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5"/>
  </p:notesMasterIdLst>
  <p:handoutMasterIdLst>
    <p:handoutMasterId r:id="rId16"/>
  </p:handoutMasterIdLst>
  <p:sldIdLst>
    <p:sldId id="291" r:id="rId6"/>
    <p:sldId id="292" r:id="rId7"/>
    <p:sldId id="293" r:id="rId8"/>
    <p:sldId id="294" r:id="rId9"/>
    <p:sldId id="295" r:id="rId10"/>
    <p:sldId id="289" r:id="rId11"/>
    <p:sldId id="271" r:id="rId12"/>
    <p:sldId id="272" r:id="rId13"/>
    <p:sldId id="290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5F2B"/>
    <a:srgbClr val="52873D"/>
    <a:srgbClr val="005F00"/>
    <a:srgbClr val="935F00"/>
    <a:srgbClr val="935FDD"/>
    <a:srgbClr val="2C696A"/>
    <a:srgbClr val="ADD9E5"/>
    <a:srgbClr val="93CDDD"/>
    <a:srgbClr val="CEF3FA"/>
    <a:srgbClr val="5DD5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89" autoAdjust="0"/>
  </p:normalViewPr>
  <p:slideViewPr>
    <p:cSldViewPr>
      <p:cViewPr varScale="1">
        <p:scale>
          <a:sx n="79" d="100"/>
          <a:sy n="79" d="100"/>
        </p:scale>
        <p:origin x="821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.celeste\AppData\Local\Microsoft\Windows\INetCache\Content.Outlook\3C8D3K2Z\Informa&#231;&#245;es%20sobre%20os%20paises%20imp%20exp%20pop%20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.celeste\AppData\Local\Microsoft\Windows\INetCache\Content.Outlook\3C8D3K2Z\Informa&#231;&#245;es%20sobre%20os%20paises%20imp%20exp%20pop%20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gor.celeste\AppData\Local\Microsoft\Windows\INetCache\Content.Outlook\3C8D3K2Z\2015%20-%20191%20-%20Dados%20Mercados%20PNE%20-%20v1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apexfile\%23APEXFILE\inteligencia\ESTRATEGIA\40_CENTRO_INFORMA&#199;&#195;O\Demandas%202015\2015%20-%20191\2015%20-%20191%20-%20Dados%20Mercados%20PNE%20-%20v2015040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50982264876919"/>
          <c:y val="7.3666864412365696E-2"/>
          <c:w val="0.68516113867157513"/>
          <c:h val="0.902709569783888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A5F2B"/>
              </a:solidFill>
            </c:spPr>
          </c:dPt>
          <c:val>
            <c:numRef>
              <c:f>'[Mapa dados estatíticos.xls]PIB final'!$G$32:$G$33</c:f>
              <c:numCache>
                <c:formatCode>0%</c:formatCode>
                <c:ptCount val="2"/>
                <c:pt idx="0">
                  <c:v>0.73914957762908717</c:v>
                </c:pt>
                <c:pt idx="1">
                  <c:v>0.26085042237091277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50982264876919"/>
          <c:y val="7.3666864412365696E-2"/>
          <c:w val="0.68516113867157513"/>
          <c:h val="0.902709569783888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A5F2B"/>
              </a:solidFill>
            </c:spPr>
          </c:dPt>
          <c:val>
            <c:numRef>
              <c:f>POP!$J$8:$J$9</c:f>
              <c:numCache>
                <c:formatCode>0.00%</c:formatCode>
                <c:ptCount val="2"/>
                <c:pt idx="0">
                  <c:v>0.60183150561527898</c:v>
                </c:pt>
                <c:pt idx="1">
                  <c:v>0.39816849438472096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350982264876919"/>
          <c:y val="7.3666864412365696E-2"/>
          <c:w val="0.68516113867157513"/>
          <c:h val="0.9027095697838887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A5F2B"/>
              </a:solidFill>
            </c:spPr>
          </c:dPt>
          <c:val>
            <c:numRef>
              <c:f>'Calculo imp'!$B$47:$B$48</c:f>
              <c:numCache>
                <c:formatCode>0%</c:formatCode>
                <c:ptCount val="2"/>
                <c:pt idx="0">
                  <c:v>0.61732317937748282</c:v>
                </c:pt>
                <c:pt idx="1">
                  <c:v>0.38267682062251718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1"/>
          <c:order val="1"/>
          <c:tx>
            <c:strRef>
              <c:f>'Projetos Setoriais'!$O$2</c:f>
              <c:strCache>
                <c:ptCount val="1"/>
                <c:pt idx="0">
                  <c:v>Argélia</c:v>
                </c:pt>
              </c:strCache>
            </c:strRef>
          </c:tx>
          <c:spPr>
            <a:solidFill>
              <a:schemeClr val="accent2">
                <a:tint val="3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'Projetos Setoriais'!$O$3</c:f>
              <c:strCache>
                <c:ptCount val="1"/>
                <c:pt idx="0">
                  <c:v>Egito</c:v>
                </c:pt>
              </c:strCache>
            </c:strRef>
          </c:tx>
          <c:spPr>
            <a:solidFill>
              <a:schemeClr val="accent2">
                <a:tint val="4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'Projetos Setoriais'!$O$4</c:f>
              <c:strCache>
                <c:ptCount val="1"/>
                <c:pt idx="0">
                  <c:v>Austrália</c:v>
                </c:pt>
              </c:strCache>
            </c:strRef>
          </c:tx>
          <c:spPr>
            <a:solidFill>
              <a:schemeClr val="accent2">
                <a:tint val="4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'Projetos Setoriais'!$O$5</c:f>
              <c:strCache>
                <c:ptCount val="1"/>
                <c:pt idx="0">
                  <c:v>Irã</c:v>
                </c:pt>
              </c:strCache>
            </c:strRef>
          </c:tx>
          <c:spPr>
            <a:solidFill>
              <a:schemeClr val="accent2">
                <a:tint val="5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Setoriais'!$P$5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'Projetos Setoriais'!$O$6</c:f>
              <c:strCache>
                <c:ptCount val="1"/>
                <c:pt idx="0">
                  <c:v>Nigéria</c:v>
                </c:pt>
              </c:strCache>
            </c:strRef>
          </c:tx>
          <c:spPr>
            <a:solidFill>
              <a:schemeClr val="accent2">
                <a:tint val="5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Setoriais'!$P$6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'Projetos Setoriais'!$O$7</c:f>
              <c:strCache>
                <c:ptCount val="1"/>
                <c:pt idx="0">
                  <c:v>Cuba</c:v>
                </c:pt>
              </c:strCache>
            </c:strRef>
          </c:tx>
          <c:spPr>
            <a:solidFill>
              <a:schemeClr val="accent2">
                <a:tint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7"/>
          <c:order val="7"/>
          <c:tx>
            <c:strRef>
              <c:f>'Projetos Setoriais'!$O$8</c:f>
              <c:strCache>
                <c:ptCount val="1"/>
                <c:pt idx="0">
                  <c:v>Uruguai</c:v>
                </c:pt>
              </c:strCache>
            </c:strRef>
          </c:tx>
          <c:spPr>
            <a:solidFill>
              <a:schemeClr val="accent2">
                <a:tint val="6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8"/>
          <c:order val="8"/>
          <c:tx>
            <c:strRef>
              <c:f>'Projetos Setoriais'!$O$9</c:f>
              <c:strCache>
                <c:ptCount val="1"/>
                <c:pt idx="0">
                  <c:v>Turquia</c:v>
                </c:pt>
              </c:strCache>
            </c:strRef>
          </c:tx>
          <c:spPr>
            <a:solidFill>
              <a:schemeClr val="accent2">
                <a:tint val="6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Setoriais'!$P$9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9"/>
          <c:order val="9"/>
          <c:tx>
            <c:strRef>
              <c:f>'Projetos Setoriais'!$O$10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2">
                <a:tint val="7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Setoriais'!$P$10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shape val="cylinder"/>
        </c:ser>
        <c:ser>
          <c:idx val="10"/>
          <c:order val="10"/>
          <c:tx>
            <c:strRef>
              <c:f>'Projetos Setoriais'!$O$11</c:f>
              <c:strCache>
                <c:ptCount val="1"/>
                <c:pt idx="0">
                  <c:v>Moçambique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Setoriais'!$P$11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shape val="cylinder"/>
        </c:ser>
        <c:ser>
          <c:idx val="11"/>
          <c:order val="11"/>
          <c:tx>
            <c:strRef>
              <c:f>'Projetos Setoriais'!$O$12</c:f>
              <c:strCache>
                <c:ptCount val="1"/>
                <c:pt idx="0">
                  <c:v>Paraguai</c:v>
                </c:pt>
              </c:strCache>
            </c:strRef>
          </c:tx>
          <c:spPr>
            <a:solidFill>
              <a:schemeClr val="accent2">
                <a:tint val="8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shape val="cylinder"/>
        </c:ser>
        <c:ser>
          <c:idx val="12"/>
          <c:order val="12"/>
          <c:tx>
            <c:strRef>
              <c:f>'Projetos Setoriais'!$O$13</c:f>
              <c:strCache>
                <c:ptCount val="1"/>
                <c:pt idx="0">
                  <c:v>Bolívia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Setoriais'!$P$13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13"/>
          <c:order val="13"/>
          <c:tx>
            <c:strRef>
              <c:f>'Projetos Setoriais'!$O$14</c:f>
              <c:strCache>
                <c:ptCount val="1"/>
                <c:pt idx="0">
                  <c:v>Coréia do Sul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Setoriais'!$P$14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14"/>
          <c:order val="14"/>
          <c:tx>
            <c:strRef>
              <c:f>'Projetos Setoriais'!$O$15</c:f>
              <c:strCache>
                <c:ptCount val="1"/>
                <c:pt idx="0">
                  <c:v>Japão</c:v>
                </c:pt>
              </c:strCache>
            </c:strRef>
          </c:tx>
          <c:spPr>
            <a:solidFill>
              <a:schemeClr val="accent2">
                <a:tint val="9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15"/>
          <c:order val="15"/>
          <c:tx>
            <c:strRef>
              <c:f>'Projetos Setoriais'!$O$16</c:f>
              <c:strCache>
                <c:ptCount val="1"/>
                <c:pt idx="0">
                  <c:v>Índia</c:v>
                </c:pt>
              </c:strCache>
            </c:strRef>
          </c:tx>
          <c:spPr>
            <a:solidFill>
              <a:schemeClr val="accent2">
                <a:tint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Setoriais'!$P$16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hape val="cylinder"/>
        </c:ser>
        <c:ser>
          <c:idx val="16"/>
          <c:order val="16"/>
          <c:tx>
            <c:strRef>
              <c:f>'Projetos Setoriais'!$O$17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2">
                <a:shade val="9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Setoriais'!$P$17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shape val="cylinder"/>
        </c:ser>
        <c:ser>
          <c:idx val="17"/>
          <c:order val="17"/>
          <c:tx>
            <c:strRef>
              <c:f>'Projetos Setoriais'!$O$18</c:f>
              <c:strCache>
                <c:ptCount val="1"/>
                <c:pt idx="0">
                  <c:v>Arábia Saudita</c:v>
                </c:pt>
              </c:strCache>
            </c:strRef>
          </c:tx>
          <c:spPr>
            <a:solidFill>
              <a:schemeClr val="accent2">
                <a:shade val="9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Setoriais'!$P$18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shape val="cylinder"/>
        </c:ser>
        <c:ser>
          <c:idx val="18"/>
          <c:order val="18"/>
          <c:tx>
            <c:strRef>
              <c:f>'Projetos Setoriais'!$O$19</c:f>
              <c:strCache>
                <c:ptCount val="1"/>
                <c:pt idx="0">
                  <c:v>Canadá</c:v>
                </c:pt>
              </c:strCache>
            </c:strRef>
          </c:tx>
          <c:spPr>
            <a:solidFill>
              <a:schemeClr val="accent2">
                <a:shade val="8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Setoriais'!$P$19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shape val="cylinder"/>
        </c:ser>
        <c:ser>
          <c:idx val="19"/>
          <c:order val="19"/>
          <c:tx>
            <c:strRef>
              <c:f>'Projetos Setoriais'!$O$20</c:f>
              <c:strCache>
                <c:ptCount val="1"/>
                <c:pt idx="0">
                  <c:v>Rússia</c:v>
                </c:pt>
              </c:strCache>
            </c:strRef>
          </c:tx>
          <c:spPr>
            <a:solidFill>
              <a:schemeClr val="accent2">
                <a:shade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Setoriais'!$P$20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shape val="cylinder"/>
        </c:ser>
        <c:ser>
          <c:idx val="20"/>
          <c:order val="20"/>
          <c:tx>
            <c:strRef>
              <c:f>'Projetos Setoriais'!$O$21</c:f>
              <c:strCache>
                <c:ptCount val="1"/>
                <c:pt idx="0">
                  <c:v>África do Sul</c:v>
                </c:pt>
              </c:strCache>
            </c:strRef>
          </c:tx>
          <c:spPr>
            <a:solidFill>
              <a:schemeClr val="accent2">
                <a:shade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Setoriais'!$P$21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hape val="cylinder"/>
        </c:ser>
        <c:ser>
          <c:idx val="21"/>
          <c:order val="21"/>
          <c:tx>
            <c:strRef>
              <c:f>'Projetos Setoriais'!$O$22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hape val="cylinder"/>
        </c:ser>
        <c:ser>
          <c:idx val="22"/>
          <c:order val="22"/>
          <c:tx>
            <c:strRef>
              <c:f>'Projetos Setoriais'!$O$23</c:f>
              <c:strCache>
                <c:ptCount val="1"/>
                <c:pt idx="0">
                  <c:v>Emirados Árabes </c:v>
                </c:pt>
              </c:strCache>
            </c:strRef>
          </c:tx>
          <c:spPr>
            <a:solidFill>
              <a:schemeClr val="accent2">
                <a:shade val="7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Setoriais'!$P$23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shape val="cylinder"/>
        </c:ser>
        <c:ser>
          <c:idx val="23"/>
          <c:order val="23"/>
          <c:tx>
            <c:strRef>
              <c:f>'Projetos Setoriais'!$O$24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chemeClr val="accent2">
                <a:shade val="6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Setoriais'!$P$24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hape val="cylinder"/>
        </c:ser>
        <c:ser>
          <c:idx val="24"/>
          <c:order val="24"/>
          <c:tx>
            <c:strRef>
              <c:f>'Projetos Setoriais'!$O$25</c:f>
              <c:strCache>
                <c:ptCount val="1"/>
                <c:pt idx="0">
                  <c:v>Reino Unido</c:v>
                </c:pt>
              </c:strCache>
            </c:strRef>
          </c:tx>
          <c:spPr>
            <a:solidFill>
              <a:schemeClr val="accent2">
                <a:shade val="6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Setoriais'!$P$25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shape val="cylinder"/>
        </c:ser>
        <c:ser>
          <c:idx val="25"/>
          <c:order val="25"/>
          <c:tx>
            <c:strRef>
              <c:f>'Projetos Setoriais'!$O$26</c:f>
              <c:strCache>
                <c:ptCount val="1"/>
                <c:pt idx="0">
                  <c:v>França</c:v>
                </c:pt>
              </c:strCache>
            </c:strRef>
          </c:tx>
          <c:spPr>
            <a:solidFill>
              <a:schemeClr val="accent2">
                <a:shade val="5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Setoriais'!$P$26</c:f>
              <c:numCache>
                <c:formatCode>General</c:formatCode>
                <c:ptCount val="1"/>
                <c:pt idx="0">
                  <c:v>21</c:v>
                </c:pt>
              </c:numCache>
            </c:numRef>
          </c:val>
          <c:shape val="cylinder"/>
        </c:ser>
        <c:ser>
          <c:idx val="26"/>
          <c:order val="26"/>
          <c:tx>
            <c:strRef>
              <c:f>'Projetos Setoriais'!$O$27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2">
                <a:shade val="5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hape val="cylinder"/>
        </c:ser>
        <c:ser>
          <c:idx val="27"/>
          <c:order val="27"/>
          <c:tx>
            <c:strRef>
              <c:f>'Projetos Setoriais'!$O$28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2">
                <a:shade val="5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Setoriais'!$P$28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shape val="cylinder"/>
        </c:ser>
        <c:ser>
          <c:idx val="28"/>
          <c:order val="28"/>
          <c:tx>
            <c:strRef>
              <c:f>'Projetos Setoriais'!$O$29</c:f>
              <c:strCache>
                <c:ptCount val="1"/>
                <c:pt idx="0">
                  <c:v>Alemanha</c:v>
                </c:pt>
              </c:strCache>
            </c:strRef>
          </c:tx>
          <c:spPr>
            <a:solidFill>
              <a:schemeClr val="accent2">
                <a:shade val="4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Setoriais'!$P$29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shape val="cylinder"/>
        </c:ser>
        <c:ser>
          <c:idx val="29"/>
          <c:order val="29"/>
          <c:tx>
            <c:strRef>
              <c:f>'Projetos Setoriais'!$O$30</c:f>
              <c:strCache>
                <c:ptCount val="1"/>
                <c:pt idx="0">
                  <c:v>México</c:v>
                </c:pt>
              </c:strCache>
            </c:strRef>
          </c:tx>
          <c:spPr>
            <a:solidFill>
              <a:schemeClr val="accent2">
                <a:shade val="4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Setoriais'!$P$30</c:f>
              <c:numCache>
                <c:formatCode>General</c:formatCode>
                <c:ptCount val="1"/>
                <c:pt idx="0">
                  <c:v>30</c:v>
                </c:pt>
              </c:numCache>
            </c:numRef>
          </c:val>
          <c:shape val="cylinder"/>
        </c:ser>
        <c:ser>
          <c:idx val="30"/>
          <c:order val="30"/>
          <c:tx>
            <c:strRef>
              <c:f>'Projetos Setoriais'!$O$31</c:f>
              <c:strCache>
                <c:ptCount val="1"/>
                <c:pt idx="0">
                  <c:v>Colômbia</c:v>
                </c:pt>
              </c:strCache>
            </c:strRef>
          </c:tx>
          <c:spPr>
            <a:solidFill>
              <a:schemeClr val="accent2">
                <a:shade val="3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Setoriais'!$P$31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shape val="cylinder"/>
        </c:ser>
        <c:ser>
          <c:idx val="31"/>
          <c:order val="31"/>
          <c:tx>
            <c:strRef>
              <c:f>'Projetos Setoriais'!$O$32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accent2">
                <a:shade val="3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'Projetos Setoriais'!$I$4</c:f>
              <c:numCache>
                <c:formatCode>General</c:formatCode>
                <c:ptCount val="1"/>
              </c:numCache>
            </c:numRef>
          </c:cat>
          <c:val>
            <c:numRef>
              <c:f>'Projetos Setoriais'!$P$32</c:f>
              <c:numCache>
                <c:formatCode>General</c:formatCode>
                <c:ptCount val="1"/>
                <c:pt idx="0">
                  <c:v>57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924704"/>
        <c:axId val="320920784"/>
        <c:axId val="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'Projetos Setoriais'!$O$1</c15:sqref>
                        </c15:formulaRef>
                      </c:ext>
                    </c:extLst>
                    <c:strCache>
                      <c:ptCount val="1"/>
                      <c:pt idx="0">
                        <c:v>País - PNE</c:v>
                      </c:pt>
                    </c:strCache>
                  </c:strRef>
                </c:tx>
                <c:spPr>
                  <a:solidFill>
                    <a:schemeClr val="accent2">
                      <a:tint val="35000"/>
                    </a:schemeClr>
                  </a:solidFill>
                  <a:ln>
                    <a:noFill/>
                  </a:ln>
                  <a:effectLst/>
                  <a:sp3d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pt-BR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'Projetos Setoriais'!$I$4</c15:sqref>
                        </c15:formulaRef>
                      </c:ext>
                    </c:extLst>
                    <c:numCache>
                      <c:formatCode>General</c:formatCode>
                      <c:ptCount val="1"/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'Projetos Setoriais'!$P$1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0</c:v>
                      </c:pt>
                    </c:numCache>
                  </c:numRef>
                </c:val>
                <c:shape val="cylinder"/>
              </c15:ser>
            </c15:filteredBarSeries>
          </c:ext>
        </c:extLst>
      </c:bar3DChart>
      <c:catAx>
        <c:axId val="320924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20920784"/>
        <c:crosses val="autoZero"/>
        <c:auto val="1"/>
        <c:lblAlgn val="ctr"/>
        <c:lblOffset val="100"/>
        <c:noMultiLvlLbl val="0"/>
      </c:catAx>
      <c:valAx>
        <c:axId val="3209207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0924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'Final - Exportação 2014'!$I$5</c:f>
              <c:strCache>
                <c:ptCount val="1"/>
                <c:pt idx="0">
                  <c:v>Moçambique</c:v>
                </c:pt>
              </c:strCache>
            </c:strRef>
          </c:tx>
          <c:spPr>
            <a:solidFill>
              <a:schemeClr val="accent2">
                <a:tint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2014'!$K$5</c:f>
              <c:numCache>
                <c:formatCode>_-* #,##0_-;\-* #,##0_-;_-* "-"??_-;_-@_-</c:formatCode>
                <c:ptCount val="1"/>
                <c:pt idx="0">
                  <c:v>33.923805999999999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'Final - Exportação 2014'!$I$6</c:f>
              <c:strCache>
                <c:ptCount val="1"/>
                <c:pt idx="0">
                  <c:v>Polônia</c:v>
                </c:pt>
              </c:strCache>
            </c:strRef>
          </c:tx>
          <c:spPr>
            <a:solidFill>
              <a:schemeClr val="accent2">
                <a:tint val="3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2014'!$K$6</c:f>
              <c:numCache>
                <c:formatCode>_-* #,##0_-;\-* #,##0_-;_-* "-"??_-;_-@_-</c:formatCode>
                <c:ptCount val="1"/>
                <c:pt idx="0">
                  <c:v>45.489744000000002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'Final - Exportação 2014'!$I$7</c:f>
              <c:strCache>
                <c:ptCount val="1"/>
                <c:pt idx="0">
                  <c:v>Austrália</c:v>
                </c:pt>
              </c:strCache>
            </c:strRef>
          </c:tx>
          <c:spPr>
            <a:solidFill>
              <a:schemeClr val="accent2">
                <a:tint val="4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2014'!$K$7</c:f>
              <c:numCache>
                <c:formatCode>_-* #,##0_-;\-* #,##0_-;_-* "-"??_-;_-@_-</c:formatCode>
                <c:ptCount val="1"/>
                <c:pt idx="0">
                  <c:v>123.278085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'Final - Exportação 2014'!$I$8</c:f>
              <c:strCache>
                <c:ptCount val="1"/>
                <c:pt idx="0">
                  <c:v>Cuba</c:v>
                </c:pt>
              </c:strCache>
            </c:strRef>
          </c:tx>
          <c:spPr>
            <a:solidFill>
              <a:schemeClr val="accent2">
                <a:tint val="4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2014'!$K$8</c:f>
              <c:numCache>
                <c:formatCode>_-* #,##0_-;\-* #,##0_-;_-* "-"??_-;_-@_-</c:formatCode>
                <c:ptCount val="1"/>
                <c:pt idx="0">
                  <c:v>247.621512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'Final - Exportação 2014'!$I$9</c:f>
              <c:strCache>
                <c:ptCount val="1"/>
                <c:pt idx="0">
                  <c:v>Turquia</c:v>
                </c:pt>
              </c:strCache>
            </c:strRef>
          </c:tx>
          <c:spPr>
            <a:solidFill>
              <a:schemeClr val="accent2">
                <a:tint val="5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2014'!$K$9</c:f>
              <c:numCache>
                <c:formatCode>_-* #,##0_-;\-* #,##0_-;_-* "-"??_-;_-@_-</c:formatCode>
                <c:ptCount val="1"/>
                <c:pt idx="0">
                  <c:v>329.83739700000001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'Final - Exportação 2014'!$I$10</c:f>
              <c:strCache>
                <c:ptCount val="1"/>
                <c:pt idx="0">
                  <c:v>África do Sul</c:v>
                </c:pt>
              </c:strCache>
            </c:strRef>
          </c:tx>
          <c:spPr>
            <a:solidFill>
              <a:schemeClr val="accent2">
                <a:tint val="5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2014'!$K$10</c:f>
              <c:numCache>
                <c:formatCode>_-* #,##0_-;\-* #,##0_-;_-* "-"??_-;_-@_-</c:formatCode>
                <c:ptCount val="1"/>
                <c:pt idx="0">
                  <c:v>358.69957699999998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'Final - Exportação 2014'!$I$11</c:f>
              <c:strCache>
                <c:ptCount val="1"/>
                <c:pt idx="0">
                  <c:v>Canadá</c:v>
                </c:pt>
              </c:strCache>
            </c:strRef>
          </c:tx>
          <c:spPr>
            <a:solidFill>
              <a:schemeClr val="accent2">
                <a:tint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2014'!$K$11</c:f>
              <c:numCache>
                <c:formatCode>_-* #,##0_-;\-* #,##0_-;_-* "-"??_-;_-@_-</c:formatCode>
                <c:ptCount val="1"/>
                <c:pt idx="0">
                  <c:v>378.61480899999998</c:v>
                </c:pt>
              </c:numCache>
            </c:numRef>
          </c:val>
          <c:shape val="cylinder"/>
        </c:ser>
        <c:ser>
          <c:idx val="7"/>
          <c:order val="7"/>
          <c:tx>
            <c:strRef>
              <c:f>'Final - Exportação 2014'!$I$12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2">
                <a:tint val="6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2014'!$K$12</c:f>
              <c:numCache>
                <c:formatCode>_-* #,##0_-;\-* #,##0_-;_-* "-"??_-;_-@_-</c:formatCode>
                <c:ptCount val="1"/>
                <c:pt idx="0">
                  <c:v>431.07011199999999</c:v>
                </c:pt>
              </c:numCache>
            </c:numRef>
          </c:val>
          <c:shape val="cylinder"/>
        </c:ser>
        <c:ser>
          <c:idx val="8"/>
          <c:order val="8"/>
          <c:tx>
            <c:strRef>
              <c:f>'Final - Exportação 2014'!$I$13</c:f>
              <c:strCache>
                <c:ptCount val="1"/>
                <c:pt idx="0">
                  <c:v>Nigéria</c:v>
                </c:pt>
              </c:strCache>
            </c:strRef>
          </c:tx>
          <c:spPr>
            <a:solidFill>
              <a:schemeClr val="accent2">
                <a:tint val="6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2014'!$K$13</c:f>
              <c:numCache>
                <c:formatCode>_-* #,##0_-;\-* #,##0_-;_-* "-"??_-;_-@_-</c:formatCode>
                <c:ptCount val="1"/>
                <c:pt idx="0">
                  <c:v>518.48519799999997</c:v>
                </c:pt>
              </c:numCache>
            </c:numRef>
          </c:val>
          <c:shape val="cylinder"/>
        </c:ser>
        <c:ser>
          <c:idx val="9"/>
          <c:order val="9"/>
          <c:tx>
            <c:strRef>
              <c:f>'Final - Exportação 2014'!$I$14</c:f>
              <c:strCache>
                <c:ptCount val="1"/>
                <c:pt idx="0">
                  <c:v>Bolívia</c:v>
                </c:pt>
              </c:strCache>
            </c:strRef>
          </c:tx>
          <c:spPr>
            <a:solidFill>
              <a:schemeClr val="accent2">
                <a:tint val="7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2014'!$K$14</c:f>
              <c:numCache>
                <c:formatCode>_-* #,##0_-;\-* #,##0_-;_-* "-"??_-;_-@_-</c:formatCode>
                <c:ptCount val="1"/>
                <c:pt idx="0">
                  <c:v>526.91547200000002</c:v>
                </c:pt>
              </c:numCache>
            </c:numRef>
          </c:val>
          <c:shape val="cylinder"/>
        </c:ser>
        <c:ser>
          <c:idx val="10"/>
          <c:order val="10"/>
          <c:tx>
            <c:strRef>
              <c:f>'Final - Exportação 2014'!$I$15</c:f>
              <c:strCache>
                <c:ptCount val="1"/>
                <c:pt idx="0">
                  <c:v>Argélia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2014'!$K$15</c:f>
              <c:numCache>
                <c:formatCode>_-* #,##0_-;\-* #,##0_-;_-* "-"??_-;_-@_-</c:formatCode>
                <c:ptCount val="1"/>
                <c:pt idx="0">
                  <c:v>539.19383100000005</c:v>
                </c:pt>
              </c:numCache>
            </c:numRef>
          </c:val>
          <c:shape val="cylinder"/>
        </c:ser>
        <c:ser>
          <c:idx val="11"/>
          <c:order val="11"/>
          <c:tx>
            <c:strRef>
              <c:f>'Final - Exportação 2014'!$I$16</c:f>
              <c:strCache>
                <c:ptCount val="1"/>
                <c:pt idx="0">
                  <c:v>França</c:v>
                </c:pt>
              </c:strCache>
            </c:strRef>
          </c:tx>
          <c:spPr>
            <a:solidFill>
              <a:schemeClr val="accent2">
                <a:tint val="8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2014'!$K$16</c:f>
              <c:numCache>
                <c:formatCode>_-* #,##0_-;\-* #,##0_-;_-* "-"??_-;_-@_-</c:formatCode>
                <c:ptCount val="1"/>
                <c:pt idx="0">
                  <c:v>547.19444499999997</c:v>
                </c:pt>
              </c:numCache>
            </c:numRef>
          </c:val>
          <c:shape val="cylinder"/>
        </c:ser>
        <c:ser>
          <c:idx val="12"/>
          <c:order val="12"/>
          <c:tx>
            <c:strRef>
              <c:f>'Final - Exportação 2014'!$I$17</c:f>
              <c:strCache>
                <c:ptCount val="1"/>
                <c:pt idx="0">
                  <c:v>Uruguai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2014'!$K$17</c:f>
              <c:numCache>
                <c:formatCode>_-* #,##0_-;\-* #,##0_-;_-* "-"??_-;_-@_-</c:formatCode>
                <c:ptCount val="1"/>
                <c:pt idx="0">
                  <c:v>547.52060600000004</c:v>
                </c:pt>
              </c:numCache>
            </c:numRef>
          </c:val>
          <c:shape val="cylinder"/>
        </c:ser>
        <c:ser>
          <c:idx val="13"/>
          <c:order val="13"/>
          <c:tx>
            <c:strRef>
              <c:f>'Final - Exportação 2014'!$I$18</c:f>
              <c:strCache>
                <c:ptCount val="1"/>
                <c:pt idx="0">
                  <c:v>Colômbia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2014'!$K$18</c:f>
              <c:numCache>
                <c:formatCode>_-* #,##0_-;\-* #,##0_-;_-* "-"??_-;_-@_-</c:formatCode>
                <c:ptCount val="1"/>
                <c:pt idx="0">
                  <c:v>589.91432799999995</c:v>
                </c:pt>
              </c:numCache>
            </c:numRef>
          </c:val>
          <c:shape val="cylinder"/>
        </c:ser>
        <c:ser>
          <c:idx val="14"/>
          <c:order val="14"/>
          <c:tx>
            <c:strRef>
              <c:f>'Final - Exportação 2014'!$I$19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chemeClr val="accent2">
                <a:tint val="9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2014'!$K$19</c:f>
              <c:numCache>
                <c:formatCode>_-* #,##0_-;\-* #,##0_-;_-* "-"??_-;_-@_-</c:formatCode>
                <c:ptCount val="1"/>
                <c:pt idx="0">
                  <c:v>695.72371699999997</c:v>
                </c:pt>
              </c:numCache>
            </c:numRef>
          </c:val>
          <c:shape val="cylinder"/>
        </c:ser>
        <c:ser>
          <c:idx val="15"/>
          <c:order val="15"/>
          <c:tx>
            <c:strRef>
              <c:f>'Final - Exportação 2014'!$I$20</c:f>
              <c:strCache>
                <c:ptCount val="1"/>
                <c:pt idx="0">
                  <c:v>Paraguai</c:v>
                </c:pt>
              </c:strCache>
            </c:strRef>
          </c:tx>
          <c:spPr>
            <a:solidFill>
              <a:schemeClr val="accent2">
                <a:tint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2014'!$K$20</c:f>
              <c:numCache>
                <c:formatCode>_-* #,##0_-;\-* #,##0_-;_-* "-"??_-;_-@_-</c:formatCode>
                <c:ptCount val="1"/>
                <c:pt idx="0">
                  <c:v>704.04606100000001</c:v>
                </c:pt>
              </c:numCache>
            </c:numRef>
          </c:val>
          <c:shape val="cylinder"/>
        </c:ser>
        <c:ser>
          <c:idx val="16"/>
          <c:order val="16"/>
          <c:tx>
            <c:strRef>
              <c:f>'Final - Exportação 2014'!$I$21</c:f>
              <c:strCache>
                <c:ptCount val="1"/>
                <c:pt idx="0">
                  <c:v>Índia</c:v>
                </c:pt>
              </c:strCache>
            </c:strRef>
          </c:tx>
          <c:spPr>
            <a:solidFill>
              <a:schemeClr val="accent2">
                <a:shade val="9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2014'!$K$21</c:f>
              <c:numCache>
                <c:formatCode>_-* #,##0_-;\-* #,##0_-;_-* "-"??_-;_-@_-</c:formatCode>
                <c:ptCount val="1"/>
                <c:pt idx="0">
                  <c:v>768.40732100000002</c:v>
                </c:pt>
              </c:numCache>
            </c:numRef>
          </c:val>
          <c:shape val="cylinder"/>
        </c:ser>
        <c:ser>
          <c:idx val="17"/>
          <c:order val="17"/>
          <c:tx>
            <c:strRef>
              <c:f>'Final - Exportação 2014'!$I$22</c:f>
              <c:strCache>
                <c:ptCount val="1"/>
                <c:pt idx="0">
                  <c:v>Coréia do Sul</c:v>
                </c:pt>
              </c:strCache>
            </c:strRef>
          </c:tx>
          <c:spPr>
            <a:solidFill>
              <a:schemeClr val="accent2">
                <a:shade val="9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2014'!$K$22</c:f>
              <c:numCache>
                <c:formatCode>_-* #,##0_-;\-* #,##0_-;_-* "-"??_-;_-@_-</c:formatCode>
                <c:ptCount val="1"/>
                <c:pt idx="0">
                  <c:v>849.78029000000004</c:v>
                </c:pt>
              </c:numCache>
            </c:numRef>
          </c:val>
          <c:shape val="cylinder"/>
        </c:ser>
        <c:ser>
          <c:idx val="18"/>
          <c:order val="18"/>
          <c:tx>
            <c:strRef>
              <c:f>'Final - Exportação 2014'!$I$23</c:f>
              <c:strCache>
                <c:ptCount val="1"/>
                <c:pt idx="0">
                  <c:v>Irã</c:v>
                </c:pt>
              </c:strCache>
            </c:strRef>
          </c:tx>
          <c:spPr>
            <a:solidFill>
              <a:schemeClr val="accent2">
                <a:shade val="8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2014'!$K$23</c:f>
              <c:numCache>
                <c:formatCode>_-* #,##0_-;\-* #,##0_-;_-* "-"??_-;_-@_-</c:formatCode>
                <c:ptCount val="1"/>
                <c:pt idx="0">
                  <c:v>919.40817400000003</c:v>
                </c:pt>
              </c:numCache>
            </c:numRef>
          </c:val>
          <c:shape val="cylinder"/>
        </c:ser>
        <c:ser>
          <c:idx val="19"/>
          <c:order val="19"/>
          <c:tx>
            <c:strRef>
              <c:f>'Final - Exportação 2014'!$I$24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2">
                <a:shade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2014'!$K$24</c:f>
              <c:numCache>
                <c:formatCode>_-* #,##0_-;\-* #,##0_-;_-* "-"??_-;_-@_-</c:formatCode>
                <c:ptCount val="1"/>
                <c:pt idx="0">
                  <c:v>937.58100200000001</c:v>
                </c:pt>
              </c:numCache>
            </c:numRef>
          </c:val>
          <c:shape val="cylinder"/>
        </c:ser>
        <c:ser>
          <c:idx val="20"/>
          <c:order val="20"/>
          <c:tx>
            <c:strRef>
              <c:f>'Final - Exportação 2014'!$I$25</c:f>
              <c:strCache>
                <c:ptCount val="1"/>
                <c:pt idx="0">
                  <c:v>Reino Unido</c:v>
                </c:pt>
              </c:strCache>
            </c:strRef>
          </c:tx>
          <c:spPr>
            <a:solidFill>
              <a:schemeClr val="accent2">
                <a:shade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2014'!$K$25</c:f>
              <c:numCache>
                <c:formatCode>_-* #,##0_-;\-* #,##0_-;_-* "-"??_-;_-@_-</c:formatCode>
                <c:ptCount val="1"/>
                <c:pt idx="0">
                  <c:v>1116.9810970000001</c:v>
                </c:pt>
              </c:numCache>
            </c:numRef>
          </c:val>
          <c:shape val="cylinder"/>
        </c:ser>
        <c:ser>
          <c:idx val="21"/>
          <c:order val="21"/>
          <c:tx>
            <c:strRef>
              <c:f>'Final - Exportação 2014'!$I$26</c:f>
              <c:strCache>
                <c:ptCount val="1"/>
                <c:pt idx="0">
                  <c:v>Egito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2014'!$K$26</c:f>
              <c:numCache>
                <c:formatCode>_-* #,##0_-;\-* #,##0_-;_-* "-"??_-;_-@_-</c:formatCode>
                <c:ptCount val="1"/>
                <c:pt idx="0">
                  <c:v>1131.5115129999999</c:v>
                </c:pt>
              </c:numCache>
            </c:numRef>
          </c:val>
          <c:shape val="cylinder"/>
        </c:ser>
        <c:ser>
          <c:idx val="22"/>
          <c:order val="22"/>
          <c:tx>
            <c:strRef>
              <c:f>'Final - Exportação 2014'!$I$27</c:f>
              <c:strCache>
                <c:ptCount val="1"/>
                <c:pt idx="0">
                  <c:v>México</c:v>
                </c:pt>
              </c:strCache>
            </c:strRef>
          </c:tx>
          <c:spPr>
            <a:solidFill>
              <a:schemeClr val="accent2">
                <a:shade val="7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2014'!$K$27</c:f>
              <c:numCache>
                <c:formatCode>_-* #,##0_-;\-* #,##0_-;_-* "-"??_-;_-@_-</c:formatCode>
                <c:ptCount val="1"/>
                <c:pt idx="0">
                  <c:v>1144.9765219999999</c:v>
                </c:pt>
              </c:numCache>
            </c:numRef>
          </c:val>
          <c:shape val="cylinder"/>
        </c:ser>
        <c:ser>
          <c:idx val="23"/>
          <c:order val="23"/>
          <c:tx>
            <c:strRef>
              <c:f>'Final - Exportação 2014'!$I$28</c:f>
              <c:strCache>
                <c:ptCount val="1"/>
                <c:pt idx="0">
                  <c:v>Emirados Árabes </c:v>
                </c:pt>
              </c:strCache>
            </c:strRef>
          </c:tx>
          <c:spPr>
            <a:solidFill>
              <a:schemeClr val="accent2">
                <a:shade val="6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2014'!$K$28</c:f>
              <c:numCache>
                <c:formatCode>_-* #,##0_-;\-* #,##0_-;_-* "-"??_-;_-@_-</c:formatCode>
                <c:ptCount val="1"/>
                <c:pt idx="0">
                  <c:v>1338.320363</c:v>
                </c:pt>
              </c:numCache>
            </c:numRef>
          </c:val>
          <c:shape val="cylinder"/>
        </c:ser>
        <c:ser>
          <c:idx val="24"/>
          <c:order val="24"/>
          <c:tx>
            <c:strRef>
              <c:f>'Final - Exportação 2014'!$I$29</c:f>
              <c:strCache>
                <c:ptCount val="1"/>
                <c:pt idx="0">
                  <c:v>Alemanha</c:v>
                </c:pt>
              </c:strCache>
            </c:strRef>
          </c:tx>
          <c:spPr>
            <a:solidFill>
              <a:schemeClr val="accent2">
                <a:shade val="6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2014'!$K$29</c:f>
              <c:numCache>
                <c:formatCode>_-* #,##0_-;\-* #,##0_-;_-* "-"??_-;_-@_-</c:formatCode>
                <c:ptCount val="1"/>
                <c:pt idx="0">
                  <c:v>1655.791868</c:v>
                </c:pt>
              </c:numCache>
            </c:numRef>
          </c:val>
          <c:shape val="cylinder"/>
        </c:ser>
        <c:ser>
          <c:idx val="25"/>
          <c:order val="25"/>
          <c:tx>
            <c:strRef>
              <c:f>'Final - Exportação 2014'!$I$30</c:f>
              <c:strCache>
                <c:ptCount val="1"/>
                <c:pt idx="0">
                  <c:v>Arábia Saudita</c:v>
                </c:pt>
              </c:strCache>
            </c:strRef>
          </c:tx>
          <c:spPr>
            <a:solidFill>
              <a:schemeClr val="accent2">
                <a:shade val="5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2014'!$K$30</c:f>
              <c:numCache>
                <c:formatCode>_-* #,##0_-;\-* #,##0_-;_-* "-"??_-;_-@_-</c:formatCode>
                <c:ptCount val="1"/>
                <c:pt idx="0">
                  <c:v>1739.544236</c:v>
                </c:pt>
              </c:numCache>
            </c:numRef>
          </c:val>
          <c:shape val="cylinder"/>
        </c:ser>
        <c:ser>
          <c:idx val="26"/>
          <c:order val="26"/>
          <c:tx>
            <c:strRef>
              <c:f>'Final - Exportação 2014'!$I$31</c:f>
              <c:strCache>
                <c:ptCount val="1"/>
                <c:pt idx="0">
                  <c:v>Japão</c:v>
                </c:pt>
              </c:strCache>
            </c:strRef>
          </c:tx>
          <c:spPr>
            <a:solidFill>
              <a:schemeClr val="accent2">
                <a:shade val="5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2014'!$K$31</c:f>
              <c:numCache>
                <c:formatCode>_-* #,##0_-;\-* #,##0_-;_-* "-"??_-;_-@_-</c:formatCode>
                <c:ptCount val="1"/>
                <c:pt idx="0">
                  <c:v>1876.730057</c:v>
                </c:pt>
              </c:numCache>
            </c:numRef>
          </c:val>
          <c:shape val="cylinder"/>
        </c:ser>
        <c:ser>
          <c:idx val="27"/>
          <c:order val="27"/>
          <c:tx>
            <c:strRef>
              <c:f>'Final - Exportação 2014'!$I$32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2">
                <a:shade val="5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2014'!$K$32</c:f>
              <c:numCache>
                <c:formatCode>_-* #,##0_-;\-* #,##0_-;_-* "-"??_-;_-@_-</c:formatCode>
                <c:ptCount val="1"/>
                <c:pt idx="0">
                  <c:v>2186.2638499999998</c:v>
                </c:pt>
              </c:numCache>
            </c:numRef>
          </c:val>
          <c:shape val="cylinder"/>
        </c:ser>
        <c:ser>
          <c:idx val="28"/>
          <c:order val="28"/>
          <c:tx>
            <c:strRef>
              <c:f>'Final - Exportação 2014'!$I$33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2">
                <a:shade val="4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2014'!$K$33</c:f>
              <c:numCache>
                <c:formatCode>_-* #,##0_-;\-* #,##0_-;_-* "-"??_-;_-@_-</c:formatCode>
                <c:ptCount val="1"/>
                <c:pt idx="0">
                  <c:v>2501.5786069999999</c:v>
                </c:pt>
              </c:numCache>
            </c:numRef>
          </c:val>
          <c:shape val="cylinder"/>
        </c:ser>
        <c:ser>
          <c:idx val="29"/>
          <c:order val="29"/>
          <c:tx>
            <c:strRef>
              <c:f>'Final - Exportação 2014'!$I$34</c:f>
              <c:strCache>
                <c:ptCount val="1"/>
                <c:pt idx="0">
                  <c:v>Rússia</c:v>
                </c:pt>
              </c:strCache>
            </c:strRef>
          </c:tx>
          <c:spPr>
            <a:solidFill>
              <a:schemeClr val="accent2">
                <a:shade val="4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2014'!$K$34</c:f>
              <c:numCache>
                <c:formatCode>_-* #,##0_-;\-* #,##0_-;_-* "-"??_-;_-@_-</c:formatCode>
                <c:ptCount val="1"/>
                <c:pt idx="0">
                  <c:v>2656.1942359999998</c:v>
                </c:pt>
              </c:numCache>
            </c:numRef>
          </c:val>
          <c:shape val="cylinder"/>
        </c:ser>
        <c:ser>
          <c:idx val="30"/>
          <c:order val="30"/>
          <c:tx>
            <c:strRef>
              <c:f>'Final - Exportação 2014'!$I$35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accent2">
                <a:shade val="3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2014'!$K$35</c:f>
              <c:numCache>
                <c:formatCode>_-* #,##0_-;\-* #,##0_-;_-* "-"??_-;_-@_-</c:formatCode>
                <c:ptCount val="1"/>
                <c:pt idx="0">
                  <c:v>7088.110036</c:v>
                </c:pt>
              </c:numCache>
            </c:numRef>
          </c:val>
          <c:shape val="cylinder"/>
        </c:ser>
        <c:ser>
          <c:idx val="31"/>
          <c:order val="31"/>
          <c:tx>
            <c:strRef>
              <c:f>'Final - Exportação 2014'!$I$36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>
                <a:shade val="3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'Final - Exportação 2014'!$K$4</c:f>
              <c:strCache>
                <c:ptCount val="1"/>
                <c:pt idx="0">
                  <c:v>Valor Exportado - Milhões</c:v>
                </c:pt>
              </c:strCache>
            </c:strRef>
          </c:cat>
          <c:val>
            <c:numRef>
              <c:f>'Final - Exportação 2014'!$K$36</c:f>
              <c:numCache>
                <c:formatCode>_-* #,##0_-;\-* #,##0_-;_-* "-"??_-;_-@_-</c:formatCode>
                <c:ptCount val="1"/>
                <c:pt idx="0">
                  <c:v>8157.8388430000005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0924312"/>
        <c:axId val="331537720"/>
        <c:axId val="0"/>
      </c:bar3DChart>
      <c:catAx>
        <c:axId val="32092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31537720"/>
        <c:crosses val="autoZero"/>
        <c:auto val="1"/>
        <c:lblAlgn val="ctr"/>
        <c:lblOffset val="100"/>
        <c:noMultiLvlLbl val="0"/>
      </c:catAx>
      <c:valAx>
        <c:axId val="331537720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320924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'Ações 2015'!$Q$2</c:f>
              <c:strCache>
                <c:ptCount val="1"/>
                <c:pt idx="0">
                  <c:v>Venezuela</c:v>
                </c:pt>
              </c:strCache>
            </c:strRef>
          </c:tx>
          <c:spPr>
            <a:solidFill>
              <a:schemeClr val="accent2">
                <a:tint val="3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'Ações 2015'!$Q$3</c:f>
              <c:strCache>
                <c:ptCount val="1"/>
                <c:pt idx="0">
                  <c:v>Polônia</c:v>
                </c:pt>
              </c:strCache>
            </c:strRef>
          </c:tx>
          <c:spPr>
            <a:solidFill>
              <a:schemeClr val="accent2">
                <a:tint val="3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2015'!$R$3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'Ações 2015'!$Q$4</c:f>
              <c:strCache>
                <c:ptCount val="1"/>
                <c:pt idx="0">
                  <c:v>Moçambique</c:v>
                </c:pt>
              </c:strCache>
            </c:strRef>
          </c:tx>
          <c:spPr>
            <a:solidFill>
              <a:schemeClr val="accent2">
                <a:tint val="4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 val="cylinder"/>
        </c:ser>
        <c:ser>
          <c:idx val="3"/>
          <c:order val="3"/>
          <c:tx>
            <c:strRef>
              <c:f>'Ações 2015'!$Q$5</c:f>
              <c:strCache>
                <c:ptCount val="1"/>
                <c:pt idx="0">
                  <c:v>Paraguai</c:v>
                </c:pt>
              </c:strCache>
            </c:strRef>
          </c:tx>
          <c:spPr>
            <a:solidFill>
              <a:schemeClr val="accent2">
                <a:tint val="4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2015'!$R$5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 val="cylinder"/>
        </c:ser>
        <c:ser>
          <c:idx val="4"/>
          <c:order val="4"/>
          <c:tx>
            <c:strRef>
              <c:f>'Ações 2015'!$Q$6</c:f>
              <c:strCache>
                <c:ptCount val="1"/>
                <c:pt idx="0">
                  <c:v>Austrália</c:v>
                </c:pt>
              </c:strCache>
            </c:strRef>
          </c:tx>
          <c:spPr>
            <a:solidFill>
              <a:schemeClr val="accent2">
                <a:tint val="5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2015'!$R$6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 val="cylinder"/>
        </c:ser>
        <c:ser>
          <c:idx val="5"/>
          <c:order val="5"/>
          <c:tx>
            <c:strRef>
              <c:f>'Ações 2015'!$Q$7</c:f>
              <c:strCache>
                <c:ptCount val="1"/>
                <c:pt idx="0">
                  <c:v>Turquia</c:v>
                </c:pt>
              </c:strCache>
            </c:strRef>
          </c:tx>
          <c:spPr>
            <a:solidFill>
              <a:schemeClr val="accent2">
                <a:tint val="5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2015'!$R$7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hape val="cylinder"/>
        </c:ser>
        <c:ser>
          <c:idx val="6"/>
          <c:order val="6"/>
          <c:tx>
            <c:strRef>
              <c:f>'Ações 2015'!$Q$8</c:f>
              <c:strCache>
                <c:ptCount val="1"/>
                <c:pt idx="0">
                  <c:v>Egito</c:v>
                </c:pt>
              </c:strCache>
            </c:strRef>
          </c:tx>
          <c:spPr>
            <a:solidFill>
              <a:schemeClr val="accent2">
                <a:tint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7"/>
          <c:order val="7"/>
          <c:tx>
            <c:strRef>
              <c:f>'Ações 2015'!$Q$9</c:f>
              <c:strCache>
                <c:ptCount val="1"/>
                <c:pt idx="0">
                  <c:v>Nigéria</c:v>
                </c:pt>
              </c:strCache>
            </c:strRef>
          </c:tx>
          <c:spPr>
            <a:solidFill>
              <a:schemeClr val="accent2">
                <a:tint val="6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2015'!$R$9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8"/>
          <c:order val="8"/>
          <c:tx>
            <c:strRef>
              <c:f>'Ações 2015'!$Q$10</c:f>
              <c:strCache>
                <c:ptCount val="1"/>
                <c:pt idx="0">
                  <c:v>Uruguai</c:v>
                </c:pt>
              </c:strCache>
            </c:strRef>
          </c:tx>
          <c:spPr>
            <a:solidFill>
              <a:schemeClr val="accent2">
                <a:tint val="6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2015'!$R$10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9"/>
          <c:order val="9"/>
          <c:tx>
            <c:strRef>
              <c:f>'Ações 2015'!$Q$11</c:f>
              <c:strCache>
                <c:ptCount val="1"/>
                <c:pt idx="0">
                  <c:v>Índia</c:v>
                </c:pt>
              </c:strCache>
            </c:strRef>
          </c:tx>
          <c:spPr>
            <a:solidFill>
              <a:schemeClr val="accent2">
                <a:tint val="7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10"/>
          <c:order val="10"/>
          <c:tx>
            <c:strRef>
              <c:f>'Ações 2015'!$Q$12</c:f>
              <c:strCache>
                <c:ptCount val="1"/>
                <c:pt idx="0">
                  <c:v>Arábia Saudita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11"/>
          <c:order val="11"/>
          <c:tx>
            <c:strRef>
              <c:f>'Ações 2015'!$Q$13</c:f>
              <c:strCache>
                <c:ptCount val="1"/>
                <c:pt idx="0">
                  <c:v>Irã</c:v>
                </c:pt>
              </c:strCache>
            </c:strRef>
          </c:tx>
          <c:spPr>
            <a:solidFill>
              <a:schemeClr val="accent2">
                <a:tint val="8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2015'!$R$13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hape val="cylinder"/>
        </c:ser>
        <c:ser>
          <c:idx val="12"/>
          <c:order val="12"/>
          <c:tx>
            <c:strRef>
              <c:f>'Ações 2015'!$Q$14</c:f>
              <c:strCache>
                <c:ptCount val="1"/>
                <c:pt idx="0">
                  <c:v>Argélia</c:v>
                </c:pt>
              </c:strCache>
            </c:strRef>
          </c:tx>
          <c:spPr>
            <a:solidFill>
              <a:schemeClr val="accent2">
                <a:tint val="8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2015'!$R$14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shape val="cylinder"/>
        </c:ser>
        <c:ser>
          <c:idx val="13"/>
          <c:order val="13"/>
          <c:tx>
            <c:strRef>
              <c:f>'Ações 2015'!$Q$15</c:f>
              <c:strCache>
                <c:ptCount val="1"/>
                <c:pt idx="0">
                  <c:v>Canadá</c:v>
                </c:pt>
              </c:strCache>
            </c:strRef>
          </c:tx>
          <c:spPr>
            <a:solidFill>
              <a:schemeClr val="accent2">
                <a:tint val="9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2015'!$R$15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shape val="cylinder"/>
        </c:ser>
        <c:ser>
          <c:idx val="14"/>
          <c:order val="14"/>
          <c:tx>
            <c:strRef>
              <c:f>'Ações 2015'!$Q$16</c:f>
              <c:strCache>
                <c:ptCount val="1"/>
                <c:pt idx="0">
                  <c:v>Angola</c:v>
                </c:pt>
              </c:strCache>
            </c:strRef>
          </c:tx>
          <c:spPr>
            <a:solidFill>
              <a:schemeClr val="accent2">
                <a:tint val="9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2015'!$R$16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15"/>
          <c:order val="15"/>
          <c:tx>
            <c:strRef>
              <c:f>'Ações 2015'!$Q$17</c:f>
              <c:strCache>
                <c:ptCount val="1"/>
                <c:pt idx="0">
                  <c:v>Bolívia</c:v>
                </c:pt>
              </c:strCache>
            </c:strRef>
          </c:tx>
          <c:spPr>
            <a:solidFill>
              <a:schemeClr val="accent2">
                <a:tint val="9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2015'!$R$17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16"/>
          <c:order val="16"/>
          <c:tx>
            <c:strRef>
              <c:f>'Ações 2015'!$Q$18</c:f>
              <c:strCache>
                <c:ptCount val="1"/>
                <c:pt idx="0">
                  <c:v>Cuba</c:v>
                </c:pt>
              </c:strCache>
            </c:strRef>
          </c:tx>
          <c:spPr>
            <a:solidFill>
              <a:schemeClr val="accent2">
                <a:shade val="9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2015'!$R$18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hape val="cylinder"/>
        </c:ser>
        <c:ser>
          <c:idx val="17"/>
          <c:order val="17"/>
          <c:tx>
            <c:strRef>
              <c:f>'Ações 2015'!$Q$19</c:f>
              <c:strCache>
                <c:ptCount val="1"/>
                <c:pt idx="0">
                  <c:v>Japão</c:v>
                </c:pt>
              </c:strCache>
            </c:strRef>
          </c:tx>
          <c:spPr>
            <a:solidFill>
              <a:schemeClr val="accent2">
                <a:shade val="9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2015'!$R$19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shape val="cylinder"/>
        </c:ser>
        <c:ser>
          <c:idx val="18"/>
          <c:order val="18"/>
          <c:tx>
            <c:strRef>
              <c:f>'Ações 2015'!$Q$20</c:f>
              <c:strCache>
                <c:ptCount val="1"/>
                <c:pt idx="0">
                  <c:v>Reino Unido</c:v>
                </c:pt>
              </c:strCache>
            </c:strRef>
          </c:tx>
          <c:spPr>
            <a:solidFill>
              <a:schemeClr val="accent2">
                <a:shade val="8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2015'!$R$20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shape val="cylinder"/>
        </c:ser>
        <c:ser>
          <c:idx val="19"/>
          <c:order val="19"/>
          <c:tx>
            <c:strRef>
              <c:f>'Ações 2015'!$Q$21</c:f>
              <c:strCache>
                <c:ptCount val="1"/>
                <c:pt idx="0">
                  <c:v>Argentina</c:v>
                </c:pt>
              </c:strCache>
            </c:strRef>
          </c:tx>
          <c:spPr>
            <a:solidFill>
              <a:schemeClr val="accent2">
                <a:shade val="8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2015'!$R$21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20"/>
          <c:order val="20"/>
          <c:tx>
            <c:strRef>
              <c:f>'Ações 2015'!$Q$22</c:f>
              <c:strCache>
                <c:ptCount val="1"/>
                <c:pt idx="0">
                  <c:v>Coreia do Sul</c:v>
                </c:pt>
              </c:strCache>
            </c:strRef>
          </c:tx>
          <c:spPr>
            <a:solidFill>
              <a:schemeClr val="accent2">
                <a:shade val="8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shape val="cylinder"/>
        </c:ser>
        <c:ser>
          <c:idx val="21"/>
          <c:order val="21"/>
          <c:tx>
            <c:strRef>
              <c:f>'Ações 2015'!$Q$23</c:f>
              <c:strCache>
                <c:ptCount val="1"/>
                <c:pt idx="0">
                  <c:v>África do Sul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2015'!$R$23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shape val="cylinder"/>
        </c:ser>
        <c:ser>
          <c:idx val="22"/>
          <c:order val="22"/>
          <c:tx>
            <c:strRef>
              <c:f>'Ações 2015'!$Q$24</c:f>
              <c:strCache>
                <c:ptCount val="1"/>
                <c:pt idx="0">
                  <c:v>Chile</c:v>
                </c:pt>
              </c:strCache>
            </c:strRef>
          </c:tx>
          <c:spPr>
            <a:solidFill>
              <a:schemeClr val="accent2">
                <a:shade val="7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2015'!$R$24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hape val="cylinder"/>
        </c:ser>
        <c:ser>
          <c:idx val="23"/>
          <c:order val="23"/>
          <c:tx>
            <c:strRef>
              <c:f>'Ações 2015'!$Q$25</c:f>
              <c:strCache>
                <c:ptCount val="1"/>
                <c:pt idx="0">
                  <c:v>Rússia</c:v>
                </c:pt>
              </c:strCache>
            </c:strRef>
          </c:tx>
          <c:spPr>
            <a:solidFill>
              <a:schemeClr val="accent2">
                <a:shade val="6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2015'!$R$25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shape val="cylinder"/>
        </c:ser>
        <c:ser>
          <c:idx val="24"/>
          <c:order val="24"/>
          <c:tx>
            <c:strRef>
              <c:f>'Ações 2015'!$Q$26</c:f>
              <c:strCache>
                <c:ptCount val="1"/>
                <c:pt idx="0">
                  <c:v>Peru</c:v>
                </c:pt>
              </c:strCache>
            </c:strRef>
          </c:tx>
          <c:spPr>
            <a:solidFill>
              <a:schemeClr val="accent2">
                <a:shade val="63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2015'!$R$26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shape val="cylinder"/>
        </c:ser>
        <c:ser>
          <c:idx val="25"/>
          <c:order val="25"/>
          <c:tx>
            <c:strRef>
              <c:f>'Ações 2015'!$Q$27</c:f>
              <c:strCache>
                <c:ptCount val="1"/>
                <c:pt idx="0">
                  <c:v>China</c:v>
                </c:pt>
              </c:strCache>
            </c:strRef>
          </c:tx>
          <c:spPr>
            <a:solidFill>
              <a:schemeClr val="accent2">
                <a:shade val="59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2015'!$R$27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shape val="cylinder"/>
        </c:ser>
        <c:ser>
          <c:idx val="26"/>
          <c:order val="26"/>
          <c:tx>
            <c:strRef>
              <c:f>'Ações 2015'!$Q$28</c:f>
              <c:strCache>
                <c:ptCount val="1"/>
                <c:pt idx="0">
                  <c:v>México</c:v>
                </c:pt>
              </c:strCache>
            </c:strRef>
          </c:tx>
          <c:spPr>
            <a:solidFill>
              <a:schemeClr val="accent2">
                <a:shade val="55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2015'!$R$28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shape val="cylinder"/>
        </c:ser>
        <c:ser>
          <c:idx val="27"/>
          <c:order val="27"/>
          <c:tx>
            <c:strRef>
              <c:f>'Ações 2015'!$Q$29</c:f>
              <c:strCache>
                <c:ptCount val="1"/>
                <c:pt idx="0">
                  <c:v>Emirados Árabes </c:v>
                </c:pt>
              </c:strCache>
            </c:strRef>
          </c:tx>
          <c:spPr>
            <a:solidFill>
              <a:schemeClr val="accent2">
                <a:shade val="51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2015'!$R$29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shape val="cylinder"/>
        </c:ser>
        <c:ser>
          <c:idx val="28"/>
          <c:order val="28"/>
          <c:tx>
            <c:strRef>
              <c:f>'Ações 2015'!$Q$30</c:f>
              <c:strCache>
                <c:ptCount val="1"/>
                <c:pt idx="0">
                  <c:v>Alemanha</c:v>
                </c:pt>
              </c:strCache>
            </c:strRef>
          </c:tx>
          <c:spPr>
            <a:solidFill>
              <a:schemeClr val="accent2">
                <a:shade val="4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2015'!$R$30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  <c:shape val="cylinder"/>
        </c:ser>
        <c:ser>
          <c:idx val="29"/>
          <c:order val="29"/>
          <c:tx>
            <c:strRef>
              <c:f>'Ações 2015'!$Q$31</c:f>
              <c:strCache>
                <c:ptCount val="1"/>
                <c:pt idx="0">
                  <c:v>Colômbia</c:v>
                </c:pt>
              </c:strCache>
            </c:strRef>
          </c:tx>
          <c:spPr>
            <a:solidFill>
              <a:schemeClr val="accent2">
                <a:shade val="42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2015'!$R$31</c:f>
              <c:numCache>
                <c:formatCode>General</c:formatCode>
                <c:ptCount val="1"/>
                <c:pt idx="0">
                  <c:v>48</c:v>
                </c:pt>
              </c:numCache>
            </c:numRef>
          </c:val>
          <c:shape val="cylinder"/>
        </c:ser>
        <c:ser>
          <c:idx val="30"/>
          <c:order val="30"/>
          <c:tx>
            <c:strRef>
              <c:f>'Ações 2015'!$Q$32</c:f>
              <c:strCache>
                <c:ptCount val="1"/>
                <c:pt idx="0">
                  <c:v>França</c:v>
                </c:pt>
              </c:strCache>
            </c:strRef>
          </c:tx>
          <c:spPr>
            <a:solidFill>
              <a:schemeClr val="accent2">
                <a:shade val="38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2015'!$R$32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shape val="cylinder"/>
        </c:ser>
        <c:ser>
          <c:idx val="31"/>
          <c:order val="31"/>
          <c:tx>
            <c:strRef>
              <c:f>'Ações 2015'!$Q$33</c:f>
              <c:strCache>
                <c:ptCount val="1"/>
                <c:pt idx="0">
                  <c:v>EUA</c:v>
                </c:pt>
              </c:strCache>
            </c:strRef>
          </c:tx>
          <c:spPr>
            <a:solidFill>
              <a:schemeClr val="accent2">
                <a:shade val="34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'Ações 2015'!$R$1</c:f>
              <c:strCache>
                <c:ptCount val="1"/>
                <c:pt idx="0">
                  <c:v>Contagem de Ação</c:v>
                </c:pt>
              </c:strCache>
            </c:strRef>
          </c:cat>
          <c:val>
            <c:numRef>
              <c:f>'Ações 2015'!$R$33</c:f>
              <c:numCache>
                <c:formatCode>General</c:formatCode>
                <c:ptCount val="1"/>
                <c:pt idx="0">
                  <c:v>150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97732872"/>
        <c:axId val="397737576"/>
        <c:axId val="0"/>
        <c:extLst/>
      </c:bar3DChart>
      <c:catAx>
        <c:axId val="397732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97737576"/>
        <c:crosses val="autoZero"/>
        <c:auto val="1"/>
        <c:lblAlgn val="ctr"/>
        <c:lblOffset val="100"/>
        <c:noMultiLvlLbl val="0"/>
      </c:catAx>
      <c:valAx>
        <c:axId val="3977375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97732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1B19A-A6E5-4BFB-8EC1-6A356DF63EF1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9F69A-81D9-4266-8596-16CC2A90F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037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CC99-C8A4-46DF-B406-3A6C922D2680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C62E1-7AAD-48F2-89F7-1D249A5D4C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164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60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621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9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51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861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352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Número de projetos setoriais que tem cada país do PNE destacado como alvo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166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1626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C62E1-7AAD-48F2-89F7-1D249A5D4C68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14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273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33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66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09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940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508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584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956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30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44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71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01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104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8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115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2739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521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446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63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08DB-E37F-463E-A226-20A3BB75AAD5}" type="datetimeFigureOut">
              <a:rPr lang="pt-BR" smtClean="0"/>
              <a:t>26/08/2015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1FF-A3FD-4602-AB6C-6A4047E3EE0B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661248"/>
            <a:ext cx="1814303" cy="9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29655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308DB-E37F-463E-A226-20A3BB75AAD5}" type="datetimeFigureOut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26/08/2015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1FF-A3FD-4602-AB6C-6A4047E3EE0B}" type="slidenum">
              <a:rPr lang="pt-BR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56440" y="5661248"/>
            <a:ext cx="1814303" cy="90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404332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slide" Target="slide2.xml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o.apexbrasil.com.br/Oportunidades_Comerciais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slide" Target="slide1.xml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5231" y="663465"/>
            <a:ext cx="12045887" cy="5904656"/>
            <a:chOff x="0" y="0"/>
            <a:chExt cx="7920983" cy="3689312"/>
          </a:xfrm>
          <a:solidFill>
            <a:srgbClr val="8BC175"/>
          </a:solidFill>
        </p:grpSpPr>
        <p:sp>
          <p:nvSpPr>
            <p:cNvPr id="37" name="AutoShape 4"/>
            <p:cNvSpPr>
              <a:spLocks/>
            </p:cNvSpPr>
            <p:nvPr/>
          </p:nvSpPr>
          <p:spPr bwMode="gray">
            <a:xfrm>
              <a:off x="6062467" y="2132251"/>
              <a:ext cx="9144" cy="2247"/>
            </a:xfrm>
            <a:custGeom>
              <a:avLst/>
              <a:gdLst>
                <a:gd name="T0" fmla="*/ 4 w 9"/>
                <a:gd name="T1" fmla="*/ 0 h 3"/>
                <a:gd name="T2" fmla="*/ 0 w 9"/>
                <a:gd name="T3" fmla="*/ 1 h 3"/>
                <a:gd name="T4" fmla="*/ 0 w 9"/>
                <a:gd name="T5" fmla="*/ 0 h 3"/>
                <a:gd name="T6" fmla="*/ 4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" name="AutoShape 5"/>
            <p:cNvSpPr>
              <a:spLocks/>
            </p:cNvSpPr>
            <p:nvPr/>
          </p:nvSpPr>
          <p:spPr bwMode="gray">
            <a:xfrm>
              <a:off x="6195055" y="2049118"/>
              <a:ext cx="251460" cy="233671"/>
            </a:xfrm>
            <a:custGeom>
              <a:avLst/>
              <a:gdLst>
                <a:gd name="T0" fmla="*/ 110 w 219"/>
                <a:gd name="T1" fmla="*/ 43 h 208"/>
                <a:gd name="T2" fmla="*/ 100 w 219"/>
                <a:gd name="T3" fmla="*/ 42 h 208"/>
                <a:gd name="T4" fmla="*/ 99 w 219"/>
                <a:gd name="T5" fmla="*/ 42 h 208"/>
                <a:gd name="T6" fmla="*/ 94 w 219"/>
                <a:gd name="T7" fmla="*/ 58 h 208"/>
                <a:gd name="T8" fmla="*/ 95 w 219"/>
                <a:gd name="T9" fmla="*/ 59 h 208"/>
                <a:gd name="T10" fmla="*/ 93 w 219"/>
                <a:gd name="T11" fmla="*/ 65 h 208"/>
                <a:gd name="T12" fmla="*/ 86 w 219"/>
                <a:gd name="T13" fmla="*/ 69 h 208"/>
                <a:gd name="T14" fmla="*/ 81 w 219"/>
                <a:gd name="T15" fmla="*/ 76 h 208"/>
                <a:gd name="T16" fmla="*/ 82 w 219"/>
                <a:gd name="T17" fmla="*/ 82 h 208"/>
                <a:gd name="T18" fmla="*/ 83 w 219"/>
                <a:gd name="T19" fmla="*/ 82 h 208"/>
                <a:gd name="T20" fmla="*/ 81 w 219"/>
                <a:gd name="T21" fmla="*/ 85 h 208"/>
                <a:gd name="T22" fmla="*/ 79 w 219"/>
                <a:gd name="T23" fmla="*/ 90 h 208"/>
                <a:gd name="T24" fmla="*/ 76 w 219"/>
                <a:gd name="T25" fmla="*/ 99 h 208"/>
                <a:gd name="T26" fmla="*/ 61 w 219"/>
                <a:gd name="T27" fmla="*/ 104 h 208"/>
                <a:gd name="T28" fmla="*/ 60 w 219"/>
                <a:gd name="T29" fmla="*/ 97 h 208"/>
                <a:gd name="T30" fmla="*/ 58 w 219"/>
                <a:gd name="T31" fmla="*/ 96 h 208"/>
                <a:gd name="T32" fmla="*/ 51 w 219"/>
                <a:gd name="T33" fmla="*/ 96 h 208"/>
                <a:gd name="T34" fmla="*/ 44 w 219"/>
                <a:gd name="T35" fmla="*/ 92 h 208"/>
                <a:gd name="T36" fmla="*/ 37 w 219"/>
                <a:gd name="T37" fmla="*/ 96 h 208"/>
                <a:gd name="T38" fmla="*/ 31 w 219"/>
                <a:gd name="T39" fmla="*/ 96 h 208"/>
                <a:gd name="T40" fmla="*/ 29 w 219"/>
                <a:gd name="T41" fmla="*/ 90 h 208"/>
                <a:gd name="T42" fmla="*/ 20 w 219"/>
                <a:gd name="T43" fmla="*/ 91 h 208"/>
                <a:gd name="T44" fmla="*/ 21 w 219"/>
                <a:gd name="T45" fmla="*/ 90 h 208"/>
                <a:gd name="T46" fmla="*/ 18 w 219"/>
                <a:gd name="T47" fmla="*/ 91 h 208"/>
                <a:gd name="T48" fmla="*/ 13 w 219"/>
                <a:gd name="T49" fmla="*/ 90 h 208"/>
                <a:gd name="T50" fmla="*/ 11 w 219"/>
                <a:gd name="T51" fmla="*/ 78 h 208"/>
                <a:gd name="T52" fmla="*/ 11 w 219"/>
                <a:gd name="T53" fmla="*/ 68 h 208"/>
                <a:gd name="T54" fmla="*/ 4 w 219"/>
                <a:gd name="T55" fmla="*/ 62 h 208"/>
                <a:gd name="T56" fmla="*/ 5 w 219"/>
                <a:gd name="T57" fmla="*/ 62 h 208"/>
                <a:gd name="T58" fmla="*/ 2 w 219"/>
                <a:gd name="T59" fmla="*/ 56 h 208"/>
                <a:gd name="T60" fmla="*/ 3 w 219"/>
                <a:gd name="T61" fmla="*/ 53 h 208"/>
                <a:gd name="T62" fmla="*/ 0 w 219"/>
                <a:gd name="T63" fmla="*/ 43 h 208"/>
                <a:gd name="T64" fmla="*/ 3 w 219"/>
                <a:gd name="T65" fmla="*/ 37 h 208"/>
                <a:gd name="T66" fmla="*/ 1 w 219"/>
                <a:gd name="T67" fmla="*/ 37 h 208"/>
                <a:gd name="T68" fmla="*/ 8 w 219"/>
                <a:gd name="T69" fmla="*/ 28 h 208"/>
                <a:gd name="T70" fmla="*/ 10 w 219"/>
                <a:gd name="T71" fmla="*/ 37 h 208"/>
                <a:gd name="T72" fmla="*/ 20 w 219"/>
                <a:gd name="T73" fmla="*/ 43 h 208"/>
                <a:gd name="T74" fmla="*/ 35 w 219"/>
                <a:gd name="T75" fmla="*/ 40 h 208"/>
                <a:gd name="T76" fmla="*/ 39 w 219"/>
                <a:gd name="T77" fmla="*/ 35 h 208"/>
                <a:gd name="T78" fmla="*/ 53 w 219"/>
                <a:gd name="T79" fmla="*/ 38 h 208"/>
                <a:gd name="T80" fmla="*/ 62 w 219"/>
                <a:gd name="T81" fmla="*/ 34 h 208"/>
                <a:gd name="T82" fmla="*/ 67 w 219"/>
                <a:gd name="T83" fmla="*/ 24 h 208"/>
                <a:gd name="T84" fmla="*/ 70 w 219"/>
                <a:gd name="T85" fmla="*/ 18 h 208"/>
                <a:gd name="T86" fmla="*/ 72 w 219"/>
                <a:gd name="T87" fmla="*/ 9 h 208"/>
                <a:gd name="T88" fmla="*/ 75 w 219"/>
                <a:gd name="T89" fmla="*/ 0 h 208"/>
                <a:gd name="T90" fmla="*/ 85 w 219"/>
                <a:gd name="T91" fmla="*/ 1 h 208"/>
                <a:gd name="T92" fmla="*/ 94 w 219"/>
                <a:gd name="T93" fmla="*/ 3 h 208"/>
                <a:gd name="T94" fmla="*/ 92 w 219"/>
                <a:gd name="T95" fmla="*/ 4 h 208"/>
                <a:gd name="T96" fmla="*/ 94 w 219"/>
                <a:gd name="T97" fmla="*/ 6 h 208"/>
                <a:gd name="T98" fmla="*/ 96 w 219"/>
                <a:gd name="T99" fmla="*/ 9 h 208"/>
                <a:gd name="T100" fmla="*/ 93 w 219"/>
                <a:gd name="T101" fmla="*/ 9 h 208"/>
                <a:gd name="T102" fmla="*/ 90 w 219"/>
                <a:gd name="T103" fmla="*/ 9 h 208"/>
                <a:gd name="T104" fmla="*/ 92 w 219"/>
                <a:gd name="T105" fmla="*/ 14 h 208"/>
                <a:gd name="T106" fmla="*/ 100 w 219"/>
                <a:gd name="T107" fmla="*/ 26 h 208"/>
                <a:gd name="T108" fmla="*/ 98 w 219"/>
                <a:gd name="T109" fmla="*/ 30 h 208"/>
                <a:gd name="T110" fmla="*/ 104 w 219"/>
                <a:gd name="T111" fmla="*/ 37 h 208"/>
                <a:gd name="T112" fmla="*/ 110 w 219"/>
                <a:gd name="T113" fmla="*/ 43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208"/>
                <a:gd name="T173" fmla="*/ 219 w 219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208">
                  <a:moveTo>
                    <a:pt x="219" y="85"/>
                  </a:moveTo>
                  <a:lnTo>
                    <a:pt x="199" y="84"/>
                  </a:lnTo>
                  <a:lnTo>
                    <a:pt x="198" y="84"/>
                  </a:lnTo>
                  <a:lnTo>
                    <a:pt x="187" y="116"/>
                  </a:lnTo>
                  <a:lnTo>
                    <a:pt x="190" y="119"/>
                  </a:lnTo>
                  <a:lnTo>
                    <a:pt x="186" y="130"/>
                  </a:lnTo>
                  <a:lnTo>
                    <a:pt x="171" y="137"/>
                  </a:lnTo>
                  <a:lnTo>
                    <a:pt x="162" y="152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62" y="170"/>
                  </a:lnTo>
                  <a:lnTo>
                    <a:pt x="157" y="180"/>
                  </a:lnTo>
                  <a:lnTo>
                    <a:pt x="152" y="198"/>
                  </a:lnTo>
                  <a:lnTo>
                    <a:pt x="122" y="208"/>
                  </a:lnTo>
                  <a:lnTo>
                    <a:pt x="120" y="194"/>
                  </a:lnTo>
                  <a:lnTo>
                    <a:pt x="115" y="191"/>
                  </a:lnTo>
                  <a:lnTo>
                    <a:pt x="102" y="191"/>
                  </a:lnTo>
                  <a:lnTo>
                    <a:pt x="87" y="184"/>
                  </a:lnTo>
                  <a:lnTo>
                    <a:pt x="74" y="191"/>
                  </a:lnTo>
                  <a:lnTo>
                    <a:pt x="62" y="192"/>
                  </a:lnTo>
                  <a:lnTo>
                    <a:pt x="58" y="180"/>
                  </a:lnTo>
                  <a:lnTo>
                    <a:pt x="39" y="182"/>
                  </a:lnTo>
                  <a:lnTo>
                    <a:pt x="42" y="180"/>
                  </a:lnTo>
                  <a:lnTo>
                    <a:pt x="36" y="182"/>
                  </a:lnTo>
                  <a:lnTo>
                    <a:pt x="26" y="180"/>
                  </a:lnTo>
                  <a:lnTo>
                    <a:pt x="21" y="155"/>
                  </a:lnTo>
                  <a:lnTo>
                    <a:pt x="22" y="136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6" y="106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2" y="74"/>
                  </a:lnTo>
                  <a:lnTo>
                    <a:pt x="15" y="56"/>
                  </a:lnTo>
                  <a:lnTo>
                    <a:pt x="20" y="73"/>
                  </a:lnTo>
                  <a:lnTo>
                    <a:pt x="40" y="85"/>
                  </a:lnTo>
                  <a:lnTo>
                    <a:pt x="70" y="79"/>
                  </a:lnTo>
                  <a:lnTo>
                    <a:pt x="78" y="70"/>
                  </a:lnTo>
                  <a:lnTo>
                    <a:pt x="106" y="76"/>
                  </a:lnTo>
                  <a:lnTo>
                    <a:pt x="124" y="68"/>
                  </a:lnTo>
                  <a:lnTo>
                    <a:pt x="134" y="47"/>
                  </a:lnTo>
                  <a:lnTo>
                    <a:pt x="139" y="35"/>
                  </a:lnTo>
                  <a:lnTo>
                    <a:pt x="144" y="17"/>
                  </a:lnTo>
                  <a:lnTo>
                    <a:pt x="150" y="0"/>
                  </a:lnTo>
                  <a:lnTo>
                    <a:pt x="169" y="2"/>
                  </a:lnTo>
                  <a:lnTo>
                    <a:pt x="187" y="5"/>
                  </a:lnTo>
                  <a:lnTo>
                    <a:pt x="184" y="8"/>
                  </a:lnTo>
                  <a:lnTo>
                    <a:pt x="187" y="11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0" y="18"/>
                  </a:lnTo>
                  <a:lnTo>
                    <a:pt x="183" y="28"/>
                  </a:lnTo>
                  <a:lnTo>
                    <a:pt x="199" y="53"/>
                  </a:lnTo>
                  <a:lnTo>
                    <a:pt x="195" y="61"/>
                  </a:lnTo>
                  <a:lnTo>
                    <a:pt x="207" y="73"/>
                  </a:lnTo>
                  <a:lnTo>
                    <a:pt x="219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gray">
            <a:xfrm>
              <a:off x="5847583" y="2017663"/>
              <a:ext cx="274320" cy="316804"/>
            </a:xfrm>
            <a:custGeom>
              <a:avLst/>
              <a:gdLst>
                <a:gd name="T0" fmla="*/ 120 w 240"/>
                <a:gd name="T1" fmla="*/ 108 h 282"/>
                <a:gd name="T2" fmla="*/ 119 w 240"/>
                <a:gd name="T3" fmla="*/ 110 h 282"/>
                <a:gd name="T4" fmla="*/ 117 w 240"/>
                <a:gd name="T5" fmla="*/ 125 h 282"/>
                <a:gd name="T6" fmla="*/ 115 w 240"/>
                <a:gd name="T7" fmla="*/ 141 h 282"/>
                <a:gd name="T8" fmla="*/ 111 w 240"/>
                <a:gd name="T9" fmla="*/ 137 h 282"/>
                <a:gd name="T10" fmla="*/ 109 w 240"/>
                <a:gd name="T11" fmla="*/ 140 h 282"/>
                <a:gd name="T12" fmla="*/ 104 w 240"/>
                <a:gd name="T13" fmla="*/ 137 h 282"/>
                <a:gd name="T14" fmla="*/ 104 w 240"/>
                <a:gd name="T15" fmla="*/ 141 h 282"/>
                <a:gd name="T16" fmla="*/ 93 w 240"/>
                <a:gd name="T17" fmla="*/ 131 h 282"/>
                <a:gd name="T18" fmla="*/ 87 w 240"/>
                <a:gd name="T19" fmla="*/ 124 h 282"/>
                <a:gd name="T20" fmla="*/ 81 w 240"/>
                <a:gd name="T21" fmla="*/ 118 h 282"/>
                <a:gd name="T22" fmla="*/ 75 w 240"/>
                <a:gd name="T23" fmla="*/ 112 h 282"/>
                <a:gd name="T24" fmla="*/ 70 w 240"/>
                <a:gd name="T25" fmla="*/ 106 h 282"/>
                <a:gd name="T26" fmla="*/ 65 w 240"/>
                <a:gd name="T27" fmla="*/ 96 h 282"/>
                <a:gd name="T28" fmla="*/ 60 w 240"/>
                <a:gd name="T29" fmla="*/ 86 h 282"/>
                <a:gd name="T30" fmla="*/ 58 w 240"/>
                <a:gd name="T31" fmla="*/ 84 h 282"/>
                <a:gd name="T32" fmla="*/ 53 w 240"/>
                <a:gd name="T33" fmla="*/ 75 h 282"/>
                <a:gd name="T34" fmla="*/ 47 w 240"/>
                <a:gd name="T35" fmla="*/ 66 h 282"/>
                <a:gd name="T36" fmla="*/ 43 w 240"/>
                <a:gd name="T37" fmla="*/ 57 h 282"/>
                <a:gd name="T38" fmla="*/ 40 w 240"/>
                <a:gd name="T39" fmla="*/ 49 h 282"/>
                <a:gd name="T40" fmla="*/ 31 w 240"/>
                <a:gd name="T41" fmla="*/ 40 h 282"/>
                <a:gd name="T42" fmla="*/ 24 w 240"/>
                <a:gd name="T43" fmla="*/ 30 h 282"/>
                <a:gd name="T44" fmla="*/ 15 w 240"/>
                <a:gd name="T45" fmla="*/ 22 h 282"/>
                <a:gd name="T46" fmla="*/ 7 w 240"/>
                <a:gd name="T47" fmla="*/ 14 h 282"/>
                <a:gd name="T48" fmla="*/ 0 w 240"/>
                <a:gd name="T49" fmla="*/ 0 h 282"/>
                <a:gd name="T50" fmla="*/ 8 w 240"/>
                <a:gd name="T51" fmla="*/ 1 h 282"/>
                <a:gd name="T52" fmla="*/ 15 w 240"/>
                <a:gd name="T53" fmla="*/ 2 h 282"/>
                <a:gd name="T54" fmla="*/ 24 w 240"/>
                <a:gd name="T55" fmla="*/ 3 h 282"/>
                <a:gd name="T56" fmla="*/ 34 w 240"/>
                <a:gd name="T57" fmla="*/ 15 h 282"/>
                <a:gd name="T58" fmla="*/ 36 w 240"/>
                <a:gd name="T59" fmla="*/ 18 h 282"/>
                <a:gd name="T60" fmla="*/ 45 w 240"/>
                <a:gd name="T61" fmla="*/ 26 h 282"/>
                <a:gd name="T62" fmla="*/ 55 w 240"/>
                <a:gd name="T63" fmla="*/ 35 h 282"/>
                <a:gd name="T64" fmla="*/ 63 w 240"/>
                <a:gd name="T65" fmla="*/ 44 h 282"/>
                <a:gd name="T66" fmla="*/ 62 w 240"/>
                <a:gd name="T67" fmla="*/ 40 h 282"/>
                <a:gd name="T68" fmla="*/ 72 w 240"/>
                <a:gd name="T69" fmla="*/ 48 h 282"/>
                <a:gd name="T70" fmla="*/ 78 w 240"/>
                <a:gd name="T71" fmla="*/ 54 h 282"/>
                <a:gd name="T72" fmla="*/ 88 w 240"/>
                <a:gd name="T73" fmla="*/ 62 h 282"/>
                <a:gd name="T74" fmla="*/ 90 w 240"/>
                <a:gd name="T75" fmla="*/ 62 h 282"/>
                <a:gd name="T76" fmla="*/ 96 w 240"/>
                <a:gd name="T77" fmla="*/ 69 h 282"/>
                <a:gd name="T78" fmla="*/ 92 w 240"/>
                <a:gd name="T79" fmla="*/ 71 h 282"/>
                <a:gd name="T80" fmla="*/ 93 w 240"/>
                <a:gd name="T81" fmla="*/ 73 h 282"/>
                <a:gd name="T82" fmla="*/ 92 w 240"/>
                <a:gd name="T83" fmla="*/ 75 h 282"/>
                <a:gd name="T84" fmla="*/ 93 w 240"/>
                <a:gd name="T85" fmla="*/ 79 h 282"/>
                <a:gd name="T86" fmla="*/ 102 w 240"/>
                <a:gd name="T87" fmla="*/ 81 h 282"/>
                <a:gd name="T88" fmla="*/ 103 w 240"/>
                <a:gd name="T89" fmla="*/ 90 h 282"/>
                <a:gd name="T90" fmla="*/ 106 w 240"/>
                <a:gd name="T91" fmla="*/ 93 h 282"/>
                <a:gd name="T92" fmla="*/ 106 w 240"/>
                <a:gd name="T93" fmla="*/ 98 h 282"/>
                <a:gd name="T94" fmla="*/ 115 w 240"/>
                <a:gd name="T95" fmla="*/ 98 h 282"/>
                <a:gd name="T96" fmla="*/ 120 w 240"/>
                <a:gd name="T97" fmla="*/ 108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" name="AutoShape 7"/>
            <p:cNvSpPr>
              <a:spLocks/>
            </p:cNvSpPr>
            <p:nvPr/>
          </p:nvSpPr>
          <p:spPr bwMode="gray">
            <a:xfrm>
              <a:off x="6750552" y="2181682"/>
              <a:ext cx="246888" cy="242659"/>
            </a:xfrm>
            <a:custGeom>
              <a:avLst/>
              <a:gdLst>
                <a:gd name="T0" fmla="*/ 82 w 216"/>
                <a:gd name="T1" fmla="*/ 90 h 216"/>
                <a:gd name="T2" fmla="*/ 82 w 216"/>
                <a:gd name="T3" fmla="*/ 91 h 216"/>
                <a:gd name="T4" fmla="*/ 82 w 216"/>
                <a:gd name="T5" fmla="*/ 97 h 216"/>
                <a:gd name="T6" fmla="*/ 85 w 216"/>
                <a:gd name="T7" fmla="*/ 96 h 216"/>
                <a:gd name="T8" fmla="*/ 94 w 216"/>
                <a:gd name="T9" fmla="*/ 94 h 216"/>
                <a:gd name="T10" fmla="*/ 97 w 216"/>
                <a:gd name="T11" fmla="*/ 100 h 216"/>
                <a:gd name="T12" fmla="*/ 103 w 216"/>
                <a:gd name="T13" fmla="*/ 108 h 216"/>
                <a:gd name="T14" fmla="*/ 104 w 216"/>
                <a:gd name="T15" fmla="*/ 98 h 216"/>
                <a:gd name="T16" fmla="*/ 105 w 216"/>
                <a:gd name="T17" fmla="*/ 88 h 216"/>
                <a:gd name="T18" fmla="*/ 105 w 216"/>
                <a:gd name="T19" fmla="*/ 78 h 216"/>
                <a:gd name="T20" fmla="*/ 106 w 216"/>
                <a:gd name="T21" fmla="*/ 67 h 216"/>
                <a:gd name="T22" fmla="*/ 107 w 216"/>
                <a:gd name="T23" fmla="*/ 57 h 216"/>
                <a:gd name="T24" fmla="*/ 108 w 216"/>
                <a:gd name="T25" fmla="*/ 48 h 216"/>
                <a:gd name="T26" fmla="*/ 108 w 216"/>
                <a:gd name="T27" fmla="*/ 37 h 216"/>
                <a:gd name="T28" fmla="*/ 108 w 216"/>
                <a:gd name="T29" fmla="*/ 27 h 216"/>
                <a:gd name="T30" fmla="*/ 101 w 216"/>
                <a:gd name="T31" fmla="*/ 25 h 216"/>
                <a:gd name="T32" fmla="*/ 87 w 216"/>
                <a:gd name="T33" fmla="*/ 19 h 216"/>
                <a:gd name="T34" fmla="*/ 74 w 216"/>
                <a:gd name="T35" fmla="*/ 13 h 216"/>
                <a:gd name="T36" fmla="*/ 67 w 216"/>
                <a:gd name="T37" fmla="*/ 19 h 216"/>
                <a:gd name="T38" fmla="*/ 56 w 216"/>
                <a:gd name="T39" fmla="*/ 25 h 216"/>
                <a:gd name="T40" fmla="*/ 45 w 216"/>
                <a:gd name="T41" fmla="*/ 37 h 216"/>
                <a:gd name="T42" fmla="*/ 40 w 216"/>
                <a:gd name="T43" fmla="*/ 31 h 216"/>
                <a:gd name="T44" fmla="*/ 37 w 216"/>
                <a:gd name="T45" fmla="*/ 27 h 216"/>
                <a:gd name="T46" fmla="*/ 36 w 216"/>
                <a:gd name="T47" fmla="*/ 28 h 216"/>
                <a:gd name="T48" fmla="*/ 33 w 216"/>
                <a:gd name="T49" fmla="*/ 15 h 216"/>
                <a:gd name="T50" fmla="*/ 33 w 216"/>
                <a:gd name="T51" fmla="*/ 9 h 216"/>
                <a:gd name="T52" fmla="*/ 31 w 216"/>
                <a:gd name="T53" fmla="*/ 3 h 216"/>
                <a:gd name="T54" fmla="*/ 22 w 216"/>
                <a:gd name="T55" fmla="*/ 2 h 216"/>
                <a:gd name="T56" fmla="*/ 12 w 216"/>
                <a:gd name="T57" fmla="*/ 0 h 216"/>
                <a:gd name="T58" fmla="*/ 2 w 216"/>
                <a:gd name="T59" fmla="*/ 7 h 216"/>
                <a:gd name="T60" fmla="*/ 0 w 216"/>
                <a:gd name="T61" fmla="*/ 13 h 216"/>
                <a:gd name="T62" fmla="*/ 8 w 216"/>
                <a:gd name="T63" fmla="*/ 15 h 216"/>
                <a:gd name="T64" fmla="*/ 14 w 216"/>
                <a:gd name="T65" fmla="*/ 23 h 216"/>
                <a:gd name="T66" fmla="*/ 22 w 216"/>
                <a:gd name="T67" fmla="*/ 22 h 216"/>
                <a:gd name="T68" fmla="*/ 30 w 216"/>
                <a:gd name="T69" fmla="*/ 22 h 216"/>
                <a:gd name="T70" fmla="*/ 29 w 216"/>
                <a:gd name="T71" fmla="*/ 25 h 216"/>
                <a:gd name="T72" fmla="*/ 28 w 216"/>
                <a:gd name="T73" fmla="*/ 26 h 216"/>
                <a:gd name="T74" fmla="*/ 27 w 216"/>
                <a:gd name="T75" fmla="*/ 27 h 216"/>
                <a:gd name="T76" fmla="*/ 24 w 216"/>
                <a:gd name="T77" fmla="*/ 26 h 216"/>
                <a:gd name="T78" fmla="*/ 14 w 216"/>
                <a:gd name="T79" fmla="*/ 28 h 216"/>
                <a:gd name="T80" fmla="*/ 10 w 216"/>
                <a:gd name="T81" fmla="*/ 30 h 216"/>
                <a:gd name="T82" fmla="*/ 19 w 216"/>
                <a:gd name="T83" fmla="*/ 39 h 216"/>
                <a:gd name="T84" fmla="*/ 17 w 216"/>
                <a:gd name="T85" fmla="*/ 44 h 216"/>
                <a:gd name="T86" fmla="*/ 23 w 216"/>
                <a:gd name="T87" fmla="*/ 45 h 216"/>
                <a:gd name="T88" fmla="*/ 30 w 216"/>
                <a:gd name="T89" fmla="*/ 33 h 216"/>
                <a:gd name="T90" fmla="*/ 28 w 216"/>
                <a:gd name="T91" fmla="*/ 40 h 216"/>
                <a:gd name="T92" fmla="*/ 37 w 216"/>
                <a:gd name="T93" fmla="*/ 44 h 216"/>
                <a:gd name="T94" fmla="*/ 40 w 216"/>
                <a:gd name="T95" fmla="*/ 44 h 216"/>
                <a:gd name="T96" fmla="*/ 39 w 216"/>
                <a:gd name="T97" fmla="*/ 48 h 216"/>
                <a:gd name="T98" fmla="*/ 48 w 216"/>
                <a:gd name="T99" fmla="*/ 51 h 216"/>
                <a:gd name="T100" fmla="*/ 55 w 216"/>
                <a:gd name="T101" fmla="*/ 54 h 216"/>
                <a:gd name="T102" fmla="*/ 63 w 216"/>
                <a:gd name="T103" fmla="*/ 56 h 216"/>
                <a:gd name="T104" fmla="*/ 72 w 216"/>
                <a:gd name="T105" fmla="*/ 60 h 216"/>
                <a:gd name="T106" fmla="*/ 76 w 216"/>
                <a:gd name="T107" fmla="*/ 66 h 216"/>
                <a:gd name="T108" fmla="*/ 82 w 216"/>
                <a:gd name="T109" fmla="*/ 79 h 216"/>
                <a:gd name="T110" fmla="*/ 84 w 216"/>
                <a:gd name="T111" fmla="*/ 81 h 216"/>
                <a:gd name="T112" fmla="*/ 79 w 216"/>
                <a:gd name="T113" fmla="*/ 82 h 216"/>
                <a:gd name="T114" fmla="*/ 85 w 216"/>
                <a:gd name="T115" fmla="*/ 85 h 216"/>
                <a:gd name="T116" fmla="*/ 80 w 216"/>
                <a:gd name="T117" fmla="*/ 85 h 216"/>
                <a:gd name="T118" fmla="*/ 82 w 216"/>
                <a:gd name="T119" fmla="*/ 88 h 216"/>
                <a:gd name="T120" fmla="*/ 75 w 216"/>
                <a:gd name="T121" fmla="*/ 87 h 216"/>
                <a:gd name="T122" fmla="*/ 68 w 216"/>
                <a:gd name="T123" fmla="*/ 99 h 216"/>
                <a:gd name="T124" fmla="*/ 78 w 216"/>
                <a:gd name="T125" fmla="*/ 97 h 216"/>
                <a:gd name="T126" fmla="*/ 82 w 216"/>
                <a:gd name="T127" fmla="*/ 90 h 21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16"/>
                <a:gd name="T193" fmla="*/ 0 h 216"/>
                <a:gd name="T194" fmla="*/ 216 w 216"/>
                <a:gd name="T195" fmla="*/ 216 h 21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16" h="216">
                  <a:moveTo>
                    <a:pt x="164" y="180"/>
                  </a:moveTo>
                  <a:lnTo>
                    <a:pt x="164" y="181"/>
                  </a:lnTo>
                  <a:lnTo>
                    <a:pt x="163" y="193"/>
                  </a:lnTo>
                  <a:lnTo>
                    <a:pt x="169" y="191"/>
                  </a:lnTo>
                  <a:lnTo>
                    <a:pt x="187" y="187"/>
                  </a:lnTo>
                  <a:lnTo>
                    <a:pt x="193" y="200"/>
                  </a:lnTo>
                  <a:lnTo>
                    <a:pt x="205" y="216"/>
                  </a:lnTo>
                  <a:lnTo>
                    <a:pt x="207" y="195"/>
                  </a:lnTo>
                  <a:lnTo>
                    <a:pt x="209" y="175"/>
                  </a:lnTo>
                  <a:lnTo>
                    <a:pt x="210" y="155"/>
                  </a:lnTo>
                  <a:lnTo>
                    <a:pt x="212" y="134"/>
                  </a:lnTo>
                  <a:lnTo>
                    <a:pt x="213" y="114"/>
                  </a:lnTo>
                  <a:lnTo>
                    <a:pt x="215" y="95"/>
                  </a:lnTo>
                  <a:lnTo>
                    <a:pt x="215" y="74"/>
                  </a:lnTo>
                  <a:lnTo>
                    <a:pt x="216" y="54"/>
                  </a:lnTo>
                  <a:lnTo>
                    <a:pt x="201" y="50"/>
                  </a:lnTo>
                  <a:lnTo>
                    <a:pt x="174" y="38"/>
                  </a:lnTo>
                  <a:lnTo>
                    <a:pt x="147" y="25"/>
                  </a:lnTo>
                  <a:lnTo>
                    <a:pt x="133" y="37"/>
                  </a:lnTo>
                  <a:lnTo>
                    <a:pt x="113" y="49"/>
                  </a:lnTo>
                  <a:lnTo>
                    <a:pt x="90" y="73"/>
                  </a:lnTo>
                  <a:lnTo>
                    <a:pt x="80" y="63"/>
                  </a:lnTo>
                  <a:lnTo>
                    <a:pt x="73" y="53"/>
                  </a:lnTo>
                  <a:lnTo>
                    <a:pt x="71" y="57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63" y="7"/>
                  </a:lnTo>
                  <a:lnTo>
                    <a:pt x="43" y="3"/>
                  </a:lnTo>
                  <a:lnTo>
                    <a:pt x="24" y="0"/>
                  </a:lnTo>
                  <a:lnTo>
                    <a:pt x="3" y="13"/>
                  </a:lnTo>
                  <a:lnTo>
                    <a:pt x="0" y="25"/>
                  </a:lnTo>
                  <a:lnTo>
                    <a:pt x="16" y="31"/>
                  </a:lnTo>
                  <a:lnTo>
                    <a:pt x="27" y="45"/>
                  </a:lnTo>
                  <a:lnTo>
                    <a:pt x="43" y="44"/>
                  </a:lnTo>
                  <a:lnTo>
                    <a:pt x="60" y="44"/>
                  </a:lnTo>
                  <a:lnTo>
                    <a:pt x="59" y="49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8" y="51"/>
                  </a:lnTo>
                  <a:lnTo>
                    <a:pt x="27" y="57"/>
                  </a:lnTo>
                  <a:lnTo>
                    <a:pt x="19" y="61"/>
                  </a:lnTo>
                  <a:lnTo>
                    <a:pt x="38" y="77"/>
                  </a:lnTo>
                  <a:lnTo>
                    <a:pt x="34" y="87"/>
                  </a:lnTo>
                  <a:lnTo>
                    <a:pt x="46" y="89"/>
                  </a:lnTo>
                  <a:lnTo>
                    <a:pt x="60" y="66"/>
                  </a:lnTo>
                  <a:lnTo>
                    <a:pt x="56" y="80"/>
                  </a:lnTo>
                  <a:lnTo>
                    <a:pt x="74" y="87"/>
                  </a:lnTo>
                  <a:lnTo>
                    <a:pt x="80" y="87"/>
                  </a:lnTo>
                  <a:lnTo>
                    <a:pt x="78" y="95"/>
                  </a:lnTo>
                  <a:lnTo>
                    <a:pt x="95" y="101"/>
                  </a:lnTo>
                  <a:lnTo>
                    <a:pt x="110" y="107"/>
                  </a:lnTo>
                  <a:lnTo>
                    <a:pt x="127" y="113"/>
                  </a:lnTo>
                  <a:lnTo>
                    <a:pt x="143" y="120"/>
                  </a:lnTo>
                  <a:lnTo>
                    <a:pt x="151" y="131"/>
                  </a:lnTo>
                  <a:lnTo>
                    <a:pt x="163" y="158"/>
                  </a:lnTo>
                  <a:lnTo>
                    <a:pt x="168" y="162"/>
                  </a:lnTo>
                  <a:lnTo>
                    <a:pt x="158" y="163"/>
                  </a:lnTo>
                  <a:lnTo>
                    <a:pt x="169" y="169"/>
                  </a:lnTo>
                  <a:lnTo>
                    <a:pt x="159" y="169"/>
                  </a:lnTo>
                  <a:lnTo>
                    <a:pt x="163" y="176"/>
                  </a:lnTo>
                  <a:lnTo>
                    <a:pt x="149" y="174"/>
                  </a:lnTo>
                  <a:lnTo>
                    <a:pt x="135" y="198"/>
                  </a:lnTo>
                  <a:lnTo>
                    <a:pt x="155" y="194"/>
                  </a:lnTo>
                  <a:lnTo>
                    <a:pt x="164" y="1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" name="AutoShape 8"/>
            <p:cNvSpPr>
              <a:spLocks/>
            </p:cNvSpPr>
            <p:nvPr/>
          </p:nvSpPr>
          <p:spPr bwMode="gray">
            <a:xfrm>
              <a:off x="6441942" y="2123264"/>
              <a:ext cx="162306" cy="204462"/>
            </a:xfrm>
            <a:custGeom>
              <a:avLst/>
              <a:gdLst>
                <a:gd name="T0" fmla="*/ 71 w 140"/>
                <a:gd name="T1" fmla="*/ 3 h 182"/>
                <a:gd name="T2" fmla="*/ 67 w 140"/>
                <a:gd name="T3" fmla="*/ 0 h 182"/>
                <a:gd name="T4" fmla="*/ 57 w 140"/>
                <a:gd name="T5" fmla="*/ 11 h 182"/>
                <a:gd name="T6" fmla="*/ 43 w 140"/>
                <a:gd name="T7" fmla="*/ 9 h 182"/>
                <a:gd name="T8" fmla="*/ 28 w 140"/>
                <a:gd name="T9" fmla="*/ 6 h 182"/>
                <a:gd name="T10" fmla="*/ 22 w 140"/>
                <a:gd name="T11" fmla="*/ 6 h 182"/>
                <a:gd name="T12" fmla="*/ 18 w 140"/>
                <a:gd name="T13" fmla="*/ 11 h 182"/>
                <a:gd name="T14" fmla="*/ 16 w 140"/>
                <a:gd name="T15" fmla="*/ 11 h 182"/>
                <a:gd name="T16" fmla="*/ 10 w 140"/>
                <a:gd name="T17" fmla="*/ 21 h 182"/>
                <a:gd name="T18" fmla="*/ 11 w 140"/>
                <a:gd name="T19" fmla="*/ 32 h 182"/>
                <a:gd name="T20" fmla="*/ 10 w 140"/>
                <a:gd name="T21" fmla="*/ 30 h 182"/>
                <a:gd name="T22" fmla="*/ 5 w 140"/>
                <a:gd name="T23" fmla="*/ 42 h 182"/>
                <a:gd name="T24" fmla="*/ 0 w 140"/>
                <a:gd name="T25" fmla="*/ 54 h 182"/>
                <a:gd name="T26" fmla="*/ 1 w 140"/>
                <a:gd name="T27" fmla="*/ 65 h 182"/>
                <a:gd name="T28" fmla="*/ 6 w 140"/>
                <a:gd name="T29" fmla="*/ 66 h 182"/>
                <a:gd name="T30" fmla="*/ 6 w 140"/>
                <a:gd name="T31" fmla="*/ 75 h 182"/>
                <a:gd name="T32" fmla="*/ 6 w 140"/>
                <a:gd name="T33" fmla="*/ 84 h 182"/>
                <a:gd name="T34" fmla="*/ 6 w 140"/>
                <a:gd name="T35" fmla="*/ 91 h 182"/>
                <a:gd name="T36" fmla="*/ 16 w 140"/>
                <a:gd name="T37" fmla="*/ 90 h 182"/>
                <a:gd name="T38" fmla="*/ 16 w 140"/>
                <a:gd name="T39" fmla="*/ 75 h 182"/>
                <a:gd name="T40" fmla="*/ 15 w 140"/>
                <a:gd name="T41" fmla="*/ 59 h 182"/>
                <a:gd name="T42" fmla="*/ 22 w 140"/>
                <a:gd name="T43" fmla="*/ 54 h 182"/>
                <a:gd name="T44" fmla="*/ 23 w 140"/>
                <a:gd name="T45" fmla="*/ 62 h 182"/>
                <a:gd name="T46" fmla="*/ 24 w 140"/>
                <a:gd name="T47" fmla="*/ 67 h 182"/>
                <a:gd name="T48" fmla="*/ 29 w 140"/>
                <a:gd name="T49" fmla="*/ 74 h 182"/>
                <a:gd name="T50" fmla="*/ 30 w 140"/>
                <a:gd name="T51" fmla="*/ 81 h 182"/>
                <a:gd name="T52" fmla="*/ 34 w 140"/>
                <a:gd name="T53" fmla="*/ 79 h 182"/>
                <a:gd name="T54" fmla="*/ 41 w 140"/>
                <a:gd name="T55" fmla="*/ 75 h 182"/>
                <a:gd name="T56" fmla="*/ 44 w 140"/>
                <a:gd name="T57" fmla="*/ 74 h 182"/>
                <a:gd name="T58" fmla="*/ 37 w 140"/>
                <a:gd name="T59" fmla="*/ 63 h 182"/>
                <a:gd name="T60" fmla="*/ 39 w 140"/>
                <a:gd name="T61" fmla="*/ 60 h 182"/>
                <a:gd name="T62" fmla="*/ 33 w 140"/>
                <a:gd name="T63" fmla="*/ 51 h 182"/>
                <a:gd name="T64" fmla="*/ 28 w 140"/>
                <a:gd name="T65" fmla="*/ 43 h 182"/>
                <a:gd name="T66" fmla="*/ 32 w 140"/>
                <a:gd name="T67" fmla="*/ 44 h 182"/>
                <a:gd name="T68" fmla="*/ 40 w 140"/>
                <a:gd name="T69" fmla="*/ 38 h 182"/>
                <a:gd name="T70" fmla="*/ 48 w 140"/>
                <a:gd name="T71" fmla="*/ 32 h 182"/>
                <a:gd name="T72" fmla="*/ 50 w 140"/>
                <a:gd name="T73" fmla="*/ 33 h 182"/>
                <a:gd name="T74" fmla="*/ 49 w 140"/>
                <a:gd name="T75" fmla="*/ 28 h 182"/>
                <a:gd name="T76" fmla="*/ 45 w 140"/>
                <a:gd name="T77" fmla="*/ 29 h 182"/>
                <a:gd name="T78" fmla="*/ 31 w 140"/>
                <a:gd name="T79" fmla="*/ 32 h 182"/>
                <a:gd name="T80" fmla="*/ 22 w 140"/>
                <a:gd name="T81" fmla="*/ 38 h 182"/>
                <a:gd name="T82" fmla="*/ 13 w 140"/>
                <a:gd name="T83" fmla="*/ 26 h 182"/>
                <a:gd name="T84" fmla="*/ 18 w 140"/>
                <a:gd name="T85" fmla="*/ 15 h 182"/>
                <a:gd name="T86" fmla="*/ 33 w 140"/>
                <a:gd name="T87" fmla="*/ 15 h 182"/>
                <a:gd name="T88" fmla="*/ 49 w 140"/>
                <a:gd name="T89" fmla="*/ 16 h 182"/>
                <a:gd name="T90" fmla="*/ 64 w 140"/>
                <a:gd name="T91" fmla="*/ 14 h 182"/>
                <a:gd name="T92" fmla="*/ 71 w 140"/>
                <a:gd name="T93" fmla="*/ 3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5"/>
                  </a:moveTo>
                  <a:lnTo>
                    <a:pt x="133" y="0"/>
                  </a:lnTo>
                  <a:lnTo>
                    <a:pt x="113" y="22"/>
                  </a:lnTo>
                  <a:lnTo>
                    <a:pt x="84" y="17"/>
                  </a:lnTo>
                  <a:lnTo>
                    <a:pt x="56" y="13"/>
                  </a:lnTo>
                  <a:lnTo>
                    <a:pt x="43" y="1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0" y="42"/>
                  </a:lnTo>
                  <a:lnTo>
                    <a:pt x="21" y="64"/>
                  </a:lnTo>
                  <a:lnTo>
                    <a:pt x="19" y="61"/>
                  </a:lnTo>
                  <a:lnTo>
                    <a:pt x="9" y="84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11" y="168"/>
                  </a:lnTo>
                  <a:lnTo>
                    <a:pt x="12" y="182"/>
                  </a:lnTo>
                  <a:lnTo>
                    <a:pt x="31" y="179"/>
                  </a:lnTo>
                  <a:lnTo>
                    <a:pt x="31" y="149"/>
                  </a:lnTo>
                  <a:lnTo>
                    <a:pt x="30" y="118"/>
                  </a:lnTo>
                  <a:lnTo>
                    <a:pt x="44" y="108"/>
                  </a:lnTo>
                  <a:lnTo>
                    <a:pt x="45" y="124"/>
                  </a:lnTo>
                  <a:lnTo>
                    <a:pt x="47" y="134"/>
                  </a:lnTo>
                  <a:lnTo>
                    <a:pt x="57" y="148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81" y="150"/>
                  </a:lnTo>
                  <a:lnTo>
                    <a:pt x="86" y="148"/>
                  </a:lnTo>
                  <a:lnTo>
                    <a:pt x="73" y="126"/>
                  </a:lnTo>
                  <a:lnTo>
                    <a:pt x="77" y="120"/>
                  </a:lnTo>
                  <a:lnTo>
                    <a:pt x="66" y="103"/>
                  </a:lnTo>
                  <a:lnTo>
                    <a:pt x="55" y="86"/>
                  </a:lnTo>
                  <a:lnTo>
                    <a:pt x="63" y="88"/>
                  </a:lnTo>
                  <a:lnTo>
                    <a:pt x="79" y="76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96" y="56"/>
                  </a:lnTo>
                  <a:lnTo>
                    <a:pt x="89" y="59"/>
                  </a:lnTo>
                  <a:lnTo>
                    <a:pt x="62" y="64"/>
                  </a:lnTo>
                  <a:lnTo>
                    <a:pt x="43" y="76"/>
                  </a:lnTo>
                  <a:lnTo>
                    <a:pt x="26" y="52"/>
                  </a:lnTo>
                  <a:lnTo>
                    <a:pt x="35" y="30"/>
                  </a:lnTo>
                  <a:lnTo>
                    <a:pt x="65" y="31"/>
                  </a:lnTo>
                  <a:lnTo>
                    <a:pt x="96" y="32"/>
                  </a:lnTo>
                  <a:lnTo>
                    <a:pt x="126" y="28"/>
                  </a:lnTo>
                  <a:lnTo>
                    <a:pt x="14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" name="AutoShape 9"/>
            <p:cNvSpPr>
              <a:spLocks/>
            </p:cNvSpPr>
            <p:nvPr/>
          </p:nvSpPr>
          <p:spPr bwMode="gray">
            <a:xfrm>
              <a:off x="6099043" y="2336714"/>
              <a:ext cx="228600" cy="78639"/>
            </a:xfrm>
            <a:custGeom>
              <a:avLst/>
              <a:gdLst>
                <a:gd name="T0" fmla="*/ 100 w 200"/>
                <a:gd name="T1" fmla="*/ 35 h 68"/>
                <a:gd name="T2" fmla="*/ 99 w 200"/>
                <a:gd name="T3" fmla="*/ 33 h 68"/>
                <a:gd name="T4" fmla="*/ 99 w 200"/>
                <a:gd name="T5" fmla="*/ 23 h 68"/>
                <a:gd name="T6" fmla="*/ 91 w 200"/>
                <a:gd name="T7" fmla="*/ 22 h 68"/>
                <a:gd name="T8" fmla="*/ 83 w 200"/>
                <a:gd name="T9" fmla="*/ 21 h 68"/>
                <a:gd name="T10" fmla="*/ 80 w 200"/>
                <a:gd name="T11" fmla="*/ 13 h 68"/>
                <a:gd name="T12" fmla="*/ 67 w 200"/>
                <a:gd name="T13" fmla="*/ 9 h 68"/>
                <a:gd name="T14" fmla="*/ 61 w 200"/>
                <a:gd name="T15" fmla="*/ 6 h 68"/>
                <a:gd name="T16" fmla="*/ 57 w 200"/>
                <a:gd name="T17" fmla="*/ 11 h 68"/>
                <a:gd name="T18" fmla="*/ 49 w 200"/>
                <a:gd name="T19" fmla="*/ 11 h 68"/>
                <a:gd name="T20" fmla="*/ 40 w 200"/>
                <a:gd name="T21" fmla="*/ 11 h 68"/>
                <a:gd name="T22" fmla="*/ 35 w 200"/>
                <a:gd name="T23" fmla="*/ 6 h 68"/>
                <a:gd name="T24" fmla="*/ 23 w 200"/>
                <a:gd name="T25" fmla="*/ 0 h 68"/>
                <a:gd name="T26" fmla="*/ 9 w 200"/>
                <a:gd name="T27" fmla="*/ 0 h 68"/>
                <a:gd name="T28" fmla="*/ 3 w 200"/>
                <a:gd name="T29" fmla="*/ 8 h 68"/>
                <a:gd name="T30" fmla="*/ 0 w 200"/>
                <a:gd name="T31" fmla="*/ 9 h 68"/>
                <a:gd name="T32" fmla="*/ 11 w 200"/>
                <a:gd name="T33" fmla="*/ 13 h 68"/>
                <a:gd name="T34" fmla="*/ 11 w 200"/>
                <a:gd name="T35" fmla="*/ 16 h 68"/>
                <a:gd name="T36" fmla="*/ 23 w 200"/>
                <a:gd name="T37" fmla="*/ 19 h 68"/>
                <a:gd name="T38" fmla="*/ 34 w 200"/>
                <a:gd name="T39" fmla="*/ 22 h 68"/>
                <a:gd name="T40" fmla="*/ 44 w 200"/>
                <a:gd name="T41" fmla="*/ 24 h 68"/>
                <a:gd name="T42" fmla="*/ 54 w 200"/>
                <a:gd name="T43" fmla="*/ 26 h 68"/>
                <a:gd name="T44" fmla="*/ 68 w 200"/>
                <a:gd name="T45" fmla="*/ 28 h 68"/>
                <a:gd name="T46" fmla="*/ 82 w 200"/>
                <a:gd name="T47" fmla="*/ 29 h 68"/>
                <a:gd name="T48" fmla="*/ 91 w 200"/>
                <a:gd name="T49" fmla="*/ 32 h 68"/>
                <a:gd name="T50" fmla="*/ 100 w 200"/>
                <a:gd name="T51" fmla="*/ 35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" name="AutoShape 10"/>
            <p:cNvSpPr>
              <a:spLocks/>
            </p:cNvSpPr>
            <p:nvPr/>
          </p:nvSpPr>
          <p:spPr bwMode="gray">
            <a:xfrm>
              <a:off x="6547098" y="2404119"/>
              <a:ext cx="98298" cy="56171"/>
            </a:xfrm>
            <a:custGeom>
              <a:avLst/>
              <a:gdLst>
                <a:gd name="T0" fmla="*/ 43 w 85"/>
                <a:gd name="T1" fmla="*/ 0 h 49"/>
                <a:gd name="T2" fmla="*/ 27 w 85"/>
                <a:gd name="T3" fmla="*/ 1 h 49"/>
                <a:gd name="T4" fmla="*/ 16 w 85"/>
                <a:gd name="T5" fmla="*/ 6 h 49"/>
                <a:gd name="T6" fmla="*/ 6 w 85"/>
                <a:gd name="T7" fmla="*/ 12 h 49"/>
                <a:gd name="T8" fmla="*/ 1 w 85"/>
                <a:gd name="T9" fmla="*/ 21 h 49"/>
                <a:gd name="T10" fmla="*/ 0 w 85"/>
                <a:gd name="T11" fmla="*/ 22 h 49"/>
                <a:gd name="T12" fmla="*/ 1 w 85"/>
                <a:gd name="T13" fmla="*/ 25 h 49"/>
                <a:gd name="T14" fmla="*/ 15 w 85"/>
                <a:gd name="T15" fmla="*/ 16 h 49"/>
                <a:gd name="T16" fmla="*/ 29 w 85"/>
                <a:gd name="T17" fmla="*/ 9 h 49"/>
                <a:gd name="T18" fmla="*/ 43 w 85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9"/>
                <a:gd name="T32" fmla="*/ 85 w 85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9">
                  <a:moveTo>
                    <a:pt x="85" y="0"/>
                  </a:moveTo>
                  <a:lnTo>
                    <a:pt x="54" y="1"/>
                  </a:lnTo>
                  <a:lnTo>
                    <a:pt x="32" y="12"/>
                  </a:lnTo>
                  <a:lnTo>
                    <a:pt x="11" y="23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9" y="32"/>
                  </a:lnTo>
                  <a:lnTo>
                    <a:pt x="58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" name="AutoShape 11"/>
            <p:cNvSpPr>
              <a:spLocks/>
            </p:cNvSpPr>
            <p:nvPr/>
          </p:nvSpPr>
          <p:spPr bwMode="gray">
            <a:xfrm>
              <a:off x="6659112" y="2112030"/>
              <a:ext cx="36576" cy="83133"/>
            </a:xfrm>
            <a:custGeom>
              <a:avLst/>
              <a:gdLst>
                <a:gd name="T0" fmla="*/ 16 w 32"/>
                <a:gd name="T1" fmla="*/ 24 h 75"/>
                <a:gd name="T2" fmla="*/ 9 w 32"/>
                <a:gd name="T3" fmla="*/ 15 h 75"/>
                <a:gd name="T4" fmla="*/ 14 w 32"/>
                <a:gd name="T5" fmla="*/ 9 h 75"/>
                <a:gd name="T6" fmla="*/ 11 w 32"/>
                <a:gd name="T7" fmla="*/ 7 h 75"/>
                <a:gd name="T8" fmla="*/ 7 w 32"/>
                <a:gd name="T9" fmla="*/ 10 h 75"/>
                <a:gd name="T10" fmla="*/ 4 w 32"/>
                <a:gd name="T11" fmla="*/ 16 h 75"/>
                <a:gd name="T12" fmla="*/ 3 w 32"/>
                <a:gd name="T13" fmla="*/ 13 h 75"/>
                <a:gd name="T14" fmla="*/ 5 w 32"/>
                <a:gd name="T15" fmla="*/ 5 h 75"/>
                <a:gd name="T16" fmla="*/ 5 w 32"/>
                <a:gd name="T17" fmla="*/ 0 h 75"/>
                <a:gd name="T18" fmla="*/ 0 w 32"/>
                <a:gd name="T19" fmla="*/ 8 h 75"/>
                <a:gd name="T20" fmla="*/ 1 w 32"/>
                <a:gd name="T21" fmla="*/ 17 h 75"/>
                <a:gd name="T22" fmla="*/ 2 w 32"/>
                <a:gd name="T23" fmla="*/ 26 h 75"/>
                <a:gd name="T24" fmla="*/ 9 w 32"/>
                <a:gd name="T25" fmla="*/ 37 h 75"/>
                <a:gd name="T26" fmla="*/ 5 w 32"/>
                <a:gd name="T27" fmla="*/ 22 h 75"/>
                <a:gd name="T28" fmla="*/ 16 w 32"/>
                <a:gd name="T29" fmla="*/ 24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75"/>
                <a:gd name="T47" fmla="*/ 32 w 32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75">
                  <a:moveTo>
                    <a:pt x="32" y="48"/>
                  </a:moveTo>
                  <a:lnTo>
                    <a:pt x="18" y="30"/>
                  </a:lnTo>
                  <a:lnTo>
                    <a:pt x="28" y="19"/>
                  </a:lnTo>
                  <a:lnTo>
                    <a:pt x="22" y="15"/>
                  </a:lnTo>
                  <a:lnTo>
                    <a:pt x="15" y="21"/>
                  </a:lnTo>
                  <a:lnTo>
                    <a:pt x="8" y="33"/>
                  </a:lnTo>
                  <a:lnTo>
                    <a:pt x="6" y="27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3" y="35"/>
                  </a:lnTo>
                  <a:lnTo>
                    <a:pt x="5" y="53"/>
                  </a:lnTo>
                  <a:lnTo>
                    <a:pt x="18" y="75"/>
                  </a:lnTo>
                  <a:lnTo>
                    <a:pt x="10" y="45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gray">
            <a:xfrm>
              <a:off x="6668256" y="2249087"/>
              <a:ext cx="73152" cy="26962"/>
            </a:xfrm>
            <a:custGeom>
              <a:avLst/>
              <a:gdLst>
                <a:gd name="T0" fmla="*/ 32 w 63"/>
                <a:gd name="T1" fmla="*/ 10 h 24"/>
                <a:gd name="T2" fmla="*/ 30 w 63"/>
                <a:gd name="T3" fmla="*/ 12 h 24"/>
                <a:gd name="T4" fmla="*/ 17 w 63"/>
                <a:gd name="T5" fmla="*/ 6 h 24"/>
                <a:gd name="T6" fmla="*/ 8 w 63"/>
                <a:gd name="T7" fmla="*/ 6 h 24"/>
                <a:gd name="T8" fmla="*/ 1 w 63"/>
                <a:gd name="T9" fmla="*/ 5 h 24"/>
                <a:gd name="T10" fmla="*/ 0 w 63"/>
                <a:gd name="T11" fmla="*/ 7 h 24"/>
                <a:gd name="T12" fmla="*/ 1 w 63"/>
                <a:gd name="T13" fmla="*/ 3 h 24"/>
                <a:gd name="T14" fmla="*/ 7 w 63"/>
                <a:gd name="T15" fmla="*/ 0 h 24"/>
                <a:gd name="T16" fmla="*/ 17 w 63"/>
                <a:gd name="T17" fmla="*/ 1 h 24"/>
                <a:gd name="T18" fmla="*/ 27 w 63"/>
                <a:gd name="T19" fmla="*/ 2 h 24"/>
                <a:gd name="T20" fmla="*/ 32 w 63"/>
                <a:gd name="T21" fmla="*/ 1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4"/>
                <a:gd name="T35" fmla="*/ 63 w 6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4">
                  <a:moveTo>
                    <a:pt x="63" y="19"/>
                  </a:moveTo>
                  <a:lnTo>
                    <a:pt x="60" y="24"/>
                  </a:lnTo>
                  <a:lnTo>
                    <a:pt x="33" y="12"/>
                  </a:lnTo>
                  <a:lnTo>
                    <a:pt x="15" y="1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4" y="0"/>
                  </a:lnTo>
                  <a:lnTo>
                    <a:pt x="33" y="1"/>
                  </a:lnTo>
                  <a:lnTo>
                    <a:pt x="53" y="3"/>
                  </a:lnTo>
                  <a:lnTo>
                    <a:pt x="63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" name="AutoShape 13"/>
            <p:cNvSpPr>
              <a:spLocks/>
            </p:cNvSpPr>
            <p:nvPr/>
          </p:nvSpPr>
          <p:spPr bwMode="gray">
            <a:xfrm>
              <a:off x="6455658" y="2399625"/>
              <a:ext cx="82296" cy="17975"/>
            </a:xfrm>
            <a:custGeom>
              <a:avLst/>
              <a:gdLst>
                <a:gd name="T0" fmla="*/ 36 w 71"/>
                <a:gd name="T1" fmla="*/ 1 h 16"/>
                <a:gd name="T2" fmla="*/ 36 w 71"/>
                <a:gd name="T3" fmla="*/ 1 h 16"/>
                <a:gd name="T4" fmla="*/ 33 w 71"/>
                <a:gd name="T5" fmla="*/ 0 h 16"/>
                <a:gd name="T6" fmla="*/ 30 w 71"/>
                <a:gd name="T7" fmla="*/ 3 h 16"/>
                <a:gd name="T8" fmla="*/ 24 w 71"/>
                <a:gd name="T9" fmla="*/ 3 h 16"/>
                <a:gd name="T10" fmla="*/ 15 w 71"/>
                <a:gd name="T11" fmla="*/ 2 h 16"/>
                <a:gd name="T12" fmla="*/ 6 w 71"/>
                <a:gd name="T13" fmla="*/ 1 h 16"/>
                <a:gd name="T14" fmla="*/ 0 w 71"/>
                <a:gd name="T15" fmla="*/ 6 h 16"/>
                <a:gd name="T16" fmla="*/ 5 w 71"/>
                <a:gd name="T17" fmla="*/ 8 h 16"/>
                <a:gd name="T18" fmla="*/ 16 w 71"/>
                <a:gd name="T19" fmla="*/ 7 h 16"/>
                <a:gd name="T20" fmla="*/ 27 w 71"/>
                <a:gd name="T21" fmla="*/ 6 h 16"/>
                <a:gd name="T22" fmla="*/ 36 w 71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6"/>
                <a:gd name="T38" fmla="*/ 71 w 7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6">
                  <a:moveTo>
                    <a:pt x="71" y="2"/>
                  </a:moveTo>
                  <a:lnTo>
                    <a:pt x="71" y="1"/>
                  </a:lnTo>
                  <a:lnTo>
                    <a:pt x="66" y="0"/>
                  </a:lnTo>
                  <a:lnTo>
                    <a:pt x="59" y="7"/>
                  </a:lnTo>
                  <a:lnTo>
                    <a:pt x="47" y="6"/>
                  </a:lnTo>
                  <a:lnTo>
                    <a:pt x="29" y="4"/>
                  </a:lnTo>
                  <a:lnTo>
                    <a:pt x="11" y="1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31" y="14"/>
                  </a:lnTo>
                  <a:lnTo>
                    <a:pt x="53" y="13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gray">
            <a:xfrm>
              <a:off x="6099043" y="2213138"/>
              <a:ext cx="41148" cy="42690"/>
            </a:xfrm>
            <a:custGeom>
              <a:avLst/>
              <a:gdLst>
                <a:gd name="T0" fmla="*/ 18 w 36"/>
                <a:gd name="T1" fmla="*/ 13 h 38"/>
                <a:gd name="T2" fmla="*/ 17 w 36"/>
                <a:gd name="T3" fmla="*/ 19 h 38"/>
                <a:gd name="T4" fmla="*/ 7 w 36"/>
                <a:gd name="T5" fmla="*/ 13 h 38"/>
                <a:gd name="T6" fmla="*/ 4 w 36"/>
                <a:gd name="T7" fmla="*/ 7 h 38"/>
                <a:gd name="T8" fmla="*/ 0 w 36"/>
                <a:gd name="T9" fmla="*/ 5 h 38"/>
                <a:gd name="T10" fmla="*/ 5 w 36"/>
                <a:gd name="T11" fmla="*/ 1 h 38"/>
                <a:gd name="T12" fmla="*/ 7 w 36"/>
                <a:gd name="T13" fmla="*/ 0 h 38"/>
                <a:gd name="T14" fmla="*/ 11 w 36"/>
                <a:gd name="T15" fmla="*/ 10 h 38"/>
                <a:gd name="T16" fmla="*/ 18 w 36"/>
                <a:gd name="T17" fmla="*/ 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gray">
            <a:xfrm>
              <a:off x="6380220" y="2397379"/>
              <a:ext cx="61722" cy="24715"/>
            </a:xfrm>
            <a:custGeom>
              <a:avLst/>
              <a:gdLst>
                <a:gd name="T0" fmla="*/ 27 w 54"/>
                <a:gd name="T1" fmla="*/ 7 h 21"/>
                <a:gd name="T2" fmla="*/ 25 w 54"/>
                <a:gd name="T3" fmla="*/ 3 h 21"/>
                <a:gd name="T4" fmla="*/ 22 w 54"/>
                <a:gd name="T5" fmla="*/ 4 h 21"/>
                <a:gd name="T6" fmla="*/ 12 w 54"/>
                <a:gd name="T7" fmla="*/ 0 h 21"/>
                <a:gd name="T8" fmla="*/ 17 w 54"/>
                <a:gd name="T9" fmla="*/ 6 h 21"/>
                <a:gd name="T10" fmla="*/ 11 w 54"/>
                <a:gd name="T11" fmla="*/ 6 h 21"/>
                <a:gd name="T12" fmla="*/ 2 w 54"/>
                <a:gd name="T13" fmla="*/ 5 h 21"/>
                <a:gd name="T14" fmla="*/ 0 w 54"/>
                <a:gd name="T15" fmla="*/ 11 h 21"/>
                <a:gd name="T16" fmla="*/ 10 w 54"/>
                <a:gd name="T17" fmla="*/ 10 h 21"/>
                <a:gd name="T18" fmla="*/ 19 w 54"/>
                <a:gd name="T19" fmla="*/ 8 h 21"/>
                <a:gd name="T20" fmla="*/ 22 w 54"/>
                <a:gd name="T21" fmla="*/ 8 h 21"/>
                <a:gd name="T22" fmla="*/ 22 w 54"/>
                <a:gd name="T23" fmla="*/ 8 h 21"/>
                <a:gd name="T24" fmla="*/ 27 w 54"/>
                <a:gd name="T25" fmla="*/ 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1"/>
                <a:gd name="T41" fmla="*/ 54 w 5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1">
                  <a:moveTo>
                    <a:pt x="54" y="13"/>
                  </a:moveTo>
                  <a:lnTo>
                    <a:pt x="50" y="6"/>
                  </a:lnTo>
                  <a:lnTo>
                    <a:pt x="43" y="8"/>
                  </a:lnTo>
                  <a:lnTo>
                    <a:pt x="24" y="0"/>
                  </a:lnTo>
                  <a:lnTo>
                    <a:pt x="34" y="12"/>
                  </a:lnTo>
                  <a:lnTo>
                    <a:pt x="22" y="12"/>
                  </a:lnTo>
                  <a:lnTo>
                    <a:pt x="4" y="9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5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" name="AutoShape 16"/>
            <p:cNvSpPr>
              <a:spLocks/>
            </p:cNvSpPr>
            <p:nvPr/>
          </p:nvSpPr>
          <p:spPr bwMode="gray">
            <a:xfrm>
              <a:off x="6435084" y="2433328"/>
              <a:ext cx="45720" cy="22468"/>
            </a:xfrm>
            <a:custGeom>
              <a:avLst/>
              <a:gdLst>
                <a:gd name="T0" fmla="*/ 20 w 38"/>
                <a:gd name="T1" fmla="*/ 9 h 20"/>
                <a:gd name="T2" fmla="*/ 12 w 38"/>
                <a:gd name="T3" fmla="*/ 10 h 20"/>
                <a:gd name="T4" fmla="*/ 3 w 38"/>
                <a:gd name="T5" fmla="*/ 4 h 20"/>
                <a:gd name="T6" fmla="*/ 0 w 38"/>
                <a:gd name="T7" fmla="*/ 0 h 20"/>
                <a:gd name="T8" fmla="*/ 12 w 38"/>
                <a:gd name="T9" fmla="*/ 0 h 20"/>
                <a:gd name="T10" fmla="*/ 20 w 38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0"/>
                <a:gd name="T20" fmla="*/ 38 w 3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0">
                  <a:moveTo>
                    <a:pt x="38" y="17"/>
                  </a:moveTo>
                  <a:lnTo>
                    <a:pt x="23" y="20"/>
                  </a:lnTo>
                  <a:lnTo>
                    <a:pt x="5" y="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0" name="AutoShape 17"/>
            <p:cNvSpPr>
              <a:spLocks/>
            </p:cNvSpPr>
            <p:nvPr/>
          </p:nvSpPr>
          <p:spPr bwMode="gray">
            <a:xfrm>
              <a:off x="6620250" y="2255828"/>
              <a:ext cx="32004" cy="20222"/>
            </a:xfrm>
            <a:custGeom>
              <a:avLst/>
              <a:gdLst>
                <a:gd name="T0" fmla="*/ 14 w 27"/>
                <a:gd name="T1" fmla="*/ 4 h 19"/>
                <a:gd name="T2" fmla="*/ 9 w 27"/>
                <a:gd name="T3" fmla="*/ 9 h 19"/>
                <a:gd name="T4" fmla="*/ 0 w 27"/>
                <a:gd name="T5" fmla="*/ 3 h 19"/>
                <a:gd name="T6" fmla="*/ 4 w 27"/>
                <a:gd name="T7" fmla="*/ 0 h 19"/>
                <a:gd name="T8" fmla="*/ 14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7" y="8"/>
                  </a:moveTo>
                  <a:lnTo>
                    <a:pt x="17" y="19"/>
                  </a:lnTo>
                  <a:lnTo>
                    <a:pt x="0" y="7"/>
                  </a:lnTo>
                  <a:lnTo>
                    <a:pt x="8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1" name="AutoShape 18"/>
            <p:cNvSpPr>
              <a:spLocks/>
            </p:cNvSpPr>
            <p:nvPr/>
          </p:nvSpPr>
          <p:spPr bwMode="gray">
            <a:xfrm>
              <a:off x="6325356" y="2397379"/>
              <a:ext cx="29718" cy="15728"/>
            </a:xfrm>
            <a:custGeom>
              <a:avLst/>
              <a:gdLst>
                <a:gd name="T0" fmla="*/ 13 w 25"/>
                <a:gd name="T1" fmla="*/ 4 h 14"/>
                <a:gd name="T2" fmla="*/ 11 w 25"/>
                <a:gd name="T3" fmla="*/ 1 h 14"/>
                <a:gd name="T4" fmla="*/ 0 w 25"/>
                <a:gd name="T5" fmla="*/ 0 h 14"/>
                <a:gd name="T6" fmla="*/ 7 w 25"/>
                <a:gd name="T7" fmla="*/ 7 h 14"/>
                <a:gd name="T8" fmla="*/ 13 w 25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5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2" name="AutoShape 19"/>
            <p:cNvSpPr>
              <a:spLocks/>
            </p:cNvSpPr>
            <p:nvPr/>
          </p:nvSpPr>
          <p:spPr bwMode="gray">
            <a:xfrm>
              <a:off x="5897875" y="2127758"/>
              <a:ext cx="20574" cy="26962"/>
            </a:xfrm>
            <a:custGeom>
              <a:avLst/>
              <a:gdLst>
                <a:gd name="T0" fmla="*/ 9 w 18"/>
                <a:gd name="T1" fmla="*/ 6 h 24"/>
                <a:gd name="T2" fmla="*/ 8 w 18"/>
                <a:gd name="T3" fmla="*/ 12 h 24"/>
                <a:gd name="T4" fmla="*/ 0 w 18"/>
                <a:gd name="T5" fmla="*/ 1 h 24"/>
                <a:gd name="T6" fmla="*/ 2 w 18"/>
                <a:gd name="T7" fmla="*/ 0 h 24"/>
                <a:gd name="T8" fmla="*/ 9 w 1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13"/>
                  </a:moveTo>
                  <a:lnTo>
                    <a:pt x="16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3" name="AutoShape 20"/>
            <p:cNvSpPr>
              <a:spLocks/>
            </p:cNvSpPr>
            <p:nvPr/>
          </p:nvSpPr>
          <p:spPr bwMode="gray">
            <a:xfrm>
              <a:off x="6361932" y="2399625"/>
              <a:ext cx="18288" cy="17975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6 h 17"/>
                <a:gd name="T6" fmla="*/ 4 w 17"/>
                <a:gd name="T7" fmla="*/ 8 h 17"/>
                <a:gd name="T8" fmla="*/ 8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5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8" y="17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4" name="AutoShape 21"/>
            <p:cNvSpPr>
              <a:spLocks/>
            </p:cNvSpPr>
            <p:nvPr/>
          </p:nvSpPr>
          <p:spPr bwMode="gray">
            <a:xfrm>
              <a:off x="6160765" y="2242347"/>
              <a:ext cx="18288" cy="17975"/>
            </a:xfrm>
            <a:custGeom>
              <a:avLst/>
              <a:gdLst>
                <a:gd name="T0" fmla="*/ 8 w 15"/>
                <a:gd name="T1" fmla="*/ 3 h 15"/>
                <a:gd name="T2" fmla="*/ 4 w 15"/>
                <a:gd name="T3" fmla="*/ 7 h 15"/>
                <a:gd name="T4" fmla="*/ 0 w 15"/>
                <a:gd name="T5" fmla="*/ 8 h 15"/>
                <a:gd name="T6" fmla="*/ 1 w 15"/>
                <a:gd name="T7" fmla="*/ 0 h 15"/>
                <a:gd name="T8" fmla="*/ 8 w 1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6"/>
                  </a:moveTo>
                  <a:lnTo>
                    <a:pt x="7" y="13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5" name="AutoShape 22"/>
            <p:cNvSpPr>
              <a:spLocks/>
            </p:cNvSpPr>
            <p:nvPr/>
          </p:nvSpPr>
          <p:spPr bwMode="gray">
            <a:xfrm>
              <a:off x="6533382" y="2294024"/>
              <a:ext cx="16002" cy="35949"/>
            </a:xfrm>
            <a:custGeom>
              <a:avLst/>
              <a:gdLst>
                <a:gd name="T0" fmla="*/ 7 w 13"/>
                <a:gd name="T1" fmla="*/ 11 h 32"/>
                <a:gd name="T2" fmla="*/ 6 w 13"/>
                <a:gd name="T3" fmla="*/ 10 h 32"/>
                <a:gd name="T4" fmla="*/ 6 w 13"/>
                <a:gd name="T5" fmla="*/ 4 h 32"/>
                <a:gd name="T6" fmla="*/ 6 w 13"/>
                <a:gd name="T7" fmla="*/ 0 h 32"/>
                <a:gd name="T8" fmla="*/ 0 w 13"/>
                <a:gd name="T9" fmla="*/ 16 h 32"/>
                <a:gd name="T10" fmla="*/ 7 w 13"/>
                <a:gd name="T11" fmla="*/ 1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2"/>
                <a:gd name="T20" fmla="*/ 13 w 1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2">
                  <a:moveTo>
                    <a:pt x="13" y="22"/>
                  </a:moveTo>
                  <a:lnTo>
                    <a:pt x="11" y="2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gray">
            <a:xfrm>
              <a:off x="6825990" y="2325480"/>
              <a:ext cx="11430" cy="20222"/>
            </a:xfrm>
            <a:custGeom>
              <a:avLst/>
              <a:gdLst>
                <a:gd name="T0" fmla="*/ 5 w 8"/>
                <a:gd name="T1" fmla="*/ 7 h 18"/>
                <a:gd name="T2" fmla="*/ 4 w 8"/>
                <a:gd name="T3" fmla="*/ 0 h 18"/>
                <a:gd name="T4" fmla="*/ 0 w 8"/>
                <a:gd name="T5" fmla="*/ 2 h 18"/>
                <a:gd name="T6" fmla="*/ 0 w 8"/>
                <a:gd name="T7" fmla="*/ 9 h 18"/>
                <a:gd name="T8" fmla="*/ 5 w 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7" name="AutoShape 24"/>
            <p:cNvSpPr>
              <a:spLocks/>
            </p:cNvSpPr>
            <p:nvPr/>
          </p:nvSpPr>
          <p:spPr bwMode="gray">
            <a:xfrm>
              <a:off x="5939023" y="2197410"/>
              <a:ext cx="13716" cy="20222"/>
            </a:xfrm>
            <a:custGeom>
              <a:avLst/>
              <a:gdLst>
                <a:gd name="T0" fmla="*/ 6 w 13"/>
                <a:gd name="T1" fmla="*/ 9 h 18"/>
                <a:gd name="T2" fmla="*/ 2 w 13"/>
                <a:gd name="T3" fmla="*/ 9 h 18"/>
                <a:gd name="T4" fmla="*/ 0 w 13"/>
                <a:gd name="T5" fmla="*/ 0 h 18"/>
                <a:gd name="T6" fmla="*/ 6 w 13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8"/>
                <a:gd name="T14" fmla="*/ 13 w 1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8">
                  <a:moveTo>
                    <a:pt x="13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8" name="AutoShape 25"/>
            <p:cNvSpPr>
              <a:spLocks/>
            </p:cNvSpPr>
            <p:nvPr/>
          </p:nvSpPr>
          <p:spPr bwMode="gray">
            <a:xfrm>
              <a:off x="6528810" y="2300765"/>
              <a:ext cx="9144" cy="20222"/>
            </a:xfrm>
            <a:custGeom>
              <a:avLst/>
              <a:gdLst>
                <a:gd name="T0" fmla="*/ 4 w 10"/>
                <a:gd name="T1" fmla="*/ 3 h 18"/>
                <a:gd name="T2" fmla="*/ 4 w 10"/>
                <a:gd name="T3" fmla="*/ 0 h 18"/>
                <a:gd name="T4" fmla="*/ 2 w 10"/>
                <a:gd name="T5" fmla="*/ 1 h 18"/>
                <a:gd name="T6" fmla="*/ 0 w 10"/>
                <a:gd name="T7" fmla="*/ 9 h 18"/>
                <a:gd name="T8" fmla="*/ 4 w 10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7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8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9" name="AutoShape 26"/>
            <p:cNvSpPr>
              <a:spLocks/>
            </p:cNvSpPr>
            <p:nvPr/>
          </p:nvSpPr>
          <p:spPr bwMode="gray">
            <a:xfrm>
              <a:off x="6579102" y="2215385"/>
              <a:ext cx="25146" cy="6741"/>
            </a:xfrm>
            <a:custGeom>
              <a:avLst/>
              <a:gdLst>
                <a:gd name="T0" fmla="*/ 11 w 21"/>
                <a:gd name="T1" fmla="*/ 3 h 6"/>
                <a:gd name="T2" fmla="*/ 5 w 21"/>
                <a:gd name="T3" fmla="*/ 0 h 6"/>
                <a:gd name="T4" fmla="*/ 0 w 21"/>
                <a:gd name="T5" fmla="*/ 3 h 6"/>
                <a:gd name="T6" fmla="*/ 11 w 21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0" name="AutoShape 27"/>
            <p:cNvSpPr>
              <a:spLocks/>
            </p:cNvSpPr>
            <p:nvPr/>
          </p:nvSpPr>
          <p:spPr bwMode="gray">
            <a:xfrm>
              <a:off x="6819132" y="2345701"/>
              <a:ext cx="9144" cy="15728"/>
            </a:xfrm>
            <a:custGeom>
              <a:avLst/>
              <a:gdLst>
                <a:gd name="T0" fmla="*/ 4 w 8"/>
                <a:gd name="T1" fmla="*/ 4 h 14"/>
                <a:gd name="T2" fmla="*/ 1 w 8"/>
                <a:gd name="T3" fmla="*/ 7 h 14"/>
                <a:gd name="T4" fmla="*/ 0 w 8"/>
                <a:gd name="T5" fmla="*/ 0 h 14"/>
                <a:gd name="T6" fmla="*/ 4 w 8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8" y="7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1" name="AutoShape 28"/>
            <p:cNvSpPr>
              <a:spLocks/>
            </p:cNvSpPr>
            <p:nvPr/>
          </p:nvSpPr>
          <p:spPr bwMode="gray">
            <a:xfrm>
              <a:off x="6284208" y="2363676"/>
              <a:ext cx="34290" cy="6741"/>
            </a:xfrm>
            <a:custGeom>
              <a:avLst/>
              <a:gdLst>
                <a:gd name="T0" fmla="*/ 15 w 30"/>
                <a:gd name="T1" fmla="*/ 0 h 5"/>
                <a:gd name="T2" fmla="*/ 4 w 30"/>
                <a:gd name="T3" fmla="*/ 3 h 5"/>
                <a:gd name="T4" fmla="*/ 0 w 30"/>
                <a:gd name="T5" fmla="*/ 1 h 5"/>
                <a:gd name="T6" fmla="*/ 15 w 3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30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2" name="AutoShape 29"/>
            <p:cNvSpPr>
              <a:spLocks/>
            </p:cNvSpPr>
            <p:nvPr/>
          </p:nvSpPr>
          <p:spPr bwMode="gray">
            <a:xfrm>
              <a:off x="6320784" y="2033391"/>
              <a:ext cx="22860" cy="24715"/>
            </a:xfrm>
            <a:custGeom>
              <a:avLst/>
              <a:gdLst>
                <a:gd name="T0" fmla="*/ 6 w 20"/>
                <a:gd name="T1" fmla="*/ 11 h 21"/>
                <a:gd name="T2" fmla="*/ 0 w 20"/>
                <a:gd name="T3" fmla="*/ 4 h 21"/>
                <a:gd name="T4" fmla="*/ 10 w 20"/>
                <a:gd name="T5" fmla="*/ 0 h 21"/>
                <a:gd name="T6" fmla="*/ 10 w 20"/>
                <a:gd name="T7" fmla="*/ 1 h 21"/>
                <a:gd name="T8" fmla="*/ 9 w 20"/>
                <a:gd name="T9" fmla="*/ 6 h 21"/>
                <a:gd name="T10" fmla="*/ 6 w 20"/>
                <a:gd name="T11" fmla="*/ 1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21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12"/>
                  </a:lnTo>
                  <a:lnTo>
                    <a:pt x="1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3" name="AutoShape 31"/>
            <p:cNvSpPr>
              <a:spLocks/>
            </p:cNvSpPr>
            <p:nvPr/>
          </p:nvSpPr>
          <p:spPr bwMode="gray">
            <a:xfrm>
              <a:off x="7541507" y="2019909"/>
              <a:ext cx="4572" cy="4494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2 h 2"/>
                <a:gd name="T4" fmla="*/ 1 w 4"/>
                <a:gd name="T5" fmla="*/ 1 h 2"/>
                <a:gd name="T6" fmla="*/ 1 w 4"/>
                <a:gd name="T7" fmla="*/ 0 h 2"/>
                <a:gd name="T8" fmla="*/ 2 w 4"/>
                <a:gd name="T9" fmla="*/ 1 h 2"/>
                <a:gd name="T10" fmla="*/ 1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gray">
            <a:xfrm>
              <a:off x="6910572" y="1903074"/>
              <a:ext cx="4572" cy="4494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1 w 4"/>
                <a:gd name="T5" fmla="*/ 1 h 4"/>
                <a:gd name="T6" fmla="*/ 1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gray">
            <a:xfrm>
              <a:off x="7253472" y="1963738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AutoShape 35"/>
            <p:cNvSpPr>
              <a:spLocks/>
            </p:cNvSpPr>
            <p:nvPr/>
          </p:nvSpPr>
          <p:spPr bwMode="gray">
            <a:xfrm>
              <a:off x="6213343" y="1977219"/>
              <a:ext cx="235458" cy="168513"/>
            </a:xfrm>
            <a:custGeom>
              <a:avLst/>
              <a:gdLst>
                <a:gd name="T0" fmla="*/ 77 w 208"/>
                <a:gd name="T1" fmla="*/ 0 h 149"/>
                <a:gd name="T2" fmla="*/ 84 w 208"/>
                <a:gd name="T3" fmla="*/ 5 h 149"/>
                <a:gd name="T4" fmla="*/ 83 w 208"/>
                <a:gd name="T5" fmla="*/ 13 h 149"/>
                <a:gd name="T6" fmla="*/ 89 w 208"/>
                <a:gd name="T7" fmla="*/ 11 h 149"/>
                <a:gd name="T8" fmla="*/ 89 w 208"/>
                <a:gd name="T9" fmla="*/ 14 h 149"/>
                <a:gd name="T10" fmla="*/ 91 w 208"/>
                <a:gd name="T11" fmla="*/ 15 h 149"/>
                <a:gd name="T12" fmla="*/ 103 w 208"/>
                <a:gd name="T13" fmla="*/ 21 h 149"/>
                <a:gd name="T14" fmla="*/ 92 w 208"/>
                <a:gd name="T15" fmla="*/ 24 h 149"/>
                <a:gd name="T16" fmla="*/ 95 w 208"/>
                <a:gd name="T17" fmla="*/ 30 h 149"/>
                <a:gd name="T18" fmla="*/ 88 w 208"/>
                <a:gd name="T19" fmla="*/ 32 h 149"/>
                <a:gd name="T20" fmla="*/ 85 w 208"/>
                <a:gd name="T21" fmla="*/ 35 h 149"/>
                <a:gd name="T22" fmla="*/ 76 w 208"/>
                <a:gd name="T23" fmla="*/ 33 h 149"/>
                <a:gd name="T24" fmla="*/ 67 w 208"/>
                <a:gd name="T25" fmla="*/ 32 h 149"/>
                <a:gd name="T26" fmla="*/ 64 w 208"/>
                <a:gd name="T27" fmla="*/ 41 h 149"/>
                <a:gd name="T28" fmla="*/ 61 w 208"/>
                <a:gd name="T29" fmla="*/ 50 h 149"/>
                <a:gd name="T30" fmla="*/ 59 w 208"/>
                <a:gd name="T31" fmla="*/ 56 h 149"/>
                <a:gd name="T32" fmla="*/ 54 w 208"/>
                <a:gd name="T33" fmla="*/ 66 h 149"/>
                <a:gd name="T34" fmla="*/ 45 w 208"/>
                <a:gd name="T35" fmla="*/ 70 h 149"/>
                <a:gd name="T36" fmla="*/ 31 w 208"/>
                <a:gd name="T37" fmla="*/ 67 h 149"/>
                <a:gd name="T38" fmla="*/ 27 w 208"/>
                <a:gd name="T39" fmla="*/ 72 h 149"/>
                <a:gd name="T40" fmla="*/ 12 w 208"/>
                <a:gd name="T41" fmla="*/ 75 h 149"/>
                <a:gd name="T42" fmla="*/ 2 w 208"/>
                <a:gd name="T43" fmla="*/ 69 h 149"/>
                <a:gd name="T44" fmla="*/ 0 w 208"/>
                <a:gd name="T45" fmla="*/ 60 h 149"/>
                <a:gd name="T46" fmla="*/ 0 w 208"/>
                <a:gd name="T47" fmla="*/ 62 h 149"/>
                <a:gd name="T48" fmla="*/ 9 w 208"/>
                <a:gd name="T49" fmla="*/ 66 h 149"/>
                <a:gd name="T50" fmla="*/ 17 w 208"/>
                <a:gd name="T51" fmla="*/ 69 h 149"/>
                <a:gd name="T52" fmla="*/ 15 w 208"/>
                <a:gd name="T53" fmla="*/ 68 h 149"/>
                <a:gd name="T54" fmla="*/ 17 w 208"/>
                <a:gd name="T55" fmla="*/ 66 h 149"/>
                <a:gd name="T56" fmla="*/ 18 w 208"/>
                <a:gd name="T57" fmla="*/ 60 h 149"/>
                <a:gd name="T58" fmla="*/ 18 w 208"/>
                <a:gd name="T59" fmla="*/ 57 h 149"/>
                <a:gd name="T60" fmla="*/ 19 w 208"/>
                <a:gd name="T61" fmla="*/ 53 h 149"/>
                <a:gd name="T62" fmla="*/ 27 w 208"/>
                <a:gd name="T63" fmla="*/ 50 h 149"/>
                <a:gd name="T64" fmla="*/ 34 w 208"/>
                <a:gd name="T65" fmla="*/ 48 h 149"/>
                <a:gd name="T66" fmla="*/ 41 w 208"/>
                <a:gd name="T67" fmla="*/ 39 h 149"/>
                <a:gd name="T68" fmla="*/ 47 w 208"/>
                <a:gd name="T69" fmla="*/ 29 h 149"/>
                <a:gd name="T70" fmla="*/ 53 w 208"/>
                <a:gd name="T71" fmla="*/ 36 h 149"/>
                <a:gd name="T72" fmla="*/ 55 w 208"/>
                <a:gd name="T73" fmla="*/ 31 h 149"/>
                <a:gd name="T74" fmla="*/ 57 w 208"/>
                <a:gd name="T75" fmla="*/ 26 h 149"/>
                <a:gd name="T76" fmla="*/ 59 w 208"/>
                <a:gd name="T77" fmla="*/ 32 h 149"/>
                <a:gd name="T78" fmla="*/ 59 w 208"/>
                <a:gd name="T79" fmla="*/ 27 h 149"/>
                <a:gd name="T80" fmla="*/ 62 w 208"/>
                <a:gd name="T81" fmla="*/ 24 h 149"/>
                <a:gd name="T82" fmla="*/ 61 w 208"/>
                <a:gd name="T83" fmla="*/ 21 h 149"/>
                <a:gd name="T84" fmla="*/ 64 w 208"/>
                <a:gd name="T85" fmla="*/ 18 h 149"/>
                <a:gd name="T86" fmla="*/ 69 w 208"/>
                <a:gd name="T87" fmla="*/ 9 h 149"/>
                <a:gd name="T88" fmla="*/ 74 w 208"/>
                <a:gd name="T89" fmla="*/ 0 h 149"/>
                <a:gd name="T90" fmla="*/ 75 w 208"/>
                <a:gd name="T91" fmla="*/ 3 h 149"/>
                <a:gd name="T92" fmla="*/ 77 w 208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49"/>
                <a:gd name="T143" fmla="*/ 208 w 208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49">
                  <a:moveTo>
                    <a:pt x="156" y="0"/>
                  </a:moveTo>
                  <a:lnTo>
                    <a:pt x="169" y="10"/>
                  </a:lnTo>
                  <a:lnTo>
                    <a:pt x="168" y="26"/>
                  </a:lnTo>
                  <a:lnTo>
                    <a:pt x="179" y="22"/>
                  </a:lnTo>
                  <a:lnTo>
                    <a:pt x="179" y="28"/>
                  </a:lnTo>
                  <a:lnTo>
                    <a:pt x="183" y="29"/>
                  </a:lnTo>
                  <a:lnTo>
                    <a:pt x="208" y="41"/>
                  </a:lnTo>
                  <a:lnTo>
                    <a:pt x="186" y="48"/>
                  </a:lnTo>
                  <a:lnTo>
                    <a:pt x="192" y="60"/>
                  </a:lnTo>
                  <a:lnTo>
                    <a:pt x="177" y="64"/>
                  </a:lnTo>
                  <a:lnTo>
                    <a:pt x="172" y="69"/>
                  </a:lnTo>
                  <a:lnTo>
                    <a:pt x="154" y="66"/>
                  </a:lnTo>
                  <a:lnTo>
                    <a:pt x="135" y="64"/>
                  </a:lnTo>
                  <a:lnTo>
                    <a:pt x="129" y="81"/>
                  </a:lnTo>
                  <a:lnTo>
                    <a:pt x="124" y="99"/>
                  </a:lnTo>
                  <a:lnTo>
                    <a:pt x="119" y="111"/>
                  </a:lnTo>
                  <a:lnTo>
                    <a:pt x="109" y="132"/>
                  </a:lnTo>
                  <a:lnTo>
                    <a:pt x="91" y="140"/>
                  </a:lnTo>
                  <a:lnTo>
                    <a:pt x="63" y="134"/>
                  </a:lnTo>
                  <a:lnTo>
                    <a:pt x="55" y="143"/>
                  </a:lnTo>
                  <a:lnTo>
                    <a:pt x="25" y="149"/>
                  </a:lnTo>
                  <a:lnTo>
                    <a:pt x="5" y="13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18" y="132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4" y="131"/>
                  </a:lnTo>
                  <a:lnTo>
                    <a:pt x="36" y="119"/>
                  </a:lnTo>
                  <a:lnTo>
                    <a:pt x="37" y="113"/>
                  </a:lnTo>
                  <a:lnTo>
                    <a:pt x="39" y="106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2" y="77"/>
                  </a:lnTo>
                  <a:lnTo>
                    <a:pt x="95" y="58"/>
                  </a:lnTo>
                  <a:lnTo>
                    <a:pt x="107" y="71"/>
                  </a:lnTo>
                  <a:lnTo>
                    <a:pt x="112" y="62"/>
                  </a:lnTo>
                  <a:lnTo>
                    <a:pt x="115" y="51"/>
                  </a:lnTo>
                  <a:lnTo>
                    <a:pt x="120" y="64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9" y="35"/>
                  </a:lnTo>
                  <a:lnTo>
                    <a:pt x="139" y="17"/>
                  </a:lnTo>
                  <a:lnTo>
                    <a:pt x="149" y="0"/>
                  </a:lnTo>
                  <a:lnTo>
                    <a:pt x="15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gray">
            <a:xfrm>
              <a:off x="5968741" y="1986207"/>
              <a:ext cx="109728" cy="146045"/>
            </a:xfrm>
            <a:custGeom>
              <a:avLst/>
              <a:gdLst>
                <a:gd name="T0" fmla="*/ 40 w 95"/>
                <a:gd name="T1" fmla="*/ 65 h 128"/>
                <a:gd name="T2" fmla="*/ 27 w 95"/>
                <a:gd name="T3" fmla="*/ 56 h 128"/>
                <a:gd name="T4" fmla="*/ 15 w 95"/>
                <a:gd name="T5" fmla="*/ 46 h 128"/>
                <a:gd name="T6" fmla="*/ 9 w 95"/>
                <a:gd name="T7" fmla="*/ 32 h 128"/>
                <a:gd name="T8" fmla="*/ 4 w 95"/>
                <a:gd name="T9" fmla="*/ 17 h 128"/>
                <a:gd name="T10" fmla="*/ 0 w 95"/>
                <a:gd name="T11" fmla="*/ 2 h 128"/>
                <a:gd name="T12" fmla="*/ 1 w 95"/>
                <a:gd name="T13" fmla="*/ 0 h 128"/>
                <a:gd name="T14" fmla="*/ 9 w 95"/>
                <a:gd name="T15" fmla="*/ 4 h 128"/>
                <a:gd name="T16" fmla="*/ 10 w 95"/>
                <a:gd name="T17" fmla="*/ 10 h 128"/>
                <a:gd name="T18" fmla="*/ 17 w 95"/>
                <a:gd name="T19" fmla="*/ 10 h 128"/>
                <a:gd name="T20" fmla="*/ 22 w 95"/>
                <a:gd name="T21" fmla="*/ 4 h 128"/>
                <a:gd name="T22" fmla="*/ 28 w 95"/>
                <a:gd name="T23" fmla="*/ 12 h 128"/>
                <a:gd name="T24" fmla="*/ 36 w 95"/>
                <a:gd name="T25" fmla="*/ 19 h 128"/>
                <a:gd name="T26" fmla="*/ 37 w 95"/>
                <a:gd name="T27" fmla="*/ 31 h 128"/>
                <a:gd name="T28" fmla="*/ 38 w 95"/>
                <a:gd name="T29" fmla="*/ 43 h 128"/>
                <a:gd name="T30" fmla="*/ 43 w 95"/>
                <a:gd name="T31" fmla="*/ 53 h 128"/>
                <a:gd name="T32" fmla="*/ 48 w 95"/>
                <a:gd name="T33" fmla="*/ 64 h 128"/>
                <a:gd name="T34" fmla="*/ 44 w 95"/>
                <a:gd name="T35" fmla="*/ 62 h 128"/>
                <a:gd name="T36" fmla="*/ 40 w 95"/>
                <a:gd name="T37" fmla="*/ 6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8" name="AutoShape 37"/>
            <p:cNvSpPr>
              <a:spLocks/>
            </p:cNvSpPr>
            <p:nvPr/>
          </p:nvSpPr>
          <p:spPr bwMode="gray">
            <a:xfrm>
              <a:off x="7680953" y="1965985"/>
              <a:ext cx="4572" cy="224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9" name="AutoShape 38"/>
            <p:cNvSpPr>
              <a:spLocks/>
            </p:cNvSpPr>
            <p:nvPr/>
          </p:nvSpPr>
          <p:spPr bwMode="gray">
            <a:xfrm>
              <a:off x="7671809" y="2013169"/>
              <a:ext cx="2286" cy="224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gray">
            <a:xfrm>
              <a:off x="7687811" y="1959245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AutoShape 43"/>
            <p:cNvSpPr>
              <a:spLocks/>
            </p:cNvSpPr>
            <p:nvPr/>
          </p:nvSpPr>
          <p:spPr bwMode="gray">
            <a:xfrm>
              <a:off x="6825990" y="1965985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2" name="AutoShape 44"/>
            <p:cNvSpPr>
              <a:spLocks/>
            </p:cNvSpPr>
            <p:nvPr/>
          </p:nvSpPr>
          <p:spPr bwMode="gray">
            <a:xfrm>
              <a:off x="6819132" y="1977219"/>
              <a:ext cx="2286" cy="2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3" name="AutoShape 45"/>
            <p:cNvSpPr>
              <a:spLocks/>
            </p:cNvSpPr>
            <p:nvPr/>
          </p:nvSpPr>
          <p:spPr bwMode="gray">
            <a:xfrm>
              <a:off x="6821418" y="1972726"/>
              <a:ext cx="2286" cy="449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4" name="AutoShape 46"/>
            <p:cNvSpPr>
              <a:spLocks/>
            </p:cNvSpPr>
            <p:nvPr/>
          </p:nvSpPr>
          <p:spPr bwMode="gray">
            <a:xfrm>
              <a:off x="6983724" y="2242347"/>
              <a:ext cx="244602" cy="224684"/>
            </a:xfrm>
            <a:custGeom>
              <a:avLst/>
              <a:gdLst>
                <a:gd name="T0" fmla="*/ 107 w 214"/>
                <a:gd name="T1" fmla="*/ 95 h 199"/>
                <a:gd name="T2" fmla="*/ 102 w 214"/>
                <a:gd name="T3" fmla="*/ 97 h 199"/>
                <a:gd name="T4" fmla="*/ 103 w 214"/>
                <a:gd name="T5" fmla="*/ 100 h 199"/>
                <a:gd name="T6" fmla="*/ 97 w 214"/>
                <a:gd name="T7" fmla="*/ 99 h 199"/>
                <a:gd name="T8" fmla="*/ 86 w 214"/>
                <a:gd name="T9" fmla="*/ 96 h 199"/>
                <a:gd name="T10" fmla="*/ 76 w 214"/>
                <a:gd name="T11" fmla="*/ 94 h 199"/>
                <a:gd name="T12" fmla="*/ 70 w 214"/>
                <a:gd name="T13" fmla="*/ 87 h 199"/>
                <a:gd name="T14" fmla="*/ 64 w 214"/>
                <a:gd name="T15" fmla="*/ 81 h 199"/>
                <a:gd name="T16" fmla="*/ 59 w 214"/>
                <a:gd name="T17" fmla="*/ 74 h 199"/>
                <a:gd name="T18" fmla="*/ 53 w 214"/>
                <a:gd name="T19" fmla="*/ 66 h 199"/>
                <a:gd name="T20" fmla="*/ 39 w 214"/>
                <a:gd name="T21" fmla="*/ 61 h 199"/>
                <a:gd name="T22" fmla="*/ 39 w 214"/>
                <a:gd name="T23" fmla="*/ 64 h 199"/>
                <a:gd name="T24" fmla="*/ 32 w 214"/>
                <a:gd name="T25" fmla="*/ 62 h 199"/>
                <a:gd name="T26" fmla="*/ 33 w 214"/>
                <a:gd name="T27" fmla="*/ 68 h 199"/>
                <a:gd name="T28" fmla="*/ 28 w 214"/>
                <a:gd name="T29" fmla="*/ 67 h 199"/>
                <a:gd name="T30" fmla="*/ 29 w 214"/>
                <a:gd name="T31" fmla="*/ 70 h 199"/>
                <a:gd name="T32" fmla="*/ 14 w 214"/>
                <a:gd name="T33" fmla="*/ 70 h 199"/>
                <a:gd name="T34" fmla="*/ 27 w 214"/>
                <a:gd name="T35" fmla="*/ 76 h 199"/>
                <a:gd name="T36" fmla="*/ 21 w 214"/>
                <a:gd name="T37" fmla="*/ 82 h 199"/>
                <a:gd name="T38" fmla="*/ 11 w 214"/>
                <a:gd name="T39" fmla="*/ 81 h 199"/>
                <a:gd name="T40" fmla="*/ 0 w 214"/>
                <a:gd name="T41" fmla="*/ 81 h 199"/>
                <a:gd name="T42" fmla="*/ 1 w 214"/>
                <a:gd name="T43" fmla="*/ 71 h 199"/>
                <a:gd name="T44" fmla="*/ 2 w 214"/>
                <a:gd name="T45" fmla="*/ 61 h 199"/>
                <a:gd name="T46" fmla="*/ 3 w 214"/>
                <a:gd name="T47" fmla="*/ 51 h 199"/>
                <a:gd name="T48" fmla="*/ 3 w 214"/>
                <a:gd name="T49" fmla="*/ 40 h 199"/>
                <a:gd name="T50" fmla="*/ 4 w 214"/>
                <a:gd name="T51" fmla="*/ 30 h 199"/>
                <a:gd name="T52" fmla="*/ 5 w 214"/>
                <a:gd name="T53" fmla="*/ 21 h 199"/>
                <a:gd name="T54" fmla="*/ 5 w 214"/>
                <a:gd name="T55" fmla="*/ 10 h 199"/>
                <a:gd name="T56" fmla="*/ 6 w 214"/>
                <a:gd name="T57" fmla="*/ 0 h 199"/>
                <a:gd name="T58" fmla="*/ 15 w 214"/>
                <a:gd name="T59" fmla="*/ 5 h 199"/>
                <a:gd name="T60" fmla="*/ 27 w 214"/>
                <a:gd name="T61" fmla="*/ 9 h 199"/>
                <a:gd name="T62" fmla="*/ 37 w 214"/>
                <a:gd name="T63" fmla="*/ 14 h 199"/>
                <a:gd name="T64" fmla="*/ 48 w 214"/>
                <a:gd name="T65" fmla="*/ 19 h 199"/>
                <a:gd name="T66" fmla="*/ 57 w 214"/>
                <a:gd name="T67" fmla="*/ 31 h 199"/>
                <a:gd name="T68" fmla="*/ 57 w 214"/>
                <a:gd name="T69" fmla="*/ 36 h 199"/>
                <a:gd name="T70" fmla="*/ 67 w 214"/>
                <a:gd name="T71" fmla="*/ 40 h 199"/>
                <a:gd name="T72" fmla="*/ 76 w 214"/>
                <a:gd name="T73" fmla="*/ 45 h 199"/>
                <a:gd name="T74" fmla="*/ 78 w 214"/>
                <a:gd name="T75" fmla="*/ 51 h 199"/>
                <a:gd name="T76" fmla="*/ 68 w 214"/>
                <a:gd name="T77" fmla="*/ 52 h 199"/>
                <a:gd name="T78" fmla="*/ 73 w 214"/>
                <a:gd name="T79" fmla="*/ 63 h 199"/>
                <a:gd name="T80" fmla="*/ 80 w 214"/>
                <a:gd name="T81" fmla="*/ 70 h 199"/>
                <a:gd name="T82" fmla="*/ 85 w 214"/>
                <a:gd name="T83" fmla="*/ 81 h 199"/>
                <a:gd name="T84" fmla="*/ 91 w 214"/>
                <a:gd name="T85" fmla="*/ 81 h 199"/>
                <a:gd name="T86" fmla="*/ 91 w 214"/>
                <a:gd name="T87" fmla="*/ 86 h 199"/>
                <a:gd name="T88" fmla="*/ 97 w 214"/>
                <a:gd name="T89" fmla="*/ 89 h 199"/>
                <a:gd name="T90" fmla="*/ 96 w 214"/>
                <a:gd name="T91" fmla="*/ 91 h 199"/>
                <a:gd name="T92" fmla="*/ 107 w 214"/>
                <a:gd name="T93" fmla="*/ 9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99"/>
                <a:gd name="T143" fmla="*/ 214 w 214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99">
                  <a:moveTo>
                    <a:pt x="214" y="189"/>
                  </a:moveTo>
                  <a:lnTo>
                    <a:pt x="204" y="193"/>
                  </a:lnTo>
                  <a:lnTo>
                    <a:pt x="205" y="199"/>
                  </a:lnTo>
                  <a:lnTo>
                    <a:pt x="193" y="197"/>
                  </a:lnTo>
                  <a:lnTo>
                    <a:pt x="172" y="192"/>
                  </a:lnTo>
                  <a:lnTo>
                    <a:pt x="151" y="187"/>
                  </a:lnTo>
                  <a:lnTo>
                    <a:pt x="140" y="174"/>
                  </a:lnTo>
                  <a:lnTo>
                    <a:pt x="128" y="162"/>
                  </a:lnTo>
                  <a:lnTo>
                    <a:pt x="118" y="147"/>
                  </a:lnTo>
                  <a:lnTo>
                    <a:pt x="106" y="132"/>
                  </a:lnTo>
                  <a:lnTo>
                    <a:pt x="78" y="121"/>
                  </a:lnTo>
                  <a:lnTo>
                    <a:pt x="77" y="127"/>
                  </a:lnTo>
                  <a:lnTo>
                    <a:pt x="64" y="123"/>
                  </a:lnTo>
                  <a:lnTo>
                    <a:pt x="65" y="135"/>
                  </a:lnTo>
                  <a:lnTo>
                    <a:pt x="56" y="133"/>
                  </a:lnTo>
                  <a:lnTo>
                    <a:pt x="59" y="140"/>
                  </a:lnTo>
                  <a:lnTo>
                    <a:pt x="29" y="139"/>
                  </a:lnTo>
                  <a:lnTo>
                    <a:pt x="54" y="152"/>
                  </a:lnTo>
                  <a:lnTo>
                    <a:pt x="42" y="163"/>
                  </a:lnTo>
                  <a:lnTo>
                    <a:pt x="22" y="162"/>
                  </a:lnTo>
                  <a:lnTo>
                    <a:pt x="0" y="162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1"/>
                  </a:lnTo>
                  <a:lnTo>
                    <a:pt x="7" y="80"/>
                  </a:lnTo>
                  <a:lnTo>
                    <a:pt x="8" y="6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11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3" y="27"/>
                  </a:lnTo>
                  <a:lnTo>
                    <a:pt x="95" y="37"/>
                  </a:lnTo>
                  <a:lnTo>
                    <a:pt x="114" y="61"/>
                  </a:lnTo>
                  <a:lnTo>
                    <a:pt x="114" y="72"/>
                  </a:lnTo>
                  <a:lnTo>
                    <a:pt x="133" y="80"/>
                  </a:lnTo>
                  <a:lnTo>
                    <a:pt x="152" y="89"/>
                  </a:lnTo>
                  <a:lnTo>
                    <a:pt x="155" y="102"/>
                  </a:lnTo>
                  <a:lnTo>
                    <a:pt x="136" y="104"/>
                  </a:lnTo>
                  <a:lnTo>
                    <a:pt x="145" y="126"/>
                  </a:lnTo>
                  <a:lnTo>
                    <a:pt x="160" y="140"/>
                  </a:lnTo>
                  <a:lnTo>
                    <a:pt x="169" y="161"/>
                  </a:lnTo>
                  <a:lnTo>
                    <a:pt x="182" y="162"/>
                  </a:lnTo>
                  <a:lnTo>
                    <a:pt x="182" y="171"/>
                  </a:lnTo>
                  <a:lnTo>
                    <a:pt x="193" y="177"/>
                  </a:lnTo>
                  <a:lnTo>
                    <a:pt x="192" y="182"/>
                  </a:lnTo>
                  <a:lnTo>
                    <a:pt x="214" y="1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5" name="AutoShape 47"/>
            <p:cNvSpPr>
              <a:spLocks/>
            </p:cNvSpPr>
            <p:nvPr/>
          </p:nvSpPr>
          <p:spPr bwMode="gray">
            <a:xfrm>
              <a:off x="7178034" y="2289530"/>
              <a:ext cx="102870" cy="56171"/>
            </a:xfrm>
            <a:custGeom>
              <a:avLst/>
              <a:gdLst>
                <a:gd name="T0" fmla="*/ 45 w 90"/>
                <a:gd name="T1" fmla="*/ 1 h 50"/>
                <a:gd name="T2" fmla="*/ 42 w 90"/>
                <a:gd name="T3" fmla="*/ 9 h 50"/>
                <a:gd name="T4" fmla="*/ 40 w 90"/>
                <a:gd name="T5" fmla="*/ 11 h 50"/>
                <a:gd name="T6" fmla="*/ 41 w 90"/>
                <a:gd name="T7" fmla="*/ 15 h 50"/>
                <a:gd name="T8" fmla="*/ 33 w 90"/>
                <a:gd name="T9" fmla="*/ 19 h 50"/>
                <a:gd name="T10" fmla="*/ 18 w 90"/>
                <a:gd name="T11" fmla="*/ 25 h 50"/>
                <a:gd name="T12" fmla="*/ 9 w 90"/>
                <a:gd name="T13" fmla="*/ 23 h 50"/>
                <a:gd name="T14" fmla="*/ 2 w 90"/>
                <a:gd name="T15" fmla="*/ 19 h 50"/>
                <a:gd name="T16" fmla="*/ 0 w 90"/>
                <a:gd name="T17" fmla="*/ 15 h 50"/>
                <a:gd name="T18" fmla="*/ 14 w 90"/>
                <a:gd name="T19" fmla="*/ 16 h 50"/>
                <a:gd name="T20" fmla="*/ 19 w 90"/>
                <a:gd name="T21" fmla="*/ 10 h 50"/>
                <a:gd name="T22" fmla="*/ 19 w 90"/>
                <a:gd name="T23" fmla="*/ 13 h 50"/>
                <a:gd name="T24" fmla="*/ 24 w 90"/>
                <a:gd name="T25" fmla="*/ 16 h 50"/>
                <a:gd name="T26" fmla="*/ 35 w 90"/>
                <a:gd name="T27" fmla="*/ 8 h 50"/>
                <a:gd name="T28" fmla="*/ 36 w 90"/>
                <a:gd name="T29" fmla="*/ 1 h 50"/>
                <a:gd name="T30" fmla="*/ 41 w 90"/>
                <a:gd name="T31" fmla="*/ 0 h 50"/>
                <a:gd name="T32" fmla="*/ 45 w 9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2"/>
                  </a:moveTo>
                  <a:lnTo>
                    <a:pt x="84" y="18"/>
                  </a:lnTo>
                  <a:lnTo>
                    <a:pt x="79" y="22"/>
                  </a:lnTo>
                  <a:lnTo>
                    <a:pt x="81" y="30"/>
                  </a:lnTo>
                  <a:lnTo>
                    <a:pt x="66" y="37"/>
                  </a:lnTo>
                  <a:lnTo>
                    <a:pt x="36" y="50"/>
                  </a:lnTo>
                  <a:lnTo>
                    <a:pt x="18" y="45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29" y="32"/>
                  </a:lnTo>
                  <a:lnTo>
                    <a:pt x="37" y="19"/>
                  </a:lnTo>
                  <a:lnTo>
                    <a:pt x="37" y="26"/>
                  </a:lnTo>
                  <a:lnTo>
                    <a:pt x="49" y="32"/>
                  </a:lnTo>
                  <a:lnTo>
                    <a:pt x="70" y="16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6" name="AutoShape 48"/>
            <p:cNvSpPr>
              <a:spLocks/>
            </p:cNvSpPr>
            <p:nvPr/>
          </p:nvSpPr>
          <p:spPr bwMode="gray">
            <a:xfrm>
              <a:off x="7338054" y="2320986"/>
              <a:ext cx="27432" cy="40443"/>
            </a:xfrm>
            <a:custGeom>
              <a:avLst/>
              <a:gdLst>
                <a:gd name="T0" fmla="*/ 12 w 24"/>
                <a:gd name="T1" fmla="*/ 17 h 36"/>
                <a:gd name="T2" fmla="*/ 9 w 24"/>
                <a:gd name="T3" fmla="*/ 18 h 36"/>
                <a:gd name="T4" fmla="*/ 2 w 24"/>
                <a:gd name="T5" fmla="*/ 10 h 36"/>
                <a:gd name="T6" fmla="*/ 0 w 24"/>
                <a:gd name="T7" fmla="*/ 0 h 36"/>
                <a:gd name="T8" fmla="*/ 6 w 24"/>
                <a:gd name="T9" fmla="*/ 8 h 36"/>
                <a:gd name="T10" fmla="*/ 12 w 24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24" y="33"/>
                  </a:moveTo>
                  <a:lnTo>
                    <a:pt x="18" y="36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7" name="AutoShape 49"/>
            <p:cNvSpPr>
              <a:spLocks/>
            </p:cNvSpPr>
            <p:nvPr/>
          </p:nvSpPr>
          <p:spPr bwMode="gray">
            <a:xfrm>
              <a:off x="7244328" y="2246840"/>
              <a:ext cx="54864" cy="56171"/>
            </a:xfrm>
            <a:custGeom>
              <a:avLst/>
              <a:gdLst>
                <a:gd name="T0" fmla="*/ 24 w 48"/>
                <a:gd name="T1" fmla="*/ 21 h 51"/>
                <a:gd name="T2" fmla="*/ 21 w 48"/>
                <a:gd name="T3" fmla="*/ 25 h 51"/>
                <a:gd name="T4" fmla="*/ 13 w 48"/>
                <a:gd name="T5" fmla="*/ 10 h 51"/>
                <a:gd name="T6" fmla="*/ 6 w 48"/>
                <a:gd name="T7" fmla="*/ 5 h 51"/>
                <a:gd name="T8" fmla="*/ 0 w 48"/>
                <a:gd name="T9" fmla="*/ 0 h 51"/>
                <a:gd name="T10" fmla="*/ 9 w 48"/>
                <a:gd name="T11" fmla="*/ 6 h 51"/>
                <a:gd name="T12" fmla="*/ 18 w 48"/>
                <a:gd name="T13" fmla="*/ 13 h 51"/>
                <a:gd name="T14" fmla="*/ 24 w 48"/>
                <a:gd name="T15" fmla="*/ 2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42"/>
                  </a:moveTo>
                  <a:lnTo>
                    <a:pt x="41" y="51"/>
                  </a:lnTo>
                  <a:lnTo>
                    <a:pt x="26" y="21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6" y="27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8" name="AutoShape 50"/>
            <p:cNvSpPr>
              <a:spLocks/>
            </p:cNvSpPr>
            <p:nvPr/>
          </p:nvSpPr>
          <p:spPr bwMode="gray">
            <a:xfrm>
              <a:off x="7230612" y="2444562"/>
              <a:ext cx="9144" cy="6741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3 h 7"/>
                <a:gd name="T4" fmla="*/ 0 w 8"/>
                <a:gd name="T5" fmla="*/ 0 h 7"/>
                <a:gd name="T6" fmla="*/ 4 w 8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gray">
            <a:xfrm>
              <a:off x="7079736" y="1743548"/>
              <a:ext cx="2286" cy="6741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3 h 5"/>
                <a:gd name="T10" fmla="*/ 1 w 2"/>
                <a:gd name="T11" fmla="*/ 2 h 5"/>
                <a:gd name="T12" fmla="*/ 1 w 2"/>
                <a:gd name="T13" fmla="*/ 1 h 5"/>
                <a:gd name="T14" fmla="*/ 1 w 2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0" name="AutoShape 54"/>
            <p:cNvSpPr>
              <a:spLocks/>
            </p:cNvSpPr>
            <p:nvPr/>
          </p:nvSpPr>
          <p:spPr bwMode="gray">
            <a:xfrm>
              <a:off x="7063734" y="1662662"/>
              <a:ext cx="2286" cy="4494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1" name="AutoShape 55"/>
            <p:cNvSpPr>
              <a:spLocks/>
            </p:cNvSpPr>
            <p:nvPr/>
          </p:nvSpPr>
          <p:spPr bwMode="gray">
            <a:xfrm>
              <a:off x="7056876" y="164693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1 w 2"/>
                <a:gd name="T7" fmla="*/ 1 h 3"/>
                <a:gd name="T8" fmla="*/ 1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2" name="AutoShape 56"/>
            <p:cNvSpPr>
              <a:spLocks/>
            </p:cNvSpPr>
            <p:nvPr/>
          </p:nvSpPr>
          <p:spPr bwMode="gray">
            <a:xfrm>
              <a:off x="7070592" y="1714339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3" name="AutoShape 57"/>
            <p:cNvSpPr>
              <a:spLocks/>
            </p:cNvSpPr>
            <p:nvPr/>
          </p:nvSpPr>
          <p:spPr bwMode="gray">
            <a:xfrm>
              <a:off x="5612125" y="1431237"/>
              <a:ext cx="125730" cy="157279"/>
            </a:xfrm>
            <a:custGeom>
              <a:avLst/>
              <a:gdLst>
                <a:gd name="T0" fmla="*/ 20 w 109"/>
                <a:gd name="T1" fmla="*/ 58 h 141"/>
                <a:gd name="T2" fmla="*/ 19 w 109"/>
                <a:gd name="T3" fmla="*/ 59 h 141"/>
                <a:gd name="T4" fmla="*/ 16 w 109"/>
                <a:gd name="T5" fmla="*/ 56 h 141"/>
                <a:gd name="T6" fmla="*/ 16 w 109"/>
                <a:gd name="T7" fmla="*/ 57 h 141"/>
                <a:gd name="T8" fmla="*/ 13 w 109"/>
                <a:gd name="T9" fmla="*/ 47 h 141"/>
                <a:gd name="T10" fmla="*/ 10 w 109"/>
                <a:gd name="T11" fmla="*/ 38 h 141"/>
                <a:gd name="T12" fmla="*/ 9 w 109"/>
                <a:gd name="T13" fmla="*/ 31 h 141"/>
                <a:gd name="T14" fmla="*/ 1 w 109"/>
                <a:gd name="T15" fmla="*/ 24 h 141"/>
                <a:gd name="T16" fmla="*/ 4 w 109"/>
                <a:gd name="T17" fmla="*/ 19 h 141"/>
                <a:gd name="T18" fmla="*/ 8 w 109"/>
                <a:gd name="T19" fmla="*/ 17 h 141"/>
                <a:gd name="T20" fmla="*/ 0 w 109"/>
                <a:gd name="T21" fmla="*/ 9 h 141"/>
                <a:gd name="T22" fmla="*/ 0 w 109"/>
                <a:gd name="T23" fmla="*/ 0 h 141"/>
                <a:gd name="T24" fmla="*/ 7 w 109"/>
                <a:gd name="T25" fmla="*/ 3 h 141"/>
                <a:gd name="T26" fmla="*/ 11 w 109"/>
                <a:gd name="T27" fmla="*/ 6 h 141"/>
                <a:gd name="T28" fmla="*/ 13 w 109"/>
                <a:gd name="T29" fmla="*/ 4 h 141"/>
                <a:gd name="T30" fmla="*/ 17 w 109"/>
                <a:gd name="T31" fmla="*/ 14 h 141"/>
                <a:gd name="T32" fmla="*/ 29 w 109"/>
                <a:gd name="T33" fmla="*/ 15 h 141"/>
                <a:gd name="T34" fmla="*/ 41 w 109"/>
                <a:gd name="T35" fmla="*/ 17 h 141"/>
                <a:gd name="T36" fmla="*/ 46 w 109"/>
                <a:gd name="T37" fmla="*/ 21 h 141"/>
                <a:gd name="T38" fmla="*/ 44 w 109"/>
                <a:gd name="T39" fmla="*/ 26 h 141"/>
                <a:gd name="T40" fmla="*/ 37 w 109"/>
                <a:gd name="T41" fmla="*/ 32 h 141"/>
                <a:gd name="T42" fmla="*/ 38 w 109"/>
                <a:gd name="T43" fmla="*/ 41 h 141"/>
                <a:gd name="T44" fmla="*/ 41 w 109"/>
                <a:gd name="T45" fmla="*/ 44 h 141"/>
                <a:gd name="T46" fmla="*/ 46 w 109"/>
                <a:gd name="T47" fmla="*/ 35 h 141"/>
                <a:gd name="T48" fmla="*/ 50 w 109"/>
                <a:gd name="T49" fmla="*/ 45 h 141"/>
                <a:gd name="T50" fmla="*/ 54 w 109"/>
                <a:gd name="T51" fmla="*/ 56 h 141"/>
                <a:gd name="T52" fmla="*/ 55 w 109"/>
                <a:gd name="T53" fmla="*/ 64 h 141"/>
                <a:gd name="T54" fmla="*/ 51 w 109"/>
                <a:gd name="T55" fmla="*/ 66 h 141"/>
                <a:gd name="T56" fmla="*/ 53 w 109"/>
                <a:gd name="T57" fmla="*/ 70 h 141"/>
                <a:gd name="T58" fmla="*/ 46 w 109"/>
                <a:gd name="T59" fmla="*/ 58 h 141"/>
                <a:gd name="T60" fmla="*/ 40 w 109"/>
                <a:gd name="T61" fmla="*/ 47 h 141"/>
                <a:gd name="T62" fmla="*/ 34 w 109"/>
                <a:gd name="T63" fmla="*/ 45 h 141"/>
                <a:gd name="T64" fmla="*/ 29 w 109"/>
                <a:gd name="T65" fmla="*/ 38 h 141"/>
                <a:gd name="T66" fmla="*/ 19 w 109"/>
                <a:gd name="T67" fmla="*/ 32 h 141"/>
                <a:gd name="T68" fmla="*/ 16 w 109"/>
                <a:gd name="T69" fmla="*/ 32 h 141"/>
                <a:gd name="T70" fmla="*/ 27 w 109"/>
                <a:gd name="T71" fmla="*/ 39 h 141"/>
                <a:gd name="T72" fmla="*/ 31 w 109"/>
                <a:gd name="T73" fmla="*/ 46 h 141"/>
                <a:gd name="T74" fmla="*/ 31 w 109"/>
                <a:gd name="T75" fmla="*/ 50 h 141"/>
                <a:gd name="T76" fmla="*/ 29 w 109"/>
                <a:gd name="T77" fmla="*/ 59 h 141"/>
                <a:gd name="T78" fmla="*/ 27 w 109"/>
                <a:gd name="T79" fmla="*/ 56 h 141"/>
                <a:gd name="T80" fmla="*/ 25 w 109"/>
                <a:gd name="T81" fmla="*/ 56 h 141"/>
                <a:gd name="T82" fmla="*/ 22 w 109"/>
                <a:gd name="T83" fmla="*/ 58 h 141"/>
                <a:gd name="T84" fmla="*/ 20 w 109"/>
                <a:gd name="T85" fmla="*/ 5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AutoShape 58"/>
            <p:cNvSpPr>
              <a:spLocks/>
            </p:cNvSpPr>
            <p:nvPr/>
          </p:nvSpPr>
          <p:spPr bwMode="gray">
            <a:xfrm>
              <a:off x="5618983" y="1384054"/>
              <a:ext cx="80010" cy="38196"/>
            </a:xfrm>
            <a:custGeom>
              <a:avLst/>
              <a:gdLst>
                <a:gd name="T0" fmla="*/ 23 w 69"/>
                <a:gd name="T1" fmla="*/ 1 h 34"/>
                <a:gd name="T2" fmla="*/ 7 w 69"/>
                <a:gd name="T3" fmla="*/ 0 h 34"/>
                <a:gd name="T4" fmla="*/ 0 w 69"/>
                <a:gd name="T5" fmla="*/ 11 h 34"/>
                <a:gd name="T6" fmla="*/ 2 w 69"/>
                <a:gd name="T7" fmla="*/ 16 h 34"/>
                <a:gd name="T8" fmla="*/ 15 w 69"/>
                <a:gd name="T9" fmla="*/ 17 h 34"/>
                <a:gd name="T10" fmla="*/ 25 w 69"/>
                <a:gd name="T11" fmla="*/ 17 h 34"/>
                <a:gd name="T12" fmla="*/ 35 w 69"/>
                <a:gd name="T13" fmla="*/ 16 h 34"/>
                <a:gd name="T14" fmla="*/ 31 w 69"/>
                <a:gd name="T15" fmla="*/ 9 h 34"/>
                <a:gd name="T16" fmla="*/ 28 w 69"/>
                <a:gd name="T17" fmla="*/ 5 h 34"/>
                <a:gd name="T18" fmla="*/ 23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5" name="AutoShape 59"/>
            <p:cNvSpPr>
              <a:spLocks/>
            </p:cNvSpPr>
            <p:nvPr/>
          </p:nvSpPr>
          <p:spPr bwMode="gray">
            <a:xfrm>
              <a:off x="6009889" y="1761523"/>
              <a:ext cx="128016" cy="119083"/>
            </a:xfrm>
            <a:custGeom>
              <a:avLst/>
              <a:gdLst>
                <a:gd name="T0" fmla="*/ 41 w 112"/>
                <a:gd name="T1" fmla="*/ 39 h 107"/>
                <a:gd name="T2" fmla="*/ 44 w 112"/>
                <a:gd name="T3" fmla="*/ 48 h 107"/>
                <a:gd name="T4" fmla="*/ 36 w 112"/>
                <a:gd name="T5" fmla="*/ 47 h 107"/>
                <a:gd name="T6" fmla="*/ 33 w 112"/>
                <a:gd name="T7" fmla="*/ 48 h 107"/>
                <a:gd name="T8" fmla="*/ 26 w 112"/>
                <a:gd name="T9" fmla="*/ 53 h 107"/>
                <a:gd name="T10" fmla="*/ 20 w 112"/>
                <a:gd name="T11" fmla="*/ 51 h 107"/>
                <a:gd name="T12" fmla="*/ 16 w 112"/>
                <a:gd name="T13" fmla="*/ 49 h 107"/>
                <a:gd name="T14" fmla="*/ 15 w 112"/>
                <a:gd name="T15" fmla="*/ 44 h 107"/>
                <a:gd name="T16" fmla="*/ 11 w 112"/>
                <a:gd name="T17" fmla="*/ 47 h 107"/>
                <a:gd name="T18" fmla="*/ 9 w 112"/>
                <a:gd name="T19" fmla="*/ 39 h 107"/>
                <a:gd name="T20" fmla="*/ 8 w 112"/>
                <a:gd name="T21" fmla="*/ 38 h 107"/>
                <a:gd name="T22" fmla="*/ 4 w 112"/>
                <a:gd name="T23" fmla="*/ 27 h 107"/>
                <a:gd name="T24" fmla="*/ 0 w 112"/>
                <a:gd name="T25" fmla="*/ 17 h 107"/>
                <a:gd name="T26" fmla="*/ 7 w 112"/>
                <a:gd name="T27" fmla="*/ 5 h 107"/>
                <a:gd name="T28" fmla="*/ 19 w 112"/>
                <a:gd name="T29" fmla="*/ 5 h 107"/>
                <a:gd name="T30" fmla="*/ 30 w 112"/>
                <a:gd name="T31" fmla="*/ 4 h 107"/>
                <a:gd name="T32" fmla="*/ 39 w 112"/>
                <a:gd name="T33" fmla="*/ 9 h 107"/>
                <a:gd name="T34" fmla="*/ 39 w 112"/>
                <a:gd name="T35" fmla="*/ 6 h 107"/>
                <a:gd name="T36" fmla="*/ 43 w 112"/>
                <a:gd name="T37" fmla="*/ 2 h 107"/>
                <a:gd name="T38" fmla="*/ 47 w 112"/>
                <a:gd name="T39" fmla="*/ 4 h 107"/>
                <a:gd name="T40" fmla="*/ 55 w 112"/>
                <a:gd name="T41" fmla="*/ 0 h 107"/>
                <a:gd name="T42" fmla="*/ 55 w 112"/>
                <a:gd name="T43" fmla="*/ 11 h 107"/>
                <a:gd name="T44" fmla="*/ 56 w 112"/>
                <a:gd name="T45" fmla="*/ 21 h 107"/>
                <a:gd name="T46" fmla="*/ 56 w 112"/>
                <a:gd name="T47" fmla="*/ 30 h 107"/>
                <a:gd name="T48" fmla="*/ 47 w 112"/>
                <a:gd name="T49" fmla="*/ 36 h 107"/>
                <a:gd name="T50" fmla="*/ 41 w 112"/>
                <a:gd name="T51" fmla="*/ 39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6" name="AutoShape 61"/>
            <p:cNvSpPr>
              <a:spLocks/>
            </p:cNvSpPr>
            <p:nvPr/>
          </p:nvSpPr>
          <p:spPr bwMode="gray">
            <a:xfrm>
              <a:off x="6256777" y="1548073"/>
              <a:ext cx="4572" cy="2247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2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7" name="AutoShape 62"/>
            <p:cNvSpPr>
              <a:spLocks/>
            </p:cNvSpPr>
            <p:nvPr/>
          </p:nvSpPr>
          <p:spPr bwMode="gray">
            <a:xfrm>
              <a:off x="5927593" y="1545826"/>
              <a:ext cx="205740" cy="235918"/>
            </a:xfrm>
            <a:custGeom>
              <a:avLst/>
              <a:gdLst>
                <a:gd name="T0" fmla="*/ 51 w 181"/>
                <a:gd name="T1" fmla="*/ 27 h 210"/>
                <a:gd name="T2" fmla="*/ 48 w 181"/>
                <a:gd name="T3" fmla="*/ 24 h 210"/>
                <a:gd name="T4" fmla="*/ 42 w 181"/>
                <a:gd name="T5" fmla="*/ 18 h 210"/>
                <a:gd name="T6" fmla="*/ 36 w 181"/>
                <a:gd name="T7" fmla="*/ 21 h 210"/>
                <a:gd name="T8" fmla="*/ 28 w 181"/>
                <a:gd name="T9" fmla="*/ 13 h 210"/>
                <a:gd name="T10" fmla="*/ 26 w 181"/>
                <a:gd name="T11" fmla="*/ 8 h 210"/>
                <a:gd name="T12" fmla="*/ 18 w 181"/>
                <a:gd name="T13" fmla="*/ 0 h 210"/>
                <a:gd name="T14" fmla="*/ 12 w 181"/>
                <a:gd name="T15" fmla="*/ 0 h 210"/>
                <a:gd name="T16" fmla="*/ 15 w 181"/>
                <a:gd name="T17" fmla="*/ 15 h 210"/>
                <a:gd name="T18" fmla="*/ 10 w 181"/>
                <a:gd name="T19" fmla="*/ 13 h 210"/>
                <a:gd name="T20" fmla="*/ 9 w 181"/>
                <a:gd name="T21" fmla="*/ 11 h 210"/>
                <a:gd name="T22" fmla="*/ 4 w 181"/>
                <a:gd name="T23" fmla="*/ 19 h 210"/>
                <a:gd name="T24" fmla="*/ 0 w 181"/>
                <a:gd name="T25" fmla="*/ 26 h 210"/>
                <a:gd name="T26" fmla="*/ 4 w 181"/>
                <a:gd name="T27" fmla="*/ 27 h 210"/>
                <a:gd name="T28" fmla="*/ 5 w 181"/>
                <a:gd name="T29" fmla="*/ 35 h 210"/>
                <a:gd name="T30" fmla="*/ 13 w 181"/>
                <a:gd name="T31" fmla="*/ 35 h 210"/>
                <a:gd name="T32" fmla="*/ 14 w 181"/>
                <a:gd name="T33" fmla="*/ 48 h 210"/>
                <a:gd name="T34" fmla="*/ 15 w 181"/>
                <a:gd name="T35" fmla="*/ 60 h 210"/>
                <a:gd name="T36" fmla="*/ 24 w 181"/>
                <a:gd name="T37" fmla="*/ 53 h 210"/>
                <a:gd name="T38" fmla="*/ 31 w 181"/>
                <a:gd name="T39" fmla="*/ 55 h 210"/>
                <a:gd name="T40" fmla="*/ 36 w 181"/>
                <a:gd name="T41" fmla="*/ 53 h 210"/>
                <a:gd name="T42" fmla="*/ 41 w 181"/>
                <a:gd name="T43" fmla="*/ 50 h 210"/>
                <a:gd name="T44" fmla="*/ 54 w 181"/>
                <a:gd name="T45" fmla="*/ 60 h 210"/>
                <a:gd name="T46" fmla="*/ 57 w 181"/>
                <a:gd name="T47" fmla="*/ 70 h 210"/>
                <a:gd name="T48" fmla="*/ 66 w 181"/>
                <a:gd name="T49" fmla="*/ 83 h 210"/>
                <a:gd name="T50" fmla="*/ 69 w 181"/>
                <a:gd name="T51" fmla="*/ 93 h 210"/>
                <a:gd name="T52" fmla="*/ 66 w 181"/>
                <a:gd name="T53" fmla="*/ 100 h 210"/>
                <a:gd name="T54" fmla="*/ 75 w 181"/>
                <a:gd name="T55" fmla="*/ 105 h 210"/>
                <a:gd name="T56" fmla="*/ 75 w 181"/>
                <a:gd name="T57" fmla="*/ 102 h 210"/>
                <a:gd name="T58" fmla="*/ 79 w 181"/>
                <a:gd name="T59" fmla="*/ 98 h 210"/>
                <a:gd name="T60" fmla="*/ 83 w 181"/>
                <a:gd name="T61" fmla="*/ 100 h 210"/>
                <a:gd name="T62" fmla="*/ 90 w 181"/>
                <a:gd name="T63" fmla="*/ 96 h 210"/>
                <a:gd name="T64" fmla="*/ 89 w 181"/>
                <a:gd name="T65" fmla="*/ 86 h 210"/>
                <a:gd name="T66" fmla="*/ 85 w 181"/>
                <a:gd name="T67" fmla="*/ 81 h 210"/>
                <a:gd name="T68" fmla="*/ 86 w 181"/>
                <a:gd name="T69" fmla="*/ 79 h 210"/>
                <a:gd name="T70" fmla="*/ 76 w 181"/>
                <a:gd name="T71" fmla="*/ 71 h 210"/>
                <a:gd name="T72" fmla="*/ 72 w 181"/>
                <a:gd name="T73" fmla="*/ 64 h 210"/>
                <a:gd name="T74" fmla="*/ 64 w 181"/>
                <a:gd name="T75" fmla="*/ 55 h 210"/>
                <a:gd name="T76" fmla="*/ 58 w 181"/>
                <a:gd name="T77" fmla="*/ 47 h 210"/>
                <a:gd name="T78" fmla="*/ 44 w 181"/>
                <a:gd name="T79" fmla="*/ 37 h 210"/>
                <a:gd name="T80" fmla="*/ 46 w 181"/>
                <a:gd name="T81" fmla="*/ 34 h 210"/>
                <a:gd name="T82" fmla="*/ 52 w 181"/>
                <a:gd name="T83" fmla="*/ 31 h 210"/>
                <a:gd name="T84" fmla="*/ 51 w 181"/>
                <a:gd name="T85" fmla="*/ 27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8" name="AutoShape 63"/>
            <p:cNvSpPr>
              <a:spLocks/>
            </p:cNvSpPr>
            <p:nvPr/>
          </p:nvSpPr>
          <p:spPr bwMode="gray">
            <a:xfrm>
              <a:off x="5728711" y="1372819"/>
              <a:ext cx="219456" cy="514526"/>
            </a:xfrm>
            <a:custGeom>
              <a:avLst/>
              <a:gdLst>
                <a:gd name="T0" fmla="*/ 64 w 191"/>
                <a:gd name="T1" fmla="*/ 55 h 457"/>
                <a:gd name="T2" fmla="*/ 53 w 191"/>
                <a:gd name="T3" fmla="*/ 57 h 457"/>
                <a:gd name="T4" fmla="*/ 52 w 191"/>
                <a:gd name="T5" fmla="*/ 52 h 457"/>
                <a:gd name="T6" fmla="*/ 52 w 191"/>
                <a:gd name="T7" fmla="*/ 46 h 457"/>
                <a:gd name="T8" fmla="*/ 57 w 191"/>
                <a:gd name="T9" fmla="*/ 38 h 457"/>
                <a:gd name="T10" fmla="*/ 59 w 191"/>
                <a:gd name="T11" fmla="*/ 32 h 457"/>
                <a:gd name="T12" fmla="*/ 57 w 191"/>
                <a:gd name="T13" fmla="*/ 22 h 457"/>
                <a:gd name="T14" fmla="*/ 54 w 191"/>
                <a:gd name="T15" fmla="*/ 12 h 457"/>
                <a:gd name="T16" fmla="*/ 49 w 191"/>
                <a:gd name="T17" fmla="*/ 10 h 457"/>
                <a:gd name="T18" fmla="*/ 40 w 191"/>
                <a:gd name="T19" fmla="*/ 0 h 457"/>
                <a:gd name="T20" fmla="*/ 39 w 191"/>
                <a:gd name="T21" fmla="*/ 4 h 457"/>
                <a:gd name="T22" fmla="*/ 38 w 191"/>
                <a:gd name="T23" fmla="*/ 10 h 457"/>
                <a:gd name="T24" fmla="*/ 37 w 191"/>
                <a:gd name="T25" fmla="*/ 14 h 457"/>
                <a:gd name="T26" fmla="*/ 38 w 191"/>
                <a:gd name="T27" fmla="*/ 18 h 457"/>
                <a:gd name="T28" fmla="*/ 31 w 191"/>
                <a:gd name="T29" fmla="*/ 16 h 457"/>
                <a:gd name="T30" fmla="*/ 20 w 191"/>
                <a:gd name="T31" fmla="*/ 27 h 457"/>
                <a:gd name="T32" fmla="*/ 20 w 191"/>
                <a:gd name="T33" fmla="*/ 37 h 457"/>
                <a:gd name="T34" fmla="*/ 20 w 191"/>
                <a:gd name="T35" fmla="*/ 43 h 457"/>
                <a:gd name="T36" fmla="*/ 14 w 191"/>
                <a:gd name="T37" fmla="*/ 58 h 457"/>
                <a:gd name="T38" fmla="*/ 8 w 191"/>
                <a:gd name="T39" fmla="*/ 58 h 457"/>
                <a:gd name="T40" fmla="*/ 7 w 191"/>
                <a:gd name="T41" fmla="*/ 69 h 457"/>
                <a:gd name="T42" fmla="*/ 7 w 191"/>
                <a:gd name="T43" fmla="*/ 82 h 457"/>
                <a:gd name="T44" fmla="*/ 4 w 191"/>
                <a:gd name="T45" fmla="*/ 82 h 457"/>
                <a:gd name="T46" fmla="*/ 3 w 191"/>
                <a:gd name="T47" fmla="*/ 82 h 457"/>
                <a:gd name="T48" fmla="*/ 4 w 191"/>
                <a:gd name="T49" fmla="*/ 90 h 457"/>
                <a:gd name="T50" fmla="*/ 0 w 191"/>
                <a:gd name="T51" fmla="*/ 92 h 457"/>
                <a:gd name="T52" fmla="*/ 7 w 191"/>
                <a:gd name="T53" fmla="*/ 103 h 457"/>
                <a:gd name="T54" fmla="*/ 8 w 191"/>
                <a:gd name="T55" fmla="*/ 104 h 457"/>
                <a:gd name="T56" fmla="*/ 10 w 191"/>
                <a:gd name="T57" fmla="*/ 101 h 457"/>
                <a:gd name="T58" fmla="*/ 13 w 191"/>
                <a:gd name="T59" fmla="*/ 108 h 457"/>
                <a:gd name="T60" fmla="*/ 14 w 191"/>
                <a:gd name="T61" fmla="*/ 109 h 457"/>
                <a:gd name="T62" fmla="*/ 18 w 191"/>
                <a:gd name="T63" fmla="*/ 108 h 457"/>
                <a:gd name="T64" fmla="*/ 22 w 191"/>
                <a:gd name="T65" fmla="*/ 113 h 457"/>
                <a:gd name="T66" fmla="*/ 19 w 191"/>
                <a:gd name="T67" fmla="*/ 115 h 457"/>
                <a:gd name="T68" fmla="*/ 22 w 191"/>
                <a:gd name="T69" fmla="*/ 120 h 457"/>
                <a:gd name="T70" fmla="*/ 23 w 191"/>
                <a:gd name="T71" fmla="*/ 115 h 457"/>
                <a:gd name="T72" fmla="*/ 28 w 191"/>
                <a:gd name="T73" fmla="*/ 125 h 457"/>
                <a:gd name="T74" fmla="*/ 31 w 191"/>
                <a:gd name="T75" fmla="*/ 135 h 457"/>
                <a:gd name="T76" fmla="*/ 31 w 191"/>
                <a:gd name="T77" fmla="*/ 145 h 457"/>
                <a:gd name="T78" fmla="*/ 30 w 191"/>
                <a:gd name="T79" fmla="*/ 156 h 457"/>
                <a:gd name="T80" fmla="*/ 35 w 191"/>
                <a:gd name="T81" fmla="*/ 150 h 457"/>
                <a:gd name="T82" fmla="*/ 36 w 191"/>
                <a:gd name="T83" fmla="*/ 156 h 457"/>
                <a:gd name="T84" fmla="*/ 38 w 191"/>
                <a:gd name="T85" fmla="*/ 158 h 457"/>
                <a:gd name="T86" fmla="*/ 40 w 191"/>
                <a:gd name="T87" fmla="*/ 157 h 457"/>
                <a:gd name="T88" fmla="*/ 43 w 191"/>
                <a:gd name="T89" fmla="*/ 156 h 457"/>
                <a:gd name="T90" fmla="*/ 43 w 191"/>
                <a:gd name="T91" fmla="*/ 158 h 457"/>
                <a:gd name="T92" fmla="*/ 50 w 191"/>
                <a:gd name="T93" fmla="*/ 152 h 457"/>
                <a:gd name="T94" fmla="*/ 52 w 191"/>
                <a:gd name="T95" fmla="*/ 148 h 457"/>
                <a:gd name="T96" fmla="*/ 55 w 191"/>
                <a:gd name="T97" fmla="*/ 150 h 457"/>
                <a:gd name="T98" fmla="*/ 58 w 191"/>
                <a:gd name="T99" fmla="*/ 140 h 457"/>
                <a:gd name="T100" fmla="*/ 62 w 191"/>
                <a:gd name="T101" fmla="*/ 146 h 457"/>
                <a:gd name="T102" fmla="*/ 67 w 191"/>
                <a:gd name="T103" fmla="*/ 150 h 457"/>
                <a:gd name="T104" fmla="*/ 72 w 191"/>
                <a:gd name="T105" fmla="*/ 168 h 457"/>
                <a:gd name="T106" fmla="*/ 76 w 191"/>
                <a:gd name="T107" fmla="*/ 185 h 457"/>
                <a:gd name="T108" fmla="*/ 76 w 191"/>
                <a:gd name="T109" fmla="*/ 182 h 457"/>
                <a:gd name="T110" fmla="*/ 80 w 191"/>
                <a:gd name="T111" fmla="*/ 191 h 457"/>
                <a:gd name="T112" fmla="*/ 83 w 191"/>
                <a:gd name="T113" fmla="*/ 200 h 457"/>
                <a:gd name="T114" fmla="*/ 85 w 191"/>
                <a:gd name="T115" fmla="*/ 209 h 457"/>
                <a:gd name="T116" fmla="*/ 85 w 191"/>
                <a:gd name="T117" fmla="*/ 219 h 457"/>
                <a:gd name="T118" fmla="*/ 85 w 191"/>
                <a:gd name="T119" fmla="*/ 229 h 457"/>
                <a:gd name="T120" fmla="*/ 87 w 191"/>
                <a:gd name="T121" fmla="*/ 226 h 457"/>
                <a:gd name="T122" fmla="*/ 91 w 191"/>
                <a:gd name="T123" fmla="*/ 219 h 457"/>
                <a:gd name="T124" fmla="*/ 94 w 191"/>
                <a:gd name="T125" fmla="*/ 210 h 457"/>
                <a:gd name="T126" fmla="*/ 91 w 191"/>
                <a:gd name="T127" fmla="*/ 198 h 457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457"/>
                <a:gd name="T194" fmla="*/ 191 w 191"/>
                <a:gd name="T195" fmla="*/ 457 h 457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9" name="AutoShape 64"/>
            <p:cNvSpPr>
              <a:spLocks/>
            </p:cNvSpPr>
            <p:nvPr/>
          </p:nvSpPr>
          <p:spPr bwMode="gray">
            <a:xfrm>
              <a:off x="6435084" y="1649181"/>
              <a:ext cx="118872" cy="168513"/>
            </a:xfrm>
            <a:custGeom>
              <a:avLst/>
              <a:gdLst>
                <a:gd name="T0" fmla="*/ 10 w 104"/>
                <a:gd name="T1" fmla="*/ 47 h 150"/>
                <a:gd name="T2" fmla="*/ 10 w 104"/>
                <a:gd name="T3" fmla="*/ 52 h 150"/>
                <a:gd name="T4" fmla="*/ 2 w 104"/>
                <a:gd name="T5" fmla="*/ 39 h 150"/>
                <a:gd name="T6" fmla="*/ 0 w 104"/>
                <a:gd name="T7" fmla="*/ 30 h 150"/>
                <a:gd name="T8" fmla="*/ 5 w 104"/>
                <a:gd name="T9" fmla="*/ 31 h 150"/>
                <a:gd name="T10" fmla="*/ 4 w 104"/>
                <a:gd name="T11" fmla="*/ 19 h 150"/>
                <a:gd name="T12" fmla="*/ 2 w 104"/>
                <a:gd name="T13" fmla="*/ 5 h 150"/>
                <a:gd name="T14" fmla="*/ 5 w 104"/>
                <a:gd name="T15" fmla="*/ 0 h 150"/>
                <a:gd name="T16" fmla="*/ 19 w 104"/>
                <a:gd name="T17" fmla="*/ 3 h 150"/>
                <a:gd name="T18" fmla="*/ 22 w 104"/>
                <a:gd name="T19" fmla="*/ 6 h 150"/>
                <a:gd name="T20" fmla="*/ 25 w 104"/>
                <a:gd name="T21" fmla="*/ 16 h 150"/>
                <a:gd name="T22" fmla="*/ 26 w 104"/>
                <a:gd name="T23" fmla="*/ 23 h 150"/>
                <a:gd name="T24" fmla="*/ 24 w 104"/>
                <a:gd name="T25" fmla="*/ 31 h 150"/>
                <a:gd name="T26" fmla="*/ 19 w 104"/>
                <a:gd name="T27" fmla="*/ 36 h 150"/>
                <a:gd name="T28" fmla="*/ 20 w 104"/>
                <a:gd name="T29" fmla="*/ 44 h 150"/>
                <a:gd name="T30" fmla="*/ 26 w 104"/>
                <a:gd name="T31" fmla="*/ 58 h 150"/>
                <a:gd name="T32" fmla="*/ 30 w 104"/>
                <a:gd name="T33" fmla="*/ 57 h 150"/>
                <a:gd name="T34" fmla="*/ 30 w 104"/>
                <a:gd name="T35" fmla="*/ 56 h 150"/>
                <a:gd name="T36" fmla="*/ 36 w 104"/>
                <a:gd name="T37" fmla="*/ 54 h 150"/>
                <a:gd name="T38" fmla="*/ 41 w 104"/>
                <a:gd name="T39" fmla="*/ 61 h 150"/>
                <a:gd name="T40" fmla="*/ 42 w 104"/>
                <a:gd name="T41" fmla="*/ 58 h 150"/>
                <a:gd name="T42" fmla="*/ 47 w 104"/>
                <a:gd name="T43" fmla="*/ 61 h 150"/>
                <a:gd name="T44" fmla="*/ 44 w 104"/>
                <a:gd name="T45" fmla="*/ 63 h 150"/>
                <a:gd name="T46" fmla="*/ 49 w 104"/>
                <a:gd name="T47" fmla="*/ 69 h 150"/>
                <a:gd name="T48" fmla="*/ 52 w 104"/>
                <a:gd name="T49" fmla="*/ 70 h 150"/>
                <a:gd name="T50" fmla="*/ 50 w 104"/>
                <a:gd name="T51" fmla="*/ 75 h 150"/>
                <a:gd name="T52" fmla="*/ 50 w 104"/>
                <a:gd name="T53" fmla="*/ 72 h 150"/>
                <a:gd name="T54" fmla="*/ 42 w 104"/>
                <a:gd name="T55" fmla="*/ 68 h 150"/>
                <a:gd name="T56" fmla="*/ 37 w 104"/>
                <a:gd name="T57" fmla="*/ 61 h 150"/>
                <a:gd name="T58" fmla="*/ 32 w 104"/>
                <a:gd name="T59" fmla="*/ 60 h 150"/>
                <a:gd name="T60" fmla="*/ 34 w 104"/>
                <a:gd name="T61" fmla="*/ 69 h 150"/>
                <a:gd name="T62" fmla="*/ 23 w 104"/>
                <a:gd name="T63" fmla="*/ 58 h 150"/>
                <a:gd name="T64" fmla="*/ 17 w 104"/>
                <a:gd name="T65" fmla="*/ 62 h 150"/>
                <a:gd name="T66" fmla="*/ 13 w 104"/>
                <a:gd name="T67" fmla="*/ 60 h 150"/>
                <a:gd name="T68" fmla="*/ 12 w 104"/>
                <a:gd name="T69" fmla="*/ 54 h 150"/>
                <a:gd name="T70" fmla="*/ 13 w 104"/>
                <a:gd name="T71" fmla="*/ 49 h 150"/>
                <a:gd name="T72" fmla="*/ 10 w 104"/>
                <a:gd name="T73" fmla="*/ 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0"/>
                <a:gd name="T113" fmla="*/ 104 w 104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0">
                  <a:moveTo>
                    <a:pt x="19" y="95"/>
                  </a:moveTo>
                  <a:lnTo>
                    <a:pt x="19" y="10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0" y="62"/>
                  </a:lnTo>
                  <a:lnTo>
                    <a:pt x="8" y="37"/>
                  </a:lnTo>
                  <a:lnTo>
                    <a:pt x="4" y="11"/>
                  </a:lnTo>
                  <a:lnTo>
                    <a:pt x="9" y="0"/>
                  </a:lnTo>
                  <a:lnTo>
                    <a:pt x="38" y="6"/>
                  </a:lnTo>
                  <a:lnTo>
                    <a:pt x="43" y="12"/>
                  </a:lnTo>
                  <a:lnTo>
                    <a:pt x="49" y="32"/>
                  </a:lnTo>
                  <a:lnTo>
                    <a:pt x="52" y="47"/>
                  </a:lnTo>
                  <a:lnTo>
                    <a:pt x="48" y="62"/>
                  </a:lnTo>
                  <a:lnTo>
                    <a:pt x="38" y="72"/>
                  </a:lnTo>
                  <a:lnTo>
                    <a:pt x="39" y="89"/>
                  </a:lnTo>
                  <a:lnTo>
                    <a:pt x="52" y="116"/>
                  </a:lnTo>
                  <a:lnTo>
                    <a:pt x="60" y="115"/>
                  </a:lnTo>
                  <a:lnTo>
                    <a:pt x="60" y="113"/>
                  </a:lnTo>
                  <a:lnTo>
                    <a:pt x="72" y="109"/>
                  </a:lnTo>
                  <a:lnTo>
                    <a:pt x="81" y="122"/>
                  </a:lnTo>
                  <a:lnTo>
                    <a:pt x="84" y="116"/>
                  </a:lnTo>
                  <a:lnTo>
                    <a:pt x="93" y="123"/>
                  </a:lnTo>
                  <a:lnTo>
                    <a:pt x="88" y="126"/>
                  </a:lnTo>
                  <a:lnTo>
                    <a:pt x="98" y="138"/>
                  </a:lnTo>
                  <a:lnTo>
                    <a:pt x="104" y="140"/>
                  </a:lnTo>
                  <a:lnTo>
                    <a:pt x="99" y="150"/>
                  </a:lnTo>
                  <a:lnTo>
                    <a:pt x="99" y="144"/>
                  </a:lnTo>
                  <a:lnTo>
                    <a:pt x="84" y="135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68" y="137"/>
                  </a:lnTo>
                  <a:lnTo>
                    <a:pt x="46" y="117"/>
                  </a:lnTo>
                  <a:lnTo>
                    <a:pt x="33" y="125"/>
                  </a:lnTo>
                  <a:lnTo>
                    <a:pt x="25" y="120"/>
                  </a:lnTo>
                  <a:lnTo>
                    <a:pt x="24" y="109"/>
                  </a:lnTo>
                  <a:lnTo>
                    <a:pt x="27" y="98"/>
                  </a:lnTo>
                  <a:lnTo>
                    <a:pt x="19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0" name="AutoShape 65"/>
            <p:cNvSpPr>
              <a:spLocks/>
            </p:cNvSpPr>
            <p:nvPr/>
          </p:nvSpPr>
          <p:spPr bwMode="gray">
            <a:xfrm>
              <a:off x="6515094" y="1898580"/>
              <a:ext cx="114300" cy="116836"/>
            </a:xfrm>
            <a:custGeom>
              <a:avLst/>
              <a:gdLst>
                <a:gd name="T0" fmla="*/ 39 w 101"/>
                <a:gd name="T1" fmla="*/ 52 h 103"/>
                <a:gd name="T2" fmla="*/ 37 w 101"/>
                <a:gd name="T3" fmla="*/ 46 h 103"/>
                <a:gd name="T4" fmla="*/ 35 w 101"/>
                <a:gd name="T5" fmla="*/ 48 h 103"/>
                <a:gd name="T6" fmla="*/ 23 w 101"/>
                <a:gd name="T7" fmla="*/ 41 h 103"/>
                <a:gd name="T8" fmla="*/ 24 w 101"/>
                <a:gd name="T9" fmla="*/ 30 h 103"/>
                <a:gd name="T10" fmla="*/ 18 w 101"/>
                <a:gd name="T11" fmla="*/ 24 h 103"/>
                <a:gd name="T12" fmla="*/ 15 w 101"/>
                <a:gd name="T13" fmla="*/ 28 h 103"/>
                <a:gd name="T14" fmla="*/ 12 w 101"/>
                <a:gd name="T15" fmla="*/ 26 h 103"/>
                <a:gd name="T16" fmla="*/ 11 w 101"/>
                <a:gd name="T17" fmla="*/ 28 h 103"/>
                <a:gd name="T18" fmla="*/ 8 w 101"/>
                <a:gd name="T19" fmla="*/ 25 h 103"/>
                <a:gd name="T20" fmla="*/ 3 w 101"/>
                <a:gd name="T21" fmla="*/ 31 h 103"/>
                <a:gd name="T22" fmla="*/ 0 w 101"/>
                <a:gd name="T23" fmla="*/ 34 h 103"/>
                <a:gd name="T24" fmla="*/ 1 w 101"/>
                <a:gd name="T25" fmla="*/ 25 h 103"/>
                <a:gd name="T26" fmla="*/ 9 w 101"/>
                <a:gd name="T27" fmla="*/ 18 h 103"/>
                <a:gd name="T28" fmla="*/ 17 w 101"/>
                <a:gd name="T29" fmla="*/ 13 h 103"/>
                <a:gd name="T30" fmla="*/ 18 w 101"/>
                <a:gd name="T31" fmla="*/ 21 h 103"/>
                <a:gd name="T32" fmla="*/ 24 w 101"/>
                <a:gd name="T33" fmla="*/ 18 h 103"/>
                <a:gd name="T34" fmla="*/ 27 w 101"/>
                <a:gd name="T35" fmla="*/ 15 h 103"/>
                <a:gd name="T36" fmla="*/ 29 w 101"/>
                <a:gd name="T37" fmla="*/ 10 h 103"/>
                <a:gd name="T38" fmla="*/ 33 w 101"/>
                <a:gd name="T39" fmla="*/ 10 h 103"/>
                <a:gd name="T40" fmla="*/ 36 w 101"/>
                <a:gd name="T41" fmla="*/ 10 h 103"/>
                <a:gd name="T42" fmla="*/ 35 w 101"/>
                <a:gd name="T43" fmla="*/ 0 h 103"/>
                <a:gd name="T44" fmla="*/ 43 w 101"/>
                <a:gd name="T45" fmla="*/ 6 h 103"/>
                <a:gd name="T46" fmla="*/ 45 w 101"/>
                <a:gd name="T47" fmla="*/ 15 h 103"/>
                <a:gd name="T48" fmla="*/ 50 w 101"/>
                <a:gd name="T49" fmla="*/ 31 h 103"/>
                <a:gd name="T50" fmla="*/ 47 w 101"/>
                <a:gd name="T51" fmla="*/ 36 h 103"/>
                <a:gd name="T52" fmla="*/ 47 w 101"/>
                <a:gd name="T53" fmla="*/ 42 h 103"/>
                <a:gd name="T54" fmla="*/ 42 w 101"/>
                <a:gd name="T55" fmla="*/ 31 h 103"/>
                <a:gd name="T56" fmla="*/ 38 w 101"/>
                <a:gd name="T57" fmla="*/ 34 h 103"/>
                <a:gd name="T58" fmla="*/ 41 w 101"/>
                <a:gd name="T59" fmla="*/ 42 h 103"/>
                <a:gd name="T60" fmla="*/ 39 w 101"/>
                <a:gd name="T61" fmla="*/ 52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3"/>
                <a:gd name="T95" fmla="*/ 101 w 101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3">
                  <a:moveTo>
                    <a:pt x="78" y="103"/>
                  </a:moveTo>
                  <a:lnTo>
                    <a:pt x="75" y="92"/>
                  </a:lnTo>
                  <a:lnTo>
                    <a:pt x="70" y="95"/>
                  </a:lnTo>
                  <a:lnTo>
                    <a:pt x="46" y="81"/>
                  </a:lnTo>
                  <a:lnTo>
                    <a:pt x="48" y="60"/>
                  </a:lnTo>
                  <a:lnTo>
                    <a:pt x="36" y="47"/>
                  </a:lnTo>
                  <a:lnTo>
                    <a:pt x="30" y="55"/>
                  </a:lnTo>
                  <a:lnTo>
                    <a:pt x="25" y="51"/>
                  </a:lnTo>
                  <a:lnTo>
                    <a:pt x="22" y="56"/>
                  </a:lnTo>
                  <a:lnTo>
                    <a:pt x="16" y="49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9" y="36"/>
                  </a:lnTo>
                  <a:lnTo>
                    <a:pt x="34" y="26"/>
                  </a:lnTo>
                  <a:lnTo>
                    <a:pt x="37" y="41"/>
                  </a:lnTo>
                  <a:lnTo>
                    <a:pt x="48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0" y="0"/>
                  </a:lnTo>
                  <a:lnTo>
                    <a:pt x="87" y="12"/>
                  </a:lnTo>
                  <a:lnTo>
                    <a:pt x="90" y="30"/>
                  </a:lnTo>
                  <a:lnTo>
                    <a:pt x="101" y="61"/>
                  </a:lnTo>
                  <a:lnTo>
                    <a:pt x="95" y="72"/>
                  </a:lnTo>
                  <a:lnTo>
                    <a:pt x="94" y="83"/>
                  </a:lnTo>
                  <a:lnTo>
                    <a:pt x="84" y="62"/>
                  </a:lnTo>
                  <a:lnTo>
                    <a:pt x="77" y="68"/>
                  </a:lnTo>
                  <a:lnTo>
                    <a:pt x="82" y="84"/>
                  </a:lnTo>
                  <a:lnTo>
                    <a:pt x="78" y="10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1" name="AutoShape 66"/>
            <p:cNvSpPr>
              <a:spLocks/>
            </p:cNvSpPr>
            <p:nvPr/>
          </p:nvSpPr>
          <p:spPr bwMode="gray">
            <a:xfrm>
              <a:off x="6521952" y="1869371"/>
              <a:ext cx="22860" cy="47184"/>
            </a:xfrm>
            <a:custGeom>
              <a:avLst/>
              <a:gdLst>
                <a:gd name="T0" fmla="*/ 10 w 22"/>
                <a:gd name="T1" fmla="*/ 0 h 43"/>
                <a:gd name="T2" fmla="*/ 8 w 22"/>
                <a:gd name="T3" fmla="*/ 16 h 43"/>
                <a:gd name="T4" fmla="*/ 8 w 22"/>
                <a:gd name="T5" fmla="*/ 21 h 43"/>
                <a:gd name="T6" fmla="*/ 0 w 22"/>
                <a:gd name="T7" fmla="*/ 14 h 43"/>
                <a:gd name="T8" fmla="*/ 2 w 22"/>
                <a:gd name="T9" fmla="*/ 11 h 43"/>
                <a:gd name="T10" fmla="*/ 3 w 22"/>
                <a:gd name="T11" fmla="*/ 0 h 43"/>
                <a:gd name="T12" fmla="*/ 10 w 2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3"/>
                <a:gd name="T23" fmla="*/ 22 w 2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3">
                  <a:moveTo>
                    <a:pt x="22" y="0"/>
                  </a:moveTo>
                  <a:lnTo>
                    <a:pt x="17" y="33"/>
                  </a:lnTo>
                  <a:lnTo>
                    <a:pt x="17" y="43"/>
                  </a:lnTo>
                  <a:lnTo>
                    <a:pt x="0" y="29"/>
                  </a:lnTo>
                  <a:lnTo>
                    <a:pt x="5" y="22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2" name="AutoShape 67"/>
            <p:cNvSpPr>
              <a:spLocks/>
            </p:cNvSpPr>
            <p:nvPr/>
          </p:nvSpPr>
          <p:spPr bwMode="gray">
            <a:xfrm>
              <a:off x="6558528" y="1819941"/>
              <a:ext cx="41148" cy="42690"/>
            </a:xfrm>
            <a:custGeom>
              <a:avLst/>
              <a:gdLst>
                <a:gd name="T0" fmla="*/ 13 w 36"/>
                <a:gd name="T1" fmla="*/ 18 h 37"/>
                <a:gd name="T2" fmla="*/ 8 w 36"/>
                <a:gd name="T3" fmla="*/ 12 h 37"/>
                <a:gd name="T4" fmla="*/ 0 w 36"/>
                <a:gd name="T5" fmla="*/ 2 h 37"/>
                <a:gd name="T6" fmla="*/ 9 w 36"/>
                <a:gd name="T7" fmla="*/ 0 h 37"/>
                <a:gd name="T8" fmla="*/ 13 w 36"/>
                <a:gd name="T9" fmla="*/ 8 h 37"/>
                <a:gd name="T10" fmla="*/ 18 w 36"/>
                <a:gd name="T11" fmla="*/ 19 h 37"/>
                <a:gd name="T12" fmla="*/ 13 w 36"/>
                <a:gd name="T13" fmla="*/ 1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27" y="36"/>
                  </a:moveTo>
                  <a:lnTo>
                    <a:pt x="16" y="2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36" y="37"/>
                  </a:lnTo>
                  <a:lnTo>
                    <a:pt x="27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3" name="AutoShape 68"/>
            <p:cNvSpPr>
              <a:spLocks/>
            </p:cNvSpPr>
            <p:nvPr/>
          </p:nvSpPr>
          <p:spPr bwMode="gray">
            <a:xfrm>
              <a:off x="6501378" y="1842409"/>
              <a:ext cx="32004" cy="35949"/>
            </a:xfrm>
            <a:custGeom>
              <a:avLst/>
              <a:gdLst>
                <a:gd name="T0" fmla="*/ 14 w 28"/>
                <a:gd name="T1" fmla="*/ 3 h 33"/>
                <a:gd name="T2" fmla="*/ 2 w 28"/>
                <a:gd name="T3" fmla="*/ 0 h 33"/>
                <a:gd name="T4" fmla="*/ 0 w 28"/>
                <a:gd name="T5" fmla="*/ 0 h 33"/>
                <a:gd name="T6" fmla="*/ 3 w 28"/>
                <a:gd name="T7" fmla="*/ 16 h 33"/>
                <a:gd name="T8" fmla="*/ 14 w 28"/>
                <a:gd name="T9" fmla="*/ 6 h 33"/>
                <a:gd name="T10" fmla="*/ 14 w 28"/>
                <a:gd name="T11" fmla="*/ 5 h 33"/>
                <a:gd name="T12" fmla="*/ 14 w 28"/>
                <a:gd name="T13" fmla="*/ 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7" y="6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4" name="AutoShape 69"/>
            <p:cNvSpPr>
              <a:spLocks/>
            </p:cNvSpPr>
            <p:nvPr/>
          </p:nvSpPr>
          <p:spPr bwMode="gray">
            <a:xfrm>
              <a:off x="6391650" y="1855890"/>
              <a:ext cx="59436" cy="80886"/>
            </a:xfrm>
            <a:custGeom>
              <a:avLst/>
              <a:gdLst>
                <a:gd name="T0" fmla="*/ 26 w 52"/>
                <a:gd name="T1" fmla="*/ 10 h 72"/>
                <a:gd name="T2" fmla="*/ 16 w 52"/>
                <a:gd name="T3" fmla="*/ 20 h 72"/>
                <a:gd name="T4" fmla="*/ 8 w 52"/>
                <a:gd name="T5" fmla="*/ 27 h 72"/>
                <a:gd name="T6" fmla="*/ 0 w 52"/>
                <a:gd name="T7" fmla="*/ 36 h 72"/>
                <a:gd name="T8" fmla="*/ 2 w 52"/>
                <a:gd name="T9" fmla="*/ 33 h 72"/>
                <a:gd name="T10" fmla="*/ 9 w 52"/>
                <a:gd name="T11" fmla="*/ 23 h 72"/>
                <a:gd name="T12" fmla="*/ 17 w 52"/>
                <a:gd name="T13" fmla="*/ 14 h 72"/>
                <a:gd name="T14" fmla="*/ 21 w 52"/>
                <a:gd name="T15" fmla="*/ 6 h 72"/>
                <a:gd name="T16" fmla="*/ 21 w 52"/>
                <a:gd name="T17" fmla="*/ 6 h 72"/>
                <a:gd name="T18" fmla="*/ 21 w 52"/>
                <a:gd name="T19" fmla="*/ 0 h 72"/>
                <a:gd name="T20" fmla="*/ 26 w 52"/>
                <a:gd name="T21" fmla="*/ 1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21"/>
                  </a:moveTo>
                  <a:lnTo>
                    <a:pt x="32" y="40"/>
                  </a:lnTo>
                  <a:lnTo>
                    <a:pt x="16" y="55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8" y="47"/>
                  </a:lnTo>
                  <a:lnTo>
                    <a:pt x="33" y="28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5" name="AutoShape 70"/>
            <p:cNvSpPr>
              <a:spLocks/>
            </p:cNvSpPr>
            <p:nvPr/>
          </p:nvSpPr>
          <p:spPr bwMode="gray">
            <a:xfrm>
              <a:off x="6455658" y="1795225"/>
              <a:ext cx="34290" cy="33703"/>
            </a:xfrm>
            <a:custGeom>
              <a:avLst/>
              <a:gdLst>
                <a:gd name="T0" fmla="*/ 15 w 30"/>
                <a:gd name="T1" fmla="*/ 11 h 29"/>
                <a:gd name="T2" fmla="*/ 13 w 30"/>
                <a:gd name="T3" fmla="*/ 15 h 29"/>
                <a:gd name="T4" fmla="*/ 6 w 30"/>
                <a:gd name="T5" fmla="*/ 8 h 29"/>
                <a:gd name="T6" fmla="*/ 0 w 30"/>
                <a:gd name="T7" fmla="*/ 0 h 29"/>
                <a:gd name="T8" fmla="*/ 11 w 30"/>
                <a:gd name="T9" fmla="*/ 2 h 29"/>
                <a:gd name="T10" fmla="*/ 15 w 3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30" y="21"/>
                  </a:moveTo>
                  <a:lnTo>
                    <a:pt x="25" y="29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6" name="AutoShape 71"/>
            <p:cNvSpPr>
              <a:spLocks/>
            </p:cNvSpPr>
            <p:nvPr/>
          </p:nvSpPr>
          <p:spPr bwMode="gray">
            <a:xfrm>
              <a:off x="6565386" y="1851396"/>
              <a:ext cx="25146" cy="38196"/>
            </a:xfrm>
            <a:custGeom>
              <a:avLst/>
              <a:gdLst>
                <a:gd name="T0" fmla="*/ 7 w 21"/>
                <a:gd name="T1" fmla="*/ 2 h 33"/>
                <a:gd name="T2" fmla="*/ 11 w 21"/>
                <a:gd name="T3" fmla="*/ 14 h 33"/>
                <a:gd name="T4" fmla="*/ 8 w 21"/>
                <a:gd name="T5" fmla="*/ 16 h 33"/>
                <a:gd name="T6" fmla="*/ 7 w 21"/>
                <a:gd name="T7" fmla="*/ 17 h 33"/>
                <a:gd name="T8" fmla="*/ 2 w 21"/>
                <a:gd name="T9" fmla="*/ 7 h 33"/>
                <a:gd name="T10" fmla="*/ 0 w 21"/>
                <a:gd name="T11" fmla="*/ 0 h 33"/>
                <a:gd name="T12" fmla="*/ 7 w 2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13" y="4"/>
                  </a:moveTo>
                  <a:lnTo>
                    <a:pt x="21" y="28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7" name="AutoShape 72"/>
            <p:cNvSpPr>
              <a:spLocks/>
            </p:cNvSpPr>
            <p:nvPr/>
          </p:nvSpPr>
          <p:spPr bwMode="gray">
            <a:xfrm>
              <a:off x="6531096" y="1824434"/>
              <a:ext cx="25146" cy="20222"/>
            </a:xfrm>
            <a:custGeom>
              <a:avLst/>
              <a:gdLst>
                <a:gd name="T0" fmla="*/ 11 w 20"/>
                <a:gd name="T1" fmla="*/ 9 h 18"/>
                <a:gd name="T2" fmla="*/ 2 w 20"/>
                <a:gd name="T3" fmla="*/ 4 h 18"/>
                <a:gd name="T4" fmla="*/ 0 w 20"/>
                <a:gd name="T5" fmla="*/ 5 h 18"/>
                <a:gd name="T6" fmla="*/ 1 w 20"/>
                <a:gd name="T7" fmla="*/ 0 h 18"/>
                <a:gd name="T8" fmla="*/ 10 w 20"/>
                <a:gd name="T9" fmla="*/ 7 h 18"/>
                <a:gd name="T10" fmla="*/ 11 w 20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20" y="18"/>
                  </a:moveTo>
                  <a:lnTo>
                    <a:pt x="3" y="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14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8" name="AutoShape 73"/>
            <p:cNvSpPr>
              <a:spLocks/>
            </p:cNvSpPr>
            <p:nvPr/>
          </p:nvSpPr>
          <p:spPr bwMode="gray">
            <a:xfrm>
              <a:off x="6553956" y="1889593"/>
              <a:ext cx="20574" cy="8987"/>
            </a:xfrm>
            <a:custGeom>
              <a:avLst/>
              <a:gdLst>
                <a:gd name="T0" fmla="*/ 9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9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9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9" name="AutoShape 74"/>
            <p:cNvSpPr>
              <a:spLocks/>
            </p:cNvSpPr>
            <p:nvPr/>
          </p:nvSpPr>
          <p:spPr bwMode="gray">
            <a:xfrm>
              <a:off x="6542526" y="1855890"/>
              <a:ext cx="13716" cy="51677"/>
            </a:xfrm>
            <a:custGeom>
              <a:avLst/>
              <a:gdLst>
                <a:gd name="T0" fmla="*/ 6 w 12"/>
                <a:gd name="T1" fmla="*/ 0 h 46"/>
                <a:gd name="T2" fmla="*/ 6 w 12"/>
                <a:gd name="T3" fmla="*/ 7 h 46"/>
                <a:gd name="T4" fmla="*/ 3 w 12"/>
                <a:gd name="T5" fmla="*/ 14 h 46"/>
                <a:gd name="T6" fmla="*/ 0 w 12"/>
                <a:gd name="T7" fmla="*/ 23 h 46"/>
                <a:gd name="T8" fmla="*/ 3 w 12"/>
                <a:gd name="T9" fmla="*/ 12 h 46"/>
                <a:gd name="T10" fmla="*/ 6 w 1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6"/>
                <a:gd name="T20" fmla="*/ 12 w 1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6">
                  <a:moveTo>
                    <a:pt x="12" y="0"/>
                  </a:moveTo>
                  <a:lnTo>
                    <a:pt x="12" y="14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0" name="AutoShape 75"/>
            <p:cNvSpPr>
              <a:spLocks/>
            </p:cNvSpPr>
            <p:nvPr/>
          </p:nvSpPr>
          <p:spPr bwMode="gray">
            <a:xfrm>
              <a:off x="5865871" y="1601997"/>
              <a:ext cx="219456" cy="406678"/>
            </a:xfrm>
            <a:custGeom>
              <a:avLst/>
              <a:gdLst>
                <a:gd name="T0" fmla="*/ 34 w 191"/>
                <a:gd name="T1" fmla="*/ 139 h 361"/>
                <a:gd name="T2" fmla="*/ 32 w 191"/>
                <a:gd name="T3" fmla="*/ 129 h 361"/>
                <a:gd name="T4" fmla="*/ 34 w 191"/>
                <a:gd name="T5" fmla="*/ 118 h 361"/>
                <a:gd name="T6" fmla="*/ 37 w 191"/>
                <a:gd name="T7" fmla="*/ 107 h 361"/>
                <a:gd name="T8" fmla="*/ 37 w 191"/>
                <a:gd name="T9" fmla="*/ 97 h 361"/>
                <a:gd name="T10" fmla="*/ 37 w 191"/>
                <a:gd name="T11" fmla="*/ 87 h 361"/>
                <a:gd name="T12" fmla="*/ 47 w 191"/>
                <a:gd name="T13" fmla="*/ 85 h 361"/>
                <a:gd name="T14" fmla="*/ 48 w 191"/>
                <a:gd name="T15" fmla="*/ 94 h 361"/>
                <a:gd name="T16" fmla="*/ 56 w 191"/>
                <a:gd name="T17" fmla="*/ 96 h 361"/>
                <a:gd name="T18" fmla="*/ 67 w 191"/>
                <a:gd name="T19" fmla="*/ 103 h 361"/>
                <a:gd name="T20" fmla="*/ 71 w 191"/>
                <a:gd name="T21" fmla="*/ 108 h 361"/>
                <a:gd name="T22" fmla="*/ 67 w 191"/>
                <a:gd name="T23" fmla="*/ 98 h 361"/>
                <a:gd name="T24" fmla="*/ 63 w 191"/>
                <a:gd name="T25" fmla="*/ 88 h 361"/>
                <a:gd name="T26" fmla="*/ 70 w 191"/>
                <a:gd name="T27" fmla="*/ 75 h 361"/>
                <a:gd name="T28" fmla="*/ 81 w 191"/>
                <a:gd name="T29" fmla="*/ 75 h 361"/>
                <a:gd name="T30" fmla="*/ 93 w 191"/>
                <a:gd name="T31" fmla="*/ 75 h 361"/>
                <a:gd name="T32" fmla="*/ 96 w 191"/>
                <a:gd name="T33" fmla="*/ 68 h 361"/>
                <a:gd name="T34" fmla="*/ 93 w 191"/>
                <a:gd name="T35" fmla="*/ 57 h 361"/>
                <a:gd name="T36" fmla="*/ 84 w 191"/>
                <a:gd name="T37" fmla="*/ 45 h 361"/>
                <a:gd name="T38" fmla="*/ 81 w 191"/>
                <a:gd name="T39" fmla="*/ 35 h 361"/>
                <a:gd name="T40" fmla="*/ 68 w 191"/>
                <a:gd name="T41" fmla="*/ 24 h 361"/>
                <a:gd name="T42" fmla="*/ 63 w 191"/>
                <a:gd name="T43" fmla="*/ 28 h 361"/>
                <a:gd name="T44" fmla="*/ 58 w 191"/>
                <a:gd name="T45" fmla="*/ 30 h 361"/>
                <a:gd name="T46" fmla="*/ 51 w 191"/>
                <a:gd name="T47" fmla="*/ 28 h 361"/>
                <a:gd name="T48" fmla="*/ 42 w 191"/>
                <a:gd name="T49" fmla="*/ 35 h 361"/>
                <a:gd name="T50" fmla="*/ 41 w 191"/>
                <a:gd name="T51" fmla="*/ 22 h 361"/>
                <a:gd name="T52" fmla="*/ 40 w 191"/>
                <a:gd name="T53" fmla="*/ 10 h 361"/>
                <a:gd name="T54" fmla="*/ 32 w 191"/>
                <a:gd name="T55" fmla="*/ 9 h 361"/>
                <a:gd name="T56" fmla="*/ 31 w 191"/>
                <a:gd name="T57" fmla="*/ 2 h 361"/>
                <a:gd name="T58" fmla="*/ 27 w 191"/>
                <a:gd name="T59" fmla="*/ 0 h 361"/>
                <a:gd name="T60" fmla="*/ 21 w 191"/>
                <a:gd name="T61" fmla="*/ 1 h 361"/>
                <a:gd name="T62" fmla="*/ 16 w 191"/>
                <a:gd name="T63" fmla="*/ 7 h 361"/>
                <a:gd name="T64" fmla="*/ 6 w 191"/>
                <a:gd name="T65" fmla="*/ 9 h 361"/>
                <a:gd name="T66" fmla="*/ 3 w 191"/>
                <a:gd name="T67" fmla="*/ 23 h 361"/>
                <a:gd name="T68" fmla="*/ 0 w 191"/>
                <a:gd name="T69" fmla="*/ 22 h 361"/>
                <a:gd name="T70" fmla="*/ 9 w 191"/>
                <a:gd name="T71" fmla="*/ 36 h 361"/>
                <a:gd name="T72" fmla="*/ 18 w 191"/>
                <a:gd name="T73" fmla="*/ 49 h 361"/>
                <a:gd name="T74" fmla="*/ 21 w 191"/>
                <a:gd name="T75" fmla="*/ 51 h 361"/>
                <a:gd name="T76" fmla="*/ 18 w 191"/>
                <a:gd name="T77" fmla="*/ 58 h 361"/>
                <a:gd name="T78" fmla="*/ 17 w 191"/>
                <a:gd name="T79" fmla="*/ 63 h 361"/>
                <a:gd name="T80" fmla="*/ 17 w 191"/>
                <a:gd name="T81" fmla="*/ 70 h 361"/>
                <a:gd name="T82" fmla="*/ 23 w 191"/>
                <a:gd name="T83" fmla="*/ 78 h 361"/>
                <a:gd name="T84" fmla="*/ 28 w 191"/>
                <a:gd name="T85" fmla="*/ 85 h 361"/>
                <a:gd name="T86" fmla="*/ 31 w 191"/>
                <a:gd name="T87" fmla="*/ 96 h 361"/>
                <a:gd name="T88" fmla="*/ 34 w 191"/>
                <a:gd name="T89" fmla="*/ 108 h 361"/>
                <a:gd name="T90" fmla="*/ 31 w 191"/>
                <a:gd name="T91" fmla="*/ 117 h 361"/>
                <a:gd name="T92" fmla="*/ 27 w 191"/>
                <a:gd name="T93" fmla="*/ 124 h 361"/>
                <a:gd name="T94" fmla="*/ 27 w 191"/>
                <a:gd name="T95" fmla="*/ 127 h 361"/>
                <a:gd name="T96" fmla="*/ 25 w 191"/>
                <a:gd name="T97" fmla="*/ 139 h 361"/>
                <a:gd name="T98" fmla="*/ 24 w 191"/>
                <a:gd name="T99" fmla="*/ 151 h 361"/>
                <a:gd name="T100" fmla="*/ 25 w 191"/>
                <a:gd name="T101" fmla="*/ 150 h 361"/>
                <a:gd name="T102" fmla="*/ 31 w 191"/>
                <a:gd name="T103" fmla="*/ 156 h 361"/>
                <a:gd name="T104" fmla="*/ 37 w 191"/>
                <a:gd name="T105" fmla="*/ 163 h 361"/>
                <a:gd name="T106" fmla="*/ 40 w 191"/>
                <a:gd name="T107" fmla="*/ 166 h 361"/>
                <a:gd name="T108" fmla="*/ 45 w 191"/>
                <a:gd name="T109" fmla="*/ 173 h 361"/>
                <a:gd name="T110" fmla="*/ 46 w 191"/>
                <a:gd name="T111" fmla="*/ 171 h 361"/>
                <a:gd name="T112" fmla="*/ 54 w 191"/>
                <a:gd name="T113" fmla="*/ 175 h 361"/>
                <a:gd name="T114" fmla="*/ 55 w 191"/>
                <a:gd name="T115" fmla="*/ 181 h 361"/>
                <a:gd name="T116" fmla="*/ 62 w 191"/>
                <a:gd name="T117" fmla="*/ 181 h 361"/>
                <a:gd name="T118" fmla="*/ 67 w 191"/>
                <a:gd name="T119" fmla="*/ 175 h 361"/>
                <a:gd name="T120" fmla="*/ 60 w 191"/>
                <a:gd name="T121" fmla="*/ 168 h 361"/>
                <a:gd name="T122" fmla="*/ 52 w 191"/>
                <a:gd name="T123" fmla="*/ 166 h 361"/>
                <a:gd name="T124" fmla="*/ 46 w 191"/>
                <a:gd name="T125" fmla="*/ 160 h 361"/>
                <a:gd name="T126" fmla="*/ 44 w 191"/>
                <a:gd name="T127" fmla="*/ 151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361"/>
                <a:gd name="T194" fmla="*/ 191 w 191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1" name="AutoShape 76"/>
            <p:cNvSpPr>
              <a:spLocks/>
            </p:cNvSpPr>
            <p:nvPr/>
          </p:nvSpPr>
          <p:spPr bwMode="gray">
            <a:xfrm>
              <a:off x="5968741" y="1521111"/>
              <a:ext cx="217170" cy="406678"/>
            </a:xfrm>
            <a:custGeom>
              <a:avLst/>
              <a:gdLst>
                <a:gd name="T0" fmla="*/ 33 w 190"/>
                <a:gd name="T1" fmla="*/ 38 h 361"/>
                <a:gd name="T2" fmla="*/ 30 w 190"/>
                <a:gd name="T3" fmla="*/ 34 h 361"/>
                <a:gd name="T4" fmla="*/ 24 w 190"/>
                <a:gd name="T5" fmla="*/ 29 h 361"/>
                <a:gd name="T6" fmla="*/ 18 w 190"/>
                <a:gd name="T7" fmla="*/ 31 h 361"/>
                <a:gd name="T8" fmla="*/ 10 w 190"/>
                <a:gd name="T9" fmla="*/ 24 h 361"/>
                <a:gd name="T10" fmla="*/ 8 w 190"/>
                <a:gd name="T11" fmla="*/ 19 h 361"/>
                <a:gd name="T12" fmla="*/ 0 w 190"/>
                <a:gd name="T13" fmla="*/ 11 h 361"/>
                <a:gd name="T14" fmla="*/ 2 w 190"/>
                <a:gd name="T15" fmla="*/ 8 h 361"/>
                <a:gd name="T16" fmla="*/ 8 w 190"/>
                <a:gd name="T17" fmla="*/ 10 h 361"/>
                <a:gd name="T18" fmla="*/ 11 w 190"/>
                <a:gd name="T19" fmla="*/ 8 h 361"/>
                <a:gd name="T20" fmla="*/ 15 w 190"/>
                <a:gd name="T21" fmla="*/ 8 h 361"/>
                <a:gd name="T22" fmla="*/ 18 w 190"/>
                <a:gd name="T23" fmla="*/ 9 h 361"/>
                <a:gd name="T24" fmla="*/ 20 w 190"/>
                <a:gd name="T25" fmla="*/ 7 h 361"/>
                <a:gd name="T26" fmla="*/ 23 w 190"/>
                <a:gd name="T27" fmla="*/ 7 h 361"/>
                <a:gd name="T28" fmla="*/ 30 w 190"/>
                <a:gd name="T29" fmla="*/ 0 h 361"/>
                <a:gd name="T30" fmla="*/ 34 w 190"/>
                <a:gd name="T31" fmla="*/ 1 h 361"/>
                <a:gd name="T32" fmla="*/ 47 w 190"/>
                <a:gd name="T33" fmla="*/ 5 h 361"/>
                <a:gd name="T34" fmla="*/ 49 w 190"/>
                <a:gd name="T35" fmla="*/ 13 h 361"/>
                <a:gd name="T36" fmla="*/ 54 w 190"/>
                <a:gd name="T37" fmla="*/ 17 h 361"/>
                <a:gd name="T38" fmla="*/ 65 w 190"/>
                <a:gd name="T39" fmla="*/ 21 h 361"/>
                <a:gd name="T40" fmla="*/ 58 w 190"/>
                <a:gd name="T41" fmla="*/ 26 h 361"/>
                <a:gd name="T42" fmla="*/ 52 w 190"/>
                <a:gd name="T43" fmla="*/ 29 h 361"/>
                <a:gd name="T44" fmla="*/ 52 w 190"/>
                <a:gd name="T45" fmla="*/ 30 h 361"/>
                <a:gd name="T46" fmla="*/ 48 w 190"/>
                <a:gd name="T47" fmla="*/ 40 h 361"/>
                <a:gd name="T48" fmla="*/ 44 w 190"/>
                <a:gd name="T49" fmla="*/ 52 h 361"/>
                <a:gd name="T50" fmla="*/ 52 w 190"/>
                <a:gd name="T51" fmla="*/ 63 h 361"/>
                <a:gd name="T52" fmla="*/ 55 w 190"/>
                <a:gd name="T53" fmla="*/ 69 h 361"/>
                <a:gd name="T54" fmla="*/ 61 w 190"/>
                <a:gd name="T55" fmla="*/ 76 h 361"/>
                <a:gd name="T56" fmla="*/ 69 w 190"/>
                <a:gd name="T57" fmla="*/ 82 h 361"/>
                <a:gd name="T58" fmla="*/ 78 w 190"/>
                <a:gd name="T59" fmla="*/ 90 h 361"/>
                <a:gd name="T60" fmla="*/ 85 w 190"/>
                <a:gd name="T61" fmla="*/ 97 h 361"/>
                <a:gd name="T62" fmla="*/ 91 w 190"/>
                <a:gd name="T63" fmla="*/ 115 h 361"/>
                <a:gd name="T64" fmla="*/ 95 w 190"/>
                <a:gd name="T65" fmla="*/ 132 h 361"/>
                <a:gd name="T66" fmla="*/ 95 w 190"/>
                <a:gd name="T67" fmla="*/ 136 h 361"/>
                <a:gd name="T68" fmla="*/ 95 w 190"/>
                <a:gd name="T69" fmla="*/ 140 h 361"/>
                <a:gd name="T70" fmla="*/ 93 w 190"/>
                <a:gd name="T71" fmla="*/ 145 h 361"/>
                <a:gd name="T72" fmla="*/ 86 w 190"/>
                <a:gd name="T73" fmla="*/ 152 h 361"/>
                <a:gd name="T74" fmla="*/ 78 w 190"/>
                <a:gd name="T75" fmla="*/ 159 h 361"/>
                <a:gd name="T76" fmla="*/ 70 w 190"/>
                <a:gd name="T77" fmla="*/ 157 h 361"/>
                <a:gd name="T78" fmla="*/ 70 w 190"/>
                <a:gd name="T79" fmla="*/ 160 h 361"/>
                <a:gd name="T80" fmla="*/ 70 w 190"/>
                <a:gd name="T81" fmla="*/ 163 h 361"/>
                <a:gd name="T82" fmla="*/ 68 w 190"/>
                <a:gd name="T83" fmla="*/ 165 h 361"/>
                <a:gd name="T84" fmla="*/ 68 w 190"/>
                <a:gd name="T85" fmla="*/ 170 h 361"/>
                <a:gd name="T86" fmla="*/ 64 w 190"/>
                <a:gd name="T87" fmla="*/ 170 h 361"/>
                <a:gd name="T88" fmla="*/ 55 w 190"/>
                <a:gd name="T89" fmla="*/ 179 h 361"/>
                <a:gd name="T90" fmla="*/ 50 w 190"/>
                <a:gd name="T91" fmla="*/ 181 h 361"/>
                <a:gd name="T92" fmla="*/ 51 w 190"/>
                <a:gd name="T93" fmla="*/ 166 h 361"/>
                <a:gd name="T94" fmla="*/ 44 w 190"/>
                <a:gd name="T95" fmla="*/ 160 h 361"/>
                <a:gd name="T96" fmla="*/ 51 w 190"/>
                <a:gd name="T97" fmla="*/ 155 h 361"/>
                <a:gd name="T98" fmla="*/ 54 w 190"/>
                <a:gd name="T99" fmla="*/ 154 h 361"/>
                <a:gd name="T100" fmla="*/ 61 w 190"/>
                <a:gd name="T101" fmla="*/ 155 h 361"/>
                <a:gd name="T102" fmla="*/ 58 w 190"/>
                <a:gd name="T103" fmla="*/ 145 h 361"/>
                <a:gd name="T104" fmla="*/ 65 w 190"/>
                <a:gd name="T105" fmla="*/ 142 h 361"/>
                <a:gd name="T106" fmla="*/ 74 w 190"/>
                <a:gd name="T107" fmla="*/ 137 h 361"/>
                <a:gd name="T108" fmla="*/ 74 w 190"/>
                <a:gd name="T109" fmla="*/ 127 h 361"/>
                <a:gd name="T110" fmla="*/ 73 w 190"/>
                <a:gd name="T111" fmla="*/ 118 h 361"/>
                <a:gd name="T112" fmla="*/ 73 w 190"/>
                <a:gd name="T113" fmla="*/ 106 h 361"/>
                <a:gd name="T114" fmla="*/ 71 w 190"/>
                <a:gd name="T115" fmla="*/ 96 h 361"/>
                <a:gd name="T116" fmla="*/ 68 w 190"/>
                <a:gd name="T117" fmla="*/ 92 h 361"/>
                <a:gd name="T118" fmla="*/ 68 w 190"/>
                <a:gd name="T119" fmla="*/ 90 h 361"/>
                <a:gd name="T120" fmla="*/ 58 w 190"/>
                <a:gd name="T121" fmla="*/ 82 h 361"/>
                <a:gd name="T122" fmla="*/ 54 w 190"/>
                <a:gd name="T123" fmla="*/ 75 h 361"/>
                <a:gd name="T124" fmla="*/ 47 w 190"/>
                <a:gd name="T125" fmla="*/ 66 h 361"/>
                <a:gd name="T126" fmla="*/ 40 w 190"/>
                <a:gd name="T127" fmla="*/ 58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0"/>
                <a:gd name="T193" fmla="*/ 0 h 361"/>
                <a:gd name="T194" fmla="*/ 190 w 190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2" name="AutoShape 77"/>
            <p:cNvSpPr>
              <a:spLocks/>
            </p:cNvSpPr>
            <p:nvPr/>
          </p:nvSpPr>
          <p:spPr bwMode="gray">
            <a:xfrm>
              <a:off x="4704584" y="1442471"/>
              <a:ext cx="18288" cy="42690"/>
            </a:xfrm>
            <a:custGeom>
              <a:avLst/>
              <a:gdLst>
                <a:gd name="T0" fmla="*/ 4 w 16"/>
                <a:gd name="T1" fmla="*/ 19 h 38"/>
                <a:gd name="T2" fmla="*/ 3 w 16"/>
                <a:gd name="T3" fmla="*/ 19 h 38"/>
                <a:gd name="T4" fmla="*/ 0 w 16"/>
                <a:gd name="T5" fmla="*/ 17 h 38"/>
                <a:gd name="T6" fmla="*/ 0 w 16"/>
                <a:gd name="T7" fmla="*/ 6 h 38"/>
                <a:gd name="T8" fmla="*/ 3 w 16"/>
                <a:gd name="T9" fmla="*/ 0 h 38"/>
                <a:gd name="T10" fmla="*/ 8 w 16"/>
                <a:gd name="T11" fmla="*/ 10 h 38"/>
                <a:gd name="T12" fmla="*/ 4 w 16"/>
                <a:gd name="T13" fmla="*/ 1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3" name="AutoShape 78"/>
            <p:cNvSpPr>
              <a:spLocks/>
            </p:cNvSpPr>
            <p:nvPr/>
          </p:nvSpPr>
          <p:spPr bwMode="gray">
            <a:xfrm>
              <a:off x="4489700" y="1062755"/>
              <a:ext cx="509778" cy="404431"/>
            </a:xfrm>
            <a:custGeom>
              <a:avLst/>
              <a:gdLst>
                <a:gd name="T0" fmla="*/ 31 w 446"/>
                <a:gd name="T1" fmla="*/ 82 h 360"/>
                <a:gd name="T2" fmla="*/ 25 w 446"/>
                <a:gd name="T3" fmla="*/ 73 h 360"/>
                <a:gd name="T4" fmla="*/ 24 w 446"/>
                <a:gd name="T5" fmla="*/ 67 h 360"/>
                <a:gd name="T6" fmla="*/ 28 w 446"/>
                <a:gd name="T7" fmla="*/ 55 h 360"/>
                <a:gd name="T8" fmla="*/ 28 w 446"/>
                <a:gd name="T9" fmla="*/ 49 h 360"/>
                <a:gd name="T10" fmla="*/ 20 w 446"/>
                <a:gd name="T11" fmla="*/ 45 h 360"/>
                <a:gd name="T12" fmla="*/ 10 w 446"/>
                <a:gd name="T13" fmla="*/ 31 h 360"/>
                <a:gd name="T14" fmla="*/ 3 w 446"/>
                <a:gd name="T15" fmla="*/ 23 h 360"/>
                <a:gd name="T16" fmla="*/ 1 w 446"/>
                <a:gd name="T17" fmla="*/ 10 h 360"/>
                <a:gd name="T18" fmla="*/ 0 w 446"/>
                <a:gd name="T19" fmla="*/ 3 h 360"/>
                <a:gd name="T20" fmla="*/ 4 w 446"/>
                <a:gd name="T21" fmla="*/ 0 h 360"/>
                <a:gd name="T22" fmla="*/ 5 w 446"/>
                <a:gd name="T23" fmla="*/ 1 h 360"/>
                <a:gd name="T24" fmla="*/ 7 w 446"/>
                <a:gd name="T25" fmla="*/ 3 h 360"/>
                <a:gd name="T26" fmla="*/ 20 w 446"/>
                <a:gd name="T27" fmla="*/ 10 h 360"/>
                <a:gd name="T28" fmla="*/ 28 w 446"/>
                <a:gd name="T29" fmla="*/ 6 h 360"/>
                <a:gd name="T30" fmla="*/ 38 w 446"/>
                <a:gd name="T31" fmla="*/ 1 h 360"/>
                <a:gd name="T32" fmla="*/ 41 w 446"/>
                <a:gd name="T33" fmla="*/ 7 h 360"/>
                <a:gd name="T34" fmla="*/ 40 w 446"/>
                <a:gd name="T35" fmla="*/ 10 h 360"/>
                <a:gd name="T36" fmla="*/ 49 w 446"/>
                <a:gd name="T37" fmla="*/ 15 h 360"/>
                <a:gd name="T38" fmla="*/ 55 w 446"/>
                <a:gd name="T39" fmla="*/ 27 h 360"/>
                <a:gd name="T40" fmla="*/ 67 w 446"/>
                <a:gd name="T41" fmla="*/ 31 h 360"/>
                <a:gd name="T42" fmla="*/ 77 w 446"/>
                <a:gd name="T43" fmla="*/ 35 h 360"/>
                <a:gd name="T44" fmla="*/ 86 w 446"/>
                <a:gd name="T45" fmla="*/ 39 h 360"/>
                <a:gd name="T46" fmla="*/ 96 w 446"/>
                <a:gd name="T47" fmla="*/ 37 h 360"/>
                <a:gd name="T48" fmla="*/ 103 w 446"/>
                <a:gd name="T49" fmla="*/ 36 h 360"/>
                <a:gd name="T50" fmla="*/ 105 w 446"/>
                <a:gd name="T51" fmla="*/ 34 h 360"/>
                <a:gd name="T52" fmla="*/ 103 w 446"/>
                <a:gd name="T53" fmla="*/ 29 h 360"/>
                <a:gd name="T54" fmla="*/ 107 w 446"/>
                <a:gd name="T55" fmla="*/ 29 h 360"/>
                <a:gd name="T56" fmla="*/ 114 w 446"/>
                <a:gd name="T57" fmla="*/ 22 h 360"/>
                <a:gd name="T58" fmla="*/ 126 w 446"/>
                <a:gd name="T59" fmla="*/ 21 h 360"/>
                <a:gd name="T60" fmla="*/ 136 w 446"/>
                <a:gd name="T61" fmla="*/ 19 h 360"/>
                <a:gd name="T62" fmla="*/ 152 w 446"/>
                <a:gd name="T63" fmla="*/ 25 h 360"/>
                <a:gd name="T64" fmla="*/ 161 w 446"/>
                <a:gd name="T65" fmla="*/ 31 h 360"/>
                <a:gd name="T66" fmla="*/ 170 w 446"/>
                <a:gd name="T67" fmla="*/ 37 h 360"/>
                <a:gd name="T68" fmla="*/ 179 w 446"/>
                <a:gd name="T69" fmla="*/ 38 h 360"/>
                <a:gd name="T70" fmla="*/ 184 w 446"/>
                <a:gd name="T71" fmla="*/ 51 h 360"/>
                <a:gd name="T72" fmla="*/ 181 w 446"/>
                <a:gd name="T73" fmla="*/ 65 h 360"/>
                <a:gd name="T74" fmla="*/ 181 w 446"/>
                <a:gd name="T75" fmla="*/ 67 h 360"/>
                <a:gd name="T76" fmla="*/ 181 w 446"/>
                <a:gd name="T77" fmla="*/ 73 h 360"/>
                <a:gd name="T78" fmla="*/ 185 w 446"/>
                <a:gd name="T79" fmla="*/ 76 h 360"/>
                <a:gd name="T80" fmla="*/ 184 w 446"/>
                <a:gd name="T81" fmla="*/ 79 h 360"/>
                <a:gd name="T82" fmla="*/ 186 w 446"/>
                <a:gd name="T83" fmla="*/ 89 h 360"/>
                <a:gd name="T84" fmla="*/ 189 w 446"/>
                <a:gd name="T85" fmla="*/ 99 h 360"/>
                <a:gd name="T86" fmla="*/ 198 w 446"/>
                <a:gd name="T87" fmla="*/ 103 h 360"/>
                <a:gd name="T88" fmla="*/ 201 w 446"/>
                <a:gd name="T89" fmla="*/ 107 h 360"/>
                <a:gd name="T90" fmla="*/ 193 w 446"/>
                <a:gd name="T91" fmla="*/ 121 h 360"/>
                <a:gd name="T92" fmla="*/ 201 w 446"/>
                <a:gd name="T93" fmla="*/ 130 h 360"/>
                <a:gd name="T94" fmla="*/ 208 w 446"/>
                <a:gd name="T95" fmla="*/ 139 h 360"/>
                <a:gd name="T96" fmla="*/ 216 w 446"/>
                <a:gd name="T97" fmla="*/ 142 h 360"/>
                <a:gd name="T98" fmla="*/ 220 w 446"/>
                <a:gd name="T99" fmla="*/ 155 h 360"/>
                <a:gd name="T100" fmla="*/ 223 w 446"/>
                <a:gd name="T101" fmla="*/ 157 h 360"/>
                <a:gd name="T102" fmla="*/ 223 w 446"/>
                <a:gd name="T103" fmla="*/ 162 h 360"/>
                <a:gd name="T104" fmla="*/ 214 w 446"/>
                <a:gd name="T105" fmla="*/ 166 h 360"/>
                <a:gd name="T106" fmla="*/ 210 w 446"/>
                <a:gd name="T107" fmla="*/ 171 h 360"/>
                <a:gd name="T108" fmla="*/ 209 w 446"/>
                <a:gd name="T109" fmla="*/ 180 h 360"/>
                <a:gd name="T110" fmla="*/ 198 w 446"/>
                <a:gd name="T111" fmla="*/ 178 h 360"/>
                <a:gd name="T112" fmla="*/ 186 w 446"/>
                <a:gd name="T113" fmla="*/ 177 h 360"/>
                <a:gd name="T114" fmla="*/ 173 w 446"/>
                <a:gd name="T115" fmla="*/ 175 h 360"/>
                <a:gd name="T116" fmla="*/ 162 w 446"/>
                <a:gd name="T117" fmla="*/ 173 h 360"/>
                <a:gd name="T118" fmla="*/ 158 w 446"/>
                <a:gd name="T119" fmla="*/ 165 h 360"/>
                <a:gd name="T120" fmla="*/ 153 w 446"/>
                <a:gd name="T121" fmla="*/ 156 h 360"/>
                <a:gd name="T122" fmla="*/ 145 w 446"/>
                <a:gd name="T123" fmla="*/ 159 h 360"/>
                <a:gd name="T124" fmla="*/ 136 w 446"/>
                <a:gd name="T125" fmla="*/ 163 h 360"/>
                <a:gd name="T126" fmla="*/ 119 w 446"/>
                <a:gd name="T127" fmla="*/ 159 h 36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6"/>
                <a:gd name="T193" fmla="*/ 0 h 360"/>
                <a:gd name="T194" fmla="*/ 446 w 446"/>
                <a:gd name="T195" fmla="*/ 360 h 36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4" name="AutoShape 79"/>
            <p:cNvSpPr>
              <a:spLocks/>
            </p:cNvSpPr>
            <p:nvPr/>
          </p:nvSpPr>
          <p:spPr bwMode="gray">
            <a:xfrm>
              <a:off x="4386830" y="1130161"/>
              <a:ext cx="246888" cy="229178"/>
            </a:xfrm>
            <a:custGeom>
              <a:avLst/>
              <a:gdLst>
                <a:gd name="T0" fmla="*/ 70 w 216"/>
                <a:gd name="T1" fmla="*/ 43 h 203"/>
                <a:gd name="T2" fmla="*/ 69 w 216"/>
                <a:gd name="T3" fmla="*/ 37 h 203"/>
                <a:gd name="T4" fmla="*/ 73 w 216"/>
                <a:gd name="T5" fmla="*/ 25 h 203"/>
                <a:gd name="T6" fmla="*/ 73 w 216"/>
                <a:gd name="T7" fmla="*/ 19 h 203"/>
                <a:gd name="T8" fmla="*/ 65 w 216"/>
                <a:gd name="T9" fmla="*/ 16 h 203"/>
                <a:gd name="T10" fmla="*/ 55 w 216"/>
                <a:gd name="T11" fmla="*/ 1 h 203"/>
                <a:gd name="T12" fmla="*/ 49 w 216"/>
                <a:gd name="T13" fmla="*/ 3 h 203"/>
                <a:gd name="T14" fmla="*/ 47 w 216"/>
                <a:gd name="T15" fmla="*/ 0 h 203"/>
                <a:gd name="T16" fmla="*/ 33 w 216"/>
                <a:gd name="T17" fmla="*/ 0 h 203"/>
                <a:gd name="T18" fmla="*/ 30 w 216"/>
                <a:gd name="T19" fmla="*/ 3 h 203"/>
                <a:gd name="T20" fmla="*/ 21 w 216"/>
                <a:gd name="T21" fmla="*/ 12 h 203"/>
                <a:gd name="T22" fmla="*/ 22 w 216"/>
                <a:gd name="T23" fmla="*/ 24 h 203"/>
                <a:gd name="T24" fmla="*/ 22 w 216"/>
                <a:gd name="T25" fmla="*/ 36 h 203"/>
                <a:gd name="T26" fmla="*/ 11 w 216"/>
                <a:gd name="T27" fmla="*/ 42 h 203"/>
                <a:gd name="T28" fmla="*/ 0 w 216"/>
                <a:gd name="T29" fmla="*/ 49 h 203"/>
                <a:gd name="T30" fmla="*/ 7 w 216"/>
                <a:gd name="T31" fmla="*/ 63 h 203"/>
                <a:gd name="T32" fmla="*/ 17 w 216"/>
                <a:gd name="T33" fmla="*/ 67 h 203"/>
                <a:gd name="T34" fmla="*/ 27 w 216"/>
                <a:gd name="T35" fmla="*/ 72 h 203"/>
                <a:gd name="T36" fmla="*/ 38 w 216"/>
                <a:gd name="T37" fmla="*/ 77 h 203"/>
                <a:gd name="T38" fmla="*/ 48 w 216"/>
                <a:gd name="T39" fmla="*/ 81 h 203"/>
                <a:gd name="T40" fmla="*/ 57 w 216"/>
                <a:gd name="T41" fmla="*/ 91 h 203"/>
                <a:gd name="T42" fmla="*/ 68 w 216"/>
                <a:gd name="T43" fmla="*/ 100 h 203"/>
                <a:gd name="T44" fmla="*/ 88 w 216"/>
                <a:gd name="T45" fmla="*/ 102 h 203"/>
                <a:gd name="T46" fmla="*/ 93 w 216"/>
                <a:gd name="T47" fmla="*/ 91 h 203"/>
                <a:gd name="T48" fmla="*/ 101 w 216"/>
                <a:gd name="T49" fmla="*/ 90 h 203"/>
                <a:gd name="T50" fmla="*/ 108 w 216"/>
                <a:gd name="T51" fmla="*/ 91 h 203"/>
                <a:gd name="T52" fmla="*/ 104 w 216"/>
                <a:gd name="T53" fmla="*/ 87 h 203"/>
                <a:gd name="T54" fmla="*/ 101 w 216"/>
                <a:gd name="T55" fmla="*/ 78 h 203"/>
                <a:gd name="T56" fmla="*/ 97 w 216"/>
                <a:gd name="T57" fmla="*/ 78 h 203"/>
                <a:gd name="T58" fmla="*/ 97 w 216"/>
                <a:gd name="T59" fmla="*/ 68 h 203"/>
                <a:gd name="T60" fmla="*/ 93 w 216"/>
                <a:gd name="T61" fmla="*/ 63 h 203"/>
                <a:gd name="T62" fmla="*/ 85 w 216"/>
                <a:gd name="T63" fmla="*/ 57 h 203"/>
                <a:gd name="T64" fmla="*/ 76 w 216"/>
                <a:gd name="T65" fmla="*/ 52 h 203"/>
                <a:gd name="T66" fmla="*/ 70 w 216"/>
                <a:gd name="T67" fmla="*/ 43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5" name="AutoShape 80"/>
            <p:cNvSpPr>
              <a:spLocks/>
            </p:cNvSpPr>
            <p:nvPr/>
          </p:nvSpPr>
          <p:spPr bwMode="gray">
            <a:xfrm>
              <a:off x="4587998" y="1332376"/>
              <a:ext cx="45720" cy="40443"/>
            </a:xfrm>
            <a:custGeom>
              <a:avLst/>
              <a:gdLst>
                <a:gd name="T0" fmla="*/ 16 w 41"/>
                <a:gd name="T1" fmla="*/ 5 h 36"/>
                <a:gd name="T2" fmla="*/ 13 w 41"/>
                <a:gd name="T3" fmla="*/ 6 h 36"/>
                <a:gd name="T4" fmla="*/ 14 w 41"/>
                <a:gd name="T5" fmla="*/ 9 h 36"/>
                <a:gd name="T6" fmla="*/ 20 w 41"/>
                <a:gd name="T7" fmla="*/ 18 h 36"/>
                <a:gd name="T8" fmla="*/ 11 w 41"/>
                <a:gd name="T9" fmla="*/ 16 h 36"/>
                <a:gd name="T10" fmla="*/ 9 w 41"/>
                <a:gd name="T11" fmla="*/ 12 h 36"/>
                <a:gd name="T12" fmla="*/ 0 w 41"/>
                <a:gd name="T13" fmla="*/ 11 h 36"/>
                <a:gd name="T14" fmla="*/ 5 w 41"/>
                <a:gd name="T15" fmla="*/ 1 h 36"/>
                <a:gd name="T16" fmla="*/ 13 w 41"/>
                <a:gd name="T17" fmla="*/ 0 h 36"/>
                <a:gd name="T18" fmla="*/ 16 w 41"/>
                <a:gd name="T19" fmla="*/ 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6" name="AutoShape 81"/>
            <p:cNvSpPr>
              <a:spLocks/>
            </p:cNvSpPr>
            <p:nvPr/>
          </p:nvSpPr>
          <p:spPr bwMode="gray">
            <a:xfrm>
              <a:off x="5399527" y="1321142"/>
              <a:ext cx="205740" cy="110095"/>
            </a:xfrm>
            <a:custGeom>
              <a:avLst/>
              <a:gdLst>
                <a:gd name="T0" fmla="*/ 51 w 180"/>
                <a:gd name="T1" fmla="*/ 39 h 98"/>
                <a:gd name="T2" fmla="*/ 37 w 180"/>
                <a:gd name="T3" fmla="*/ 37 h 98"/>
                <a:gd name="T4" fmla="*/ 27 w 180"/>
                <a:gd name="T5" fmla="*/ 35 h 98"/>
                <a:gd name="T6" fmla="*/ 13 w 180"/>
                <a:gd name="T7" fmla="*/ 27 h 98"/>
                <a:gd name="T8" fmla="*/ 0 w 180"/>
                <a:gd name="T9" fmla="*/ 21 h 98"/>
                <a:gd name="T10" fmla="*/ 0 w 180"/>
                <a:gd name="T11" fmla="*/ 13 h 98"/>
                <a:gd name="T12" fmla="*/ 6 w 180"/>
                <a:gd name="T13" fmla="*/ 3 h 98"/>
                <a:gd name="T14" fmla="*/ 6 w 180"/>
                <a:gd name="T15" fmla="*/ 4 h 98"/>
                <a:gd name="T16" fmla="*/ 11 w 180"/>
                <a:gd name="T17" fmla="*/ 0 h 98"/>
                <a:gd name="T18" fmla="*/ 20 w 180"/>
                <a:gd name="T19" fmla="*/ 6 h 98"/>
                <a:gd name="T20" fmla="*/ 34 w 180"/>
                <a:gd name="T21" fmla="*/ 16 h 98"/>
                <a:gd name="T22" fmla="*/ 38 w 180"/>
                <a:gd name="T23" fmla="*/ 14 h 98"/>
                <a:gd name="T24" fmla="*/ 41 w 180"/>
                <a:gd name="T25" fmla="*/ 19 h 98"/>
                <a:gd name="T26" fmla="*/ 51 w 180"/>
                <a:gd name="T27" fmla="*/ 23 h 98"/>
                <a:gd name="T28" fmla="*/ 52 w 180"/>
                <a:gd name="T29" fmla="*/ 25 h 98"/>
                <a:gd name="T30" fmla="*/ 64 w 180"/>
                <a:gd name="T31" fmla="*/ 29 h 98"/>
                <a:gd name="T32" fmla="*/ 73 w 180"/>
                <a:gd name="T33" fmla="*/ 31 h 98"/>
                <a:gd name="T34" fmla="*/ 86 w 180"/>
                <a:gd name="T35" fmla="*/ 33 h 98"/>
                <a:gd name="T36" fmla="*/ 90 w 180"/>
                <a:gd name="T37" fmla="*/ 49 h 98"/>
                <a:gd name="T38" fmla="*/ 78 w 180"/>
                <a:gd name="T39" fmla="*/ 49 h 98"/>
                <a:gd name="T40" fmla="*/ 64 w 180"/>
                <a:gd name="T41" fmla="*/ 47 h 98"/>
                <a:gd name="T42" fmla="*/ 55 w 180"/>
                <a:gd name="T43" fmla="*/ 45 h 98"/>
                <a:gd name="T44" fmla="*/ 51 w 180"/>
                <a:gd name="T45" fmla="*/ 39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7" name="AutoShape 82"/>
            <p:cNvSpPr>
              <a:spLocks/>
            </p:cNvSpPr>
            <p:nvPr/>
          </p:nvSpPr>
          <p:spPr bwMode="gray">
            <a:xfrm>
              <a:off x="4928612" y="1136901"/>
              <a:ext cx="370332" cy="370729"/>
            </a:xfrm>
            <a:custGeom>
              <a:avLst/>
              <a:gdLst>
                <a:gd name="T0" fmla="*/ 67 w 324"/>
                <a:gd name="T1" fmla="*/ 144 h 329"/>
                <a:gd name="T2" fmla="*/ 71 w 324"/>
                <a:gd name="T3" fmla="*/ 150 h 329"/>
                <a:gd name="T4" fmla="*/ 75 w 324"/>
                <a:gd name="T5" fmla="*/ 152 h 329"/>
                <a:gd name="T6" fmla="*/ 81 w 324"/>
                <a:gd name="T7" fmla="*/ 162 h 329"/>
                <a:gd name="T8" fmla="*/ 88 w 324"/>
                <a:gd name="T9" fmla="*/ 165 h 329"/>
                <a:gd name="T10" fmla="*/ 94 w 324"/>
                <a:gd name="T11" fmla="*/ 162 h 329"/>
                <a:gd name="T12" fmla="*/ 93 w 324"/>
                <a:gd name="T13" fmla="*/ 158 h 329"/>
                <a:gd name="T14" fmla="*/ 102 w 324"/>
                <a:gd name="T15" fmla="*/ 159 h 329"/>
                <a:gd name="T16" fmla="*/ 113 w 324"/>
                <a:gd name="T17" fmla="*/ 157 h 329"/>
                <a:gd name="T18" fmla="*/ 117 w 324"/>
                <a:gd name="T19" fmla="*/ 157 h 329"/>
                <a:gd name="T20" fmla="*/ 111 w 324"/>
                <a:gd name="T21" fmla="*/ 141 h 329"/>
                <a:gd name="T22" fmla="*/ 107 w 324"/>
                <a:gd name="T23" fmla="*/ 141 h 329"/>
                <a:gd name="T24" fmla="*/ 105 w 324"/>
                <a:gd name="T25" fmla="*/ 132 h 329"/>
                <a:gd name="T26" fmla="*/ 97 w 324"/>
                <a:gd name="T27" fmla="*/ 128 h 329"/>
                <a:gd name="T28" fmla="*/ 103 w 324"/>
                <a:gd name="T29" fmla="*/ 113 h 329"/>
                <a:gd name="T30" fmla="*/ 107 w 324"/>
                <a:gd name="T31" fmla="*/ 114 h 329"/>
                <a:gd name="T32" fmla="*/ 117 w 324"/>
                <a:gd name="T33" fmla="*/ 114 h 329"/>
                <a:gd name="T34" fmla="*/ 124 w 324"/>
                <a:gd name="T35" fmla="*/ 103 h 329"/>
                <a:gd name="T36" fmla="*/ 132 w 324"/>
                <a:gd name="T37" fmla="*/ 93 h 329"/>
                <a:gd name="T38" fmla="*/ 137 w 324"/>
                <a:gd name="T39" fmla="*/ 84 h 329"/>
                <a:gd name="T40" fmla="*/ 141 w 324"/>
                <a:gd name="T41" fmla="*/ 75 h 329"/>
                <a:gd name="T42" fmla="*/ 139 w 324"/>
                <a:gd name="T43" fmla="*/ 66 h 329"/>
                <a:gd name="T44" fmla="*/ 146 w 324"/>
                <a:gd name="T45" fmla="*/ 61 h 329"/>
                <a:gd name="T46" fmla="*/ 141 w 324"/>
                <a:gd name="T47" fmla="*/ 57 h 329"/>
                <a:gd name="T48" fmla="*/ 137 w 324"/>
                <a:gd name="T49" fmla="*/ 52 h 329"/>
                <a:gd name="T50" fmla="*/ 132 w 324"/>
                <a:gd name="T51" fmla="*/ 49 h 329"/>
                <a:gd name="T52" fmla="*/ 130 w 324"/>
                <a:gd name="T53" fmla="*/ 43 h 329"/>
                <a:gd name="T54" fmla="*/ 130 w 324"/>
                <a:gd name="T55" fmla="*/ 39 h 329"/>
                <a:gd name="T56" fmla="*/ 125 w 324"/>
                <a:gd name="T57" fmla="*/ 34 h 329"/>
                <a:gd name="T58" fmla="*/ 125 w 324"/>
                <a:gd name="T59" fmla="*/ 30 h 329"/>
                <a:gd name="T60" fmla="*/ 140 w 324"/>
                <a:gd name="T61" fmla="*/ 31 h 329"/>
                <a:gd name="T62" fmla="*/ 152 w 324"/>
                <a:gd name="T63" fmla="*/ 28 h 329"/>
                <a:gd name="T64" fmla="*/ 162 w 324"/>
                <a:gd name="T65" fmla="*/ 19 h 329"/>
                <a:gd name="T66" fmla="*/ 148 w 324"/>
                <a:gd name="T67" fmla="*/ 15 h 329"/>
                <a:gd name="T68" fmla="*/ 140 w 324"/>
                <a:gd name="T69" fmla="*/ 12 h 329"/>
                <a:gd name="T70" fmla="*/ 135 w 324"/>
                <a:gd name="T71" fmla="*/ 4 h 329"/>
                <a:gd name="T72" fmla="*/ 123 w 324"/>
                <a:gd name="T73" fmla="*/ 0 h 329"/>
                <a:gd name="T74" fmla="*/ 110 w 324"/>
                <a:gd name="T75" fmla="*/ 3 h 329"/>
                <a:gd name="T76" fmla="*/ 98 w 324"/>
                <a:gd name="T77" fmla="*/ 6 h 329"/>
                <a:gd name="T78" fmla="*/ 93 w 324"/>
                <a:gd name="T79" fmla="*/ 13 h 329"/>
                <a:gd name="T80" fmla="*/ 98 w 324"/>
                <a:gd name="T81" fmla="*/ 24 h 329"/>
                <a:gd name="T82" fmla="*/ 95 w 324"/>
                <a:gd name="T83" fmla="*/ 33 h 329"/>
                <a:gd name="T84" fmla="*/ 93 w 324"/>
                <a:gd name="T85" fmla="*/ 39 h 329"/>
                <a:gd name="T86" fmla="*/ 84 w 324"/>
                <a:gd name="T87" fmla="*/ 39 h 329"/>
                <a:gd name="T88" fmla="*/ 90 w 324"/>
                <a:gd name="T89" fmla="*/ 46 h 329"/>
                <a:gd name="T90" fmla="*/ 82 w 324"/>
                <a:gd name="T91" fmla="*/ 53 h 329"/>
                <a:gd name="T92" fmla="*/ 81 w 324"/>
                <a:gd name="T93" fmla="*/ 67 h 329"/>
                <a:gd name="T94" fmla="*/ 72 w 324"/>
                <a:gd name="T95" fmla="*/ 66 h 329"/>
                <a:gd name="T96" fmla="*/ 69 w 324"/>
                <a:gd name="T97" fmla="*/ 70 h 329"/>
                <a:gd name="T98" fmla="*/ 58 w 324"/>
                <a:gd name="T99" fmla="*/ 74 h 329"/>
                <a:gd name="T100" fmla="*/ 56 w 324"/>
                <a:gd name="T101" fmla="*/ 84 h 329"/>
                <a:gd name="T102" fmla="*/ 57 w 324"/>
                <a:gd name="T103" fmla="*/ 90 h 329"/>
                <a:gd name="T104" fmla="*/ 45 w 324"/>
                <a:gd name="T105" fmla="*/ 92 h 329"/>
                <a:gd name="T106" fmla="*/ 34 w 324"/>
                <a:gd name="T107" fmla="*/ 94 h 329"/>
                <a:gd name="T108" fmla="*/ 18 w 324"/>
                <a:gd name="T109" fmla="*/ 95 h 329"/>
                <a:gd name="T110" fmla="*/ 9 w 324"/>
                <a:gd name="T111" fmla="*/ 92 h 329"/>
                <a:gd name="T112" fmla="*/ 0 w 324"/>
                <a:gd name="T113" fmla="*/ 89 h 329"/>
                <a:gd name="T114" fmla="*/ 8 w 324"/>
                <a:gd name="T115" fmla="*/ 97 h 329"/>
                <a:gd name="T116" fmla="*/ 15 w 324"/>
                <a:gd name="T117" fmla="*/ 106 h 329"/>
                <a:gd name="T118" fmla="*/ 23 w 324"/>
                <a:gd name="T119" fmla="*/ 109 h 329"/>
                <a:gd name="T120" fmla="*/ 27 w 324"/>
                <a:gd name="T121" fmla="*/ 122 h 329"/>
                <a:gd name="T122" fmla="*/ 30 w 324"/>
                <a:gd name="T123" fmla="*/ 124 h 329"/>
                <a:gd name="T124" fmla="*/ 30 w 324"/>
                <a:gd name="T125" fmla="*/ 129 h 329"/>
                <a:gd name="T126" fmla="*/ 21 w 324"/>
                <a:gd name="T127" fmla="*/ 133 h 32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24"/>
                <a:gd name="T193" fmla="*/ 0 h 329"/>
                <a:gd name="T194" fmla="*/ 324 w 324"/>
                <a:gd name="T195" fmla="*/ 329 h 32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8" name="AutoShape 83"/>
            <p:cNvSpPr>
              <a:spLocks/>
            </p:cNvSpPr>
            <p:nvPr/>
          </p:nvSpPr>
          <p:spPr bwMode="gray">
            <a:xfrm>
              <a:off x="4062219" y="1287440"/>
              <a:ext cx="276606" cy="276361"/>
            </a:xfrm>
            <a:custGeom>
              <a:avLst/>
              <a:gdLst>
                <a:gd name="T0" fmla="*/ 96 w 242"/>
                <a:gd name="T1" fmla="*/ 46 h 246"/>
                <a:gd name="T2" fmla="*/ 89 w 242"/>
                <a:gd name="T3" fmla="*/ 34 h 246"/>
                <a:gd name="T4" fmla="*/ 83 w 242"/>
                <a:gd name="T5" fmla="*/ 22 h 246"/>
                <a:gd name="T6" fmla="*/ 80 w 242"/>
                <a:gd name="T7" fmla="*/ 24 h 246"/>
                <a:gd name="T8" fmla="*/ 85 w 242"/>
                <a:gd name="T9" fmla="*/ 33 h 246"/>
                <a:gd name="T10" fmla="*/ 89 w 242"/>
                <a:gd name="T11" fmla="*/ 42 h 246"/>
                <a:gd name="T12" fmla="*/ 94 w 242"/>
                <a:gd name="T13" fmla="*/ 51 h 246"/>
                <a:gd name="T14" fmla="*/ 99 w 242"/>
                <a:gd name="T15" fmla="*/ 60 h 246"/>
                <a:gd name="T16" fmla="*/ 104 w 242"/>
                <a:gd name="T17" fmla="*/ 69 h 246"/>
                <a:gd name="T18" fmla="*/ 108 w 242"/>
                <a:gd name="T19" fmla="*/ 78 h 246"/>
                <a:gd name="T20" fmla="*/ 115 w 242"/>
                <a:gd name="T21" fmla="*/ 87 h 246"/>
                <a:gd name="T22" fmla="*/ 121 w 242"/>
                <a:gd name="T23" fmla="*/ 96 h 246"/>
                <a:gd name="T24" fmla="*/ 120 w 242"/>
                <a:gd name="T25" fmla="*/ 96 h 246"/>
                <a:gd name="T26" fmla="*/ 120 w 242"/>
                <a:gd name="T27" fmla="*/ 106 h 246"/>
                <a:gd name="T28" fmla="*/ 116 w 242"/>
                <a:gd name="T29" fmla="*/ 111 h 246"/>
                <a:gd name="T30" fmla="*/ 113 w 242"/>
                <a:gd name="T31" fmla="*/ 109 h 246"/>
                <a:gd name="T32" fmla="*/ 111 w 242"/>
                <a:gd name="T33" fmla="*/ 117 h 246"/>
                <a:gd name="T34" fmla="*/ 105 w 242"/>
                <a:gd name="T35" fmla="*/ 118 h 246"/>
                <a:gd name="T36" fmla="*/ 103 w 242"/>
                <a:gd name="T37" fmla="*/ 123 h 246"/>
                <a:gd name="T38" fmla="*/ 90 w 242"/>
                <a:gd name="T39" fmla="*/ 122 h 246"/>
                <a:gd name="T40" fmla="*/ 76 w 242"/>
                <a:gd name="T41" fmla="*/ 120 h 246"/>
                <a:gd name="T42" fmla="*/ 75 w 242"/>
                <a:gd name="T43" fmla="*/ 117 h 246"/>
                <a:gd name="T44" fmla="*/ 74 w 242"/>
                <a:gd name="T45" fmla="*/ 120 h 246"/>
                <a:gd name="T46" fmla="*/ 66 w 242"/>
                <a:gd name="T47" fmla="*/ 120 h 246"/>
                <a:gd name="T48" fmla="*/ 57 w 242"/>
                <a:gd name="T49" fmla="*/ 120 h 246"/>
                <a:gd name="T50" fmla="*/ 49 w 242"/>
                <a:gd name="T51" fmla="*/ 120 h 246"/>
                <a:gd name="T52" fmla="*/ 41 w 242"/>
                <a:gd name="T53" fmla="*/ 120 h 246"/>
                <a:gd name="T54" fmla="*/ 32 w 242"/>
                <a:gd name="T55" fmla="*/ 120 h 246"/>
                <a:gd name="T56" fmla="*/ 24 w 242"/>
                <a:gd name="T57" fmla="*/ 120 h 246"/>
                <a:gd name="T58" fmla="*/ 15 w 242"/>
                <a:gd name="T59" fmla="*/ 120 h 246"/>
                <a:gd name="T60" fmla="*/ 7 w 242"/>
                <a:gd name="T61" fmla="*/ 120 h 246"/>
                <a:gd name="T62" fmla="*/ 6 w 242"/>
                <a:gd name="T63" fmla="*/ 109 h 246"/>
                <a:gd name="T64" fmla="*/ 6 w 242"/>
                <a:gd name="T65" fmla="*/ 97 h 246"/>
                <a:gd name="T66" fmla="*/ 5 w 242"/>
                <a:gd name="T67" fmla="*/ 85 h 246"/>
                <a:gd name="T68" fmla="*/ 5 w 242"/>
                <a:gd name="T69" fmla="*/ 73 h 246"/>
                <a:gd name="T70" fmla="*/ 3 w 242"/>
                <a:gd name="T71" fmla="*/ 62 h 246"/>
                <a:gd name="T72" fmla="*/ 3 w 242"/>
                <a:gd name="T73" fmla="*/ 51 h 246"/>
                <a:gd name="T74" fmla="*/ 2 w 242"/>
                <a:gd name="T75" fmla="*/ 39 h 246"/>
                <a:gd name="T76" fmla="*/ 1 w 242"/>
                <a:gd name="T77" fmla="*/ 27 h 246"/>
                <a:gd name="T78" fmla="*/ 0 w 242"/>
                <a:gd name="T79" fmla="*/ 18 h 246"/>
                <a:gd name="T80" fmla="*/ 0 w 242"/>
                <a:gd name="T81" fmla="*/ 8 h 246"/>
                <a:gd name="T82" fmla="*/ 2 w 242"/>
                <a:gd name="T83" fmla="*/ 0 h 246"/>
                <a:gd name="T84" fmla="*/ 9 w 242"/>
                <a:gd name="T85" fmla="*/ 1 h 246"/>
                <a:gd name="T86" fmla="*/ 25 w 242"/>
                <a:gd name="T87" fmla="*/ 5 h 246"/>
                <a:gd name="T88" fmla="*/ 41 w 242"/>
                <a:gd name="T89" fmla="*/ 10 h 246"/>
                <a:gd name="T90" fmla="*/ 56 w 242"/>
                <a:gd name="T91" fmla="*/ 5 h 246"/>
                <a:gd name="T92" fmla="*/ 62 w 242"/>
                <a:gd name="T93" fmla="*/ 1 h 246"/>
                <a:gd name="T94" fmla="*/ 60 w 242"/>
                <a:gd name="T95" fmla="*/ 3 h 246"/>
                <a:gd name="T96" fmla="*/ 65 w 242"/>
                <a:gd name="T97" fmla="*/ 1 h 246"/>
                <a:gd name="T98" fmla="*/ 74 w 242"/>
                <a:gd name="T99" fmla="*/ 4 h 246"/>
                <a:gd name="T100" fmla="*/ 77 w 242"/>
                <a:gd name="T101" fmla="*/ 7 h 246"/>
                <a:gd name="T102" fmla="*/ 83 w 242"/>
                <a:gd name="T103" fmla="*/ 7 h 246"/>
                <a:gd name="T104" fmla="*/ 97 w 242"/>
                <a:gd name="T105" fmla="*/ 4 h 246"/>
                <a:gd name="T106" fmla="*/ 102 w 242"/>
                <a:gd name="T107" fmla="*/ 15 h 246"/>
                <a:gd name="T108" fmla="*/ 107 w 242"/>
                <a:gd name="T109" fmla="*/ 27 h 246"/>
                <a:gd name="T110" fmla="*/ 104 w 242"/>
                <a:gd name="T111" fmla="*/ 37 h 246"/>
                <a:gd name="T112" fmla="*/ 102 w 242"/>
                <a:gd name="T113" fmla="*/ 48 h 246"/>
                <a:gd name="T114" fmla="*/ 96 w 242"/>
                <a:gd name="T115" fmla="*/ 46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9" name="AutoShape 84"/>
            <p:cNvSpPr>
              <a:spLocks/>
            </p:cNvSpPr>
            <p:nvPr/>
          </p:nvSpPr>
          <p:spPr bwMode="gray">
            <a:xfrm>
              <a:off x="5132066" y="1181838"/>
              <a:ext cx="685799" cy="761679"/>
            </a:xfrm>
            <a:custGeom>
              <a:avLst/>
              <a:gdLst>
                <a:gd name="T0" fmla="*/ 74 w 602"/>
                <a:gd name="T1" fmla="*/ 0 h 679"/>
                <a:gd name="T2" fmla="*/ 64 w 602"/>
                <a:gd name="T3" fmla="*/ 9 h 679"/>
                <a:gd name="T4" fmla="*/ 52 w 602"/>
                <a:gd name="T5" fmla="*/ 12 h 679"/>
                <a:gd name="T6" fmla="*/ 37 w 602"/>
                <a:gd name="T7" fmla="*/ 10 h 679"/>
                <a:gd name="T8" fmla="*/ 37 w 602"/>
                <a:gd name="T9" fmla="*/ 14 h 679"/>
                <a:gd name="T10" fmla="*/ 41 w 602"/>
                <a:gd name="T11" fmla="*/ 20 h 679"/>
                <a:gd name="T12" fmla="*/ 41 w 602"/>
                <a:gd name="T13" fmla="*/ 23 h 679"/>
                <a:gd name="T14" fmla="*/ 44 w 602"/>
                <a:gd name="T15" fmla="*/ 30 h 679"/>
                <a:gd name="T16" fmla="*/ 49 w 602"/>
                <a:gd name="T17" fmla="*/ 33 h 679"/>
                <a:gd name="T18" fmla="*/ 53 w 602"/>
                <a:gd name="T19" fmla="*/ 38 h 679"/>
                <a:gd name="T20" fmla="*/ 58 w 602"/>
                <a:gd name="T21" fmla="*/ 41 h 679"/>
                <a:gd name="T22" fmla="*/ 50 w 602"/>
                <a:gd name="T23" fmla="*/ 47 h 679"/>
                <a:gd name="T24" fmla="*/ 53 w 602"/>
                <a:gd name="T25" fmla="*/ 56 h 679"/>
                <a:gd name="T26" fmla="*/ 49 w 602"/>
                <a:gd name="T27" fmla="*/ 64 h 679"/>
                <a:gd name="T28" fmla="*/ 43 w 602"/>
                <a:gd name="T29" fmla="*/ 73 h 679"/>
                <a:gd name="T30" fmla="*/ 36 w 602"/>
                <a:gd name="T31" fmla="*/ 84 h 679"/>
                <a:gd name="T32" fmla="*/ 29 w 602"/>
                <a:gd name="T33" fmla="*/ 94 h 679"/>
                <a:gd name="T34" fmla="*/ 19 w 602"/>
                <a:gd name="T35" fmla="*/ 95 h 679"/>
                <a:gd name="T36" fmla="*/ 15 w 602"/>
                <a:gd name="T37" fmla="*/ 93 h 679"/>
                <a:gd name="T38" fmla="*/ 9 w 602"/>
                <a:gd name="T39" fmla="*/ 108 h 679"/>
                <a:gd name="T40" fmla="*/ 17 w 602"/>
                <a:gd name="T41" fmla="*/ 113 h 679"/>
                <a:gd name="T42" fmla="*/ 19 w 602"/>
                <a:gd name="T43" fmla="*/ 121 h 679"/>
                <a:gd name="T44" fmla="*/ 23 w 602"/>
                <a:gd name="T45" fmla="*/ 122 h 679"/>
                <a:gd name="T46" fmla="*/ 29 w 602"/>
                <a:gd name="T47" fmla="*/ 138 h 679"/>
                <a:gd name="T48" fmla="*/ 25 w 602"/>
                <a:gd name="T49" fmla="*/ 137 h 679"/>
                <a:gd name="T50" fmla="*/ 14 w 602"/>
                <a:gd name="T51" fmla="*/ 139 h 679"/>
                <a:gd name="T52" fmla="*/ 5 w 602"/>
                <a:gd name="T53" fmla="*/ 138 h 679"/>
                <a:gd name="T54" fmla="*/ 6 w 602"/>
                <a:gd name="T55" fmla="*/ 143 h 679"/>
                <a:gd name="T56" fmla="*/ 0 w 602"/>
                <a:gd name="T57" fmla="*/ 145 h 679"/>
                <a:gd name="T58" fmla="*/ 1 w 602"/>
                <a:gd name="T59" fmla="*/ 146 h 679"/>
                <a:gd name="T60" fmla="*/ 5 w 602"/>
                <a:gd name="T61" fmla="*/ 144 h 679"/>
                <a:gd name="T62" fmla="*/ 3 w 602"/>
                <a:gd name="T63" fmla="*/ 147 h 679"/>
                <a:gd name="T64" fmla="*/ 13 w 602"/>
                <a:gd name="T65" fmla="*/ 157 h 679"/>
                <a:gd name="T66" fmla="*/ 25 w 602"/>
                <a:gd name="T67" fmla="*/ 155 h 679"/>
                <a:gd name="T68" fmla="*/ 24 w 602"/>
                <a:gd name="T69" fmla="*/ 157 h 679"/>
                <a:gd name="T70" fmla="*/ 16 w 602"/>
                <a:gd name="T71" fmla="*/ 162 h 679"/>
                <a:gd name="T72" fmla="*/ 11 w 602"/>
                <a:gd name="T73" fmla="*/ 162 h 679"/>
                <a:gd name="T74" fmla="*/ 20 w 602"/>
                <a:gd name="T75" fmla="*/ 172 h 679"/>
                <a:gd name="T76" fmla="*/ 30 w 602"/>
                <a:gd name="T77" fmla="*/ 182 h 679"/>
                <a:gd name="T78" fmla="*/ 45 w 602"/>
                <a:gd name="T79" fmla="*/ 178 h 679"/>
                <a:gd name="T80" fmla="*/ 46 w 602"/>
                <a:gd name="T81" fmla="*/ 170 h 679"/>
                <a:gd name="T82" fmla="*/ 46 w 602"/>
                <a:gd name="T83" fmla="*/ 164 h 679"/>
                <a:gd name="T84" fmla="*/ 52 w 602"/>
                <a:gd name="T85" fmla="*/ 164 h 679"/>
                <a:gd name="T86" fmla="*/ 50 w 602"/>
                <a:gd name="T87" fmla="*/ 168 h 679"/>
                <a:gd name="T88" fmla="*/ 50 w 602"/>
                <a:gd name="T89" fmla="*/ 170 h 679"/>
                <a:gd name="T90" fmla="*/ 56 w 602"/>
                <a:gd name="T91" fmla="*/ 170 h 679"/>
                <a:gd name="T92" fmla="*/ 52 w 602"/>
                <a:gd name="T93" fmla="*/ 174 h 679"/>
                <a:gd name="T94" fmla="*/ 53 w 602"/>
                <a:gd name="T95" fmla="*/ 180 h 679"/>
                <a:gd name="T96" fmla="*/ 54 w 602"/>
                <a:gd name="T97" fmla="*/ 188 h 679"/>
                <a:gd name="T98" fmla="*/ 57 w 602"/>
                <a:gd name="T99" fmla="*/ 201 h 679"/>
                <a:gd name="T100" fmla="*/ 58 w 602"/>
                <a:gd name="T101" fmla="*/ 204 h 679"/>
                <a:gd name="T102" fmla="*/ 59 w 602"/>
                <a:gd name="T103" fmla="*/ 207 h 679"/>
                <a:gd name="T104" fmla="*/ 62 w 602"/>
                <a:gd name="T105" fmla="*/ 222 h 679"/>
                <a:gd name="T106" fmla="*/ 66 w 602"/>
                <a:gd name="T107" fmla="*/ 234 h 679"/>
                <a:gd name="T108" fmla="*/ 70 w 602"/>
                <a:gd name="T109" fmla="*/ 246 h 679"/>
                <a:gd name="T110" fmla="*/ 73 w 602"/>
                <a:gd name="T111" fmla="*/ 249 h 679"/>
                <a:gd name="T112" fmla="*/ 79 w 602"/>
                <a:gd name="T113" fmla="*/ 263 h 679"/>
                <a:gd name="T114" fmla="*/ 85 w 602"/>
                <a:gd name="T115" fmla="*/ 278 h 679"/>
                <a:gd name="T116" fmla="*/ 89 w 602"/>
                <a:gd name="T117" fmla="*/ 288 h 679"/>
                <a:gd name="T118" fmla="*/ 95 w 602"/>
                <a:gd name="T119" fmla="*/ 298 h 679"/>
                <a:gd name="T120" fmla="*/ 100 w 602"/>
                <a:gd name="T121" fmla="*/ 308 h 679"/>
                <a:gd name="T122" fmla="*/ 103 w 602"/>
                <a:gd name="T123" fmla="*/ 317 h 679"/>
                <a:gd name="T124" fmla="*/ 107 w 602"/>
                <a:gd name="T125" fmla="*/ 326 h 679"/>
                <a:gd name="T126" fmla="*/ 112 w 602"/>
                <a:gd name="T127" fmla="*/ 336 h 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02"/>
                <a:gd name="T193" fmla="*/ 0 h 679"/>
                <a:gd name="T194" fmla="*/ 602 w 602"/>
                <a:gd name="T195" fmla="*/ 679 h 67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0" name="AutoShape 85"/>
            <p:cNvSpPr>
              <a:spLocks/>
            </p:cNvSpPr>
            <p:nvPr/>
          </p:nvSpPr>
          <p:spPr bwMode="gray">
            <a:xfrm>
              <a:off x="4283960" y="1242503"/>
              <a:ext cx="29718" cy="105601"/>
            </a:xfrm>
            <a:custGeom>
              <a:avLst/>
              <a:gdLst>
                <a:gd name="T0" fmla="*/ 10 w 26"/>
                <a:gd name="T1" fmla="*/ 47 h 94"/>
                <a:gd name="T2" fmla="*/ 5 w 26"/>
                <a:gd name="T3" fmla="*/ 36 h 94"/>
                <a:gd name="T4" fmla="*/ 0 w 26"/>
                <a:gd name="T5" fmla="*/ 24 h 94"/>
                <a:gd name="T6" fmla="*/ 3 w 26"/>
                <a:gd name="T7" fmla="*/ 13 h 94"/>
                <a:gd name="T8" fmla="*/ 7 w 26"/>
                <a:gd name="T9" fmla="*/ 2 h 94"/>
                <a:gd name="T10" fmla="*/ 13 w 26"/>
                <a:gd name="T11" fmla="*/ 0 h 94"/>
                <a:gd name="T12" fmla="*/ 13 w 26"/>
                <a:gd name="T13" fmla="*/ 7 h 94"/>
                <a:gd name="T14" fmla="*/ 13 w 26"/>
                <a:gd name="T15" fmla="*/ 17 h 94"/>
                <a:gd name="T16" fmla="*/ 12 w 26"/>
                <a:gd name="T17" fmla="*/ 26 h 94"/>
                <a:gd name="T18" fmla="*/ 11 w 26"/>
                <a:gd name="T19" fmla="*/ 36 h 94"/>
                <a:gd name="T20" fmla="*/ 10 w 26"/>
                <a:gd name="T21" fmla="*/ 47 h 94"/>
                <a:gd name="T22" fmla="*/ 10 w 26"/>
                <a:gd name="T23" fmla="*/ 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1" name="AutoShape 86"/>
            <p:cNvSpPr>
              <a:spLocks/>
            </p:cNvSpPr>
            <p:nvPr/>
          </p:nvSpPr>
          <p:spPr bwMode="gray">
            <a:xfrm>
              <a:off x="4306820" y="1240256"/>
              <a:ext cx="96012" cy="116836"/>
            </a:xfrm>
            <a:custGeom>
              <a:avLst/>
              <a:gdLst>
                <a:gd name="T0" fmla="*/ 16 w 84"/>
                <a:gd name="T1" fmla="*/ 13 h 103"/>
                <a:gd name="T2" fmla="*/ 3 w 84"/>
                <a:gd name="T3" fmla="*/ 8 h 103"/>
                <a:gd name="T4" fmla="*/ 3 w 84"/>
                <a:gd name="T5" fmla="*/ 18 h 103"/>
                <a:gd name="T6" fmla="*/ 2 w 84"/>
                <a:gd name="T7" fmla="*/ 28 h 103"/>
                <a:gd name="T8" fmla="*/ 1 w 84"/>
                <a:gd name="T9" fmla="*/ 37 h 103"/>
                <a:gd name="T10" fmla="*/ 0 w 84"/>
                <a:gd name="T11" fmla="*/ 48 h 103"/>
                <a:gd name="T12" fmla="*/ 0 w 84"/>
                <a:gd name="T13" fmla="*/ 50 h 103"/>
                <a:gd name="T14" fmla="*/ 12 w 84"/>
                <a:gd name="T15" fmla="*/ 52 h 103"/>
                <a:gd name="T16" fmla="*/ 19 w 84"/>
                <a:gd name="T17" fmla="*/ 43 h 103"/>
                <a:gd name="T18" fmla="*/ 26 w 84"/>
                <a:gd name="T19" fmla="*/ 42 h 103"/>
                <a:gd name="T20" fmla="*/ 30 w 84"/>
                <a:gd name="T21" fmla="*/ 36 h 103"/>
                <a:gd name="T22" fmla="*/ 19 w 84"/>
                <a:gd name="T23" fmla="*/ 23 h 103"/>
                <a:gd name="T24" fmla="*/ 30 w 84"/>
                <a:gd name="T25" fmla="*/ 19 h 103"/>
                <a:gd name="T26" fmla="*/ 42 w 84"/>
                <a:gd name="T27" fmla="*/ 14 h 103"/>
                <a:gd name="T28" fmla="*/ 35 w 84"/>
                <a:gd name="T29" fmla="*/ 0 h 103"/>
                <a:gd name="T30" fmla="*/ 26 w 84"/>
                <a:gd name="T31" fmla="*/ 7 h 103"/>
                <a:gd name="T32" fmla="*/ 16 w 84"/>
                <a:gd name="T33" fmla="*/ 1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2" name="AutoShape 87"/>
            <p:cNvSpPr>
              <a:spLocks/>
            </p:cNvSpPr>
            <p:nvPr/>
          </p:nvSpPr>
          <p:spPr bwMode="gray">
            <a:xfrm>
              <a:off x="4743446" y="1473927"/>
              <a:ext cx="187452" cy="233671"/>
            </a:xfrm>
            <a:custGeom>
              <a:avLst/>
              <a:gdLst>
                <a:gd name="T0" fmla="*/ 82 w 163"/>
                <a:gd name="T1" fmla="*/ 32 h 207"/>
                <a:gd name="T2" fmla="*/ 74 w 163"/>
                <a:gd name="T3" fmla="*/ 25 h 207"/>
                <a:gd name="T4" fmla="*/ 66 w 163"/>
                <a:gd name="T5" fmla="*/ 17 h 207"/>
                <a:gd name="T6" fmla="*/ 57 w 163"/>
                <a:gd name="T7" fmla="*/ 13 h 207"/>
                <a:gd name="T8" fmla="*/ 48 w 163"/>
                <a:gd name="T9" fmla="*/ 10 h 207"/>
                <a:gd name="T10" fmla="*/ 42 w 163"/>
                <a:gd name="T11" fmla="*/ 1 h 207"/>
                <a:gd name="T12" fmla="*/ 39 w 163"/>
                <a:gd name="T13" fmla="*/ 3 h 207"/>
                <a:gd name="T14" fmla="*/ 37 w 163"/>
                <a:gd name="T15" fmla="*/ 0 h 207"/>
                <a:gd name="T16" fmla="*/ 39 w 163"/>
                <a:gd name="T17" fmla="*/ 11 h 207"/>
                <a:gd name="T18" fmla="*/ 34 w 163"/>
                <a:gd name="T19" fmla="*/ 13 h 207"/>
                <a:gd name="T20" fmla="*/ 32 w 163"/>
                <a:gd name="T21" fmla="*/ 28 h 207"/>
                <a:gd name="T22" fmla="*/ 37 w 163"/>
                <a:gd name="T23" fmla="*/ 37 h 207"/>
                <a:gd name="T24" fmla="*/ 35 w 163"/>
                <a:gd name="T25" fmla="*/ 50 h 207"/>
                <a:gd name="T26" fmla="*/ 33 w 163"/>
                <a:gd name="T27" fmla="*/ 62 h 207"/>
                <a:gd name="T28" fmla="*/ 25 w 163"/>
                <a:gd name="T29" fmla="*/ 65 h 207"/>
                <a:gd name="T30" fmla="*/ 17 w 163"/>
                <a:gd name="T31" fmla="*/ 68 h 207"/>
                <a:gd name="T32" fmla="*/ 9 w 163"/>
                <a:gd name="T33" fmla="*/ 71 h 207"/>
                <a:gd name="T34" fmla="*/ 1 w 163"/>
                <a:gd name="T35" fmla="*/ 74 h 207"/>
                <a:gd name="T36" fmla="*/ 0 w 163"/>
                <a:gd name="T37" fmla="*/ 80 h 207"/>
                <a:gd name="T38" fmla="*/ 8 w 163"/>
                <a:gd name="T39" fmla="*/ 92 h 207"/>
                <a:gd name="T40" fmla="*/ 15 w 163"/>
                <a:gd name="T41" fmla="*/ 104 h 207"/>
                <a:gd name="T42" fmla="*/ 24 w 163"/>
                <a:gd name="T43" fmla="*/ 102 h 207"/>
                <a:gd name="T44" fmla="*/ 33 w 163"/>
                <a:gd name="T45" fmla="*/ 100 h 207"/>
                <a:gd name="T46" fmla="*/ 39 w 163"/>
                <a:gd name="T47" fmla="*/ 94 h 207"/>
                <a:gd name="T48" fmla="*/ 42 w 163"/>
                <a:gd name="T49" fmla="*/ 88 h 207"/>
                <a:gd name="T50" fmla="*/ 51 w 163"/>
                <a:gd name="T51" fmla="*/ 85 h 207"/>
                <a:gd name="T52" fmla="*/ 56 w 163"/>
                <a:gd name="T53" fmla="*/ 76 h 207"/>
                <a:gd name="T54" fmla="*/ 64 w 163"/>
                <a:gd name="T55" fmla="*/ 73 h 207"/>
                <a:gd name="T56" fmla="*/ 63 w 163"/>
                <a:gd name="T57" fmla="*/ 59 h 207"/>
                <a:gd name="T58" fmla="*/ 67 w 163"/>
                <a:gd name="T59" fmla="*/ 56 h 207"/>
                <a:gd name="T60" fmla="*/ 70 w 163"/>
                <a:gd name="T61" fmla="*/ 56 h 207"/>
                <a:gd name="T62" fmla="*/ 76 w 163"/>
                <a:gd name="T63" fmla="*/ 44 h 207"/>
                <a:gd name="T64" fmla="*/ 82 w 163"/>
                <a:gd name="T65" fmla="*/ 3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3" name="AutoShape 88"/>
            <p:cNvSpPr>
              <a:spLocks/>
            </p:cNvSpPr>
            <p:nvPr/>
          </p:nvSpPr>
          <p:spPr bwMode="gray">
            <a:xfrm>
              <a:off x="4828028" y="1437978"/>
              <a:ext cx="9144" cy="13481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5 h 12"/>
                <a:gd name="T4" fmla="*/ 3 w 7"/>
                <a:gd name="T5" fmla="*/ 6 h 12"/>
                <a:gd name="T6" fmla="*/ 4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4" name="AutoShape 89"/>
            <p:cNvSpPr>
              <a:spLocks/>
            </p:cNvSpPr>
            <p:nvPr/>
          </p:nvSpPr>
          <p:spPr bwMode="gray">
            <a:xfrm>
              <a:off x="4302248" y="1271712"/>
              <a:ext cx="528066" cy="462849"/>
            </a:xfrm>
            <a:custGeom>
              <a:avLst/>
              <a:gdLst>
                <a:gd name="T0" fmla="*/ 57 w 461"/>
                <a:gd name="T1" fmla="*/ 141 h 412"/>
                <a:gd name="T2" fmla="*/ 53 w 461"/>
                <a:gd name="T3" fmla="*/ 124 h 412"/>
                <a:gd name="T4" fmla="*/ 48 w 461"/>
                <a:gd name="T5" fmla="*/ 114 h 412"/>
                <a:gd name="T6" fmla="*/ 45 w 461"/>
                <a:gd name="T7" fmla="*/ 105 h 412"/>
                <a:gd name="T8" fmla="*/ 38 w 461"/>
                <a:gd name="T9" fmla="*/ 99 h 412"/>
                <a:gd name="T10" fmla="*/ 30 w 461"/>
                <a:gd name="T11" fmla="*/ 93 h 412"/>
                <a:gd name="T12" fmla="*/ 25 w 461"/>
                <a:gd name="T13" fmla="*/ 80 h 412"/>
                <a:gd name="T14" fmla="*/ 14 w 461"/>
                <a:gd name="T15" fmla="*/ 66 h 412"/>
                <a:gd name="T16" fmla="*/ 3 w 461"/>
                <a:gd name="T17" fmla="*/ 52 h 412"/>
                <a:gd name="T18" fmla="*/ 0 w 461"/>
                <a:gd name="T19" fmla="*/ 50 h 412"/>
                <a:gd name="T20" fmla="*/ 2 w 461"/>
                <a:gd name="T21" fmla="*/ 36 h 412"/>
                <a:gd name="T22" fmla="*/ 14 w 461"/>
                <a:gd name="T23" fmla="*/ 38 h 412"/>
                <a:gd name="T24" fmla="*/ 21 w 461"/>
                <a:gd name="T25" fmla="*/ 29 h 412"/>
                <a:gd name="T26" fmla="*/ 29 w 461"/>
                <a:gd name="T27" fmla="*/ 28 h 412"/>
                <a:gd name="T28" fmla="*/ 33 w 461"/>
                <a:gd name="T29" fmla="*/ 22 h 412"/>
                <a:gd name="T30" fmla="*/ 21 w 461"/>
                <a:gd name="T31" fmla="*/ 9 h 412"/>
                <a:gd name="T32" fmla="*/ 33 w 461"/>
                <a:gd name="T33" fmla="*/ 5 h 412"/>
                <a:gd name="T34" fmla="*/ 44 w 461"/>
                <a:gd name="T35" fmla="*/ 0 h 412"/>
                <a:gd name="T36" fmla="*/ 54 w 461"/>
                <a:gd name="T37" fmla="*/ 5 h 412"/>
                <a:gd name="T38" fmla="*/ 65 w 461"/>
                <a:gd name="T39" fmla="*/ 10 h 412"/>
                <a:gd name="T40" fmla="*/ 75 w 461"/>
                <a:gd name="T41" fmla="*/ 14 h 412"/>
                <a:gd name="T42" fmla="*/ 85 w 461"/>
                <a:gd name="T43" fmla="*/ 19 h 412"/>
                <a:gd name="T44" fmla="*/ 95 w 461"/>
                <a:gd name="T45" fmla="*/ 28 h 412"/>
                <a:gd name="T46" fmla="*/ 105 w 461"/>
                <a:gd name="T47" fmla="*/ 38 h 412"/>
                <a:gd name="T48" fmla="*/ 125 w 461"/>
                <a:gd name="T49" fmla="*/ 39 h 412"/>
                <a:gd name="T50" fmla="*/ 135 w 461"/>
                <a:gd name="T51" fmla="*/ 40 h 412"/>
                <a:gd name="T52" fmla="*/ 137 w 461"/>
                <a:gd name="T53" fmla="*/ 44 h 412"/>
                <a:gd name="T54" fmla="*/ 146 w 461"/>
                <a:gd name="T55" fmla="*/ 46 h 412"/>
                <a:gd name="T56" fmla="*/ 152 w 461"/>
                <a:gd name="T57" fmla="*/ 55 h 412"/>
                <a:gd name="T58" fmla="*/ 156 w 461"/>
                <a:gd name="T59" fmla="*/ 59 h 412"/>
                <a:gd name="T60" fmla="*/ 166 w 461"/>
                <a:gd name="T61" fmla="*/ 69 h 412"/>
                <a:gd name="T62" fmla="*/ 167 w 461"/>
                <a:gd name="T63" fmla="*/ 76 h 412"/>
                <a:gd name="T64" fmla="*/ 171 w 461"/>
                <a:gd name="T65" fmla="*/ 85 h 412"/>
                <a:gd name="T66" fmla="*/ 176 w 461"/>
                <a:gd name="T67" fmla="*/ 93 h 412"/>
                <a:gd name="T68" fmla="*/ 180 w 461"/>
                <a:gd name="T69" fmla="*/ 95 h 412"/>
                <a:gd name="T70" fmla="*/ 180 w 461"/>
                <a:gd name="T71" fmla="*/ 95 h 412"/>
                <a:gd name="T72" fmla="*/ 182 w 461"/>
                <a:gd name="T73" fmla="*/ 95 h 412"/>
                <a:gd name="T74" fmla="*/ 183 w 461"/>
                <a:gd name="T75" fmla="*/ 98 h 412"/>
                <a:gd name="T76" fmla="*/ 184 w 461"/>
                <a:gd name="T77" fmla="*/ 99 h 412"/>
                <a:gd name="T78" fmla="*/ 183 w 461"/>
                <a:gd name="T79" fmla="*/ 101 h 412"/>
                <a:gd name="T80" fmla="*/ 187 w 461"/>
                <a:gd name="T81" fmla="*/ 103 h 412"/>
                <a:gd name="T82" fmla="*/ 191 w 461"/>
                <a:gd name="T83" fmla="*/ 114 h 412"/>
                <a:gd name="T84" fmla="*/ 207 w 461"/>
                <a:gd name="T85" fmla="*/ 117 h 412"/>
                <a:gd name="T86" fmla="*/ 224 w 461"/>
                <a:gd name="T87" fmla="*/ 121 h 412"/>
                <a:gd name="T88" fmla="*/ 225 w 461"/>
                <a:gd name="T89" fmla="*/ 118 h 412"/>
                <a:gd name="T90" fmla="*/ 231 w 461"/>
                <a:gd name="T91" fmla="*/ 127 h 412"/>
                <a:gd name="T92" fmla="*/ 228 w 461"/>
                <a:gd name="T93" fmla="*/ 140 h 412"/>
                <a:gd name="T94" fmla="*/ 226 w 461"/>
                <a:gd name="T95" fmla="*/ 152 h 412"/>
                <a:gd name="T96" fmla="*/ 218 w 461"/>
                <a:gd name="T97" fmla="*/ 155 h 412"/>
                <a:gd name="T98" fmla="*/ 210 w 461"/>
                <a:gd name="T99" fmla="*/ 158 h 412"/>
                <a:gd name="T100" fmla="*/ 203 w 461"/>
                <a:gd name="T101" fmla="*/ 161 h 412"/>
                <a:gd name="T102" fmla="*/ 195 w 461"/>
                <a:gd name="T103" fmla="*/ 164 h 412"/>
                <a:gd name="T104" fmla="*/ 186 w 461"/>
                <a:gd name="T105" fmla="*/ 167 h 412"/>
                <a:gd name="T106" fmla="*/ 177 w 461"/>
                <a:gd name="T107" fmla="*/ 169 h 412"/>
                <a:gd name="T108" fmla="*/ 169 w 461"/>
                <a:gd name="T109" fmla="*/ 171 h 412"/>
                <a:gd name="T110" fmla="*/ 161 w 461"/>
                <a:gd name="T111" fmla="*/ 173 h 412"/>
                <a:gd name="T112" fmla="*/ 155 w 461"/>
                <a:gd name="T113" fmla="*/ 182 h 412"/>
                <a:gd name="T114" fmla="*/ 149 w 461"/>
                <a:gd name="T115" fmla="*/ 190 h 412"/>
                <a:gd name="T116" fmla="*/ 143 w 461"/>
                <a:gd name="T117" fmla="*/ 198 h 412"/>
                <a:gd name="T118" fmla="*/ 136 w 461"/>
                <a:gd name="T119" fmla="*/ 206 h 412"/>
                <a:gd name="T120" fmla="*/ 135 w 461"/>
                <a:gd name="T121" fmla="*/ 193 h 412"/>
                <a:gd name="T122" fmla="*/ 125 w 461"/>
                <a:gd name="T123" fmla="*/ 189 h 412"/>
                <a:gd name="T124" fmla="*/ 115 w 461"/>
                <a:gd name="T125" fmla="*/ 184 h 412"/>
                <a:gd name="T126" fmla="*/ 103 w 461"/>
                <a:gd name="T127" fmla="*/ 183 h 4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61"/>
                <a:gd name="T193" fmla="*/ 0 h 412"/>
                <a:gd name="T194" fmla="*/ 461 w 461"/>
                <a:gd name="T195" fmla="*/ 412 h 4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5" name="AutoShape 90"/>
            <p:cNvSpPr>
              <a:spLocks/>
            </p:cNvSpPr>
            <p:nvPr/>
          </p:nvSpPr>
          <p:spPr bwMode="gray">
            <a:xfrm>
              <a:off x="4720586" y="1449212"/>
              <a:ext cx="118872" cy="94367"/>
            </a:xfrm>
            <a:custGeom>
              <a:avLst/>
              <a:gdLst>
                <a:gd name="T0" fmla="*/ 0 w 105"/>
                <a:gd name="T1" fmla="*/ 22 h 84"/>
                <a:gd name="T2" fmla="*/ 4 w 105"/>
                <a:gd name="T3" fmla="*/ 24 h 84"/>
                <a:gd name="T4" fmla="*/ 7 w 105"/>
                <a:gd name="T5" fmla="*/ 36 h 84"/>
                <a:gd name="T6" fmla="*/ 23 w 105"/>
                <a:gd name="T7" fmla="*/ 39 h 84"/>
                <a:gd name="T8" fmla="*/ 40 w 105"/>
                <a:gd name="T9" fmla="*/ 42 h 84"/>
                <a:gd name="T10" fmla="*/ 42 w 105"/>
                <a:gd name="T11" fmla="*/ 39 h 84"/>
                <a:gd name="T12" fmla="*/ 44 w 105"/>
                <a:gd name="T13" fmla="*/ 24 h 84"/>
                <a:gd name="T14" fmla="*/ 49 w 105"/>
                <a:gd name="T15" fmla="*/ 22 h 84"/>
                <a:gd name="T16" fmla="*/ 47 w 105"/>
                <a:gd name="T17" fmla="*/ 11 h 84"/>
                <a:gd name="T18" fmla="*/ 49 w 105"/>
                <a:gd name="T19" fmla="*/ 14 h 84"/>
                <a:gd name="T20" fmla="*/ 52 w 105"/>
                <a:gd name="T21" fmla="*/ 11 h 84"/>
                <a:gd name="T22" fmla="*/ 50 w 105"/>
                <a:gd name="T23" fmla="*/ 1 h 84"/>
                <a:gd name="T24" fmla="*/ 47 w 105"/>
                <a:gd name="T25" fmla="*/ 0 h 84"/>
                <a:gd name="T26" fmla="*/ 37 w 105"/>
                <a:gd name="T27" fmla="*/ 11 h 84"/>
                <a:gd name="T28" fmla="*/ 27 w 105"/>
                <a:gd name="T29" fmla="*/ 22 h 84"/>
                <a:gd name="T30" fmla="*/ 10 w 105"/>
                <a:gd name="T31" fmla="*/ 23 h 84"/>
                <a:gd name="T32" fmla="*/ 4 w 105"/>
                <a:gd name="T33" fmla="*/ 21 h 84"/>
                <a:gd name="T34" fmla="*/ 0 w 105"/>
                <a:gd name="T35" fmla="*/ 20 h 84"/>
                <a:gd name="T36" fmla="*/ 0 w 105"/>
                <a:gd name="T37" fmla="*/ 2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6" name="AutoShape 91"/>
            <p:cNvSpPr>
              <a:spLocks/>
            </p:cNvSpPr>
            <p:nvPr/>
          </p:nvSpPr>
          <p:spPr bwMode="gray">
            <a:xfrm>
              <a:off x="4523990" y="1640193"/>
              <a:ext cx="253746" cy="177500"/>
            </a:xfrm>
            <a:custGeom>
              <a:avLst/>
              <a:gdLst>
                <a:gd name="T0" fmla="*/ 4 w 223"/>
                <a:gd name="T1" fmla="*/ 29 h 158"/>
                <a:gd name="T2" fmla="*/ 0 w 223"/>
                <a:gd name="T3" fmla="*/ 33 h 158"/>
                <a:gd name="T4" fmla="*/ 0 w 223"/>
                <a:gd name="T5" fmla="*/ 47 h 158"/>
                <a:gd name="T6" fmla="*/ 4 w 223"/>
                <a:gd name="T7" fmla="*/ 63 h 158"/>
                <a:gd name="T8" fmla="*/ 9 w 223"/>
                <a:gd name="T9" fmla="*/ 79 h 158"/>
                <a:gd name="T10" fmla="*/ 23 w 223"/>
                <a:gd name="T11" fmla="*/ 78 h 158"/>
                <a:gd name="T12" fmla="*/ 37 w 223"/>
                <a:gd name="T13" fmla="*/ 70 h 158"/>
                <a:gd name="T14" fmla="*/ 48 w 223"/>
                <a:gd name="T15" fmla="*/ 66 h 158"/>
                <a:gd name="T16" fmla="*/ 60 w 223"/>
                <a:gd name="T17" fmla="*/ 62 h 158"/>
                <a:gd name="T18" fmla="*/ 68 w 223"/>
                <a:gd name="T19" fmla="*/ 58 h 158"/>
                <a:gd name="T20" fmla="*/ 76 w 223"/>
                <a:gd name="T21" fmla="*/ 55 h 158"/>
                <a:gd name="T22" fmla="*/ 85 w 223"/>
                <a:gd name="T23" fmla="*/ 50 h 158"/>
                <a:gd name="T24" fmla="*/ 93 w 223"/>
                <a:gd name="T25" fmla="*/ 46 h 158"/>
                <a:gd name="T26" fmla="*/ 101 w 223"/>
                <a:gd name="T27" fmla="*/ 43 h 158"/>
                <a:gd name="T28" fmla="*/ 102 w 223"/>
                <a:gd name="T29" fmla="*/ 38 h 158"/>
                <a:gd name="T30" fmla="*/ 111 w 223"/>
                <a:gd name="T31" fmla="*/ 29 h 158"/>
                <a:gd name="T32" fmla="*/ 104 w 223"/>
                <a:gd name="T33" fmla="*/ 18 h 158"/>
                <a:gd name="T34" fmla="*/ 96 w 223"/>
                <a:gd name="T35" fmla="*/ 5 h 158"/>
                <a:gd name="T36" fmla="*/ 97 w 223"/>
                <a:gd name="T37" fmla="*/ 0 h 158"/>
                <a:gd name="T38" fmla="*/ 89 w 223"/>
                <a:gd name="T39" fmla="*/ 2 h 158"/>
                <a:gd name="T40" fmla="*/ 80 w 223"/>
                <a:gd name="T41" fmla="*/ 5 h 158"/>
                <a:gd name="T42" fmla="*/ 72 w 223"/>
                <a:gd name="T43" fmla="*/ 7 h 158"/>
                <a:gd name="T44" fmla="*/ 63 w 223"/>
                <a:gd name="T45" fmla="*/ 9 h 158"/>
                <a:gd name="T46" fmla="*/ 57 w 223"/>
                <a:gd name="T47" fmla="*/ 18 h 158"/>
                <a:gd name="T48" fmla="*/ 51 w 223"/>
                <a:gd name="T49" fmla="*/ 26 h 158"/>
                <a:gd name="T50" fmla="*/ 45 w 223"/>
                <a:gd name="T51" fmla="*/ 34 h 158"/>
                <a:gd name="T52" fmla="*/ 39 w 223"/>
                <a:gd name="T53" fmla="*/ 42 h 158"/>
                <a:gd name="T54" fmla="*/ 38 w 223"/>
                <a:gd name="T55" fmla="*/ 29 h 158"/>
                <a:gd name="T56" fmla="*/ 28 w 223"/>
                <a:gd name="T57" fmla="*/ 25 h 158"/>
                <a:gd name="T58" fmla="*/ 18 w 223"/>
                <a:gd name="T59" fmla="*/ 20 h 158"/>
                <a:gd name="T60" fmla="*/ 6 w 223"/>
                <a:gd name="T61" fmla="*/ 19 h 158"/>
                <a:gd name="T62" fmla="*/ 4 w 223"/>
                <a:gd name="T63" fmla="*/ 29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7" name="AutoShape 92"/>
            <p:cNvSpPr>
              <a:spLocks/>
            </p:cNvSpPr>
            <p:nvPr/>
          </p:nvSpPr>
          <p:spPr bwMode="gray">
            <a:xfrm>
              <a:off x="5456677" y="1896333"/>
              <a:ext cx="54864" cy="107848"/>
            </a:xfrm>
            <a:custGeom>
              <a:avLst/>
              <a:gdLst>
                <a:gd name="T0" fmla="*/ 6 w 48"/>
                <a:gd name="T1" fmla="*/ 2 h 96"/>
                <a:gd name="T2" fmla="*/ 10 w 48"/>
                <a:gd name="T3" fmla="*/ 9 h 96"/>
                <a:gd name="T4" fmla="*/ 15 w 48"/>
                <a:gd name="T5" fmla="*/ 17 h 96"/>
                <a:gd name="T6" fmla="*/ 20 w 48"/>
                <a:gd name="T7" fmla="*/ 25 h 96"/>
                <a:gd name="T8" fmla="*/ 24 w 48"/>
                <a:gd name="T9" fmla="*/ 35 h 96"/>
                <a:gd name="T10" fmla="*/ 19 w 48"/>
                <a:gd name="T11" fmla="*/ 45 h 96"/>
                <a:gd name="T12" fmla="*/ 7 w 48"/>
                <a:gd name="T13" fmla="*/ 48 h 96"/>
                <a:gd name="T14" fmla="*/ 2 w 48"/>
                <a:gd name="T15" fmla="*/ 32 h 96"/>
                <a:gd name="T16" fmla="*/ 0 w 48"/>
                <a:gd name="T17" fmla="*/ 20 h 96"/>
                <a:gd name="T18" fmla="*/ 1 w 48"/>
                <a:gd name="T19" fmla="*/ 21 h 96"/>
                <a:gd name="T20" fmla="*/ 3 w 48"/>
                <a:gd name="T21" fmla="*/ 12 h 96"/>
                <a:gd name="T22" fmla="*/ 4 w 48"/>
                <a:gd name="T23" fmla="*/ 3 h 96"/>
                <a:gd name="T24" fmla="*/ 5 w 48"/>
                <a:gd name="T25" fmla="*/ 3 h 96"/>
                <a:gd name="T26" fmla="*/ 2 w 48"/>
                <a:gd name="T27" fmla="*/ 0 h 96"/>
                <a:gd name="T28" fmla="*/ 6 w 48"/>
                <a:gd name="T29" fmla="*/ 2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96"/>
                <a:gd name="T47" fmla="*/ 48 w 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96">
                  <a:moveTo>
                    <a:pt x="12" y="4"/>
                  </a:moveTo>
                  <a:lnTo>
                    <a:pt x="20" y="17"/>
                  </a:lnTo>
                  <a:lnTo>
                    <a:pt x="31" y="33"/>
                  </a:lnTo>
                  <a:lnTo>
                    <a:pt x="39" y="51"/>
                  </a:lnTo>
                  <a:lnTo>
                    <a:pt x="48" y="70"/>
                  </a:lnTo>
                  <a:lnTo>
                    <a:pt x="37" y="90"/>
                  </a:lnTo>
                  <a:lnTo>
                    <a:pt x="15" y="96"/>
                  </a:lnTo>
                  <a:lnTo>
                    <a:pt x="3" y="64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24"/>
                  </a:lnTo>
                  <a:lnTo>
                    <a:pt x="8" y="6"/>
                  </a:lnTo>
                  <a:lnTo>
                    <a:pt x="9" y="5"/>
                  </a:lnTo>
                  <a:lnTo>
                    <a:pt x="3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8" name="AutoShape 93"/>
            <p:cNvSpPr>
              <a:spLocks/>
            </p:cNvSpPr>
            <p:nvPr/>
          </p:nvSpPr>
          <p:spPr bwMode="gray">
            <a:xfrm>
              <a:off x="4187948" y="2199657"/>
              <a:ext cx="48006" cy="47184"/>
            </a:xfrm>
            <a:custGeom>
              <a:avLst/>
              <a:gdLst>
                <a:gd name="T0" fmla="*/ 7 w 42"/>
                <a:gd name="T1" fmla="*/ 5 h 41"/>
                <a:gd name="T2" fmla="*/ 3 w 42"/>
                <a:gd name="T3" fmla="*/ 13 h 41"/>
                <a:gd name="T4" fmla="*/ 0 w 42"/>
                <a:gd name="T5" fmla="*/ 21 h 41"/>
                <a:gd name="T6" fmla="*/ 1 w 42"/>
                <a:gd name="T7" fmla="*/ 21 h 41"/>
                <a:gd name="T8" fmla="*/ 1 w 42"/>
                <a:gd name="T9" fmla="*/ 21 h 41"/>
                <a:gd name="T10" fmla="*/ 11 w 42"/>
                <a:gd name="T11" fmla="*/ 20 h 41"/>
                <a:gd name="T12" fmla="*/ 12 w 42"/>
                <a:gd name="T13" fmla="*/ 16 h 41"/>
                <a:gd name="T14" fmla="*/ 18 w 42"/>
                <a:gd name="T15" fmla="*/ 17 h 41"/>
                <a:gd name="T16" fmla="*/ 21 w 42"/>
                <a:gd name="T17" fmla="*/ 16 h 41"/>
                <a:gd name="T18" fmla="*/ 18 w 42"/>
                <a:gd name="T19" fmla="*/ 0 h 41"/>
                <a:gd name="T20" fmla="*/ 11 w 42"/>
                <a:gd name="T21" fmla="*/ 5 h 41"/>
                <a:gd name="T22" fmla="*/ 7 w 42"/>
                <a:gd name="T23" fmla="*/ 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9" name="AutoShape 94"/>
            <p:cNvSpPr>
              <a:spLocks/>
            </p:cNvSpPr>
            <p:nvPr/>
          </p:nvSpPr>
          <p:spPr bwMode="gray">
            <a:xfrm>
              <a:off x="5308087" y="2116524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0" name="AutoShape 95"/>
            <p:cNvSpPr>
              <a:spLocks/>
            </p:cNvSpPr>
            <p:nvPr/>
          </p:nvSpPr>
          <p:spPr bwMode="gray">
            <a:xfrm>
              <a:off x="5312659" y="2181682"/>
              <a:ext cx="4572" cy="224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1" name="AutoShape 96"/>
            <p:cNvSpPr>
              <a:spLocks/>
            </p:cNvSpPr>
            <p:nvPr/>
          </p:nvSpPr>
          <p:spPr bwMode="gray">
            <a:xfrm>
              <a:off x="5308087" y="2165954"/>
              <a:ext cx="2286" cy="224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2" name="AutoShape 97"/>
            <p:cNvSpPr>
              <a:spLocks/>
            </p:cNvSpPr>
            <p:nvPr/>
          </p:nvSpPr>
          <p:spPr bwMode="gray">
            <a:xfrm>
              <a:off x="5298943" y="2188422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3" name="AutoShape 98"/>
            <p:cNvSpPr>
              <a:spLocks/>
            </p:cNvSpPr>
            <p:nvPr/>
          </p:nvSpPr>
          <p:spPr bwMode="gray">
            <a:xfrm>
              <a:off x="5301229" y="2192916"/>
              <a:ext cx="2286" cy="2247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4" name="AutoShape 99"/>
            <p:cNvSpPr>
              <a:spLocks/>
            </p:cNvSpPr>
            <p:nvPr/>
          </p:nvSpPr>
          <p:spPr bwMode="gray">
            <a:xfrm>
              <a:off x="5301229" y="2010922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5" name="AutoShape 100"/>
            <p:cNvSpPr>
              <a:spLocks/>
            </p:cNvSpPr>
            <p:nvPr/>
          </p:nvSpPr>
          <p:spPr bwMode="gray">
            <a:xfrm>
              <a:off x="5305801" y="2188422"/>
              <a:ext cx="2286" cy="4494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6" name="AutoShape 101"/>
            <p:cNvSpPr>
              <a:spLocks/>
            </p:cNvSpPr>
            <p:nvPr/>
          </p:nvSpPr>
          <p:spPr bwMode="gray">
            <a:xfrm>
              <a:off x="5312659" y="2109783"/>
              <a:ext cx="4572" cy="224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7" name="AutoShape 102"/>
            <p:cNvSpPr>
              <a:spLocks/>
            </p:cNvSpPr>
            <p:nvPr/>
          </p:nvSpPr>
          <p:spPr bwMode="gray">
            <a:xfrm>
              <a:off x="5296657" y="1974973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8" name="AutoShape 103"/>
            <p:cNvSpPr>
              <a:spLocks/>
            </p:cNvSpPr>
            <p:nvPr/>
          </p:nvSpPr>
          <p:spPr bwMode="gray">
            <a:xfrm>
              <a:off x="5305801" y="2121017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9" name="AutoShape 104"/>
            <p:cNvSpPr>
              <a:spLocks/>
            </p:cNvSpPr>
            <p:nvPr/>
          </p:nvSpPr>
          <p:spPr bwMode="gray">
            <a:xfrm>
              <a:off x="5310373" y="2105289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0" name="AutoShape 105"/>
            <p:cNvSpPr>
              <a:spLocks/>
            </p:cNvSpPr>
            <p:nvPr/>
          </p:nvSpPr>
          <p:spPr bwMode="gray">
            <a:xfrm>
              <a:off x="5305801" y="2010922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1" name="AutoShape 106"/>
            <p:cNvSpPr>
              <a:spLocks/>
            </p:cNvSpPr>
            <p:nvPr/>
          </p:nvSpPr>
          <p:spPr bwMode="gray">
            <a:xfrm>
              <a:off x="5292085" y="1983960"/>
              <a:ext cx="4572" cy="2247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2" name="AutoShape 107"/>
            <p:cNvSpPr>
              <a:spLocks/>
            </p:cNvSpPr>
            <p:nvPr/>
          </p:nvSpPr>
          <p:spPr bwMode="gray">
            <a:xfrm>
              <a:off x="5287513" y="2094055"/>
              <a:ext cx="2286" cy="2247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3" name="AutoShape 108"/>
            <p:cNvSpPr>
              <a:spLocks/>
            </p:cNvSpPr>
            <p:nvPr/>
          </p:nvSpPr>
          <p:spPr bwMode="gray">
            <a:xfrm>
              <a:off x="5292085" y="1972726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4" name="AutoShape 109"/>
            <p:cNvSpPr>
              <a:spLocks/>
            </p:cNvSpPr>
            <p:nvPr/>
          </p:nvSpPr>
          <p:spPr bwMode="gray">
            <a:xfrm>
              <a:off x="5305801" y="2087315"/>
              <a:ext cx="2286" cy="22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5" name="AutoShape 110"/>
            <p:cNvSpPr>
              <a:spLocks/>
            </p:cNvSpPr>
            <p:nvPr/>
          </p:nvSpPr>
          <p:spPr bwMode="gray">
            <a:xfrm>
              <a:off x="5310373" y="215472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6" name="AutoShape 111"/>
            <p:cNvSpPr>
              <a:spLocks/>
            </p:cNvSpPr>
            <p:nvPr/>
          </p:nvSpPr>
          <p:spPr bwMode="gray">
            <a:xfrm>
              <a:off x="5292085" y="1977219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7" name="AutoShape 112"/>
            <p:cNvSpPr>
              <a:spLocks/>
            </p:cNvSpPr>
            <p:nvPr/>
          </p:nvSpPr>
          <p:spPr bwMode="gray">
            <a:xfrm>
              <a:off x="5308087" y="2098549"/>
              <a:ext cx="2286" cy="224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8" name="AutoShape 113"/>
            <p:cNvSpPr>
              <a:spLocks/>
            </p:cNvSpPr>
            <p:nvPr/>
          </p:nvSpPr>
          <p:spPr bwMode="gray">
            <a:xfrm>
              <a:off x="5305801" y="2042378"/>
              <a:ext cx="2286" cy="224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9" name="AutoShape 114"/>
            <p:cNvSpPr>
              <a:spLocks/>
            </p:cNvSpPr>
            <p:nvPr/>
          </p:nvSpPr>
          <p:spPr bwMode="gray">
            <a:xfrm>
              <a:off x="4850888" y="2298518"/>
              <a:ext cx="4572" cy="4494"/>
            </a:xfrm>
            <a:custGeom>
              <a:avLst/>
              <a:gdLst>
                <a:gd name="T0" fmla="*/ 2 w 4"/>
                <a:gd name="T1" fmla="*/ 2 h 5"/>
                <a:gd name="T2" fmla="*/ 1 w 4"/>
                <a:gd name="T3" fmla="*/ 0 h 5"/>
                <a:gd name="T4" fmla="*/ 0 w 4"/>
                <a:gd name="T5" fmla="*/ 0 h 5"/>
                <a:gd name="T6" fmla="*/ 2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0" name="AutoShape 115"/>
            <p:cNvSpPr>
              <a:spLocks/>
            </p:cNvSpPr>
            <p:nvPr/>
          </p:nvSpPr>
          <p:spPr bwMode="gray">
            <a:xfrm>
              <a:off x="4617716" y="2431081"/>
              <a:ext cx="9144" cy="2247"/>
            </a:xfrm>
            <a:custGeom>
              <a:avLst/>
              <a:gdLst>
                <a:gd name="T0" fmla="*/ 4 w 8"/>
                <a:gd name="T1" fmla="*/ 1 h 2"/>
                <a:gd name="T2" fmla="*/ 2 w 8"/>
                <a:gd name="T3" fmla="*/ 0 h 2"/>
                <a:gd name="T4" fmla="*/ 0 w 8"/>
                <a:gd name="T5" fmla="*/ 1 h 2"/>
                <a:gd name="T6" fmla="*/ 4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1" name="AutoShape 116"/>
            <p:cNvSpPr>
              <a:spLocks/>
            </p:cNvSpPr>
            <p:nvPr/>
          </p:nvSpPr>
          <p:spPr bwMode="gray">
            <a:xfrm>
              <a:off x="4693154" y="1440225"/>
              <a:ext cx="2286" cy="6741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1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2" name="AutoShape 117"/>
            <p:cNvSpPr>
              <a:spLocks/>
            </p:cNvSpPr>
            <p:nvPr/>
          </p:nvSpPr>
          <p:spPr bwMode="gray">
            <a:xfrm>
              <a:off x="3801615" y="1514370"/>
              <a:ext cx="258318" cy="444874"/>
            </a:xfrm>
            <a:custGeom>
              <a:avLst/>
              <a:gdLst>
                <a:gd name="T0" fmla="*/ 111 w 226"/>
                <a:gd name="T1" fmla="*/ 50 h 396"/>
                <a:gd name="T2" fmla="*/ 101 w 226"/>
                <a:gd name="T3" fmla="*/ 43 h 396"/>
                <a:gd name="T4" fmla="*/ 90 w 226"/>
                <a:gd name="T5" fmla="*/ 37 h 396"/>
                <a:gd name="T6" fmla="*/ 78 w 226"/>
                <a:gd name="T7" fmla="*/ 31 h 396"/>
                <a:gd name="T8" fmla="*/ 68 w 226"/>
                <a:gd name="T9" fmla="*/ 25 h 396"/>
                <a:gd name="T10" fmla="*/ 57 w 226"/>
                <a:gd name="T11" fmla="*/ 19 h 396"/>
                <a:gd name="T12" fmla="*/ 46 w 226"/>
                <a:gd name="T13" fmla="*/ 12 h 396"/>
                <a:gd name="T14" fmla="*/ 35 w 226"/>
                <a:gd name="T15" fmla="*/ 6 h 396"/>
                <a:gd name="T16" fmla="*/ 24 w 226"/>
                <a:gd name="T17" fmla="*/ 0 h 396"/>
                <a:gd name="T18" fmla="*/ 14 w 226"/>
                <a:gd name="T19" fmla="*/ 6 h 396"/>
                <a:gd name="T20" fmla="*/ 14 w 226"/>
                <a:gd name="T21" fmla="*/ 15 h 396"/>
                <a:gd name="T22" fmla="*/ 15 w 226"/>
                <a:gd name="T23" fmla="*/ 25 h 396"/>
                <a:gd name="T24" fmla="*/ 25 w 226"/>
                <a:gd name="T25" fmla="*/ 39 h 396"/>
                <a:gd name="T26" fmla="*/ 23 w 226"/>
                <a:gd name="T27" fmla="*/ 45 h 396"/>
                <a:gd name="T28" fmla="*/ 22 w 226"/>
                <a:gd name="T29" fmla="*/ 53 h 396"/>
                <a:gd name="T30" fmla="*/ 21 w 226"/>
                <a:gd name="T31" fmla="*/ 63 h 396"/>
                <a:gd name="T32" fmla="*/ 21 w 226"/>
                <a:gd name="T33" fmla="*/ 73 h 396"/>
                <a:gd name="T34" fmla="*/ 20 w 226"/>
                <a:gd name="T35" fmla="*/ 82 h 396"/>
                <a:gd name="T36" fmla="*/ 15 w 226"/>
                <a:gd name="T37" fmla="*/ 90 h 396"/>
                <a:gd name="T38" fmla="*/ 11 w 226"/>
                <a:gd name="T39" fmla="*/ 97 h 396"/>
                <a:gd name="T40" fmla="*/ 6 w 226"/>
                <a:gd name="T41" fmla="*/ 103 h 396"/>
                <a:gd name="T42" fmla="*/ 0 w 226"/>
                <a:gd name="T43" fmla="*/ 111 h 396"/>
                <a:gd name="T44" fmla="*/ 1 w 226"/>
                <a:gd name="T45" fmla="*/ 121 h 396"/>
                <a:gd name="T46" fmla="*/ 6 w 226"/>
                <a:gd name="T47" fmla="*/ 129 h 396"/>
                <a:gd name="T48" fmla="*/ 10 w 226"/>
                <a:gd name="T49" fmla="*/ 129 h 396"/>
                <a:gd name="T50" fmla="*/ 15 w 226"/>
                <a:gd name="T51" fmla="*/ 142 h 396"/>
                <a:gd name="T52" fmla="*/ 17 w 226"/>
                <a:gd name="T53" fmla="*/ 156 h 396"/>
                <a:gd name="T54" fmla="*/ 24 w 226"/>
                <a:gd name="T55" fmla="*/ 168 h 396"/>
                <a:gd name="T56" fmla="*/ 11 w 226"/>
                <a:gd name="T57" fmla="*/ 168 h 396"/>
                <a:gd name="T58" fmla="*/ 6 w 226"/>
                <a:gd name="T59" fmla="*/ 171 h 396"/>
                <a:gd name="T60" fmla="*/ 15 w 226"/>
                <a:gd name="T61" fmla="*/ 183 h 396"/>
                <a:gd name="T62" fmla="*/ 22 w 226"/>
                <a:gd name="T63" fmla="*/ 198 h 396"/>
                <a:gd name="T64" fmla="*/ 32 w 226"/>
                <a:gd name="T65" fmla="*/ 195 h 396"/>
                <a:gd name="T66" fmla="*/ 35 w 226"/>
                <a:gd name="T67" fmla="*/ 196 h 396"/>
                <a:gd name="T68" fmla="*/ 41 w 226"/>
                <a:gd name="T69" fmla="*/ 195 h 396"/>
                <a:gd name="T70" fmla="*/ 56 w 226"/>
                <a:gd name="T71" fmla="*/ 192 h 396"/>
                <a:gd name="T72" fmla="*/ 60 w 226"/>
                <a:gd name="T73" fmla="*/ 186 h 396"/>
                <a:gd name="T74" fmla="*/ 59 w 226"/>
                <a:gd name="T75" fmla="*/ 182 h 396"/>
                <a:gd name="T76" fmla="*/ 75 w 226"/>
                <a:gd name="T77" fmla="*/ 179 h 396"/>
                <a:gd name="T78" fmla="*/ 83 w 226"/>
                <a:gd name="T79" fmla="*/ 169 h 396"/>
                <a:gd name="T80" fmla="*/ 92 w 226"/>
                <a:gd name="T81" fmla="*/ 159 h 396"/>
                <a:gd name="T82" fmla="*/ 102 w 226"/>
                <a:gd name="T83" fmla="*/ 156 h 396"/>
                <a:gd name="T84" fmla="*/ 101 w 226"/>
                <a:gd name="T85" fmla="*/ 150 h 396"/>
                <a:gd name="T86" fmla="*/ 99 w 226"/>
                <a:gd name="T87" fmla="*/ 143 h 396"/>
                <a:gd name="T88" fmla="*/ 95 w 226"/>
                <a:gd name="T89" fmla="*/ 133 h 396"/>
                <a:gd name="T90" fmla="*/ 90 w 226"/>
                <a:gd name="T91" fmla="*/ 133 h 396"/>
                <a:gd name="T92" fmla="*/ 95 w 226"/>
                <a:gd name="T93" fmla="*/ 123 h 396"/>
                <a:gd name="T94" fmla="*/ 95 w 226"/>
                <a:gd name="T95" fmla="*/ 117 h 396"/>
                <a:gd name="T96" fmla="*/ 96 w 226"/>
                <a:gd name="T97" fmla="*/ 114 h 396"/>
                <a:gd name="T98" fmla="*/ 97 w 226"/>
                <a:gd name="T99" fmla="*/ 109 h 396"/>
                <a:gd name="T100" fmla="*/ 102 w 226"/>
                <a:gd name="T101" fmla="*/ 100 h 396"/>
                <a:gd name="T102" fmla="*/ 106 w 226"/>
                <a:gd name="T103" fmla="*/ 97 h 396"/>
                <a:gd name="T104" fmla="*/ 113 w 226"/>
                <a:gd name="T105" fmla="*/ 97 h 396"/>
                <a:gd name="T106" fmla="*/ 113 w 226"/>
                <a:gd name="T107" fmla="*/ 85 h 396"/>
                <a:gd name="T108" fmla="*/ 112 w 226"/>
                <a:gd name="T109" fmla="*/ 73 h 396"/>
                <a:gd name="T110" fmla="*/ 112 w 226"/>
                <a:gd name="T111" fmla="*/ 61 h 396"/>
                <a:gd name="T112" fmla="*/ 111 w 226"/>
                <a:gd name="T113" fmla="*/ 5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3" name="AutoShape 118"/>
            <p:cNvSpPr>
              <a:spLocks/>
            </p:cNvSpPr>
            <p:nvPr/>
          </p:nvSpPr>
          <p:spPr bwMode="gray">
            <a:xfrm>
              <a:off x="4505702" y="1819941"/>
              <a:ext cx="36576" cy="42690"/>
            </a:xfrm>
            <a:custGeom>
              <a:avLst/>
              <a:gdLst>
                <a:gd name="T0" fmla="*/ 0 w 31"/>
                <a:gd name="T1" fmla="*/ 19 h 38"/>
                <a:gd name="T2" fmla="*/ 13 w 31"/>
                <a:gd name="T3" fmla="*/ 19 h 38"/>
                <a:gd name="T4" fmla="*/ 16 w 31"/>
                <a:gd name="T5" fmla="*/ 13 h 38"/>
                <a:gd name="T6" fmla="*/ 12 w 31"/>
                <a:gd name="T7" fmla="*/ 0 h 38"/>
                <a:gd name="T8" fmla="*/ 8 w 31"/>
                <a:gd name="T9" fmla="*/ 1 h 38"/>
                <a:gd name="T10" fmla="*/ 0 w 31"/>
                <a:gd name="T11" fmla="*/ 1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4" name="AutoShape 119"/>
            <p:cNvSpPr>
              <a:spLocks/>
            </p:cNvSpPr>
            <p:nvPr/>
          </p:nvSpPr>
          <p:spPr bwMode="gray">
            <a:xfrm>
              <a:off x="4366256" y="1669402"/>
              <a:ext cx="166878" cy="159526"/>
            </a:xfrm>
            <a:custGeom>
              <a:avLst/>
              <a:gdLst>
                <a:gd name="T0" fmla="*/ 0 w 145"/>
                <a:gd name="T1" fmla="*/ 54 h 141"/>
                <a:gd name="T2" fmla="*/ 2 w 145"/>
                <a:gd name="T3" fmla="*/ 45 h 141"/>
                <a:gd name="T4" fmla="*/ 3 w 145"/>
                <a:gd name="T5" fmla="*/ 28 h 141"/>
                <a:gd name="T6" fmla="*/ 7 w 145"/>
                <a:gd name="T7" fmla="*/ 12 h 141"/>
                <a:gd name="T8" fmla="*/ 14 w 145"/>
                <a:gd name="T9" fmla="*/ 7 h 141"/>
                <a:gd name="T10" fmla="*/ 21 w 145"/>
                <a:gd name="T11" fmla="*/ 1 h 141"/>
                <a:gd name="T12" fmla="*/ 22 w 145"/>
                <a:gd name="T13" fmla="*/ 0 h 141"/>
                <a:gd name="T14" fmla="*/ 26 w 145"/>
                <a:gd name="T15" fmla="*/ 9 h 141"/>
                <a:gd name="T16" fmla="*/ 30 w 145"/>
                <a:gd name="T17" fmla="*/ 17 h 141"/>
                <a:gd name="T18" fmla="*/ 33 w 145"/>
                <a:gd name="T19" fmla="*/ 26 h 141"/>
                <a:gd name="T20" fmla="*/ 36 w 145"/>
                <a:gd name="T21" fmla="*/ 35 h 141"/>
                <a:gd name="T22" fmla="*/ 37 w 145"/>
                <a:gd name="T23" fmla="*/ 32 h 141"/>
                <a:gd name="T24" fmla="*/ 40 w 145"/>
                <a:gd name="T25" fmla="*/ 34 h 141"/>
                <a:gd name="T26" fmla="*/ 49 w 145"/>
                <a:gd name="T27" fmla="*/ 41 h 141"/>
                <a:gd name="T28" fmla="*/ 61 w 145"/>
                <a:gd name="T29" fmla="*/ 52 h 141"/>
                <a:gd name="T30" fmla="*/ 73 w 145"/>
                <a:gd name="T31" fmla="*/ 64 h 141"/>
                <a:gd name="T32" fmla="*/ 73 w 145"/>
                <a:gd name="T33" fmla="*/ 67 h 141"/>
                <a:gd name="T34" fmla="*/ 72 w 145"/>
                <a:gd name="T35" fmla="*/ 67 h 141"/>
                <a:gd name="T36" fmla="*/ 69 w 145"/>
                <a:gd name="T37" fmla="*/ 68 h 141"/>
                <a:gd name="T38" fmla="*/ 63 w 145"/>
                <a:gd name="T39" fmla="*/ 71 h 141"/>
                <a:gd name="T40" fmla="*/ 62 w 145"/>
                <a:gd name="T41" fmla="*/ 68 h 141"/>
                <a:gd name="T42" fmla="*/ 52 w 145"/>
                <a:gd name="T43" fmla="*/ 65 h 141"/>
                <a:gd name="T44" fmla="*/ 46 w 145"/>
                <a:gd name="T45" fmla="*/ 57 h 141"/>
                <a:gd name="T46" fmla="*/ 42 w 145"/>
                <a:gd name="T47" fmla="*/ 53 h 141"/>
                <a:gd name="T48" fmla="*/ 36 w 145"/>
                <a:gd name="T49" fmla="*/ 50 h 141"/>
                <a:gd name="T50" fmla="*/ 30 w 145"/>
                <a:gd name="T51" fmla="*/ 48 h 141"/>
                <a:gd name="T52" fmla="*/ 23 w 145"/>
                <a:gd name="T53" fmla="*/ 49 h 141"/>
                <a:gd name="T54" fmla="*/ 18 w 145"/>
                <a:gd name="T55" fmla="*/ 43 h 141"/>
                <a:gd name="T56" fmla="*/ 16 w 145"/>
                <a:gd name="T57" fmla="*/ 53 h 141"/>
                <a:gd name="T58" fmla="*/ 11 w 145"/>
                <a:gd name="T59" fmla="*/ 49 h 141"/>
                <a:gd name="T60" fmla="*/ 6 w 145"/>
                <a:gd name="T61" fmla="*/ 55 h 141"/>
                <a:gd name="T62" fmla="*/ 0 w 145"/>
                <a:gd name="T63" fmla="*/ 54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5" name="AutoShape 120"/>
            <p:cNvSpPr>
              <a:spLocks/>
            </p:cNvSpPr>
            <p:nvPr/>
          </p:nvSpPr>
          <p:spPr bwMode="gray">
            <a:xfrm>
              <a:off x="4290818" y="1766017"/>
              <a:ext cx="372618" cy="307817"/>
            </a:xfrm>
            <a:custGeom>
              <a:avLst/>
              <a:gdLst>
                <a:gd name="T0" fmla="*/ 55 w 326"/>
                <a:gd name="T1" fmla="*/ 134 h 274"/>
                <a:gd name="T2" fmla="*/ 42 w 326"/>
                <a:gd name="T3" fmla="*/ 124 h 274"/>
                <a:gd name="T4" fmla="*/ 32 w 326"/>
                <a:gd name="T5" fmla="*/ 123 h 274"/>
                <a:gd name="T6" fmla="*/ 29 w 326"/>
                <a:gd name="T7" fmla="*/ 113 h 274"/>
                <a:gd name="T8" fmla="*/ 22 w 326"/>
                <a:gd name="T9" fmla="*/ 110 h 274"/>
                <a:gd name="T10" fmla="*/ 19 w 326"/>
                <a:gd name="T11" fmla="*/ 102 h 274"/>
                <a:gd name="T12" fmla="*/ 14 w 326"/>
                <a:gd name="T13" fmla="*/ 93 h 274"/>
                <a:gd name="T14" fmla="*/ 3 w 326"/>
                <a:gd name="T15" fmla="*/ 84 h 274"/>
                <a:gd name="T16" fmla="*/ 0 w 326"/>
                <a:gd name="T17" fmla="*/ 81 h 274"/>
                <a:gd name="T18" fmla="*/ 3 w 326"/>
                <a:gd name="T19" fmla="*/ 75 h 274"/>
                <a:gd name="T20" fmla="*/ 11 w 326"/>
                <a:gd name="T21" fmla="*/ 73 h 274"/>
                <a:gd name="T22" fmla="*/ 13 w 326"/>
                <a:gd name="T23" fmla="*/ 60 h 274"/>
                <a:gd name="T24" fmla="*/ 14 w 326"/>
                <a:gd name="T25" fmla="*/ 46 h 274"/>
                <a:gd name="T26" fmla="*/ 20 w 326"/>
                <a:gd name="T27" fmla="*/ 45 h 274"/>
                <a:gd name="T28" fmla="*/ 22 w 326"/>
                <a:gd name="T29" fmla="*/ 31 h 274"/>
                <a:gd name="T30" fmla="*/ 34 w 326"/>
                <a:gd name="T31" fmla="*/ 11 h 274"/>
                <a:gd name="T32" fmla="*/ 40 w 326"/>
                <a:gd name="T33" fmla="*/ 12 h 274"/>
                <a:gd name="T34" fmla="*/ 44 w 326"/>
                <a:gd name="T35" fmla="*/ 6 h 274"/>
                <a:gd name="T36" fmla="*/ 49 w 326"/>
                <a:gd name="T37" fmla="*/ 10 h 274"/>
                <a:gd name="T38" fmla="*/ 51 w 326"/>
                <a:gd name="T39" fmla="*/ 0 h 274"/>
                <a:gd name="T40" fmla="*/ 56 w 326"/>
                <a:gd name="T41" fmla="*/ 6 h 274"/>
                <a:gd name="T42" fmla="*/ 63 w 326"/>
                <a:gd name="T43" fmla="*/ 5 h 274"/>
                <a:gd name="T44" fmla="*/ 69 w 326"/>
                <a:gd name="T45" fmla="*/ 6 h 274"/>
                <a:gd name="T46" fmla="*/ 76 w 326"/>
                <a:gd name="T47" fmla="*/ 9 h 274"/>
                <a:gd name="T48" fmla="*/ 79 w 326"/>
                <a:gd name="T49" fmla="*/ 14 h 274"/>
                <a:gd name="T50" fmla="*/ 85 w 326"/>
                <a:gd name="T51" fmla="*/ 21 h 274"/>
                <a:gd name="T52" fmla="*/ 95 w 326"/>
                <a:gd name="T53" fmla="*/ 24 h 274"/>
                <a:gd name="T54" fmla="*/ 96 w 326"/>
                <a:gd name="T55" fmla="*/ 27 h 274"/>
                <a:gd name="T56" fmla="*/ 102 w 326"/>
                <a:gd name="T57" fmla="*/ 24 h 274"/>
                <a:gd name="T58" fmla="*/ 94 w 326"/>
                <a:gd name="T59" fmla="*/ 43 h 274"/>
                <a:gd name="T60" fmla="*/ 106 w 326"/>
                <a:gd name="T61" fmla="*/ 43 h 274"/>
                <a:gd name="T62" fmla="*/ 105 w 326"/>
                <a:gd name="T63" fmla="*/ 50 h 274"/>
                <a:gd name="T64" fmla="*/ 112 w 326"/>
                <a:gd name="T65" fmla="*/ 59 h 274"/>
                <a:gd name="T66" fmla="*/ 119 w 326"/>
                <a:gd name="T67" fmla="*/ 69 h 274"/>
                <a:gd name="T68" fmla="*/ 127 w 326"/>
                <a:gd name="T69" fmla="*/ 71 h 274"/>
                <a:gd name="T70" fmla="*/ 136 w 326"/>
                <a:gd name="T71" fmla="*/ 74 h 274"/>
                <a:gd name="T72" fmla="*/ 144 w 326"/>
                <a:gd name="T73" fmla="*/ 77 h 274"/>
                <a:gd name="T74" fmla="*/ 152 w 326"/>
                <a:gd name="T75" fmla="*/ 81 h 274"/>
                <a:gd name="T76" fmla="*/ 163 w 326"/>
                <a:gd name="T77" fmla="*/ 81 h 274"/>
                <a:gd name="T78" fmla="*/ 155 w 326"/>
                <a:gd name="T79" fmla="*/ 90 h 274"/>
                <a:gd name="T80" fmla="*/ 147 w 326"/>
                <a:gd name="T81" fmla="*/ 100 h 274"/>
                <a:gd name="T82" fmla="*/ 139 w 326"/>
                <a:gd name="T83" fmla="*/ 110 h 274"/>
                <a:gd name="T84" fmla="*/ 131 w 326"/>
                <a:gd name="T85" fmla="*/ 119 h 274"/>
                <a:gd name="T86" fmla="*/ 122 w 326"/>
                <a:gd name="T87" fmla="*/ 120 h 274"/>
                <a:gd name="T88" fmla="*/ 113 w 326"/>
                <a:gd name="T89" fmla="*/ 120 h 274"/>
                <a:gd name="T90" fmla="*/ 103 w 326"/>
                <a:gd name="T91" fmla="*/ 128 h 274"/>
                <a:gd name="T92" fmla="*/ 97 w 326"/>
                <a:gd name="T93" fmla="*/ 131 h 274"/>
                <a:gd name="T94" fmla="*/ 87 w 326"/>
                <a:gd name="T95" fmla="*/ 129 h 274"/>
                <a:gd name="T96" fmla="*/ 76 w 326"/>
                <a:gd name="T97" fmla="*/ 132 h 274"/>
                <a:gd name="T98" fmla="*/ 70 w 326"/>
                <a:gd name="T99" fmla="*/ 137 h 274"/>
                <a:gd name="T100" fmla="*/ 55 w 326"/>
                <a:gd name="T101" fmla="*/ 134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6" name="AutoShape 121"/>
            <p:cNvSpPr>
              <a:spLocks/>
            </p:cNvSpPr>
            <p:nvPr/>
          </p:nvSpPr>
          <p:spPr bwMode="gray">
            <a:xfrm>
              <a:off x="4489700" y="1837915"/>
              <a:ext cx="253746" cy="377469"/>
            </a:xfrm>
            <a:custGeom>
              <a:avLst/>
              <a:gdLst>
                <a:gd name="T0" fmla="*/ 106 w 221"/>
                <a:gd name="T1" fmla="*/ 22 h 337"/>
                <a:gd name="T2" fmla="*/ 103 w 221"/>
                <a:gd name="T3" fmla="*/ 36 h 337"/>
                <a:gd name="T4" fmla="*/ 96 w 221"/>
                <a:gd name="T5" fmla="*/ 51 h 337"/>
                <a:gd name="T6" fmla="*/ 89 w 221"/>
                <a:gd name="T7" fmla="*/ 66 h 337"/>
                <a:gd name="T8" fmla="*/ 81 w 221"/>
                <a:gd name="T9" fmla="*/ 81 h 337"/>
                <a:gd name="T10" fmla="*/ 74 w 221"/>
                <a:gd name="T11" fmla="*/ 96 h 337"/>
                <a:gd name="T12" fmla="*/ 67 w 221"/>
                <a:gd name="T13" fmla="*/ 103 h 337"/>
                <a:gd name="T14" fmla="*/ 61 w 221"/>
                <a:gd name="T15" fmla="*/ 109 h 337"/>
                <a:gd name="T16" fmla="*/ 54 w 221"/>
                <a:gd name="T17" fmla="*/ 117 h 337"/>
                <a:gd name="T18" fmla="*/ 48 w 221"/>
                <a:gd name="T19" fmla="*/ 123 h 337"/>
                <a:gd name="T20" fmla="*/ 40 w 221"/>
                <a:gd name="T21" fmla="*/ 130 h 337"/>
                <a:gd name="T22" fmla="*/ 33 w 221"/>
                <a:gd name="T23" fmla="*/ 138 h 337"/>
                <a:gd name="T24" fmla="*/ 25 w 221"/>
                <a:gd name="T25" fmla="*/ 145 h 337"/>
                <a:gd name="T26" fmla="*/ 17 w 221"/>
                <a:gd name="T27" fmla="*/ 153 h 337"/>
                <a:gd name="T28" fmla="*/ 12 w 221"/>
                <a:gd name="T29" fmla="*/ 161 h 337"/>
                <a:gd name="T30" fmla="*/ 7 w 221"/>
                <a:gd name="T31" fmla="*/ 168 h 337"/>
                <a:gd name="T32" fmla="*/ 1 w 221"/>
                <a:gd name="T33" fmla="*/ 159 h 337"/>
                <a:gd name="T34" fmla="*/ 1 w 221"/>
                <a:gd name="T35" fmla="*/ 147 h 337"/>
                <a:gd name="T36" fmla="*/ 1 w 221"/>
                <a:gd name="T37" fmla="*/ 136 h 337"/>
                <a:gd name="T38" fmla="*/ 1 w 221"/>
                <a:gd name="T39" fmla="*/ 124 h 337"/>
                <a:gd name="T40" fmla="*/ 0 w 221"/>
                <a:gd name="T41" fmla="*/ 112 h 337"/>
                <a:gd name="T42" fmla="*/ 6 w 221"/>
                <a:gd name="T43" fmla="*/ 106 h 337"/>
                <a:gd name="T44" fmla="*/ 10 w 221"/>
                <a:gd name="T45" fmla="*/ 99 h 337"/>
                <a:gd name="T46" fmla="*/ 16 w 221"/>
                <a:gd name="T47" fmla="*/ 96 h 337"/>
                <a:gd name="T48" fmla="*/ 26 w 221"/>
                <a:gd name="T49" fmla="*/ 88 h 337"/>
                <a:gd name="T50" fmla="*/ 35 w 221"/>
                <a:gd name="T51" fmla="*/ 88 h 337"/>
                <a:gd name="T52" fmla="*/ 43 w 221"/>
                <a:gd name="T53" fmla="*/ 87 h 337"/>
                <a:gd name="T54" fmla="*/ 52 w 221"/>
                <a:gd name="T55" fmla="*/ 78 h 337"/>
                <a:gd name="T56" fmla="*/ 60 w 221"/>
                <a:gd name="T57" fmla="*/ 68 h 337"/>
                <a:gd name="T58" fmla="*/ 68 w 221"/>
                <a:gd name="T59" fmla="*/ 58 h 337"/>
                <a:gd name="T60" fmla="*/ 76 w 221"/>
                <a:gd name="T61" fmla="*/ 49 h 337"/>
                <a:gd name="T62" fmla="*/ 65 w 221"/>
                <a:gd name="T63" fmla="*/ 49 h 337"/>
                <a:gd name="T64" fmla="*/ 57 w 221"/>
                <a:gd name="T65" fmla="*/ 45 h 337"/>
                <a:gd name="T66" fmla="*/ 49 w 221"/>
                <a:gd name="T67" fmla="*/ 42 h 337"/>
                <a:gd name="T68" fmla="*/ 40 w 221"/>
                <a:gd name="T69" fmla="*/ 39 h 337"/>
                <a:gd name="T70" fmla="*/ 32 w 221"/>
                <a:gd name="T71" fmla="*/ 36 h 337"/>
                <a:gd name="T72" fmla="*/ 25 w 221"/>
                <a:gd name="T73" fmla="*/ 27 h 337"/>
                <a:gd name="T74" fmla="*/ 18 w 221"/>
                <a:gd name="T75" fmla="*/ 18 h 337"/>
                <a:gd name="T76" fmla="*/ 19 w 221"/>
                <a:gd name="T77" fmla="*/ 11 h 337"/>
                <a:gd name="T78" fmla="*/ 22 w 221"/>
                <a:gd name="T79" fmla="*/ 5 h 337"/>
                <a:gd name="T80" fmla="*/ 30 w 221"/>
                <a:gd name="T81" fmla="*/ 12 h 337"/>
                <a:gd name="T82" fmla="*/ 36 w 221"/>
                <a:gd name="T83" fmla="*/ 18 h 337"/>
                <a:gd name="T84" fmla="*/ 50 w 221"/>
                <a:gd name="T85" fmla="*/ 13 h 337"/>
                <a:gd name="T86" fmla="*/ 60 w 221"/>
                <a:gd name="T87" fmla="*/ 15 h 337"/>
                <a:gd name="T88" fmla="*/ 70 w 221"/>
                <a:gd name="T89" fmla="*/ 10 h 337"/>
                <a:gd name="T90" fmla="*/ 85 w 221"/>
                <a:gd name="T91" fmla="*/ 6 h 337"/>
                <a:gd name="T92" fmla="*/ 101 w 221"/>
                <a:gd name="T93" fmla="*/ 3 h 337"/>
                <a:gd name="T94" fmla="*/ 106 w 221"/>
                <a:gd name="T95" fmla="*/ 0 h 337"/>
                <a:gd name="T96" fmla="*/ 110 w 221"/>
                <a:gd name="T97" fmla="*/ 3 h 337"/>
                <a:gd name="T98" fmla="*/ 109 w 221"/>
                <a:gd name="T99" fmla="*/ 18 h 337"/>
                <a:gd name="T100" fmla="*/ 111 w 221"/>
                <a:gd name="T101" fmla="*/ 19 h 337"/>
                <a:gd name="T102" fmla="*/ 106 w 221"/>
                <a:gd name="T103" fmla="*/ 22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7" name="AutoShape 122"/>
            <p:cNvSpPr>
              <a:spLocks/>
            </p:cNvSpPr>
            <p:nvPr/>
          </p:nvSpPr>
          <p:spPr bwMode="gray">
            <a:xfrm>
              <a:off x="4007355" y="1525605"/>
              <a:ext cx="406908" cy="548229"/>
            </a:xfrm>
            <a:custGeom>
              <a:avLst/>
              <a:gdLst>
                <a:gd name="T0" fmla="*/ 21 w 357"/>
                <a:gd name="T1" fmla="*/ 45 h 488"/>
                <a:gd name="T2" fmla="*/ 21 w 357"/>
                <a:gd name="T3" fmla="*/ 39 h 488"/>
                <a:gd name="T4" fmla="*/ 32 w 357"/>
                <a:gd name="T5" fmla="*/ 39 h 488"/>
                <a:gd name="T6" fmla="*/ 31 w 357"/>
                <a:gd name="T7" fmla="*/ 27 h 488"/>
                <a:gd name="T8" fmla="*/ 31 w 357"/>
                <a:gd name="T9" fmla="*/ 14 h 488"/>
                <a:gd name="T10" fmla="*/ 39 w 357"/>
                <a:gd name="T11" fmla="*/ 14 h 488"/>
                <a:gd name="T12" fmla="*/ 47 w 357"/>
                <a:gd name="T13" fmla="*/ 14 h 488"/>
                <a:gd name="T14" fmla="*/ 56 w 357"/>
                <a:gd name="T15" fmla="*/ 14 h 488"/>
                <a:gd name="T16" fmla="*/ 64 w 357"/>
                <a:gd name="T17" fmla="*/ 14 h 488"/>
                <a:gd name="T18" fmla="*/ 73 w 357"/>
                <a:gd name="T19" fmla="*/ 14 h 488"/>
                <a:gd name="T20" fmla="*/ 81 w 357"/>
                <a:gd name="T21" fmla="*/ 14 h 488"/>
                <a:gd name="T22" fmla="*/ 89 w 357"/>
                <a:gd name="T23" fmla="*/ 14 h 488"/>
                <a:gd name="T24" fmla="*/ 98 w 357"/>
                <a:gd name="T25" fmla="*/ 14 h 488"/>
                <a:gd name="T26" fmla="*/ 99 w 357"/>
                <a:gd name="T27" fmla="*/ 11 h 488"/>
                <a:gd name="T28" fmla="*/ 100 w 357"/>
                <a:gd name="T29" fmla="*/ 14 h 488"/>
                <a:gd name="T30" fmla="*/ 113 w 357"/>
                <a:gd name="T31" fmla="*/ 16 h 488"/>
                <a:gd name="T32" fmla="*/ 127 w 357"/>
                <a:gd name="T33" fmla="*/ 17 h 488"/>
                <a:gd name="T34" fmla="*/ 129 w 357"/>
                <a:gd name="T35" fmla="*/ 12 h 488"/>
                <a:gd name="T36" fmla="*/ 134 w 357"/>
                <a:gd name="T37" fmla="*/ 11 h 488"/>
                <a:gd name="T38" fmla="*/ 137 w 357"/>
                <a:gd name="T39" fmla="*/ 3 h 488"/>
                <a:gd name="T40" fmla="*/ 140 w 357"/>
                <a:gd name="T41" fmla="*/ 5 h 488"/>
                <a:gd name="T42" fmla="*/ 144 w 357"/>
                <a:gd name="T43" fmla="*/ 0 h 488"/>
                <a:gd name="T44" fmla="*/ 151 w 357"/>
                <a:gd name="T45" fmla="*/ 8 h 488"/>
                <a:gd name="T46" fmla="*/ 158 w 357"/>
                <a:gd name="T47" fmla="*/ 16 h 488"/>
                <a:gd name="T48" fmla="*/ 162 w 357"/>
                <a:gd name="T49" fmla="*/ 25 h 488"/>
                <a:gd name="T50" fmla="*/ 164 w 357"/>
                <a:gd name="T51" fmla="*/ 40 h 488"/>
                <a:gd name="T52" fmla="*/ 168 w 357"/>
                <a:gd name="T53" fmla="*/ 54 h 488"/>
                <a:gd name="T54" fmla="*/ 178 w 357"/>
                <a:gd name="T55" fmla="*/ 65 h 488"/>
                <a:gd name="T56" fmla="*/ 171 w 357"/>
                <a:gd name="T57" fmla="*/ 71 h 488"/>
                <a:gd name="T58" fmla="*/ 164 w 357"/>
                <a:gd name="T59" fmla="*/ 76 h 488"/>
                <a:gd name="T60" fmla="*/ 160 w 357"/>
                <a:gd name="T61" fmla="*/ 92 h 488"/>
                <a:gd name="T62" fmla="*/ 159 w 357"/>
                <a:gd name="T63" fmla="*/ 109 h 488"/>
                <a:gd name="T64" fmla="*/ 157 w 357"/>
                <a:gd name="T65" fmla="*/ 118 h 488"/>
                <a:gd name="T66" fmla="*/ 146 w 357"/>
                <a:gd name="T67" fmla="*/ 138 h 488"/>
                <a:gd name="T68" fmla="*/ 144 w 357"/>
                <a:gd name="T69" fmla="*/ 152 h 488"/>
                <a:gd name="T70" fmla="*/ 138 w 357"/>
                <a:gd name="T71" fmla="*/ 153 h 488"/>
                <a:gd name="T72" fmla="*/ 137 w 357"/>
                <a:gd name="T73" fmla="*/ 167 h 488"/>
                <a:gd name="T74" fmla="*/ 135 w 357"/>
                <a:gd name="T75" fmla="*/ 180 h 488"/>
                <a:gd name="T76" fmla="*/ 127 w 357"/>
                <a:gd name="T77" fmla="*/ 182 h 488"/>
                <a:gd name="T78" fmla="*/ 124 w 357"/>
                <a:gd name="T79" fmla="*/ 188 h 488"/>
                <a:gd name="T80" fmla="*/ 127 w 357"/>
                <a:gd name="T81" fmla="*/ 191 h 488"/>
                <a:gd name="T82" fmla="*/ 138 w 357"/>
                <a:gd name="T83" fmla="*/ 201 h 488"/>
                <a:gd name="T84" fmla="*/ 142 w 357"/>
                <a:gd name="T85" fmla="*/ 209 h 488"/>
                <a:gd name="T86" fmla="*/ 146 w 357"/>
                <a:gd name="T87" fmla="*/ 217 h 488"/>
                <a:gd name="T88" fmla="*/ 153 w 357"/>
                <a:gd name="T89" fmla="*/ 221 h 488"/>
                <a:gd name="T90" fmla="*/ 156 w 357"/>
                <a:gd name="T91" fmla="*/ 230 h 488"/>
                <a:gd name="T92" fmla="*/ 148 w 357"/>
                <a:gd name="T93" fmla="*/ 230 h 488"/>
                <a:gd name="T94" fmla="*/ 139 w 357"/>
                <a:gd name="T95" fmla="*/ 230 h 488"/>
                <a:gd name="T96" fmla="*/ 135 w 357"/>
                <a:gd name="T97" fmla="*/ 235 h 488"/>
                <a:gd name="T98" fmla="*/ 130 w 357"/>
                <a:gd name="T99" fmla="*/ 240 h 488"/>
                <a:gd name="T100" fmla="*/ 117 w 357"/>
                <a:gd name="T101" fmla="*/ 240 h 488"/>
                <a:gd name="T102" fmla="*/ 112 w 357"/>
                <a:gd name="T103" fmla="*/ 243 h 488"/>
                <a:gd name="T104" fmla="*/ 110 w 357"/>
                <a:gd name="T105" fmla="*/ 241 h 488"/>
                <a:gd name="T106" fmla="*/ 101 w 357"/>
                <a:gd name="T107" fmla="*/ 242 h 488"/>
                <a:gd name="T108" fmla="*/ 101 w 357"/>
                <a:gd name="T109" fmla="*/ 244 h 488"/>
                <a:gd name="T110" fmla="*/ 93 w 357"/>
                <a:gd name="T111" fmla="*/ 237 h 488"/>
                <a:gd name="T112" fmla="*/ 85 w 357"/>
                <a:gd name="T113" fmla="*/ 229 h 488"/>
                <a:gd name="T114" fmla="*/ 81 w 357"/>
                <a:gd name="T115" fmla="*/ 232 h 488"/>
                <a:gd name="T116" fmla="*/ 74 w 357"/>
                <a:gd name="T117" fmla="*/ 233 h 488"/>
                <a:gd name="T118" fmla="*/ 66 w 357"/>
                <a:gd name="T119" fmla="*/ 228 h 488"/>
                <a:gd name="T120" fmla="*/ 63 w 357"/>
                <a:gd name="T121" fmla="*/ 225 h 488"/>
                <a:gd name="T122" fmla="*/ 61 w 357"/>
                <a:gd name="T123" fmla="*/ 221 h 488"/>
                <a:gd name="T124" fmla="*/ 55 w 357"/>
                <a:gd name="T125" fmla="*/ 213 h 488"/>
                <a:gd name="T126" fmla="*/ 51 w 357"/>
                <a:gd name="T127" fmla="*/ 206 h 48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488"/>
                <a:gd name="T194" fmla="*/ 357 w 357"/>
                <a:gd name="T195" fmla="*/ 488 h 48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8" name="AutoShape 123"/>
            <p:cNvSpPr>
              <a:spLocks/>
            </p:cNvSpPr>
            <p:nvPr/>
          </p:nvSpPr>
          <p:spPr bwMode="gray">
            <a:xfrm>
              <a:off x="4192520" y="2235606"/>
              <a:ext cx="43434" cy="58418"/>
            </a:xfrm>
            <a:custGeom>
              <a:avLst/>
              <a:gdLst>
                <a:gd name="T0" fmla="*/ 16 w 40"/>
                <a:gd name="T1" fmla="*/ 7 h 52"/>
                <a:gd name="T2" fmla="*/ 16 w 40"/>
                <a:gd name="T3" fmla="*/ 1 h 52"/>
                <a:gd name="T4" fmla="*/ 10 w 40"/>
                <a:gd name="T5" fmla="*/ 0 h 52"/>
                <a:gd name="T6" fmla="*/ 9 w 40"/>
                <a:gd name="T7" fmla="*/ 4 h 52"/>
                <a:gd name="T8" fmla="*/ 0 w 40"/>
                <a:gd name="T9" fmla="*/ 5 h 52"/>
                <a:gd name="T10" fmla="*/ 0 w 40"/>
                <a:gd name="T11" fmla="*/ 5 h 52"/>
                <a:gd name="T12" fmla="*/ 0 w 40"/>
                <a:gd name="T13" fmla="*/ 6 h 52"/>
                <a:gd name="T14" fmla="*/ 2 w 40"/>
                <a:gd name="T15" fmla="*/ 16 h 52"/>
                <a:gd name="T16" fmla="*/ 4 w 40"/>
                <a:gd name="T17" fmla="*/ 26 h 52"/>
                <a:gd name="T18" fmla="*/ 6 w 40"/>
                <a:gd name="T19" fmla="*/ 26 h 52"/>
                <a:gd name="T20" fmla="*/ 13 w 40"/>
                <a:gd name="T21" fmla="*/ 19 h 52"/>
                <a:gd name="T22" fmla="*/ 19 w 40"/>
                <a:gd name="T23" fmla="*/ 11 h 52"/>
                <a:gd name="T24" fmla="*/ 16 w 40"/>
                <a:gd name="T25" fmla="*/ 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9" name="AutoShape 124"/>
            <p:cNvSpPr>
              <a:spLocks/>
            </p:cNvSpPr>
            <p:nvPr/>
          </p:nvSpPr>
          <p:spPr bwMode="gray">
            <a:xfrm>
              <a:off x="3744465" y="2071587"/>
              <a:ext cx="187452" cy="238165"/>
            </a:xfrm>
            <a:custGeom>
              <a:avLst/>
              <a:gdLst>
                <a:gd name="T0" fmla="*/ 15 w 163"/>
                <a:gd name="T1" fmla="*/ 74 h 214"/>
                <a:gd name="T2" fmla="*/ 5 w 163"/>
                <a:gd name="T3" fmla="*/ 75 h 214"/>
                <a:gd name="T4" fmla="*/ 5 w 163"/>
                <a:gd name="T5" fmla="*/ 79 h 214"/>
                <a:gd name="T6" fmla="*/ 7 w 163"/>
                <a:gd name="T7" fmla="*/ 82 h 214"/>
                <a:gd name="T8" fmla="*/ 9 w 163"/>
                <a:gd name="T9" fmla="*/ 87 h 214"/>
                <a:gd name="T10" fmla="*/ 6 w 163"/>
                <a:gd name="T11" fmla="*/ 89 h 214"/>
                <a:gd name="T12" fmla="*/ 4 w 163"/>
                <a:gd name="T13" fmla="*/ 88 h 214"/>
                <a:gd name="T14" fmla="*/ 0 w 163"/>
                <a:gd name="T15" fmla="*/ 93 h 214"/>
                <a:gd name="T16" fmla="*/ 10 w 163"/>
                <a:gd name="T17" fmla="*/ 106 h 214"/>
                <a:gd name="T18" fmla="*/ 17 w 163"/>
                <a:gd name="T19" fmla="*/ 100 h 214"/>
                <a:gd name="T20" fmla="*/ 21 w 163"/>
                <a:gd name="T21" fmla="*/ 101 h 214"/>
                <a:gd name="T22" fmla="*/ 27 w 163"/>
                <a:gd name="T23" fmla="*/ 103 h 214"/>
                <a:gd name="T24" fmla="*/ 30 w 163"/>
                <a:gd name="T25" fmla="*/ 100 h 214"/>
                <a:gd name="T26" fmla="*/ 36 w 163"/>
                <a:gd name="T27" fmla="*/ 99 h 214"/>
                <a:gd name="T28" fmla="*/ 37 w 163"/>
                <a:gd name="T29" fmla="*/ 104 h 214"/>
                <a:gd name="T30" fmla="*/ 46 w 163"/>
                <a:gd name="T31" fmla="*/ 96 h 214"/>
                <a:gd name="T32" fmla="*/ 54 w 163"/>
                <a:gd name="T33" fmla="*/ 88 h 214"/>
                <a:gd name="T34" fmla="*/ 55 w 163"/>
                <a:gd name="T35" fmla="*/ 79 h 214"/>
                <a:gd name="T36" fmla="*/ 57 w 163"/>
                <a:gd name="T37" fmla="*/ 69 h 214"/>
                <a:gd name="T38" fmla="*/ 65 w 163"/>
                <a:gd name="T39" fmla="*/ 59 h 214"/>
                <a:gd name="T40" fmla="*/ 72 w 163"/>
                <a:gd name="T41" fmla="*/ 49 h 214"/>
                <a:gd name="T42" fmla="*/ 74 w 163"/>
                <a:gd name="T43" fmla="*/ 39 h 214"/>
                <a:gd name="T44" fmla="*/ 76 w 163"/>
                <a:gd name="T45" fmla="*/ 30 h 214"/>
                <a:gd name="T46" fmla="*/ 77 w 163"/>
                <a:gd name="T47" fmla="*/ 21 h 214"/>
                <a:gd name="T48" fmla="*/ 79 w 163"/>
                <a:gd name="T49" fmla="*/ 12 h 214"/>
                <a:gd name="T50" fmla="*/ 82 w 163"/>
                <a:gd name="T51" fmla="*/ 1 h 214"/>
                <a:gd name="T52" fmla="*/ 73 w 163"/>
                <a:gd name="T53" fmla="*/ 0 h 214"/>
                <a:gd name="T54" fmla="*/ 65 w 163"/>
                <a:gd name="T55" fmla="*/ 0 h 214"/>
                <a:gd name="T56" fmla="*/ 59 w 163"/>
                <a:gd name="T57" fmla="*/ 3 h 214"/>
                <a:gd name="T58" fmla="*/ 55 w 163"/>
                <a:gd name="T59" fmla="*/ 17 h 214"/>
                <a:gd name="T60" fmla="*/ 53 w 163"/>
                <a:gd name="T61" fmla="*/ 22 h 214"/>
                <a:gd name="T62" fmla="*/ 44 w 163"/>
                <a:gd name="T63" fmla="*/ 20 h 214"/>
                <a:gd name="T64" fmla="*/ 34 w 163"/>
                <a:gd name="T65" fmla="*/ 18 h 214"/>
                <a:gd name="T66" fmla="*/ 24 w 163"/>
                <a:gd name="T67" fmla="*/ 17 h 214"/>
                <a:gd name="T68" fmla="*/ 22 w 163"/>
                <a:gd name="T69" fmla="*/ 29 h 214"/>
                <a:gd name="T70" fmla="*/ 34 w 163"/>
                <a:gd name="T71" fmla="*/ 28 h 214"/>
                <a:gd name="T72" fmla="*/ 36 w 163"/>
                <a:gd name="T73" fmla="*/ 36 h 214"/>
                <a:gd name="T74" fmla="*/ 30 w 163"/>
                <a:gd name="T75" fmla="*/ 44 h 214"/>
                <a:gd name="T76" fmla="*/ 37 w 163"/>
                <a:gd name="T77" fmla="*/ 54 h 214"/>
                <a:gd name="T78" fmla="*/ 34 w 163"/>
                <a:gd name="T79" fmla="*/ 71 h 214"/>
                <a:gd name="T80" fmla="*/ 30 w 163"/>
                <a:gd name="T81" fmla="*/ 74 h 214"/>
                <a:gd name="T82" fmla="*/ 28 w 163"/>
                <a:gd name="T83" fmla="*/ 71 h 214"/>
                <a:gd name="T84" fmla="*/ 22 w 163"/>
                <a:gd name="T85" fmla="*/ 73 h 214"/>
                <a:gd name="T86" fmla="*/ 16 w 163"/>
                <a:gd name="T87" fmla="*/ 67 h 214"/>
                <a:gd name="T88" fmla="*/ 15 w 163"/>
                <a:gd name="T89" fmla="*/ 74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0" name="AutoShape 125"/>
            <p:cNvSpPr>
              <a:spLocks/>
            </p:cNvSpPr>
            <p:nvPr/>
          </p:nvSpPr>
          <p:spPr bwMode="gray">
            <a:xfrm>
              <a:off x="4313678" y="2042378"/>
              <a:ext cx="201168" cy="258387"/>
            </a:xfrm>
            <a:custGeom>
              <a:avLst/>
              <a:gdLst>
                <a:gd name="T0" fmla="*/ 41 w 175"/>
                <a:gd name="T1" fmla="*/ 94 h 230"/>
                <a:gd name="T2" fmla="*/ 31 w 175"/>
                <a:gd name="T3" fmla="*/ 88 h 230"/>
                <a:gd name="T4" fmla="*/ 21 w 175"/>
                <a:gd name="T5" fmla="*/ 82 h 230"/>
                <a:gd name="T6" fmla="*/ 10 w 175"/>
                <a:gd name="T7" fmla="*/ 76 h 230"/>
                <a:gd name="T8" fmla="*/ 1 w 175"/>
                <a:gd name="T9" fmla="*/ 70 h 230"/>
                <a:gd name="T10" fmla="*/ 0 w 175"/>
                <a:gd name="T11" fmla="*/ 56 h 230"/>
                <a:gd name="T12" fmla="*/ 8 w 175"/>
                <a:gd name="T13" fmla="*/ 43 h 230"/>
                <a:gd name="T14" fmla="*/ 12 w 175"/>
                <a:gd name="T15" fmla="*/ 34 h 230"/>
                <a:gd name="T16" fmla="*/ 9 w 175"/>
                <a:gd name="T17" fmla="*/ 24 h 230"/>
                <a:gd name="T18" fmla="*/ 6 w 175"/>
                <a:gd name="T19" fmla="*/ 14 h 230"/>
                <a:gd name="T20" fmla="*/ 1 w 175"/>
                <a:gd name="T21" fmla="*/ 5 h 230"/>
                <a:gd name="T22" fmla="*/ 6 w 175"/>
                <a:gd name="T23" fmla="*/ 0 h 230"/>
                <a:gd name="T24" fmla="*/ 14 w 175"/>
                <a:gd name="T25" fmla="*/ 0 h 230"/>
                <a:gd name="T26" fmla="*/ 22 w 175"/>
                <a:gd name="T27" fmla="*/ 0 h 230"/>
                <a:gd name="T28" fmla="*/ 32 w 175"/>
                <a:gd name="T29" fmla="*/ 1 h 230"/>
                <a:gd name="T30" fmla="*/ 45 w 175"/>
                <a:gd name="T31" fmla="*/ 11 h 230"/>
                <a:gd name="T32" fmla="*/ 60 w 175"/>
                <a:gd name="T33" fmla="*/ 14 h 230"/>
                <a:gd name="T34" fmla="*/ 66 w 175"/>
                <a:gd name="T35" fmla="*/ 9 h 230"/>
                <a:gd name="T36" fmla="*/ 77 w 175"/>
                <a:gd name="T37" fmla="*/ 6 h 230"/>
                <a:gd name="T38" fmla="*/ 88 w 175"/>
                <a:gd name="T39" fmla="*/ 8 h 230"/>
                <a:gd name="T40" fmla="*/ 83 w 175"/>
                <a:gd name="T41" fmla="*/ 15 h 230"/>
                <a:gd name="T42" fmla="*/ 78 w 175"/>
                <a:gd name="T43" fmla="*/ 22 h 230"/>
                <a:gd name="T44" fmla="*/ 78 w 175"/>
                <a:gd name="T45" fmla="*/ 34 h 230"/>
                <a:gd name="T46" fmla="*/ 78 w 175"/>
                <a:gd name="T47" fmla="*/ 45 h 230"/>
                <a:gd name="T48" fmla="*/ 78 w 175"/>
                <a:gd name="T49" fmla="*/ 57 h 230"/>
                <a:gd name="T50" fmla="*/ 78 w 175"/>
                <a:gd name="T51" fmla="*/ 68 h 230"/>
                <a:gd name="T52" fmla="*/ 84 w 175"/>
                <a:gd name="T53" fmla="*/ 78 h 230"/>
                <a:gd name="T54" fmla="*/ 78 w 175"/>
                <a:gd name="T55" fmla="*/ 81 h 230"/>
                <a:gd name="T56" fmla="*/ 73 w 175"/>
                <a:gd name="T57" fmla="*/ 89 h 230"/>
                <a:gd name="T58" fmla="*/ 69 w 175"/>
                <a:gd name="T59" fmla="*/ 93 h 230"/>
                <a:gd name="T60" fmla="*/ 64 w 175"/>
                <a:gd name="T61" fmla="*/ 104 h 230"/>
                <a:gd name="T62" fmla="*/ 59 w 175"/>
                <a:gd name="T63" fmla="*/ 114 h 230"/>
                <a:gd name="T64" fmla="*/ 58 w 175"/>
                <a:gd name="T65" fmla="*/ 115 h 230"/>
                <a:gd name="T66" fmla="*/ 50 w 175"/>
                <a:gd name="T67" fmla="*/ 107 h 230"/>
                <a:gd name="T68" fmla="*/ 42 w 175"/>
                <a:gd name="T69" fmla="*/ 99 h 230"/>
                <a:gd name="T70" fmla="*/ 41 w 175"/>
                <a:gd name="T71" fmla="*/ 9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1" name="AutoShape 128"/>
            <p:cNvSpPr>
              <a:spLocks/>
            </p:cNvSpPr>
            <p:nvPr/>
          </p:nvSpPr>
          <p:spPr bwMode="gray">
            <a:xfrm>
              <a:off x="7797539" y="2116524"/>
              <a:ext cx="2286" cy="6741"/>
            </a:xfrm>
            <a:custGeom>
              <a:avLst/>
              <a:gdLst>
                <a:gd name="T0" fmla="*/ 1 w 1"/>
                <a:gd name="T1" fmla="*/ 3 h 6"/>
                <a:gd name="T2" fmla="*/ 1 w 1"/>
                <a:gd name="T3" fmla="*/ 2 h 6"/>
                <a:gd name="T4" fmla="*/ 0 w 1"/>
                <a:gd name="T5" fmla="*/ 0 h 6"/>
                <a:gd name="T6" fmla="*/ 0 w 1"/>
                <a:gd name="T7" fmla="*/ 1 h 6"/>
                <a:gd name="T8" fmla="*/ 1 w 1"/>
                <a:gd name="T9" fmla="*/ 2 h 6"/>
                <a:gd name="T10" fmla="*/ 1 w 1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2" name="AutoShape 130"/>
            <p:cNvSpPr>
              <a:spLocks/>
            </p:cNvSpPr>
            <p:nvPr/>
          </p:nvSpPr>
          <p:spPr bwMode="gray">
            <a:xfrm>
              <a:off x="7806683" y="2116524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3" name="AutoShape 131"/>
            <p:cNvSpPr>
              <a:spLocks/>
            </p:cNvSpPr>
            <p:nvPr/>
          </p:nvSpPr>
          <p:spPr bwMode="gray">
            <a:xfrm>
              <a:off x="7797539" y="2125511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4" name="AutoShape 132"/>
            <p:cNvSpPr>
              <a:spLocks/>
            </p:cNvSpPr>
            <p:nvPr/>
          </p:nvSpPr>
          <p:spPr bwMode="gray">
            <a:xfrm>
              <a:off x="3534153" y="1788485"/>
              <a:ext cx="294894" cy="260633"/>
            </a:xfrm>
            <a:custGeom>
              <a:avLst/>
              <a:gdLst>
                <a:gd name="T0" fmla="*/ 86 w 259"/>
                <a:gd name="T1" fmla="*/ 83 h 233"/>
                <a:gd name="T2" fmla="*/ 77 w 259"/>
                <a:gd name="T3" fmla="*/ 86 h 233"/>
                <a:gd name="T4" fmla="*/ 72 w 259"/>
                <a:gd name="T5" fmla="*/ 93 h 233"/>
                <a:gd name="T6" fmla="*/ 67 w 259"/>
                <a:gd name="T7" fmla="*/ 100 h 233"/>
                <a:gd name="T8" fmla="*/ 64 w 259"/>
                <a:gd name="T9" fmla="*/ 110 h 233"/>
                <a:gd name="T10" fmla="*/ 60 w 259"/>
                <a:gd name="T11" fmla="*/ 110 h 233"/>
                <a:gd name="T12" fmla="*/ 60 w 259"/>
                <a:gd name="T13" fmla="*/ 114 h 233"/>
                <a:gd name="T14" fmla="*/ 50 w 259"/>
                <a:gd name="T15" fmla="*/ 114 h 233"/>
                <a:gd name="T16" fmla="*/ 48 w 259"/>
                <a:gd name="T17" fmla="*/ 113 h 233"/>
                <a:gd name="T18" fmla="*/ 47 w 259"/>
                <a:gd name="T19" fmla="*/ 113 h 233"/>
                <a:gd name="T20" fmla="*/ 45 w 259"/>
                <a:gd name="T21" fmla="*/ 115 h 233"/>
                <a:gd name="T22" fmla="*/ 44 w 259"/>
                <a:gd name="T23" fmla="*/ 111 h 233"/>
                <a:gd name="T24" fmla="*/ 44 w 259"/>
                <a:gd name="T25" fmla="*/ 116 h 233"/>
                <a:gd name="T26" fmla="*/ 43 w 259"/>
                <a:gd name="T27" fmla="*/ 114 h 233"/>
                <a:gd name="T28" fmla="*/ 42 w 259"/>
                <a:gd name="T29" fmla="*/ 115 h 233"/>
                <a:gd name="T30" fmla="*/ 38 w 259"/>
                <a:gd name="T31" fmla="*/ 115 h 233"/>
                <a:gd name="T32" fmla="*/ 34 w 259"/>
                <a:gd name="T33" fmla="*/ 116 h 233"/>
                <a:gd name="T34" fmla="*/ 29 w 259"/>
                <a:gd name="T35" fmla="*/ 104 h 233"/>
                <a:gd name="T36" fmla="*/ 30 w 259"/>
                <a:gd name="T37" fmla="*/ 103 h 233"/>
                <a:gd name="T38" fmla="*/ 28 w 259"/>
                <a:gd name="T39" fmla="*/ 101 h 233"/>
                <a:gd name="T40" fmla="*/ 29 w 259"/>
                <a:gd name="T41" fmla="*/ 101 h 233"/>
                <a:gd name="T42" fmla="*/ 26 w 259"/>
                <a:gd name="T43" fmla="*/ 98 h 233"/>
                <a:gd name="T44" fmla="*/ 14 w 259"/>
                <a:gd name="T45" fmla="*/ 90 h 233"/>
                <a:gd name="T46" fmla="*/ 8 w 259"/>
                <a:gd name="T47" fmla="*/ 90 h 233"/>
                <a:gd name="T48" fmla="*/ 11 w 259"/>
                <a:gd name="T49" fmla="*/ 88 h 233"/>
                <a:gd name="T50" fmla="*/ 0 w 259"/>
                <a:gd name="T51" fmla="*/ 91 h 233"/>
                <a:gd name="T52" fmla="*/ 0 w 259"/>
                <a:gd name="T53" fmla="*/ 74 h 233"/>
                <a:gd name="T54" fmla="*/ 2 w 259"/>
                <a:gd name="T55" fmla="*/ 57 h 233"/>
                <a:gd name="T56" fmla="*/ 9 w 259"/>
                <a:gd name="T57" fmla="*/ 44 h 233"/>
                <a:gd name="T58" fmla="*/ 11 w 259"/>
                <a:gd name="T59" fmla="*/ 32 h 233"/>
                <a:gd name="T60" fmla="*/ 9 w 259"/>
                <a:gd name="T61" fmla="*/ 26 h 233"/>
                <a:gd name="T62" fmla="*/ 9 w 259"/>
                <a:gd name="T63" fmla="*/ 25 h 233"/>
                <a:gd name="T64" fmla="*/ 9 w 259"/>
                <a:gd name="T65" fmla="*/ 20 h 233"/>
                <a:gd name="T66" fmla="*/ 13 w 259"/>
                <a:gd name="T67" fmla="*/ 12 h 233"/>
                <a:gd name="T68" fmla="*/ 15 w 259"/>
                <a:gd name="T69" fmla="*/ 3 h 233"/>
                <a:gd name="T70" fmla="*/ 26 w 259"/>
                <a:gd name="T71" fmla="*/ 0 h 233"/>
                <a:gd name="T72" fmla="*/ 36 w 259"/>
                <a:gd name="T73" fmla="*/ 0 h 233"/>
                <a:gd name="T74" fmla="*/ 44 w 259"/>
                <a:gd name="T75" fmla="*/ 8 h 233"/>
                <a:gd name="T76" fmla="*/ 55 w 259"/>
                <a:gd name="T77" fmla="*/ 5 h 233"/>
                <a:gd name="T78" fmla="*/ 63 w 259"/>
                <a:gd name="T79" fmla="*/ 8 h 233"/>
                <a:gd name="T80" fmla="*/ 71 w 259"/>
                <a:gd name="T81" fmla="*/ 11 h 233"/>
                <a:gd name="T82" fmla="*/ 84 w 259"/>
                <a:gd name="T83" fmla="*/ 5 h 233"/>
                <a:gd name="T84" fmla="*/ 95 w 259"/>
                <a:gd name="T85" fmla="*/ 6 h 233"/>
                <a:gd name="T86" fmla="*/ 106 w 259"/>
                <a:gd name="T87" fmla="*/ 7 h 233"/>
                <a:gd name="T88" fmla="*/ 118 w 259"/>
                <a:gd name="T89" fmla="*/ 0 h 233"/>
                <a:gd name="T90" fmla="*/ 123 w 259"/>
                <a:gd name="T91" fmla="*/ 8 h 233"/>
                <a:gd name="T92" fmla="*/ 125 w 259"/>
                <a:gd name="T93" fmla="*/ 17 h 233"/>
                <a:gd name="T94" fmla="*/ 129 w 259"/>
                <a:gd name="T95" fmla="*/ 21 h 233"/>
                <a:gd name="T96" fmla="*/ 127 w 259"/>
                <a:gd name="T97" fmla="*/ 29 h 233"/>
                <a:gd name="T98" fmla="*/ 119 w 259"/>
                <a:gd name="T99" fmla="*/ 36 h 233"/>
                <a:gd name="T100" fmla="*/ 115 w 259"/>
                <a:gd name="T101" fmla="*/ 44 h 233"/>
                <a:gd name="T102" fmla="*/ 111 w 259"/>
                <a:gd name="T103" fmla="*/ 53 h 233"/>
                <a:gd name="T104" fmla="*/ 107 w 259"/>
                <a:gd name="T105" fmla="*/ 63 h 233"/>
                <a:gd name="T106" fmla="*/ 103 w 259"/>
                <a:gd name="T107" fmla="*/ 69 h 233"/>
                <a:gd name="T108" fmla="*/ 99 w 259"/>
                <a:gd name="T109" fmla="*/ 81 h 233"/>
                <a:gd name="T110" fmla="*/ 92 w 259"/>
                <a:gd name="T111" fmla="*/ 90 h 233"/>
                <a:gd name="T112" fmla="*/ 86 w 259"/>
                <a:gd name="T113" fmla="*/ 83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5" name="AutoShape 133"/>
            <p:cNvSpPr>
              <a:spLocks/>
            </p:cNvSpPr>
            <p:nvPr/>
          </p:nvSpPr>
          <p:spPr bwMode="gray">
            <a:xfrm>
              <a:off x="3486147" y="1826681"/>
              <a:ext cx="70866" cy="170760"/>
            </a:xfrm>
            <a:custGeom>
              <a:avLst/>
              <a:gdLst>
                <a:gd name="T0" fmla="*/ 2 w 64"/>
                <a:gd name="T1" fmla="*/ 16 h 151"/>
                <a:gd name="T2" fmla="*/ 1 w 64"/>
                <a:gd name="T3" fmla="*/ 16 h 151"/>
                <a:gd name="T4" fmla="*/ 0 w 64"/>
                <a:gd name="T5" fmla="*/ 22 h 151"/>
                <a:gd name="T6" fmla="*/ 6 w 64"/>
                <a:gd name="T7" fmla="*/ 29 h 151"/>
                <a:gd name="T8" fmla="*/ 7 w 64"/>
                <a:gd name="T9" fmla="*/ 39 h 151"/>
                <a:gd name="T10" fmla="*/ 8 w 64"/>
                <a:gd name="T11" fmla="*/ 48 h 151"/>
                <a:gd name="T12" fmla="*/ 8 w 64"/>
                <a:gd name="T13" fmla="*/ 57 h 151"/>
                <a:gd name="T14" fmla="*/ 8 w 64"/>
                <a:gd name="T15" fmla="*/ 67 h 151"/>
                <a:gd name="T16" fmla="*/ 9 w 64"/>
                <a:gd name="T17" fmla="*/ 76 h 151"/>
                <a:gd name="T18" fmla="*/ 20 w 64"/>
                <a:gd name="T19" fmla="*/ 74 h 151"/>
                <a:gd name="T20" fmla="*/ 21 w 64"/>
                <a:gd name="T21" fmla="*/ 57 h 151"/>
                <a:gd name="T22" fmla="*/ 22 w 64"/>
                <a:gd name="T23" fmla="*/ 40 h 151"/>
                <a:gd name="T24" fmla="*/ 30 w 64"/>
                <a:gd name="T25" fmla="*/ 27 h 151"/>
                <a:gd name="T26" fmla="*/ 31 w 64"/>
                <a:gd name="T27" fmla="*/ 15 h 151"/>
                <a:gd name="T28" fmla="*/ 29 w 64"/>
                <a:gd name="T29" fmla="*/ 9 h 151"/>
                <a:gd name="T30" fmla="*/ 29 w 64"/>
                <a:gd name="T31" fmla="*/ 8 h 151"/>
                <a:gd name="T32" fmla="*/ 20 w 64"/>
                <a:gd name="T33" fmla="*/ 0 h 151"/>
                <a:gd name="T34" fmla="*/ 17 w 64"/>
                <a:gd name="T35" fmla="*/ 4 h 151"/>
                <a:gd name="T36" fmla="*/ 17 w 64"/>
                <a:gd name="T37" fmla="*/ 6 h 151"/>
                <a:gd name="T38" fmla="*/ 17 w 64"/>
                <a:gd name="T39" fmla="*/ 6 h 151"/>
                <a:gd name="T40" fmla="*/ 16 w 64"/>
                <a:gd name="T41" fmla="*/ 7 h 151"/>
                <a:gd name="T42" fmla="*/ 8 w 64"/>
                <a:gd name="T43" fmla="*/ 12 h 151"/>
                <a:gd name="T44" fmla="*/ 2 w 64"/>
                <a:gd name="T45" fmla="*/ 1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6" name="AutoShape 134"/>
            <p:cNvSpPr>
              <a:spLocks/>
            </p:cNvSpPr>
            <p:nvPr/>
          </p:nvSpPr>
          <p:spPr bwMode="gray">
            <a:xfrm>
              <a:off x="3326127" y="1750289"/>
              <a:ext cx="198882" cy="155032"/>
            </a:xfrm>
            <a:custGeom>
              <a:avLst/>
              <a:gdLst>
                <a:gd name="T0" fmla="*/ 71 w 173"/>
                <a:gd name="T1" fmla="*/ 50 h 139"/>
                <a:gd name="T2" fmla="*/ 67 w 173"/>
                <a:gd name="T3" fmla="*/ 50 h 139"/>
                <a:gd name="T4" fmla="*/ 58 w 173"/>
                <a:gd name="T5" fmla="*/ 49 h 139"/>
                <a:gd name="T6" fmla="*/ 55 w 173"/>
                <a:gd name="T7" fmla="*/ 49 h 139"/>
                <a:gd name="T8" fmla="*/ 42 w 173"/>
                <a:gd name="T9" fmla="*/ 50 h 139"/>
                <a:gd name="T10" fmla="*/ 30 w 173"/>
                <a:gd name="T11" fmla="*/ 50 h 139"/>
                <a:gd name="T12" fmla="*/ 30 w 173"/>
                <a:gd name="T13" fmla="*/ 60 h 139"/>
                <a:gd name="T14" fmla="*/ 31 w 173"/>
                <a:gd name="T15" fmla="*/ 69 h 139"/>
                <a:gd name="T16" fmla="*/ 21 w 173"/>
                <a:gd name="T17" fmla="*/ 64 h 139"/>
                <a:gd name="T18" fmla="*/ 11 w 173"/>
                <a:gd name="T19" fmla="*/ 66 h 139"/>
                <a:gd name="T20" fmla="*/ 4 w 173"/>
                <a:gd name="T21" fmla="*/ 60 h 139"/>
                <a:gd name="T22" fmla="*/ 0 w 173"/>
                <a:gd name="T23" fmla="*/ 57 h 139"/>
                <a:gd name="T24" fmla="*/ 3 w 173"/>
                <a:gd name="T25" fmla="*/ 41 h 139"/>
                <a:gd name="T26" fmla="*/ 6 w 173"/>
                <a:gd name="T27" fmla="*/ 38 h 139"/>
                <a:gd name="T28" fmla="*/ 12 w 173"/>
                <a:gd name="T29" fmla="*/ 33 h 139"/>
                <a:gd name="T30" fmla="*/ 15 w 173"/>
                <a:gd name="T31" fmla="*/ 27 h 139"/>
                <a:gd name="T32" fmla="*/ 16 w 173"/>
                <a:gd name="T33" fmla="*/ 21 h 139"/>
                <a:gd name="T34" fmla="*/ 23 w 173"/>
                <a:gd name="T35" fmla="*/ 23 h 139"/>
                <a:gd name="T36" fmla="*/ 25 w 173"/>
                <a:gd name="T37" fmla="*/ 19 h 139"/>
                <a:gd name="T38" fmla="*/ 27 w 173"/>
                <a:gd name="T39" fmla="*/ 18 h 139"/>
                <a:gd name="T40" fmla="*/ 31 w 173"/>
                <a:gd name="T41" fmla="*/ 12 h 139"/>
                <a:gd name="T42" fmla="*/ 37 w 173"/>
                <a:gd name="T43" fmla="*/ 11 h 139"/>
                <a:gd name="T44" fmla="*/ 39 w 173"/>
                <a:gd name="T45" fmla="*/ 6 h 139"/>
                <a:gd name="T46" fmla="*/ 52 w 173"/>
                <a:gd name="T47" fmla="*/ 0 h 139"/>
                <a:gd name="T48" fmla="*/ 63 w 173"/>
                <a:gd name="T49" fmla="*/ 1 h 139"/>
                <a:gd name="T50" fmla="*/ 64 w 173"/>
                <a:gd name="T51" fmla="*/ 12 h 139"/>
                <a:gd name="T52" fmla="*/ 73 w 173"/>
                <a:gd name="T53" fmla="*/ 21 h 139"/>
                <a:gd name="T54" fmla="*/ 71 w 173"/>
                <a:gd name="T55" fmla="*/ 21 h 139"/>
                <a:gd name="T56" fmla="*/ 71 w 173"/>
                <a:gd name="T57" fmla="*/ 25 h 139"/>
                <a:gd name="T58" fmla="*/ 78 w 173"/>
                <a:gd name="T59" fmla="*/ 30 h 139"/>
                <a:gd name="T60" fmla="*/ 81 w 173"/>
                <a:gd name="T61" fmla="*/ 29 h 139"/>
                <a:gd name="T62" fmla="*/ 84 w 173"/>
                <a:gd name="T63" fmla="*/ 33 h 139"/>
                <a:gd name="T64" fmla="*/ 87 w 173"/>
                <a:gd name="T65" fmla="*/ 39 h 139"/>
                <a:gd name="T66" fmla="*/ 87 w 173"/>
                <a:gd name="T67" fmla="*/ 40 h 139"/>
                <a:gd name="T68" fmla="*/ 86 w 173"/>
                <a:gd name="T69" fmla="*/ 40 h 139"/>
                <a:gd name="T70" fmla="*/ 78 w 173"/>
                <a:gd name="T71" fmla="*/ 46 h 139"/>
                <a:gd name="T72" fmla="*/ 71 w 173"/>
                <a:gd name="T73" fmla="*/ 5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7" name="AutoShape 135"/>
            <p:cNvSpPr>
              <a:spLocks/>
            </p:cNvSpPr>
            <p:nvPr/>
          </p:nvSpPr>
          <p:spPr bwMode="gray">
            <a:xfrm>
              <a:off x="3678171" y="1804213"/>
              <a:ext cx="192024" cy="316804"/>
            </a:xfrm>
            <a:custGeom>
              <a:avLst/>
              <a:gdLst>
                <a:gd name="T0" fmla="*/ 78 w 169"/>
                <a:gd name="T1" fmla="*/ 39 h 281"/>
                <a:gd name="T2" fmla="*/ 65 w 169"/>
                <a:gd name="T3" fmla="*/ 39 h 281"/>
                <a:gd name="T4" fmla="*/ 60 w 169"/>
                <a:gd name="T5" fmla="*/ 42 h 281"/>
                <a:gd name="T6" fmla="*/ 69 w 169"/>
                <a:gd name="T7" fmla="*/ 54 h 281"/>
                <a:gd name="T8" fmla="*/ 76 w 169"/>
                <a:gd name="T9" fmla="*/ 69 h 281"/>
                <a:gd name="T10" fmla="*/ 71 w 169"/>
                <a:gd name="T11" fmla="*/ 79 h 281"/>
                <a:gd name="T12" fmla="*/ 65 w 169"/>
                <a:gd name="T13" fmla="*/ 90 h 281"/>
                <a:gd name="T14" fmla="*/ 69 w 169"/>
                <a:gd name="T15" fmla="*/ 106 h 281"/>
                <a:gd name="T16" fmla="*/ 75 w 169"/>
                <a:gd name="T17" fmla="*/ 115 h 281"/>
                <a:gd name="T18" fmla="*/ 81 w 169"/>
                <a:gd name="T19" fmla="*/ 124 h 281"/>
                <a:gd name="T20" fmla="*/ 84 w 169"/>
                <a:gd name="T21" fmla="*/ 135 h 281"/>
                <a:gd name="T22" fmla="*/ 82 w 169"/>
                <a:gd name="T23" fmla="*/ 141 h 281"/>
                <a:gd name="T24" fmla="*/ 73 w 169"/>
                <a:gd name="T25" fmla="*/ 138 h 281"/>
                <a:gd name="T26" fmla="*/ 63 w 169"/>
                <a:gd name="T27" fmla="*/ 136 h 281"/>
                <a:gd name="T28" fmla="*/ 53 w 169"/>
                <a:gd name="T29" fmla="*/ 136 h 281"/>
                <a:gd name="T30" fmla="*/ 42 w 169"/>
                <a:gd name="T31" fmla="*/ 136 h 281"/>
                <a:gd name="T32" fmla="*/ 31 w 169"/>
                <a:gd name="T33" fmla="*/ 136 h 281"/>
                <a:gd name="T34" fmla="*/ 23 w 169"/>
                <a:gd name="T35" fmla="*/ 135 h 281"/>
                <a:gd name="T36" fmla="*/ 14 w 169"/>
                <a:gd name="T37" fmla="*/ 133 h 281"/>
                <a:gd name="T38" fmla="*/ 14 w 169"/>
                <a:gd name="T39" fmla="*/ 121 h 281"/>
                <a:gd name="T40" fmla="*/ 13 w 169"/>
                <a:gd name="T41" fmla="*/ 115 h 281"/>
                <a:gd name="T42" fmla="*/ 12 w 169"/>
                <a:gd name="T43" fmla="*/ 113 h 281"/>
                <a:gd name="T44" fmla="*/ 5 w 169"/>
                <a:gd name="T45" fmla="*/ 112 h 281"/>
                <a:gd name="T46" fmla="*/ 2 w 169"/>
                <a:gd name="T47" fmla="*/ 105 h 281"/>
                <a:gd name="T48" fmla="*/ 0 w 169"/>
                <a:gd name="T49" fmla="*/ 105 h 281"/>
                <a:gd name="T50" fmla="*/ 1 w 169"/>
                <a:gd name="T51" fmla="*/ 103 h 281"/>
                <a:gd name="T52" fmla="*/ 4 w 169"/>
                <a:gd name="T53" fmla="*/ 93 h 281"/>
                <a:gd name="T54" fmla="*/ 9 w 169"/>
                <a:gd name="T55" fmla="*/ 85 h 281"/>
                <a:gd name="T56" fmla="*/ 14 w 169"/>
                <a:gd name="T57" fmla="*/ 78 h 281"/>
                <a:gd name="T58" fmla="*/ 23 w 169"/>
                <a:gd name="T59" fmla="*/ 76 h 281"/>
                <a:gd name="T60" fmla="*/ 29 w 169"/>
                <a:gd name="T61" fmla="*/ 83 h 281"/>
                <a:gd name="T62" fmla="*/ 36 w 169"/>
                <a:gd name="T63" fmla="*/ 73 h 281"/>
                <a:gd name="T64" fmla="*/ 40 w 169"/>
                <a:gd name="T65" fmla="*/ 62 h 281"/>
                <a:gd name="T66" fmla="*/ 44 w 169"/>
                <a:gd name="T67" fmla="*/ 56 h 281"/>
                <a:gd name="T68" fmla="*/ 48 w 169"/>
                <a:gd name="T69" fmla="*/ 46 h 281"/>
                <a:gd name="T70" fmla="*/ 52 w 169"/>
                <a:gd name="T71" fmla="*/ 37 h 281"/>
                <a:gd name="T72" fmla="*/ 56 w 169"/>
                <a:gd name="T73" fmla="*/ 28 h 281"/>
                <a:gd name="T74" fmla="*/ 64 w 169"/>
                <a:gd name="T75" fmla="*/ 21 h 281"/>
                <a:gd name="T76" fmla="*/ 66 w 169"/>
                <a:gd name="T77" fmla="*/ 14 h 281"/>
                <a:gd name="T78" fmla="*/ 62 w 169"/>
                <a:gd name="T79" fmla="*/ 10 h 281"/>
                <a:gd name="T80" fmla="*/ 60 w 169"/>
                <a:gd name="T81" fmla="*/ 0 h 281"/>
                <a:gd name="T82" fmla="*/ 64 w 169"/>
                <a:gd name="T83" fmla="*/ 0 h 281"/>
                <a:gd name="T84" fmla="*/ 69 w 169"/>
                <a:gd name="T85" fmla="*/ 13 h 281"/>
                <a:gd name="T86" fmla="*/ 71 w 169"/>
                <a:gd name="T87" fmla="*/ 27 h 281"/>
                <a:gd name="T88" fmla="*/ 78 w 169"/>
                <a:gd name="T89" fmla="*/ 39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8" name="AutoShape 136"/>
            <p:cNvSpPr>
              <a:spLocks/>
            </p:cNvSpPr>
            <p:nvPr/>
          </p:nvSpPr>
          <p:spPr bwMode="gray">
            <a:xfrm>
              <a:off x="3826761" y="1864877"/>
              <a:ext cx="324612" cy="242659"/>
            </a:xfrm>
            <a:custGeom>
              <a:avLst/>
              <a:gdLst>
                <a:gd name="T0" fmla="*/ 49 w 284"/>
                <a:gd name="T1" fmla="*/ 30 h 216"/>
                <a:gd name="T2" fmla="*/ 48 w 284"/>
                <a:gd name="T3" fmla="*/ 26 h 216"/>
                <a:gd name="T4" fmla="*/ 63 w 284"/>
                <a:gd name="T5" fmla="*/ 23 h 216"/>
                <a:gd name="T6" fmla="*/ 72 w 284"/>
                <a:gd name="T7" fmla="*/ 13 h 216"/>
                <a:gd name="T8" fmla="*/ 80 w 284"/>
                <a:gd name="T9" fmla="*/ 3 h 216"/>
                <a:gd name="T10" fmla="*/ 91 w 284"/>
                <a:gd name="T11" fmla="*/ 0 h 216"/>
                <a:gd name="T12" fmla="*/ 95 w 284"/>
                <a:gd name="T13" fmla="*/ 7 h 216"/>
                <a:gd name="T14" fmla="*/ 100 w 284"/>
                <a:gd name="T15" fmla="*/ 15 h 216"/>
                <a:gd name="T16" fmla="*/ 98 w 284"/>
                <a:gd name="T17" fmla="*/ 27 h 216"/>
                <a:gd name="T18" fmla="*/ 106 w 284"/>
                <a:gd name="T19" fmla="*/ 29 h 216"/>
                <a:gd name="T20" fmla="*/ 108 w 284"/>
                <a:gd name="T21" fmla="*/ 33 h 216"/>
                <a:gd name="T22" fmla="*/ 118 w 284"/>
                <a:gd name="T23" fmla="*/ 40 h 216"/>
                <a:gd name="T24" fmla="*/ 120 w 284"/>
                <a:gd name="T25" fmla="*/ 46 h 216"/>
                <a:gd name="T26" fmla="*/ 130 w 284"/>
                <a:gd name="T27" fmla="*/ 54 h 216"/>
                <a:gd name="T28" fmla="*/ 135 w 284"/>
                <a:gd name="T29" fmla="*/ 61 h 216"/>
                <a:gd name="T30" fmla="*/ 141 w 284"/>
                <a:gd name="T31" fmla="*/ 70 h 216"/>
                <a:gd name="T32" fmla="*/ 142 w 284"/>
                <a:gd name="T33" fmla="*/ 73 h 216"/>
                <a:gd name="T34" fmla="*/ 136 w 284"/>
                <a:gd name="T35" fmla="*/ 72 h 216"/>
                <a:gd name="T36" fmla="*/ 128 w 284"/>
                <a:gd name="T37" fmla="*/ 71 h 216"/>
                <a:gd name="T38" fmla="*/ 119 w 284"/>
                <a:gd name="T39" fmla="*/ 70 h 216"/>
                <a:gd name="T40" fmla="*/ 115 w 284"/>
                <a:gd name="T41" fmla="*/ 74 h 216"/>
                <a:gd name="T42" fmla="*/ 107 w 284"/>
                <a:gd name="T43" fmla="*/ 74 h 216"/>
                <a:gd name="T44" fmla="*/ 96 w 284"/>
                <a:gd name="T45" fmla="*/ 78 h 216"/>
                <a:gd name="T46" fmla="*/ 91 w 284"/>
                <a:gd name="T47" fmla="*/ 77 h 216"/>
                <a:gd name="T48" fmla="*/ 86 w 284"/>
                <a:gd name="T49" fmla="*/ 85 h 216"/>
                <a:gd name="T50" fmla="*/ 75 w 284"/>
                <a:gd name="T51" fmla="*/ 82 h 216"/>
                <a:gd name="T52" fmla="*/ 66 w 284"/>
                <a:gd name="T53" fmla="*/ 79 h 216"/>
                <a:gd name="T54" fmla="*/ 54 w 284"/>
                <a:gd name="T55" fmla="*/ 72 h 216"/>
                <a:gd name="T56" fmla="*/ 45 w 284"/>
                <a:gd name="T57" fmla="*/ 83 h 216"/>
                <a:gd name="T58" fmla="*/ 45 w 284"/>
                <a:gd name="T59" fmla="*/ 93 h 216"/>
                <a:gd name="T60" fmla="*/ 37 w 284"/>
                <a:gd name="T61" fmla="*/ 92 h 216"/>
                <a:gd name="T62" fmla="*/ 28 w 284"/>
                <a:gd name="T63" fmla="*/ 91 h 216"/>
                <a:gd name="T64" fmla="*/ 22 w 284"/>
                <a:gd name="T65" fmla="*/ 95 h 216"/>
                <a:gd name="T66" fmla="*/ 19 w 284"/>
                <a:gd name="T67" fmla="*/ 108 h 216"/>
                <a:gd name="T68" fmla="*/ 15 w 284"/>
                <a:gd name="T69" fmla="*/ 97 h 216"/>
                <a:gd name="T70" fmla="*/ 9 w 284"/>
                <a:gd name="T71" fmla="*/ 88 h 216"/>
                <a:gd name="T72" fmla="*/ 3 w 284"/>
                <a:gd name="T73" fmla="*/ 79 h 216"/>
                <a:gd name="T74" fmla="*/ 0 w 284"/>
                <a:gd name="T75" fmla="*/ 62 h 216"/>
                <a:gd name="T76" fmla="*/ 5 w 284"/>
                <a:gd name="T77" fmla="*/ 52 h 216"/>
                <a:gd name="T78" fmla="*/ 10 w 284"/>
                <a:gd name="T79" fmla="*/ 42 h 216"/>
                <a:gd name="T80" fmla="*/ 21 w 284"/>
                <a:gd name="T81" fmla="*/ 39 h 216"/>
                <a:gd name="T82" fmla="*/ 23 w 284"/>
                <a:gd name="T83" fmla="*/ 40 h 216"/>
                <a:gd name="T84" fmla="*/ 29 w 284"/>
                <a:gd name="T85" fmla="*/ 39 h 216"/>
                <a:gd name="T86" fmla="*/ 44 w 284"/>
                <a:gd name="T87" fmla="*/ 36 h 216"/>
                <a:gd name="T88" fmla="*/ 49 w 284"/>
                <a:gd name="T89" fmla="*/ 3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9" name="AutoShape 137"/>
            <p:cNvSpPr>
              <a:spLocks/>
            </p:cNvSpPr>
            <p:nvPr/>
          </p:nvSpPr>
          <p:spPr bwMode="gray">
            <a:xfrm>
              <a:off x="3047235" y="1786238"/>
              <a:ext cx="73152" cy="20222"/>
            </a:xfrm>
            <a:custGeom>
              <a:avLst/>
              <a:gdLst>
                <a:gd name="T0" fmla="*/ 2 w 64"/>
                <a:gd name="T1" fmla="*/ 3 h 18"/>
                <a:gd name="T2" fmla="*/ 0 w 64"/>
                <a:gd name="T3" fmla="*/ 9 h 18"/>
                <a:gd name="T4" fmla="*/ 8 w 64"/>
                <a:gd name="T5" fmla="*/ 6 h 18"/>
                <a:gd name="T6" fmla="*/ 17 w 64"/>
                <a:gd name="T7" fmla="*/ 3 h 18"/>
                <a:gd name="T8" fmla="*/ 32 w 64"/>
                <a:gd name="T9" fmla="*/ 6 h 18"/>
                <a:gd name="T10" fmla="*/ 29 w 64"/>
                <a:gd name="T11" fmla="*/ 3 h 18"/>
                <a:gd name="T12" fmla="*/ 15 w 64"/>
                <a:gd name="T13" fmla="*/ 0 h 18"/>
                <a:gd name="T14" fmla="*/ 14 w 64"/>
                <a:gd name="T15" fmla="*/ 2 h 18"/>
                <a:gd name="T16" fmla="*/ 2 w 64"/>
                <a:gd name="T17" fmla="*/ 2 h 18"/>
                <a:gd name="T18" fmla="*/ 2 w 64"/>
                <a:gd name="T19" fmla="*/ 3 h 18"/>
                <a:gd name="T20" fmla="*/ 12 w 64"/>
                <a:gd name="T21" fmla="*/ 3 h 18"/>
                <a:gd name="T22" fmla="*/ 6 w 64"/>
                <a:gd name="T23" fmla="*/ 6 h 18"/>
                <a:gd name="T24" fmla="*/ 2 w 64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0" name="AutoShape 138"/>
            <p:cNvSpPr>
              <a:spLocks/>
            </p:cNvSpPr>
            <p:nvPr/>
          </p:nvSpPr>
          <p:spPr bwMode="gray">
            <a:xfrm>
              <a:off x="3383277" y="1860384"/>
              <a:ext cx="112014" cy="177500"/>
            </a:xfrm>
            <a:custGeom>
              <a:avLst/>
              <a:gdLst>
                <a:gd name="T0" fmla="*/ 43 w 97"/>
                <a:gd name="T1" fmla="*/ 67 h 157"/>
                <a:gd name="T2" fmla="*/ 35 w 97"/>
                <a:gd name="T3" fmla="*/ 70 h 157"/>
                <a:gd name="T4" fmla="*/ 27 w 97"/>
                <a:gd name="T5" fmla="*/ 73 h 157"/>
                <a:gd name="T6" fmla="*/ 20 w 97"/>
                <a:gd name="T7" fmla="*/ 76 h 157"/>
                <a:gd name="T8" fmla="*/ 12 w 97"/>
                <a:gd name="T9" fmla="*/ 79 h 157"/>
                <a:gd name="T10" fmla="*/ 2 w 97"/>
                <a:gd name="T11" fmla="*/ 75 h 157"/>
                <a:gd name="T12" fmla="*/ 5 w 97"/>
                <a:gd name="T13" fmla="*/ 73 h 157"/>
                <a:gd name="T14" fmla="*/ 3 w 97"/>
                <a:gd name="T15" fmla="*/ 63 h 157"/>
                <a:gd name="T16" fmla="*/ 0 w 97"/>
                <a:gd name="T17" fmla="*/ 54 h 157"/>
                <a:gd name="T18" fmla="*/ 5 w 97"/>
                <a:gd name="T19" fmla="*/ 45 h 157"/>
                <a:gd name="T20" fmla="*/ 9 w 97"/>
                <a:gd name="T21" fmla="*/ 36 h 157"/>
                <a:gd name="T22" fmla="*/ 6 w 97"/>
                <a:gd name="T23" fmla="*/ 21 h 157"/>
                <a:gd name="T24" fmla="*/ 6 w 97"/>
                <a:gd name="T25" fmla="*/ 11 h 157"/>
                <a:gd name="T26" fmla="*/ 5 w 97"/>
                <a:gd name="T27" fmla="*/ 1 h 157"/>
                <a:gd name="T28" fmla="*/ 18 w 97"/>
                <a:gd name="T29" fmla="*/ 1 h 157"/>
                <a:gd name="T30" fmla="*/ 31 w 97"/>
                <a:gd name="T31" fmla="*/ 1 h 157"/>
                <a:gd name="T32" fmla="*/ 34 w 97"/>
                <a:gd name="T33" fmla="*/ 0 h 157"/>
                <a:gd name="T34" fmla="*/ 36 w 97"/>
                <a:gd name="T35" fmla="*/ 4 h 157"/>
                <a:gd name="T36" fmla="*/ 40 w 97"/>
                <a:gd name="T37" fmla="*/ 15 h 157"/>
                <a:gd name="T38" fmla="*/ 40 w 97"/>
                <a:gd name="T39" fmla="*/ 21 h 157"/>
                <a:gd name="T40" fmla="*/ 41 w 97"/>
                <a:gd name="T41" fmla="*/ 29 h 157"/>
                <a:gd name="T42" fmla="*/ 42 w 97"/>
                <a:gd name="T43" fmla="*/ 37 h 157"/>
                <a:gd name="T44" fmla="*/ 43 w 97"/>
                <a:gd name="T45" fmla="*/ 47 h 157"/>
                <a:gd name="T46" fmla="*/ 43 w 97"/>
                <a:gd name="T47" fmla="*/ 57 h 157"/>
                <a:gd name="T48" fmla="*/ 49 w 97"/>
                <a:gd name="T49" fmla="*/ 63 h 157"/>
                <a:gd name="T50" fmla="*/ 44 w 97"/>
                <a:gd name="T51" fmla="*/ 67 h 157"/>
                <a:gd name="T52" fmla="*/ 39 w 97"/>
                <a:gd name="T53" fmla="*/ 63 h 157"/>
                <a:gd name="T54" fmla="*/ 43 w 97"/>
                <a:gd name="T55" fmla="*/ 67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1" name="AutoShape 139"/>
            <p:cNvSpPr>
              <a:spLocks/>
            </p:cNvSpPr>
            <p:nvPr/>
          </p:nvSpPr>
          <p:spPr bwMode="gray">
            <a:xfrm>
              <a:off x="3090669" y="1817694"/>
              <a:ext cx="180594" cy="148291"/>
            </a:xfrm>
            <a:custGeom>
              <a:avLst/>
              <a:gdLst>
                <a:gd name="T0" fmla="*/ 71 w 159"/>
                <a:gd name="T1" fmla="*/ 15 h 133"/>
                <a:gd name="T2" fmla="*/ 70 w 159"/>
                <a:gd name="T3" fmla="*/ 19 h 133"/>
                <a:gd name="T4" fmla="*/ 71 w 159"/>
                <a:gd name="T5" fmla="*/ 19 h 133"/>
                <a:gd name="T6" fmla="*/ 77 w 159"/>
                <a:gd name="T7" fmla="*/ 31 h 133"/>
                <a:gd name="T8" fmla="*/ 76 w 159"/>
                <a:gd name="T9" fmla="*/ 40 h 133"/>
                <a:gd name="T10" fmla="*/ 77 w 159"/>
                <a:gd name="T11" fmla="*/ 42 h 133"/>
                <a:gd name="T12" fmla="*/ 78 w 159"/>
                <a:gd name="T13" fmla="*/ 45 h 133"/>
                <a:gd name="T14" fmla="*/ 79 w 159"/>
                <a:gd name="T15" fmla="*/ 49 h 133"/>
                <a:gd name="T16" fmla="*/ 79 w 159"/>
                <a:gd name="T17" fmla="*/ 52 h 133"/>
                <a:gd name="T18" fmla="*/ 74 w 159"/>
                <a:gd name="T19" fmla="*/ 53 h 133"/>
                <a:gd name="T20" fmla="*/ 76 w 159"/>
                <a:gd name="T21" fmla="*/ 58 h 133"/>
                <a:gd name="T22" fmla="*/ 72 w 159"/>
                <a:gd name="T23" fmla="*/ 63 h 133"/>
                <a:gd name="T24" fmla="*/ 71 w 159"/>
                <a:gd name="T25" fmla="*/ 63 h 133"/>
                <a:gd name="T26" fmla="*/ 68 w 159"/>
                <a:gd name="T27" fmla="*/ 64 h 133"/>
                <a:gd name="T28" fmla="*/ 64 w 159"/>
                <a:gd name="T29" fmla="*/ 66 h 133"/>
                <a:gd name="T30" fmla="*/ 61 w 159"/>
                <a:gd name="T31" fmla="*/ 64 h 133"/>
                <a:gd name="T32" fmla="*/ 58 w 159"/>
                <a:gd name="T33" fmla="*/ 52 h 133"/>
                <a:gd name="T34" fmla="*/ 52 w 159"/>
                <a:gd name="T35" fmla="*/ 52 h 133"/>
                <a:gd name="T36" fmla="*/ 47 w 159"/>
                <a:gd name="T37" fmla="*/ 52 h 133"/>
                <a:gd name="T38" fmla="*/ 49 w 159"/>
                <a:gd name="T39" fmla="*/ 44 h 133"/>
                <a:gd name="T40" fmla="*/ 41 w 159"/>
                <a:gd name="T41" fmla="*/ 33 h 133"/>
                <a:gd name="T42" fmla="*/ 26 w 159"/>
                <a:gd name="T43" fmla="*/ 36 h 133"/>
                <a:gd name="T44" fmla="*/ 19 w 159"/>
                <a:gd name="T45" fmla="*/ 45 h 133"/>
                <a:gd name="T46" fmla="*/ 18 w 159"/>
                <a:gd name="T47" fmla="*/ 41 h 133"/>
                <a:gd name="T48" fmla="*/ 15 w 159"/>
                <a:gd name="T49" fmla="*/ 37 h 133"/>
                <a:gd name="T50" fmla="*/ 13 w 159"/>
                <a:gd name="T51" fmla="*/ 34 h 133"/>
                <a:gd name="T52" fmla="*/ 10 w 159"/>
                <a:gd name="T53" fmla="*/ 32 h 133"/>
                <a:gd name="T54" fmla="*/ 4 w 159"/>
                <a:gd name="T55" fmla="*/ 25 h 133"/>
                <a:gd name="T56" fmla="*/ 5 w 159"/>
                <a:gd name="T57" fmla="*/ 23 h 133"/>
                <a:gd name="T58" fmla="*/ 4 w 159"/>
                <a:gd name="T59" fmla="*/ 24 h 133"/>
                <a:gd name="T60" fmla="*/ 2 w 159"/>
                <a:gd name="T61" fmla="*/ 20 h 133"/>
                <a:gd name="T62" fmla="*/ 0 w 159"/>
                <a:gd name="T63" fmla="*/ 21 h 133"/>
                <a:gd name="T64" fmla="*/ 2 w 159"/>
                <a:gd name="T65" fmla="*/ 16 h 133"/>
                <a:gd name="T66" fmla="*/ 13 w 159"/>
                <a:gd name="T67" fmla="*/ 12 h 133"/>
                <a:gd name="T68" fmla="*/ 13 w 159"/>
                <a:gd name="T69" fmla="*/ 5 h 133"/>
                <a:gd name="T70" fmla="*/ 14 w 159"/>
                <a:gd name="T71" fmla="*/ 0 h 133"/>
                <a:gd name="T72" fmla="*/ 24 w 159"/>
                <a:gd name="T73" fmla="*/ 1 h 133"/>
                <a:gd name="T74" fmla="*/ 40 w 159"/>
                <a:gd name="T75" fmla="*/ 3 h 133"/>
                <a:gd name="T76" fmla="*/ 38 w 159"/>
                <a:gd name="T77" fmla="*/ 6 h 133"/>
                <a:gd name="T78" fmla="*/ 46 w 159"/>
                <a:gd name="T79" fmla="*/ 6 h 133"/>
                <a:gd name="T80" fmla="*/ 49 w 159"/>
                <a:gd name="T81" fmla="*/ 7 h 133"/>
                <a:gd name="T82" fmla="*/ 55 w 159"/>
                <a:gd name="T83" fmla="*/ 7 h 133"/>
                <a:gd name="T84" fmla="*/ 62 w 159"/>
                <a:gd name="T85" fmla="*/ 4 h 133"/>
                <a:gd name="T86" fmla="*/ 64 w 159"/>
                <a:gd name="T87" fmla="*/ 2 h 133"/>
                <a:gd name="T88" fmla="*/ 68 w 159"/>
                <a:gd name="T89" fmla="*/ 12 h 133"/>
                <a:gd name="T90" fmla="*/ 71 w 159"/>
                <a:gd name="T91" fmla="*/ 15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2" name="AutoShape 140"/>
            <p:cNvSpPr>
              <a:spLocks/>
            </p:cNvSpPr>
            <p:nvPr/>
          </p:nvSpPr>
          <p:spPr bwMode="gray">
            <a:xfrm>
              <a:off x="3049521" y="1817694"/>
              <a:ext cx="73152" cy="47184"/>
            </a:xfrm>
            <a:custGeom>
              <a:avLst/>
              <a:gdLst>
                <a:gd name="T0" fmla="*/ 16 w 65"/>
                <a:gd name="T1" fmla="*/ 12 h 43"/>
                <a:gd name="T2" fmla="*/ 14 w 65"/>
                <a:gd name="T3" fmla="*/ 16 h 43"/>
                <a:gd name="T4" fmla="*/ 17 w 65"/>
                <a:gd name="T5" fmla="*/ 19 h 43"/>
                <a:gd name="T6" fmla="*/ 18 w 65"/>
                <a:gd name="T7" fmla="*/ 21 h 43"/>
                <a:gd name="T8" fmla="*/ 20 w 65"/>
                <a:gd name="T9" fmla="*/ 16 h 43"/>
                <a:gd name="T10" fmla="*/ 31 w 65"/>
                <a:gd name="T11" fmla="*/ 12 h 43"/>
                <a:gd name="T12" fmla="*/ 31 w 65"/>
                <a:gd name="T13" fmla="*/ 5 h 43"/>
                <a:gd name="T14" fmla="*/ 32 w 65"/>
                <a:gd name="T15" fmla="*/ 0 h 43"/>
                <a:gd name="T16" fmla="*/ 23 w 65"/>
                <a:gd name="T17" fmla="*/ 0 h 43"/>
                <a:gd name="T18" fmla="*/ 14 w 65"/>
                <a:gd name="T19" fmla="*/ 1 h 43"/>
                <a:gd name="T20" fmla="*/ 0 w 65"/>
                <a:gd name="T21" fmla="*/ 4 h 43"/>
                <a:gd name="T22" fmla="*/ 5 w 65"/>
                <a:gd name="T23" fmla="*/ 4 h 43"/>
                <a:gd name="T24" fmla="*/ 4 w 65"/>
                <a:gd name="T25" fmla="*/ 7 h 43"/>
                <a:gd name="T26" fmla="*/ 9 w 65"/>
                <a:gd name="T27" fmla="*/ 8 h 43"/>
                <a:gd name="T28" fmla="*/ 8 w 65"/>
                <a:gd name="T29" fmla="*/ 9 h 43"/>
                <a:gd name="T30" fmla="*/ 16 w 65"/>
                <a:gd name="T31" fmla="*/ 9 h 43"/>
                <a:gd name="T32" fmla="*/ 18 w 65"/>
                <a:gd name="T33" fmla="*/ 10 h 43"/>
                <a:gd name="T34" fmla="*/ 13 w 65"/>
                <a:gd name="T35" fmla="*/ 12 h 43"/>
                <a:gd name="T36" fmla="*/ 16 w 65"/>
                <a:gd name="T37" fmla="*/ 1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3" name="AutoShape 141"/>
            <p:cNvSpPr>
              <a:spLocks/>
            </p:cNvSpPr>
            <p:nvPr/>
          </p:nvSpPr>
          <p:spPr bwMode="gray">
            <a:xfrm>
              <a:off x="3252975" y="1871618"/>
              <a:ext cx="148590" cy="177500"/>
            </a:xfrm>
            <a:custGeom>
              <a:avLst/>
              <a:gdLst>
                <a:gd name="T0" fmla="*/ 36 w 131"/>
                <a:gd name="T1" fmla="*/ 6 h 157"/>
                <a:gd name="T2" fmla="*/ 32 w 131"/>
                <a:gd name="T3" fmla="*/ 3 h 157"/>
                <a:gd name="T4" fmla="*/ 25 w 131"/>
                <a:gd name="T5" fmla="*/ 5 h 157"/>
                <a:gd name="T6" fmla="*/ 23 w 131"/>
                <a:gd name="T7" fmla="*/ 0 h 157"/>
                <a:gd name="T8" fmla="*/ 20 w 131"/>
                <a:gd name="T9" fmla="*/ 3 h 157"/>
                <a:gd name="T10" fmla="*/ 14 w 131"/>
                <a:gd name="T11" fmla="*/ 6 h 157"/>
                <a:gd name="T12" fmla="*/ 8 w 131"/>
                <a:gd name="T13" fmla="*/ 4 h 157"/>
                <a:gd name="T14" fmla="*/ 5 w 131"/>
                <a:gd name="T15" fmla="*/ 7 h 157"/>
                <a:gd name="T16" fmla="*/ 5 w 131"/>
                <a:gd name="T17" fmla="*/ 16 h 157"/>
                <a:gd name="T18" fmla="*/ 6 w 131"/>
                <a:gd name="T19" fmla="*/ 18 h 157"/>
                <a:gd name="T20" fmla="*/ 6 w 131"/>
                <a:gd name="T21" fmla="*/ 21 h 157"/>
                <a:gd name="T22" fmla="*/ 8 w 131"/>
                <a:gd name="T23" fmla="*/ 25 h 157"/>
                <a:gd name="T24" fmla="*/ 7 w 131"/>
                <a:gd name="T25" fmla="*/ 28 h 157"/>
                <a:gd name="T26" fmla="*/ 2 w 131"/>
                <a:gd name="T27" fmla="*/ 29 h 157"/>
                <a:gd name="T28" fmla="*/ 4 w 131"/>
                <a:gd name="T29" fmla="*/ 34 h 157"/>
                <a:gd name="T30" fmla="*/ 0 w 131"/>
                <a:gd name="T31" fmla="*/ 39 h 157"/>
                <a:gd name="T32" fmla="*/ 0 w 131"/>
                <a:gd name="T33" fmla="*/ 39 h 157"/>
                <a:gd name="T34" fmla="*/ 0 w 131"/>
                <a:gd name="T35" fmla="*/ 50 h 157"/>
                <a:gd name="T36" fmla="*/ 0 w 131"/>
                <a:gd name="T37" fmla="*/ 52 h 157"/>
                <a:gd name="T38" fmla="*/ 7 w 131"/>
                <a:gd name="T39" fmla="*/ 58 h 157"/>
                <a:gd name="T40" fmla="*/ 12 w 131"/>
                <a:gd name="T41" fmla="*/ 64 h 157"/>
                <a:gd name="T42" fmla="*/ 10 w 131"/>
                <a:gd name="T43" fmla="*/ 79 h 157"/>
                <a:gd name="T44" fmla="*/ 24 w 131"/>
                <a:gd name="T45" fmla="*/ 74 h 157"/>
                <a:gd name="T46" fmla="*/ 38 w 131"/>
                <a:gd name="T47" fmla="*/ 69 h 157"/>
                <a:gd name="T48" fmla="*/ 35 w 131"/>
                <a:gd name="T49" fmla="*/ 69 h 157"/>
                <a:gd name="T50" fmla="*/ 48 w 131"/>
                <a:gd name="T51" fmla="*/ 68 h 157"/>
                <a:gd name="T52" fmla="*/ 41 w 131"/>
                <a:gd name="T53" fmla="*/ 68 h 157"/>
                <a:gd name="T54" fmla="*/ 50 w 131"/>
                <a:gd name="T55" fmla="*/ 67 h 157"/>
                <a:gd name="T56" fmla="*/ 57 w 131"/>
                <a:gd name="T57" fmla="*/ 68 h 157"/>
                <a:gd name="T58" fmla="*/ 58 w 131"/>
                <a:gd name="T59" fmla="*/ 70 h 157"/>
                <a:gd name="T60" fmla="*/ 62 w 131"/>
                <a:gd name="T61" fmla="*/ 67 h 157"/>
                <a:gd name="T62" fmla="*/ 59 w 131"/>
                <a:gd name="T63" fmla="*/ 58 h 157"/>
                <a:gd name="T64" fmla="*/ 57 w 131"/>
                <a:gd name="T65" fmla="*/ 48 h 157"/>
                <a:gd name="T66" fmla="*/ 61 w 131"/>
                <a:gd name="T67" fmla="*/ 40 h 157"/>
                <a:gd name="T68" fmla="*/ 65 w 131"/>
                <a:gd name="T69" fmla="*/ 31 h 157"/>
                <a:gd name="T70" fmla="*/ 63 w 131"/>
                <a:gd name="T71" fmla="*/ 15 h 157"/>
                <a:gd name="T72" fmla="*/ 53 w 131"/>
                <a:gd name="T73" fmla="*/ 10 h 157"/>
                <a:gd name="T74" fmla="*/ 43 w 131"/>
                <a:gd name="T75" fmla="*/ 12 h 157"/>
                <a:gd name="T76" fmla="*/ 36 w 131"/>
                <a:gd name="T77" fmla="*/ 6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4" name="AutoShape 142"/>
            <p:cNvSpPr>
              <a:spLocks/>
            </p:cNvSpPr>
            <p:nvPr/>
          </p:nvSpPr>
          <p:spPr bwMode="gray">
            <a:xfrm>
              <a:off x="3131817" y="1891840"/>
              <a:ext cx="75438" cy="85380"/>
            </a:xfrm>
            <a:custGeom>
              <a:avLst/>
              <a:gdLst>
                <a:gd name="T0" fmla="*/ 33 w 66"/>
                <a:gd name="T1" fmla="*/ 19 h 76"/>
                <a:gd name="T2" fmla="*/ 28 w 66"/>
                <a:gd name="T3" fmla="*/ 26 h 76"/>
                <a:gd name="T4" fmla="*/ 22 w 66"/>
                <a:gd name="T5" fmla="*/ 34 h 76"/>
                <a:gd name="T6" fmla="*/ 19 w 66"/>
                <a:gd name="T7" fmla="*/ 38 h 76"/>
                <a:gd name="T8" fmla="*/ 8 w 66"/>
                <a:gd name="T9" fmla="*/ 32 h 76"/>
                <a:gd name="T10" fmla="*/ 10 w 66"/>
                <a:gd name="T11" fmla="*/ 30 h 76"/>
                <a:gd name="T12" fmla="*/ 7 w 66"/>
                <a:gd name="T13" fmla="*/ 28 h 76"/>
                <a:gd name="T14" fmla="*/ 1 w 66"/>
                <a:gd name="T15" fmla="*/ 20 h 76"/>
                <a:gd name="T16" fmla="*/ 4 w 66"/>
                <a:gd name="T17" fmla="*/ 18 h 76"/>
                <a:gd name="T18" fmla="*/ 1 w 66"/>
                <a:gd name="T19" fmla="*/ 17 h 76"/>
                <a:gd name="T20" fmla="*/ 3 w 66"/>
                <a:gd name="T21" fmla="*/ 14 h 76"/>
                <a:gd name="T22" fmla="*/ 0 w 66"/>
                <a:gd name="T23" fmla="*/ 12 h 76"/>
                <a:gd name="T24" fmla="*/ 7 w 66"/>
                <a:gd name="T25" fmla="*/ 3 h 76"/>
                <a:gd name="T26" fmla="*/ 22 w 66"/>
                <a:gd name="T27" fmla="*/ 0 h 76"/>
                <a:gd name="T28" fmla="*/ 30 w 66"/>
                <a:gd name="T29" fmla="*/ 11 h 76"/>
                <a:gd name="T30" fmla="*/ 28 w 66"/>
                <a:gd name="T31" fmla="*/ 19 h 76"/>
                <a:gd name="T32" fmla="*/ 33 w 66"/>
                <a:gd name="T33" fmla="*/ 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5" name="AutoShape 143"/>
            <p:cNvSpPr>
              <a:spLocks/>
            </p:cNvSpPr>
            <p:nvPr/>
          </p:nvSpPr>
          <p:spPr bwMode="gray">
            <a:xfrm>
              <a:off x="3461001" y="1860384"/>
              <a:ext cx="45720" cy="139304"/>
            </a:xfrm>
            <a:custGeom>
              <a:avLst/>
              <a:gdLst>
                <a:gd name="T0" fmla="*/ 9 w 40"/>
                <a:gd name="T1" fmla="*/ 1 h 125"/>
                <a:gd name="T2" fmla="*/ 0 w 40"/>
                <a:gd name="T3" fmla="*/ 0 h 125"/>
                <a:gd name="T4" fmla="*/ 2 w 40"/>
                <a:gd name="T5" fmla="*/ 3 h 125"/>
                <a:gd name="T6" fmla="*/ 6 w 40"/>
                <a:gd name="T7" fmla="*/ 15 h 125"/>
                <a:gd name="T8" fmla="*/ 6 w 40"/>
                <a:gd name="T9" fmla="*/ 20 h 125"/>
                <a:gd name="T10" fmla="*/ 7 w 40"/>
                <a:gd name="T11" fmla="*/ 29 h 125"/>
                <a:gd name="T12" fmla="*/ 9 w 40"/>
                <a:gd name="T13" fmla="*/ 36 h 125"/>
                <a:gd name="T14" fmla="*/ 9 w 40"/>
                <a:gd name="T15" fmla="*/ 47 h 125"/>
                <a:gd name="T16" fmla="*/ 9 w 40"/>
                <a:gd name="T17" fmla="*/ 56 h 125"/>
                <a:gd name="T18" fmla="*/ 15 w 40"/>
                <a:gd name="T19" fmla="*/ 62 h 125"/>
                <a:gd name="T20" fmla="*/ 20 w 40"/>
                <a:gd name="T21" fmla="*/ 60 h 125"/>
                <a:gd name="T22" fmla="*/ 20 w 40"/>
                <a:gd name="T23" fmla="*/ 51 h 125"/>
                <a:gd name="T24" fmla="*/ 20 w 40"/>
                <a:gd name="T25" fmla="*/ 42 h 125"/>
                <a:gd name="T26" fmla="*/ 19 w 40"/>
                <a:gd name="T27" fmla="*/ 33 h 125"/>
                <a:gd name="T28" fmla="*/ 18 w 40"/>
                <a:gd name="T29" fmla="*/ 23 h 125"/>
                <a:gd name="T30" fmla="*/ 17 w 40"/>
                <a:gd name="T31" fmla="*/ 14 h 125"/>
                <a:gd name="T32" fmla="*/ 11 w 40"/>
                <a:gd name="T33" fmla="*/ 6 h 125"/>
                <a:gd name="T34" fmla="*/ 12 w 40"/>
                <a:gd name="T35" fmla="*/ 1 h 125"/>
                <a:gd name="T36" fmla="*/ 9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6" name="AutoShape 144"/>
            <p:cNvSpPr>
              <a:spLocks/>
            </p:cNvSpPr>
            <p:nvPr/>
          </p:nvSpPr>
          <p:spPr bwMode="gray">
            <a:xfrm>
              <a:off x="3255261" y="1141395"/>
              <a:ext cx="502920" cy="494305"/>
            </a:xfrm>
            <a:custGeom>
              <a:avLst/>
              <a:gdLst>
                <a:gd name="T0" fmla="*/ 2 w 441"/>
                <a:gd name="T1" fmla="*/ 100 h 441"/>
                <a:gd name="T2" fmla="*/ 0 w 441"/>
                <a:gd name="T3" fmla="*/ 115 h 441"/>
                <a:gd name="T4" fmla="*/ 0 w 441"/>
                <a:gd name="T5" fmla="*/ 119 h 441"/>
                <a:gd name="T6" fmla="*/ 10 w 441"/>
                <a:gd name="T7" fmla="*/ 126 h 441"/>
                <a:gd name="T8" fmla="*/ 20 w 441"/>
                <a:gd name="T9" fmla="*/ 133 h 441"/>
                <a:gd name="T10" fmla="*/ 31 w 441"/>
                <a:gd name="T11" fmla="*/ 140 h 441"/>
                <a:gd name="T12" fmla="*/ 41 w 441"/>
                <a:gd name="T13" fmla="*/ 148 h 441"/>
                <a:gd name="T14" fmla="*/ 49 w 441"/>
                <a:gd name="T15" fmla="*/ 154 h 441"/>
                <a:gd name="T16" fmla="*/ 56 w 441"/>
                <a:gd name="T17" fmla="*/ 160 h 441"/>
                <a:gd name="T18" fmla="*/ 64 w 441"/>
                <a:gd name="T19" fmla="*/ 166 h 441"/>
                <a:gd name="T20" fmla="*/ 73 w 441"/>
                <a:gd name="T21" fmla="*/ 172 h 441"/>
                <a:gd name="T22" fmla="*/ 80 w 441"/>
                <a:gd name="T23" fmla="*/ 178 h 441"/>
                <a:gd name="T24" fmla="*/ 88 w 441"/>
                <a:gd name="T25" fmla="*/ 184 h 441"/>
                <a:gd name="T26" fmla="*/ 97 w 441"/>
                <a:gd name="T27" fmla="*/ 190 h 441"/>
                <a:gd name="T28" fmla="*/ 104 w 441"/>
                <a:gd name="T29" fmla="*/ 196 h 441"/>
                <a:gd name="T30" fmla="*/ 104 w 441"/>
                <a:gd name="T31" fmla="*/ 200 h 441"/>
                <a:gd name="T32" fmla="*/ 110 w 441"/>
                <a:gd name="T33" fmla="*/ 205 h 441"/>
                <a:gd name="T34" fmla="*/ 125 w 441"/>
                <a:gd name="T35" fmla="*/ 211 h 441"/>
                <a:gd name="T36" fmla="*/ 125 w 441"/>
                <a:gd name="T37" fmla="*/ 220 h 441"/>
                <a:gd name="T38" fmla="*/ 137 w 441"/>
                <a:gd name="T39" fmla="*/ 220 h 441"/>
                <a:gd name="T40" fmla="*/ 146 w 441"/>
                <a:gd name="T41" fmla="*/ 218 h 441"/>
                <a:gd name="T42" fmla="*/ 155 w 441"/>
                <a:gd name="T43" fmla="*/ 217 h 441"/>
                <a:gd name="T44" fmla="*/ 163 w 441"/>
                <a:gd name="T45" fmla="*/ 208 h 441"/>
                <a:gd name="T46" fmla="*/ 172 w 441"/>
                <a:gd name="T47" fmla="*/ 199 h 441"/>
                <a:gd name="T48" fmla="*/ 184 w 441"/>
                <a:gd name="T49" fmla="*/ 191 h 441"/>
                <a:gd name="T50" fmla="*/ 196 w 441"/>
                <a:gd name="T51" fmla="*/ 182 h 441"/>
                <a:gd name="T52" fmla="*/ 208 w 441"/>
                <a:gd name="T53" fmla="*/ 174 h 441"/>
                <a:gd name="T54" fmla="*/ 220 w 441"/>
                <a:gd name="T55" fmla="*/ 166 h 441"/>
                <a:gd name="T56" fmla="*/ 215 w 441"/>
                <a:gd name="T57" fmla="*/ 156 h 441"/>
                <a:gd name="T58" fmla="*/ 203 w 441"/>
                <a:gd name="T59" fmla="*/ 154 h 441"/>
                <a:gd name="T60" fmla="*/ 199 w 441"/>
                <a:gd name="T61" fmla="*/ 143 h 441"/>
                <a:gd name="T62" fmla="*/ 192 w 441"/>
                <a:gd name="T63" fmla="*/ 133 h 441"/>
                <a:gd name="T64" fmla="*/ 197 w 441"/>
                <a:gd name="T65" fmla="*/ 129 h 441"/>
                <a:gd name="T66" fmla="*/ 196 w 441"/>
                <a:gd name="T67" fmla="*/ 115 h 441"/>
                <a:gd name="T68" fmla="*/ 196 w 441"/>
                <a:gd name="T69" fmla="*/ 100 h 441"/>
                <a:gd name="T70" fmla="*/ 191 w 441"/>
                <a:gd name="T71" fmla="*/ 86 h 441"/>
                <a:gd name="T72" fmla="*/ 192 w 441"/>
                <a:gd name="T73" fmla="*/ 83 h 441"/>
                <a:gd name="T74" fmla="*/ 189 w 441"/>
                <a:gd name="T75" fmla="*/ 71 h 441"/>
                <a:gd name="T76" fmla="*/ 187 w 441"/>
                <a:gd name="T77" fmla="*/ 59 h 441"/>
                <a:gd name="T78" fmla="*/ 178 w 441"/>
                <a:gd name="T79" fmla="*/ 50 h 441"/>
                <a:gd name="T80" fmla="*/ 170 w 441"/>
                <a:gd name="T81" fmla="*/ 38 h 441"/>
                <a:gd name="T82" fmla="*/ 175 w 441"/>
                <a:gd name="T83" fmla="*/ 29 h 441"/>
                <a:gd name="T84" fmla="*/ 179 w 441"/>
                <a:gd name="T85" fmla="*/ 20 h 441"/>
                <a:gd name="T86" fmla="*/ 178 w 441"/>
                <a:gd name="T87" fmla="*/ 3 h 441"/>
                <a:gd name="T88" fmla="*/ 180 w 441"/>
                <a:gd name="T89" fmla="*/ 0 h 441"/>
                <a:gd name="T90" fmla="*/ 164 w 441"/>
                <a:gd name="T91" fmla="*/ 0 h 441"/>
                <a:gd name="T92" fmla="*/ 155 w 441"/>
                <a:gd name="T93" fmla="*/ 0 h 441"/>
                <a:gd name="T94" fmla="*/ 144 w 441"/>
                <a:gd name="T95" fmla="*/ 2 h 441"/>
                <a:gd name="T96" fmla="*/ 133 w 441"/>
                <a:gd name="T97" fmla="*/ 2 h 441"/>
                <a:gd name="T98" fmla="*/ 121 w 441"/>
                <a:gd name="T99" fmla="*/ 2 h 441"/>
                <a:gd name="T100" fmla="*/ 107 w 441"/>
                <a:gd name="T101" fmla="*/ 6 h 441"/>
                <a:gd name="T102" fmla="*/ 94 w 441"/>
                <a:gd name="T103" fmla="*/ 10 h 441"/>
                <a:gd name="T104" fmla="*/ 89 w 441"/>
                <a:gd name="T105" fmla="*/ 13 h 441"/>
                <a:gd name="T106" fmla="*/ 79 w 441"/>
                <a:gd name="T107" fmla="*/ 17 h 441"/>
                <a:gd name="T108" fmla="*/ 69 w 441"/>
                <a:gd name="T109" fmla="*/ 22 h 441"/>
                <a:gd name="T110" fmla="*/ 71 w 441"/>
                <a:gd name="T111" fmla="*/ 25 h 441"/>
                <a:gd name="T112" fmla="*/ 73 w 441"/>
                <a:gd name="T113" fmla="*/ 34 h 441"/>
                <a:gd name="T114" fmla="*/ 74 w 441"/>
                <a:gd name="T115" fmla="*/ 44 h 441"/>
                <a:gd name="T116" fmla="*/ 81 w 441"/>
                <a:gd name="T117" fmla="*/ 55 h 441"/>
                <a:gd name="T118" fmla="*/ 79 w 441"/>
                <a:gd name="T119" fmla="*/ 58 h 441"/>
                <a:gd name="T120" fmla="*/ 67 w 441"/>
                <a:gd name="T121" fmla="*/ 59 h 441"/>
                <a:gd name="T122" fmla="*/ 53 w 441"/>
                <a:gd name="T123" fmla="*/ 64 h 441"/>
                <a:gd name="T124" fmla="*/ 53 w 441"/>
                <a:gd name="T125" fmla="*/ 71 h 441"/>
                <a:gd name="T126" fmla="*/ 46 w 441"/>
                <a:gd name="T127" fmla="*/ 77 h 44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1"/>
                <a:gd name="T193" fmla="*/ 0 h 441"/>
                <a:gd name="T194" fmla="*/ 441 w 441"/>
                <a:gd name="T195" fmla="*/ 441 h 44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7" name="AutoShape 145"/>
            <p:cNvSpPr>
              <a:spLocks/>
            </p:cNvSpPr>
            <p:nvPr/>
          </p:nvSpPr>
          <p:spPr bwMode="gray">
            <a:xfrm>
              <a:off x="3120387" y="1363832"/>
              <a:ext cx="13716" cy="15728"/>
            </a:xfrm>
            <a:custGeom>
              <a:avLst/>
              <a:gdLst>
                <a:gd name="T0" fmla="*/ 6 w 12"/>
                <a:gd name="T1" fmla="*/ 0 h 15"/>
                <a:gd name="T2" fmla="*/ 6 w 12"/>
                <a:gd name="T3" fmla="*/ 5 h 15"/>
                <a:gd name="T4" fmla="*/ 0 w 12"/>
                <a:gd name="T5" fmla="*/ 7 h 15"/>
                <a:gd name="T6" fmla="*/ 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0"/>
                  </a:moveTo>
                  <a:lnTo>
                    <a:pt x="11" y="11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8" name="AutoShape 146"/>
            <p:cNvSpPr>
              <a:spLocks/>
            </p:cNvSpPr>
            <p:nvPr/>
          </p:nvSpPr>
          <p:spPr bwMode="gray">
            <a:xfrm>
              <a:off x="3058665" y="1377313"/>
              <a:ext cx="13716" cy="8987"/>
            </a:xfrm>
            <a:custGeom>
              <a:avLst/>
              <a:gdLst>
                <a:gd name="T0" fmla="*/ 6 w 11"/>
                <a:gd name="T1" fmla="*/ 0 h 10"/>
                <a:gd name="T2" fmla="*/ 0 w 11"/>
                <a:gd name="T3" fmla="*/ 4 h 10"/>
                <a:gd name="T4" fmla="*/ 0 w 11"/>
                <a:gd name="T5" fmla="*/ 1 h 10"/>
                <a:gd name="T6" fmla="*/ 6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9" name="AutoShape 147"/>
            <p:cNvSpPr>
              <a:spLocks/>
            </p:cNvSpPr>
            <p:nvPr/>
          </p:nvSpPr>
          <p:spPr bwMode="gray">
            <a:xfrm>
              <a:off x="3083811" y="1390794"/>
              <a:ext cx="9144" cy="449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2 h 5"/>
                <a:gd name="T4" fmla="*/ 0 w 9"/>
                <a:gd name="T5" fmla="*/ 0 h 5"/>
                <a:gd name="T6" fmla="*/ 4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0" name="AutoShape 148"/>
            <p:cNvSpPr>
              <a:spLocks/>
            </p:cNvSpPr>
            <p:nvPr/>
          </p:nvSpPr>
          <p:spPr bwMode="gray">
            <a:xfrm>
              <a:off x="3134103" y="1354845"/>
              <a:ext cx="9144" cy="4494"/>
            </a:xfrm>
            <a:custGeom>
              <a:avLst/>
              <a:gdLst>
                <a:gd name="T0" fmla="*/ 3 w 8"/>
                <a:gd name="T1" fmla="*/ 2 h 4"/>
                <a:gd name="T2" fmla="*/ 4 w 8"/>
                <a:gd name="T3" fmla="*/ 0 h 4"/>
                <a:gd name="T4" fmla="*/ 0 w 8"/>
                <a:gd name="T5" fmla="*/ 1 h 4"/>
                <a:gd name="T6" fmla="*/ 3 w 8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6" y="4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1" name="AutoShape 149"/>
            <p:cNvSpPr>
              <a:spLocks/>
            </p:cNvSpPr>
            <p:nvPr/>
          </p:nvSpPr>
          <p:spPr bwMode="gray">
            <a:xfrm>
              <a:off x="2864356" y="1707599"/>
              <a:ext cx="4572" cy="2247"/>
            </a:xfrm>
            <a:custGeom>
              <a:avLst/>
              <a:gdLst>
                <a:gd name="T0" fmla="*/ 2 w 5"/>
                <a:gd name="T1" fmla="*/ 1 h 1"/>
                <a:gd name="T2" fmla="*/ 1 w 5"/>
                <a:gd name="T3" fmla="*/ 1 h 1"/>
                <a:gd name="T4" fmla="*/ 0 w 5"/>
                <a:gd name="T5" fmla="*/ 0 h 1"/>
                <a:gd name="T6" fmla="*/ 2 w 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2" name="AutoShape 150"/>
            <p:cNvSpPr>
              <a:spLocks/>
            </p:cNvSpPr>
            <p:nvPr/>
          </p:nvSpPr>
          <p:spPr bwMode="gray">
            <a:xfrm>
              <a:off x="3337557" y="1161616"/>
              <a:ext cx="2286" cy="224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3" name="AutoShape 151"/>
            <p:cNvSpPr>
              <a:spLocks/>
            </p:cNvSpPr>
            <p:nvPr/>
          </p:nvSpPr>
          <p:spPr bwMode="gray">
            <a:xfrm>
              <a:off x="3691887" y="1244750"/>
              <a:ext cx="388620" cy="381963"/>
            </a:xfrm>
            <a:custGeom>
              <a:avLst/>
              <a:gdLst>
                <a:gd name="T0" fmla="*/ 159 w 340"/>
                <a:gd name="T1" fmla="*/ 170 h 339"/>
                <a:gd name="T2" fmla="*/ 159 w 340"/>
                <a:gd name="T3" fmla="*/ 163 h 339"/>
                <a:gd name="T4" fmla="*/ 170 w 340"/>
                <a:gd name="T5" fmla="*/ 163 h 339"/>
                <a:gd name="T6" fmla="*/ 170 w 340"/>
                <a:gd name="T7" fmla="*/ 151 h 339"/>
                <a:gd name="T8" fmla="*/ 169 w 340"/>
                <a:gd name="T9" fmla="*/ 139 h 339"/>
                <a:gd name="T10" fmla="*/ 168 w 340"/>
                <a:gd name="T11" fmla="*/ 127 h 339"/>
                <a:gd name="T12" fmla="*/ 168 w 340"/>
                <a:gd name="T13" fmla="*/ 115 h 339"/>
                <a:gd name="T14" fmla="*/ 167 w 340"/>
                <a:gd name="T15" fmla="*/ 104 h 339"/>
                <a:gd name="T16" fmla="*/ 167 w 340"/>
                <a:gd name="T17" fmla="*/ 92 h 339"/>
                <a:gd name="T18" fmla="*/ 165 w 340"/>
                <a:gd name="T19" fmla="*/ 81 h 339"/>
                <a:gd name="T20" fmla="*/ 165 w 340"/>
                <a:gd name="T21" fmla="*/ 69 h 339"/>
                <a:gd name="T22" fmla="*/ 164 w 340"/>
                <a:gd name="T23" fmla="*/ 57 h 339"/>
                <a:gd name="T24" fmla="*/ 163 w 340"/>
                <a:gd name="T25" fmla="*/ 46 h 339"/>
                <a:gd name="T26" fmla="*/ 162 w 340"/>
                <a:gd name="T27" fmla="*/ 36 h 339"/>
                <a:gd name="T28" fmla="*/ 162 w 340"/>
                <a:gd name="T29" fmla="*/ 27 h 339"/>
                <a:gd name="T30" fmla="*/ 164 w 340"/>
                <a:gd name="T31" fmla="*/ 19 h 339"/>
                <a:gd name="T32" fmla="*/ 158 w 340"/>
                <a:gd name="T33" fmla="*/ 15 h 339"/>
                <a:gd name="T34" fmla="*/ 142 w 340"/>
                <a:gd name="T35" fmla="*/ 10 h 339"/>
                <a:gd name="T36" fmla="*/ 140 w 340"/>
                <a:gd name="T37" fmla="*/ 6 h 339"/>
                <a:gd name="T38" fmla="*/ 125 w 340"/>
                <a:gd name="T39" fmla="*/ 3 h 339"/>
                <a:gd name="T40" fmla="*/ 118 w 340"/>
                <a:gd name="T41" fmla="*/ 8 h 339"/>
                <a:gd name="T42" fmla="*/ 110 w 340"/>
                <a:gd name="T43" fmla="*/ 13 h 339"/>
                <a:gd name="T44" fmla="*/ 110 w 340"/>
                <a:gd name="T45" fmla="*/ 30 h 339"/>
                <a:gd name="T46" fmla="*/ 100 w 340"/>
                <a:gd name="T47" fmla="*/ 36 h 339"/>
                <a:gd name="T48" fmla="*/ 88 w 340"/>
                <a:gd name="T49" fmla="*/ 30 h 339"/>
                <a:gd name="T50" fmla="*/ 77 w 340"/>
                <a:gd name="T51" fmla="*/ 24 h 339"/>
                <a:gd name="T52" fmla="*/ 63 w 340"/>
                <a:gd name="T53" fmla="*/ 21 h 339"/>
                <a:gd name="T54" fmla="*/ 59 w 340"/>
                <a:gd name="T55" fmla="*/ 10 h 339"/>
                <a:gd name="T56" fmla="*/ 47 w 340"/>
                <a:gd name="T57" fmla="*/ 7 h 339"/>
                <a:gd name="T58" fmla="*/ 36 w 340"/>
                <a:gd name="T59" fmla="*/ 4 h 339"/>
                <a:gd name="T60" fmla="*/ 21 w 340"/>
                <a:gd name="T61" fmla="*/ 0 h 339"/>
                <a:gd name="T62" fmla="*/ 20 w 340"/>
                <a:gd name="T63" fmla="*/ 10 h 339"/>
                <a:gd name="T64" fmla="*/ 13 w 340"/>
                <a:gd name="T65" fmla="*/ 16 h 339"/>
                <a:gd name="T66" fmla="*/ 6 w 340"/>
                <a:gd name="T67" fmla="*/ 22 h 339"/>
                <a:gd name="T68" fmla="*/ 6 w 340"/>
                <a:gd name="T69" fmla="*/ 32 h 339"/>
                <a:gd name="T70" fmla="*/ 1 w 340"/>
                <a:gd name="T71" fmla="*/ 37 h 339"/>
                <a:gd name="T72" fmla="*/ 0 w 340"/>
                <a:gd name="T73" fmla="*/ 40 h 339"/>
                <a:gd name="T74" fmla="*/ 5 w 340"/>
                <a:gd name="T75" fmla="*/ 54 h 339"/>
                <a:gd name="T76" fmla="*/ 5 w 340"/>
                <a:gd name="T77" fmla="*/ 69 h 339"/>
                <a:gd name="T78" fmla="*/ 5 w 340"/>
                <a:gd name="T79" fmla="*/ 83 h 339"/>
                <a:gd name="T80" fmla="*/ 1 w 340"/>
                <a:gd name="T81" fmla="*/ 87 h 339"/>
                <a:gd name="T82" fmla="*/ 7 w 340"/>
                <a:gd name="T83" fmla="*/ 97 h 339"/>
                <a:gd name="T84" fmla="*/ 11 w 340"/>
                <a:gd name="T85" fmla="*/ 108 h 339"/>
                <a:gd name="T86" fmla="*/ 24 w 340"/>
                <a:gd name="T87" fmla="*/ 110 h 339"/>
                <a:gd name="T88" fmla="*/ 29 w 340"/>
                <a:gd name="T89" fmla="*/ 120 h 339"/>
                <a:gd name="T90" fmla="*/ 44 w 340"/>
                <a:gd name="T91" fmla="*/ 124 h 339"/>
                <a:gd name="T92" fmla="*/ 53 w 340"/>
                <a:gd name="T93" fmla="*/ 131 h 339"/>
                <a:gd name="T94" fmla="*/ 60 w 340"/>
                <a:gd name="T95" fmla="*/ 127 h 339"/>
                <a:gd name="T96" fmla="*/ 72 w 340"/>
                <a:gd name="T97" fmla="*/ 120 h 339"/>
                <a:gd name="T98" fmla="*/ 83 w 340"/>
                <a:gd name="T99" fmla="*/ 126 h 339"/>
                <a:gd name="T100" fmla="*/ 93 w 340"/>
                <a:gd name="T101" fmla="*/ 133 h 339"/>
                <a:gd name="T102" fmla="*/ 104 w 340"/>
                <a:gd name="T103" fmla="*/ 139 h 339"/>
                <a:gd name="T104" fmla="*/ 115 w 340"/>
                <a:gd name="T105" fmla="*/ 145 h 339"/>
                <a:gd name="T106" fmla="*/ 126 w 340"/>
                <a:gd name="T107" fmla="*/ 151 h 339"/>
                <a:gd name="T108" fmla="*/ 138 w 340"/>
                <a:gd name="T109" fmla="*/ 157 h 339"/>
                <a:gd name="T110" fmla="*/ 149 w 340"/>
                <a:gd name="T111" fmla="*/ 163 h 339"/>
                <a:gd name="T112" fmla="*/ 159 w 340"/>
                <a:gd name="T113" fmla="*/ 170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4" name="AutoShape 152"/>
            <p:cNvSpPr>
              <a:spLocks/>
            </p:cNvSpPr>
            <p:nvPr/>
          </p:nvSpPr>
          <p:spPr bwMode="gray">
            <a:xfrm>
              <a:off x="3159249" y="1473927"/>
              <a:ext cx="409194" cy="413419"/>
            </a:xfrm>
            <a:custGeom>
              <a:avLst/>
              <a:gdLst>
                <a:gd name="T0" fmla="*/ 41 w 357"/>
                <a:gd name="T1" fmla="*/ 169 h 368"/>
                <a:gd name="T2" fmla="*/ 40 w 357"/>
                <a:gd name="T3" fmla="*/ 173 h 368"/>
                <a:gd name="T4" fmla="*/ 41 w 357"/>
                <a:gd name="T5" fmla="*/ 173 h 368"/>
                <a:gd name="T6" fmla="*/ 46 w 357"/>
                <a:gd name="T7" fmla="*/ 184 h 368"/>
                <a:gd name="T8" fmla="*/ 49 w 357"/>
                <a:gd name="T9" fmla="*/ 182 h 368"/>
                <a:gd name="T10" fmla="*/ 55 w 357"/>
                <a:gd name="T11" fmla="*/ 184 h 368"/>
                <a:gd name="T12" fmla="*/ 61 w 357"/>
                <a:gd name="T13" fmla="*/ 181 h 368"/>
                <a:gd name="T14" fmla="*/ 64 w 357"/>
                <a:gd name="T15" fmla="*/ 178 h 368"/>
                <a:gd name="T16" fmla="*/ 66 w 357"/>
                <a:gd name="T17" fmla="*/ 182 h 368"/>
                <a:gd name="T18" fmla="*/ 73 w 357"/>
                <a:gd name="T19" fmla="*/ 181 h 368"/>
                <a:gd name="T20" fmla="*/ 76 w 357"/>
                <a:gd name="T21" fmla="*/ 164 h 368"/>
                <a:gd name="T22" fmla="*/ 79 w 357"/>
                <a:gd name="T23" fmla="*/ 161 h 368"/>
                <a:gd name="T24" fmla="*/ 85 w 357"/>
                <a:gd name="T25" fmla="*/ 156 h 368"/>
                <a:gd name="T26" fmla="*/ 88 w 357"/>
                <a:gd name="T27" fmla="*/ 151 h 368"/>
                <a:gd name="T28" fmla="*/ 89 w 357"/>
                <a:gd name="T29" fmla="*/ 144 h 368"/>
                <a:gd name="T30" fmla="*/ 96 w 357"/>
                <a:gd name="T31" fmla="*/ 146 h 368"/>
                <a:gd name="T32" fmla="*/ 98 w 357"/>
                <a:gd name="T33" fmla="*/ 142 h 368"/>
                <a:gd name="T34" fmla="*/ 100 w 357"/>
                <a:gd name="T35" fmla="*/ 141 h 368"/>
                <a:gd name="T36" fmla="*/ 104 w 357"/>
                <a:gd name="T37" fmla="*/ 135 h 368"/>
                <a:gd name="T38" fmla="*/ 110 w 357"/>
                <a:gd name="T39" fmla="*/ 134 h 368"/>
                <a:gd name="T40" fmla="*/ 112 w 357"/>
                <a:gd name="T41" fmla="*/ 130 h 368"/>
                <a:gd name="T42" fmla="*/ 125 w 357"/>
                <a:gd name="T43" fmla="*/ 123 h 368"/>
                <a:gd name="T44" fmla="*/ 136 w 357"/>
                <a:gd name="T45" fmla="*/ 124 h 368"/>
                <a:gd name="T46" fmla="*/ 137 w 357"/>
                <a:gd name="T47" fmla="*/ 124 h 368"/>
                <a:gd name="T48" fmla="*/ 148 w 357"/>
                <a:gd name="T49" fmla="*/ 120 h 368"/>
                <a:gd name="T50" fmla="*/ 160 w 357"/>
                <a:gd name="T51" fmla="*/ 120 h 368"/>
                <a:gd name="T52" fmla="*/ 172 w 357"/>
                <a:gd name="T53" fmla="*/ 120 h 368"/>
                <a:gd name="T54" fmla="*/ 177 w 357"/>
                <a:gd name="T55" fmla="*/ 108 h 368"/>
                <a:gd name="T56" fmla="*/ 178 w 357"/>
                <a:gd name="T57" fmla="*/ 99 h 368"/>
                <a:gd name="T58" fmla="*/ 178 w 357"/>
                <a:gd name="T59" fmla="*/ 91 h 368"/>
                <a:gd name="T60" fmla="*/ 179 w 357"/>
                <a:gd name="T61" fmla="*/ 82 h 368"/>
                <a:gd name="T62" fmla="*/ 179 w 357"/>
                <a:gd name="T63" fmla="*/ 73 h 368"/>
                <a:gd name="T64" fmla="*/ 167 w 357"/>
                <a:gd name="T65" fmla="*/ 73 h 368"/>
                <a:gd name="T66" fmla="*/ 166 w 357"/>
                <a:gd name="T67" fmla="*/ 63 h 368"/>
                <a:gd name="T68" fmla="*/ 151 w 357"/>
                <a:gd name="T69" fmla="*/ 57 h 368"/>
                <a:gd name="T70" fmla="*/ 146 w 357"/>
                <a:gd name="T71" fmla="*/ 52 h 368"/>
                <a:gd name="T72" fmla="*/ 146 w 357"/>
                <a:gd name="T73" fmla="*/ 48 h 368"/>
                <a:gd name="T74" fmla="*/ 138 w 357"/>
                <a:gd name="T75" fmla="*/ 43 h 368"/>
                <a:gd name="T76" fmla="*/ 130 w 357"/>
                <a:gd name="T77" fmla="*/ 36 h 368"/>
                <a:gd name="T78" fmla="*/ 122 w 357"/>
                <a:gd name="T79" fmla="*/ 30 h 368"/>
                <a:gd name="T80" fmla="*/ 114 w 357"/>
                <a:gd name="T81" fmla="*/ 24 h 368"/>
                <a:gd name="T82" fmla="*/ 106 w 357"/>
                <a:gd name="T83" fmla="*/ 18 h 368"/>
                <a:gd name="T84" fmla="*/ 98 w 357"/>
                <a:gd name="T85" fmla="*/ 12 h 368"/>
                <a:gd name="T86" fmla="*/ 90 w 357"/>
                <a:gd name="T87" fmla="*/ 6 h 368"/>
                <a:gd name="T88" fmla="*/ 82 w 357"/>
                <a:gd name="T89" fmla="*/ 0 h 368"/>
                <a:gd name="T90" fmla="*/ 73 w 357"/>
                <a:gd name="T91" fmla="*/ 0 h 368"/>
                <a:gd name="T92" fmla="*/ 63 w 357"/>
                <a:gd name="T93" fmla="*/ 0 h 368"/>
                <a:gd name="T94" fmla="*/ 64 w 357"/>
                <a:gd name="T95" fmla="*/ 13 h 368"/>
                <a:gd name="T96" fmla="*/ 65 w 357"/>
                <a:gd name="T97" fmla="*/ 26 h 368"/>
                <a:gd name="T98" fmla="*/ 67 w 357"/>
                <a:gd name="T99" fmla="*/ 40 h 368"/>
                <a:gd name="T100" fmla="*/ 68 w 357"/>
                <a:gd name="T101" fmla="*/ 52 h 368"/>
                <a:gd name="T102" fmla="*/ 69 w 357"/>
                <a:gd name="T103" fmla="*/ 66 h 368"/>
                <a:gd name="T104" fmla="*/ 70 w 357"/>
                <a:gd name="T105" fmla="*/ 79 h 368"/>
                <a:gd name="T106" fmla="*/ 71 w 357"/>
                <a:gd name="T107" fmla="*/ 92 h 368"/>
                <a:gd name="T108" fmla="*/ 73 w 357"/>
                <a:gd name="T109" fmla="*/ 105 h 368"/>
                <a:gd name="T110" fmla="*/ 76 w 357"/>
                <a:gd name="T111" fmla="*/ 107 h 368"/>
                <a:gd name="T112" fmla="*/ 74 w 357"/>
                <a:gd name="T113" fmla="*/ 117 h 368"/>
                <a:gd name="T114" fmla="*/ 63 w 357"/>
                <a:gd name="T115" fmla="*/ 117 h 368"/>
                <a:gd name="T116" fmla="*/ 53 w 357"/>
                <a:gd name="T117" fmla="*/ 117 h 368"/>
                <a:gd name="T118" fmla="*/ 43 w 357"/>
                <a:gd name="T119" fmla="*/ 117 h 368"/>
                <a:gd name="T120" fmla="*/ 32 w 357"/>
                <a:gd name="T121" fmla="*/ 117 h 368"/>
                <a:gd name="T122" fmla="*/ 31 w 357"/>
                <a:gd name="T123" fmla="*/ 116 h 368"/>
                <a:gd name="T124" fmla="*/ 16 w 357"/>
                <a:gd name="T125" fmla="*/ 120 h 368"/>
                <a:gd name="T126" fmla="*/ 14 w 357"/>
                <a:gd name="T127" fmla="*/ 121 h 3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368"/>
                <a:gd name="T194" fmla="*/ 357 w 357"/>
                <a:gd name="T195" fmla="*/ 368 h 3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5" name="AutoShape 153"/>
            <p:cNvSpPr>
              <a:spLocks/>
            </p:cNvSpPr>
            <p:nvPr/>
          </p:nvSpPr>
          <p:spPr bwMode="gray">
            <a:xfrm>
              <a:off x="3801615" y="1168357"/>
              <a:ext cx="6858" cy="2247"/>
            </a:xfrm>
            <a:custGeom>
              <a:avLst/>
              <a:gdLst>
                <a:gd name="T0" fmla="*/ 3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3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6" name="AutoShape 154"/>
            <p:cNvSpPr>
              <a:spLocks/>
            </p:cNvSpPr>
            <p:nvPr/>
          </p:nvSpPr>
          <p:spPr bwMode="gray">
            <a:xfrm>
              <a:off x="3044949" y="1411016"/>
              <a:ext cx="301752" cy="350507"/>
            </a:xfrm>
            <a:custGeom>
              <a:avLst/>
              <a:gdLst>
                <a:gd name="T0" fmla="*/ 6 w 265"/>
                <a:gd name="T1" fmla="*/ 135 h 312"/>
                <a:gd name="T2" fmla="*/ 4 w 265"/>
                <a:gd name="T3" fmla="*/ 140 h 312"/>
                <a:gd name="T4" fmla="*/ 7 w 265"/>
                <a:gd name="T5" fmla="*/ 125 h 312"/>
                <a:gd name="T6" fmla="*/ 10 w 265"/>
                <a:gd name="T7" fmla="*/ 110 h 312"/>
                <a:gd name="T8" fmla="*/ 7 w 265"/>
                <a:gd name="T9" fmla="*/ 98 h 312"/>
                <a:gd name="T10" fmla="*/ 7 w 265"/>
                <a:gd name="T11" fmla="*/ 84 h 312"/>
                <a:gd name="T12" fmla="*/ 0 w 265"/>
                <a:gd name="T13" fmla="*/ 78 h 312"/>
                <a:gd name="T14" fmla="*/ 0 w 265"/>
                <a:gd name="T15" fmla="*/ 80 h 312"/>
                <a:gd name="T16" fmla="*/ 1 w 265"/>
                <a:gd name="T17" fmla="*/ 74 h 312"/>
                <a:gd name="T18" fmla="*/ 12 w 265"/>
                <a:gd name="T19" fmla="*/ 74 h 312"/>
                <a:gd name="T20" fmla="*/ 22 w 265"/>
                <a:gd name="T21" fmla="*/ 74 h 312"/>
                <a:gd name="T22" fmla="*/ 33 w 265"/>
                <a:gd name="T23" fmla="*/ 74 h 312"/>
                <a:gd name="T24" fmla="*/ 43 w 265"/>
                <a:gd name="T25" fmla="*/ 74 h 312"/>
                <a:gd name="T26" fmla="*/ 44 w 265"/>
                <a:gd name="T27" fmla="*/ 63 h 312"/>
                <a:gd name="T28" fmla="*/ 44 w 265"/>
                <a:gd name="T29" fmla="*/ 53 h 312"/>
                <a:gd name="T30" fmla="*/ 55 w 265"/>
                <a:gd name="T31" fmla="*/ 47 h 312"/>
                <a:gd name="T32" fmla="*/ 55 w 265"/>
                <a:gd name="T33" fmla="*/ 32 h 312"/>
                <a:gd name="T34" fmla="*/ 55 w 265"/>
                <a:gd name="T35" fmla="*/ 15 h 312"/>
                <a:gd name="T36" fmla="*/ 64 w 265"/>
                <a:gd name="T37" fmla="*/ 15 h 312"/>
                <a:gd name="T38" fmla="*/ 73 w 265"/>
                <a:gd name="T39" fmla="*/ 15 h 312"/>
                <a:gd name="T40" fmla="*/ 82 w 265"/>
                <a:gd name="T41" fmla="*/ 15 h 312"/>
                <a:gd name="T42" fmla="*/ 91 w 265"/>
                <a:gd name="T43" fmla="*/ 15 h 312"/>
                <a:gd name="T44" fmla="*/ 91 w 265"/>
                <a:gd name="T45" fmla="*/ 0 h 312"/>
                <a:gd name="T46" fmla="*/ 102 w 265"/>
                <a:gd name="T47" fmla="*/ 6 h 312"/>
                <a:gd name="T48" fmla="*/ 112 w 265"/>
                <a:gd name="T49" fmla="*/ 14 h 312"/>
                <a:gd name="T50" fmla="*/ 122 w 265"/>
                <a:gd name="T51" fmla="*/ 21 h 312"/>
                <a:gd name="T52" fmla="*/ 132 w 265"/>
                <a:gd name="T53" fmla="*/ 28 h 312"/>
                <a:gd name="T54" fmla="*/ 123 w 265"/>
                <a:gd name="T55" fmla="*/ 28 h 312"/>
                <a:gd name="T56" fmla="*/ 113 w 265"/>
                <a:gd name="T57" fmla="*/ 28 h 312"/>
                <a:gd name="T58" fmla="*/ 114 w 265"/>
                <a:gd name="T59" fmla="*/ 41 h 312"/>
                <a:gd name="T60" fmla="*/ 115 w 265"/>
                <a:gd name="T61" fmla="*/ 54 h 312"/>
                <a:gd name="T62" fmla="*/ 117 w 265"/>
                <a:gd name="T63" fmla="*/ 68 h 312"/>
                <a:gd name="T64" fmla="*/ 118 w 265"/>
                <a:gd name="T65" fmla="*/ 81 h 312"/>
                <a:gd name="T66" fmla="*/ 119 w 265"/>
                <a:gd name="T67" fmla="*/ 94 h 312"/>
                <a:gd name="T68" fmla="*/ 120 w 265"/>
                <a:gd name="T69" fmla="*/ 107 h 312"/>
                <a:gd name="T70" fmla="*/ 121 w 265"/>
                <a:gd name="T71" fmla="*/ 120 h 312"/>
                <a:gd name="T72" fmla="*/ 123 w 265"/>
                <a:gd name="T73" fmla="*/ 134 h 312"/>
                <a:gd name="T74" fmla="*/ 126 w 265"/>
                <a:gd name="T75" fmla="*/ 136 h 312"/>
                <a:gd name="T76" fmla="*/ 124 w 265"/>
                <a:gd name="T77" fmla="*/ 146 h 312"/>
                <a:gd name="T78" fmla="*/ 113 w 265"/>
                <a:gd name="T79" fmla="*/ 146 h 312"/>
                <a:gd name="T80" fmla="*/ 103 w 265"/>
                <a:gd name="T81" fmla="*/ 146 h 312"/>
                <a:gd name="T82" fmla="*/ 93 w 265"/>
                <a:gd name="T83" fmla="*/ 146 h 312"/>
                <a:gd name="T84" fmla="*/ 82 w 265"/>
                <a:gd name="T85" fmla="*/ 146 h 312"/>
                <a:gd name="T86" fmla="*/ 81 w 265"/>
                <a:gd name="T87" fmla="*/ 145 h 312"/>
                <a:gd name="T88" fmla="*/ 66 w 265"/>
                <a:gd name="T89" fmla="*/ 149 h 312"/>
                <a:gd name="T90" fmla="*/ 64 w 265"/>
                <a:gd name="T91" fmla="*/ 150 h 312"/>
                <a:gd name="T92" fmla="*/ 57 w 265"/>
                <a:gd name="T93" fmla="*/ 146 h 312"/>
                <a:gd name="T94" fmla="*/ 52 w 265"/>
                <a:gd name="T95" fmla="*/ 156 h 312"/>
                <a:gd name="T96" fmla="*/ 50 w 265"/>
                <a:gd name="T97" fmla="*/ 156 h 312"/>
                <a:gd name="T98" fmla="*/ 42 w 265"/>
                <a:gd name="T99" fmla="*/ 147 h 312"/>
                <a:gd name="T100" fmla="*/ 34 w 265"/>
                <a:gd name="T101" fmla="*/ 138 h 312"/>
                <a:gd name="T102" fmla="*/ 24 w 265"/>
                <a:gd name="T103" fmla="*/ 132 h 312"/>
                <a:gd name="T104" fmla="*/ 15 w 265"/>
                <a:gd name="T105" fmla="*/ 134 h 312"/>
                <a:gd name="T106" fmla="*/ 6 w 265"/>
                <a:gd name="T107" fmla="*/ 1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7" name="AutoShape 155"/>
            <p:cNvSpPr>
              <a:spLocks/>
            </p:cNvSpPr>
            <p:nvPr/>
          </p:nvSpPr>
          <p:spPr bwMode="gray">
            <a:xfrm>
              <a:off x="3145533" y="1170604"/>
              <a:ext cx="294894" cy="229178"/>
            </a:xfrm>
            <a:custGeom>
              <a:avLst/>
              <a:gdLst>
                <a:gd name="T0" fmla="*/ 67 w 258"/>
                <a:gd name="T1" fmla="*/ 25 h 204"/>
                <a:gd name="T2" fmla="*/ 57 w 258"/>
                <a:gd name="T3" fmla="*/ 31 h 204"/>
                <a:gd name="T4" fmla="*/ 47 w 258"/>
                <a:gd name="T5" fmla="*/ 37 h 204"/>
                <a:gd name="T6" fmla="*/ 42 w 258"/>
                <a:gd name="T7" fmla="*/ 47 h 204"/>
                <a:gd name="T8" fmla="*/ 37 w 258"/>
                <a:gd name="T9" fmla="*/ 56 h 204"/>
                <a:gd name="T10" fmla="*/ 38 w 258"/>
                <a:gd name="T11" fmla="*/ 68 h 204"/>
                <a:gd name="T12" fmla="*/ 34 w 258"/>
                <a:gd name="T13" fmla="*/ 76 h 204"/>
                <a:gd name="T14" fmla="*/ 28 w 258"/>
                <a:gd name="T15" fmla="*/ 85 h 204"/>
                <a:gd name="T16" fmla="*/ 20 w 258"/>
                <a:gd name="T17" fmla="*/ 91 h 204"/>
                <a:gd name="T18" fmla="*/ 12 w 258"/>
                <a:gd name="T19" fmla="*/ 97 h 204"/>
                <a:gd name="T20" fmla="*/ 0 w 258"/>
                <a:gd name="T21" fmla="*/ 102 h 204"/>
                <a:gd name="T22" fmla="*/ 12 w 258"/>
                <a:gd name="T23" fmla="*/ 102 h 204"/>
                <a:gd name="T24" fmla="*/ 24 w 258"/>
                <a:gd name="T25" fmla="*/ 102 h 204"/>
                <a:gd name="T26" fmla="*/ 36 w 258"/>
                <a:gd name="T27" fmla="*/ 102 h 204"/>
                <a:gd name="T28" fmla="*/ 48 w 258"/>
                <a:gd name="T29" fmla="*/ 102 h 204"/>
                <a:gd name="T30" fmla="*/ 50 w 258"/>
                <a:gd name="T31" fmla="*/ 88 h 204"/>
                <a:gd name="T32" fmla="*/ 59 w 258"/>
                <a:gd name="T33" fmla="*/ 83 h 204"/>
                <a:gd name="T34" fmla="*/ 68 w 258"/>
                <a:gd name="T35" fmla="*/ 77 h 204"/>
                <a:gd name="T36" fmla="*/ 77 w 258"/>
                <a:gd name="T37" fmla="*/ 74 h 204"/>
                <a:gd name="T38" fmla="*/ 86 w 258"/>
                <a:gd name="T39" fmla="*/ 70 h 204"/>
                <a:gd name="T40" fmla="*/ 94 w 258"/>
                <a:gd name="T41" fmla="*/ 64 h 204"/>
                <a:gd name="T42" fmla="*/ 101 w 258"/>
                <a:gd name="T43" fmla="*/ 58 h 204"/>
                <a:gd name="T44" fmla="*/ 101 w 258"/>
                <a:gd name="T45" fmla="*/ 51 h 204"/>
                <a:gd name="T46" fmla="*/ 115 w 258"/>
                <a:gd name="T47" fmla="*/ 46 h 204"/>
                <a:gd name="T48" fmla="*/ 127 w 258"/>
                <a:gd name="T49" fmla="*/ 46 h 204"/>
                <a:gd name="T50" fmla="*/ 129 w 258"/>
                <a:gd name="T51" fmla="*/ 42 h 204"/>
                <a:gd name="T52" fmla="*/ 122 w 258"/>
                <a:gd name="T53" fmla="*/ 31 h 204"/>
                <a:gd name="T54" fmla="*/ 121 w 258"/>
                <a:gd name="T55" fmla="*/ 22 h 204"/>
                <a:gd name="T56" fmla="*/ 119 w 258"/>
                <a:gd name="T57" fmla="*/ 13 h 204"/>
                <a:gd name="T58" fmla="*/ 117 w 258"/>
                <a:gd name="T59" fmla="*/ 10 h 204"/>
                <a:gd name="T60" fmla="*/ 110 w 258"/>
                <a:gd name="T61" fmla="*/ 7 h 204"/>
                <a:gd name="T62" fmla="*/ 107 w 258"/>
                <a:gd name="T63" fmla="*/ 7 h 204"/>
                <a:gd name="T64" fmla="*/ 89 w 258"/>
                <a:gd name="T65" fmla="*/ 7 h 204"/>
                <a:gd name="T66" fmla="*/ 83 w 258"/>
                <a:gd name="T67" fmla="*/ 0 h 204"/>
                <a:gd name="T68" fmla="*/ 77 w 258"/>
                <a:gd name="T69" fmla="*/ 5 h 204"/>
                <a:gd name="T70" fmla="*/ 72 w 258"/>
                <a:gd name="T71" fmla="*/ 15 h 204"/>
                <a:gd name="T72" fmla="*/ 67 w 258"/>
                <a:gd name="T73" fmla="*/ 25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8" name="AutoShape 156"/>
            <p:cNvSpPr>
              <a:spLocks/>
            </p:cNvSpPr>
            <p:nvPr/>
          </p:nvSpPr>
          <p:spPr bwMode="gray">
            <a:xfrm>
              <a:off x="3470145" y="1514370"/>
              <a:ext cx="388620" cy="330286"/>
            </a:xfrm>
            <a:custGeom>
              <a:avLst/>
              <a:gdLst>
                <a:gd name="T0" fmla="*/ 19 w 339"/>
                <a:gd name="T1" fmla="*/ 134 h 293"/>
                <a:gd name="T2" fmla="*/ 15 w 339"/>
                <a:gd name="T3" fmla="*/ 135 h 293"/>
                <a:gd name="T4" fmla="*/ 9 w 339"/>
                <a:gd name="T5" fmla="*/ 130 h 293"/>
                <a:gd name="T6" fmla="*/ 9 w 339"/>
                <a:gd name="T7" fmla="*/ 126 h 293"/>
                <a:gd name="T8" fmla="*/ 10 w 339"/>
                <a:gd name="T9" fmla="*/ 126 h 293"/>
                <a:gd name="T10" fmla="*/ 1 w 339"/>
                <a:gd name="T11" fmla="*/ 117 h 293"/>
                <a:gd name="T12" fmla="*/ 0 w 339"/>
                <a:gd name="T13" fmla="*/ 106 h 293"/>
                <a:gd name="T14" fmla="*/ 2 w 339"/>
                <a:gd name="T15" fmla="*/ 106 h 293"/>
                <a:gd name="T16" fmla="*/ 12 w 339"/>
                <a:gd name="T17" fmla="*/ 102 h 293"/>
                <a:gd name="T18" fmla="*/ 24 w 339"/>
                <a:gd name="T19" fmla="*/ 102 h 293"/>
                <a:gd name="T20" fmla="*/ 36 w 339"/>
                <a:gd name="T21" fmla="*/ 102 h 293"/>
                <a:gd name="T22" fmla="*/ 42 w 339"/>
                <a:gd name="T23" fmla="*/ 90 h 293"/>
                <a:gd name="T24" fmla="*/ 42 w 339"/>
                <a:gd name="T25" fmla="*/ 81 h 293"/>
                <a:gd name="T26" fmla="*/ 43 w 339"/>
                <a:gd name="T27" fmla="*/ 72 h 293"/>
                <a:gd name="T28" fmla="*/ 43 w 339"/>
                <a:gd name="T29" fmla="*/ 63 h 293"/>
                <a:gd name="T30" fmla="*/ 43 w 339"/>
                <a:gd name="T31" fmla="*/ 54 h 293"/>
                <a:gd name="T32" fmla="*/ 52 w 339"/>
                <a:gd name="T33" fmla="*/ 52 h 293"/>
                <a:gd name="T34" fmla="*/ 61 w 339"/>
                <a:gd name="T35" fmla="*/ 51 h 293"/>
                <a:gd name="T36" fmla="*/ 69 w 339"/>
                <a:gd name="T37" fmla="*/ 42 h 293"/>
                <a:gd name="T38" fmla="*/ 78 w 339"/>
                <a:gd name="T39" fmla="*/ 33 h 293"/>
                <a:gd name="T40" fmla="*/ 90 w 339"/>
                <a:gd name="T41" fmla="*/ 25 h 293"/>
                <a:gd name="T42" fmla="*/ 102 w 339"/>
                <a:gd name="T43" fmla="*/ 16 h 293"/>
                <a:gd name="T44" fmla="*/ 114 w 339"/>
                <a:gd name="T45" fmla="*/ 8 h 293"/>
                <a:gd name="T46" fmla="*/ 126 w 339"/>
                <a:gd name="T47" fmla="*/ 0 h 293"/>
                <a:gd name="T48" fmla="*/ 141 w 339"/>
                <a:gd name="T49" fmla="*/ 4 h 293"/>
                <a:gd name="T50" fmla="*/ 150 w 339"/>
                <a:gd name="T51" fmla="*/ 11 h 293"/>
                <a:gd name="T52" fmla="*/ 158 w 339"/>
                <a:gd name="T53" fmla="*/ 7 h 293"/>
                <a:gd name="T54" fmla="*/ 159 w 339"/>
                <a:gd name="T55" fmla="*/ 6 h 293"/>
                <a:gd name="T56" fmla="*/ 160 w 339"/>
                <a:gd name="T57" fmla="*/ 16 h 293"/>
                <a:gd name="T58" fmla="*/ 161 w 339"/>
                <a:gd name="T59" fmla="*/ 25 h 293"/>
                <a:gd name="T60" fmla="*/ 170 w 339"/>
                <a:gd name="T61" fmla="*/ 39 h 293"/>
                <a:gd name="T62" fmla="*/ 168 w 339"/>
                <a:gd name="T63" fmla="*/ 45 h 293"/>
                <a:gd name="T64" fmla="*/ 167 w 339"/>
                <a:gd name="T65" fmla="*/ 54 h 293"/>
                <a:gd name="T66" fmla="*/ 166 w 339"/>
                <a:gd name="T67" fmla="*/ 63 h 293"/>
                <a:gd name="T68" fmla="*/ 166 w 339"/>
                <a:gd name="T69" fmla="*/ 73 h 293"/>
                <a:gd name="T70" fmla="*/ 165 w 339"/>
                <a:gd name="T71" fmla="*/ 82 h 293"/>
                <a:gd name="T72" fmla="*/ 160 w 339"/>
                <a:gd name="T73" fmla="*/ 90 h 293"/>
                <a:gd name="T74" fmla="*/ 156 w 339"/>
                <a:gd name="T75" fmla="*/ 97 h 293"/>
                <a:gd name="T76" fmla="*/ 151 w 339"/>
                <a:gd name="T77" fmla="*/ 104 h 293"/>
                <a:gd name="T78" fmla="*/ 145 w 339"/>
                <a:gd name="T79" fmla="*/ 112 h 293"/>
                <a:gd name="T80" fmla="*/ 146 w 339"/>
                <a:gd name="T81" fmla="*/ 121 h 293"/>
                <a:gd name="T82" fmla="*/ 134 w 339"/>
                <a:gd name="T83" fmla="*/ 129 h 293"/>
                <a:gd name="T84" fmla="*/ 123 w 339"/>
                <a:gd name="T85" fmla="*/ 127 h 293"/>
                <a:gd name="T86" fmla="*/ 112 w 339"/>
                <a:gd name="T87" fmla="*/ 127 h 293"/>
                <a:gd name="T88" fmla="*/ 99 w 339"/>
                <a:gd name="T89" fmla="*/ 133 h 293"/>
                <a:gd name="T90" fmla="*/ 91 w 339"/>
                <a:gd name="T91" fmla="*/ 129 h 293"/>
                <a:gd name="T92" fmla="*/ 83 w 339"/>
                <a:gd name="T93" fmla="*/ 126 h 293"/>
                <a:gd name="T94" fmla="*/ 72 w 339"/>
                <a:gd name="T95" fmla="*/ 129 h 293"/>
                <a:gd name="T96" fmla="*/ 64 w 339"/>
                <a:gd name="T97" fmla="*/ 122 h 293"/>
                <a:gd name="T98" fmla="*/ 54 w 339"/>
                <a:gd name="T99" fmla="*/ 121 h 293"/>
                <a:gd name="T100" fmla="*/ 43 w 339"/>
                <a:gd name="T101" fmla="*/ 124 h 293"/>
                <a:gd name="T102" fmla="*/ 41 w 339"/>
                <a:gd name="T103" fmla="*/ 133 h 293"/>
                <a:gd name="T104" fmla="*/ 37 w 339"/>
                <a:gd name="T105" fmla="*/ 142 h 293"/>
                <a:gd name="T106" fmla="*/ 37 w 339"/>
                <a:gd name="T107" fmla="*/ 147 h 293"/>
                <a:gd name="T108" fmla="*/ 27 w 339"/>
                <a:gd name="T109" fmla="*/ 139 h 293"/>
                <a:gd name="T110" fmla="*/ 24 w 339"/>
                <a:gd name="T111" fmla="*/ 142 h 293"/>
                <a:gd name="T112" fmla="*/ 24 w 339"/>
                <a:gd name="T113" fmla="*/ 144 h 293"/>
                <a:gd name="T114" fmla="*/ 21 w 339"/>
                <a:gd name="T115" fmla="*/ 138 h 293"/>
                <a:gd name="T116" fmla="*/ 19 w 339"/>
                <a:gd name="T117" fmla="*/ 134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9" name="AutoShape 157"/>
            <p:cNvSpPr>
              <a:spLocks/>
            </p:cNvSpPr>
            <p:nvPr/>
          </p:nvSpPr>
          <p:spPr bwMode="gray">
            <a:xfrm>
              <a:off x="3031233" y="1707599"/>
              <a:ext cx="148590" cy="119083"/>
            </a:xfrm>
            <a:custGeom>
              <a:avLst/>
              <a:gdLst>
                <a:gd name="T0" fmla="*/ 12 w 131"/>
                <a:gd name="T1" fmla="*/ 2 h 107"/>
                <a:gd name="T2" fmla="*/ 10 w 131"/>
                <a:gd name="T3" fmla="*/ 7 h 107"/>
                <a:gd name="T4" fmla="*/ 5 w 131"/>
                <a:gd name="T5" fmla="*/ 15 h 107"/>
                <a:gd name="T6" fmla="*/ 0 w 131"/>
                <a:gd name="T7" fmla="*/ 24 h 107"/>
                <a:gd name="T8" fmla="*/ 7 w 131"/>
                <a:gd name="T9" fmla="*/ 33 h 107"/>
                <a:gd name="T10" fmla="*/ 10 w 131"/>
                <a:gd name="T11" fmla="*/ 30 h 107"/>
                <a:gd name="T12" fmla="*/ 7 w 131"/>
                <a:gd name="T13" fmla="*/ 33 h 107"/>
                <a:gd name="T14" fmla="*/ 9 w 131"/>
                <a:gd name="T15" fmla="*/ 34 h 107"/>
                <a:gd name="T16" fmla="*/ 9 w 131"/>
                <a:gd name="T17" fmla="*/ 38 h 107"/>
                <a:gd name="T18" fmla="*/ 21 w 131"/>
                <a:gd name="T19" fmla="*/ 38 h 107"/>
                <a:gd name="T20" fmla="*/ 22 w 131"/>
                <a:gd name="T21" fmla="*/ 35 h 107"/>
                <a:gd name="T22" fmla="*/ 36 w 131"/>
                <a:gd name="T23" fmla="*/ 38 h 107"/>
                <a:gd name="T24" fmla="*/ 39 w 131"/>
                <a:gd name="T25" fmla="*/ 41 h 107"/>
                <a:gd name="T26" fmla="*/ 24 w 131"/>
                <a:gd name="T27" fmla="*/ 38 h 107"/>
                <a:gd name="T28" fmla="*/ 15 w 131"/>
                <a:gd name="T29" fmla="*/ 41 h 107"/>
                <a:gd name="T30" fmla="*/ 7 w 131"/>
                <a:gd name="T31" fmla="*/ 44 h 107"/>
                <a:gd name="T32" fmla="*/ 8 w 131"/>
                <a:gd name="T33" fmla="*/ 50 h 107"/>
                <a:gd name="T34" fmla="*/ 16 w 131"/>
                <a:gd name="T35" fmla="*/ 48 h 107"/>
                <a:gd name="T36" fmla="*/ 20 w 131"/>
                <a:gd name="T37" fmla="*/ 47 h 107"/>
                <a:gd name="T38" fmla="*/ 20 w 131"/>
                <a:gd name="T39" fmla="*/ 48 h 107"/>
                <a:gd name="T40" fmla="*/ 10 w 131"/>
                <a:gd name="T41" fmla="*/ 50 h 107"/>
                <a:gd name="T42" fmla="*/ 7 w 131"/>
                <a:gd name="T43" fmla="*/ 53 h 107"/>
                <a:gd name="T44" fmla="*/ 22 w 131"/>
                <a:gd name="T45" fmla="*/ 50 h 107"/>
                <a:gd name="T46" fmla="*/ 31 w 131"/>
                <a:gd name="T47" fmla="*/ 50 h 107"/>
                <a:gd name="T48" fmla="*/ 40 w 131"/>
                <a:gd name="T49" fmla="*/ 49 h 107"/>
                <a:gd name="T50" fmla="*/ 49 w 131"/>
                <a:gd name="T51" fmla="*/ 51 h 107"/>
                <a:gd name="T52" fmla="*/ 65 w 131"/>
                <a:gd name="T53" fmla="*/ 53 h 107"/>
                <a:gd name="T54" fmla="*/ 62 w 131"/>
                <a:gd name="T55" fmla="*/ 40 h 107"/>
                <a:gd name="T56" fmla="*/ 59 w 131"/>
                <a:gd name="T57" fmla="*/ 35 h 107"/>
                <a:gd name="T58" fmla="*/ 56 w 131"/>
                <a:gd name="T59" fmla="*/ 23 h 107"/>
                <a:gd name="T60" fmla="*/ 48 w 131"/>
                <a:gd name="T61" fmla="*/ 14 h 107"/>
                <a:gd name="T62" fmla="*/ 40 w 131"/>
                <a:gd name="T63" fmla="*/ 6 h 107"/>
                <a:gd name="T64" fmla="*/ 30 w 131"/>
                <a:gd name="T65" fmla="*/ 0 h 107"/>
                <a:gd name="T66" fmla="*/ 21 w 131"/>
                <a:gd name="T67" fmla="*/ 1 h 107"/>
                <a:gd name="T68" fmla="*/ 12 w 131"/>
                <a:gd name="T69" fmla="*/ 2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0" name="AutoShape 158"/>
            <p:cNvSpPr>
              <a:spLocks/>
            </p:cNvSpPr>
            <p:nvPr/>
          </p:nvSpPr>
          <p:spPr bwMode="gray">
            <a:xfrm>
              <a:off x="3643881" y="1132408"/>
              <a:ext cx="96012" cy="195475"/>
            </a:xfrm>
            <a:custGeom>
              <a:avLst/>
              <a:gdLst>
                <a:gd name="T0" fmla="*/ 28 w 84"/>
                <a:gd name="T1" fmla="*/ 82 h 174"/>
                <a:gd name="T2" fmla="*/ 22 w 84"/>
                <a:gd name="T3" fmla="*/ 87 h 174"/>
                <a:gd name="T4" fmla="*/ 19 w 84"/>
                <a:gd name="T5" fmla="*/ 75 h 174"/>
                <a:gd name="T6" fmla="*/ 17 w 84"/>
                <a:gd name="T7" fmla="*/ 63 h 174"/>
                <a:gd name="T8" fmla="*/ 9 w 84"/>
                <a:gd name="T9" fmla="*/ 54 h 174"/>
                <a:gd name="T10" fmla="*/ 0 w 84"/>
                <a:gd name="T11" fmla="*/ 43 h 174"/>
                <a:gd name="T12" fmla="*/ 5 w 84"/>
                <a:gd name="T13" fmla="*/ 34 h 174"/>
                <a:gd name="T14" fmla="*/ 9 w 84"/>
                <a:gd name="T15" fmla="*/ 24 h 174"/>
                <a:gd name="T16" fmla="*/ 8 w 84"/>
                <a:gd name="T17" fmla="*/ 7 h 174"/>
                <a:gd name="T18" fmla="*/ 10 w 84"/>
                <a:gd name="T19" fmla="*/ 4 h 174"/>
                <a:gd name="T20" fmla="*/ 22 w 84"/>
                <a:gd name="T21" fmla="*/ 0 h 174"/>
                <a:gd name="T22" fmla="*/ 26 w 84"/>
                <a:gd name="T23" fmla="*/ 3 h 174"/>
                <a:gd name="T24" fmla="*/ 29 w 84"/>
                <a:gd name="T25" fmla="*/ 6 h 174"/>
                <a:gd name="T26" fmla="*/ 36 w 84"/>
                <a:gd name="T27" fmla="*/ 3 h 174"/>
                <a:gd name="T28" fmla="*/ 30 w 84"/>
                <a:gd name="T29" fmla="*/ 15 h 174"/>
                <a:gd name="T30" fmla="*/ 37 w 84"/>
                <a:gd name="T31" fmla="*/ 24 h 174"/>
                <a:gd name="T32" fmla="*/ 31 w 84"/>
                <a:gd name="T33" fmla="*/ 33 h 174"/>
                <a:gd name="T34" fmla="*/ 26 w 84"/>
                <a:gd name="T35" fmla="*/ 40 h 174"/>
                <a:gd name="T36" fmla="*/ 36 w 84"/>
                <a:gd name="T37" fmla="*/ 45 h 174"/>
                <a:gd name="T38" fmla="*/ 42 w 84"/>
                <a:gd name="T39" fmla="*/ 50 h 174"/>
                <a:gd name="T40" fmla="*/ 42 w 84"/>
                <a:gd name="T41" fmla="*/ 60 h 174"/>
                <a:gd name="T42" fmla="*/ 35 w 84"/>
                <a:gd name="T43" fmla="*/ 66 h 174"/>
                <a:gd name="T44" fmla="*/ 28 w 84"/>
                <a:gd name="T45" fmla="*/ 72 h 174"/>
                <a:gd name="T46" fmla="*/ 28 w 84"/>
                <a:gd name="T47" fmla="*/ 82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1" name="AutoShape 159"/>
            <p:cNvSpPr>
              <a:spLocks/>
            </p:cNvSpPr>
            <p:nvPr/>
          </p:nvSpPr>
          <p:spPr bwMode="gray">
            <a:xfrm>
              <a:off x="3177537" y="1934530"/>
              <a:ext cx="102870" cy="114589"/>
            </a:xfrm>
            <a:custGeom>
              <a:avLst/>
              <a:gdLst>
                <a:gd name="T0" fmla="*/ 44 w 90"/>
                <a:gd name="T1" fmla="*/ 51 h 102"/>
                <a:gd name="T2" fmla="*/ 32 w 90"/>
                <a:gd name="T3" fmla="*/ 44 h 102"/>
                <a:gd name="T4" fmla="*/ 21 w 90"/>
                <a:gd name="T5" fmla="*/ 37 h 102"/>
                <a:gd name="T6" fmla="*/ 11 w 90"/>
                <a:gd name="T7" fmla="*/ 28 h 102"/>
                <a:gd name="T8" fmla="*/ 0 w 90"/>
                <a:gd name="T9" fmla="*/ 19 h 102"/>
                <a:gd name="T10" fmla="*/ 3 w 90"/>
                <a:gd name="T11" fmla="*/ 15 h 102"/>
                <a:gd name="T12" fmla="*/ 9 w 90"/>
                <a:gd name="T13" fmla="*/ 7 h 102"/>
                <a:gd name="T14" fmla="*/ 13 w 90"/>
                <a:gd name="T15" fmla="*/ 0 h 102"/>
                <a:gd name="T16" fmla="*/ 20 w 90"/>
                <a:gd name="T17" fmla="*/ 0 h 102"/>
                <a:gd name="T18" fmla="*/ 23 w 90"/>
                <a:gd name="T19" fmla="*/ 12 h 102"/>
                <a:gd name="T20" fmla="*/ 25 w 90"/>
                <a:gd name="T21" fmla="*/ 14 h 102"/>
                <a:gd name="T22" fmla="*/ 30 w 90"/>
                <a:gd name="T23" fmla="*/ 12 h 102"/>
                <a:gd name="T24" fmla="*/ 33 w 90"/>
                <a:gd name="T25" fmla="*/ 11 h 102"/>
                <a:gd name="T26" fmla="*/ 33 w 90"/>
                <a:gd name="T27" fmla="*/ 22 h 102"/>
                <a:gd name="T28" fmla="*/ 33 w 90"/>
                <a:gd name="T29" fmla="*/ 25 h 102"/>
                <a:gd name="T30" fmla="*/ 41 w 90"/>
                <a:gd name="T31" fmla="*/ 30 h 102"/>
                <a:gd name="T32" fmla="*/ 45 w 90"/>
                <a:gd name="T33" fmla="*/ 36 h 102"/>
                <a:gd name="T34" fmla="*/ 44 w 90"/>
                <a:gd name="T35" fmla="*/ 5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2" name="AutoShape 160"/>
            <p:cNvSpPr>
              <a:spLocks/>
            </p:cNvSpPr>
            <p:nvPr/>
          </p:nvSpPr>
          <p:spPr bwMode="gray">
            <a:xfrm>
              <a:off x="1392173" y="1903074"/>
              <a:ext cx="80010" cy="67405"/>
            </a:xfrm>
            <a:custGeom>
              <a:avLst/>
              <a:gdLst>
                <a:gd name="T0" fmla="*/ 0 w 69"/>
                <a:gd name="T1" fmla="*/ 20 h 59"/>
                <a:gd name="T2" fmla="*/ 1 w 69"/>
                <a:gd name="T3" fmla="*/ 10 h 59"/>
                <a:gd name="T4" fmla="*/ 1 w 69"/>
                <a:gd name="T5" fmla="*/ 2 h 59"/>
                <a:gd name="T6" fmla="*/ 5 w 69"/>
                <a:gd name="T7" fmla="*/ 0 h 59"/>
                <a:gd name="T8" fmla="*/ 8 w 69"/>
                <a:gd name="T9" fmla="*/ 6 h 59"/>
                <a:gd name="T10" fmla="*/ 13 w 69"/>
                <a:gd name="T11" fmla="*/ 8 h 59"/>
                <a:gd name="T12" fmla="*/ 16 w 69"/>
                <a:gd name="T13" fmla="*/ 10 h 59"/>
                <a:gd name="T14" fmla="*/ 31 w 69"/>
                <a:gd name="T15" fmla="*/ 5 h 59"/>
                <a:gd name="T16" fmla="*/ 33 w 69"/>
                <a:gd name="T17" fmla="*/ 6 h 59"/>
                <a:gd name="T18" fmla="*/ 35 w 69"/>
                <a:gd name="T19" fmla="*/ 10 h 59"/>
                <a:gd name="T20" fmla="*/ 27 w 69"/>
                <a:gd name="T21" fmla="*/ 17 h 59"/>
                <a:gd name="T22" fmla="*/ 32 w 69"/>
                <a:gd name="T23" fmla="*/ 26 h 59"/>
                <a:gd name="T24" fmla="*/ 22 w 69"/>
                <a:gd name="T25" fmla="*/ 30 h 59"/>
                <a:gd name="T26" fmla="*/ 20 w 69"/>
                <a:gd name="T27" fmla="*/ 22 h 59"/>
                <a:gd name="T28" fmla="*/ 19 w 69"/>
                <a:gd name="T29" fmla="*/ 24 h 59"/>
                <a:gd name="T30" fmla="*/ 13 w 69"/>
                <a:gd name="T31" fmla="*/ 20 h 59"/>
                <a:gd name="T32" fmla="*/ 3 w 69"/>
                <a:gd name="T33" fmla="*/ 16 h 59"/>
                <a:gd name="T34" fmla="*/ 0 w 69"/>
                <a:gd name="T35" fmla="*/ 2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3" name="AutoShape 161"/>
            <p:cNvSpPr>
              <a:spLocks/>
            </p:cNvSpPr>
            <p:nvPr/>
          </p:nvSpPr>
          <p:spPr bwMode="gray">
            <a:xfrm>
              <a:off x="1474469" y="1905321"/>
              <a:ext cx="57150" cy="62912"/>
            </a:xfrm>
            <a:custGeom>
              <a:avLst/>
              <a:gdLst>
                <a:gd name="T0" fmla="*/ 14 w 52"/>
                <a:gd name="T1" fmla="*/ 15 h 55"/>
                <a:gd name="T2" fmla="*/ 19 w 52"/>
                <a:gd name="T3" fmla="*/ 16 h 55"/>
                <a:gd name="T4" fmla="*/ 17 w 52"/>
                <a:gd name="T5" fmla="*/ 13 h 55"/>
                <a:gd name="T6" fmla="*/ 14 w 52"/>
                <a:gd name="T7" fmla="*/ 13 h 55"/>
                <a:gd name="T8" fmla="*/ 11 w 52"/>
                <a:gd name="T9" fmla="*/ 9 h 55"/>
                <a:gd name="T10" fmla="*/ 4 w 52"/>
                <a:gd name="T11" fmla="*/ 6 h 55"/>
                <a:gd name="T12" fmla="*/ 1 w 52"/>
                <a:gd name="T13" fmla="*/ 3 h 55"/>
                <a:gd name="T14" fmla="*/ 0 w 52"/>
                <a:gd name="T15" fmla="*/ 0 h 55"/>
                <a:gd name="T16" fmla="*/ 11 w 52"/>
                <a:gd name="T17" fmla="*/ 1 h 55"/>
                <a:gd name="T18" fmla="*/ 17 w 52"/>
                <a:gd name="T19" fmla="*/ 6 h 55"/>
                <a:gd name="T20" fmla="*/ 25 w 52"/>
                <a:gd name="T21" fmla="*/ 10 h 55"/>
                <a:gd name="T22" fmla="*/ 25 w 52"/>
                <a:gd name="T23" fmla="*/ 20 h 55"/>
                <a:gd name="T24" fmla="*/ 21 w 52"/>
                <a:gd name="T25" fmla="*/ 23 h 55"/>
                <a:gd name="T26" fmla="*/ 19 w 52"/>
                <a:gd name="T27" fmla="*/ 28 h 55"/>
                <a:gd name="T28" fmla="*/ 16 w 52"/>
                <a:gd name="T29" fmla="*/ 24 h 55"/>
                <a:gd name="T30" fmla="*/ 14 w 52"/>
                <a:gd name="T31" fmla="*/ 1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4" name="AutoShape 162"/>
            <p:cNvSpPr>
              <a:spLocks/>
            </p:cNvSpPr>
            <p:nvPr/>
          </p:nvSpPr>
          <p:spPr bwMode="gray">
            <a:xfrm>
              <a:off x="2096260" y="2010922"/>
              <a:ext cx="75438" cy="98861"/>
            </a:xfrm>
            <a:custGeom>
              <a:avLst/>
              <a:gdLst>
                <a:gd name="T0" fmla="*/ 26 w 65"/>
                <a:gd name="T1" fmla="*/ 11 h 88"/>
                <a:gd name="T2" fmla="*/ 15 w 65"/>
                <a:gd name="T3" fmla="*/ 3 h 88"/>
                <a:gd name="T4" fmla="*/ 8 w 65"/>
                <a:gd name="T5" fmla="*/ 0 h 88"/>
                <a:gd name="T6" fmla="*/ 6 w 65"/>
                <a:gd name="T7" fmla="*/ 5 h 88"/>
                <a:gd name="T8" fmla="*/ 2 w 65"/>
                <a:gd name="T9" fmla="*/ 15 h 88"/>
                <a:gd name="T10" fmla="*/ 6 w 65"/>
                <a:gd name="T11" fmla="*/ 30 h 88"/>
                <a:gd name="T12" fmla="*/ 0 w 65"/>
                <a:gd name="T13" fmla="*/ 42 h 88"/>
                <a:gd name="T14" fmla="*/ 8 w 65"/>
                <a:gd name="T15" fmla="*/ 44 h 88"/>
                <a:gd name="T16" fmla="*/ 18 w 65"/>
                <a:gd name="T17" fmla="*/ 44 h 88"/>
                <a:gd name="T18" fmla="*/ 26 w 65"/>
                <a:gd name="T19" fmla="*/ 33 h 88"/>
                <a:gd name="T20" fmla="*/ 33 w 65"/>
                <a:gd name="T21" fmla="*/ 21 h 88"/>
                <a:gd name="T22" fmla="*/ 30 w 65"/>
                <a:gd name="T23" fmla="*/ 14 h 88"/>
                <a:gd name="T24" fmla="*/ 30 w 65"/>
                <a:gd name="T25" fmla="*/ 17 h 88"/>
                <a:gd name="T26" fmla="*/ 26 w 65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5" name="AutoShape 163"/>
            <p:cNvSpPr>
              <a:spLocks/>
            </p:cNvSpPr>
            <p:nvPr/>
          </p:nvSpPr>
          <p:spPr bwMode="gray">
            <a:xfrm>
              <a:off x="1488185" y="1826681"/>
              <a:ext cx="299466" cy="460602"/>
            </a:xfrm>
            <a:custGeom>
              <a:avLst/>
              <a:gdLst>
                <a:gd name="T0" fmla="*/ 55 w 263"/>
                <a:gd name="T1" fmla="*/ 14 h 410"/>
                <a:gd name="T2" fmla="*/ 52 w 263"/>
                <a:gd name="T3" fmla="*/ 19 h 410"/>
                <a:gd name="T4" fmla="*/ 53 w 263"/>
                <a:gd name="T5" fmla="*/ 17 h 410"/>
                <a:gd name="T6" fmla="*/ 47 w 263"/>
                <a:gd name="T7" fmla="*/ 17 h 410"/>
                <a:gd name="T8" fmla="*/ 39 w 263"/>
                <a:gd name="T9" fmla="*/ 27 h 410"/>
                <a:gd name="T10" fmla="*/ 37 w 263"/>
                <a:gd name="T11" fmla="*/ 36 h 410"/>
                <a:gd name="T12" fmla="*/ 25 w 263"/>
                <a:gd name="T13" fmla="*/ 48 h 410"/>
                <a:gd name="T14" fmla="*/ 24 w 263"/>
                <a:gd name="T15" fmla="*/ 54 h 410"/>
                <a:gd name="T16" fmla="*/ 22 w 263"/>
                <a:gd name="T17" fmla="*/ 49 h 410"/>
                <a:gd name="T18" fmla="*/ 19 w 263"/>
                <a:gd name="T19" fmla="*/ 46 h 410"/>
                <a:gd name="T20" fmla="*/ 20 w 263"/>
                <a:gd name="T21" fmla="*/ 55 h 410"/>
                <a:gd name="T22" fmla="*/ 16 w 263"/>
                <a:gd name="T23" fmla="*/ 58 h 410"/>
                <a:gd name="T24" fmla="*/ 13 w 263"/>
                <a:gd name="T25" fmla="*/ 63 h 410"/>
                <a:gd name="T26" fmla="*/ 16 w 263"/>
                <a:gd name="T27" fmla="*/ 69 h 410"/>
                <a:gd name="T28" fmla="*/ 19 w 263"/>
                <a:gd name="T29" fmla="*/ 80 h 410"/>
                <a:gd name="T30" fmla="*/ 16 w 263"/>
                <a:gd name="T31" fmla="*/ 85 h 410"/>
                <a:gd name="T32" fmla="*/ 17 w 263"/>
                <a:gd name="T33" fmla="*/ 94 h 410"/>
                <a:gd name="T34" fmla="*/ 18 w 263"/>
                <a:gd name="T35" fmla="*/ 104 h 410"/>
                <a:gd name="T36" fmla="*/ 19 w 263"/>
                <a:gd name="T37" fmla="*/ 105 h 410"/>
                <a:gd name="T38" fmla="*/ 12 w 263"/>
                <a:gd name="T39" fmla="*/ 119 h 410"/>
                <a:gd name="T40" fmla="*/ 5 w 263"/>
                <a:gd name="T41" fmla="*/ 122 h 410"/>
                <a:gd name="T42" fmla="*/ 3 w 263"/>
                <a:gd name="T43" fmla="*/ 129 h 410"/>
                <a:gd name="T44" fmla="*/ 0 w 263"/>
                <a:gd name="T45" fmla="*/ 131 h 410"/>
                <a:gd name="T46" fmla="*/ 1 w 263"/>
                <a:gd name="T47" fmla="*/ 135 h 410"/>
                <a:gd name="T48" fmla="*/ 10 w 263"/>
                <a:gd name="T49" fmla="*/ 142 h 410"/>
                <a:gd name="T50" fmla="*/ 16 w 263"/>
                <a:gd name="T51" fmla="*/ 148 h 410"/>
                <a:gd name="T52" fmla="*/ 27 w 263"/>
                <a:gd name="T53" fmla="*/ 148 h 410"/>
                <a:gd name="T54" fmla="*/ 39 w 263"/>
                <a:gd name="T55" fmla="*/ 154 h 410"/>
                <a:gd name="T56" fmla="*/ 40 w 263"/>
                <a:gd name="T57" fmla="*/ 154 h 410"/>
                <a:gd name="T58" fmla="*/ 46 w 263"/>
                <a:gd name="T59" fmla="*/ 160 h 410"/>
                <a:gd name="T60" fmla="*/ 52 w 263"/>
                <a:gd name="T61" fmla="*/ 166 h 410"/>
                <a:gd name="T62" fmla="*/ 61 w 263"/>
                <a:gd name="T63" fmla="*/ 175 h 410"/>
                <a:gd name="T64" fmla="*/ 63 w 263"/>
                <a:gd name="T65" fmla="*/ 181 h 410"/>
                <a:gd name="T66" fmla="*/ 76 w 263"/>
                <a:gd name="T67" fmla="*/ 181 h 410"/>
                <a:gd name="T68" fmla="*/ 85 w 263"/>
                <a:gd name="T69" fmla="*/ 182 h 410"/>
                <a:gd name="T70" fmla="*/ 96 w 263"/>
                <a:gd name="T71" fmla="*/ 186 h 410"/>
                <a:gd name="T72" fmla="*/ 92 w 263"/>
                <a:gd name="T73" fmla="*/ 201 h 410"/>
                <a:gd name="T74" fmla="*/ 98 w 263"/>
                <a:gd name="T75" fmla="*/ 205 h 410"/>
                <a:gd name="T76" fmla="*/ 101 w 263"/>
                <a:gd name="T77" fmla="*/ 188 h 410"/>
                <a:gd name="T78" fmla="*/ 104 w 263"/>
                <a:gd name="T79" fmla="*/ 171 h 410"/>
                <a:gd name="T80" fmla="*/ 99 w 263"/>
                <a:gd name="T81" fmla="*/ 158 h 410"/>
                <a:gd name="T82" fmla="*/ 97 w 263"/>
                <a:gd name="T83" fmla="*/ 146 h 410"/>
                <a:gd name="T84" fmla="*/ 104 w 263"/>
                <a:gd name="T85" fmla="*/ 145 h 410"/>
                <a:gd name="T86" fmla="*/ 106 w 263"/>
                <a:gd name="T87" fmla="*/ 142 h 410"/>
                <a:gd name="T88" fmla="*/ 100 w 263"/>
                <a:gd name="T89" fmla="*/ 140 h 410"/>
                <a:gd name="T90" fmla="*/ 99 w 263"/>
                <a:gd name="T91" fmla="*/ 132 h 410"/>
                <a:gd name="T92" fmla="*/ 109 w 263"/>
                <a:gd name="T93" fmla="*/ 132 h 410"/>
                <a:gd name="T94" fmla="*/ 118 w 263"/>
                <a:gd name="T95" fmla="*/ 132 h 410"/>
                <a:gd name="T96" fmla="*/ 116 w 263"/>
                <a:gd name="T97" fmla="*/ 130 h 410"/>
                <a:gd name="T98" fmla="*/ 119 w 263"/>
                <a:gd name="T99" fmla="*/ 131 h 410"/>
                <a:gd name="T100" fmla="*/ 125 w 263"/>
                <a:gd name="T101" fmla="*/ 126 h 410"/>
                <a:gd name="T102" fmla="*/ 130 w 263"/>
                <a:gd name="T103" fmla="*/ 137 h 410"/>
                <a:gd name="T104" fmla="*/ 131 w 263"/>
                <a:gd name="T105" fmla="*/ 138 h 410"/>
                <a:gd name="T106" fmla="*/ 129 w 263"/>
                <a:gd name="T107" fmla="*/ 128 h 410"/>
                <a:gd name="T108" fmla="*/ 123 w 263"/>
                <a:gd name="T109" fmla="*/ 118 h 410"/>
                <a:gd name="T110" fmla="*/ 127 w 263"/>
                <a:gd name="T111" fmla="*/ 112 h 410"/>
                <a:gd name="T112" fmla="*/ 121 w 263"/>
                <a:gd name="T113" fmla="*/ 97 h 410"/>
                <a:gd name="T114" fmla="*/ 124 w 263"/>
                <a:gd name="T115" fmla="*/ 87 h 410"/>
                <a:gd name="T116" fmla="*/ 127 w 263"/>
                <a:gd name="T117" fmla="*/ 76 h 410"/>
                <a:gd name="T118" fmla="*/ 117 w 263"/>
                <a:gd name="T119" fmla="*/ 77 h 410"/>
                <a:gd name="T120" fmla="*/ 107 w 263"/>
                <a:gd name="T121" fmla="*/ 78 h 410"/>
                <a:gd name="T122" fmla="*/ 98 w 263"/>
                <a:gd name="T123" fmla="*/ 67 h 410"/>
                <a:gd name="T124" fmla="*/ 89 w 263"/>
                <a:gd name="T125" fmla="*/ 66 h 410"/>
                <a:gd name="T126" fmla="*/ 81 w 263"/>
                <a:gd name="T127" fmla="*/ 66 h 41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3"/>
                <a:gd name="T193" fmla="*/ 0 h 410"/>
                <a:gd name="T194" fmla="*/ 263 w 263"/>
                <a:gd name="T195" fmla="*/ 410 h 41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6" name="AutoShape 164"/>
            <p:cNvSpPr>
              <a:spLocks/>
            </p:cNvSpPr>
            <p:nvPr/>
          </p:nvSpPr>
          <p:spPr bwMode="gray">
            <a:xfrm>
              <a:off x="1929382" y="1932283"/>
              <a:ext cx="121158" cy="199969"/>
            </a:xfrm>
            <a:custGeom>
              <a:avLst/>
              <a:gdLst>
                <a:gd name="T0" fmla="*/ 42 w 106"/>
                <a:gd name="T1" fmla="*/ 64 h 177"/>
                <a:gd name="T2" fmla="*/ 37 w 106"/>
                <a:gd name="T3" fmla="*/ 57 h 177"/>
                <a:gd name="T4" fmla="*/ 38 w 106"/>
                <a:gd name="T5" fmla="*/ 46 h 177"/>
                <a:gd name="T6" fmla="*/ 43 w 106"/>
                <a:gd name="T7" fmla="*/ 44 h 177"/>
                <a:gd name="T8" fmla="*/ 45 w 106"/>
                <a:gd name="T9" fmla="*/ 38 h 177"/>
                <a:gd name="T10" fmla="*/ 45 w 106"/>
                <a:gd name="T11" fmla="*/ 28 h 177"/>
                <a:gd name="T12" fmla="*/ 33 w 106"/>
                <a:gd name="T13" fmla="*/ 21 h 177"/>
                <a:gd name="T14" fmla="*/ 30 w 106"/>
                <a:gd name="T15" fmla="*/ 25 h 177"/>
                <a:gd name="T16" fmla="*/ 31 w 106"/>
                <a:gd name="T17" fmla="*/ 13 h 177"/>
                <a:gd name="T18" fmla="*/ 25 w 106"/>
                <a:gd name="T19" fmla="*/ 7 h 177"/>
                <a:gd name="T20" fmla="*/ 19 w 106"/>
                <a:gd name="T21" fmla="*/ 2 h 177"/>
                <a:gd name="T22" fmla="*/ 21 w 106"/>
                <a:gd name="T23" fmla="*/ 4 h 177"/>
                <a:gd name="T24" fmla="*/ 16 w 106"/>
                <a:gd name="T25" fmla="*/ 0 h 177"/>
                <a:gd name="T26" fmla="*/ 18 w 106"/>
                <a:gd name="T27" fmla="*/ 3 h 177"/>
                <a:gd name="T28" fmla="*/ 7 w 106"/>
                <a:gd name="T29" fmla="*/ 12 h 177"/>
                <a:gd name="T30" fmla="*/ 12 w 106"/>
                <a:gd name="T31" fmla="*/ 18 h 177"/>
                <a:gd name="T32" fmla="*/ 4 w 106"/>
                <a:gd name="T33" fmla="*/ 22 h 177"/>
                <a:gd name="T34" fmla="*/ 0 w 106"/>
                <a:gd name="T35" fmla="*/ 31 h 177"/>
                <a:gd name="T36" fmla="*/ 7 w 106"/>
                <a:gd name="T37" fmla="*/ 41 h 177"/>
                <a:gd name="T38" fmla="*/ 13 w 106"/>
                <a:gd name="T39" fmla="*/ 41 h 177"/>
                <a:gd name="T40" fmla="*/ 13 w 106"/>
                <a:gd name="T41" fmla="*/ 48 h 177"/>
                <a:gd name="T42" fmla="*/ 18 w 106"/>
                <a:gd name="T43" fmla="*/ 54 h 177"/>
                <a:gd name="T44" fmla="*/ 15 w 106"/>
                <a:gd name="T45" fmla="*/ 66 h 177"/>
                <a:gd name="T46" fmla="*/ 17 w 106"/>
                <a:gd name="T47" fmla="*/ 80 h 177"/>
                <a:gd name="T48" fmla="*/ 24 w 106"/>
                <a:gd name="T49" fmla="*/ 89 h 177"/>
                <a:gd name="T50" fmla="*/ 30 w 106"/>
                <a:gd name="T51" fmla="*/ 89 h 177"/>
                <a:gd name="T52" fmla="*/ 42 w 106"/>
                <a:gd name="T53" fmla="*/ 84 h 177"/>
                <a:gd name="T54" fmla="*/ 53 w 106"/>
                <a:gd name="T55" fmla="*/ 82 h 177"/>
                <a:gd name="T56" fmla="*/ 48 w 106"/>
                <a:gd name="T57" fmla="*/ 73 h 177"/>
                <a:gd name="T58" fmla="*/ 42 w 106"/>
                <a:gd name="T59" fmla="*/ 64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7" name="AutoShape 165"/>
            <p:cNvSpPr>
              <a:spLocks/>
            </p:cNvSpPr>
            <p:nvPr/>
          </p:nvSpPr>
          <p:spPr bwMode="gray">
            <a:xfrm>
              <a:off x="2013964" y="2006428"/>
              <a:ext cx="96012" cy="112342"/>
            </a:xfrm>
            <a:custGeom>
              <a:avLst/>
              <a:gdLst>
                <a:gd name="T0" fmla="*/ 5 w 85"/>
                <a:gd name="T1" fmla="*/ 31 h 100"/>
                <a:gd name="T2" fmla="*/ 0 w 85"/>
                <a:gd name="T3" fmla="*/ 25 h 100"/>
                <a:gd name="T4" fmla="*/ 1 w 85"/>
                <a:gd name="T5" fmla="*/ 13 h 100"/>
                <a:gd name="T6" fmla="*/ 6 w 85"/>
                <a:gd name="T7" fmla="*/ 11 h 100"/>
                <a:gd name="T8" fmla="*/ 8 w 85"/>
                <a:gd name="T9" fmla="*/ 5 h 100"/>
                <a:gd name="T10" fmla="*/ 10 w 85"/>
                <a:gd name="T11" fmla="*/ 0 h 100"/>
                <a:gd name="T12" fmla="*/ 23 w 85"/>
                <a:gd name="T13" fmla="*/ 1 h 100"/>
                <a:gd name="T14" fmla="*/ 33 w 85"/>
                <a:gd name="T15" fmla="*/ 1 h 100"/>
                <a:gd name="T16" fmla="*/ 32 w 85"/>
                <a:gd name="T17" fmla="*/ 0 h 100"/>
                <a:gd name="T18" fmla="*/ 42 w 85"/>
                <a:gd name="T19" fmla="*/ 1 h 100"/>
                <a:gd name="T20" fmla="*/ 42 w 85"/>
                <a:gd name="T21" fmla="*/ 6 h 100"/>
                <a:gd name="T22" fmla="*/ 38 w 85"/>
                <a:gd name="T23" fmla="*/ 17 h 100"/>
                <a:gd name="T24" fmla="*/ 42 w 85"/>
                <a:gd name="T25" fmla="*/ 32 h 100"/>
                <a:gd name="T26" fmla="*/ 36 w 85"/>
                <a:gd name="T27" fmla="*/ 44 h 100"/>
                <a:gd name="T28" fmla="*/ 30 w 85"/>
                <a:gd name="T29" fmla="*/ 42 h 100"/>
                <a:gd name="T30" fmla="*/ 20 w 85"/>
                <a:gd name="T31" fmla="*/ 44 h 100"/>
                <a:gd name="T32" fmla="*/ 21 w 85"/>
                <a:gd name="T33" fmla="*/ 50 h 100"/>
                <a:gd name="T34" fmla="*/ 16 w 85"/>
                <a:gd name="T35" fmla="*/ 49 h 100"/>
                <a:gd name="T36" fmla="*/ 11 w 85"/>
                <a:gd name="T37" fmla="*/ 40 h 100"/>
                <a:gd name="T38" fmla="*/ 5 w 85"/>
                <a:gd name="T39" fmla="*/ 3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8" name="AutoShape 166"/>
            <p:cNvSpPr>
              <a:spLocks/>
            </p:cNvSpPr>
            <p:nvPr/>
          </p:nvSpPr>
          <p:spPr bwMode="gray">
            <a:xfrm>
              <a:off x="1922524" y="1871618"/>
              <a:ext cx="22860" cy="17975"/>
            </a:xfrm>
            <a:custGeom>
              <a:avLst/>
              <a:gdLst>
                <a:gd name="T0" fmla="*/ 3 w 19"/>
                <a:gd name="T1" fmla="*/ 0 h 16"/>
                <a:gd name="T2" fmla="*/ 10 w 19"/>
                <a:gd name="T3" fmla="*/ 0 h 16"/>
                <a:gd name="T4" fmla="*/ 7 w 19"/>
                <a:gd name="T5" fmla="*/ 8 h 16"/>
                <a:gd name="T6" fmla="*/ 0 w 19"/>
                <a:gd name="T7" fmla="*/ 7 h 16"/>
                <a:gd name="T8" fmla="*/ 4 w 19"/>
                <a:gd name="T9" fmla="*/ 2 h 16"/>
                <a:gd name="T10" fmla="*/ 3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9" name="AutoShape 167"/>
            <p:cNvSpPr>
              <a:spLocks/>
            </p:cNvSpPr>
            <p:nvPr/>
          </p:nvSpPr>
          <p:spPr bwMode="gray">
            <a:xfrm>
              <a:off x="1632203" y="1831175"/>
              <a:ext cx="338328" cy="316804"/>
            </a:xfrm>
            <a:custGeom>
              <a:avLst/>
              <a:gdLst>
                <a:gd name="T0" fmla="*/ 122 w 295"/>
                <a:gd name="T1" fmla="*/ 30 h 283"/>
                <a:gd name="T2" fmla="*/ 122 w 295"/>
                <a:gd name="T3" fmla="*/ 28 h 283"/>
                <a:gd name="T4" fmla="*/ 119 w 295"/>
                <a:gd name="T5" fmla="*/ 26 h 283"/>
                <a:gd name="T6" fmla="*/ 115 w 295"/>
                <a:gd name="T7" fmla="*/ 26 h 283"/>
                <a:gd name="T8" fmla="*/ 117 w 295"/>
                <a:gd name="T9" fmla="*/ 25 h 283"/>
                <a:gd name="T10" fmla="*/ 114 w 295"/>
                <a:gd name="T11" fmla="*/ 22 h 283"/>
                <a:gd name="T12" fmla="*/ 125 w 295"/>
                <a:gd name="T13" fmla="*/ 19 h 283"/>
                <a:gd name="T14" fmla="*/ 113 w 295"/>
                <a:gd name="T15" fmla="*/ 19 h 283"/>
                <a:gd name="T16" fmla="*/ 101 w 295"/>
                <a:gd name="T17" fmla="*/ 19 h 283"/>
                <a:gd name="T18" fmla="*/ 106 w 295"/>
                <a:gd name="T19" fmla="*/ 21 h 283"/>
                <a:gd name="T20" fmla="*/ 95 w 295"/>
                <a:gd name="T21" fmla="*/ 25 h 283"/>
                <a:gd name="T22" fmla="*/ 80 w 295"/>
                <a:gd name="T23" fmla="*/ 21 h 283"/>
                <a:gd name="T24" fmla="*/ 70 w 295"/>
                <a:gd name="T25" fmla="*/ 21 h 283"/>
                <a:gd name="T26" fmla="*/ 59 w 295"/>
                <a:gd name="T27" fmla="*/ 21 h 283"/>
                <a:gd name="T28" fmla="*/ 56 w 295"/>
                <a:gd name="T29" fmla="*/ 13 h 283"/>
                <a:gd name="T30" fmla="*/ 44 w 295"/>
                <a:gd name="T31" fmla="*/ 8 h 283"/>
                <a:gd name="T32" fmla="*/ 39 w 295"/>
                <a:gd name="T33" fmla="*/ 0 h 283"/>
                <a:gd name="T34" fmla="*/ 36 w 295"/>
                <a:gd name="T35" fmla="*/ 5 h 283"/>
                <a:gd name="T36" fmla="*/ 41 w 295"/>
                <a:gd name="T37" fmla="*/ 8 h 283"/>
                <a:gd name="T38" fmla="*/ 38 w 295"/>
                <a:gd name="T39" fmla="*/ 8 h 283"/>
                <a:gd name="T40" fmla="*/ 24 w 295"/>
                <a:gd name="T41" fmla="*/ 14 h 283"/>
                <a:gd name="T42" fmla="*/ 22 w 295"/>
                <a:gd name="T43" fmla="*/ 17 h 283"/>
                <a:gd name="T44" fmla="*/ 25 w 295"/>
                <a:gd name="T45" fmla="*/ 33 h 283"/>
                <a:gd name="T46" fmla="*/ 20 w 295"/>
                <a:gd name="T47" fmla="*/ 39 h 283"/>
                <a:gd name="T48" fmla="*/ 14 w 295"/>
                <a:gd name="T49" fmla="*/ 30 h 283"/>
                <a:gd name="T50" fmla="*/ 20 w 295"/>
                <a:gd name="T51" fmla="*/ 19 h 283"/>
                <a:gd name="T52" fmla="*/ 17 w 295"/>
                <a:gd name="T53" fmla="*/ 9 h 283"/>
                <a:gd name="T54" fmla="*/ 24 w 295"/>
                <a:gd name="T55" fmla="*/ 4 h 283"/>
                <a:gd name="T56" fmla="*/ 17 w 295"/>
                <a:gd name="T57" fmla="*/ 6 h 283"/>
                <a:gd name="T58" fmla="*/ 11 w 295"/>
                <a:gd name="T59" fmla="*/ 16 h 283"/>
                <a:gd name="T60" fmla="*/ 4 w 295"/>
                <a:gd name="T61" fmla="*/ 27 h 283"/>
                <a:gd name="T62" fmla="*/ 0 w 295"/>
                <a:gd name="T63" fmla="*/ 37 h 283"/>
                <a:gd name="T64" fmla="*/ 4 w 295"/>
                <a:gd name="T65" fmla="*/ 37 h 283"/>
                <a:gd name="T66" fmla="*/ 10 w 295"/>
                <a:gd name="T67" fmla="*/ 51 h 283"/>
                <a:gd name="T68" fmla="*/ 10 w 295"/>
                <a:gd name="T69" fmla="*/ 59 h 283"/>
                <a:gd name="T70" fmla="*/ 17 w 295"/>
                <a:gd name="T71" fmla="*/ 63 h 283"/>
                <a:gd name="T72" fmla="*/ 26 w 295"/>
                <a:gd name="T73" fmla="*/ 64 h 283"/>
                <a:gd name="T74" fmla="*/ 34 w 295"/>
                <a:gd name="T75" fmla="*/ 64 h 283"/>
                <a:gd name="T76" fmla="*/ 44 w 295"/>
                <a:gd name="T77" fmla="*/ 75 h 283"/>
                <a:gd name="T78" fmla="*/ 53 w 295"/>
                <a:gd name="T79" fmla="*/ 75 h 283"/>
                <a:gd name="T80" fmla="*/ 63 w 295"/>
                <a:gd name="T81" fmla="*/ 74 h 283"/>
                <a:gd name="T82" fmla="*/ 61 w 295"/>
                <a:gd name="T83" fmla="*/ 84 h 283"/>
                <a:gd name="T84" fmla="*/ 58 w 295"/>
                <a:gd name="T85" fmla="*/ 95 h 283"/>
                <a:gd name="T86" fmla="*/ 63 w 295"/>
                <a:gd name="T87" fmla="*/ 110 h 283"/>
                <a:gd name="T88" fmla="*/ 59 w 295"/>
                <a:gd name="T89" fmla="*/ 116 h 283"/>
                <a:gd name="T90" fmla="*/ 65 w 295"/>
                <a:gd name="T91" fmla="*/ 126 h 283"/>
                <a:gd name="T92" fmla="*/ 68 w 295"/>
                <a:gd name="T93" fmla="*/ 136 h 283"/>
                <a:gd name="T94" fmla="*/ 77 w 295"/>
                <a:gd name="T95" fmla="*/ 141 h 283"/>
                <a:gd name="T96" fmla="*/ 83 w 295"/>
                <a:gd name="T97" fmla="*/ 141 h 283"/>
                <a:gd name="T98" fmla="*/ 84 w 295"/>
                <a:gd name="T99" fmla="*/ 141 h 283"/>
                <a:gd name="T100" fmla="*/ 95 w 295"/>
                <a:gd name="T101" fmla="*/ 133 h 283"/>
                <a:gd name="T102" fmla="*/ 105 w 295"/>
                <a:gd name="T103" fmla="*/ 124 h 283"/>
                <a:gd name="T104" fmla="*/ 107 w 295"/>
                <a:gd name="T105" fmla="*/ 121 h 283"/>
                <a:gd name="T106" fmla="*/ 100 w 295"/>
                <a:gd name="T107" fmla="*/ 118 h 283"/>
                <a:gd name="T108" fmla="*/ 97 w 295"/>
                <a:gd name="T109" fmla="*/ 105 h 283"/>
                <a:gd name="T110" fmla="*/ 93 w 295"/>
                <a:gd name="T111" fmla="*/ 98 h 283"/>
                <a:gd name="T112" fmla="*/ 104 w 295"/>
                <a:gd name="T113" fmla="*/ 102 h 283"/>
                <a:gd name="T114" fmla="*/ 114 w 295"/>
                <a:gd name="T115" fmla="*/ 105 h 283"/>
                <a:gd name="T116" fmla="*/ 116 w 295"/>
                <a:gd name="T117" fmla="*/ 101 h 283"/>
                <a:gd name="T118" fmla="*/ 125 w 295"/>
                <a:gd name="T119" fmla="*/ 97 h 283"/>
                <a:gd name="T120" fmla="*/ 134 w 295"/>
                <a:gd name="T121" fmla="*/ 93 h 283"/>
                <a:gd name="T122" fmla="*/ 137 w 295"/>
                <a:gd name="T123" fmla="*/ 87 h 283"/>
                <a:gd name="T124" fmla="*/ 136 w 295"/>
                <a:gd name="T125" fmla="*/ 86 h 283"/>
                <a:gd name="T126" fmla="*/ 130 w 295"/>
                <a:gd name="T127" fmla="*/ 76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95"/>
                <a:gd name="T193" fmla="*/ 0 h 283"/>
                <a:gd name="T194" fmla="*/ 295 w 295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0" name="AutoShape 168"/>
            <p:cNvSpPr>
              <a:spLocks/>
            </p:cNvSpPr>
            <p:nvPr/>
          </p:nvSpPr>
          <p:spPr bwMode="gray">
            <a:xfrm>
              <a:off x="1863089" y="1862631"/>
              <a:ext cx="11430" cy="2247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0 h 3"/>
                <a:gd name="T4" fmla="*/ 5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1" name="AutoShape 169"/>
            <p:cNvSpPr>
              <a:spLocks/>
            </p:cNvSpPr>
            <p:nvPr/>
          </p:nvSpPr>
          <p:spPr bwMode="gray">
            <a:xfrm>
              <a:off x="1383029" y="1525605"/>
              <a:ext cx="256032" cy="89874"/>
            </a:xfrm>
            <a:custGeom>
              <a:avLst/>
              <a:gdLst>
                <a:gd name="T0" fmla="*/ 78 w 225"/>
                <a:gd name="T1" fmla="*/ 16 h 81"/>
                <a:gd name="T2" fmla="*/ 79 w 225"/>
                <a:gd name="T3" fmla="*/ 17 h 81"/>
                <a:gd name="T4" fmla="*/ 68 w 225"/>
                <a:gd name="T5" fmla="*/ 12 h 81"/>
                <a:gd name="T6" fmla="*/ 57 w 225"/>
                <a:gd name="T7" fmla="*/ 6 h 81"/>
                <a:gd name="T8" fmla="*/ 48 w 225"/>
                <a:gd name="T9" fmla="*/ 2 h 81"/>
                <a:gd name="T10" fmla="*/ 41 w 225"/>
                <a:gd name="T11" fmla="*/ 0 h 81"/>
                <a:gd name="T12" fmla="*/ 36 w 225"/>
                <a:gd name="T13" fmla="*/ 0 h 81"/>
                <a:gd name="T14" fmla="*/ 24 w 225"/>
                <a:gd name="T15" fmla="*/ 2 h 81"/>
                <a:gd name="T16" fmla="*/ 11 w 225"/>
                <a:gd name="T17" fmla="*/ 5 h 81"/>
                <a:gd name="T18" fmla="*/ 5 w 225"/>
                <a:gd name="T19" fmla="*/ 13 h 81"/>
                <a:gd name="T20" fmla="*/ 0 w 225"/>
                <a:gd name="T21" fmla="*/ 17 h 81"/>
                <a:gd name="T22" fmla="*/ 3 w 225"/>
                <a:gd name="T23" fmla="*/ 15 h 81"/>
                <a:gd name="T24" fmla="*/ 12 w 225"/>
                <a:gd name="T25" fmla="*/ 11 h 81"/>
                <a:gd name="T26" fmla="*/ 21 w 225"/>
                <a:gd name="T27" fmla="*/ 8 h 81"/>
                <a:gd name="T28" fmla="*/ 35 w 225"/>
                <a:gd name="T29" fmla="*/ 7 h 81"/>
                <a:gd name="T30" fmla="*/ 30 w 225"/>
                <a:gd name="T31" fmla="*/ 9 h 81"/>
                <a:gd name="T32" fmla="*/ 39 w 225"/>
                <a:gd name="T33" fmla="*/ 12 h 81"/>
                <a:gd name="T34" fmla="*/ 45 w 225"/>
                <a:gd name="T35" fmla="*/ 14 h 81"/>
                <a:gd name="T36" fmla="*/ 48 w 225"/>
                <a:gd name="T37" fmla="*/ 15 h 81"/>
                <a:gd name="T38" fmla="*/ 63 w 225"/>
                <a:gd name="T39" fmla="*/ 19 h 81"/>
                <a:gd name="T40" fmla="*/ 66 w 225"/>
                <a:gd name="T41" fmla="*/ 26 h 81"/>
                <a:gd name="T42" fmla="*/ 80 w 225"/>
                <a:gd name="T43" fmla="*/ 32 h 81"/>
                <a:gd name="T44" fmla="*/ 73 w 225"/>
                <a:gd name="T45" fmla="*/ 40 h 81"/>
                <a:gd name="T46" fmla="*/ 84 w 225"/>
                <a:gd name="T47" fmla="*/ 40 h 81"/>
                <a:gd name="T48" fmla="*/ 95 w 225"/>
                <a:gd name="T49" fmla="*/ 39 h 81"/>
                <a:gd name="T50" fmla="*/ 103 w 225"/>
                <a:gd name="T51" fmla="*/ 38 h 81"/>
                <a:gd name="T52" fmla="*/ 112 w 225"/>
                <a:gd name="T53" fmla="*/ 37 h 81"/>
                <a:gd name="T54" fmla="*/ 104 w 225"/>
                <a:gd name="T55" fmla="*/ 33 h 81"/>
                <a:gd name="T56" fmla="*/ 96 w 225"/>
                <a:gd name="T57" fmla="*/ 29 h 81"/>
                <a:gd name="T58" fmla="*/ 96 w 225"/>
                <a:gd name="T59" fmla="*/ 25 h 81"/>
                <a:gd name="T60" fmla="*/ 88 w 225"/>
                <a:gd name="T61" fmla="*/ 22 h 81"/>
                <a:gd name="T62" fmla="*/ 80 w 225"/>
                <a:gd name="T63" fmla="*/ 19 h 81"/>
                <a:gd name="T64" fmla="*/ 78 w 225"/>
                <a:gd name="T65" fmla="*/ 1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2" name="AutoShape 170"/>
            <p:cNvSpPr>
              <a:spLocks/>
            </p:cNvSpPr>
            <p:nvPr/>
          </p:nvSpPr>
          <p:spPr bwMode="gray">
            <a:xfrm>
              <a:off x="1424177" y="1559307"/>
              <a:ext cx="13716" cy="11234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5 h 11"/>
                <a:gd name="T4" fmla="*/ 2 w 12"/>
                <a:gd name="T5" fmla="*/ 0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3" name="AutoShape 171"/>
            <p:cNvSpPr>
              <a:spLocks/>
            </p:cNvSpPr>
            <p:nvPr/>
          </p:nvSpPr>
          <p:spPr bwMode="gray">
            <a:xfrm>
              <a:off x="1456181" y="1628959"/>
              <a:ext cx="9144" cy="4494"/>
            </a:xfrm>
            <a:custGeom>
              <a:avLst/>
              <a:gdLst>
                <a:gd name="T0" fmla="*/ 4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2 w 7"/>
                <a:gd name="T7" fmla="*/ 1 h 3"/>
                <a:gd name="T8" fmla="*/ 2 w 7"/>
                <a:gd name="T9" fmla="*/ 0 h 3"/>
                <a:gd name="T10" fmla="*/ 2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1 w 7"/>
                <a:gd name="T17" fmla="*/ 1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1 h 3"/>
                <a:gd name="T28" fmla="*/ 0 w 7"/>
                <a:gd name="T29" fmla="*/ 2 h 3"/>
                <a:gd name="T30" fmla="*/ 1 w 7"/>
                <a:gd name="T31" fmla="*/ 2 h 3"/>
                <a:gd name="T32" fmla="*/ 1 w 7"/>
                <a:gd name="T33" fmla="*/ 1 h 3"/>
                <a:gd name="T34" fmla="*/ 1 w 7"/>
                <a:gd name="T35" fmla="*/ 1 h 3"/>
                <a:gd name="T36" fmla="*/ 1 w 7"/>
                <a:gd name="T37" fmla="*/ 2 h 3"/>
                <a:gd name="T38" fmla="*/ 2 w 7"/>
                <a:gd name="T39" fmla="*/ 2 h 3"/>
                <a:gd name="T40" fmla="*/ 2 w 7"/>
                <a:gd name="T41" fmla="*/ 1 h 3"/>
                <a:gd name="T42" fmla="*/ 3 w 7"/>
                <a:gd name="T43" fmla="*/ 1 h 3"/>
                <a:gd name="T44" fmla="*/ 3 w 7"/>
                <a:gd name="T45" fmla="*/ 1 h 3"/>
                <a:gd name="T46" fmla="*/ 4 w 7"/>
                <a:gd name="T47" fmla="*/ 1 h 3"/>
                <a:gd name="T48" fmla="*/ 4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4" name="AutoShape 172"/>
            <p:cNvSpPr>
              <a:spLocks/>
            </p:cNvSpPr>
            <p:nvPr/>
          </p:nvSpPr>
          <p:spPr bwMode="gray">
            <a:xfrm>
              <a:off x="1495043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1 w 3"/>
                <a:gd name="T17" fmla="*/ 0 h 3"/>
                <a:gd name="T18" fmla="*/ 1 w 3"/>
                <a:gd name="T19" fmla="*/ 0 h 3"/>
                <a:gd name="T20" fmla="*/ 2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5" name="AutoShape 173"/>
            <p:cNvSpPr>
              <a:spLocks/>
            </p:cNvSpPr>
            <p:nvPr/>
          </p:nvSpPr>
          <p:spPr bwMode="gray">
            <a:xfrm>
              <a:off x="1490471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1 h 3"/>
                <a:gd name="T18" fmla="*/ 2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6" name="AutoShape 174"/>
            <p:cNvSpPr>
              <a:spLocks/>
            </p:cNvSpPr>
            <p:nvPr/>
          </p:nvSpPr>
          <p:spPr bwMode="gray">
            <a:xfrm>
              <a:off x="1867661" y="1655921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7" name="AutoShape 175"/>
            <p:cNvSpPr>
              <a:spLocks/>
            </p:cNvSpPr>
            <p:nvPr/>
          </p:nvSpPr>
          <p:spPr bwMode="gray">
            <a:xfrm>
              <a:off x="1876805" y="1646934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8" name="AutoShape 176"/>
            <p:cNvSpPr>
              <a:spLocks/>
            </p:cNvSpPr>
            <p:nvPr/>
          </p:nvSpPr>
          <p:spPr bwMode="gray">
            <a:xfrm>
              <a:off x="1874519" y="165367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gray">
            <a:xfrm>
              <a:off x="1865375" y="1655921"/>
              <a:ext cx="0" cy="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gray">
            <a:xfrm>
              <a:off x="1869947" y="1658168"/>
              <a:ext cx="0" cy="22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1" name="AutoShape 179"/>
            <p:cNvSpPr>
              <a:spLocks/>
            </p:cNvSpPr>
            <p:nvPr/>
          </p:nvSpPr>
          <p:spPr bwMode="gray">
            <a:xfrm>
              <a:off x="1869947" y="1660415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2" name="AutoShape 180"/>
            <p:cNvSpPr>
              <a:spLocks/>
            </p:cNvSpPr>
            <p:nvPr/>
          </p:nvSpPr>
          <p:spPr bwMode="gray">
            <a:xfrm>
              <a:off x="1689353" y="1615478"/>
              <a:ext cx="89154" cy="65158"/>
            </a:xfrm>
            <a:custGeom>
              <a:avLst/>
              <a:gdLst>
                <a:gd name="T0" fmla="*/ 3 w 78"/>
                <a:gd name="T1" fmla="*/ 3 h 56"/>
                <a:gd name="T2" fmla="*/ 1 w 78"/>
                <a:gd name="T3" fmla="*/ 11 h 56"/>
                <a:gd name="T4" fmla="*/ 0 w 78"/>
                <a:gd name="T5" fmla="*/ 16 h 56"/>
                <a:gd name="T6" fmla="*/ 1 w 78"/>
                <a:gd name="T7" fmla="*/ 23 h 56"/>
                <a:gd name="T8" fmla="*/ 4 w 78"/>
                <a:gd name="T9" fmla="*/ 29 h 56"/>
                <a:gd name="T10" fmla="*/ 9 w 78"/>
                <a:gd name="T11" fmla="*/ 22 h 56"/>
                <a:gd name="T12" fmla="*/ 14 w 78"/>
                <a:gd name="T13" fmla="*/ 19 h 56"/>
                <a:gd name="T14" fmla="*/ 20 w 78"/>
                <a:gd name="T15" fmla="*/ 20 h 56"/>
                <a:gd name="T16" fmla="*/ 34 w 78"/>
                <a:gd name="T17" fmla="*/ 20 h 56"/>
                <a:gd name="T18" fmla="*/ 39 w 78"/>
                <a:gd name="T19" fmla="*/ 16 h 56"/>
                <a:gd name="T20" fmla="*/ 26 w 78"/>
                <a:gd name="T21" fmla="*/ 10 h 56"/>
                <a:gd name="T22" fmla="*/ 28 w 78"/>
                <a:gd name="T23" fmla="*/ 7 h 56"/>
                <a:gd name="T24" fmla="*/ 23 w 78"/>
                <a:gd name="T25" fmla="*/ 4 h 56"/>
                <a:gd name="T26" fmla="*/ 9 w 78"/>
                <a:gd name="T27" fmla="*/ 0 h 56"/>
                <a:gd name="T28" fmla="*/ 3 w 78"/>
                <a:gd name="T29" fmla="*/ 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3" name="AutoShape 181"/>
            <p:cNvSpPr>
              <a:spLocks/>
            </p:cNvSpPr>
            <p:nvPr/>
          </p:nvSpPr>
          <p:spPr bwMode="gray">
            <a:xfrm>
              <a:off x="1625345" y="1617725"/>
              <a:ext cx="73152" cy="49430"/>
            </a:xfrm>
            <a:custGeom>
              <a:avLst/>
              <a:gdLst>
                <a:gd name="T0" fmla="*/ 32 w 62"/>
                <a:gd name="T1" fmla="*/ 2 h 44"/>
                <a:gd name="T2" fmla="*/ 30 w 62"/>
                <a:gd name="T3" fmla="*/ 10 h 44"/>
                <a:gd name="T4" fmla="*/ 28 w 62"/>
                <a:gd name="T5" fmla="*/ 15 h 44"/>
                <a:gd name="T6" fmla="*/ 29 w 62"/>
                <a:gd name="T7" fmla="*/ 22 h 44"/>
                <a:gd name="T8" fmla="*/ 18 w 62"/>
                <a:gd name="T9" fmla="*/ 22 h 44"/>
                <a:gd name="T10" fmla="*/ 7 w 62"/>
                <a:gd name="T11" fmla="*/ 21 h 44"/>
                <a:gd name="T12" fmla="*/ 0 w 62"/>
                <a:gd name="T13" fmla="*/ 18 h 44"/>
                <a:gd name="T14" fmla="*/ 5 w 62"/>
                <a:gd name="T15" fmla="*/ 15 h 44"/>
                <a:gd name="T16" fmla="*/ 14 w 62"/>
                <a:gd name="T17" fmla="*/ 15 h 44"/>
                <a:gd name="T18" fmla="*/ 23 w 62"/>
                <a:gd name="T19" fmla="*/ 16 h 44"/>
                <a:gd name="T20" fmla="*/ 20 w 62"/>
                <a:gd name="T21" fmla="*/ 6 h 44"/>
                <a:gd name="T22" fmla="*/ 15 w 62"/>
                <a:gd name="T23" fmla="*/ 3 h 44"/>
                <a:gd name="T24" fmla="*/ 14 w 62"/>
                <a:gd name="T25" fmla="*/ 0 h 44"/>
                <a:gd name="T26" fmla="*/ 25 w 62"/>
                <a:gd name="T27" fmla="*/ 1 h 44"/>
                <a:gd name="T28" fmla="*/ 32 w 62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4" name="AutoShape 182"/>
            <p:cNvSpPr>
              <a:spLocks/>
            </p:cNvSpPr>
            <p:nvPr/>
          </p:nvSpPr>
          <p:spPr bwMode="gray">
            <a:xfrm>
              <a:off x="1689353" y="1561554"/>
              <a:ext cx="4572" cy="2247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2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5" name="AutoShape 183"/>
            <p:cNvSpPr>
              <a:spLocks/>
            </p:cNvSpPr>
            <p:nvPr/>
          </p:nvSpPr>
          <p:spPr bwMode="gray">
            <a:xfrm>
              <a:off x="1700783" y="1561554"/>
              <a:ext cx="4572" cy="2247"/>
            </a:xfrm>
            <a:custGeom>
              <a:avLst/>
              <a:gdLst>
                <a:gd name="T0" fmla="*/ 2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6" name="AutoShape 184"/>
            <p:cNvSpPr>
              <a:spLocks/>
            </p:cNvSpPr>
            <p:nvPr/>
          </p:nvSpPr>
          <p:spPr bwMode="gray">
            <a:xfrm>
              <a:off x="1947670" y="1777251"/>
              <a:ext cx="4572" cy="11234"/>
            </a:xfrm>
            <a:custGeom>
              <a:avLst/>
              <a:gdLst>
                <a:gd name="T0" fmla="*/ 1 w 4"/>
                <a:gd name="T1" fmla="*/ 5 h 8"/>
                <a:gd name="T2" fmla="*/ 0 w 4"/>
                <a:gd name="T3" fmla="*/ 3 h 8"/>
                <a:gd name="T4" fmla="*/ 2 w 4"/>
                <a:gd name="T5" fmla="*/ 0 h 8"/>
                <a:gd name="T6" fmla="*/ 1 w 4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3" y="8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7" name="AutoShape 185"/>
            <p:cNvSpPr>
              <a:spLocks/>
            </p:cNvSpPr>
            <p:nvPr/>
          </p:nvSpPr>
          <p:spPr bwMode="gray">
            <a:xfrm>
              <a:off x="1323593" y="1862631"/>
              <a:ext cx="80010" cy="83133"/>
            </a:xfrm>
            <a:custGeom>
              <a:avLst/>
              <a:gdLst>
                <a:gd name="T0" fmla="*/ 7 w 71"/>
                <a:gd name="T1" fmla="*/ 18 h 76"/>
                <a:gd name="T2" fmla="*/ 0 w 71"/>
                <a:gd name="T3" fmla="*/ 9 h 76"/>
                <a:gd name="T4" fmla="*/ 1 w 71"/>
                <a:gd name="T5" fmla="*/ 3 h 76"/>
                <a:gd name="T6" fmla="*/ 1 w 71"/>
                <a:gd name="T7" fmla="*/ 2 h 76"/>
                <a:gd name="T8" fmla="*/ 2 w 71"/>
                <a:gd name="T9" fmla="*/ 0 h 76"/>
                <a:gd name="T10" fmla="*/ 18 w 71"/>
                <a:gd name="T11" fmla="*/ 3 h 76"/>
                <a:gd name="T12" fmla="*/ 25 w 71"/>
                <a:gd name="T13" fmla="*/ 2 h 76"/>
                <a:gd name="T14" fmla="*/ 30 w 71"/>
                <a:gd name="T15" fmla="*/ 10 h 76"/>
                <a:gd name="T16" fmla="*/ 35 w 71"/>
                <a:gd name="T17" fmla="*/ 18 h 76"/>
                <a:gd name="T18" fmla="*/ 31 w 71"/>
                <a:gd name="T19" fmla="*/ 19 h 76"/>
                <a:gd name="T20" fmla="*/ 31 w 71"/>
                <a:gd name="T21" fmla="*/ 28 h 76"/>
                <a:gd name="T22" fmla="*/ 31 w 71"/>
                <a:gd name="T23" fmla="*/ 37 h 76"/>
                <a:gd name="T24" fmla="*/ 25 w 71"/>
                <a:gd name="T25" fmla="*/ 29 h 76"/>
                <a:gd name="T26" fmla="*/ 25 w 71"/>
                <a:gd name="T27" fmla="*/ 32 h 76"/>
                <a:gd name="T28" fmla="*/ 23 w 71"/>
                <a:gd name="T29" fmla="*/ 28 h 76"/>
                <a:gd name="T30" fmla="*/ 20 w 71"/>
                <a:gd name="T31" fmla="*/ 22 h 76"/>
                <a:gd name="T32" fmla="*/ 13 w 71"/>
                <a:gd name="T33" fmla="*/ 16 h 76"/>
                <a:gd name="T34" fmla="*/ 7 w 71"/>
                <a:gd name="T35" fmla="*/ 10 h 76"/>
                <a:gd name="T36" fmla="*/ 9 w 71"/>
                <a:gd name="T37" fmla="*/ 17 h 76"/>
                <a:gd name="T38" fmla="*/ 7 w 71"/>
                <a:gd name="T39" fmla="*/ 1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8" name="AutoShape 186"/>
            <p:cNvSpPr>
              <a:spLocks/>
            </p:cNvSpPr>
            <p:nvPr/>
          </p:nvSpPr>
          <p:spPr bwMode="gray">
            <a:xfrm>
              <a:off x="1721357" y="1817694"/>
              <a:ext cx="4572" cy="6741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3 h 5"/>
                <a:gd name="T6" fmla="*/ 1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9" name="AutoShape 187"/>
            <p:cNvSpPr>
              <a:spLocks/>
            </p:cNvSpPr>
            <p:nvPr/>
          </p:nvSpPr>
          <p:spPr bwMode="gray">
            <a:xfrm>
              <a:off x="1981960" y="1797472"/>
              <a:ext cx="4572" cy="8987"/>
            </a:xfrm>
            <a:custGeom>
              <a:avLst/>
              <a:gdLst>
                <a:gd name="T0" fmla="*/ 2 w 5"/>
                <a:gd name="T1" fmla="*/ 3 h 7"/>
                <a:gd name="T2" fmla="*/ 1 w 5"/>
                <a:gd name="T3" fmla="*/ 4 h 7"/>
                <a:gd name="T4" fmla="*/ 0 w 5"/>
                <a:gd name="T5" fmla="*/ 0 h 7"/>
                <a:gd name="T6" fmla="*/ 2 w 5"/>
                <a:gd name="T7" fmla="*/ 3 h 7"/>
                <a:gd name="T8" fmla="*/ 2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0" name="AutoShape 188"/>
            <p:cNvSpPr>
              <a:spLocks/>
            </p:cNvSpPr>
            <p:nvPr/>
          </p:nvSpPr>
          <p:spPr bwMode="gray">
            <a:xfrm>
              <a:off x="1940812" y="1736808"/>
              <a:ext cx="4572" cy="11234"/>
            </a:xfrm>
            <a:custGeom>
              <a:avLst/>
              <a:gdLst>
                <a:gd name="T0" fmla="*/ 2 w 4"/>
                <a:gd name="T1" fmla="*/ 3 h 9"/>
                <a:gd name="T2" fmla="*/ 1 w 4"/>
                <a:gd name="T3" fmla="*/ 5 h 9"/>
                <a:gd name="T4" fmla="*/ 0 w 4"/>
                <a:gd name="T5" fmla="*/ 0 h 9"/>
                <a:gd name="T6" fmla="*/ 2 w 4"/>
                <a:gd name="T7" fmla="*/ 0 h 9"/>
                <a:gd name="T8" fmla="*/ 2 w 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6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1" name="AutoShape 189"/>
            <p:cNvSpPr>
              <a:spLocks/>
            </p:cNvSpPr>
            <p:nvPr/>
          </p:nvSpPr>
          <p:spPr bwMode="gray">
            <a:xfrm>
              <a:off x="1225295" y="1768263"/>
              <a:ext cx="54864" cy="35949"/>
            </a:xfrm>
            <a:custGeom>
              <a:avLst/>
              <a:gdLst>
                <a:gd name="T0" fmla="*/ 24 w 48"/>
                <a:gd name="T1" fmla="*/ 12 h 33"/>
                <a:gd name="T2" fmla="*/ 22 w 48"/>
                <a:gd name="T3" fmla="*/ 16 h 33"/>
                <a:gd name="T4" fmla="*/ 15 w 48"/>
                <a:gd name="T5" fmla="*/ 15 h 33"/>
                <a:gd name="T6" fmla="*/ 8 w 48"/>
                <a:gd name="T7" fmla="*/ 12 h 33"/>
                <a:gd name="T8" fmla="*/ 0 w 48"/>
                <a:gd name="T9" fmla="*/ 9 h 33"/>
                <a:gd name="T10" fmla="*/ 9 w 48"/>
                <a:gd name="T11" fmla="*/ 0 h 33"/>
                <a:gd name="T12" fmla="*/ 15 w 48"/>
                <a:gd name="T13" fmla="*/ 5 h 33"/>
                <a:gd name="T14" fmla="*/ 24 w 48"/>
                <a:gd name="T15" fmla="*/ 7 h 33"/>
                <a:gd name="T16" fmla="*/ 24 w 48"/>
                <a:gd name="T17" fmla="*/ 1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2" name="AutoShape 190"/>
            <p:cNvSpPr>
              <a:spLocks/>
            </p:cNvSpPr>
            <p:nvPr/>
          </p:nvSpPr>
          <p:spPr bwMode="gray">
            <a:xfrm>
              <a:off x="1924810" y="1828928"/>
              <a:ext cx="6858" cy="6741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1 h 6"/>
                <a:gd name="T4" fmla="*/ 3 w 5"/>
                <a:gd name="T5" fmla="*/ 0 h 6"/>
                <a:gd name="T6" fmla="*/ 2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2 w 5"/>
                <a:gd name="T13" fmla="*/ 2 h 6"/>
                <a:gd name="T14" fmla="*/ 1 w 5"/>
                <a:gd name="T15" fmla="*/ 2 h 6"/>
                <a:gd name="T16" fmla="*/ 1 w 5"/>
                <a:gd name="T17" fmla="*/ 2 h 6"/>
                <a:gd name="T18" fmla="*/ 1 w 5"/>
                <a:gd name="T19" fmla="*/ 3 h 6"/>
                <a:gd name="T20" fmla="*/ 1 w 5"/>
                <a:gd name="T21" fmla="*/ 3 h 6"/>
                <a:gd name="T22" fmla="*/ 0 w 5"/>
                <a:gd name="T23" fmla="*/ 3 h 6"/>
                <a:gd name="T24" fmla="*/ 1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3 h 6"/>
                <a:gd name="T32" fmla="*/ 3 w 5"/>
                <a:gd name="T33" fmla="*/ 3 h 6"/>
                <a:gd name="T34" fmla="*/ 3 w 5"/>
                <a:gd name="T35" fmla="*/ 2 h 6"/>
                <a:gd name="T36" fmla="*/ 3 w 5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6"/>
                <a:gd name="T59" fmla="*/ 5 w 5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6">
                  <a:moveTo>
                    <a:pt x="5" y="3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3" name="AutoShape 191"/>
            <p:cNvSpPr>
              <a:spLocks/>
            </p:cNvSpPr>
            <p:nvPr/>
          </p:nvSpPr>
          <p:spPr bwMode="gray">
            <a:xfrm>
              <a:off x="1931668" y="1826681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4" name="AutoShape 192"/>
            <p:cNvSpPr>
              <a:spLocks/>
            </p:cNvSpPr>
            <p:nvPr/>
          </p:nvSpPr>
          <p:spPr bwMode="gray">
            <a:xfrm>
              <a:off x="1243583" y="1727820"/>
              <a:ext cx="157734" cy="80886"/>
            </a:xfrm>
            <a:custGeom>
              <a:avLst/>
              <a:gdLst>
                <a:gd name="T0" fmla="*/ 37 w 137"/>
                <a:gd name="T1" fmla="*/ 24 h 72"/>
                <a:gd name="T2" fmla="*/ 33 w 137"/>
                <a:gd name="T3" fmla="*/ 26 h 72"/>
                <a:gd name="T4" fmla="*/ 28 w 137"/>
                <a:gd name="T5" fmla="*/ 29 h 72"/>
                <a:gd name="T6" fmla="*/ 24 w 137"/>
                <a:gd name="T7" fmla="*/ 36 h 72"/>
                <a:gd name="T8" fmla="*/ 21 w 137"/>
                <a:gd name="T9" fmla="*/ 36 h 72"/>
                <a:gd name="T10" fmla="*/ 20 w 137"/>
                <a:gd name="T11" fmla="*/ 32 h 72"/>
                <a:gd name="T12" fmla="*/ 16 w 137"/>
                <a:gd name="T13" fmla="*/ 30 h 72"/>
                <a:gd name="T14" fmla="*/ 16 w 137"/>
                <a:gd name="T15" fmla="*/ 25 h 72"/>
                <a:gd name="T16" fmla="*/ 7 w 137"/>
                <a:gd name="T17" fmla="*/ 23 h 72"/>
                <a:gd name="T18" fmla="*/ 0 w 137"/>
                <a:gd name="T19" fmla="*/ 18 h 72"/>
                <a:gd name="T20" fmla="*/ 7 w 137"/>
                <a:gd name="T21" fmla="*/ 9 h 72"/>
                <a:gd name="T22" fmla="*/ 15 w 137"/>
                <a:gd name="T23" fmla="*/ 2 h 72"/>
                <a:gd name="T24" fmla="*/ 16 w 137"/>
                <a:gd name="T25" fmla="*/ 2 h 72"/>
                <a:gd name="T26" fmla="*/ 27 w 137"/>
                <a:gd name="T27" fmla="*/ 1 h 72"/>
                <a:gd name="T28" fmla="*/ 37 w 137"/>
                <a:gd name="T29" fmla="*/ 0 h 72"/>
                <a:gd name="T30" fmla="*/ 46 w 137"/>
                <a:gd name="T31" fmla="*/ 1 h 72"/>
                <a:gd name="T32" fmla="*/ 54 w 137"/>
                <a:gd name="T33" fmla="*/ 1 h 72"/>
                <a:gd name="T34" fmla="*/ 61 w 137"/>
                <a:gd name="T35" fmla="*/ 5 h 72"/>
                <a:gd name="T36" fmla="*/ 60 w 137"/>
                <a:gd name="T37" fmla="*/ 5 h 72"/>
                <a:gd name="T38" fmla="*/ 61 w 137"/>
                <a:gd name="T39" fmla="*/ 7 h 72"/>
                <a:gd name="T40" fmla="*/ 64 w 137"/>
                <a:gd name="T41" fmla="*/ 7 h 72"/>
                <a:gd name="T42" fmla="*/ 69 w 137"/>
                <a:gd name="T43" fmla="*/ 11 h 72"/>
                <a:gd name="T44" fmla="*/ 60 w 137"/>
                <a:gd name="T45" fmla="*/ 12 h 72"/>
                <a:gd name="T46" fmla="*/ 51 w 137"/>
                <a:gd name="T47" fmla="*/ 14 h 72"/>
                <a:gd name="T48" fmla="*/ 37 w 137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5" name="AutoShape 193"/>
            <p:cNvSpPr>
              <a:spLocks/>
            </p:cNvSpPr>
            <p:nvPr/>
          </p:nvSpPr>
          <p:spPr bwMode="gray">
            <a:xfrm>
              <a:off x="1945384" y="1757029"/>
              <a:ext cx="9144" cy="11234"/>
            </a:xfrm>
            <a:custGeom>
              <a:avLst/>
              <a:gdLst>
                <a:gd name="T0" fmla="*/ 4 w 8"/>
                <a:gd name="T1" fmla="*/ 4 h 8"/>
                <a:gd name="T2" fmla="*/ 0 w 8"/>
                <a:gd name="T3" fmla="*/ 0 h 8"/>
                <a:gd name="T4" fmla="*/ 4 w 8"/>
                <a:gd name="T5" fmla="*/ 5 h 8"/>
                <a:gd name="T6" fmla="*/ 4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6" name="AutoShape 194"/>
            <p:cNvSpPr>
              <a:spLocks/>
            </p:cNvSpPr>
            <p:nvPr/>
          </p:nvSpPr>
          <p:spPr bwMode="gray">
            <a:xfrm>
              <a:off x="1282445" y="1752535"/>
              <a:ext cx="118872" cy="116836"/>
            </a:xfrm>
            <a:custGeom>
              <a:avLst/>
              <a:gdLst>
                <a:gd name="T0" fmla="*/ 20 w 103"/>
                <a:gd name="T1" fmla="*/ 13 h 103"/>
                <a:gd name="T2" fmla="*/ 16 w 103"/>
                <a:gd name="T3" fmla="*/ 15 h 103"/>
                <a:gd name="T4" fmla="*/ 11 w 103"/>
                <a:gd name="T5" fmla="*/ 18 h 103"/>
                <a:gd name="T6" fmla="*/ 7 w 103"/>
                <a:gd name="T7" fmla="*/ 25 h 103"/>
                <a:gd name="T8" fmla="*/ 4 w 103"/>
                <a:gd name="T9" fmla="*/ 25 h 103"/>
                <a:gd name="T10" fmla="*/ 0 w 103"/>
                <a:gd name="T11" fmla="*/ 26 h 103"/>
                <a:gd name="T12" fmla="*/ 10 w 103"/>
                <a:gd name="T13" fmla="*/ 37 h 103"/>
                <a:gd name="T14" fmla="*/ 20 w 103"/>
                <a:gd name="T15" fmla="*/ 49 h 103"/>
                <a:gd name="T16" fmla="*/ 35 w 103"/>
                <a:gd name="T17" fmla="*/ 52 h 103"/>
                <a:gd name="T18" fmla="*/ 42 w 103"/>
                <a:gd name="T19" fmla="*/ 51 h 103"/>
                <a:gd name="T20" fmla="*/ 42 w 103"/>
                <a:gd name="T21" fmla="*/ 43 h 103"/>
                <a:gd name="T22" fmla="*/ 43 w 103"/>
                <a:gd name="T23" fmla="*/ 36 h 103"/>
                <a:gd name="T24" fmla="*/ 44 w 103"/>
                <a:gd name="T25" fmla="*/ 29 h 103"/>
                <a:gd name="T26" fmla="*/ 45 w 103"/>
                <a:gd name="T27" fmla="*/ 31 h 103"/>
                <a:gd name="T28" fmla="*/ 47 w 103"/>
                <a:gd name="T29" fmla="*/ 22 h 103"/>
                <a:gd name="T30" fmla="*/ 49 w 103"/>
                <a:gd name="T31" fmla="*/ 12 h 103"/>
                <a:gd name="T32" fmla="*/ 49 w 103"/>
                <a:gd name="T33" fmla="*/ 3 h 103"/>
                <a:gd name="T34" fmla="*/ 52 w 103"/>
                <a:gd name="T35" fmla="*/ 0 h 103"/>
                <a:gd name="T36" fmla="*/ 43 w 103"/>
                <a:gd name="T37" fmla="*/ 1 h 103"/>
                <a:gd name="T38" fmla="*/ 34 w 103"/>
                <a:gd name="T39" fmla="*/ 3 h 103"/>
                <a:gd name="T40" fmla="*/ 20 w 103"/>
                <a:gd name="T41" fmla="*/ 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7" name="AutoShape 195"/>
            <p:cNvSpPr>
              <a:spLocks/>
            </p:cNvSpPr>
            <p:nvPr/>
          </p:nvSpPr>
          <p:spPr bwMode="gray">
            <a:xfrm>
              <a:off x="1940812" y="1797472"/>
              <a:ext cx="4572" cy="6741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0 h 6"/>
                <a:gd name="T4" fmla="*/ 0 w 4"/>
                <a:gd name="T5" fmla="*/ 2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3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8" name="AutoShape 196"/>
            <p:cNvSpPr>
              <a:spLocks/>
            </p:cNvSpPr>
            <p:nvPr/>
          </p:nvSpPr>
          <p:spPr bwMode="gray">
            <a:xfrm>
              <a:off x="1915666" y="1691871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9" name="AutoShape 197"/>
            <p:cNvSpPr>
              <a:spLocks/>
            </p:cNvSpPr>
            <p:nvPr/>
          </p:nvSpPr>
          <p:spPr bwMode="gray">
            <a:xfrm>
              <a:off x="1911094" y="1685130"/>
              <a:ext cx="4572" cy="4494"/>
            </a:xfrm>
            <a:custGeom>
              <a:avLst/>
              <a:gdLst>
                <a:gd name="T0" fmla="*/ 2 w 5"/>
                <a:gd name="T1" fmla="*/ 2 h 5"/>
                <a:gd name="T2" fmla="*/ 0 w 5"/>
                <a:gd name="T3" fmla="*/ 0 h 5"/>
                <a:gd name="T4" fmla="*/ 2 w 5"/>
                <a:gd name="T5" fmla="*/ 2 h 5"/>
                <a:gd name="T6" fmla="*/ 2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0" name="AutoShape 198"/>
            <p:cNvSpPr>
              <a:spLocks/>
            </p:cNvSpPr>
            <p:nvPr/>
          </p:nvSpPr>
          <p:spPr bwMode="gray">
            <a:xfrm>
              <a:off x="1933954" y="171658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1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1" name="AutoShape 199"/>
            <p:cNvSpPr>
              <a:spLocks/>
            </p:cNvSpPr>
            <p:nvPr/>
          </p:nvSpPr>
          <p:spPr bwMode="gray">
            <a:xfrm>
              <a:off x="1904236" y="1660415"/>
              <a:ext cx="6858" cy="2247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1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1 h 3"/>
                <a:gd name="T16" fmla="*/ 2 w 5"/>
                <a:gd name="T17" fmla="*/ 1 h 3"/>
                <a:gd name="T18" fmla="*/ 2 w 5"/>
                <a:gd name="T19" fmla="*/ 1 h 3"/>
                <a:gd name="T20" fmla="*/ 2 w 5"/>
                <a:gd name="T21" fmla="*/ 1 h 3"/>
                <a:gd name="T22" fmla="*/ 2 w 5"/>
                <a:gd name="T23" fmla="*/ 0 h 3"/>
                <a:gd name="T24" fmla="*/ 3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2" name="AutoShape 200"/>
            <p:cNvSpPr>
              <a:spLocks/>
            </p:cNvSpPr>
            <p:nvPr/>
          </p:nvSpPr>
          <p:spPr bwMode="gray">
            <a:xfrm>
              <a:off x="1933954" y="1691871"/>
              <a:ext cx="4572" cy="449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3" name="AutoShape 201"/>
            <p:cNvSpPr>
              <a:spLocks/>
            </p:cNvSpPr>
            <p:nvPr/>
          </p:nvSpPr>
          <p:spPr bwMode="gray">
            <a:xfrm>
              <a:off x="1933954" y="1676143"/>
              <a:ext cx="4572" cy="449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4" name="AutoShape 202"/>
            <p:cNvSpPr>
              <a:spLocks/>
            </p:cNvSpPr>
            <p:nvPr/>
          </p:nvSpPr>
          <p:spPr bwMode="gray">
            <a:xfrm>
              <a:off x="1252727" y="1655921"/>
              <a:ext cx="34290" cy="71899"/>
            </a:xfrm>
            <a:custGeom>
              <a:avLst/>
              <a:gdLst>
                <a:gd name="T0" fmla="*/ 9 w 30"/>
                <a:gd name="T1" fmla="*/ 26 h 63"/>
                <a:gd name="T2" fmla="*/ 4 w 30"/>
                <a:gd name="T3" fmla="*/ 32 h 63"/>
                <a:gd name="T4" fmla="*/ 0 w 30"/>
                <a:gd name="T5" fmla="*/ 32 h 63"/>
                <a:gd name="T6" fmla="*/ 2 w 30"/>
                <a:gd name="T7" fmla="*/ 20 h 63"/>
                <a:gd name="T8" fmla="*/ 5 w 30"/>
                <a:gd name="T9" fmla="*/ 8 h 63"/>
                <a:gd name="T10" fmla="*/ 14 w 30"/>
                <a:gd name="T11" fmla="*/ 0 h 63"/>
                <a:gd name="T12" fmla="*/ 15 w 30"/>
                <a:gd name="T13" fmla="*/ 2 h 63"/>
                <a:gd name="T14" fmla="*/ 12 w 30"/>
                <a:gd name="T15" fmla="*/ 14 h 63"/>
                <a:gd name="T16" fmla="*/ 9 w 30"/>
                <a:gd name="T17" fmla="*/ 2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5" name="AutoShape 203"/>
            <p:cNvSpPr>
              <a:spLocks/>
            </p:cNvSpPr>
            <p:nvPr/>
          </p:nvSpPr>
          <p:spPr bwMode="gray">
            <a:xfrm>
              <a:off x="1172717" y="1673896"/>
              <a:ext cx="105156" cy="114589"/>
            </a:xfrm>
            <a:custGeom>
              <a:avLst/>
              <a:gdLst>
                <a:gd name="T0" fmla="*/ 4 w 91"/>
                <a:gd name="T1" fmla="*/ 45 h 102"/>
                <a:gd name="T2" fmla="*/ 0 w 91"/>
                <a:gd name="T3" fmla="*/ 41 h 102"/>
                <a:gd name="T4" fmla="*/ 1 w 91"/>
                <a:gd name="T5" fmla="*/ 32 h 102"/>
                <a:gd name="T6" fmla="*/ 8 w 91"/>
                <a:gd name="T7" fmla="*/ 23 h 102"/>
                <a:gd name="T8" fmla="*/ 22 w 91"/>
                <a:gd name="T9" fmla="*/ 20 h 102"/>
                <a:gd name="T10" fmla="*/ 14 w 91"/>
                <a:gd name="T11" fmla="*/ 9 h 102"/>
                <a:gd name="T12" fmla="*/ 18 w 91"/>
                <a:gd name="T13" fmla="*/ 7 h 102"/>
                <a:gd name="T14" fmla="*/ 19 w 91"/>
                <a:gd name="T15" fmla="*/ 0 h 102"/>
                <a:gd name="T16" fmla="*/ 29 w 91"/>
                <a:gd name="T17" fmla="*/ 0 h 102"/>
                <a:gd name="T18" fmla="*/ 39 w 91"/>
                <a:gd name="T19" fmla="*/ 0 h 102"/>
                <a:gd name="T20" fmla="*/ 37 w 91"/>
                <a:gd name="T21" fmla="*/ 12 h 102"/>
                <a:gd name="T22" fmla="*/ 35 w 91"/>
                <a:gd name="T23" fmla="*/ 24 h 102"/>
                <a:gd name="T24" fmla="*/ 38 w 91"/>
                <a:gd name="T25" fmla="*/ 24 h 102"/>
                <a:gd name="T26" fmla="*/ 42 w 91"/>
                <a:gd name="T27" fmla="*/ 25 h 102"/>
                <a:gd name="T28" fmla="*/ 46 w 91"/>
                <a:gd name="T29" fmla="*/ 26 h 102"/>
                <a:gd name="T30" fmla="*/ 38 w 91"/>
                <a:gd name="T31" fmla="*/ 33 h 102"/>
                <a:gd name="T32" fmla="*/ 31 w 91"/>
                <a:gd name="T33" fmla="*/ 42 h 102"/>
                <a:gd name="T34" fmla="*/ 23 w 91"/>
                <a:gd name="T35" fmla="*/ 51 h 102"/>
                <a:gd name="T36" fmla="*/ 14 w 91"/>
                <a:gd name="T37" fmla="*/ 48 h 102"/>
                <a:gd name="T38" fmla="*/ 4 w 91"/>
                <a:gd name="T39" fmla="*/ 45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6" name="AutoShape 204"/>
            <p:cNvSpPr>
              <a:spLocks/>
            </p:cNvSpPr>
            <p:nvPr/>
          </p:nvSpPr>
          <p:spPr bwMode="gray">
            <a:xfrm>
              <a:off x="1529333" y="1655921"/>
              <a:ext cx="52578" cy="17975"/>
            </a:xfrm>
            <a:custGeom>
              <a:avLst/>
              <a:gdLst>
                <a:gd name="T0" fmla="*/ 9 w 47"/>
                <a:gd name="T1" fmla="*/ 0 h 16"/>
                <a:gd name="T2" fmla="*/ 0 w 47"/>
                <a:gd name="T3" fmla="*/ 3 h 16"/>
                <a:gd name="T4" fmla="*/ 13 w 47"/>
                <a:gd name="T5" fmla="*/ 8 h 16"/>
                <a:gd name="T6" fmla="*/ 23 w 47"/>
                <a:gd name="T7" fmla="*/ 6 h 16"/>
                <a:gd name="T8" fmla="*/ 9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7" name="AutoShape 205"/>
            <p:cNvSpPr>
              <a:spLocks/>
            </p:cNvSpPr>
            <p:nvPr/>
          </p:nvSpPr>
          <p:spPr bwMode="gray">
            <a:xfrm>
              <a:off x="1805939" y="1653674"/>
              <a:ext cx="38862" cy="15728"/>
            </a:xfrm>
            <a:custGeom>
              <a:avLst/>
              <a:gdLst>
                <a:gd name="T0" fmla="*/ 17 w 33"/>
                <a:gd name="T1" fmla="*/ 4 h 14"/>
                <a:gd name="T2" fmla="*/ 16 w 33"/>
                <a:gd name="T3" fmla="*/ 5 h 14"/>
                <a:gd name="T4" fmla="*/ 4 w 33"/>
                <a:gd name="T5" fmla="*/ 7 h 14"/>
                <a:gd name="T6" fmla="*/ 0 w 33"/>
                <a:gd name="T7" fmla="*/ 6 h 14"/>
                <a:gd name="T8" fmla="*/ 1 w 33"/>
                <a:gd name="T9" fmla="*/ 0 h 14"/>
                <a:gd name="T10" fmla="*/ 17 w 33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8" name="AutoShape 206"/>
            <p:cNvSpPr>
              <a:spLocks/>
            </p:cNvSpPr>
            <p:nvPr/>
          </p:nvSpPr>
          <p:spPr bwMode="gray">
            <a:xfrm>
              <a:off x="1860803" y="1673896"/>
              <a:ext cx="9144" cy="2247"/>
            </a:xfrm>
            <a:custGeom>
              <a:avLst/>
              <a:gdLst>
                <a:gd name="T0" fmla="*/ 4 w 7"/>
                <a:gd name="T1" fmla="*/ 1 h 3"/>
                <a:gd name="T2" fmla="*/ 1 w 7"/>
                <a:gd name="T3" fmla="*/ 0 h 3"/>
                <a:gd name="T4" fmla="*/ 0 w 7"/>
                <a:gd name="T5" fmla="*/ 1 h 3"/>
                <a:gd name="T6" fmla="*/ 4 w 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9" name="AutoShape 207"/>
            <p:cNvSpPr>
              <a:spLocks/>
            </p:cNvSpPr>
            <p:nvPr/>
          </p:nvSpPr>
          <p:spPr bwMode="gray">
            <a:xfrm>
              <a:off x="672084" y="1260477"/>
              <a:ext cx="660653" cy="503292"/>
            </a:xfrm>
            <a:custGeom>
              <a:avLst/>
              <a:gdLst>
                <a:gd name="T0" fmla="*/ 50 w 580"/>
                <a:gd name="T1" fmla="*/ 116 h 449"/>
                <a:gd name="T2" fmla="*/ 42 w 580"/>
                <a:gd name="T3" fmla="*/ 120 h 449"/>
                <a:gd name="T4" fmla="*/ 36 w 580"/>
                <a:gd name="T5" fmla="*/ 108 h 449"/>
                <a:gd name="T6" fmla="*/ 26 w 580"/>
                <a:gd name="T7" fmla="*/ 97 h 449"/>
                <a:gd name="T8" fmla="*/ 27 w 580"/>
                <a:gd name="T9" fmla="*/ 87 h 449"/>
                <a:gd name="T10" fmla="*/ 24 w 580"/>
                <a:gd name="T11" fmla="*/ 78 h 449"/>
                <a:gd name="T12" fmla="*/ 20 w 580"/>
                <a:gd name="T13" fmla="*/ 71 h 449"/>
                <a:gd name="T14" fmla="*/ 14 w 580"/>
                <a:gd name="T15" fmla="*/ 71 h 449"/>
                <a:gd name="T16" fmla="*/ 9 w 580"/>
                <a:gd name="T17" fmla="*/ 65 h 449"/>
                <a:gd name="T18" fmla="*/ 4 w 580"/>
                <a:gd name="T19" fmla="*/ 59 h 449"/>
                <a:gd name="T20" fmla="*/ 12 w 580"/>
                <a:gd name="T21" fmla="*/ 61 h 449"/>
                <a:gd name="T22" fmla="*/ 14 w 580"/>
                <a:gd name="T23" fmla="*/ 48 h 449"/>
                <a:gd name="T24" fmla="*/ 9 w 580"/>
                <a:gd name="T25" fmla="*/ 40 h 449"/>
                <a:gd name="T26" fmla="*/ 3 w 580"/>
                <a:gd name="T27" fmla="*/ 32 h 449"/>
                <a:gd name="T28" fmla="*/ 2 w 580"/>
                <a:gd name="T29" fmla="*/ 17 h 449"/>
                <a:gd name="T30" fmla="*/ 0 w 580"/>
                <a:gd name="T31" fmla="*/ 1 h 449"/>
                <a:gd name="T32" fmla="*/ 12 w 580"/>
                <a:gd name="T33" fmla="*/ 0 h 449"/>
                <a:gd name="T34" fmla="*/ 25 w 580"/>
                <a:gd name="T35" fmla="*/ 0 h 449"/>
                <a:gd name="T36" fmla="*/ 33 w 580"/>
                <a:gd name="T37" fmla="*/ 4 h 449"/>
                <a:gd name="T38" fmla="*/ 42 w 580"/>
                <a:gd name="T39" fmla="*/ 8 h 449"/>
                <a:gd name="T40" fmla="*/ 50 w 580"/>
                <a:gd name="T41" fmla="*/ 12 h 449"/>
                <a:gd name="T42" fmla="*/ 58 w 580"/>
                <a:gd name="T43" fmla="*/ 16 h 449"/>
                <a:gd name="T44" fmla="*/ 73 w 580"/>
                <a:gd name="T45" fmla="*/ 16 h 449"/>
                <a:gd name="T46" fmla="*/ 88 w 580"/>
                <a:gd name="T47" fmla="*/ 16 h 449"/>
                <a:gd name="T48" fmla="*/ 90 w 580"/>
                <a:gd name="T49" fmla="*/ 11 h 449"/>
                <a:gd name="T50" fmla="*/ 107 w 580"/>
                <a:gd name="T51" fmla="*/ 11 h 449"/>
                <a:gd name="T52" fmla="*/ 116 w 580"/>
                <a:gd name="T53" fmla="*/ 23 h 449"/>
                <a:gd name="T54" fmla="*/ 120 w 580"/>
                <a:gd name="T55" fmla="*/ 35 h 449"/>
                <a:gd name="T56" fmla="*/ 126 w 580"/>
                <a:gd name="T57" fmla="*/ 40 h 449"/>
                <a:gd name="T58" fmla="*/ 132 w 580"/>
                <a:gd name="T59" fmla="*/ 45 h 449"/>
                <a:gd name="T60" fmla="*/ 140 w 580"/>
                <a:gd name="T61" fmla="*/ 36 h 449"/>
                <a:gd name="T62" fmla="*/ 154 w 580"/>
                <a:gd name="T63" fmla="*/ 37 h 449"/>
                <a:gd name="T64" fmla="*/ 159 w 580"/>
                <a:gd name="T65" fmla="*/ 48 h 449"/>
                <a:gd name="T66" fmla="*/ 164 w 580"/>
                <a:gd name="T67" fmla="*/ 60 h 449"/>
                <a:gd name="T68" fmla="*/ 167 w 580"/>
                <a:gd name="T69" fmla="*/ 74 h 449"/>
                <a:gd name="T70" fmla="*/ 175 w 580"/>
                <a:gd name="T71" fmla="*/ 80 h 449"/>
                <a:gd name="T72" fmla="*/ 187 w 580"/>
                <a:gd name="T73" fmla="*/ 83 h 449"/>
                <a:gd name="T74" fmla="*/ 181 w 580"/>
                <a:gd name="T75" fmla="*/ 99 h 449"/>
                <a:gd name="T76" fmla="*/ 175 w 580"/>
                <a:gd name="T77" fmla="*/ 116 h 449"/>
                <a:gd name="T78" fmla="*/ 173 w 580"/>
                <a:gd name="T79" fmla="*/ 132 h 449"/>
                <a:gd name="T80" fmla="*/ 176 w 580"/>
                <a:gd name="T81" fmla="*/ 144 h 449"/>
                <a:gd name="T82" fmla="*/ 180 w 580"/>
                <a:gd name="T83" fmla="*/ 156 h 449"/>
                <a:gd name="T84" fmla="*/ 184 w 580"/>
                <a:gd name="T85" fmla="*/ 164 h 449"/>
                <a:gd name="T86" fmla="*/ 187 w 580"/>
                <a:gd name="T87" fmla="*/ 171 h 449"/>
                <a:gd name="T88" fmla="*/ 188 w 580"/>
                <a:gd name="T89" fmla="*/ 172 h 449"/>
                <a:gd name="T90" fmla="*/ 199 w 580"/>
                <a:gd name="T91" fmla="*/ 178 h 449"/>
                <a:gd name="T92" fmla="*/ 209 w 580"/>
                <a:gd name="T93" fmla="*/ 177 h 449"/>
                <a:gd name="T94" fmla="*/ 221 w 580"/>
                <a:gd name="T95" fmla="*/ 174 h 449"/>
                <a:gd name="T96" fmla="*/ 228 w 580"/>
                <a:gd name="T97" fmla="*/ 174 h 449"/>
                <a:gd name="T98" fmla="*/ 233 w 580"/>
                <a:gd name="T99" fmla="*/ 176 h 449"/>
                <a:gd name="T100" fmla="*/ 236 w 580"/>
                <a:gd name="T101" fmla="*/ 173 h 449"/>
                <a:gd name="T102" fmla="*/ 235 w 580"/>
                <a:gd name="T103" fmla="*/ 170 h 449"/>
                <a:gd name="T104" fmla="*/ 244 w 580"/>
                <a:gd name="T105" fmla="*/ 161 h 449"/>
                <a:gd name="T106" fmla="*/ 249 w 580"/>
                <a:gd name="T107" fmla="*/ 146 h 449"/>
                <a:gd name="T108" fmla="*/ 260 w 580"/>
                <a:gd name="T109" fmla="*/ 140 h 449"/>
                <a:gd name="T110" fmla="*/ 271 w 580"/>
                <a:gd name="T111" fmla="*/ 139 h 449"/>
                <a:gd name="T112" fmla="*/ 281 w 580"/>
                <a:gd name="T113" fmla="*/ 138 h 449"/>
                <a:gd name="T114" fmla="*/ 284 w 580"/>
                <a:gd name="T115" fmla="*/ 138 h 449"/>
                <a:gd name="T116" fmla="*/ 288 w 580"/>
                <a:gd name="T117" fmla="*/ 140 h 449"/>
                <a:gd name="T118" fmla="*/ 289 w 580"/>
                <a:gd name="T119" fmla="*/ 143 h 449"/>
                <a:gd name="T120" fmla="*/ 279 w 580"/>
                <a:gd name="T121" fmla="*/ 158 h 449"/>
                <a:gd name="T122" fmla="*/ 277 w 580"/>
                <a:gd name="T123" fmla="*/ 162 h 449"/>
                <a:gd name="T124" fmla="*/ 277 w 580"/>
                <a:gd name="T125" fmla="*/ 164 h 449"/>
                <a:gd name="T126" fmla="*/ 277 w 580"/>
                <a:gd name="T127" fmla="*/ 165 h 44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580"/>
                <a:gd name="T193" fmla="*/ 0 h 449"/>
                <a:gd name="T194" fmla="*/ 580 w 580"/>
                <a:gd name="T195" fmla="*/ 449 h 44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0" name="AutoShape 208"/>
            <p:cNvSpPr>
              <a:spLocks/>
            </p:cNvSpPr>
            <p:nvPr/>
          </p:nvSpPr>
          <p:spPr bwMode="gray">
            <a:xfrm>
              <a:off x="1554479" y="1467187"/>
              <a:ext cx="13716" cy="22468"/>
            </a:xfrm>
            <a:custGeom>
              <a:avLst/>
              <a:gdLst>
                <a:gd name="T0" fmla="*/ 6 w 12"/>
                <a:gd name="T1" fmla="*/ 9 h 19"/>
                <a:gd name="T2" fmla="*/ 3 w 12"/>
                <a:gd name="T3" fmla="*/ 0 h 19"/>
                <a:gd name="T4" fmla="*/ 0 w 12"/>
                <a:gd name="T5" fmla="*/ 8 h 19"/>
                <a:gd name="T6" fmla="*/ 1 w 12"/>
                <a:gd name="T7" fmla="*/ 10 h 19"/>
                <a:gd name="T8" fmla="*/ 6 w 12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12" y="18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1" name="AutoShape 209"/>
            <p:cNvSpPr>
              <a:spLocks/>
            </p:cNvSpPr>
            <p:nvPr/>
          </p:nvSpPr>
          <p:spPr bwMode="gray">
            <a:xfrm>
              <a:off x="1575053" y="1420003"/>
              <a:ext cx="18288" cy="26962"/>
            </a:xfrm>
            <a:custGeom>
              <a:avLst/>
              <a:gdLst>
                <a:gd name="T0" fmla="*/ 3 w 16"/>
                <a:gd name="T1" fmla="*/ 12 h 24"/>
                <a:gd name="T2" fmla="*/ 5 w 16"/>
                <a:gd name="T3" fmla="*/ 6 h 24"/>
                <a:gd name="T4" fmla="*/ 0 w 16"/>
                <a:gd name="T5" fmla="*/ 0 h 24"/>
                <a:gd name="T6" fmla="*/ 8 w 16"/>
                <a:gd name="T7" fmla="*/ 7 h 24"/>
                <a:gd name="T8" fmla="*/ 3 w 16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2" name="AutoShape 210"/>
            <p:cNvSpPr>
              <a:spLocks/>
            </p:cNvSpPr>
            <p:nvPr/>
          </p:nvSpPr>
          <p:spPr bwMode="gray">
            <a:xfrm>
              <a:off x="1597913" y="1460446"/>
              <a:ext cx="11430" cy="20222"/>
            </a:xfrm>
            <a:custGeom>
              <a:avLst/>
              <a:gdLst>
                <a:gd name="T0" fmla="*/ 3 w 10"/>
                <a:gd name="T1" fmla="*/ 9 h 18"/>
                <a:gd name="T2" fmla="*/ 5 w 10"/>
                <a:gd name="T3" fmla="*/ 5 h 18"/>
                <a:gd name="T4" fmla="*/ 0 w 10"/>
                <a:gd name="T5" fmla="*/ 0 h 18"/>
                <a:gd name="T6" fmla="*/ 0 w 10"/>
                <a:gd name="T7" fmla="*/ 1 h 18"/>
                <a:gd name="T8" fmla="*/ 3 w 10"/>
                <a:gd name="T9" fmla="*/ 3 h 18"/>
                <a:gd name="T10" fmla="*/ 5 w 10"/>
                <a:gd name="T11" fmla="*/ 5 h 18"/>
                <a:gd name="T12" fmla="*/ 3 w 10"/>
                <a:gd name="T13" fmla="*/ 8 h 18"/>
                <a:gd name="T14" fmla="*/ 3 w 1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6" y="18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7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3" name="AutoShape 211"/>
            <p:cNvSpPr>
              <a:spLocks/>
            </p:cNvSpPr>
            <p:nvPr/>
          </p:nvSpPr>
          <p:spPr bwMode="gray">
            <a:xfrm>
              <a:off x="1655063" y="1575035"/>
              <a:ext cx="16002" cy="11234"/>
            </a:xfrm>
            <a:custGeom>
              <a:avLst/>
              <a:gdLst>
                <a:gd name="T0" fmla="*/ 7 w 14"/>
                <a:gd name="T1" fmla="*/ 0 h 9"/>
                <a:gd name="T2" fmla="*/ 7 w 14"/>
                <a:gd name="T3" fmla="*/ 2 h 9"/>
                <a:gd name="T4" fmla="*/ 0 w 14"/>
                <a:gd name="T5" fmla="*/ 5 h 9"/>
                <a:gd name="T6" fmla="*/ 7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4" name="AutoShape 212"/>
            <p:cNvSpPr>
              <a:spLocks/>
            </p:cNvSpPr>
            <p:nvPr/>
          </p:nvSpPr>
          <p:spPr bwMode="gray">
            <a:xfrm>
              <a:off x="1645919" y="1539086"/>
              <a:ext cx="9144" cy="8987"/>
            </a:xfrm>
            <a:custGeom>
              <a:avLst/>
              <a:gdLst>
                <a:gd name="T0" fmla="*/ 4 w 7"/>
                <a:gd name="T1" fmla="*/ 1 h 9"/>
                <a:gd name="T2" fmla="*/ 2 w 7"/>
                <a:gd name="T3" fmla="*/ 0 h 9"/>
                <a:gd name="T4" fmla="*/ 0 w 7"/>
                <a:gd name="T5" fmla="*/ 4 h 9"/>
                <a:gd name="T6" fmla="*/ 4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5" name="AutoShape 213"/>
            <p:cNvSpPr>
              <a:spLocks/>
            </p:cNvSpPr>
            <p:nvPr/>
          </p:nvSpPr>
          <p:spPr bwMode="gray">
            <a:xfrm>
              <a:off x="1545335" y="1426744"/>
              <a:ext cx="27432" cy="2247"/>
            </a:xfrm>
            <a:custGeom>
              <a:avLst/>
              <a:gdLst>
                <a:gd name="T0" fmla="*/ 4 w 23"/>
                <a:gd name="T1" fmla="*/ 0 h 1"/>
                <a:gd name="T2" fmla="*/ 12 w 23"/>
                <a:gd name="T3" fmla="*/ 0 h 1"/>
                <a:gd name="T4" fmla="*/ 7 w 23"/>
                <a:gd name="T5" fmla="*/ 1 h 1"/>
                <a:gd name="T6" fmla="*/ 0 w 23"/>
                <a:gd name="T7" fmla="*/ 0 h 1"/>
                <a:gd name="T8" fmla="*/ 4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8" y="0"/>
                  </a:moveTo>
                  <a:lnTo>
                    <a:pt x="23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6" name="AutoShape 214"/>
            <p:cNvSpPr>
              <a:spLocks/>
            </p:cNvSpPr>
            <p:nvPr/>
          </p:nvSpPr>
          <p:spPr bwMode="gray">
            <a:xfrm>
              <a:off x="1563623" y="1494149"/>
              <a:ext cx="6858" cy="11234"/>
            </a:xfrm>
            <a:custGeom>
              <a:avLst/>
              <a:gdLst>
                <a:gd name="T0" fmla="*/ 3 w 6"/>
                <a:gd name="T1" fmla="*/ 4 h 9"/>
                <a:gd name="T2" fmla="*/ 2 w 6"/>
                <a:gd name="T3" fmla="*/ 2 h 9"/>
                <a:gd name="T4" fmla="*/ 0 w 6"/>
                <a:gd name="T5" fmla="*/ 0 h 9"/>
                <a:gd name="T6" fmla="*/ 2 w 6"/>
                <a:gd name="T7" fmla="*/ 5 h 9"/>
                <a:gd name="T8" fmla="*/ 3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7" name="AutoShape 215"/>
            <p:cNvSpPr>
              <a:spLocks/>
            </p:cNvSpPr>
            <p:nvPr/>
          </p:nvSpPr>
          <p:spPr bwMode="gray">
            <a:xfrm>
              <a:off x="4873748" y="2732158"/>
              <a:ext cx="13716" cy="898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4 h 9"/>
                <a:gd name="T4" fmla="*/ 6 w 11"/>
                <a:gd name="T5" fmla="*/ 1 h 9"/>
                <a:gd name="T6" fmla="*/ 5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0"/>
                  </a:moveTo>
                  <a:lnTo>
                    <a:pt x="0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8" name="AutoShape 216"/>
            <p:cNvSpPr>
              <a:spLocks/>
            </p:cNvSpPr>
            <p:nvPr/>
          </p:nvSpPr>
          <p:spPr bwMode="gray">
            <a:xfrm>
              <a:off x="6192769" y="2471524"/>
              <a:ext cx="996695" cy="786394"/>
            </a:xfrm>
            <a:custGeom>
              <a:avLst/>
              <a:gdLst>
                <a:gd name="T0" fmla="*/ 255 w 872"/>
                <a:gd name="T1" fmla="*/ 7 h 700"/>
                <a:gd name="T2" fmla="*/ 250 w 872"/>
                <a:gd name="T3" fmla="*/ 7 h 700"/>
                <a:gd name="T4" fmla="*/ 247 w 872"/>
                <a:gd name="T5" fmla="*/ 6 h 700"/>
                <a:gd name="T6" fmla="*/ 246 w 872"/>
                <a:gd name="T7" fmla="*/ 7 h 700"/>
                <a:gd name="T8" fmla="*/ 243 w 872"/>
                <a:gd name="T9" fmla="*/ 6 h 700"/>
                <a:gd name="T10" fmla="*/ 247 w 872"/>
                <a:gd name="T11" fmla="*/ 9 h 700"/>
                <a:gd name="T12" fmla="*/ 251 w 872"/>
                <a:gd name="T13" fmla="*/ 12 h 700"/>
                <a:gd name="T14" fmla="*/ 250 w 872"/>
                <a:gd name="T15" fmla="*/ 17 h 700"/>
                <a:gd name="T16" fmla="*/ 247 w 872"/>
                <a:gd name="T17" fmla="*/ 19 h 700"/>
                <a:gd name="T18" fmla="*/ 236 w 872"/>
                <a:gd name="T19" fmla="*/ 17 h 700"/>
                <a:gd name="T20" fmla="*/ 233 w 872"/>
                <a:gd name="T21" fmla="*/ 19 h 700"/>
                <a:gd name="T22" fmla="*/ 230 w 872"/>
                <a:gd name="T23" fmla="*/ 22 h 700"/>
                <a:gd name="T24" fmla="*/ 228 w 872"/>
                <a:gd name="T25" fmla="*/ 21 h 700"/>
                <a:gd name="T26" fmla="*/ 227 w 872"/>
                <a:gd name="T27" fmla="*/ 23 h 700"/>
                <a:gd name="T28" fmla="*/ 223 w 872"/>
                <a:gd name="T29" fmla="*/ 30 h 700"/>
                <a:gd name="T30" fmla="*/ 221 w 872"/>
                <a:gd name="T31" fmla="*/ 33 h 700"/>
                <a:gd name="T32" fmla="*/ 218 w 872"/>
                <a:gd name="T33" fmla="*/ 37 h 700"/>
                <a:gd name="T34" fmla="*/ 213 w 872"/>
                <a:gd name="T35" fmla="*/ 46 h 700"/>
                <a:gd name="T36" fmla="*/ 216 w 872"/>
                <a:gd name="T37" fmla="*/ 47 h 700"/>
                <a:gd name="T38" fmla="*/ 218 w 872"/>
                <a:gd name="T39" fmla="*/ 49 h 700"/>
                <a:gd name="T40" fmla="*/ 215 w 872"/>
                <a:gd name="T41" fmla="*/ 53 h 700"/>
                <a:gd name="T42" fmla="*/ 218 w 872"/>
                <a:gd name="T43" fmla="*/ 57 h 700"/>
                <a:gd name="T44" fmla="*/ 210 w 872"/>
                <a:gd name="T45" fmla="*/ 51 h 700"/>
                <a:gd name="T46" fmla="*/ 209 w 872"/>
                <a:gd name="T47" fmla="*/ 53 h 700"/>
                <a:gd name="T48" fmla="*/ 201 w 872"/>
                <a:gd name="T49" fmla="*/ 49 h 700"/>
                <a:gd name="T50" fmla="*/ 199 w 872"/>
                <a:gd name="T51" fmla="*/ 56 h 700"/>
                <a:gd name="T52" fmla="*/ 197 w 872"/>
                <a:gd name="T53" fmla="*/ 56 h 700"/>
                <a:gd name="T54" fmla="*/ 195 w 872"/>
                <a:gd name="T55" fmla="*/ 58 h 700"/>
                <a:gd name="T56" fmla="*/ 195 w 872"/>
                <a:gd name="T57" fmla="*/ 55 h 700"/>
                <a:gd name="T58" fmla="*/ 198 w 872"/>
                <a:gd name="T59" fmla="*/ 48 h 700"/>
                <a:gd name="T60" fmla="*/ 187 w 872"/>
                <a:gd name="T61" fmla="*/ 37 h 700"/>
                <a:gd name="T62" fmla="*/ 186 w 872"/>
                <a:gd name="T63" fmla="*/ 39 h 700"/>
                <a:gd name="T64" fmla="*/ 181 w 872"/>
                <a:gd name="T65" fmla="*/ 41 h 700"/>
                <a:gd name="T66" fmla="*/ 180 w 872"/>
                <a:gd name="T67" fmla="*/ 40 h 700"/>
                <a:gd name="T68" fmla="*/ 178 w 872"/>
                <a:gd name="T69" fmla="*/ 41 h 700"/>
                <a:gd name="T70" fmla="*/ 176 w 872"/>
                <a:gd name="T71" fmla="*/ 41 h 700"/>
                <a:gd name="T72" fmla="*/ 174 w 872"/>
                <a:gd name="T73" fmla="*/ 47 h 700"/>
                <a:gd name="T74" fmla="*/ 172 w 872"/>
                <a:gd name="T75" fmla="*/ 44 h 700"/>
                <a:gd name="T76" fmla="*/ 166 w 872"/>
                <a:gd name="T77" fmla="*/ 50 h 700"/>
                <a:gd name="T78" fmla="*/ 167 w 872"/>
                <a:gd name="T79" fmla="*/ 54 h 700"/>
                <a:gd name="T80" fmla="*/ 162 w 872"/>
                <a:gd name="T81" fmla="*/ 53 h 700"/>
                <a:gd name="T82" fmla="*/ 165 w 872"/>
                <a:gd name="T83" fmla="*/ 59 h 700"/>
                <a:gd name="T84" fmla="*/ 159 w 872"/>
                <a:gd name="T85" fmla="*/ 57 h 700"/>
                <a:gd name="T86" fmla="*/ 156 w 872"/>
                <a:gd name="T87" fmla="*/ 61 h 700"/>
                <a:gd name="T88" fmla="*/ 157 w 872"/>
                <a:gd name="T89" fmla="*/ 62 h 700"/>
                <a:gd name="T90" fmla="*/ 159 w 872"/>
                <a:gd name="T91" fmla="*/ 62 h 700"/>
                <a:gd name="T92" fmla="*/ 156 w 872"/>
                <a:gd name="T93" fmla="*/ 65 h 700"/>
                <a:gd name="T94" fmla="*/ 155 w 872"/>
                <a:gd name="T95" fmla="*/ 68 h 700"/>
                <a:gd name="T96" fmla="*/ 158 w 872"/>
                <a:gd name="T97" fmla="*/ 70 h 700"/>
                <a:gd name="T98" fmla="*/ 152 w 872"/>
                <a:gd name="T99" fmla="*/ 69 h 700"/>
                <a:gd name="T100" fmla="*/ 149 w 872"/>
                <a:gd name="T101" fmla="*/ 69 h 700"/>
                <a:gd name="T102" fmla="*/ 147 w 872"/>
                <a:gd name="T103" fmla="*/ 68 h 700"/>
                <a:gd name="T104" fmla="*/ 146 w 872"/>
                <a:gd name="T105" fmla="*/ 71 h 700"/>
                <a:gd name="T106" fmla="*/ 147 w 872"/>
                <a:gd name="T107" fmla="*/ 77 h 700"/>
                <a:gd name="T108" fmla="*/ 144 w 872"/>
                <a:gd name="T109" fmla="*/ 78 h 700"/>
                <a:gd name="T110" fmla="*/ 144 w 872"/>
                <a:gd name="T111" fmla="*/ 88 h 700"/>
                <a:gd name="T112" fmla="*/ 141 w 872"/>
                <a:gd name="T113" fmla="*/ 79 h 700"/>
                <a:gd name="T114" fmla="*/ 138 w 872"/>
                <a:gd name="T115" fmla="*/ 70 h 700"/>
                <a:gd name="T116" fmla="*/ 134 w 872"/>
                <a:gd name="T117" fmla="*/ 74 h 700"/>
                <a:gd name="T118" fmla="*/ 127 w 872"/>
                <a:gd name="T119" fmla="*/ 83 h 700"/>
                <a:gd name="T120" fmla="*/ 127 w 872"/>
                <a:gd name="T121" fmla="*/ 91 h 700"/>
                <a:gd name="T122" fmla="*/ 116 w 872"/>
                <a:gd name="T123" fmla="*/ 103 h 700"/>
                <a:gd name="T124" fmla="*/ 108 w 872"/>
                <a:gd name="T125" fmla="*/ 108 h 700"/>
                <a:gd name="T126" fmla="*/ 100 w 872"/>
                <a:gd name="T127" fmla="*/ 113 h 7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72"/>
                <a:gd name="T193" fmla="*/ 0 h 700"/>
                <a:gd name="T194" fmla="*/ 872 w 872"/>
                <a:gd name="T195" fmla="*/ 700 h 7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72" h="700">
                  <a:moveTo>
                    <a:pt x="510" y="15"/>
                  </a:moveTo>
                  <a:lnTo>
                    <a:pt x="501" y="14"/>
                  </a:lnTo>
                  <a:lnTo>
                    <a:pt x="495" y="12"/>
                  </a:lnTo>
                  <a:lnTo>
                    <a:pt x="492" y="15"/>
                  </a:lnTo>
                  <a:lnTo>
                    <a:pt x="486" y="13"/>
                  </a:lnTo>
                  <a:lnTo>
                    <a:pt x="495" y="18"/>
                  </a:lnTo>
                  <a:lnTo>
                    <a:pt x="503" y="24"/>
                  </a:lnTo>
                  <a:lnTo>
                    <a:pt x="500" y="33"/>
                  </a:lnTo>
                  <a:lnTo>
                    <a:pt x="494" y="37"/>
                  </a:lnTo>
                  <a:lnTo>
                    <a:pt x="473" y="33"/>
                  </a:lnTo>
                  <a:lnTo>
                    <a:pt x="466" y="38"/>
                  </a:lnTo>
                  <a:lnTo>
                    <a:pt x="460" y="45"/>
                  </a:lnTo>
                  <a:lnTo>
                    <a:pt x="456" y="42"/>
                  </a:lnTo>
                  <a:lnTo>
                    <a:pt x="454" y="46"/>
                  </a:lnTo>
                  <a:lnTo>
                    <a:pt x="446" y="60"/>
                  </a:lnTo>
                  <a:lnTo>
                    <a:pt x="443" y="66"/>
                  </a:lnTo>
                  <a:lnTo>
                    <a:pt x="435" y="73"/>
                  </a:lnTo>
                  <a:lnTo>
                    <a:pt x="425" y="92"/>
                  </a:lnTo>
                  <a:lnTo>
                    <a:pt x="431" y="94"/>
                  </a:lnTo>
                  <a:lnTo>
                    <a:pt x="435" y="98"/>
                  </a:lnTo>
                  <a:lnTo>
                    <a:pt x="429" y="106"/>
                  </a:lnTo>
                  <a:lnTo>
                    <a:pt x="436" y="115"/>
                  </a:lnTo>
                  <a:lnTo>
                    <a:pt x="419" y="103"/>
                  </a:lnTo>
                  <a:lnTo>
                    <a:pt x="417" y="106"/>
                  </a:lnTo>
                  <a:lnTo>
                    <a:pt x="402" y="99"/>
                  </a:lnTo>
                  <a:lnTo>
                    <a:pt x="398" y="112"/>
                  </a:lnTo>
                  <a:lnTo>
                    <a:pt x="394" y="112"/>
                  </a:lnTo>
                  <a:lnTo>
                    <a:pt x="389" y="116"/>
                  </a:lnTo>
                  <a:lnTo>
                    <a:pt x="390" y="110"/>
                  </a:lnTo>
                  <a:lnTo>
                    <a:pt x="395" y="96"/>
                  </a:lnTo>
                  <a:lnTo>
                    <a:pt x="374" y="73"/>
                  </a:lnTo>
                  <a:lnTo>
                    <a:pt x="371" y="78"/>
                  </a:lnTo>
                  <a:lnTo>
                    <a:pt x="362" y="82"/>
                  </a:lnTo>
                  <a:lnTo>
                    <a:pt x="360" y="79"/>
                  </a:lnTo>
                  <a:lnTo>
                    <a:pt x="356" y="82"/>
                  </a:lnTo>
                  <a:lnTo>
                    <a:pt x="351" y="81"/>
                  </a:lnTo>
                  <a:lnTo>
                    <a:pt x="347" y="94"/>
                  </a:lnTo>
                  <a:lnTo>
                    <a:pt x="344" y="88"/>
                  </a:lnTo>
                  <a:lnTo>
                    <a:pt x="332" y="100"/>
                  </a:lnTo>
                  <a:lnTo>
                    <a:pt x="333" y="108"/>
                  </a:lnTo>
                  <a:lnTo>
                    <a:pt x="324" y="106"/>
                  </a:lnTo>
                  <a:lnTo>
                    <a:pt x="329" y="118"/>
                  </a:lnTo>
                  <a:lnTo>
                    <a:pt x="318" y="114"/>
                  </a:lnTo>
                  <a:lnTo>
                    <a:pt x="311" y="123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1" y="130"/>
                  </a:lnTo>
                  <a:lnTo>
                    <a:pt x="310" y="136"/>
                  </a:lnTo>
                  <a:lnTo>
                    <a:pt x="315" y="139"/>
                  </a:lnTo>
                  <a:lnTo>
                    <a:pt x="304" y="138"/>
                  </a:lnTo>
                  <a:lnTo>
                    <a:pt x="298" y="138"/>
                  </a:lnTo>
                  <a:lnTo>
                    <a:pt x="293" y="136"/>
                  </a:lnTo>
                  <a:lnTo>
                    <a:pt x="291" y="141"/>
                  </a:lnTo>
                  <a:lnTo>
                    <a:pt x="293" y="153"/>
                  </a:lnTo>
                  <a:lnTo>
                    <a:pt x="288" y="156"/>
                  </a:lnTo>
                  <a:lnTo>
                    <a:pt x="288" y="176"/>
                  </a:lnTo>
                  <a:lnTo>
                    <a:pt x="282" y="158"/>
                  </a:lnTo>
                  <a:lnTo>
                    <a:pt x="275" y="140"/>
                  </a:lnTo>
                  <a:lnTo>
                    <a:pt x="268" y="147"/>
                  </a:lnTo>
                  <a:lnTo>
                    <a:pt x="255" y="166"/>
                  </a:lnTo>
                  <a:lnTo>
                    <a:pt x="254" y="183"/>
                  </a:lnTo>
                  <a:lnTo>
                    <a:pt x="233" y="207"/>
                  </a:lnTo>
                  <a:lnTo>
                    <a:pt x="216" y="217"/>
                  </a:lnTo>
                  <a:lnTo>
                    <a:pt x="200" y="226"/>
                  </a:lnTo>
                  <a:lnTo>
                    <a:pt x="174" y="231"/>
                  </a:lnTo>
                  <a:lnTo>
                    <a:pt x="154" y="238"/>
                  </a:lnTo>
                  <a:lnTo>
                    <a:pt x="135" y="244"/>
                  </a:lnTo>
                  <a:lnTo>
                    <a:pt x="129" y="241"/>
                  </a:lnTo>
                  <a:lnTo>
                    <a:pt x="99" y="261"/>
                  </a:lnTo>
                  <a:lnTo>
                    <a:pt x="69" y="282"/>
                  </a:lnTo>
                  <a:lnTo>
                    <a:pt x="60" y="290"/>
                  </a:lnTo>
                  <a:lnTo>
                    <a:pt x="62" y="273"/>
                  </a:lnTo>
                  <a:lnTo>
                    <a:pt x="51" y="297"/>
                  </a:lnTo>
                  <a:lnTo>
                    <a:pt x="40" y="324"/>
                  </a:lnTo>
                  <a:lnTo>
                    <a:pt x="38" y="346"/>
                  </a:lnTo>
                  <a:lnTo>
                    <a:pt x="40" y="363"/>
                  </a:lnTo>
                  <a:lnTo>
                    <a:pt x="42" y="381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0" y="367"/>
                  </a:lnTo>
                  <a:lnTo>
                    <a:pt x="30" y="392"/>
                  </a:lnTo>
                  <a:lnTo>
                    <a:pt x="24" y="381"/>
                  </a:lnTo>
                  <a:lnTo>
                    <a:pt x="23" y="381"/>
                  </a:lnTo>
                  <a:lnTo>
                    <a:pt x="26" y="404"/>
                  </a:lnTo>
                  <a:lnTo>
                    <a:pt x="29" y="427"/>
                  </a:lnTo>
                  <a:lnTo>
                    <a:pt x="32" y="448"/>
                  </a:lnTo>
                  <a:lnTo>
                    <a:pt x="35" y="470"/>
                  </a:lnTo>
                  <a:lnTo>
                    <a:pt x="33" y="488"/>
                  </a:lnTo>
                  <a:lnTo>
                    <a:pt x="32" y="506"/>
                  </a:lnTo>
                  <a:lnTo>
                    <a:pt x="29" y="524"/>
                  </a:lnTo>
                  <a:lnTo>
                    <a:pt x="27" y="542"/>
                  </a:lnTo>
                  <a:lnTo>
                    <a:pt x="11" y="567"/>
                  </a:lnTo>
                  <a:lnTo>
                    <a:pt x="2" y="568"/>
                  </a:lnTo>
                  <a:lnTo>
                    <a:pt x="0" y="584"/>
                  </a:lnTo>
                  <a:lnTo>
                    <a:pt x="15" y="594"/>
                  </a:lnTo>
                  <a:lnTo>
                    <a:pt x="29" y="602"/>
                  </a:lnTo>
                  <a:lnTo>
                    <a:pt x="57" y="600"/>
                  </a:lnTo>
                  <a:lnTo>
                    <a:pt x="82" y="590"/>
                  </a:lnTo>
                  <a:lnTo>
                    <a:pt x="87" y="586"/>
                  </a:lnTo>
                  <a:lnTo>
                    <a:pt x="100" y="576"/>
                  </a:lnTo>
                  <a:lnTo>
                    <a:pt x="124" y="576"/>
                  </a:lnTo>
                  <a:lnTo>
                    <a:pt x="147" y="576"/>
                  </a:lnTo>
                  <a:lnTo>
                    <a:pt x="176" y="574"/>
                  </a:lnTo>
                  <a:lnTo>
                    <a:pt x="196" y="554"/>
                  </a:lnTo>
                  <a:lnTo>
                    <a:pt x="224" y="544"/>
                  </a:lnTo>
                  <a:lnTo>
                    <a:pt x="251" y="534"/>
                  </a:lnTo>
                  <a:lnTo>
                    <a:pt x="278" y="529"/>
                  </a:lnTo>
                  <a:lnTo>
                    <a:pt x="304" y="523"/>
                  </a:lnTo>
                  <a:lnTo>
                    <a:pt x="330" y="519"/>
                  </a:lnTo>
                  <a:lnTo>
                    <a:pt x="357" y="516"/>
                  </a:lnTo>
                  <a:lnTo>
                    <a:pt x="371" y="520"/>
                  </a:lnTo>
                  <a:lnTo>
                    <a:pt x="401" y="531"/>
                  </a:lnTo>
                  <a:lnTo>
                    <a:pt x="407" y="538"/>
                  </a:lnTo>
                  <a:lnTo>
                    <a:pt x="410" y="544"/>
                  </a:lnTo>
                  <a:lnTo>
                    <a:pt x="412" y="555"/>
                  </a:lnTo>
                  <a:lnTo>
                    <a:pt x="414" y="572"/>
                  </a:lnTo>
                  <a:lnTo>
                    <a:pt x="417" y="589"/>
                  </a:lnTo>
                  <a:lnTo>
                    <a:pt x="413" y="589"/>
                  </a:lnTo>
                  <a:lnTo>
                    <a:pt x="423" y="598"/>
                  </a:lnTo>
                  <a:lnTo>
                    <a:pt x="428" y="594"/>
                  </a:lnTo>
                  <a:lnTo>
                    <a:pt x="452" y="572"/>
                  </a:lnTo>
                  <a:lnTo>
                    <a:pt x="477" y="553"/>
                  </a:lnTo>
                  <a:lnTo>
                    <a:pt x="486" y="541"/>
                  </a:lnTo>
                  <a:lnTo>
                    <a:pt x="480" y="559"/>
                  </a:lnTo>
                  <a:lnTo>
                    <a:pt x="466" y="579"/>
                  </a:lnTo>
                  <a:lnTo>
                    <a:pt x="452" y="598"/>
                  </a:lnTo>
                  <a:lnTo>
                    <a:pt x="441" y="606"/>
                  </a:lnTo>
                  <a:lnTo>
                    <a:pt x="456" y="606"/>
                  </a:lnTo>
                  <a:lnTo>
                    <a:pt x="474" y="583"/>
                  </a:lnTo>
                  <a:lnTo>
                    <a:pt x="480" y="595"/>
                  </a:lnTo>
                  <a:lnTo>
                    <a:pt x="462" y="614"/>
                  </a:lnTo>
                  <a:lnTo>
                    <a:pt x="476" y="614"/>
                  </a:lnTo>
                  <a:lnTo>
                    <a:pt x="479" y="615"/>
                  </a:lnTo>
                  <a:lnTo>
                    <a:pt x="484" y="626"/>
                  </a:lnTo>
                  <a:lnTo>
                    <a:pt x="476" y="649"/>
                  </a:lnTo>
                  <a:lnTo>
                    <a:pt x="477" y="674"/>
                  </a:lnTo>
                  <a:lnTo>
                    <a:pt x="497" y="682"/>
                  </a:lnTo>
                  <a:lnTo>
                    <a:pt x="513" y="688"/>
                  </a:lnTo>
                  <a:lnTo>
                    <a:pt x="527" y="694"/>
                  </a:lnTo>
                  <a:lnTo>
                    <a:pt x="559" y="682"/>
                  </a:lnTo>
                  <a:lnTo>
                    <a:pt x="557" y="679"/>
                  </a:lnTo>
                  <a:lnTo>
                    <a:pt x="571" y="673"/>
                  </a:lnTo>
                  <a:lnTo>
                    <a:pt x="562" y="684"/>
                  </a:lnTo>
                  <a:lnTo>
                    <a:pt x="567" y="685"/>
                  </a:lnTo>
                  <a:lnTo>
                    <a:pt x="575" y="685"/>
                  </a:lnTo>
                  <a:lnTo>
                    <a:pt x="579" y="697"/>
                  </a:lnTo>
                  <a:lnTo>
                    <a:pt x="584" y="700"/>
                  </a:lnTo>
                  <a:lnTo>
                    <a:pt x="590" y="693"/>
                  </a:lnTo>
                  <a:lnTo>
                    <a:pt x="629" y="673"/>
                  </a:lnTo>
                  <a:lnTo>
                    <a:pt x="650" y="670"/>
                  </a:lnTo>
                  <a:lnTo>
                    <a:pt x="675" y="662"/>
                  </a:lnTo>
                  <a:lnTo>
                    <a:pt x="686" y="649"/>
                  </a:lnTo>
                  <a:lnTo>
                    <a:pt x="709" y="625"/>
                  </a:lnTo>
                  <a:lnTo>
                    <a:pt x="731" y="600"/>
                  </a:lnTo>
                  <a:lnTo>
                    <a:pt x="751" y="572"/>
                  </a:lnTo>
                  <a:lnTo>
                    <a:pt x="759" y="565"/>
                  </a:lnTo>
                  <a:lnTo>
                    <a:pt x="784" y="544"/>
                  </a:lnTo>
                  <a:lnTo>
                    <a:pt x="794" y="538"/>
                  </a:lnTo>
                  <a:lnTo>
                    <a:pt x="811" y="516"/>
                  </a:lnTo>
                  <a:lnTo>
                    <a:pt x="827" y="493"/>
                  </a:lnTo>
                  <a:lnTo>
                    <a:pt x="844" y="470"/>
                  </a:lnTo>
                  <a:lnTo>
                    <a:pt x="859" y="446"/>
                  </a:lnTo>
                  <a:lnTo>
                    <a:pt x="860" y="429"/>
                  </a:lnTo>
                  <a:lnTo>
                    <a:pt x="860" y="412"/>
                  </a:lnTo>
                  <a:lnTo>
                    <a:pt x="866" y="392"/>
                  </a:lnTo>
                  <a:lnTo>
                    <a:pt x="872" y="373"/>
                  </a:lnTo>
                  <a:lnTo>
                    <a:pt x="869" y="357"/>
                  </a:lnTo>
                  <a:lnTo>
                    <a:pt x="861" y="344"/>
                  </a:lnTo>
                  <a:lnTo>
                    <a:pt x="853" y="330"/>
                  </a:lnTo>
                  <a:lnTo>
                    <a:pt x="839" y="315"/>
                  </a:lnTo>
                  <a:lnTo>
                    <a:pt x="844" y="286"/>
                  </a:lnTo>
                  <a:lnTo>
                    <a:pt x="841" y="291"/>
                  </a:lnTo>
                  <a:lnTo>
                    <a:pt x="831" y="283"/>
                  </a:lnTo>
                  <a:lnTo>
                    <a:pt x="829" y="292"/>
                  </a:lnTo>
                  <a:lnTo>
                    <a:pt x="821" y="286"/>
                  </a:lnTo>
                  <a:lnTo>
                    <a:pt x="821" y="266"/>
                  </a:lnTo>
                  <a:lnTo>
                    <a:pt x="813" y="246"/>
                  </a:lnTo>
                  <a:lnTo>
                    <a:pt x="815" y="240"/>
                  </a:lnTo>
                  <a:lnTo>
                    <a:pt x="809" y="232"/>
                  </a:lnTo>
                  <a:lnTo>
                    <a:pt x="794" y="217"/>
                  </a:lnTo>
                  <a:lnTo>
                    <a:pt x="771" y="198"/>
                  </a:lnTo>
                  <a:lnTo>
                    <a:pt x="770" y="175"/>
                  </a:lnTo>
                  <a:lnTo>
                    <a:pt x="770" y="152"/>
                  </a:lnTo>
                  <a:lnTo>
                    <a:pt x="766" y="134"/>
                  </a:lnTo>
                  <a:lnTo>
                    <a:pt x="769" y="110"/>
                  </a:lnTo>
                  <a:lnTo>
                    <a:pt x="764" y="99"/>
                  </a:lnTo>
                  <a:lnTo>
                    <a:pt x="752" y="86"/>
                  </a:lnTo>
                  <a:lnTo>
                    <a:pt x="737" y="88"/>
                  </a:lnTo>
                  <a:lnTo>
                    <a:pt x="736" y="72"/>
                  </a:lnTo>
                  <a:lnTo>
                    <a:pt x="734" y="54"/>
                  </a:lnTo>
                  <a:lnTo>
                    <a:pt x="731" y="32"/>
                  </a:lnTo>
                  <a:lnTo>
                    <a:pt x="727" y="18"/>
                  </a:lnTo>
                  <a:lnTo>
                    <a:pt x="722" y="6"/>
                  </a:lnTo>
                  <a:lnTo>
                    <a:pt x="721" y="0"/>
                  </a:lnTo>
                  <a:lnTo>
                    <a:pt x="709" y="20"/>
                  </a:lnTo>
                  <a:lnTo>
                    <a:pt x="704" y="31"/>
                  </a:lnTo>
                  <a:lnTo>
                    <a:pt x="699" y="44"/>
                  </a:lnTo>
                  <a:lnTo>
                    <a:pt x="701" y="46"/>
                  </a:lnTo>
                  <a:lnTo>
                    <a:pt x="701" y="49"/>
                  </a:lnTo>
                  <a:lnTo>
                    <a:pt x="694" y="58"/>
                  </a:lnTo>
                  <a:lnTo>
                    <a:pt x="694" y="69"/>
                  </a:lnTo>
                  <a:lnTo>
                    <a:pt x="691" y="69"/>
                  </a:lnTo>
                  <a:lnTo>
                    <a:pt x="688" y="90"/>
                  </a:lnTo>
                  <a:lnTo>
                    <a:pt x="686" y="110"/>
                  </a:lnTo>
                  <a:lnTo>
                    <a:pt x="671" y="138"/>
                  </a:lnTo>
                  <a:lnTo>
                    <a:pt x="656" y="166"/>
                  </a:lnTo>
                  <a:lnTo>
                    <a:pt x="639" y="169"/>
                  </a:lnTo>
                  <a:lnTo>
                    <a:pt x="625" y="157"/>
                  </a:lnTo>
                  <a:lnTo>
                    <a:pt x="602" y="142"/>
                  </a:lnTo>
                  <a:lnTo>
                    <a:pt x="579" y="127"/>
                  </a:lnTo>
                  <a:lnTo>
                    <a:pt x="567" y="112"/>
                  </a:lnTo>
                  <a:lnTo>
                    <a:pt x="554" y="98"/>
                  </a:lnTo>
                  <a:lnTo>
                    <a:pt x="568" y="74"/>
                  </a:lnTo>
                  <a:lnTo>
                    <a:pt x="575" y="60"/>
                  </a:lnTo>
                  <a:lnTo>
                    <a:pt x="579" y="62"/>
                  </a:lnTo>
                  <a:lnTo>
                    <a:pt x="585" y="54"/>
                  </a:lnTo>
                  <a:lnTo>
                    <a:pt x="595" y="38"/>
                  </a:lnTo>
                  <a:lnTo>
                    <a:pt x="585" y="31"/>
                  </a:lnTo>
                  <a:lnTo>
                    <a:pt x="575" y="42"/>
                  </a:lnTo>
                  <a:lnTo>
                    <a:pt x="573" y="34"/>
                  </a:lnTo>
                  <a:lnTo>
                    <a:pt x="568" y="34"/>
                  </a:lnTo>
                  <a:lnTo>
                    <a:pt x="571" y="31"/>
                  </a:lnTo>
                  <a:lnTo>
                    <a:pt x="551" y="34"/>
                  </a:lnTo>
                  <a:lnTo>
                    <a:pt x="537" y="32"/>
                  </a:lnTo>
                  <a:lnTo>
                    <a:pt x="526" y="26"/>
                  </a:lnTo>
                  <a:lnTo>
                    <a:pt x="510" y="1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9" name="AutoShape 217"/>
            <p:cNvSpPr>
              <a:spLocks/>
            </p:cNvSpPr>
            <p:nvPr/>
          </p:nvSpPr>
          <p:spPr bwMode="gray">
            <a:xfrm>
              <a:off x="6775698" y="3307349"/>
              <a:ext cx="96012" cy="78639"/>
            </a:xfrm>
            <a:custGeom>
              <a:avLst/>
              <a:gdLst>
                <a:gd name="T0" fmla="*/ 16 w 85"/>
                <a:gd name="T1" fmla="*/ 26 h 69"/>
                <a:gd name="T2" fmla="*/ 5 w 85"/>
                <a:gd name="T3" fmla="*/ 35 h 69"/>
                <a:gd name="T4" fmla="*/ 0 w 85"/>
                <a:gd name="T5" fmla="*/ 31 h 69"/>
                <a:gd name="T6" fmla="*/ 1 w 85"/>
                <a:gd name="T7" fmla="*/ 31 h 69"/>
                <a:gd name="T8" fmla="*/ 0 w 85"/>
                <a:gd name="T9" fmla="*/ 20 h 69"/>
                <a:gd name="T10" fmla="*/ 2 w 85"/>
                <a:gd name="T11" fmla="*/ 19 h 69"/>
                <a:gd name="T12" fmla="*/ 3 w 85"/>
                <a:gd name="T13" fmla="*/ 19 h 69"/>
                <a:gd name="T14" fmla="*/ 4 w 85"/>
                <a:gd name="T15" fmla="*/ 11 h 69"/>
                <a:gd name="T16" fmla="*/ 5 w 85"/>
                <a:gd name="T17" fmla="*/ 2 h 69"/>
                <a:gd name="T18" fmla="*/ 9 w 85"/>
                <a:gd name="T19" fmla="*/ 0 h 69"/>
                <a:gd name="T20" fmla="*/ 17 w 85"/>
                <a:gd name="T21" fmla="*/ 4 h 69"/>
                <a:gd name="T22" fmla="*/ 26 w 85"/>
                <a:gd name="T23" fmla="*/ 7 h 69"/>
                <a:gd name="T24" fmla="*/ 29 w 85"/>
                <a:gd name="T25" fmla="*/ 2 h 69"/>
                <a:gd name="T26" fmla="*/ 42 w 85"/>
                <a:gd name="T27" fmla="*/ 1 h 69"/>
                <a:gd name="T28" fmla="*/ 33 w 85"/>
                <a:gd name="T29" fmla="*/ 17 h 69"/>
                <a:gd name="T30" fmla="*/ 31 w 85"/>
                <a:gd name="T31" fmla="*/ 16 h 69"/>
                <a:gd name="T32" fmla="*/ 19 w 85"/>
                <a:gd name="T33" fmla="*/ 29 h 69"/>
                <a:gd name="T34" fmla="*/ 20 w 85"/>
                <a:gd name="T35" fmla="*/ 28 h 69"/>
                <a:gd name="T36" fmla="*/ 18 w 85"/>
                <a:gd name="T37" fmla="*/ 27 h 69"/>
                <a:gd name="T38" fmla="*/ 16 w 85"/>
                <a:gd name="T39" fmla="*/ 26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9"/>
                <a:gd name="T62" fmla="*/ 85 w 8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9">
                  <a:moveTo>
                    <a:pt x="33" y="52"/>
                  </a:moveTo>
                  <a:lnTo>
                    <a:pt x="10" y="69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9" y="2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5" y="7"/>
                  </a:lnTo>
                  <a:lnTo>
                    <a:pt x="53" y="14"/>
                  </a:lnTo>
                  <a:lnTo>
                    <a:pt x="58" y="4"/>
                  </a:lnTo>
                  <a:lnTo>
                    <a:pt x="85" y="2"/>
                  </a:lnTo>
                  <a:lnTo>
                    <a:pt x="67" y="34"/>
                  </a:lnTo>
                  <a:lnTo>
                    <a:pt x="62" y="32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0" name="AutoShape 218"/>
            <p:cNvSpPr>
              <a:spLocks/>
            </p:cNvSpPr>
            <p:nvPr/>
          </p:nvSpPr>
          <p:spPr bwMode="gray">
            <a:xfrm>
              <a:off x="7847831" y="2653518"/>
              <a:ext cx="29718" cy="24715"/>
            </a:xfrm>
            <a:custGeom>
              <a:avLst/>
              <a:gdLst>
                <a:gd name="T0" fmla="*/ 13 w 26"/>
                <a:gd name="T1" fmla="*/ 10 h 20"/>
                <a:gd name="T2" fmla="*/ 0 w 26"/>
                <a:gd name="T3" fmla="*/ 11 h 20"/>
                <a:gd name="T4" fmla="*/ 0 w 26"/>
                <a:gd name="T5" fmla="*/ 5 h 20"/>
                <a:gd name="T6" fmla="*/ 10 w 26"/>
                <a:gd name="T7" fmla="*/ 0 h 20"/>
                <a:gd name="T8" fmla="*/ 13 w 26"/>
                <a:gd name="T9" fmla="*/ 9 h 20"/>
                <a:gd name="T10" fmla="*/ 13 w 26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26" y="17"/>
                  </a:lnTo>
                  <a:lnTo>
                    <a:pt x="2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1" name="AutoShape 219"/>
            <p:cNvSpPr>
              <a:spLocks/>
            </p:cNvSpPr>
            <p:nvPr/>
          </p:nvSpPr>
          <p:spPr bwMode="gray">
            <a:xfrm>
              <a:off x="7886693" y="2624310"/>
              <a:ext cx="34290" cy="17975"/>
            </a:xfrm>
            <a:custGeom>
              <a:avLst/>
              <a:gdLst>
                <a:gd name="T0" fmla="*/ 11 w 30"/>
                <a:gd name="T1" fmla="*/ 5 h 17"/>
                <a:gd name="T2" fmla="*/ 15 w 30"/>
                <a:gd name="T3" fmla="*/ 0 h 17"/>
                <a:gd name="T4" fmla="*/ 0 w 30"/>
                <a:gd name="T5" fmla="*/ 5 h 17"/>
                <a:gd name="T6" fmla="*/ 0 w 30"/>
                <a:gd name="T7" fmla="*/ 8 h 17"/>
                <a:gd name="T8" fmla="*/ 11 w 30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21" y="11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2" name="AutoShape 220"/>
            <p:cNvSpPr>
              <a:spLocks/>
            </p:cNvSpPr>
            <p:nvPr/>
          </p:nvSpPr>
          <p:spPr bwMode="gray">
            <a:xfrm>
              <a:off x="7504931" y="2732158"/>
              <a:ext cx="54864" cy="58418"/>
            </a:xfrm>
            <a:custGeom>
              <a:avLst/>
              <a:gdLst>
                <a:gd name="T0" fmla="*/ 24 w 48"/>
                <a:gd name="T1" fmla="*/ 26 h 52"/>
                <a:gd name="T2" fmla="*/ 18 w 48"/>
                <a:gd name="T3" fmla="*/ 26 h 52"/>
                <a:gd name="T4" fmla="*/ 10 w 48"/>
                <a:gd name="T5" fmla="*/ 17 h 52"/>
                <a:gd name="T6" fmla="*/ 1 w 48"/>
                <a:gd name="T7" fmla="*/ 8 h 52"/>
                <a:gd name="T8" fmla="*/ 0 w 48"/>
                <a:gd name="T9" fmla="*/ 0 h 52"/>
                <a:gd name="T10" fmla="*/ 6 w 48"/>
                <a:gd name="T11" fmla="*/ 7 h 52"/>
                <a:gd name="T12" fmla="*/ 12 w 48"/>
                <a:gd name="T13" fmla="*/ 13 h 52"/>
                <a:gd name="T14" fmla="*/ 18 w 48"/>
                <a:gd name="T15" fmla="*/ 20 h 52"/>
                <a:gd name="T16" fmla="*/ 24 w 48"/>
                <a:gd name="T17" fmla="*/ 2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52"/>
                  </a:moveTo>
                  <a:lnTo>
                    <a:pt x="36" y="51"/>
                  </a:lnTo>
                  <a:lnTo>
                    <a:pt x="19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5" name="AutoShape 223"/>
            <p:cNvSpPr>
              <a:spLocks/>
            </p:cNvSpPr>
            <p:nvPr/>
          </p:nvSpPr>
          <p:spPr bwMode="gray">
            <a:xfrm>
              <a:off x="7180320" y="3473615"/>
              <a:ext cx="16002" cy="8987"/>
            </a:xfrm>
            <a:custGeom>
              <a:avLst/>
              <a:gdLst>
                <a:gd name="T0" fmla="*/ 7 w 14"/>
                <a:gd name="T1" fmla="*/ 2 h 9"/>
                <a:gd name="T2" fmla="*/ 7 w 14"/>
                <a:gd name="T3" fmla="*/ 1 h 9"/>
                <a:gd name="T4" fmla="*/ 4 w 14"/>
                <a:gd name="T5" fmla="*/ 0 h 9"/>
                <a:gd name="T6" fmla="*/ 0 w 14"/>
                <a:gd name="T7" fmla="*/ 4 h 9"/>
                <a:gd name="T8" fmla="*/ 7 w 14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14" y="3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6" name="AutoShape 224"/>
            <p:cNvSpPr>
              <a:spLocks/>
            </p:cNvSpPr>
            <p:nvPr/>
          </p:nvSpPr>
          <p:spPr bwMode="gray">
            <a:xfrm>
              <a:off x="4823456" y="2752379"/>
              <a:ext cx="13716" cy="11234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5 h 10"/>
                <a:gd name="T4" fmla="*/ 6 w 11"/>
                <a:gd name="T5" fmla="*/ 4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4" y="0"/>
                  </a:moveTo>
                  <a:lnTo>
                    <a:pt x="0" y="10"/>
                  </a:lnTo>
                  <a:lnTo>
                    <a:pt x="11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7" name="AutoShape 225"/>
            <p:cNvSpPr>
              <a:spLocks/>
            </p:cNvSpPr>
            <p:nvPr/>
          </p:nvSpPr>
          <p:spPr bwMode="gray">
            <a:xfrm>
              <a:off x="7450067" y="2428834"/>
              <a:ext cx="29718" cy="17975"/>
            </a:xfrm>
            <a:custGeom>
              <a:avLst/>
              <a:gdLst>
                <a:gd name="T0" fmla="*/ 12 w 25"/>
                <a:gd name="T1" fmla="*/ 8 h 16"/>
                <a:gd name="T2" fmla="*/ 13 w 25"/>
                <a:gd name="T3" fmla="*/ 7 h 16"/>
                <a:gd name="T4" fmla="*/ 2 w 25"/>
                <a:gd name="T5" fmla="*/ 0 h 16"/>
                <a:gd name="T6" fmla="*/ 0 w 25"/>
                <a:gd name="T7" fmla="*/ 4 h 16"/>
                <a:gd name="T8" fmla="*/ 12 w 25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4" y="16"/>
                  </a:moveTo>
                  <a:lnTo>
                    <a:pt x="25" y="15"/>
                  </a:lnTo>
                  <a:lnTo>
                    <a:pt x="3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8" name="AutoShape 226"/>
            <p:cNvSpPr>
              <a:spLocks/>
            </p:cNvSpPr>
            <p:nvPr/>
          </p:nvSpPr>
          <p:spPr bwMode="gray">
            <a:xfrm>
              <a:off x="7379201" y="2356936"/>
              <a:ext cx="22860" cy="20222"/>
            </a:xfrm>
            <a:custGeom>
              <a:avLst/>
              <a:gdLst>
                <a:gd name="T0" fmla="*/ 0 w 19"/>
                <a:gd name="T1" fmla="*/ 0 h 18"/>
                <a:gd name="T2" fmla="*/ 10 w 19"/>
                <a:gd name="T3" fmla="*/ 9 h 18"/>
                <a:gd name="T4" fmla="*/ 3 w 19"/>
                <a:gd name="T5" fmla="*/ 6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9" name="AutoShape 227"/>
            <p:cNvSpPr>
              <a:spLocks/>
            </p:cNvSpPr>
            <p:nvPr/>
          </p:nvSpPr>
          <p:spPr bwMode="gray">
            <a:xfrm>
              <a:off x="7488929" y="2455796"/>
              <a:ext cx="22860" cy="15728"/>
            </a:xfrm>
            <a:custGeom>
              <a:avLst/>
              <a:gdLst>
                <a:gd name="T0" fmla="*/ 10 w 19"/>
                <a:gd name="T1" fmla="*/ 7 h 16"/>
                <a:gd name="T2" fmla="*/ 1 w 19"/>
                <a:gd name="T3" fmla="*/ 2 h 16"/>
                <a:gd name="T4" fmla="*/ 0 w 19"/>
                <a:gd name="T5" fmla="*/ 0 h 16"/>
                <a:gd name="T6" fmla="*/ 10 w 19"/>
                <a:gd name="T7" fmla="*/ 5 h 16"/>
                <a:gd name="T8" fmla="*/ 10 w 19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9" y="16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0" name="AutoShape 228"/>
            <p:cNvSpPr>
              <a:spLocks/>
            </p:cNvSpPr>
            <p:nvPr/>
          </p:nvSpPr>
          <p:spPr bwMode="gray">
            <a:xfrm>
              <a:off x="7395203" y="2395132"/>
              <a:ext cx="11430" cy="13481"/>
            </a:xfrm>
            <a:custGeom>
              <a:avLst/>
              <a:gdLst>
                <a:gd name="T0" fmla="*/ 5 w 11"/>
                <a:gd name="T1" fmla="*/ 6 h 12"/>
                <a:gd name="T2" fmla="*/ 3 w 11"/>
                <a:gd name="T3" fmla="*/ 0 h 12"/>
                <a:gd name="T4" fmla="*/ 0 w 11"/>
                <a:gd name="T5" fmla="*/ 3 h 12"/>
                <a:gd name="T6" fmla="*/ 2 w 11"/>
                <a:gd name="T7" fmla="*/ 3 h 12"/>
                <a:gd name="T8" fmla="*/ 5 w 11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1" name="AutoShape 229"/>
            <p:cNvSpPr>
              <a:spLocks/>
            </p:cNvSpPr>
            <p:nvPr/>
          </p:nvSpPr>
          <p:spPr bwMode="gray">
            <a:xfrm>
              <a:off x="7479785" y="2401872"/>
              <a:ext cx="11430" cy="35949"/>
            </a:xfrm>
            <a:custGeom>
              <a:avLst/>
              <a:gdLst>
                <a:gd name="T0" fmla="*/ 0 w 11"/>
                <a:gd name="T1" fmla="*/ 0 h 32"/>
                <a:gd name="T2" fmla="*/ 5 w 11"/>
                <a:gd name="T3" fmla="*/ 16 h 32"/>
                <a:gd name="T4" fmla="*/ 0 w 11"/>
                <a:gd name="T5" fmla="*/ 3 h 32"/>
                <a:gd name="T6" fmla="*/ 0 w 1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2"/>
                <a:gd name="T14" fmla="*/ 11 w 1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2">
                  <a:moveTo>
                    <a:pt x="1" y="0"/>
                  </a:moveTo>
                  <a:lnTo>
                    <a:pt x="11" y="3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2" name="AutoShape 230"/>
            <p:cNvSpPr>
              <a:spLocks/>
            </p:cNvSpPr>
            <p:nvPr/>
          </p:nvSpPr>
          <p:spPr bwMode="gray">
            <a:xfrm>
              <a:off x="7427207" y="2381651"/>
              <a:ext cx="32004" cy="26962"/>
            </a:xfrm>
            <a:custGeom>
              <a:avLst/>
              <a:gdLst>
                <a:gd name="T0" fmla="*/ 13 w 26"/>
                <a:gd name="T1" fmla="*/ 12 h 24"/>
                <a:gd name="T2" fmla="*/ 14 w 26"/>
                <a:gd name="T3" fmla="*/ 12 h 24"/>
                <a:gd name="T4" fmla="*/ 7 w 26"/>
                <a:gd name="T5" fmla="*/ 6 h 24"/>
                <a:gd name="T6" fmla="*/ 0 w 26"/>
                <a:gd name="T7" fmla="*/ 0 h 24"/>
                <a:gd name="T8" fmla="*/ 7 w 26"/>
                <a:gd name="T9" fmla="*/ 6 h 24"/>
                <a:gd name="T10" fmla="*/ 13 w 2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5" y="24"/>
                  </a:moveTo>
                  <a:lnTo>
                    <a:pt x="26" y="24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3" name="AutoShape 231"/>
            <p:cNvSpPr>
              <a:spLocks/>
            </p:cNvSpPr>
            <p:nvPr/>
          </p:nvSpPr>
          <p:spPr bwMode="gray">
            <a:xfrm>
              <a:off x="7870691" y="2518708"/>
              <a:ext cx="2286" cy="2247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4" name="AutoShape 232"/>
            <p:cNvSpPr>
              <a:spLocks/>
            </p:cNvSpPr>
            <p:nvPr/>
          </p:nvSpPr>
          <p:spPr bwMode="gray">
            <a:xfrm>
              <a:off x="7598657" y="2581620"/>
              <a:ext cx="11430" cy="22468"/>
            </a:xfrm>
            <a:custGeom>
              <a:avLst/>
              <a:gdLst>
                <a:gd name="T0" fmla="*/ 5 w 11"/>
                <a:gd name="T1" fmla="*/ 10 h 19"/>
                <a:gd name="T2" fmla="*/ 5 w 11"/>
                <a:gd name="T3" fmla="*/ 4 h 19"/>
                <a:gd name="T4" fmla="*/ 4 w 11"/>
                <a:gd name="T5" fmla="*/ 4 h 19"/>
                <a:gd name="T6" fmla="*/ 2 w 11"/>
                <a:gd name="T7" fmla="*/ 0 h 19"/>
                <a:gd name="T8" fmla="*/ 0 w 11"/>
                <a:gd name="T9" fmla="*/ 10 h 19"/>
                <a:gd name="T10" fmla="*/ 5 w 11"/>
                <a:gd name="T11" fmla="*/ 1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11" y="19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5" name="AutoShape 233"/>
            <p:cNvSpPr>
              <a:spLocks/>
            </p:cNvSpPr>
            <p:nvPr/>
          </p:nvSpPr>
          <p:spPr bwMode="gray">
            <a:xfrm>
              <a:off x="7610087" y="2613075"/>
              <a:ext cx="9144" cy="17975"/>
            </a:xfrm>
            <a:custGeom>
              <a:avLst/>
              <a:gdLst>
                <a:gd name="T0" fmla="*/ 4 w 10"/>
                <a:gd name="T1" fmla="*/ 8 h 15"/>
                <a:gd name="T2" fmla="*/ 0 w 10"/>
                <a:gd name="T3" fmla="*/ 7 h 15"/>
                <a:gd name="T4" fmla="*/ 0 w 10"/>
                <a:gd name="T5" fmla="*/ 0 h 15"/>
                <a:gd name="T6" fmla="*/ 4 w 10"/>
                <a:gd name="T7" fmla="*/ 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1" y="14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6" name="AutoShape 234"/>
            <p:cNvSpPr>
              <a:spLocks/>
            </p:cNvSpPr>
            <p:nvPr/>
          </p:nvSpPr>
          <p:spPr bwMode="gray">
            <a:xfrm>
              <a:off x="7626089" y="261981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3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7" name="AutoShape 235"/>
            <p:cNvSpPr>
              <a:spLocks/>
            </p:cNvSpPr>
            <p:nvPr/>
          </p:nvSpPr>
          <p:spPr bwMode="gray">
            <a:xfrm>
              <a:off x="7637519" y="2691715"/>
              <a:ext cx="2286" cy="6741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3 h 7"/>
                <a:gd name="T6" fmla="*/ 1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8" name="AutoShape 238"/>
            <p:cNvSpPr>
              <a:spLocks/>
            </p:cNvSpPr>
            <p:nvPr/>
          </p:nvSpPr>
          <p:spPr bwMode="gray">
            <a:xfrm>
              <a:off x="2187700" y="3594945"/>
              <a:ext cx="36576" cy="26962"/>
            </a:xfrm>
            <a:custGeom>
              <a:avLst/>
              <a:gdLst>
                <a:gd name="T0" fmla="*/ 16 w 32"/>
                <a:gd name="T1" fmla="*/ 5 h 24"/>
                <a:gd name="T2" fmla="*/ 12 w 32"/>
                <a:gd name="T3" fmla="*/ 3 h 24"/>
                <a:gd name="T4" fmla="*/ 9 w 32"/>
                <a:gd name="T5" fmla="*/ 3 h 24"/>
                <a:gd name="T6" fmla="*/ 7 w 32"/>
                <a:gd name="T7" fmla="*/ 2 h 24"/>
                <a:gd name="T8" fmla="*/ 3 w 32"/>
                <a:gd name="T9" fmla="*/ 0 h 24"/>
                <a:gd name="T10" fmla="*/ 3 w 32"/>
                <a:gd name="T11" fmla="*/ 3 h 24"/>
                <a:gd name="T12" fmla="*/ 0 w 32"/>
                <a:gd name="T13" fmla="*/ 8 h 24"/>
                <a:gd name="T14" fmla="*/ 3 w 32"/>
                <a:gd name="T15" fmla="*/ 12 h 24"/>
                <a:gd name="T16" fmla="*/ 5 w 32"/>
                <a:gd name="T17" fmla="*/ 10 h 24"/>
                <a:gd name="T18" fmla="*/ 7 w 32"/>
                <a:gd name="T19" fmla="*/ 9 h 24"/>
                <a:gd name="T20" fmla="*/ 7 w 32"/>
                <a:gd name="T21" fmla="*/ 8 h 24"/>
                <a:gd name="T22" fmla="*/ 16 w 32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1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9" name="AutoShape 239"/>
            <p:cNvSpPr>
              <a:spLocks/>
            </p:cNvSpPr>
            <p:nvPr/>
          </p:nvSpPr>
          <p:spPr bwMode="gray">
            <a:xfrm>
              <a:off x="2160268" y="3597191"/>
              <a:ext cx="29718" cy="17975"/>
            </a:xfrm>
            <a:custGeom>
              <a:avLst/>
              <a:gdLst>
                <a:gd name="T0" fmla="*/ 4 w 25"/>
                <a:gd name="T1" fmla="*/ 3 h 16"/>
                <a:gd name="T2" fmla="*/ 1 w 25"/>
                <a:gd name="T3" fmla="*/ 1 h 16"/>
                <a:gd name="T4" fmla="*/ 13 w 25"/>
                <a:gd name="T5" fmla="*/ 0 h 16"/>
                <a:gd name="T6" fmla="*/ 7 w 25"/>
                <a:gd name="T7" fmla="*/ 6 h 16"/>
                <a:gd name="T8" fmla="*/ 0 w 25"/>
                <a:gd name="T9" fmla="*/ 8 h 16"/>
                <a:gd name="T10" fmla="*/ 4 w 25"/>
                <a:gd name="T11" fmla="*/ 4 h 16"/>
                <a:gd name="T12" fmla="*/ 2 w 25"/>
                <a:gd name="T13" fmla="*/ 4 h 16"/>
                <a:gd name="T14" fmla="*/ 4 w 25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6"/>
                <a:gd name="T26" fmla="*/ 25 w 2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6">
                  <a:moveTo>
                    <a:pt x="7" y="6"/>
                  </a:moveTo>
                  <a:lnTo>
                    <a:pt x="2" y="1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0" y="16"/>
                  </a:lnTo>
                  <a:lnTo>
                    <a:pt x="7" y="9"/>
                  </a:lnTo>
                  <a:lnTo>
                    <a:pt x="3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0" name="AutoShape 240"/>
            <p:cNvSpPr>
              <a:spLocks/>
            </p:cNvSpPr>
            <p:nvPr/>
          </p:nvSpPr>
          <p:spPr bwMode="gray">
            <a:xfrm>
              <a:off x="3753609" y="2644531"/>
              <a:ext cx="336042" cy="330286"/>
            </a:xfrm>
            <a:custGeom>
              <a:avLst/>
              <a:gdLst>
                <a:gd name="T0" fmla="*/ 87 w 293"/>
                <a:gd name="T1" fmla="*/ 96 h 295"/>
                <a:gd name="T2" fmla="*/ 88 w 293"/>
                <a:gd name="T3" fmla="*/ 80 h 295"/>
                <a:gd name="T4" fmla="*/ 89 w 293"/>
                <a:gd name="T5" fmla="*/ 62 h 295"/>
                <a:gd name="T6" fmla="*/ 99 w 293"/>
                <a:gd name="T7" fmla="*/ 62 h 295"/>
                <a:gd name="T8" fmla="*/ 99 w 293"/>
                <a:gd name="T9" fmla="*/ 51 h 295"/>
                <a:gd name="T10" fmla="*/ 100 w 293"/>
                <a:gd name="T11" fmla="*/ 39 h 295"/>
                <a:gd name="T12" fmla="*/ 100 w 293"/>
                <a:gd name="T13" fmla="*/ 28 h 295"/>
                <a:gd name="T14" fmla="*/ 101 w 293"/>
                <a:gd name="T15" fmla="*/ 17 h 295"/>
                <a:gd name="T16" fmla="*/ 113 w 293"/>
                <a:gd name="T17" fmla="*/ 15 h 295"/>
                <a:gd name="T18" fmla="*/ 126 w 293"/>
                <a:gd name="T19" fmla="*/ 14 h 295"/>
                <a:gd name="T20" fmla="*/ 130 w 293"/>
                <a:gd name="T21" fmla="*/ 18 h 295"/>
                <a:gd name="T22" fmla="*/ 138 w 293"/>
                <a:gd name="T23" fmla="*/ 13 h 295"/>
                <a:gd name="T24" fmla="*/ 147 w 293"/>
                <a:gd name="T25" fmla="*/ 10 h 295"/>
                <a:gd name="T26" fmla="*/ 135 w 293"/>
                <a:gd name="T27" fmla="*/ 6 h 295"/>
                <a:gd name="T28" fmla="*/ 128 w 293"/>
                <a:gd name="T29" fmla="*/ 8 h 295"/>
                <a:gd name="T30" fmla="*/ 111 w 293"/>
                <a:gd name="T31" fmla="*/ 10 h 295"/>
                <a:gd name="T32" fmla="*/ 95 w 293"/>
                <a:gd name="T33" fmla="*/ 12 h 295"/>
                <a:gd name="T34" fmla="*/ 85 w 293"/>
                <a:gd name="T35" fmla="*/ 9 h 295"/>
                <a:gd name="T36" fmla="*/ 75 w 293"/>
                <a:gd name="T37" fmla="*/ 8 h 295"/>
                <a:gd name="T38" fmla="*/ 73 w 293"/>
                <a:gd name="T39" fmla="*/ 5 h 295"/>
                <a:gd name="T40" fmla="*/ 60 w 293"/>
                <a:gd name="T41" fmla="*/ 5 h 295"/>
                <a:gd name="T42" fmla="*/ 48 w 293"/>
                <a:gd name="T43" fmla="*/ 4 h 295"/>
                <a:gd name="T44" fmla="*/ 35 w 293"/>
                <a:gd name="T45" fmla="*/ 4 h 295"/>
                <a:gd name="T46" fmla="*/ 23 w 293"/>
                <a:gd name="T47" fmla="*/ 3 h 295"/>
                <a:gd name="T48" fmla="*/ 14 w 293"/>
                <a:gd name="T49" fmla="*/ 0 h 295"/>
                <a:gd name="T50" fmla="*/ 1 w 293"/>
                <a:gd name="T51" fmla="*/ 3 h 295"/>
                <a:gd name="T52" fmla="*/ 0 w 293"/>
                <a:gd name="T53" fmla="*/ 11 h 295"/>
                <a:gd name="T54" fmla="*/ 8 w 293"/>
                <a:gd name="T55" fmla="*/ 26 h 295"/>
                <a:gd name="T56" fmla="*/ 15 w 293"/>
                <a:gd name="T57" fmla="*/ 41 h 295"/>
                <a:gd name="T58" fmla="*/ 23 w 293"/>
                <a:gd name="T59" fmla="*/ 56 h 295"/>
                <a:gd name="T60" fmla="*/ 30 w 293"/>
                <a:gd name="T61" fmla="*/ 71 h 295"/>
                <a:gd name="T62" fmla="*/ 31 w 293"/>
                <a:gd name="T63" fmla="*/ 77 h 295"/>
                <a:gd name="T64" fmla="*/ 29 w 293"/>
                <a:gd name="T65" fmla="*/ 76 h 295"/>
                <a:gd name="T66" fmla="*/ 30 w 293"/>
                <a:gd name="T67" fmla="*/ 89 h 295"/>
                <a:gd name="T68" fmla="*/ 32 w 293"/>
                <a:gd name="T69" fmla="*/ 102 h 295"/>
                <a:gd name="T70" fmla="*/ 34 w 293"/>
                <a:gd name="T71" fmla="*/ 114 h 295"/>
                <a:gd name="T72" fmla="*/ 36 w 293"/>
                <a:gd name="T73" fmla="*/ 127 h 295"/>
                <a:gd name="T74" fmla="*/ 42 w 293"/>
                <a:gd name="T75" fmla="*/ 135 h 295"/>
                <a:gd name="T76" fmla="*/ 48 w 293"/>
                <a:gd name="T77" fmla="*/ 144 h 295"/>
                <a:gd name="T78" fmla="*/ 54 w 293"/>
                <a:gd name="T79" fmla="*/ 137 h 295"/>
                <a:gd name="T80" fmla="*/ 57 w 293"/>
                <a:gd name="T81" fmla="*/ 145 h 295"/>
                <a:gd name="T82" fmla="*/ 74 w 293"/>
                <a:gd name="T83" fmla="*/ 147 h 295"/>
                <a:gd name="T84" fmla="*/ 83 w 293"/>
                <a:gd name="T85" fmla="*/ 143 h 295"/>
                <a:gd name="T86" fmla="*/ 84 w 293"/>
                <a:gd name="T87" fmla="*/ 131 h 295"/>
                <a:gd name="T88" fmla="*/ 85 w 293"/>
                <a:gd name="T89" fmla="*/ 120 h 295"/>
                <a:gd name="T90" fmla="*/ 86 w 293"/>
                <a:gd name="T91" fmla="*/ 108 h 295"/>
                <a:gd name="T92" fmla="*/ 87 w 293"/>
                <a:gd name="T93" fmla="*/ 96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1" name="AutoShape 241"/>
            <p:cNvSpPr>
              <a:spLocks/>
            </p:cNvSpPr>
            <p:nvPr/>
          </p:nvSpPr>
          <p:spPr bwMode="gray">
            <a:xfrm>
              <a:off x="1730501" y="2442315"/>
              <a:ext cx="313182" cy="363988"/>
            </a:xfrm>
            <a:custGeom>
              <a:avLst/>
              <a:gdLst>
                <a:gd name="T0" fmla="*/ 91 w 274"/>
                <a:gd name="T1" fmla="*/ 128 h 324"/>
                <a:gd name="T2" fmla="*/ 89 w 274"/>
                <a:gd name="T3" fmla="*/ 142 h 324"/>
                <a:gd name="T4" fmla="*/ 86 w 274"/>
                <a:gd name="T5" fmla="*/ 155 h 324"/>
                <a:gd name="T6" fmla="*/ 84 w 274"/>
                <a:gd name="T7" fmla="*/ 152 h 324"/>
                <a:gd name="T8" fmla="*/ 72 w 274"/>
                <a:gd name="T9" fmla="*/ 154 h 324"/>
                <a:gd name="T10" fmla="*/ 69 w 274"/>
                <a:gd name="T11" fmla="*/ 161 h 324"/>
                <a:gd name="T12" fmla="*/ 63 w 274"/>
                <a:gd name="T13" fmla="*/ 154 h 324"/>
                <a:gd name="T14" fmla="*/ 49 w 274"/>
                <a:gd name="T15" fmla="*/ 151 h 324"/>
                <a:gd name="T16" fmla="*/ 47 w 274"/>
                <a:gd name="T17" fmla="*/ 150 h 324"/>
                <a:gd name="T18" fmla="*/ 38 w 274"/>
                <a:gd name="T19" fmla="*/ 162 h 324"/>
                <a:gd name="T20" fmla="*/ 31 w 274"/>
                <a:gd name="T21" fmla="*/ 161 h 324"/>
                <a:gd name="T22" fmla="*/ 26 w 274"/>
                <a:gd name="T23" fmla="*/ 150 h 324"/>
                <a:gd name="T24" fmla="*/ 22 w 274"/>
                <a:gd name="T25" fmla="*/ 139 h 324"/>
                <a:gd name="T26" fmla="*/ 19 w 274"/>
                <a:gd name="T27" fmla="*/ 128 h 324"/>
                <a:gd name="T28" fmla="*/ 19 w 274"/>
                <a:gd name="T29" fmla="*/ 119 h 324"/>
                <a:gd name="T30" fmla="*/ 13 w 274"/>
                <a:gd name="T31" fmla="*/ 110 h 324"/>
                <a:gd name="T32" fmla="*/ 10 w 274"/>
                <a:gd name="T33" fmla="*/ 102 h 324"/>
                <a:gd name="T34" fmla="*/ 7 w 274"/>
                <a:gd name="T35" fmla="*/ 96 h 324"/>
                <a:gd name="T36" fmla="*/ 7 w 274"/>
                <a:gd name="T37" fmla="*/ 91 h 324"/>
                <a:gd name="T38" fmla="*/ 12 w 274"/>
                <a:gd name="T39" fmla="*/ 81 h 324"/>
                <a:gd name="T40" fmla="*/ 9 w 274"/>
                <a:gd name="T41" fmla="*/ 80 h 324"/>
                <a:gd name="T42" fmla="*/ 7 w 274"/>
                <a:gd name="T43" fmla="*/ 69 h 324"/>
                <a:gd name="T44" fmla="*/ 7 w 274"/>
                <a:gd name="T45" fmla="*/ 59 h 324"/>
                <a:gd name="T46" fmla="*/ 9 w 274"/>
                <a:gd name="T47" fmla="*/ 52 h 324"/>
                <a:gd name="T48" fmla="*/ 9 w 274"/>
                <a:gd name="T49" fmla="*/ 37 h 324"/>
                <a:gd name="T50" fmla="*/ 10 w 274"/>
                <a:gd name="T51" fmla="*/ 35 h 324"/>
                <a:gd name="T52" fmla="*/ 5 w 274"/>
                <a:gd name="T53" fmla="*/ 25 h 324"/>
                <a:gd name="T54" fmla="*/ 0 w 274"/>
                <a:gd name="T55" fmla="*/ 14 h 324"/>
                <a:gd name="T56" fmla="*/ 13 w 274"/>
                <a:gd name="T57" fmla="*/ 15 h 324"/>
                <a:gd name="T58" fmla="*/ 19 w 274"/>
                <a:gd name="T59" fmla="*/ 11 h 324"/>
                <a:gd name="T60" fmla="*/ 28 w 274"/>
                <a:gd name="T61" fmla="*/ 6 h 324"/>
                <a:gd name="T62" fmla="*/ 37 w 274"/>
                <a:gd name="T63" fmla="*/ 0 h 324"/>
                <a:gd name="T64" fmla="*/ 45 w 274"/>
                <a:gd name="T65" fmla="*/ 1 h 324"/>
                <a:gd name="T66" fmla="*/ 46 w 274"/>
                <a:gd name="T67" fmla="*/ 11 h 324"/>
                <a:gd name="T68" fmla="*/ 47 w 274"/>
                <a:gd name="T69" fmla="*/ 22 h 324"/>
                <a:gd name="T70" fmla="*/ 55 w 274"/>
                <a:gd name="T71" fmla="*/ 31 h 324"/>
                <a:gd name="T72" fmla="*/ 64 w 274"/>
                <a:gd name="T73" fmla="*/ 34 h 324"/>
                <a:gd name="T74" fmla="*/ 73 w 274"/>
                <a:gd name="T75" fmla="*/ 39 h 324"/>
                <a:gd name="T76" fmla="*/ 85 w 274"/>
                <a:gd name="T77" fmla="*/ 47 h 324"/>
                <a:gd name="T78" fmla="*/ 98 w 274"/>
                <a:gd name="T79" fmla="*/ 49 h 324"/>
                <a:gd name="T80" fmla="*/ 101 w 274"/>
                <a:gd name="T81" fmla="*/ 54 h 324"/>
                <a:gd name="T82" fmla="*/ 103 w 274"/>
                <a:gd name="T83" fmla="*/ 66 h 324"/>
                <a:gd name="T84" fmla="*/ 100 w 274"/>
                <a:gd name="T85" fmla="*/ 66 h 324"/>
                <a:gd name="T86" fmla="*/ 105 w 274"/>
                <a:gd name="T87" fmla="*/ 71 h 324"/>
                <a:gd name="T88" fmla="*/ 106 w 274"/>
                <a:gd name="T89" fmla="*/ 81 h 324"/>
                <a:gd name="T90" fmla="*/ 116 w 274"/>
                <a:gd name="T91" fmla="*/ 82 h 324"/>
                <a:gd name="T92" fmla="*/ 126 w 274"/>
                <a:gd name="T93" fmla="*/ 83 h 324"/>
                <a:gd name="T94" fmla="*/ 127 w 274"/>
                <a:gd name="T95" fmla="*/ 94 h 324"/>
                <a:gd name="T96" fmla="*/ 135 w 274"/>
                <a:gd name="T97" fmla="*/ 100 h 324"/>
                <a:gd name="T98" fmla="*/ 137 w 274"/>
                <a:gd name="T99" fmla="*/ 105 h 324"/>
                <a:gd name="T100" fmla="*/ 135 w 274"/>
                <a:gd name="T101" fmla="*/ 115 h 324"/>
                <a:gd name="T102" fmla="*/ 132 w 274"/>
                <a:gd name="T103" fmla="*/ 124 h 324"/>
                <a:gd name="T104" fmla="*/ 134 w 274"/>
                <a:gd name="T105" fmla="*/ 128 h 324"/>
                <a:gd name="T106" fmla="*/ 132 w 274"/>
                <a:gd name="T107" fmla="*/ 129 h 324"/>
                <a:gd name="T108" fmla="*/ 133 w 274"/>
                <a:gd name="T109" fmla="*/ 127 h 324"/>
                <a:gd name="T110" fmla="*/ 121 w 274"/>
                <a:gd name="T111" fmla="*/ 119 h 324"/>
                <a:gd name="T112" fmla="*/ 107 w 274"/>
                <a:gd name="T113" fmla="*/ 121 h 324"/>
                <a:gd name="T114" fmla="*/ 93 w 274"/>
                <a:gd name="T115" fmla="*/ 122 h 324"/>
                <a:gd name="T116" fmla="*/ 91 w 274"/>
                <a:gd name="T117" fmla="*/ 128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2" name="AutoShape 242"/>
            <p:cNvSpPr>
              <a:spLocks/>
            </p:cNvSpPr>
            <p:nvPr/>
          </p:nvSpPr>
          <p:spPr bwMode="gray">
            <a:xfrm>
              <a:off x="3952491" y="2666999"/>
              <a:ext cx="230886" cy="251646"/>
            </a:xfrm>
            <a:custGeom>
              <a:avLst/>
              <a:gdLst>
                <a:gd name="T0" fmla="*/ 0 w 202"/>
                <a:gd name="T1" fmla="*/ 86 h 224"/>
                <a:gd name="T2" fmla="*/ 1 w 202"/>
                <a:gd name="T3" fmla="*/ 70 h 224"/>
                <a:gd name="T4" fmla="*/ 2 w 202"/>
                <a:gd name="T5" fmla="*/ 52 h 224"/>
                <a:gd name="T6" fmla="*/ 12 w 202"/>
                <a:gd name="T7" fmla="*/ 52 h 224"/>
                <a:gd name="T8" fmla="*/ 12 w 202"/>
                <a:gd name="T9" fmla="*/ 41 h 224"/>
                <a:gd name="T10" fmla="*/ 13 w 202"/>
                <a:gd name="T11" fmla="*/ 29 h 224"/>
                <a:gd name="T12" fmla="*/ 13 w 202"/>
                <a:gd name="T13" fmla="*/ 18 h 224"/>
                <a:gd name="T14" fmla="*/ 13 w 202"/>
                <a:gd name="T15" fmla="*/ 7 h 224"/>
                <a:gd name="T16" fmla="*/ 26 w 202"/>
                <a:gd name="T17" fmla="*/ 5 h 224"/>
                <a:gd name="T18" fmla="*/ 39 w 202"/>
                <a:gd name="T19" fmla="*/ 4 h 224"/>
                <a:gd name="T20" fmla="*/ 43 w 202"/>
                <a:gd name="T21" fmla="*/ 7 h 224"/>
                <a:gd name="T22" fmla="*/ 51 w 202"/>
                <a:gd name="T23" fmla="*/ 3 h 224"/>
                <a:gd name="T24" fmla="*/ 59 w 202"/>
                <a:gd name="T25" fmla="*/ 0 h 224"/>
                <a:gd name="T26" fmla="*/ 66 w 202"/>
                <a:gd name="T27" fmla="*/ 12 h 224"/>
                <a:gd name="T28" fmla="*/ 72 w 202"/>
                <a:gd name="T29" fmla="*/ 24 h 224"/>
                <a:gd name="T30" fmla="*/ 80 w 202"/>
                <a:gd name="T31" fmla="*/ 30 h 224"/>
                <a:gd name="T32" fmla="*/ 83 w 202"/>
                <a:gd name="T33" fmla="*/ 33 h 224"/>
                <a:gd name="T34" fmla="*/ 85 w 202"/>
                <a:gd name="T35" fmla="*/ 37 h 224"/>
                <a:gd name="T36" fmla="*/ 89 w 202"/>
                <a:gd name="T37" fmla="*/ 47 h 224"/>
                <a:gd name="T38" fmla="*/ 98 w 202"/>
                <a:gd name="T39" fmla="*/ 52 h 224"/>
                <a:gd name="T40" fmla="*/ 101 w 202"/>
                <a:gd name="T41" fmla="*/ 53 h 224"/>
                <a:gd name="T42" fmla="*/ 101 w 202"/>
                <a:gd name="T43" fmla="*/ 55 h 224"/>
                <a:gd name="T44" fmla="*/ 86 w 202"/>
                <a:gd name="T45" fmla="*/ 64 h 224"/>
                <a:gd name="T46" fmla="*/ 75 w 202"/>
                <a:gd name="T47" fmla="*/ 73 h 224"/>
                <a:gd name="T48" fmla="*/ 69 w 202"/>
                <a:gd name="T49" fmla="*/ 84 h 224"/>
                <a:gd name="T50" fmla="*/ 62 w 202"/>
                <a:gd name="T51" fmla="*/ 88 h 224"/>
                <a:gd name="T52" fmla="*/ 56 w 202"/>
                <a:gd name="T53" fmla="*/ 99 h 224"/>
                <a:gd name="T54" fmla="*/ 41 w 202"/>
                <a:gd name="T55" fmla="*/ 97 h 224"/>
                <a:gd name="T56" fmla="*/ 32 w 202"/>
                <a:gd name="T57" fmla="*/ 94 h 224"/>
                <a:gd name="T58" fmla="*/ 26 w 202"/>
                <a:gd name="T59" fmla="*/ 101 h 224"/>
                <a:gd name="T60" fmla="*/ 21 w 202"/>
                <a:gd name="T61" fmla="*/ 110 h 224"/>
                <a:gd name="T62" fmla="*/ 9 w 202"/>
                <a:gd name="T63" fmla="*/ 112 h 224"/>
                <a:gd name="T64" fmla="*/ 6 w 202"/>
                <a:gd name="T65" fmla="*/ 110 h 224"/>
                <a:gd name="T66" fmla="*/ 7 w 202"/>
                <a:gd name="T67" fmla="*/ 98 h 224"/>
                <a:gd name="T68" fmla="*/ 0 w 202"/>
                <a:gd name="T69" fmla="*/ 86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3" name="AutoShape 243"/>
            <p:cNvSpPr>
              <a:spLocks/>
            </p:cNvSpPr>
            <p:nvPr/>
          </p:nvSpPr>
          <p:spPr bwMode="gray">
            <a:xfrm>
              <a:off x="4542278" y="2489499"/>
              <a:ext cx="4572" cy="13481"/>
            </a:xfrm>
            <a:custGeom>
              <a:avLst/>
              <a:gdLst>
                <a:gd name="T0" fmla="*/ 2 w 4"/>
                <a:gd name="T1" fmla="*/ 6 h 12"/>
                <a:gd name="T2" fmla="*/ 2 w 4"/>
                <a:gd name="T3" fmla="*/ 5 h 12"/>
                <a:gd name="T4" fmla="*/ 0 w 4"/>
                <a:gd name="T5" fmla="*/ 0 h 12"/>
                <a:gd name="T6" fmla="*/ 2 w 4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4" name="AutoShape 244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5" name="AutoShape 245"/>
            <p:cNvSpPr>
              <a:spLocks/>
            </p:cNvSpPr>
            <p:nvPr/>
          </p:nvSpPr>
          <p:spPr bwMode="gray">
            <a:xfrm>
              <a:off x="4526276" y="2507474"/>
              <a:ext cx="189738" cy="375222"/>
            </a:xfrm>
            <a:custGeom>
              <a:avLst/>
              <a:gdLst>
                <a:gd name="T0" fmla="*/ 30 w 167"/>
                <a:gd name="T1" fmla="*/ 47 h 334"/>
                <a:gd name="T2" fmla="*/ 26 w 167"/>
                <a:gd name="T3" fmla="*/ 48 h 334"/>
                <a:gd name="T4" fmla="*/ 17 w 167"/>
                <a:gd name="T5" fmla="*/ 53 h 334"/>
                <a:gd name="T6" fmla="*/ 14 w 167"/>
                <a:gd name="T7" fmla="*/ 63 h 334"/>
                <a:gd name="T8" fmla="*/ 11 w 167"/>
                <a:gd name="T9" fmla="*/ 73 h 334"/>
                <a:gd name="T10" fmla="*/ 13 w 167"/>
                <a:gd name="T11" fmla="*/ 85 h 334"/>
                <a:gd name="T12" fmla="*/ 14 w 167"/>
                <a:gd name="T13" fmla="*/ 98 h 334"/>
                <a:gd name="T14" fmla="*/ 9 w 167"/>
                <a:gd name="T15" fmla="*/ 106 h 334"/>
                <a:gd name="T16" fmla="*/ 3 w 167"/>
                <a:gd name="T17" fmla="*/ 114 h 334"/>
                <a:gd name="T18" fmla="*/ 0 w 167"/>
                <a:gd name="T19" fmla="*/ 132 h 334"/>
                <a:gd name="T20" fmla="*/ 2 w 167"/>
                <a:gd name="T21" fmla="*/ 145 h 334"/>
                <a:gd name="T22" fmla="*/ 6 w 167"/>
                <a:gd name="T23" fmla="*/ 161 h 334"/>
                <a:gd name="T24" fmla="*/ 20 w 167"/>
                <a:gd name="T25" fmla="*/ 167 h 334"/>
                <a:gd name="T26" fmla="*/ 30 w 167"/>
                <a:gd name="T27" fmla="*/ 162 h 334"/>
                <a:gd name="T28" fmla="*/ 39 w 167"/>
                <a:gd name="T29" fmla="*/ 157 h 334"/>
                <a:gd name="T30" fmla="*/ 43 w 167"/>
                <a:gd name="T31" fmla="*/ 146 h 334"/>
                <a:gd name="T32" fmla="*/ 47 w 167"/>
                <a:gd name="T33" fmla="*/ 135 h 334"/>
                <a:gd name="T34" fmla="*/ 51 w 167"/>
                <a:gd name="T35" fmla="*/ 123 h 334"/>
                <a:gd name="T36" fmla="*/ 55 w 167"/>
                <a:gd name="T37" fmla="*/ 112 h 334"/>
                <a:gd name="T38" fmla="*/ 59 w 167"/>
                <a:gd name="T39" fmla="*/ 101 h 334"/>
                <a:gd name="T40" fmla="*/ 63 w 167"/>
                <a:gd name="T41" fmla="*/ 89 h 334"/>
                <a:gd name="T42" fmla="*/ 66 w 167"/>
                <a:gd name="T43" fmla="*/ 78 h 334"/>
                <a:gd name="T44" fmla="*/ 71 w 167"/>
                <a:gd name="T45" fmla="*/ 67 h 334"/>
                <a:gd name="T46" fmla="*/ 75 w 167"/>
                <a:gd name="T47" fmla="*/ 59 h 334"/>
                <a:gd name="T48" fmla="*/ 75 w 167"/>
                <a:gd name="T49" fmla="*/ 42 h 334"/>
                <a:gd name="T50" fmla="*/ 81 w 167"/>
                <a:gd name="T51" fmla="*/ 47 h 334"/>
                <a:gd name="T52" fmla="*/ 83 w 167"/>
                <a:gd name="T53" fmla="*/ 40 h 334"/>
                <a:gd name="T54" fmla="*/ 80 w 167"/>
                <a:gd name="T55" fmla="*/ 24 h 334"/>
                <a:gd name="T56" fmla="*/ 76 w 167"/>
                <a:gd name="T57" fmla="*/ 9 h 334"/>
                <a:gd name="T58" fmla="*/ 73 w 167"/>
                <a:gd name="T59" fmla="*/ 1 h 334"/>
                <a:gd name="T60" fmla="*/ 71 w 167"/>
                <a:gd name="T61" fmla="*/ 0 h 334"/>
                <a:gd name="T62" fmla="*/ 68 w 167"/>
                <a:gd name="T63" fmla="*/ 4 h 334"/>
                <a:gd name="T64" fmla="*/ 65 w 167"/>
                <a:gd name="T65" fmla="*/ 17 h 334"/>
                <a:gd name="T66" fmla="*/ 61 w 167"/>
                <a:gd name="T67" fmla="*/ 19 h 334"/>
                <a:gd name="T68" fmla="*/ 59 w 167"/>
                <a:gd name="T69" fmla="*/ 21 h 334"/>
                <a:gd name="T70" fmla="*/ 56 w 167"/>
                <a:gd name="T71" fmla="*/ 19 h 334"/>
                <a:gd name="T72" fmla="*/ 57 w 167"/>
                <a:gd name="T73" fmla="*/ 26 h 334"/>
                <a:gd name="T74" fmla="*/ 54 w 167"/>
                <a:gd name="T75" fmla="*/ 30 h 334"/>
                <a:gd name="T76" fmla="*/ 56 w 167"/>
                <a:gd name="T77" fmla="*/ 32 h 334"/>
                <a:gd name="T78" fmla="*/ 50 w 167"/>
                <a:gd name="T79" fmla="*/ 36 h 334"/>
                <a:gd name="T80" fmla="*/ 51 w 167"/>
                <a:gd name="T81" fmla="*/ 32 h 334"/>
                <a:gd name="T82" fmla="*/ 47 w 167"/>
                <a:gd name="T83" fmla="*/ 40 h 334"/>
                <a:gd name="T84" fmla="*/ 45 w 167"/>
                <a:gd name="T85" fmla="*/ 42 h 334"/>
                <a:gd name="T86" fmla="*/ 43 w 167"/>
                <a:gd name="T87" fmla="*/ 40 h 334"/>
                <a:gd name="T88" fmla="*/ 39 w 167"/>
                <a:gd name="T89" fmla="*/ 47 h 334"/>
                <a:gd name="T90" fmla="*/ 30 w 167"/>
                <a:gd name="T91" fmla="*/ 47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6" name="AutoShape 246"/>
            <p:cNvSpPr>
              <a:spLocks/>
            </p:cNvSpPr>
            <p:nvPr/>
          </p:nvSpPr>
          <p:spPr bwMode="gray">
            <a:xfrm>
              <a:off x="4277102" y="2431081"/>
              <a:ext cx="77724" cy="215697"/>
            </a:xfrm>
            <a:custGeom>
              <a:avLst/>
              <a:gdLst>
                <a:gd name="T0" fmla="*/ 20 w 67"/>
                <a:gd name="T1" fmla="*/ 67 h 192"/>
                <a:gd name="T2" fmla="*/ 16 w 67"/>
                <a:gd name="T3" fmla="*/ 80 h 192"/>
                <a:gd name="T4" fmla="*/ 21 w 67"/>
                <a:gd name="T5" fmla="*/ 88 h 192"/>
                <a:gd name="T6" fmla="*/ 26 w 67"/>
                <a:gd name="T7" fmla="*/ 96 h 192"/>
                <a:gd name="T8" fmla="*/ 25 w 67"/>
                <a:gd name="T9" fmla="*/ 89 h 192"/>
                <a:gd name="T10" fmla="*/ 31 w 67"/>
                <a:gd name="T11" fmla="*/ 84 h 192"/>
                <a:gd name="T12" fmla="*/ 33 w 67"/>
                <a:gd name="T13" fmla="*/ 75 h 192"/>
                <a:gd name="T14" fmla="*/ 34 w 67"/>
                <a:gd name="T15" fmla="*/ 66 h 192"/>
                <a:gd name="T16" fmla="*/ 28 w 67"/>
                <a:gd name="T17" fmla="*/ 58 h 192"/>
                <a:gd name="T18" fmla="*/ 21 w 67"/>
                <a:gd name="T19" fmla="*/ 51 h 192"/>
                <a:gd name="T20" fmla="*/ 19 w 67"/>
                <a:gd name="T21" fmla="*/ 39 h 192"/>
                <a:gd name="T22" fmla="*/ 21 w 67"/>
                <a:gd name="T23" fmla="*/ 29 h 192"/>
                <a:gd name="T24" fmla="*/ 25 w 67"/>
                <a:gd name="T25" fmla="*/ 27 h 192"/>
                <a:gd name="T26" fmla="*/ 22 w 67"/>
                <a:gd name="T27" fmla="*/ 18 h 192"/>
                <a:gd name="T28" fmla="*/ 19 w 67"/>
                <a:gd name="T29" fmla="*/ 4 h 192"/>
                <a:gd name="T30" fmla="*/ 15 w 67"/>
                <a:gd name="T31" fmla="*/ 2 h 192"/>
                <a:gd name="T32" fmla="*/ 4 w 67"/>
                <a:gd name="T33" fmla="*/ 0 h 192"/>
                <a:gd name="T34" fmla="*/ 5 w 67"/>
                <a:gd name="T35" fmla="*/ 3 h 192"/>
                <a:gd name="T36" fmla="*/ 12 w 67"/>
                <a:gd name="T37" fmla="*/ 13 h 192"/>
                <a:gd name="T38" fmla="*/ 9 w 67"/>
                <a:gd name="T39" fmla="*/ 18 h 192"/>
                <a:gd name="T40" fmla="*/ 9 w 67"/>
                <a:gd name="T41" fmla="*/ 27 h 192"/>
                <a:gd name="T42" fmla="*/ 8 w 67"/>
                <a:gd name="T43" fmla="*/ 37 h 192"/>
                <a:gd name="T44" fmla="*/ 6 w 67"/>
                <a:gd name="T45" fmla="*/ 40 h 192"/>
                <a:gd name="T46" fmla="*/ 0 w 67"/>
                <a:gd name="T47" fmla="*/ 52 h 192"/>
                <a:gd name="T48" fmla="*/ 6 w 67"/>
                <a:gd name="T49" fmla="*/ 57 h 192"/>
                <a:gd name="T50" fmla="*/ 9 w 67"/>
                <a:gd name="T51" fmla="*/ 63 h 192"/>
                <a:gd name="T52" fmla="*/ 16 w 67"/>
                <a:gd name="T53" fmla="*/ 63 h 192"/>
                <a:gd name="T54" fmla="*/ 20 w 67"/>
                <a:gd name="T55" fmla="*/ 67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7" name="AutoShape 247"/>
            <p:cNvSpPr>
              <a:spLocks/>
            </p:cNvSpPr>
            <p:nvPr/>
          </p:nvSpPr>
          <p:spPr bwMode="gray">
            <a:xfrm>
              <a:off x="4215380" y="2462537"/>
              <a:ext cx="260604" cy="456109"/>
            </a:xfrm>
            <a:custGeom>
              <a:avLst/>
              <a:gdLst>
                <a:gd name="T0" fmla="*/ 46 w 229"/>
                <a:gd name="T1" fmla="*/ 127 h 406"/>
                <a:gd name="T2" fmla="*/ 46 w 229"/>
                <a:gd name="T3" fmla="*/ 118 h 406"/>
                <a:gd name="T4" fmla="*/ 45 w 229"/>
                <a:gd name="T5" fmla="*/ 115 h 406"/>
                <a:gd name="T6" fmla="*/ 50 w 229"/>
                <a:gd name="T7" fmla="*/ 115 h 406"/>
                <a:gd name="T8" fmla="*/ 62 w 229"/>
                <a:gd name="T9" fmla="*/ 104 h 406"/>
                <a:gd name="T10" fmla="*/ 70 w 229"/>
                <a:gd name="T11" fmla="*/ 94 h 406"/>
                <a:gd name="T12" fmla="*/ 79 w 229"/>
                <a:gd name="T13" fmla="*/ 88 h 406"/>
                <a:gd name="T14" fmla="*/ 89 w 229"/>
                <a:gd name="T15" fmla="*/ 83 h 406"/>
                <a:gd name="T16" fmla="*/ 103 w 229"/>
                <a:gd name="T17" fmla="*/ 74 h 406"/>
                <a:gd name="T18" fmla="*/ 112 w 229"/>
                <a:gd name="T19" fmla="*/ 58 h 406"/>
                <a:gd name="T20" fmla="*/ 114 w 229"/>
                <a:gd name="T21" fmla="*/ 49 h 406"/>
                <a:gd name="T22" fmla="*/ 113 w 229"/>
                <a:gd name="T23" fmla="*/ 50 h 406"/>
                <a:gd name="T24" fmla="*/ 112 w 229"/>
                <a:gd name="T25" fmla="*/ 31 h 406"/>
                <a:gd name="T26" fmla="*/ 113 w 229"/>
                <a:gd name="T27" fmla="*/ 25 h 406"/>
                <a:gd name="T28" fmla="*/ 113 w 229"/>
                <a:gd name="T29" fmla="*/ 9 h 406"/>
                <a:gd name="T30" fmla="*/ 114 w 229"/>
                <a:gd name="T31" fmla="*/ 0 h 406"/>
                <a:gd name="T32" fmla="*/ 112 w 229"/>
                <a:gd name="T33" fmla="*/ 0 h 406"/>
                <a:gd name="T34" fmla="*/ 101 w 229"/>
                <a:gd name="T35" fmla="*/ 6 h 406"/>
                <a:gd name="T36" fmla="*/ 90 w 229"/>
                <a:gd name="T37" fmla="*/ 11 h 406"/>
                <a:gd name="T38" fmla="*/ 84 w 229"/>
                <a:gd name="T39" fmla="*/ 12 h 406"/>
                <a:gd name="T40" fmla="*/ 76 w 229"/>
                <a:gd name="T41" fmla="*/ 14 h 406"/>
                <a:gd name="T42" fmla="*/ 63 w 229"/>
                <a:gd name="T43" fmla="*/ 13 h 406"/>
                <a:gd name="T44" fmla="*/ 57 w 229"/>
                <a:gd name="T45" fmla="*/ 13 h 406"/>
                <a:gd name="T46" fmla="*/ 52 w 229"/>
                <a:gd name="T47" fmla="*/ 13 h 406"/>
                <a:gd name="T48" fmla="*/ 48 w 229"/>
                <a:gd name="T49" fmla="*/ 16 h 406"/>
                <a:gd name="T50" fmla="*/ 46 w 229"/>
                <a:gd name="T51" fmla="*/ 25 h 406"/>
                <a:gd name="T52" fmla="*/ 48 w 229"/>
                <a:gd name="T53" fmla="*/ 38 h 406"/>
                <a:gd name="T54" fmla="*/ 55 w 229"/>
                <a:gd name="T55" fmla="*/ 45 h 406"/>
                <a:gd name="T56" fmla="*/ 61 w 229"/>
                <a:gd name="T57" fmla="*/ 52 h 406"/>
                <a:gd name="T58" fmla="*/ 60 w 229"/>
                <a:gd name="T59" fmla="*/ 61 h 406"/>
                <a:gd name="T60" fmla="*/ 58 w 229"/>
                <a:gd name="T61" fmla="*/ 70 h 406"/>
                <a:gd name="T62" fmla="*/ 52 w 229"/>
                <a:gd name="T63" fmla="*/ 75 h 406"/>
                <a:gd name="T64" fmla="*/ 53 w 229"/>
                <a:gd name="T65" fmla="*/ 83 h 406"/>
                <a:gd name="T66" fmla="*/ 48 w 229"/>
                <a:gd name="T67" fmla="*/ 75 h 406"/>
                <a:gd name="T68" fmla="*/ 43 w 229"/>
                <a:gd name="T69" fmla="*/ 66 h 406"/>
                <a:gd name="T70" fmla="*/ 47 w 229"/>
                <a:gd name="T71" fmla="*/ 53 h 406"/>
                <a:gd name="T72" fmla="*/ 43 w 229"/>
                <a:gd name="T73" fmla="*/ 50 h 406"/>
                <a:gd name="T74" fmla="*/ 36 w 229"/>
                <a:gd name="T75" fmla="*/ 50 h 406"/>
                <a:gd name="T76" fmla="*/ 33 w 229"/>
                <a:gd name="T77" fmla="*/ 44 h 406"/>
                <a:gd name="T78" fmla="*/ 24 w 229"/>
                <a:gd name="T79" fmla="*/ 48 h 406"/>
                <a:gd name="T80" fmla="*/ 16 w 229"/>
                <a:gd name="T81" fmla="*/ 51 h 406"/>
                <a:gd name="T82" fmla="*/ 7 w 229"/>
                <a:gd name="T83" fmla="*/ 54 h 406"/>
                <a:gd name="T84" fmla="*/ 0 w 229"/>
                <a:gd name="T85" fmla="*/ 57 h 406"/>
                <a:gd name="T86" fmla="*/ 1 w 229"/>
                <a:gd name="T87" fmla="*/ 64 h 406"/>
                <a:gd name="T88" fmla="*/ 1 w 229"/>
                <a:gd name="T89" fmla="*/ 69 h 406"/>
                <a:gd name="T90" fmla="*/ 7 w 229"/>
                <a:gd name="T91" fmla="*/ 69 h 406"/>
                <a:gd name="T92" fmla="*/ 17 w 229"/>
                <a:gd name="T93" fmla="*/ 73 h 406"/>
                <a:gd name="T94" fmla="*/ 28 w 229"/>
                <a:gd name="T95" fmla="*/ 78 h 406"/>
                <a:gd name="T96" fmla="*/ 28 w 229"/>
                <a:gd name="T97" fmla="*/ 93 h 406"/>
                <a:gd name="T98" fmla="*/ 25 w 229"/>
                <a:gd name="T99" fmla="*/ 103 h 406"/>
                <a:gd name="T100" fmla="*/ 27 w 229"/>
                <a:gd name="T101" fmla="*/ 114 h 406"/>
                <a:gd name="T102" fmla="*/ 23 w 229"/>
                <a:gd name="T103" fmla="*/ 125 h 406"/>
                <a:gd name="T104" fmla="*/ 21 w 229"/>
                <a:gd name="T105" fmla="*/ 135 h 406"/>
                <a:gd name="T106" fmla="*/ 14 w 229"/>
                <a:gd name="T107" fmla="*/ 142 h 406"/>
                <a:gd name="T108" fmla="*/ 7 w 229"/>
                <a:gd name="T109" fmla="*/ 149 h 406"/>
                <a:gd name="T110" fmla="*/ 9 w 229"/>
                <a:gd name="T111" fmla="*/ 157 h 406"/>
                <a:gd name="T112" fmla="*/ 11 w 229"/>
                <a:gd name="T113" fmla="*/ 166 h 406"/>
                <a:gd name="T114" fmla="*/ 12 w 229"/>
                <a:gd name="T115" fmla="*/ 179 h 406"/>
                <a:gd name="T116" fmla="*/ 12 w 229"/>
                <a:gd name="T117" fmla="*/ 192 h 406"/>
                <a:gd name="T118" fmla="*/ 13 w 229"/>
                <a:gd name="T119" fmla="*/ 203 h 406"/>
                <a:gd name="T120" fmla="*/ 21 w 229"/>
                <a:gd name="T121" fmla="*/ 203 h 406"/>
                <a:gd name="T122" fmla="*/ 21 w 229"/>
                <a:gd name="T123" fmla="*/ 195 h 406"/>
                <a:gd name="T124" fmla="*/ 18 w 229"/>
                <a:gd name="T125" fmla="*/ 192 h 406"/>
                <a:gd name="T126" fmla="*/ 31 w 229"/>
                <a:gd name="T127" fmla="*/ 182 h 40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29"/>
                <a:gd name="T193" fmla="*/ 0 h 406"/>
                <a:gd name="T194" fmla="*/ 229 w 229"/>
                <a:gd name="T195" fmla="*/ 406 h 40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8" name="AutoShape 248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122 w 351"/>
                <a:gd name="T123" fmla="*/ 82 h 312"/>
                <a:gd name="T124" fmla="*/ 111 w 351"/>
                <a:gd name="T125" fmla="*/ 93 h 312"/>
                <a:gd name="T126" fmla="*/ 119 w 351"/>
                <a:gd name="T127" fmla="*/ 104 h 3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1"/>
                <a:gd name="T193" fmla="*/ 0 h 312"/>
                <a:gd name="T194" fmla="*/ 351 w 351"/>
                <a:gd name="T195" fmla="*/ 312 h 3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9" name="AutoShape 249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0" name="AutoShape 250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1" name="AutoShape 251"/>
            <p:cNvSpPr>
              <a:spLocks/>
            </p:cNvSpPr>
            <p:nvPr/>
          </p:nvSpPr>
          <p:spPr bwMode="gray">
            <a:xfrm>
              <a:off x="3817617" y="2801810"/>
              <a:ext cx="6858" cy="1572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6 h 13"/>
                <a:gd name="T4" fmla="*/ 2 w 4"/>
                <a:gd name="T5" fmla="*/ 0 h 13"/>
                <a:gd name="T6" fmla="*/ 3 w 4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2" name="AutoShape 252"/>
            <p:cNvSpPr>
              <a:spLocks/>
            </p:cNvSpPr>
            <p:nvPr/>
          </p:nvSpPr>
          <p:spPr bwMode="gray">
            <a:xfrm>
              <a:off x="4215380" y="2887190"/>
              <a:ext cx="29718" cy="42690"/>
            </a:xfrm>
            <a:custGeom>
              <a:avLst/>
              <a:gdLst>
                <a:gd name="T0" fmla="*/ 6 w 25"/>
                <a:gd name="T1" fmla="*/ 0 h 39"/>
                <a:gd name="T2" fmla="*/ 1 w 25"/>
                <a:gd name="T3" fmla="*/ 7 h 39"/>
                <a:gd name="T4" fmla="*/ 0 w 25"/>
                <a:gd name="T5" fmla="*/ 16 h 39"/>
                <a:gd name="T6" fmla="*/ 10 w 25"/>
                <a:gd name="T7" fmla="*/ 19 h 39"/>
                <a:gd name="T8" fmla="*/ 13 w 25"/>
                <a:gd name="T9" fmla="*/ 14 h 39"/>
                <a:gd name="T10" fmla="*/ 12 w 25"/>
                <a:gd name="T11" fmla="*/ 3 h 39"/>
                <a:gd name="T12" fmla="*/ 6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3" name="AutoShape 253"/>
            <p:cNvSpPr>
              <a:spLocks/>
            </p:cNvSpPr>
            <p:nvPr/>
          </p:nvSpPr>
          <p:spPr bwMode="gray">
            <a:xfrm>
              <a:off x="3755895" y="2334467"/>
              <a:ext cx="306324" cy="337026"/>
            </a:xfrm>
            <a:custGeom>
              <a:avLst/>
              <a:gdLst>
                <a:gd name="T0" fmla="*/ 134 w 269"/>
                <a:gd name="T1" fmla="*/ 88 h 300"/>
                <a:gd name="T2" fmla="*/ 123 w 269"/>
                <a:gd name="T3" fmla="*/ 88 h 300"/>
                <a:gd name="T4" fmla="*/ 112 w 269"/>
                <a:gd name="T5" fmla="*/ 89 h 300"/>
                <a:gd name="T6" fmla="*/ 112 w 269"/>
                <a:gd name="T7" fmla="*/ 98 h 300"/>
                <a:gd name="T8" fmla="*/ 112 w 269"/>
                <a:gd name="T9" fmla="*/ 108 h 300"/>
                <a:gd name="T10" fmla="*/ 112 w 269"/>
                <a:gd name="T11" fmla="*/ 118 h 300"/>
                <a:gd name="T12" fmla="*/ 111 w 269"/>
                <a:gd name="T13" fmla="*/ 128 h 300"/>
                <a:gd name="T14" fmla="*/ 119 w 269"/>
                <a:gd name="T15" fmla="*/ 138 h 300"/>
                <a:gd name="T16" fmla="*/ 127 w 269"/>
                <a:gd name="T17" fmla="*/ 147 h 300"/>
                <a:gd name="T18" fmla="*/ 110 w 269"/>
                <a:gd name="T19" fmla="*/ 149 h 300"/>
                <a:gd name="T20" fmla="*/ 94 w 269"/>
                <a:gd name="T21" fmla="*/ 150 h 300"/>
                <a:gd name="T22" fmla="*/ 84 w 269"/>
                <a:gd name="T23" fmla="*/ 148 h 300"/>
                <a:gd name="T24" fmla="*/ 74 w 269"/>
                <a:gd name="T25" fmla="*/ 146 h 300"/>
                <a:gd name="T26" fmla="*/ 72 w 269"/>
                <a:gd name="T27" fmla="*/ 144 h 300"/>
                <a:gd name="T28" fmla="*/ 59 w 269"/>
                <a:gd name="T29" fmla="*/ 143 h 300"/>
                <a:gd name="T30" fmla="*/ 47 w 269"/>
                <a:gd name="T31" fmla="*/ 143 h 300"/>
                <a:gd name="T32" fmla="*/ 34 w 269"/>
                <a:gd name="T33" fmla="*/ 143 h 300"/>
                <a:gd name="T34" fmla="*/ 22 w 269"/>
                <a:gd name="T35" fmla="*/ 142 h 300"/>
                <a:gd name="T36" fmla="*/ 13 w 269"/>
                <a:gd name="T37" fmla="*/ 138 h 300"/>
                <a:gd name="T38" fmla="*/ 0 w 269"/>
                <a:gd name="T39" fmla="*/ 142 h 300"/>
                <a:gd name="T40" fmla="*/ 1 w 269"/>
                <a:gd name="T41" fmla="*/ 132 h 300"/>
                <a:gd name="T42" fmla="*/ 2 w 269"/>
                <a:gd name="T43" fmla="*/ 122 h 300"/>
                <a:gd name="T44" fmla="*/ 7 w 269"/>
                <a:gd name="T45" fmla="*/ 106 h 300"/>
                <a:gd name="T46" fmla="*/ 12 w 269"/>
                <a:gd name="T47" fmla="*/ 90 h 300"/>
                <a:gd name="T48" fmla="*/ 17 w 269"/>
                <a:gd name="T49" fmla="*/ 82 h 300"/>
                <a:gd name="T50" fmla="*/ 23 w 269"/>
                <a:gd name="T51" fmla="*/ 74 h 300"/>
                <a:gd name="T52" fmla="*/ 21 w 269"/>
                <a:gd name="T53" fmla="*/ 57 h 300"/>
                <a:gd name="T54" fmla="*/ 18 w 269"/>
                <a:gd name="T55" fmla="*/ 48 h 300"/>
                <a:gd name="T56" fmla="*/ 15 w 269"/>
                <a:gd name="T57" fmla="*/ 38 h 300"/>
                <a:gd name="T58" fmla="*/ 19 w 269"/>
                <a:gd name="T59" fmla="*/ 33 h 300"/>
                <a:gd name="T60" fmla="*/ 13 w 269"/>
                <a:gd name="T61" fmla="*/ 18 h 300"/>
                <a:gd name="T62" fmla="*/ 8 w 269"/>
                <a:gd name="T63" fmla="*/ 3 h 300"/>
                <a:gd name="T64" fmla="*/ 17 w 269"/>
                <a:gd name="T65" fmla="*/ 0 h 300"/>
                <a:gd name="T66" fmla="*/ 26 w 269"/>
                <a:gd name="T67" fmla="*/ 1 h 300"/>
                <a:gd name="T68" fmla="*/ 36 w 269"/>
                <a:gd name="T69" fmla="*/ 1 h 300"/>
                <a:gd name="T70" fmla="*/ 45 w 269"/>
                <a:gd name="T71" fmla="*/ 1 h 300"/>
                <a:gd name="T72" fmla="*/ 55 w 269"/>
                <a:gd name="T73" fmla="*/ 2 h 300"/>
                <a:gd name="T74" fmla="*/ 59 w 269"/>
                <a:gd name="T75" fmla="*/ 13 h 300"/>
                <a:gd name="T76" fmla="*/ 63 w 269"/>
                <a:gd name="T77" fmla="*/ 25 h 300"/>
                <a:gd name="T78" fmla="*/ 71 w 269"/>
                <a:gd name="T79" fmla="*/ 28 h 300"/>
                <a:gd name="T80" fmla="*/ 84 w 269"/>
                <a:gd name="T81" fmla="*/ 25 h 300"/>
                <a:gd name="T82" fmla="*/ 86 w 269"/>
                <a:gd name="T83" fmla="*/ 14 h 300"/>
                <a:gd name="T84" fmla="*/ 98 w 269"/>
                <a:gd name="T85" fmla="*/ 15 h 300"/>
                <a:gd name="T86" fmla="*/ 97 w 269"/>
                <a:gd name="T87" fmla="*/ 18 h 300"/>
                <a:gd name="T88" fmla="*/ 112 w 269"/>
                <a:gd name="T89" fmla="*/ 20 h 300"/>
                <a:gd name="T90" fmla="*/ 112 w 269"/>
                <a:gd name="T91" fmla="*/ 35 h 300"/>
                <a:gd name="T92" fmla="*/ 112 w 269"/>
                <a:gd name="T93" fmla="*/ 48 h 300"/>
                <a:gd name="T94" fmla="*/ 116 w 269"/>
                <a:gd name="T95" fmla="*/ 61 h 300"/>
                <a:gd name="T96" fmla="*/ 116 w 269"/>
                <a:gd name="T97" fmla="*/ 66 h 300"/>
                <a:gd name="T98" fmla="*/ 125 w 269"/>
                <a:gd name="T99" fmla="*/ 65 h 300"/>
                <a:gd name="T100" fmla="*/ 134 w 269"/>
                <a:gd name="T101" fmla="*/ 62 h 300"/>
                <a:gd name="T102" fmla="*/ 134 w 269"/>
                <a:gd name="T103" fmla="*/ 75 h 300"/>
                <a:gd name="T104" fmla="*/ 134 w 269"/>
                <a:gd name="T105" fmla="*/ 88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4" name="AutoShape 254"/>
            <p:cNvSpPr>
              <a:spLocks/>
            </p:cNvSpPr>
            <p:nvPr/>
          </p:nvSpPr>
          <p:spPr bwMode="gray">
            <a:xfrm>
              <a:off x="3767325" y="2296271"/>
              <a:ext cx="25146" cy="35949"/>
            </a:xfrm>
            <a:custGeom>
              <a:avLst/>
              <a:gdLst>
                <a:gd name="T0" fmla="*/ 2 w 23"/>
                <a:gd name="T1" fmla="*/ 16 h 32"/>
                <a:gd name="T2" fmla="*/ 0 w 23"/>
                <a:gd name="T3" fmla="*/ 6 h 32"/>
                <a:gd name="T4" fmla="*/ 7 w 23"/>
                <a:gd name="T5" fmla="*/ 0 h 32"/>
                <a:gd name="T6" fmla="*/ 11 w 23"/>
                <a:gd name="T7" fmla="*/ 1 h 32"/>
                <a:gd name="T8" fmla="*/ 6 w 23"/>
                <a:gd name="T9" fmla="*/ 5 h 32"/>
                <a:gd name="T10" fmla="*/ 5 w 23"/>
                <a:gd name="T11" fmla="*/ 15 h 32"/>
                <a:gd name="T12" fmla="*/ 2 w 23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5" name="AutoShape 255"/>
            <p:cNvSpPr>
              <a:spLocks/>
            </p:cNvSpPr>
            <p:nvPr/>
          </p:nvSpPr>
          <p:spPr bwMode="gray">
            <a:xfrm>
              <a:off x="1616201" y="2024403"/>
              <a:ext cx="978407" cy="1087471"/>
            </a:xfrm>
            <a:custGeom>
              <a:avLst/>
              <a:gdLst>
                <a:gd name="T0" fmla="*/ 325 w 856"/>
                <a:gd name="T1" fmla="*/ 95 h 968"/>
                <a:gd name="T2" fmla="*/ 323 w 856"/>
                <a:gd name="T3" fmla="*/ 96 h 968"/>
                <a:gd name="T4" fmla="*/ 319 w 856"/>
                <a:gd name="T5" fmla="*/ 105 h 968"/>
                <a:gd name="T6" fmla="*/ 322 w 856"/>
                <a:gd name="T7" fmla="*/ 95 h 968"/>
                <a:gd name="T8" fmla="*/ 320 w 856"/>
                <a:gd name="T9" fmla="*/ 93 h 968"/>
                <a:gd name="T10" fmla="*/ 319 w 856"/>
                <a:gd name="T11" fmla="*/ 94 h 968"/>
                <a:gd name="T12" fmla="*/ 320 w 856"/>
                <a:gd name="T13" fmla="*/ 88 h 968"/>
                <a:gd name="T14" fmla="*/ 316 w 856"/>
                <a:gd name="T15" fmla="*/ 84 h 968"/>
                <a:gd name="T16" fmla="*/ 312 w 856"/>
                <a:gd name="T17" fmla="*/ 84 h 968"/>
                <a:gd name="T18" fmla="*/ 311 w 856"/>
                <a:gd name="T19" fmla="*/ 83 h 968"/>
                <a:gd name="T20" fmla="*/ 306 w 856"/>
                <a:gd name="T21" fmla="*/ 81 h 968"/>
                <a:gd name="T22" fmla="*/ 302 w 856"/>
                <a:gd name="T23" fmla="*/ 78 h 968"/>
                <a:gd name="T24" fmla="*/ 297 w 856"/>
                <a:gd name="T25" fmla="*/ 77 h 968"/>
                <a:gd name="T26" fmla="*/ 294 w 856"/>
                <a:gd name="T27" fmla="*/ 76 h 968"/>
                <a:gd name="T28" fmla="*/ 288 w 856"/>
                <a:gd name="T29" fmla="*/ 73 h 968"/>
                <a:gd name="T30" fmla="*/ 288 w 856"/>
                <a:gd name="T31" fmla="*/ 74 h 968"/>
                <a:gd name="T32" fmla="*/ 281 w 856"/>
                <a:gd name="T33" fmla="*/ 76 h 968"/>
                <a:gd name="T34" fmla="*/ 277 w 856"/>
                <a:gd name="T35" fmla="*/ 83 h 968"/>
                <a:gd name="T36" fmla="*/ 276 w 856"/>
                <a:gd name="T37" fmla="*/ 85 h 968"/>
                <a:gd name="T38" fmla="*/ 272 w 856"/>
                <a:gd name="T39" fmla="*/ 87 h 968"/>
                <a:gd name="T40" fmla="*/ 265 w 856"/>
                <a:gd name="T41" fmla="*/ 98 h 968"/>
                <a:gd name="T42" fmla="*/ 266 w 856"/>
                <a:gd name="T43" fmla="*/ 89 h 968"/>
                <a:gd name="T44" fmla="*/ 263 w 856"/>
                <a:gd name="T45" fmla="*/ 91 h 968"/>
                <a:gd name="T46" fmla="*/ 259 w 856"/>
                <a:gd name="T47" fmla="*/ 89 h 968"/>
                <a:gd name="T48" fmla="*/ 254 w 856"/>
                <a:gd name="T49" fmla="*/ 89 h 968"/>
                <a:gd name="T50" fmla="*/ 251 w 856"/>
                <a:gd name="T51" fmla="*/ 77 h 968"/>
                <a:gd name="T52" fmla="*/ 244 w 856"/>
                <a:gd name="T53" fmla="*/ 81 h 968"/>
                <a:gd name="T54" fmla="*/ 236 w 856"/>
                <a:gd name="T55" fmla="*/ 85 h 968"/>
                <a:gd name="T56" fmla="*/ 232 w 856"/>
                <a:gd name="T57" fmla="*/ 84 h 968"/>
                <a:gd name="T58" fmla="*/ 240 w 856"/>
                <a:gd name="T59" fmla="*/ 79 h 968"/>
                <a:gd name="T60" fmla="*/ 247 w 856"/>
                <a:gd name="T61" fmla="*/ 66 h 968"/>
                <a:gd name="T62" fmla="*/ 254 w 856"/>
                <a:gd name="T63" fmla="*/ 58 h 968"/>
                <a:gd name="T64" fmla="*/ 261 w 856"/>
                <a:gd name="T65" fmla="*/ 50 h 968"/>
                <a:gd name="T66" fmla="*/ 258 w 856"/>
                <a:gd name="T67" fmla="*/ 43 h 968"/>
                <a:gd name="T68" fmla="*/ 253 w 856"/>
                <a:gd name="T69" fmla="*/ 39 h 968"/>
                <a:gd name="T70" fmla="*/ 250 w 856"/>
                <a:gd name="T71" fmla="*/ 28 h 968"/>
                <a:gd name="T72" fmla="*/ 248 w 856"/>
                <a:gd name="T73" fmla="*/ 17 h 968"/>
                <a:gd name="T74" fmla="*/ 248 w 856"/>
                <a:gd name="T75" fmla="*/ 18 h 968"/>
                <a:gd name="T76" fmla="*/ 244 w 856"/>
                <a:gd name="T77" fmla="*/ 12 h 968"/>
                <a:gd name="T78" fmla="*/ 244 w 856"/>
                <a:gd name="T79" fmla="*/ 15 h 968"/>
                <a:gd name="T80" fmla="*/ 243 w 856"/>
                <a:gd name="T81" fmla="*/ 15 h 968"/>
                <a:gd name="T82" fmla="*/ 242 w 856"/>
                <a:gd name="T83" fmla="*/ 15 h 968"/>
                <a:gd name="T84" fmla="*/ 235 w 856"/>
                <a:gd name="T85" fmla="*/ 27 h 968"/>
                <a:gd name="T86" fmla="*/ 228 w 856"/>
                <a:gd name="T87" fmla="*/ 38 h 968"/>
                <a:gd name="T88" fmla="*/ 217 w 856"/>
                <a:gd name="T89" fmla="*/ 38 h 968"/>
                <a:gd name="T90" fmla="*/ 210 w 856"/>
                <a:gd name="T91" fmla="*/ 36 h 968"/>
                <a:gd name="T92" fmla="*/ 204 w 856"/>
                <a:gd name="T93" fmla="*/ 34 h 968"/>
                <a:gd name="T94" fmla="*/ 194 w 856"/>
                <a:gd name="T95" fmla="*/ 36 h 968"/>
                <a:gd name="T96" fmla="*/ 195 w 856"/>
                <a:gd name="T97" fmla="*/ 42 h 968"/>
                <a:gd name="T98" fmla="*/ 190 w 856"/>
                <a:gd name="T99" fmla="*/ 41 h 968"/>
                <a:gd name="T100" fmla="*/ 179 w 856"/>
                <a:gd name="T101" fmla="*/ 43 h 968"/>
                <a:gd name="T102" fmla="*/ 168 w 856"/>
                <a:gd name="T103" fmla="*/ 48 h 968"/>
                <a:gd name="T104" fmla="*/ 161 w 856"/>
                <a:gd name="T105" fmla="*/ 48 h 968"/>
                <a:gd name="T106" fmla="*/ 154 w 856"/>
                <a:gd name="T107" fmla="*/ 39 h 968"/>
                <a:gd name="T108" fmla="*/ 153 w 856"/>
                <a:gd name="T109" fmla="*/ 25 h 968"/>
                <a:gd name="T110" fmla="*/ 155 w 856"/>
                <a:gd name="T111" fmla="*/ 14 h 968"/>
                <a:gd name="T112" fmla="*/ 151 w 856"/>
                <a:gd name="T113" fmla="*/ 7 h 968"/>
                <a:gd name="T114" fmla="*/ 150 w 856"/>
                <a:gd name="T115" fmla="*/ 0 h 968"/>
                <a:gd name="T116" fmla="*/ 144 w 856"/>
                <a:gd name="T117" fmla="*/ 0 h 968"/>
                <a:gd name="T118" fmla="*/ 144 w 856"/>
                <a:gd name="T119" fmla="*/ 1 h 968"/>
                <a:gd name="T120" fmla="*/ 141 w 856"/>
                <a:gd name="T121" fmla="*/ 8 h 968"/>
                <a:gd name="T122" fmla="*/ 132 w 856"/>
                <a:gd name="T123" fmla="*/ 11 h 968"/>
                <a:gd name="T124" fmla="*/ 123 w 856"/>
                <a:gd name="T125" fmla="*/ 15 h 968"/>
                <a:gd name="T126" fmla="*/ 121 w 856"/>
                <a:gd name="T127" fmla="*/ 20 h 9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56"/>
                <a:gd name="T193" fmla="*/ 0 h 968"/>
                <a:gd name="T194" fmla="*/ 856 w 856"/>
                <a:gd name="T195" fmla="*/ 968 h 9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6" name="AutoShape 256"/>
            <p:cNvSpPr>
              <a:spLocks/>
            </p:cNvSpPr>
            <p:nvPr/>
          </p:nvSpPr>
          <p:spPr bwMode="gray">
            <a:xfrm>
              <a:off x="2192272" y="2172695"/>
              <a:ext cx="59436" cy="49430"/>
            </a:xfrm>
            <a:custGeom>
              <a:avLst/>
              <a:gdLst>
                <a:gd name="T0" fmla="*/ 13 w 52"/>
                <a:gd name="T1" fmla="*/ 20 h 44"/>
                <a:gd name="T2" fmla="*/ 12 w 52"/>
                <a:gd name="T3" fmla="*/ 21 h 44"/>
                <a:gd name="T4" fmla="*/ 6 w 52"/>
                <a:gd name="T5" fmla="*/ 18 h 44"/>
                <a:gd name="T6" fmla="*/ 4 w 52"/>
                <a:gd name="T7" fmla="*/ 22 h 44"/>
                <a:gd name="T8" fmla="*/ 0 w 52"/>
                <a:gd name="T9" fmla="*/ 13 h 44"/>
                <a:gd name="T10" fmla="*/ 2 w 52"/>
                <a:gd name="T11" fmla="*/ 12 h 44"/>
                <a:gd name="T12" fmla="*/ 1 w 52"/>
                <a:gd name="T13" fmla="*/ 7 h 44"/>
                <a:gd name="T14" fmla="*/ 5 w 52"/>
                <a:gd name="T15" fmla="*/ 0 h 44"/>
                <a:gd name="T16" fmla="*/ 15 w 52"/>
                <a:gd name="T17" fmla="*/ 2 h 44"/>
                <a:gd name="T18" fmla="*/ 26 w 52"/>
                <a:gd name="T19" fmla="*/ 4 h 44"/>
                <a:gd name="T20" fmla="*/ 21 w 52"/>
                <a:gd name="T21" fmla="*/ 14 h 44"/>
                <a:gd name="T22" fmla="*/ 20 w 52"/>
                <a:gd name="T23" fmla="*/ 15 h 44"/>
                <a:gd name="T24" fmla="*/ 19 w 52"/>
                <a:gd name="T25" fmla="*/ 18 h 44"/>
                <a:gd name="T26" fmla="*/ 17 w 52"/>
                <a:gd name="T27" fmla="*/ 18 h 44"/>
                <a:gd name="T28" fmla="*/ 13 w 52"/>
                <a:gd name="T29" fmla="*/ 2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7" name="AutoShape 257"/>
            <p:cNvSpPr>
              <a:spLocks/>
            </p:cNvSpPr>
            <p:nvPr/>
          </p:nvSpPr>
          <p:spPr bwMode="gray">
            <a:xfrm>
              <a:off x="3701031" y="2105289"/>
              <a:ext cx="48006" cy="35949"/>
            </a:xfrm>
            <a:custGeom>
              <a:avLst/>
              <a:gdLst>
                <a:gd name="T0" fmla="*/ 4 w 40"/>
                <a:gd name="T1" fmla="*/ 16 h 34"/>
                <a:gd name="T2" fmla="*/ 0 w 40"/>
                <a:gd name="T3" fmla="*/ 15 h 34"/>
                <a:gd name="T4" fmla="*/ 1 w 40"/>
                <a:gd name="T5" fmla="*/ 10 h 34"/>
                <a:gd name="T6" fmla="*/ 4 w 40"/>
                <a:gd name="T7" fmla="*/ 0 h 34"/>
                <a:gd name="T8" fmla="*/ 13 w 40"/>
                <a:gd name="T9" fmla="*/ 1 h 34"/>
                <a:gd name="T10" fmla="*/ 21 w 40"/>
                <a:gd name="T11" fmla="*/ 2 h 34"/>
                <a:gd name="T12" fmla="*/ 21 w 40"/>
                <a:gd name="T13" fmla="*/ 16 h 34"/>
                <a:gd name="T14" fmla="*/ 13 w 40"/>
                <a:gd name="T15" fmla="*/ 16 h 34"/>
                <a:gd name="T16" fmla="*/ 4 w 40"/>
                <a:gd name="T17" fmla="*/ 16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8" name="AutoShape 258"/>
            <p:cNvSpPr>
              <a:spLocks/>
            </p:cNvSpPr>
            <p:nvPr/>
          </p:nvSpPr>
          <p:spPr bwMode="gray">
            <a:xfrm>
              <a:off x="3678171" y="2064846"/>
              <a:ext cx="11430" cy="15728"/>
            </a:xfrm>
            <a:custGeom>
              <a:avLst/>
              <a:gdLst>
                <a:gd name="T0" fmla="*/ 5 w 11"/>
                <a:gd name="T1" fmla="*/ 1 h 14"/>
                <a:gd name="T2" fmla="*/ 3 w 11"/>
                <a:gd name="T3" fmla="*/ 0 h 14"/>
                <a:gd name="T4" fmla="*/ 0 w 11"/>
                <a:gd name="T5" fmla="*/ 7 h 14"/>
                <a:gd name="T6" fmla="*/ 5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9" name="AutoShape 259"/>
            <p:cNvSpPr>
              <a:spLocks/>
            </p:cNvSpPr>
            <p:nvPr/>
          </p:nvSpPr>
          <p:spPr bwMode="gray">
            <a:xfrm>
              <a:off x="3685029" y="2109783"/>
              <a:ext cx="144018" cy="170760"/>
            </a:xfrm>
            <a:custGeom>
              <a:avLst/>
              <a:gdLst>
                <a:gd name="T0" fmla="*/ 11 w 125"/>
                <a:gd name="T1" fmla="*/ 14 h 152"/>
                <a:gd name="T2" fmla="*/ 9 w 125"/>
                <a:gd name="T3" fmla="*/ 19 h 152"/>
                <a:gd name="T4" fmla="*/ 6 w 125"/>
                <a:gd name="T5" fmla="*/ 19 h 152"/>
                <a:gd name="T6" fmla="*/ 13 w 125"/>
                <a:gd name="T7" fmla="*/ 25 h 152"/>
                <a:gd name="T8" fmla="*/ 6 w 125"/>
                <a:gd name="T9" fmla="*/ 24 h 152"/>
                <a:gd name="T10" fmla="*/ 3 w 125"/>
                <a:gd name="T11" fmla="*/ 36 h 152"/>
                <a:gd name="T12" fmla="*/ 0 w 125"/>
                <a:gd name="T13" fmla="*/ 36 h 152"/>
                <a:gd name="T14" fmla="*/ 5 w 125"/>
                <a:gd name="T15" fmla="*/ 44 h 152"/>
                <a:gd name="T16" fmla="*/ 7 w 125"/>
                <a:gd name="T17" fmla="*/ 47 h 152"/>
                <a:gd name="T18" fmla="*/ 3 w 125"/>
                <a:gd name="T19" fmla="*/ 44 h 152"/>
                <a:gd name="T20" fmla="*/ 8 w 125"/>
                <a:gd name="T21" fmla="*/ 51 h 152"/>
                <a:gd name="T22" fmla="*/ 6 w 125"/>
                <a:gd name="T23" fmla="*/ 51 h 152"/>
                <a:gd name="T24" fmla="*/ 14 w 125"/>
                <a:gd name="T25" fmla="*/ 59 h 152"/>
                <a:gd name="T26" fmla="*/ 12 w 125"/>
                <a:gd name="T27" fmla="*/ 58 h 152"/>
                <a:gd name="T28" fmla="*/ 19 w 125"/>
                <a:gd name="T29" fmla="*/ 67 h 152"/>
                <a:gd name="T30" fmla="*/ 26 w 125"/>
                <a:gd name="T31" fmla="*/ 76 h 152"/>
                <a:gd name="T32" fmla="*/ 30 w 125"/>
                <a:gd name="T33" fmla="*/ 71 h 152"/>
                <a:gd name="T34" fmla="*/ 32 w 125"/>
                <a:gd name="T35" fmla="*/ 73 h 152"/>
                <a:gd name="T36" fmla="*/ 35 w 125"/>
                <a:gd name="T37" fmla="*/ 70 h 152"/>
                <a:gd name="T38" fmla="*/ 33 w 125"/>
                <a:gd name="T39" fmla="*/ 65 h 152"/>
                <a:gd name="T40" fmla="*/ 31 w 125"/>
                <a:gd name="T41" fmla="*/ 62 h 152"/>
                <a:gd name="T42" fmla="*/ 31 w 125"/>
                <a:gd name="T43" fmla="*/ 58 h 152"/>
                <a:gd name="T44" fmla="*/ 41 w 125"/>
                <a:gd name="T45" fmla="*/ 57 h 152"/>
                <a:gd name="T46" fmla="*/ 42 w 125"/>
                <a:gd name="T47" fmla="*/ 50 h 152"/>
                <a:gd name="T48" fmla="*/ 48 w 125"/>
                <a:gd name="T49" fmla="*/ 56 h 152"/>
                <a:gd name="T50" fmla="*/ 54 w 125"/>
                <a:gd name="T51" fmla="*/ 54 h 152"/>
                <a:gd name="T52" fmla="*/ 56 w 125"/>
                <a:gd name="T53" fmla="*/ 57 h 152"/>
                <a:gd name="T54" fmla="*/ 60 w 125"/>
                <a:gd name="T55" fmla="*/ 54 h 152"/>
                <a:gd name="T56" fmla="*/ 63 w 125"/>
                <a:gd name="T57" fmla="*/ 37 h 152"/>
                <a:gd name="T58" fmla="*/ 56 w 125"/>
                <a:gd name="T59" fmla="*/ 26 h 152"/>
                <a:gd name="T60" fmla="*/ 62 w 125"/>
                <a:gd name="T61" fmla="*/ 19 h 152"/>
                <a:gd name="T62" fmla="*/ 60 w 125"/>
                <a:gd name="T63" fmla="*/ 11 h 152"/>
                <a:gd name="T64" fmla="*/ 48 w 125"/>
                <a:gd name="T65" fmla="*/ 12 h 152"/>
                <a:gd name="T66" fmla="*/ 50 w 125"/>
                <a:gd name="T67" fmla="*/ 0 h 152"/>
                <a:gd name="T68" fmla="*/ 39 w 125"/>
                <a:gd name="T69" fmla="*/ 0 h 152"/>
                <a:gd name="T70" fmla="*/ 28 w 125"/>
                <a:gd name="T71" fmla="*/ 0 h 152"/>
                <a:gd name="T72" fmla="*/ 28 w 125"/>
                <a:gd name="T73" fmla="*/ 14 h 152"/>
                <a:gd name="T74" fmla="*/ 20 w 125"/>
                <a:gd name="T75" fmla="*/ 14 h 152"/>
                <a:gd name="T76" fmla="*/ 11 w 125"/>
                <a:gd name="T77" fmla="*/ 14 h 152"/>
                <a:gd name="T78" fmla="*/ 11 w 125"/>
                <a:gd name="T79" fmla="*/ 14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0" name="AutoShape 260"/>
            <p:cNvSpPr>
              <a:spLocks/>
            </p:cNvSpPr>
            <p:nvPr/>
          </p:nvSpPr>
          <p:spPr bwMode="gray">
            <a:xfrm>
              <a:off x="1927096" y="2709689"/>
              <a:ext cx="210312" cy="226931"/>
            </a:xfrm>
            <a:custGeom>
              <a:avLst/>
              <a:gdLst>
                <a:gd name="T0" fmla="*/ 5 w 182"/>
                <a:gd name="T1" fmla="*/ 9 h 202"/>
                <a:gd name="T2" fmla="*/ 3 w 182"/>
                <a:gd name="T3" fmla="*/ 23 h 202"/>
                <a:gd name="T4" fmla="*/ 0 w 182"/>
                <a:gd name="T5" fmla="*/ 36 h 202"/>
                <a:gd name="T6" fmla="*/ 11 w 182"/>
                <a:gd name="T7" fmla="*/ 46 h 202"/>
                <a:gd name="T8" fmla="*/ 22 w 182"/>
                <a:gd name="T9" fmla="*/ 56 h 202"/>
                <a:gd name="T10" fmla="*/ 31 w 182"/>
                <a:gd name="T11" fmla="*/ 60 h 202"/>
                <a:gd name="T12" fmla="*/ 40 w 182"/>
                <a:gd name="T13" fmla="*/ 64 h 202"/>
                <a:gd name="T14" fmla="*/ 50 w 182"/>
                <a:gd name="T15" fmla="*/ 70 h 202"/>
                <a:gd name="T16" fmla="*/ 59 w 182"/>
                <a:gd name="T17" fmla="*/ 76 h 202"/>
                <a:gd name="T18" fmla="*/ 55 w 182"/>
                <a:gd name="T19" fmla="*/ 88 h 202"/>
                <a:gd name="T20" fmla="*/ 51 w 182"/>
                <a:gd name="T21" fmla="*/ 99 h 202"/>
                <a:gd name="T22" fmla="*/ 64 w 182"/>
                <a:gd name="T23" fmla="*/ 100 h 202"/>
                <a:gd name="T24" fmla="*/ 76 w 182"/>
                <a:gd name="T25" fmla="*/ 101 h 202"/>
                <a:gd name="T26" fmla="*/ 83 w 182"/>
                <a:gd name="T27" fmla="*/ 99 h 202"/>
                <a:gd name="T28" fmla="*/ 92 w 182"/>
                <a:gd name="T29" fmla="*/ 85 h 202"/>
                <a:gd name="T30" fmla="*/ 91 w 182"/>
                <a:gd name="T31" fmla="*/ 78 h 202"/>
                <a:gd name="T32" fmla="*/ 91 w 182"/>
                <a:gd name="T33" fmla="*/ 67 h 202"/>
                <a:gd name="T34" fmla="*/ 92 w 182"/>
                <a:gd name="T35" fmla="*/ 57 h 202"/>
                <a:gd name="T36" fmla="*/ 86 w 182"/>
                <a:gd name="T37" fmla="*/ 57 h 202"/>
                <a:gd name="T38" fmla="*/ 80 w 182"/>
                <a:gd name="T39" fmla="*/ 57 h 202"/>
                <a:gd name="T40" fmla="*/ 77 w 182"/>
                <a:gd name="T41" fmla="*/ 47 h 202"/>
                <a:gd name="T42" fmla="*/ 74 w 182"/>
                <a:gd name="T43" fmla="*/ 37 h 202"/>
                <a:gd name="T44" fmla="*/ 66 w 182"/>
                <a:gd name="T45" fmla="*/ 36 h 202"/>
                <a:gd name="T46" fmla="*/ 50 w 182"/>
                <a:gd name="T47" fmla="*/ 33 h 202"/>
                <a:gd name="T48" fmla="*/ 49 w 182"/>
                <a:gd name="T49" fmla="*/ 15 h 202"/>
                <a:gd name="T50" fmla="*/ 46 w 182"/>
                <a:gd name="T51" fmla="*/ 10 h 202"/>
                <a:gd name="T52" fmla="*/ 47 w 182"/>
                <a:gd name="T53" fmla="*/ 9 h 202"/>
                <a:gd name="T54" fmla="*/ 35 w 182"/>
                <a:gd name="T55" fmla="*/ 0 h 202"/>
                <a:gd name="T56" fmla="*/ 21 w 182"/>
                <a:gd name="T57" fmla="*/ 2 h 202"/>
                <a:gd name="T58" fmla="*/ 7 w 182"/>
                <a:gd name="T59" fmla="*/ 3 h 202"/>
                <a:gd name="T60" fmla="*/ 5 w 182"/>
                <a:gd name="T61" fmla="*/ 9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2" name="AutoShape 262"/>
            <p:cNvSpPr>
              <a:spLocks/>
            </p:cNvSpPr>
            <p:nvPr/>
          </p:nvSpPr>
          <p:spPr bwMode="gray">
            <a:xfrm>
              <a:off x="3650739" y="2123264"/>
              <a:ext cx="2286" cy="449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3" name="AutoShape 263"/>
            <p:cNvSpPr>
              <a:spLocks/>
            </p:cNvSpPr>
            <p:nvPr/>
          </p:nvSpPr>
          <p:spPr bwMode="gray">
            <a:xfrm>
              <a:off x="4201664" y="2199657"/>
              <a:ext cx="272034" cy="296583"/>
            </a:xfrm>
            <a:custGeom>
              <a:avLst/>
              <a:gdLst>
                <a:gd name="T0" fmla="*/ 91 w 237"/>
                <a:gd name="T1" fmla="*/ 29 h 264"/>
                <a:gd name="T2" fmla="*/ 90 w 237"/>
                <a:gd name="T3" fmla="*/ 24 h 264"/>
                <a:gd name="T4" fmla="*/ 80 w 237"/>
                <a:gd name="T5" fmla="*/ 18 h 264"/>
                <a:gd name="T6" fmla="*/ 70 w 237"/>
                <a:gd name="T7" fmla="*/ 12 h 264"/>
                <a:gd name="T8" fmla="*/ 59 w 237"/>
                <a:gd name="T9" fmla="*/ 6 h 264"/>
                <a:gd name="T10" fmla="*/ 50 w 237"/>
                <a:gd name="T11" fmla="*/ 0 h 264"/>
                <a:gd name="T12" fmla="*/ 40 w 237"/>
                <a:gd name="T13" fmla="*/ 0 h 264"/>
                <a:gd name="T14" fmla="*/ 31 w 237"/>
                <a:gd name="T15" fmla="*/ 0 h 264"/>
                <a:gd name="T16" fmla="*/ 22 w 237"/>
                <a:gd name="T17" fmla="*/ 1 h 264"/>
                <a:gd name="T18" fmla="*/ 12 w 237"/>
                <a:gd name="T19" fmla="*/ 1 h 264"/>
                <a:gd name="T20" fmla="*/ 16 w 237"/>
                <a:gd name="T21" fmla="*/ 17 h 264"/>
                <a:gd name="T22" fmla="*/ 13 w 237"/>
                <a:gd name="T23" fmla="*/ 17 h 264"/>
                <a:gd name="T24" fmla="*/ 13 w 237"/>
                <a:gd name="T25" fmla="*/ 23 h 264"/>
                <a:gd name="T26" fmla="*/ 16 w 237"/>
                <a:gd name="T27" fmla="*/ 27 h 264"/>
                <a:gd name="T28" fmla="*/ 9 w 237"/>
                <a:gd name="T29" fmla="*/ 35 h 264"/>
                <a:gd name="T30" fmla="*/ 2 w 237"/>
                <a:gd name="T31" fmla="*/ 42 h 264"/>
                <a:gd name="T32" fmla="*/ 0 w 237"/>
                <a:gd name="T33" fmla="*/ 42 h 264"/>
                <a:gd name="T34" fmla="*/ 1 w 237"/>
                <a:gd name="T35" fmla="*/ 51 h 264"/>
                <a:gd name="T36" fmla="*/ 1 w 237"/>
                <a:gd name="T37" fmla="*/ 60 h 264"/>
                <a:gd name="T38" fmla="*/ 5 w 237"/>
                <a:gd name="T39" fmla="*/ 71 h 264"/>
                <a:gd name="T40" fmla="*/ 10 w 237"/>
                <a:gd name="T41" fmla="*/ 80 h 264"/>
                <a:gd name="T42" fmla="*/ 14 w 237"/>
                <a:gd name="T43" fmla="*/ 89 h 264"/>
                <a:gd name="T44" fmla="*/ 14 w 237"/>
                <a:gd name="T45" fmla="*/ 91 h 264"/>
                <a:gd name="T46" fmla="*/ 26 w 237"/>
                <a:gd name="T47" fmla="*/ 98 h 264"/>
                <a:gd name="T48" fmla="*/ 37 w 237"/>
                <a:gd name="T49" fmla="*/ 104 h 264"/>
                <a:gd name="T50" fmla="*/ 49 w 237"/>
                <a:gd name="T51" fmla="*/ 105 h 264"/>
                <a:gd name="T52" fmla="*/ 53 w 237"/>
                <a:gd name="T53" fmla="*/ 108 h 264"/>
                <a:gd name="T54" fmla="*/ 56 w 237"/>
                <a:gd name="T55" fmla="*/ 121 h 264"/>
                <a:gd name="T56" fmla="*/ 59 w 237"/>
                <a:gd name="T57" fmla="*/ 131 h 264"/>
                <a:gd name="T58" fmla="*/ 64 w 237"/>
                <a:gd name="T59" fmla="*/ 131 h 264"/>
                <a:gd name="T60" fmla="*/ 70 w 237"/>
                <a:gd name="T61" fmla="*/ 131 h 264"/>
                <a:gd name="T62" fmla="*/ 82 w 237"/>
                <a:gd name="T63" fmla="*/ 132 h 264"/>
                <a:gd name="T64" fmla="*/ 90 w 237"/>
                <a:gd name="T65" fmla="*/ 129 h 264"/>
                <a:gd name="T66" fmla="*/ 96 w 237"/>
                <a:gd name="T67" fmla="*/ 129 h 264"/>
                <a:gd name="T68" fmla="*/ 107 w 237"/>
                <a:gd name="T69" fmla="*/ 123 h 264"/>
                <a:gd name="T70" fmla="*/ 119 w 237"/>
                <a:gd name="T71" fmla="*/ 117 h 264"/>
                <a:gd name="T72" fmla="*/ 112 w 237"/>
                <a:gd name="T73" fmla="*/ 110 h 264"/>
                <a:gd name="T74" fmla="*/ 109 w 237"/>
                <a:gd name="T75" fmla="*/ 98 h 264"/>
                <a:gd name="T76" fmla="*/ 108 w 237"/>
                <a:gd name="T77" fmla="*/ 88 h 264"/>
                <a:gd name="T78" fmla="*/ 107 w 237"/>
                <a:gd name="T79" fmla="*/ 84 h 264"/>
                <a:gd name="T80" fmla="*/ 109 w 237"/>
                <a:gd name="T81" fmla="*/ 72 h 264"/>
                <a:gd name="T82" fmla="*/ 102 w 237"/>
                <a:gd name="T83" fmla="*/ 62 h 264"/>
                <a:gd name="T84" fmla="*/ 107 w 237"/>
                <a:gd name="T85" fmla="*/ 45 h 264"/>
                <a:gd name="T86" fmla="*/ 99 w 237"/>
                <a:gd name="T87" fmla="*/ 37 h 264"/>
                <a:gd name="T88" fmla="*/ 91 w 237"/>
                <a:gd name="T89" fmla="*/ 29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4" name="AutoShape 264"/>
            <p:cNvSpPr>
              <a:spLocks/>
            </p:cNvSpPr>
            <p:nvPr/>
          </p:nvSpPr>
          <p:spPr bwMode="gray">
            <a:xfrm>
              <a:off x="4446266" y="2332220"/>
              <a:ext cx="6858" cy="17975"/>
            </a:xfrm>
            <a:custGeom>
              <a:avLst/>
              <a:gdLst>
                <a:gd name="T0" fmla="*/ 3 w 7"/>
                <a:gd name="T1" fmla="*/ 8 h 16"/>
                <a:gd name="T2" fmla="*/ 2 w 7"/>
                <a:gd name="T3" fmla="*/ 0 h 16"/>
                <a:gd name="T4" fmla="*/ 0 w 7"/>
                <a:gd name="T5" fmla="*/ 2 h 16"/>
                <a:gd name="T6" fmla="*/ 3 w 7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5" name="AutoShape 265"/>
            <p:cNvSpPr>
              <a:spLocks/>
            </p:cNvSpPr>
            <p:nvPr/>
          </p:nvSpPr>
          <p:spPr bwMode="gray">
            <a:xfrm>
              <a:off x="4206236" y="2053612"/>
              <a:ext cx="134874" cy="155032"/>
            </a:xfrm>
            <a:custGeom>
              <a:avLst/>
              <a:gdLst>
                <a:gd name="T0" fmla="*/ 53 w 118"/>
                <a:gd name="T1" fmla="*/ 9 h 139"/>
                <a:gd name="T2" fmla="*/ 48 w 118"/>
                <a:gd name="T3" fmla="*/ 0 h 139"/>
                <a:gd name="T4" fmla="*/ 43 w 118"/>
                <a:gd name="T5" fmla="*/ 5 h 139"/>
                <a:gd name="T6" fmla="*/ 30 w 118"/>
                <a:gd name="T7" fmla="*/ 5 h 139"/>
                <a:gd name="T8" fmla="*/ 26 w 118"/>
                <a:gd name="T9" fmla="*/ 7 h 139"/>
                <a:gd name="T10" fmla="*/ 23 w 118"/>
                <a:gd name="T11" fmla="*/ 6 h 139"/>
                <a:gd name="T12" fmla="*/ 15 w 118"/>
                <a:gd name="T13" fmla="*/ 6 h 139"/>
                <a:gd name="T14" fmla="*/ 14 w 118"/>
                <a:gd name="T15" fmla="*/ 9 h 139"/>
                <a:gd name="T16" fmla="*/ 13 w 118"/>
                <a:gd name="T17" fmla="*/ 19 h 139"/>
                <a:gd name="T18" fmla="*/ 19 w 118"/>
                <a:gd name="T19" fmla="*/ 25 h 139"/>
                <a:gd name="T20" fmla="*/ 12 w 118"/>
                <a:gd name="T21" fmla="*/ 33 h 139"/>
                <a:gd name="T22" fmla="*/ 5 w 118"/>
                <a:gd name="T23" fmla="*/ 41 h 139"/>
                <a:gd name="T24" fmla="*/ 3 w 118"/>
                <a:gd name="T25" fmla="*/ 55 h 139"/>
                <a:gd name="T26" fmla="*/ 0 w 118"/>
                <a:gd name="T27" fmla="*/ 69 h 139"/>
                <a:gd name="T28" fmla="*/ 3 w 118"/>
                <a:gd name="T29" fmla="*/ 69 h 139"/>
                <a:gd name="T30" fmla="*/ 10 w 118"/>
                <a:gd name="T31" fmla="*/ 65 h 139"/>
                <a:gd name="T32" fmla="*/ 20 w 118"/>
                <a:gd name="T33" fmla="*/ 65 h 139"/>
                <a:gd name="T34" fmla="*/ 29 w 118"/>
                <a:gd name="T35" fmla="*/ 64 h 139"/>
                <a:gd name="T36" fmla="*/ 38 w 118"/>
                <a:gd name="T37" fmla="*/ 64 h 139"/>
                <a:gd name="T38" fmla="*/ 48 w 118"/>
                <a:gd name="T39" fmla="*/ 64 h 139"/>
                <a:gd name="T40" fmla="*/ 47 w 118"/>
                <a:gd name="T41" fmla="*/ 51 h 139"/>
                <a:gd name="T42" fmla="*/ 55 w 118"/>
                <a:gd name="T43" fmla="*/ 38 h 139"/>
                <a:gd name="T44" fmla="*/ 59 w 118"/>
                <a:gd name="T45" fmla="*/ 28 h 139"/>
                <a:gd name="T46" fmla="*/ 56 w 118"/>
                <a:gd name="T47" fmla="*/ 19 h 139"/>
                <a:gd name="T48" fmla="*/ 53 w 118"/>
                <a:gd name="T49" fmla="*/ 9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6" name="AutoShape 266"/>
            <p:cNvSpPr>
              <a:spLocks/>
            </p:cNvSpPr>
            <p:nvPr/>
          </p:nvSpPr>
          <p:spPr bwMode="gray">
            <a:xfrm>
              <a:off x="3769611" y="2024403"/>
              <a:ext cx="480060" cy="521267"/>
            </a:xfrm>
            <a:custGeom>
              <a:avLst/>
              <a:gdLst>
                <a:gd name="T0" fmla="*/ 191 w 419"/>
                <a:gd name="T1" fmla="*/ 83 h 465"/>
                <a:gd name="T2" fmla="*/ 186 w 419"/>
                <a:gd name="T3" fmla="*/ 91 h 465"/>
                <a:gd name="T4" fmla="*/ 183 w 419"/>
                <a:gd name="T5" fmla="*/ 99 h 465"/>
                <a:gd name="T6" fmla="*/ 184 w 419"/>
                <a:gd name="T7" fmla="*/ 99 h 465"/>
                <a:gd name="T8" fmla="*/ 184 w 419"/>
                <a:gd name="T9" fmla="*/ 99 h 465"/>
                <a:gd name="T10" fmla="*/ 184 w 419"/>
                <a:gd name="T11" fmla="*/ 100 h 465"/>
                <a:gd name="T12" fmla="*/ 187 w 419"/>
                <a:gd name="T13" fmla="*/ 110 h 465"/>
                <a:gd name="T14" fmla="*/ 189 w 419"/>
                <a:gd name="T15" fmla="*/ 120 h 465"/>
                <a:gd name="T16" fmla="*/ 189 w 419"/>
                <a:gd name="T17" fmla="*/ 129 h 465"/>
                <a:gd name="T18" fmla="*/ 189 w 419"/>
                <a:gd name="T19" fmla="*/ 138 h 465"/>
                <a:gd name="T20" fmla="*/ 193 w 419"/>
                <a:gd name="T21" fmla="*/ 149 h 465"/>
                <a:gd name="T22" fmla="*/ 198 w 419"/>
                <a:gd name="T23" fmla="*/ 158 h 465"/>
                <a:gd name="T24" fmla="*/ 202 w 419"/>
                <a:gd name="T25" fmla="*/ 167 h 465"/>
                <a:gd name="T26" fmla="*/ 193 w 419"/>
                <a:gd name="T27" fmla="*/ 169 h 465"/>
                <a:gd name="T28" fmla="*/ 183 w 419"/>
                <a:gd name="T29" fmla="*/ 171 h 465"/>
                <a:gd name="T30" fmla="*/ 177 w 419"/>
                <a:gd name="T31" fmla="*/ 180 h 465"/>
                <a:gd name="T32" fmla="*/ 178 w 419"/>
                <a:gd name="T33" fmla="*/ 191 h 465"/>
                <a:gd name="T34" fmla="*/ 178 w 419"/>
                <a:gd name="T35" fmla="*/ 202 h 465"/>
                <a:gd name="T36" fmla="*/ 177 w 419"/>
                <a:gd name="T37" fmla="*/ 212 h 465"/>
                <a:gd name="T38" fmla="*/ 187 w 419"/>
                <a:gd name="T39" fmla="*/ 220 h 465"/>
                <a:gd name="T40" fmla="*/ 191 w 419"/>
                <a:gd name="T41" fmla="*/ 216 h 465"/>
                <a:gd name="T42" fmla="*/ 189 w 419"/>
                <a:gd name="T43" fmla="*/ 232 h 465"/>
                <a:gd name="T44" fmla="*/ 186 w 419"/>
                <a:gd name="T45" fmla="*/ 231 h 465"/>
                <a:gd name="T46" fmla="*/ 181 w 419"/>
                <a:gd name="T47" fmla="*/ 231 h 465"/>
                <a:gd name="T48" fmla="*/ 172 w 419"/>
                <a:gd name="T49" fmla="*/ 219 h 465"/>
                <a:gd name="T50" fmla="*/ 166 w 419"/>
                <a:gd name="T51" fmla="*/ 214 h 465"/>
                <a:gd name="T52" fmla="*/ 161 w 419"/>
                <a:gd name="T53" fmla="*/ 209 h 465"/>
                <a:gd name="T54" fmla="*/ 157 w 419"/>
                <a:gd name="T55" fmla="*/ 214 h 465"/>
                <a:gd name="T56" fmla="*/ 142 w 419"/>
                <a:gd name="T57" fmla="*/ 209 h 465"/>
                <a:gd name="T58" fmla="*/ 141 w 419"/>
                <a:gd name="T59" fmla="*/ 205 h 465"/>
                <a:gd name="T60" fmla="*/ 132 w 419"/>
                <a:gd name="T61" fmla="*/ 206 h 465"/>
                <a:gd name="T62" fmla="*/ 128 w 419"/>
                <a:gd name="T63" fmla="*/ 200 h 465"/>
                <a:gd name="T64" fmla="*/ 119 w 419"/>
                <a:gd name="T65" fmla="*/ 202 h 465"/>
                <a:gd name="T66" fmla="*/ 110 w 419"/>
                <a:gd name="T67" fmla="*/ 204 h 465"/>
                <a:gd name="T68" fmla="*/ 109 w 419"/>
                <a:gd name="T69" fmla="*/ 199 h 465"/>
                <a:gd name="T70" fmla="*/ 106 w 419"/>
                <a:gd name="T71" fmla="*/ 186 h 465"/>
                <a:gd name="T72" fmla="*/ 106 w 419"/>
                <a:gd name="T73" fmla="*/ 172 h 465"/>
                <a:gd name="T74" fmla="*/ 105 w 419"/>
                <a:gd name="T75" fmla="*/ 158 h 465"/>
                <a:gd name="T76" fmla="*/ 91 w 419"/>
                <a:gd name="T77" fmla="*/ 156 h 465"/>
                <a:gd name="T78" fmla="*/ 91 w 419"/>
                <a:gd name="T79" fmla="*/ 153 h 465"/>
                <a:gd name="T80" fmla="*/ 80 w 419"/>
                <a:gd name="T81" fmla="*/ 152 h 465"/>
                <a:gd name="T82" fmla="*/ 78 w 419"/>
                <a:gd name="T83" fmla="*/ 163 h 465"/>
                <a:gd name="T84" fmla="*/ 64 w 419"/>
                <a:gd name="T85" fmla="*/ 166 h 465"/>
                <a:gd name="T86" fmla="*/ 56 w 419"/>
                <a:gd name="T87" fmla="*/ 163 h 465"/>
                <a:gd name="T88" fmla="*/ 52 w 419"/>
                <a:gd name="T89" fmla="*/ 151 h 465"/>
                <a:gd name="T90" fmla="*/ 48 w 419"/>
                <a:gd name="T91" fmla="*/ 140 h 465"/>
                <a:gd name="T92" fmla="*/ 38 w 419"/>
                <a:gd name="T93" fmla="*/ 139 h 465"/>
                <a:gd name="T94" fmla="*/ 29 w 419"/>
                <a:gd name="T95" fmla="*/ 139 h 465"/>
                <a:gd name="T96" fmla="*/ 20 w 419"/>
                <a:gd name="T97" fmla="*/ 138 h 465"/>
                <a:gd name="T98" fmla="*/ 10 w 419"/>
                <a:gd name="T99" fmla="*/ 138 h 465"/>
                <a:gd name="T100" fmla="*/ 2 w 419"/>
                <a:gd name="T101" fmla="*/ 139 h 465"/>
                <a:gd name="T102" fmla="*/ 0 w 419"/>
                <a:gd name="T103" fmla="*/ 137 h 465"/>
                <a:gd name="T104" fmla="*/ 4 w 419"/>
                <a:gd name="T105" fmla="*/ 136 h 465"/>
                <a:gd name="T106" fmla="*/ 4 w 419"/>
                <a:gd name="T107" fmla="*/ 126 h 465"/>
                <a:gd name="T108" fmla="*/ 10 w 419"/>
                <a:gd name="T109" fmla="*/ 123 h 465"/>
                <a:gd name="T110" fmla="*/ 15 w 419"/>
                <a:gd name="T111" fmla="*/ 125 h 465"/>
                <a:gd name="T112" fmla="*/ 18 w 419"/>
                <a:gd name="T113" fmla="*/ 121 h 465"/>
                <a:gd name="T114" fmla="*/ 25 w 419"/>
                <a:gd name="T115" fmla="*/ 120 h 465"/>
                <a:gd name="T116" fmla="*/ 26 w 419"/>
                <a:gd name="T117" fmla="*/ 126 h 465"/>
                <a:gd name="T118" fmla="*/ 34 w 419"/>
                <a:gd name="T119" fmla="*/ 117 h 465"/>
                <a:gd name="T120" fmla="*/ 43 w 419"/>
                <a:gd name="T121" fmla="*/ 110 h 465"/>
                <a:gd name="T122" fmla="*/ 44 w 419"/>
                <a:gd name="T123" fmla="*/ 100 h 465"/>
                <a:gd name="T124" fmla="*/ 46 w 419"/>
                <a:gd name="T125" fmla="*/ 90 h 465"/>
                <a:gd name="T126" fmla="*/ 53 w 419"/>
                <a:gd name="T127" fmla="*/ 80 h 4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19"/>
                <a:gd name="T193" fmla="*/ 0 h 465"/>
                <a:gd name="T194" fmla="*/ 419 w 419"/>
                <a:gd name="T195" fmla="*/ 465 h 4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7" name="AutoShape 267"/>
            <p:cNvSpPr>
              <a:spLocks/>
            </p:cNvSpPr>
            <p:nvPr/>
          </p:nvSpPr>
          <p:spPr bwMode="gray">
            <a:xfrm>
              <a:off x="4009641" y="2397379"/>
              <a:ext cx="294894" cy="276361"/>
            </a:xfrm>
            <a:custGeom>
              <a:avLst/>
              <a:gdLst>
                <a:gd name="T0" fmla="*/ 22 w 258"/>
                <a:gd name="T1" fmla="*/ 60 h 246"/>
                <a:gd name="T2" fmla="*/ 12 w 258"/>
                <a:gd name="T3" fmla="*/ 60 h 246"/>
                <a:gd name="T4" fmla="*/ 1 w 258"/>
                <a:gd name="T5" fmla="*/ 60 h 246"/>
                <a:gd name="T6" fmla="*/ 1 w 258"/>
                <a:gd name="T7" fmla="*/ 70 h 246"/>
                <a:gd name="T8" fmla="*/ 1 w 258"/>
                <a:gd name="T9" fmla="*/ 80 h 246"/>
                <a:gd name="T10" fmla="*/ 1 w 258"/>
                <a:gd name="T11" fmla="*/ 90 h 246"/>
                <a:gd name="T12" fmla="*/ 0 w 258"/>
                <a:gd name="T13" fmla="*/ 99 h 246"/>
                <a:gd name="T14" fmla="*/ 7 w 258"/>
                <a:gd name="T15" fmla="*/ 109 h 246"/>
                <a:gd name="T16" fmla="*/ 15 w 258"/>
                <a:gd name="T17" fmla="*/ 118 h 246"/>
                <a:gd name="T18" fmla="*/ 22 w 258"/>
                <a:gd name="T19" fmla="*/ 116 h 246"/>
                <a:gd name="T20" fmla="*/ 34 w 258"/>
                <a:gd name="T21" fmla="*/ 120 h 246"/>
                <a:gd name="T22" fmla="*/ 50 w 258"/>
                <a:gd name="T23" fmla="*/ 123 h 246"/>
                <a:gd name="T24" fmla="*/ 60 w 258"/>
                <a:gd name="T25" fmla="*/ 114 h 246"/>
                <a:gd name="T26" fmla="*/ 72 w 258"/>
                <a:gd name="T27" fmla="*/ 105 h 246"/>
                <a:gd name="T28" fmla="*/ 75 w 258"/>
                <a:gd name="T29" fmla="*/ 97 h 246"/>
                <a:gd name="T30" fmla="*/ 83 w 258"/>
                <a:gd name="T31" fmla="*/ 95 h 246"/>
                <a:gd name="T32" fmla="*/ 91 w 258"/>
                <a:gd name="T33" fmla="*/ 93 h 246"/>
                <a:gd name="T34" fmla="*/ 90 w 258"/>
                <a:gd name="T35" fmla="*/ 86 h 246"/>
                <a:gd name="T36" fmla="*/ 97 w 258"/>
                <a:gd name="T37" fmla="*/ 83 h 246"/>
                <a:gd name="T38" fmla="*/ 106 w 258"/>
                <a:gd name="T39" fmla="*/ 79 h 246"/>
                <a:gd name="T40" fmla="*/ 114 w 258"/>
                <a:gd name="T41" fmla="*/ 76 h 246"/>
                <a:gd name="T42" fmla="*/ 123 w 258"/>
                <a:gd name="T43" fmla="*/ 73 h 246"/>
                <a:gd name="T44" fmla="*/ 117 w 258"/>
                <a:gd name="T45" fmla="*/ 67 h 246"/>
                <a:gd name="T46" fmla="*/ 123 w 258"/>
                <a:gd name="T47" fmla="*/ 55 h 246"/>
                <a:gd name="T48" fmla="*/ 125 w 258"/>
                <a:gd name="T49" fmla="*/ 52 h 246"/>
                <a:gd name="T50" fmla="*/ 126 w 258"/>
                <a:gd name="T51" fmla="*/ 42 h 246"/>
                <a:gd name="T52" fmla="*/ 126 w 258"/>
                <a:gd name="T53" fmla="*/ 33 h 246"/>
                <a:gd name="T54" fmla="*/ 129 w 258"/>
                <a:gd name="T55" fmla="*/ 28 h 246"/>
                <a:gd name="T56" fmla="*/ 122 w 258"/>
                <a:gd name="T57" fmla="*/ 18 h 246"/>
                <a:gd name="T58" fmla="*/ 121 w 258"/>
                <a:gd name="T59" fmla="*/ 15 h 246"/>
                <a:gd name="T60" fmla="*/ 109 w 258"/>
                <a:gd name="T61" fmla="*/ 9 h 246"/>
                <a:gd name="T62" fmla="*/ 98 w 258"/>
                <a:gd name="T63" fmla="*/ 3 h 246"/>
                <a:gd name="T64" fmla="*/ 97 w 258"/>
                <a:gd name="T65" fmla="*/ 0 h 246"/>
                <a:gd name="T66" fmla="*/ 88 w 258"/>
                <a:gd name="T67" fmla="*/ 3 h 246"/>
                <a:gd name="T68" fmla="*/ 78 w 258"/>
                <a:gd name="T69" fmla="*/ 5 h 246"/>
                <a:gd name="T70" fmla="*/ 72 w 258"/>
                <a:gd name="T71" fmla="*/ 14 h 246"/>
                <a:gd name="T72" fmla="*/ 73 w 258"/>
                <a:gd name="T73" fmla="*/ 25 h 246"/>
                <a:gd name="T74" fmla="*/ 73 w 258"/>
                <a:gd name="T75" fmla="*/ 36 h 246"/>
                <a:gd name="T76" fmla="*/ 72 w 258"/>
                <a:gd name="T77" fmla="*/ 46 h 246"/>
                <a:gd name="T78" fmla="*/ 82 w 258"/>
                <a:gd name="T79" fmla="*/ 54 h 246"/>
                <a:gd name="T80" fmla="*/ 86 w 258"/>
                <a:gd name="T81" fmla="*/ 49 h 246"/>
                <a:gd name="T82" fmla="*/ 84 w 258"/>
                <a:gd name="T83" fmla="*/ 66 h 246"/>
                <a:gd name="T84" fmla="*/ 81 w 258"/>
                <a:gd name="T85" fmla="*/ 64 h 246"/>
                <a:gd name="T86" fmla="*/ 76 w 258"/>
                <a:gd name="T87" fmla="*/ 64 h 246"/>
                <a:gd name="T88" fmla="*/ 67 w 258"/>
                <a:gd name="T89" fmla="*/ 52 h 246"/>
                <a:gd name="T90" fmla="*/ 61 w 258"/>
                <a:gd name="T91" fmla="*/ 48 h 246"/>
                <a:gd name="T92" fmla="*/ 56 w 258"/>
                <a:gd name="T93" fmla="*/ 43 h 246"/>
                <a:gd name="T94" fmla="*/ 52 w 258"/>
                <a:gd name="T95" fmla="*/ 48 h 246"/>
                <a:gd name="T96" fmla="*/ 37 w 258"/>
                <a:gd name="T97" fmla="*/ 42 h 246"/>
                <a:gd name="T98" fmla="*/ 36 w 258"/>
                <a:gd name="T99" fmla="*/ 39 h 246"/>
                <a:gd name="T100" fmla="*/ 27 w 258"/>
                <a:gd name="T101" fmla="*/ 40 h 246"/>
                <a:gd name="T102" fmla="*/ 23 w 258"/>
                <a:gd name="T103" fmla="*/ 34 h 246"/>
                <a:gd name="T104" fmla="*/ 23 w 258"/>
                <a:gd name="T105" fmla="*/ 46 h 246"/>
                <a:gd name="T106" fmla="*/ 22 w 258"/>
                <a:gd name="T107" fmla="*/ 6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8" name="AutoShape 268"/>
            <p:cNvSpPr>
              <a:spLocks/>
            </p:cNvSpPr>
            <p:nvPr/>
          </p:nvSpPr>
          <p:spPr bwMode="gray">
            <a:xfrm>
              <a:off x="4089651" y="2606335"/>
              <a:ext cx="189738" cy="188735"/>
            </a:xfrm>
            <a:custGeom>
              <a:avLst/>
              <a:gdLst>
                <a:gd name="T0" fmla="*/ 41 w 167"/>
                <a:gd name="T1" fmla="*/ 80 h 169"/>
                <a:gd name="T2" fmla="*/ 38 w 167"/>
                <a:gd name="T3" fmla="*/ 78 h 169"/>
                <a:gd name="T4" fmla="*/ 29 w 167"/>
                <a:gd name="T5" fmla="*/ 73 h 169"/>
                <a:gd name="T6" fmla="*/ 25 w 167"/>
                <a:gd name="T7" fmla="*/ 63 h 169"/>
                <a:gd name="T8" fmla="*/ 23 w 167"/>
                <a:gd name="T9" fmla="*/ 60 h 169"/>
                <a:gd name="T10" fmla="*/ 20 w 167"/>
                <a:gd name="T11" fmla="*/ 57 h 169"/>
                <a:gd name="T12" fmla="*/ 12 w 167"/>
                <a:gd name="T13" fmla="*/ 51 h 169"/>
                <a:gd name="T14" fmla="*/ 6 w 167"/>
                <a:gd name="T15" fmla="*/ 39 h 169"/>
                <a:gd name="T16" fmla="*/ 0 w 167"/>
                <a:gd name="T17" fmla="*/ 27 h 169"/>
                <a:gd name="T18" fmla="*/ 15 w 167"/>
                <a:gd name="T19" fmla="*/ 30 h 169"/>
                <a:gd name="T20" fmla="*/ 26 w 167"/>
                <a:gd name="T21" fmla="*/ 21 h 169"/>
                <a:gd name="T22" fmla="*/ 37 w 167"/>
                <a:gd name="T23" fmla="*/ 12 h 169"/>
                <a:gd name="T24" fmla="*/ 41 w 167"/>
                <a:gd name="T25" fmla="*/ 4 h 169"/>
                <a:gd name="T26" fmla="*/ 48 w 167"/>
                <a:gd name="T27" fmla="*/ 2 h 169"/>
                <a:gd name="T28" fmla="*/ 57 w 167"/>
                <a:gd name="T29" fmla="*/ 0 h 169"/>
                <a:gd name="T30" fmla="*/ 56 w 167"/>
                <a:gd name="T31" fmla="*/ 4 h 169"/>
                <a:gd name="T32" fmla="*/ 62 w 167"/>
                <a:gd name="T33" fmla="*/ 4 h 169"/>
                <a:gd name="T34" fmla="*/ 72 w 167"/>
                <a:gd name="T35" fmla="*/ 9 h 169"/>
                <a:gd name="T36" fmla="*/ 83 w 167"/>
                <a:gd name="T37" fmla="*/ 13 h 169"/>
                <a:gd name="T38" fmla="*/ 83 w 167"/>
                <a:gd name="T39" fmla="*/ 28 h 169"/>
                <a:gd name="T40" fmla="*/ 81 w 167"/>
                <a:gd name="T41" fmla="*/ 39 h 169"/>
                <a:gd name="T42" fmla="*/ 82 w 167"/>
                <a:gd name="T43" fmla="*/ 50 h 169"/>
                <a:gd name="T44" fmla="*/ 78 w 167"/>
                <a:gd name="T45" fmla="*/ 61 h 169"/>
                <a:gd name="T46" fmla="*/ 76 w 167"/>
                <a:gd name="T47" fmla="*/ 71 h 169"/>
                <a:gd name="T48" fmla="*/ 69 w 167"/>
                <a:gd name="T49" fmla="*/ 78 h 169"/>
                <a:gd name="T50" fmla="*/ 62 w 167"/>
                <a:gd name="T51" fmla="*/ 84 h 169"/>
                <a:gd name="T52" fmla="*/ 52 w 167"/>
                <a:gd name="T53" fmla="*/ 82 h 169"/>
                <a:gd name="T54" fmla="*/ 42 w 167"/>
                <a:gd name="T55" fmla="*/ 81 h 169"/>
                <a:gd name="T56" fmla="*/ 41 w 167"/>
                <a:gd name="T57" fmla="*/ 8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9" name="AutoShape 269"/>
            <p:cNvSpPr>
              <a:spLocks/>
            </p:cNvSpPr>
            <p:nvPr/>
          </p:nvSpPr>
          <p:spPr bwMode="gray">
            <a:xfrm>
              <a:off x="2075686" y="3010766"/>
              <a:ext cx="121158" cy="132564"/>
            </a:xfrm>
            <a:custGeom>
              <a:avLst/>
              <a:gdLst>
                <a:gd name="T0" fmla="*/ 52 w 106"/>
                <a:gd name="T1" fmla="*/ 30 h 118"/>
                <a:gd name="T2" fmla="*/ 41 w 106"/>
                <a:gd name="T3" fmla="*/ 22 h 118"/>
                <a:gd name="T4" fmla="*/ 29 w 106"/>
                <a:gd name="T5" fmla="*/ 14 h 118"/>
                <a:gd name="T6" fmla="*/ 23 w 106"/>
                <a:gd name="T7" fmla="*/ 10 h 118"/>
                <a:gd name="T8" fmla="*/ 20 w 106"/>
                <a:gd name="T9" fmla="*/ 10 h 118"/>
                <a:gd name="T10" fmla="*/ 7 w 106"/>
                <a:gd name="T11" fmla="*/ 0 h 118"/>
                <a:gd name="T12" fmla="*/ 2 w 106"/>
                <a:gd name="T13" fmla="*/ 1 h 118"/>
                <a:gd name="T14" fmla="*/ 2 w 106"/>
                <a:gd name="T15" fmla="*/ 2 h 118"/>
                <a:gd name="T16" fmla="*/ 1 w 106"/>
                <a:gd name="T17" fmla="*/ 15 h 118"/>
                <a:gd name="T18" fmla="*/ 0 w 106"/>
                <a:gd name="T19" fmla="*/ 29 h 118"/>
                <a:gd name="T20" fmla="*/ 1 w 106"/>
                <a:gd name="T21" fmla="*/ 30 h 118"/>
                <a:gd name="T22" fmla="*/ 0 w 106"/>
                <a:gd name="T23" fmla="*/ 41 h 118"/>
                <a:gd name="T24" fmla="*/ 6 w 106"/>
                <a:gd name="T25" fmla="*/ 51 h 118"/>
                <a:gd name="T26" fmla="*/ 19 w 106"/>
                <a:gd name="T27" fmla="*/ 56 h 118"/>
                <a:gd name="T28" fmla="*/ 36 w 106"/>
                <a:gd name="T29" fmla="*/ 59 h 118"/>
                <a:gd name="T30" fmla="*/ 46 w 106"/>
                <a:gd name="T31" fmla="*/ 55 h 118"/>
                <a:gd name="T32" fmla="*/ 53 w 106"/>
                <a:gd name="T33" fmla="*/ 45 h 118"/>
                <a:gd name="T34" fmla="*/ 51 w 106"/>
                <a:gd name="T35" fmla="*/ 37 h 118"/>
                <a:gd name="T36" fmla="*/ 52 w 106"/>
                <a:gd name="T37" fmla="*/ 3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0" name="AutoShape 270"/>
            <p:cNvSpPr>
              <a:spLocks/>
            </p:cNvSpPr>
            <p:nvPr/>
          </p:nvSpPr>
          <p:spPr bwMode="gray">
            <a:xfrm>
              <a:off x="1776221" y="2779341"/>
              <a:ext cx="384048" cy="842565"/>
            </a:xfrm>
            <a:custGeom>
              <a:avLst/>
              <a:gdLst>
                <a:gd name="T0" fmla="*/ 108 w 336"/>
                <a:gd name="T1" fmla="*/ 238 h 751"/>
                <a:gd name="T2" fmla="*/ 93 w 336"/>
                <a:gd name="T3" fmla="*/ 238 h 751"/>
                <a:gd name="T4" fmla="*/ 83 w 336"/>
                <a:gd name="T5" fmla="*/ 236 h 751"/>
                <a:gd name="T6" fmla="*/ 91 w 336"/>
                <a:gd name="T7" fmla="*/ 252 h 751"/>
                <a:gd name="T8" fmla="*/ 94 w 336"/>
                <a:gd name="T9" fmla="*/ 254 h 751"/>
                <a:gd name="T10" fmla="*/ 98 w 336"/>
                <a:gd name="T11" fmla="*/ 253 h 751"/>
                <a:gd name="T12" fmla="*/ 101 w 336"/>
                <a:gd name="T13" fmla="*/ 251 h 751"/>
                <a:gd name="T14" fmla="*/ 104 w 336"/>
                <a:gd name="T15" fmla="*/ 260 h 751"/>
                <a:gd name="T16" fmla="*/ 98 w 336"/>
                <a:gd name="T17" fmla="*/ 258 h 751"/>
                <a:gd name="T18" fmla="*/ 91 w 336"/>
                <a:gd name="T19" fmla="*/ 258 h 751"/>
                <a:gd name="T20" fmla="*/ 99 w 336"/>
                <a:gd name="T21" fmla="*/ 262 h 751"/>
                <a:gd name="T22" fmla="*/ 91 w 336"/>
                <a:gd name="T23" fmla="*/ 272 h 751"/>
                <a:gd name="T24" fmla="*/ 92 w 336"/>
                <a:gd name="T25" fmla="*/ 282 h 751"/>
                <a:gd name="T26" fmla="*/ 91 w 336"/>
                <a:gd name="T27" fmla="*/ 287 h 751"/>
                <a:gd name="T28" fmla="*/ 80 w 336"/>
                <a:gd name="T29" fmla="*/ 293 h 751"/>
                <a:gd name="T30" fmla="*/ 80 w 336"/>
                <a:gd name="T31" fmla="*/ 304 h 751"/>
                <a:gd name="T32" fmla="*/ 96 w 336"/>
                <a:gd name="T33" fmla="*/ 312 h 751"/>
                <a:gd name="T34" fmla="*/ 102 w 336"/>
                <a:gd name="T35" fmla="*/ 315 h 751"/>
                <a:gd name="T36" fmla="*/ 98 w 336"/>
                <a:gd name="T37" fmla="*/ 321 h 751"/>
                <a:gd name="T38" fmla="*/ 102 w 336"/>
                <a:gd name="T39" fmla="*/ 323 h 751"/>
                <a:gd name="T40" fmla="*/ 96 w 336"/>
                <a:gd name="T41" fmla="*/ 330 h 751"/>
                <a:gd name="T42" fmla="*/ 91 w 336"/>
                <a:gd name="T43" fmla="*/ 338 h 751"/>
                <a:gd name="T44" fmla="*/ 90 w 336"/>
                <a:gd name="T45" fmla="*/ 348 h 751"/>
                <a:gd name="T46" fmla="*/ 85 w 336"/>
                <a:gd name="T47" fmla="*/ 346 h 751"/>
                <a:gd name="T48" fmla="*/ 83 w 336"/>
                <a:gd name="T49" fmla="*/ 347 h 751"/>
                <a:gd name="T50" fmla="*/ 88 w 336"/>
                <a:gd name="T51" fmla="*/ 350 h 751"/>
                <a:gd name="T52" fmla="*/ 83 w 336"/>
                <a:gd name="T53" fmla="*/ 356 h 751"/>
                <a:gd name="T54" fmla="*/ 83 w 336"/>
                <a:gd name="T55" fmla="*/ 359 h 751"/>
                <a:gd name="T56" fmla="*/ 88 w 336"/>
                <a:gd name="T57" fmla="*/ 366 h 751"/>
                <a:gd name="T58" fmla="*/ 85 w 336"/>
                <a:gd name="T59" fmla="*/ 366 h 751"/>
                <a:gd name="T60" fmla="*/ 92 w 336"/>
                <a:gd name="T61" fmla="*/ 369 h 751"/>
                <a:gd name="T62" fmla="*/ 98 w 336"/>
                <a:gd name="T63" fmla="*/ 375 h 751"/>
                <a:gd name="T64" fmla="*/ 82 w 336"/>
                <a:gd name="T65" fmla="*/ 371 h 751"/>
                <a:gd name="T66" fmla="*/ 63 w 336"/>
                <a:gd name="T67" fmla="*/ 369 h 751"/>
                <a:gd name="T68" fmla="*/ 57 w 336"/>
                <a:gd name="T69" fmla="*/ 364 h 751"/>
                <a:gd name="T70" fmla="*/ 51 w 336"/>
                <a:gd name="T71" fmla="*/ 354 h 751"/>
                <a:gd name="T72" fmla="*/ 45 w 336"/>
                <a:gd name="T73" fmla="*/ 355 h 751"/>
                <a:gd name="T74" fmla="*/ 36 w 336"/>
                <a:gd name="T75" fmla="*/ 339 h 751"/>
                <a:gd name="T76" fmla="*/ 42 w 336"/>
                <a:gd name="T77" fmla="*/ 332 h 751"/>
                <a:gd name="T78" fmla="*/ 40 w 336"/>
                <a:gd name="T79" fmla="*/ 315 h 751"/>
                <a:gd name="T80" fmla="*/ 38 w 336"/>
                <a:gd name="T81" fmla="*/ 302 h 751"/>
                <a:gd name="T82" fmla="*/ 37 w 336"/>
                <a:gd name="T83" fmla="*/ 292 h 751"/>
                <a:gd name="T84" fmla="*/ 35 w 336"/>
                <a:gd name="T85" fmla="*/ 287 h 751"/>
                <a:gd name="T86" fmla="*/ 30 w 336"/>
                <a:gd name="T87" fmla="*/ 284 h 751"/>
                <a:gd name="T88" fmla="*/ 37 w 336"/>
                <a:gd name="T89" fmla="*/ 282 h 751"/>
                <a:gd name="T90" fmla="*/ 29 w 336"/>
                <a:gd name="T91" fmla="*/ 277 h 751"/>
                <a:gd name="T92" fmla="*/ 24 w 336"/>
                <a:gd name="T93" fmla="*/ 264 h 751"/>
                <a:gd name="T94" fmla="*/ 19 w 336"/>
                <a:gd name="T95" fmla="*/ 257 h 751"/>
                <a:gd name="T96" fmla="*/ 19 w 336"/>
                <a:gd name="T97" fmla="*/ 247 h 751"/>
                <a:gd name="T98" fmla="*/ 15 w 336"/>
                <a:gd name="T99" fmla="*/ 231 h 751"/>
                <a:gd name="T100" fmla="*/ 13 w 336"/>
                <a:gd name="T101" fmla="*/ 218 h 751"/>
                <a:gd name="T102" fmla="*/ 16 w 336"/>
                <a:gd name="T103" fmla="*/ 210 h 751"/>
                <a:gd name="T104" fmla="*/ 14 w 336"/>
                <a:gd name="T105" fmla="*/ 203 h 751"/>
                <a:gd name="T106" fmla="*/ 11 w 336"/>
                <a:gd name="T107" fmla="*/ 192 h 751"/>
                <a:gd name="T108" fmla="*/ 8 w 336"/>
                <a:gd name="T109" fmla="*/ 182 h 751"/>
                <a:gd name="T110" fmla="*/ 13 w 336"/>
                <a:gd name="T111" fmla="*/ 174 h 751"/>
                <a:gd name="T112" fmla="*/ 11 w 336"/>
                <a:gd name="T113" fmla="*/ 165 h 751"/>
                <a:gd name="T114" fmla="*/ 12 w 336"/>
                <a:gd name="T115" fmla="*/ 150 h 751"/>
                <a:gd name="T116" fmla="*/ 10 w 336"/>
                <a:gd name="T117" fmla="*/ 143 h 751"/>
                <a:gd name="T118" fmla="*/ 5 w 336"/>
                <a:gd name="T119" fmla="*/ 132 h 751"/>
                <a:gd name="T120" fmla="*/ 0 w 336"/>
                <a:gd name="T121" fmla="*/ 122 h 751"/>
                <a:gd name="T122" fmla="*/ 1 w 336"/>
                <a:gd name="T123" fmla="*/ 114 h 751"/>
                <a:gd name="T124" fmla="*/ 1 w 336"/>
                <a:gd name="T125" fmla="*/ 107 h 751"/>
                <a:gd name="T126" fmla="*/ 1 w 336"/>
                <a:gd name="T127" fmla="*/ 98 h 75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36"/>
                <a:gd name="T193" fmla="*/ 0 h 751"/>
                <a:gd name="T194" fmla="*/ 336 w 336"/>
                <a:gd name="T195" fmla="*/ 751 h 75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1" name="AutoShape 271"/>
            <p:cNvSpPr>
              <a:spLocks/>
            </p:cNvSpPr>
            <p:nvPr/>
          </p:nvSpPr>
          <p:spPr bwMode="gray">
            <a:xfrm>
              <a:off x="2002534" y="3630894"/>
              <a:ext cx="93726" cy="58418"/>
            </a:xfrm>
            <a:custGeom>
              <a:avLst/>
              <a:gdLst>
                <a:gd name="T0" fmla="*/ 3 w 83"/>
                <a:gd name="T1" fmla="*/ 5 h 52"/>
                <a:gd name="T2" fmla="*/ 0 w 83"/>
                <a:gd name="T3" fmla="*/ 0 h 52"/>
                <a:gd name="T4" fmla="*/ 5 w 83"/>
                <a:gd name="T5" fmla="*/ 13 h 52"/>
                <a:gd name="T6" fmla="*/ 11 w 83"/>
                <a:gd name="T7" fmla="*/ 26 h 52"/>
                <a:gd name="T8" fmla="*/ 26 w 83"/>
                <a:gd name="T9" fmla="*/ 26 h 52"/>
                <a:gd name="T10" fmla="*/ 41 w 83"/>
                <a:gd name="T11" fmla="*/ 26 h 52"/>
                <a:gd name="T12" fmla="*/ 40 w 83"/>
                <a:gd name="T13" fmla="*/ 23 h 52"/>
                <a:gd name="T14" fmla="*/ 18 w 83"/>
                <a:gd name="T15" fmla="*/ 16 h 52"/>
                <a:gd name="T16" fmla="*/ 3 w 83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2" name="AutoShape 272"/>
            <p:cNvSpPr>
              <a:spLocks/>
            </p:cNvSpPr>
            <p:nvPr/>
          </p:nvSpPr>
          <p:spPr bwMode="gray">
            <a:xfrm>
              <a:off x="1725929" y="2658012"/>
              <a:ext cx="276606" cy="1004338"/>
            </a:xfrm>
            <a:custGeom>
              <a:avLst/>
              <a:gdLst>
                <a:gd name="T0" fmla="*/ 8 w 241"/>
                <a:gd name="T1" fmla="*/ 159 h 894"/>
                <a:gd name="T2" fmla="*/ 11 w 241"/>
                <a:gd name="T3" fmla="*/ 168 h 894"/>
                <a:gd name="T4" fmla="*/ 12 w 241"/>
                <a:gd name="T5" fmla="*/ 177 h 894"/>
                <a:gd name="T6" fmla="*/ 14 w 241"/>
                <a:gd name="T7" fmla="*/ 187 h 894"/>
                <a:gd name="T8" fmla="*/ 15 w 241"/>
                <a:gd name="T9" fmla="*/ 197 h 894"/>
                <a:gd name="T10" fmla="*/ 14 w 241"/>
                <a:gd name="T11" fmla="*/ 207 h 894"/>
                <a:gd name="T12" fmla="*/ 12 w 241"/>
                <a:gd name="T13" fmla="*/ 219 h 894"/>
                <a:gd name="T14" fmla="*/ 12 w 241"/>
                <a:gd name="T15" fmla="*/ 229 h 894"/>
                <a:gd name="T16" fmla="*/ 11 w 241"/>
                <a:gd name="T17" fmla="*/ 240 h 894"/>
                <a:gd name="T18" fmla="*/ 8 w 241"/>
                <a:gd name="T19" fmla="*/ 244 h 894"/>
                <a:gd name="T20" fmla="*/ 12 w 241"/>
                <a:gd name="T21" fmla="*/ 255 h 894"/>
                <a:gd name="T22" fmla="*/ 15 w 241"/>
                <a:gd name="T23" fmla="*/ 266 h 894"/>
                <a:gd name="T24" fmla="*/ 18 w 241"/>
                <a:gd name="T25" fmla="*/ 278 h 894"/>
                <a:gd name="T26" fmla="*/ 17 w 241"/>
                <a:gd name="T27" fmla="*/ 288 h 894"/>
                <a:gd name="T28" fmla="*/ 23 w 241"/>
                <a:gd name="T29" fmla="*/ 299 h 894"/>
                <a:gd name="T30" fmla="*/ 24 w 241"/>
                <a:gd name="T31" fmla="*/ 301 h 894"/>
                <a:gd name="T32" fmla="*/ 29 w 241"/>
                <a:gd name="T33" fmla="*/ 299 h 894"/>
                <a:gd name="T34" fmla="*/ 32 w 241"/>
                <a:gd name="T35" fmla="*/ 299 h 894"/>
                <a:gd name="T36" fmla="*/ 35 w 241"/>
                <a:gd name="T37" fmla="*/ 297 h 894"/>
                <a:gd name="T38" fmla="*/ 34 w 241"/>
                <a:gd name="T39" fmla="*/ 304 h 894"/>
                <a:gd name="T40" fmla="*/ 38 w 241"/>
                <a:gd name="T41" fmla="*/ 308 h 894"/>
                <a:gd name="T42" fmla="*/ 36 w 241"/>
                <a:gd name="T43" fmla="*/ 306 h 894"/>
                <a:gd name="T44" fmla="*/ 36 w 241"/>
                <a:gd name="T45" fmla="*/ 310 h 894"/>
                <a:gd name="T46" fmla="*/ 38 w 241"/>
                <a:gd name="T47" fmla="*/ 317 h 894"/>
                <a:gd name="T48" fmla="*/ 38 w 241"/>
                <a:gd name="T49" fmla="*/ 325 h 894"/>
                <a:gd name="T50" fmla="*/ 38 w 241"/>
                <a:gd name="T51" fmla="*/ 330 h 894"/>
                <a:gd name="T52" fmla="*/ 44 w 241"/>
                <a:gd name="T53" fmla="*/ 335 h 894"/>
                <a:gd name="T54" fmla="*/ 41 w 241"/>
                <a:gd name="T55" fmla="*/ 342 h 894"/>
                <a:gd name="T56" fmla="*/ 44 w 241"/>
                <a:gd name="T57" fmla="*/ 345 h 894"/>
                <a:gd name="T58" fmla="*/ 42 w 241"/>
                <a:gd name="T59" fmla="*/ 345 h 894"/>
                <a:gd name="T60" fmla="*/ 42 w 241"/>
                <a:gd name="T61" fmla="*/ 349 h 894"/>
                <a:gd name="T62" fmla="*/ 42 w 241"/>
                <a:gd name="T63" fmla="*/ 349 h 894"/>
                <a:gd name="T64" fmla="*/ 43 w 241"/>
                <a:gd name="T65" fmla="*/ 356 h 894"/>
                <a:gd name="T66" fmla="*/ 44 w 241"/>
                <a:gd name="T67" fmla="*/ 354 h 894"/>
                <a:gd name="T68" fmla="*/ 41 w 241"/>
                <a:gd name="T69" fmla="*/ 360 h 894"/>
                <a:gd name="T70" fmla="*/ 40 w 241"/>
                <a:gd name="T71" fmla="*/ 356 h 894"/>
                <a:gd name="T72" fmla="*/ 36 w 241"/>
                <a:gd name="T73" fmla="*/ 356 h 894"/>
                <a:gd name="T74" fmla="*/ 36 w 241"/>
                <a:gd name="T75" fmla="*/ 351 h 894"/>
                <a:gd name="T76" fmla="*/ 34 w 241"/>
                <a:gd name="T77" fmla="*/ 352 h 894"/>
                <a:gd name="T78" fmla="*/ 31 w 241"/>
                <a:gd name="T79" fmla="*/ 353 h 894"/>
                <a:gd name="T80" fmla="*/ 26 w 241"/>
                <a:gd name="T81" fmla="*/ 363 h 894"/>
                <a:gd name="T82" fmla="*/ 27 w 241"/>
                <a:gd name="T83" fmla="*/ 362 h 894"/>
                <a:gd name="T84" fmla="*/ 31 w 241"/>
                <a:gd name="T85" fmla="*/ 360 h 894"/>
                <a:gd name="T86" fmla="*/ 37 w 241"/>
                <a:gd name="T87" fmla="*/ 362 h 894"/>
                <a:gd name="T88" fmla="*/ 44 w 241"/>
                <a:gd name="T89" fmla="*/ 368 h 894"/>
                <a:gd name="T90" fmla="*/ 41 w 241"/>
                <a:gd name="T91" fmla="*/ 371 h 894"/>
                <a:gd name="T92" fmla="*/ 44 w 241"/>
                <a:gd name="T93" fmla="*/ 372 h 894"/>
                <a:gd name="T94" fmla="*/ 39 w 241"/>
                <a:gd name="T95" fmla="*/ 374 h 894"/>
                <a:gd name="T96" fmla="*/ 48 w 241"/>
                <a:gd name="T97" fmla="*/ 374 h 894"/>
                <a:gd name="T98" fmla="*/ 49 w 241"/>
                <a:gd name="T99" fmla="*/ 372 h 894"/>
                <a:gd name="T100" fmla="*/ 53 w 241"/>
                <a:gd name="T101" fmla="*/ 377 h 894"/>
                <a:gd name="T102" fmla="*/ 53 w 241"/>
                <a:gd name="T103" fmla="*/ 380 h 894"/>
                <a:gd name="T104" fmla="*/ 45 w 241"/>
                <a:gd name="T105" fmla="*/ 378 h 894"/>
                <a:gd name="T106" fmla="*/ 42 w 241"/>
                <a:gd name="T107" fmla="*/ 378 h 894"/>
                <a:gd name="T108" fmla="*/ 47 w 241"/>
                <a:gd name="T109" fmla="*/ 386 h 894"/>
                <a:gd name="T110" fmla="*/ 52 w 241"/>
                <a:gd name="T111" fmla="*/ 394 h 894"/>
                <a:gd name="T112" fmla="*/ 53 w 241"/>
                <a:gd name="T113" fmla="*/ 398 h 894"/>
                <a:gd name="T114" fmla="*/ 54 w 241"/>
                <a:gd name="T115" fmla="*/ 402 h 894"/>
                <a:gd name="T116" fmla="*/ 53 w 241"/>
                <a:gd name="T117" fmla="*/ 404 h 894"/>
                <a:gd name="T118" fmla="*/ 58 w 241"/>
                <a:gd name="T119" fmla="*/ 407 h 894"/>
                <a:gd name="T120" fmla="*/ 62 w 241"/>
                <a:gd name="T121" fmla="*/ 412 h 894"/>
                <a:gd name="T122" fmla="*/ 61 w 241"/>
                <a:gd name="T123" fmla="*/ 414 h 894"/>
                <a:gd name="T124" fmla="*/ 66 w 241"/>
                <a:gd name="T125" fmla="*/ 417 h 894"/>
                <a:gd name="T126" fmla="*/ 68 w 241"/>
                <a:gd name="T127" fmla="*/ 420 h 8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41"/>
                <a:gd name="T193" fmla="*/ 0 h 894"/>
                <a:gd name="T194" fmla="*/ 241 w 241"/>
                <a:gd name="T195" fmla="*/ 894 h 8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3" name="AutoShape 273"/>
            <p:cNvSpPr>
              <a:spLocks/>
            </p:cNvSpPr>
            <p:nvPr/>
          </p:nvSpPr>
          <p:spPr bwMode="gray">
            <a:xfrm>
              <a:off x="1954528" y="3626400"/>
              <a:ext cx="73152" cy="62912"/>
            </a:xfrm>
            <a:custGeom>
              <a:avLst/>
              <a:gdLst>
                <a:gd name="T0" fmla="*/ 21 w 64"/>
                <a:gd name="T1" fmla="*/ 2 h 56"/>
                <a:gd name="T2" fmla="*/ 26 w 64"/>
                <a:gd name="T3" fmla="*/ 15 h 56"/>
                <a:gd name="T4" fmla="*/ 32 w 64"/>
                <a:gd name="T5" fmla="*/ 28 h 56"/>
                <a:gd name="T6" fmla="*/ 28 w 64"/>
                <a:gd name="T7" fmla="*/ 27 h 56"/>
                <a:gd name="T8" fmla="*/ 24 w 64"/>
                <a:gd name="T9" fmla="*/ 28 h 56"/>
                <a:gd name="T10" fmla="*/ 13 w 64"/>
                <a:gd name="T11" fmla="*/ 27 h 56"/>
                <a:gd name="T12" fmla="*/ 9 w 64"/>
                <a:gd name="T13" fmla="*/ 26 h 56"/>
                <a:gd name="T14" fmla="*/ 0 w 64"/>
                <a:gd name="T15" fmla="*/ 25 h 56"/>
                <a:gd name="T16" fmla="*/ 2 w 64"/>
                <a:gd name="T17" fmla="*/ 24 h 56"/>
                <a:gd name="T18" fmla="*/ 8 w 64"/>
                <a:gd name="T19" fmla="*/ 22 h 56"/>
                <a:gd name="T20" fmla="*/ 11 w 64"/>
                <a:gd name="T21" fmla="*/ 24 h 56"/>
                <a:gd name="T22" fmla="*/ 14 w 64"/>
                <a:gd name="T23" fmla="*/ 24 h 56"/>
                <a:gd name="T24" fmla="*/ 8 w 64"/>
                <a:gd name="T25" fmla="*/ 21 h 56"/>
                <a:gd name="T26" fmla="*/ 15 w 64"/>
                <a:gd name="T27" fmla="*/ 22 h 56"/>
                <a:gd name="T28" fmla="*/ 19 w 64"/>
                <a:gd name="T29" fmla="*/ 23 h 56"/>
                <a:gd name="T30" fmla="*/ 24 w 64"/>
                <a:gd name="T31" fmla="*/ 24 h 56"/>
                <a:gd name="T32" fmla="*/ 25 w 64"/>
                <a:gd name="T33" fmla="*/ 24 h 56"/>
                <a:gd name="T34" fmla="*/ 13 w 64"/>
                <a:gd name="T35" fmla="*/ 17 h 56"/>
                <a:gd name="T36" fmla="*/ 18 w 64"/>
                <a:gd name="T37" fmla="*/ 12 h 56"/>
                <a:gd name="T38" fmla="*/ 10 w 64"/>
                <a:gd name="T39" fmla="*/ 12 h 56"/>
                <a:gd name="T40" fmla="*/ 7 w 64"/>
                <a:gd name="T41" fmla="*/ 3 h 56"/>
                <a:gd name="T42" fmla="*/ 11 w 64"/>
                <a:gd name="T43" fmla="*/ 0 h 56"/>
                <a:gd name="T44" fmla="*/ 21 w 64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4" name="AutoShape 274"/>
            <p:cNvSpPr>
              <a:spLocks/>
            </p:cNvSpPr>
            <p:nvPr/>
          </p:nvSpPr>
          <p:spPr bwMode="gray">
            <a:xfrm>
              <a:off x="1771649" y="3334311"/>
              <a:ext cx="18288" cy="42690"/>
            </a:xfrm>
            <a:custGeom>
              <a:avLst/>
              <a:gdLst>
                <a:gd name="T0" fmla="*/ 3 w 17"/>
                <a:gd name="T1" fmla="*/ 0 h 37"/>
                <a:gd name="T2" fmla="*/ 0 w 17"/>
                <a:gd name="T3" fmla="*/ 2 h 37"/>
                <a:gd name="T4" fmla="*/ 4 w 17"/>
                <a:gd name="T5" fmla="*/ 19 h 37"/>
                <a:gd name="T6" fmla="*/ 8 w 17"/>
                <a:gd name="T7" fmla="*/ 17 h 37"/>
                <a:gd name="T8" fmla="*/ 8 w 17"/>
                <a:gd name="T9" fmla="*/ 15 h 37"/>
                <a:gd name="T10" fmla="*/ 6 w 17"/>
                <a:gd name="T11" fmla="*/ 6 h 37"/>
                <a:gd name="T12" fmla="*/ 8 w 17"/>
                <a:gd name="T13" fmla="*/ 6 h 37"/>
                <a:gd name="T14" fmla="*/ 3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5" name="AutoShape 275"/>
            <p:cNvSpPr>
              <a:spLocks/>
            </p:cNvSpPr>
            <p:nvPr/>
          </p:nvSpPr>
          <p:spPr bwMode="gray">
            <a:xfrm>
              <a:off x="1817369" y="3527539"/>
              <a:ext cx="20574" cy="33703"/>
            </a:xfrm>
            <a:custGeom>
              <a:avLst/>
              <a:gdLst>
                <a:gd name="T0" fmla="*/ 5 w 20"/>
                <a:gd name="T1" fmla="*/ 0 h 30"/>
                <a:gd name="T2" fmla="*/ 0 w 20"/>
                <a:gd name="T3" fmla="*/ 6 h 30"/>
                <a:gd name="T4" fmla="*/ 5 w 20"/>
                <a:gd name="T5" fmla="*/ 13 h 30"/>
                <a:gd name="T6" fmla="*/ 8 w 20"/>
                <a:gd name="T7" fmla="*/ 15 h 30"/>
                <a:gd name="T8" fmla="*/ 9 w 20"/>
                <a:gd name="T9" fmla="*/ 11 h 30"/>
                <a:gd name="T10" fmla="*/ 5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6" name="AutoShape 292"/>
            <p:cNvSpPr>
              <a:spLocks/>
            </p:cNvSpPr>
            <p:nvPr/>
          </p:nvSpPr>
          <p:spPr bwMode="gray">
            <a:xfrm>
              <a:off x="1435607" y="2130005"/>
              <a:ext cx="144018" cy="179747"/>
            </a:xfrm>
            <a:custGeom>
              <a:avLst/>
              <a:gdLst>
                <a:gd name="T0" fmla="*/ 0 w 125"/>
                <a:gd name="T1" fmla="*/ 32 h 160"/>
                <a:gd name="T2" fmla="*/ 2 w 125"/>
                <a:gd name="T3" fmla="*/ 44 h 160"/>
                <a:gd name="T4" fmla="*/ 0 w 125"/>
                <a:gd name="T5" fmla="*/ 47 h 160"/>
                <a:gd name="T6" fmla="*/ 8 w 125"/>
                <a:gd name="T7" fmla="*/ 50 h 160"/>
                <a:gd name="T8" fmla="*/ 10 w 125"/>
                <a:gd name="T9" fmla="*/ 47 h 160"/>
                <a:gd name="T10" fmla="*/ 12 w 125"/>
                <a:gd name="T11" fmla="*/ 50 h 160"/>
                <a:gd name="T12" fmla="*/ 11 w 125"/>
                <a:gd name="T13" fmla="*/ 57 h 160"/>
                <a:gd name="T14" fmla="*/ 7 w 125"/>
                <a:gd name="T15" fmla="*/ 60 h 160"/>
                <a:gd name="T16" fmla="*/ 8 w 125"/>
                <a:gd name="T17" fmla="*/ 67 h 160"/>
                <a:gd name="T18" fmla="*/ 6 w 125"/>
                <a:gd name="T19" fmla="*/ 73 h 160"/>
                <a:gd name="T20" fmla="*/ 9 w 125"/>
                <a:gd name="T21" fmla="*/ 72 h 160"/>
                <a:gd name="T22" fmla="*/ 21 w 125"/>
                <a:gd name="T23" fmla="*/ 80 h 160"/>
                <a:gd name="T24" fmla="*/ 25 w 125"/>
                <a:gd name="T25" fmla="*/ 76 h 160"/>
                <a:gd name="T26" fmla="*/ 26 w 125"/>
                <a:gd name="T27" fmla="*/ 70 h 160"/>
                <a:gd name="T28" fmla="*/ 28 w 125"/>
                <a:gd name="T29" fmla="*/ 66 h 160"/>
                <a:gd name="T30" fmla="*/ 30 w 125"/>
                <a:gd name="T31" fmla="*/ 58 h 160"/>
                <a:gd name="T32" fmla="*/ 31 w 125"/>
                <a:gd name="T33" fmla="*/ 58 h 160"/>
                <a:gd name="T34" fmla="*/ 31 w 125"/>
                <a:gd name="T35" fmla="*/ 60 h 160"/>
                <a:gd name="T36" fmla="*/ 33 w 125"/>
                <a:gd name="T37" fmla="*/ 60 h 160"/>
                <a:gd name="T38" fmla="*/ 33 w 125"/>
                <a:gd name="T39" fmla="*/ 58 h 160"/>
                <a:gd name="T40" fmla="*/ 35 w 125"/>
                <a:gd name="T41" fmla="*/ 55 h 160"/>
                <a:gd name="T42" fmla="*/ 42 w 125"/>
                <a:gd name="T43" fmla="*/ 52 h 160"/>
                <a:gd name="T44" fmla="*/ 54 w 125"/>
                <a:gd name="T45" fmla="*/ 44 h 160"/>
                <a:gd name="T46" fmla="*/ 60 w 125"/>
                <a:gd name="T47" fmla="*/ 30 h 160"/>
                <a:gd name="T48" fmla="*/ 63 w 125"/>
                <a:gd name="T49" fmla="*/ 30 h 160"/>
                <a:gd name="T50" fmla="*/ 58 w 125"/>
                <a:gd name="T51" fmla="*/ 20 h 160"/>
                <a:gd name="T52" fmla="*/ 61 w 125"/>
                <a:gd name="T53" fmla="*/ 19 h 160"/>
                <a:gd name="T54" fmla="*/ 49 w 125"/>
                <a:gd name="T55" fmla="*/ 13 h 160"/>
                <a:gd name="T56" fmla="*/ 39 w 125"/>
                <a:gd name="T57" fmla="*/ 13 h 160"/>
                <a:gd name="T58" fmla="*/ 32 w 125"/>
                <a:gd name="T59" fmla="*/ 6 h 160"/>
                <a:gd name="T60" fmla="*/ 23 w 125"/>
                <a:gd name="T61" fmla="*/ 0 h 160"/>
                <a:gd name="T62" fmla="*/ 19 w 125"/>
                <a:gd name="T63" fmla="*/ 5 h 160"/>
                <a:gd name="T64" fmla="*/ 9 w 125"/>
                <a:gd name="T65" fmla="*/ 10 h 160"/>
                <a:gd name="T66" fmla="*/ 7 w 125"/>
                <a:gd name="T67" fmla="*/ 20 h 160"/>
                <a:gd name="T68" fmla="*/ 6 w 125"/>
                <a:gd name="T69" fmla="*/ 26 h 160"/>
                <a:gd name="T70" fmla="*/ 0 w 125"/>
                <a:gd name="T71" fmla="*/ 32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8" name="AutoShape 294"/>
            <p:cNvSpPr>
              <a:spLocks/>
            </p:cNvSpPr>
            <p:nvPr/>
          </p:nvSpPr>
          <p:spPr bwMode="gray">
            <a:xfrm>
              <a:off x="1456181" y="2246840"/>
              <a:ext cx="6858" cy="449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2 h 5"/>
                <a:gd name="T4" fmla="*/ 0 w 6"/>
                <a:gd name="T5" fmla="*/ 0 h 5"/>
                <a:gd name="T6" fmla="*/ 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0" name="AutoShape 299"/>
            <p:cNvSpPr>
              <a:spLocks/>
            </p:cNvSpPr>
            <p:nvPr/>
          </p:nvSpPr>
          <p:spPr bwMode="gray">
            <a:xfrm>
              <a:off x="1428749" y="2172695"/>
              <a:ext cx="329184" cy="510033"/>
            </a:xfrm>
            <a:custGeom>
              <a:avLst/>
              <a:gdLst>
                <a:gd name="T0" fmla="*/ 141 w 288"/>
                <a:gd name="T1" fmla="*/ 173 h 455"/>
                <a:gd name="T2" fmla="*/ 139 w 288"/>
                <a:gd name="T3" fmla="*/ 179 h 455"/>
                <a:gd name="T4" fmla="*/ 139 w 288"/>
                <a:gd name="T5" fmla="*/ 189 h 455"/>
                <a:gd name="T6" fmla="*/ 141 w 288"/>
                <a:gd name="T7" fmla="*/ 200 h 455"/>
                <a:gd name="T8" fmla="*/ 144 w 288"/>
                <a:gd name="T9" fmla="*/ 201 h 455"/>
                <a:gd name="T10" fmla="*/ 139 w 288"/>
                <a:gd name="T11" fmla="*/ 212 h 455"/>
                <a:gd name="T12" fmla="*/ 139 w 288"/>
                <a:gd name="T13" fmla="*/ 216 h 455"/>
                <a:gd name="T14" fmla="*/ 136 w 288"/>
                <a:gd name="T15" fmla="*/ 221 h 455"/>
                <a:gd name="T16" fmla="*/ 133 w 288"/>
                <a:gd name="T17" fmla="*/ 227 h 455"/>
                <a:gd name="T18" fmla="*/ 130 w 288"/>
                <a:gd name="T19" fmla="*/ 227 h 455"/>
                <a:gd name="T20" fmla="*/ 123 w 288"/>
                <a:gd name="T21" fmla="*/ 221 h 455"/>
                <a:gd name="T22" fmla="*/ 118 w 288"/>
                <a:gd name="T23" fmla="*/ 215 h 455"/>
                <a:gd name="T24" fmla="*/ 109 w 288"/>
                <a:gd name="T25" fmla="*/ 210 h 455"/>
                <a:gd name="T26" fmla="*/ 99 w 288"/>
                <a:gd name="T27" fmla="*/ 204 h 455"/>
                <a:gd name="T28" fmla="*/ 90 w 288"/>
                <a:gd name="T29" fmla="*/ 199 h 455"/>
                <a:gd name="T30" fmla="*/ 81 w 288"/>
                <a:gd name="T31" fmla="*/ 194 h 455"/>
                <a:gd name="T32" fmla="*/ 72 w 288"/>
                <a:gd name="T33" fmla="*/ 184 h 455"/>
                <a:gd name="T34" fmla="*/ 61 w 288"/>
                <a:gd name="T35" fmla="*/ 175 h 455"/>
                <a:gd name="T36" fmla="*/ 61 w 288"/>
                <a:gd name="T37" fmla="*/ 168 h 455"/>
                <a:gd name="T38" fmla="*/ 54 w 288"/>
                <a:gd name="T39" fmla="*/ 155 h 455"/>
                <a:gd name="T40" fmla="*/ 47 w 288"/>
                <a:gd name="T41" fmla="*/ 141 h 455"/>
                <a:gd name="T42" fmla="*/ 42 w 288"/>
                <a:gd name="T43" fmla="*/ 133 h 455"/>
                <a:gd name="T44" fmla="*/ 37 w 288"/>
                <a:gd name="T45" fmla="*/ 124 h 455"/>
                <a:gd name="T46" fmla="*/ 33 w 288"/>
                <a:gd name="T47" fmla="*/ 115 h 455"/>
                <a:gd name="T48" fmla="*/ 28 w 288"/>
                <a:gd name="T49" fmla="*/ 106 h 455"/>
                <a:gd name="T50" fmla="*/ 23 w 288"/>
                <a:gd name="T51" fmla="*/ 96 h 455"/>
                <a:gd name="T52" fmla="*/ 18 w 288"/>
                <a:gd name="T53" fmla="*/ 87 h 455"/>
                <a:gd name="T54" fmla="*/ 10 w 288"/>
                <a:gd name="T55" fmla="*/ 81 h 455"/>
                <a:gd name="T56" fmla="*/ 3 w 288"/>
                <a:gd name="T57" fmla="*/ 75 h 455"/>
                <a:gd name="T58" fmla="*/ 4 w 288"/>
                <a:gd name="T59" fmla="*/ 72 h 455"/>
                <a:gd name="T60" fmla="*/ 0 w 288"/>
                <a:gd name="T61" fmla="*/ 56 h 455"/>
                <a:gd name="T62" fmla="*/ 5 w 288"/>
                <a:gd name="T63" fmla="*/ 48 h 455"/>
                <a:gd name="T64" fmla="*/ 10 w 288"/>
                <a:gd name="T65" fmla="*/ 41 h 455"/>
                <a:gd name="T66" fmla="*/ 11 w 288"/>
                <a:gd name="T67" fmla="*/ 48 h 455"/>
                <a:gd name="T68" fmla="*/ 9 w 288"/>
                <a:gd name="T69" fmla="*/ 54 h 455"/>
                <a:gd name="T70" fmla="*/ 12 w 288"/>
                <a:gd name="T71" fmla="*/ 53 h 455"/>
                <a:gd name="T72" fmla="*/ 24 w 288"/>
                <a:gd name="T73" fmla="*/ 61 h 455"/>
                <a:gd name="T74" fmla="*/ 28 w 288"/>
                <a:gd name="T75" fmla="*/ 57 h 455"/>
                <a:gd name="T76" fmla="*/ 29 w 288"/>
                <a:gd name="T77" fmla="*/ 51 h 455"/>
                <a:gd name="T78" fmla="*/ 31 w 288"/>
                <a:gd name="T79" fmla="*/ 47 h 455"/>
                <a:gd name="T80" fmla="*/ 34 w 288"/>
                <a:gd name="T81" fmla="*/ 39 h 455"/>
                <a:gd name="T82" fmla="*/ 35 w 288"/>
                <a:gd name="T83" fmla="*/ 39 h 455"/>
                <a:gd name="T84" fmla="*/ 35 w 288"/>
                <a:gd name="T85" fmla="*/ 42 h 455"/>
                <a:gd name="T86" fmla="*/ 36 w 288"/>
                <a:gd name="T87" fmla="*/ 41 h 455"/>
                <a:gd name="T88" fmla="*/ 36 w 288"/>
                <a:gd name="T89" fmla="*/ 39 h 455"/>
                <a:gd name="T90" fmla="*/ 38 w 288"/>
                <a:gd name="T91" fmla="*/ 36 h 455"/>
                <a:gd name="T92" fmla="*/ 45 w 288"/>
                <a:gd name="T93" fmla="*/ 33 h 455"/>
                <a:gd name="T94" fmla="*/ 57 w 288"/>
                <a:gd name="T95" fmla="*/ 26 h 455"/>
                <a:gd name="T96" fmla="*/ 63 w 288"/>
                <a:gd name="T97" fmla="*/ 11 h 455"/>
                <a:gd name="T98" fmla="*/ 66 w 288"/>
                <a:gd name="T99" fmla="*/ 11 h 455"/>
                <a:gd name="T100" fmla="*/ 61 w 288"/>
                <a:gd name="T101" fmla="*/ 2 h 455"/>
                <a:gd name="T102" fmla="*/ 65 w 288"/>
                <a:gd name="T103" fmla="*/ 0 h 455"/>
                <a:gd name="T104" fmla="*/ 66 w 288"/>
                <a:gd name="T105" fmla="*/ 0 h 455"/>
                <a:gd name="T106" fmla="*/ 72 w 288"/>
                <a:gd name="T107" fmla="*/ 6 h 455"/>
                <a:gd name="T108" fmla="*/ 78 w 288"/>
                <a:gd name="T109" fmla="*/ 12 h 455"/>
                <a:gd name="T110" fmla="*/ 86 w 288"/>
                <a:gd name="T111" fmla="*/ 21 h 455"/>
                <a:gd name="T112" fmla="*/ 88 w 288"/>
                <a:gd name="T113" fmla="*/ 27 h 455"/>
                <a:gd name="T114" fmla="*/ 102 w 288"/>
                <a:gd name="T115" fmla="*/ 27 h 455"/>
                <a:gd name="T116" fmla="*/ 110 w 288"/>
                <a:gd name="T117" fmla="*/ 28 h 455"/>
                <a:gd name="T118" fmla="*/ 121 w 288"/>
                <a:gd name="T119" fmla="*/ 32 h 455"/>
                <a:gd name="T120" fmla="*/ 117 w 288"/>
                <a:gd name="T121" fmla="*/ 47 h 455"/>
                <a:gd name="T122" fmla="*/ 124 w 288"/>
                <a:gd name="T123" fmla="*/ 51 h 455"/>
                <a:gd name="T124" fmla="*/ 120 w 288"/>
                <a:gd name="T125" fmla="*/ 51 h 455"/>
                <a:gd name="T126" fmla="*/ 111 w 288"/>
                <a:gd name="T127" fmla="*/ 54 h 45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88"/>
                <a:gd name="T193" fmla="*/ 0 h 455"/>
                <a:gd name="T194" fmla="*/ 288 w 288"/>
                <a:gd name="T195" fmla="*/ 455 h 45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1" name="AutoShape 301"/>
            <p:cNvSpPr>
              <a:spLocks/>
            </p:cNvSpPr>
            <p:nvPr/>
          </p:nvSpPr>
          <p:spPr bwMode="gray">
            <a:xfrm>
              <a:off x="5170928" y="692027"/>
              <a:ext cx="1277873" cy="912217"/>
            </a:xfrm>
            <a:custGeom>
              <a:avLst/>
              <a:gdLst>
                <a:gd name="T0" fmla="*/ 249 w 1118"/>
                <a:gd name="T1" fmla="*/ 296 h 812"/>
                <a:gd name="T2" fmla="*/ 242 w 1118"/>
                <a:gd name="T3" fmla="*/ 303 h 812"/>
                <a:gd name="T4" fmla="*/ 234 w 1118"/>
                <a:gd name="T5" fmla="*/ 310 h 812"/>
                <a:gd name="T6" fmla="*/ 224 w 1118"/>
                <a:gd name="T7" fmla="*/ 314 h 812"/>
                <a:gd name="T8" fmla="*/ 219 w 1118"/>
                <a:gd name="T9" fmla="*/ 310 h 812"/>
                <a:gd name="T10" fmla="*/ 203 w 1118"/>
                <a:gd name="T11" fmla="*/ 308 h 812"/>
                <a:gd name="T12" fmla="*/ 196 w 1118"/>
                <a:gd name="T13" fmla="*/ 319 h 812"/>
                <a:gd name="T14" fmla="*/ 191 w 1118"/>
                <a:gd name="T15" fmla="*/ 309 h 812"/>
                <a:gd name="T16" fmla="*/ 186 w 1118"/>
                <a:gd name="T17" fmla="*/ 313 h 812"/>
                <a:gd name="T18" fmla="*/ 173 w 1118"/>
                <a:gd name="T19" fmla="*/ 311 h 812"/>
                <a:gd name="T20" fmla="*/ 164 w 1118"/>
                <a:gd name="T21" fmla="*/ 310 h 812"/>
                <a:gd name="T22" fmla="*/ 153 w 1118"/>
                <a:gd name="T23" fmla="*/ 305 h 812"/>
                <a:gd name="T24" fmla="*/ 152 w 1118"/>
                <a:gd name="T25" fmla="*/ 303 h 812"/>
                <a:gd name="T26" fmla="*/ 141 w 1118"/>
                <a:gd name="T27" fmla="*/ 299 h 812"/>
                <a:gd name="T28" fmla="*/ 138 w 1118"/>
                <a:gd name="T29" fmla="*/ 295 h 812"/>
                <a:gd name="T30" fmla="*/ 134 w 1118"/>
                <a:gd name="T31" fmla="*/ 296 h 812"/>
                <a:gd name="T32" fmla="*/ 120 w 1118"/>
                <a:gd name="T33" fmla="*/ 286 h 812"/>
                <a:gd name="T34" fmla="*/ 111 w 1118"/>
                <a:gd name="T35" fmla="*/ 280 h 812"/>
                <a:gd name="T36" fmla="*/ 107 w 1118"/>
                <a:gd name="T37" fmla="*/ 284 h 812"/>
                <a:gd name="T38" fmla="*/ 106 w 1118"/>
                <a:gd name="T39" fmla="*/ 283 h 812"/>
                <a:gd name="T40" fmla="*/ 95 w 1118"/>
                <a:gd name="T41" fmla="*/ 277 h 812"/>
                <a:gd name="T42" fmla="*/ 83 w 1118"/>
                <a:gd name="T43" fmla="*/ 269 h 812"/>
                <a:gd name="T44" fmla="*/ 78 w 1118"/>
                <a:gd name="T45" fmla="*/ 268 h 812"/>
                <a:gd name="T46" fmla="*/ 73 w 1118"/>
                <a:gd name="T47" fmla="*/ 253 h 812"/>
                <a:gd name="T48" fmla="*/ 79 w 1118"/>
                <a:gd name="T49" fmla="*/ 255 h 812"/>
                <a:gd name="T50" fmla="*/ 81 w 1118"/>
                <a:gd name="T51" fmla="*/ 250 h 812"/>
                <a:gd name="T52" fmla="*/ 74 w 1118"/>
                <a:gd name="T53" fmla="*/ 241 h 812"/>
                <a:gd name="T54" fmla="*/ 74 w 1118"/>
                <a:gd name="T55" fmla="*/ 236 h 812"/>
                <a:gd name="T56" fmla="*/ 73 w 1118"/>
                <a:gd name="T57" fmla="*/ 233 h 812"/>
                <a:gd name="T58" fmla="*/ 71 w 1118"/>
                <a:gd name="T59" fmla="*/ 231 h 812"/>
                <a:gd name="T60" fmla="*/ 70 w 1118"/>
                <a:gd name="T61" fmla="*/ 228 h 812"/>
                <a:gd name="T62" fmla="*/ 69 w 1118"/>
                <a:gd name="T63" fmla="*/ 225 h 812"/>
                <a:gd name="T64" fmla="*/ 68 w 1118"/>
                <a:gd name="T65" fmla="*/ 222 h 812"/>
                <a:gd name="T66" fmla="*/ 65 w 1118"/>
                <a:gd name="T67" fmla="*/ 220 h 812"/>
                <a:gd name="T68" fmla="*/ 59 w 1118"/>
                <a:gd name="T69" fmla="*/ 219 h 812"/>
                <a:gd name="T70" fmla="*/ 56 w 1118"/>
                <a:gd name="T71" fmla="*/ 217 h 812"/>
                <a:gd name="T72" fmla="*/ 42 w 1118"/>
                <a:gd name="T73" fmla="*/ 213 h 812"/>
                <a:gd name="T74" fmla="*/ 35 w 1118"/>
                <a:gd name="T75" fmla="*/ 210 h 812"/>
                <a:gd name="T76" fmla="*/ 29 w 1118"/>
                <a:gd name="T77" fmla="*/ 202 h 812"/>
                <a:gd name="T78" fmla="*/ 17 w 1118"/>
                <a:gd name="T79" fmla="*/ 199 h 812"/>
                <a:gd name="T80" fmla="*/ 17 w 1118"/>
                <a:gd name="T81" fmla="*/ 196 h 812"/>
                <a:gd name="T82" fmla="*/ 20 w 1118"/>
                <a:gd name="T83" fmla="*/ 196 h 812"/>
                <a:gd name="T84" fmla="*/ 20 w 1118"/>
                <a:gd name="T85" fmla="*/ 196 h 812"/>
                <a:gd name="T86" fmla="*/ 21 w 1118"/>
                <a:gd name="T87" fmla="*/ 195 h 812"/>
                <a:gd name="T88" fmla="*/ 15 w 1118"/>
                <a:gd name="T89" fmla="*/ 181 h 812"/>
                <a:gd name="T90" fmla="*/ 6 w 1118"/>
                <a:gd name="T91" fmla="*/ 180 h 812"/>
                <a:gd name="T92" fmla="*/ 0 w 1118"/>
                <a:gd name="T93" fmla="*/ 170 h 812"/>
                <a:gd name="T94" fmla="*/ 4 w 1118"/>
                <a:gd name="T95" fmla="*/ 161 h 812"/>
                <a:gd name="T96" fmla="*/ 11 w 1118"/>
                <a:gd name="T97" fmla="*/ 156 h 812"/>
                <a:gd name="T98" fmla="*/ 17 w 1118"/>
                <a:gd name="T99" fmla="*/ 156 h 812"/>
                <a:gd name="T100" fmla="*/ 22 w 1118"/>
                <a:gd name="T101" fmla="*/ 157 h 812"/>
                <a:gd name="T102" fmla="*/ 29 w 1118"/>
                <a:gd name="T103" fmla="*/ 149 h 812"/>
                <a:gd name="T104" fmla="*/ 39 w 1118"/>
                <a:gd name="T105" fmla="*/ 147 h 812"/>
                <a:gd name="T106" fmla="*/ 47 w 1118"/>
                <a:gd name="T107" fmla="*/ 140 h 812"/>
                <a:gd name="T108" fmla="*/ 55 w 1118"/>
                <a:gd name="T109" fmla="*/ 134 h 812"/>
                <a:gd name="T110" fmla="*/ 52 w 1118"/>
                <a:gd name="T111" fmla="*/ 128 h 812"/>
                <a:gd name="T112" fmla="*/ 54 w 1118"/>
                <a:gd name="T113" fmla="*/ 126 h 812"/>
                <a:gd name="T114" fmla="*/ 54 w 1118"/>
                <a:gd name="T115" fmla="*/ 123 h 812"/>
                <a:gd name="T116" fmla="*/ 50 w 1118"/>
                <a:gd name="T117" fmla="*/ 114 h 812"/>
                <a:gd name="T118" fmla="*/ 45 w 1118"/>
                <a:gd name="T119" fmla="*/ 105 h 812"/>
                <a:gd name="T120" fmla="*/ 39 w 1118"/>
                <a:gd name="T121" fmla="*/ 102 h 812"/>
                <a:gd name="T122" fmla="*/ 50 w 1118"/>
                <a:gd name="T123" fmla="*/ 98 h 812"/>
                <a:gd name="T124" fmla="*/ 65 w 1118"/>
                <a:gd name="T125" fmla="*/ 99 h 812"/>
                <a:gd name="T126" fmla="*/ 60 w 1118"/>
                <a:gd name="T127" fmla="*/ 95 h 8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18"/>
                <a:gd name="T193" fmla="*/ 0 h 812"/>
                <a:gd name="T194" fmla="*/ 1118 w 1118"/>
                <a:gd name="T195" fmla="*/ 812 h 8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2" name="AutoShape 302"/>
            <p:cNvSpPr>
              <a:spLocks/>
            </p:cNvSpPr>
            <p:nvPr/>
          </p:nvSpPr>
          <p:spPr bwMode="gray">
            <a:xfrm>
              <a:off x="6144763" y="1613231"/>
              <a:ext cx="54864" cy="47184"/>
            </a:xfrm>
            <a:custGeom>
              <a:avLst/>
              <a:gdLst>
                <a:gd name="T0" fmla="*/ 19 w 48"/>
                <a:gd name="T1" fmla="*/ 0 h 43"/>
                <a:gd name="T2" fmla="*/ 7 w 48"/>
                <a:gd name="T3" fmla="*/ 2 h 43"/>
                <a:gd name="T4" fmla="*/ 0 w 48"/>
                <a:gd name="T5" fmla="*/ 7 h 43"/>
                <a:gd name="T6" fmla="*/ 1 w 48"/>
                <a:gd name="T7" fmla="*/ 17 h 43"/>
                <a:gd name="T8" fmla="*/ 10 w 48"/>
                <a:gd name="T9" fmla="*/ 21 h 43"/>
                <a:gd name="T10" fmla="*/ 13 w 48"/>
                <a:gd name="T11" fmla="*/ 20 h 43"/>
                <a:gd name="T12" fmla="*/ 20 w 48"/>
                <a:gd name="T13" fmla="*/ 12 h 43"/>
                <a:gd name="T14" fmla="*/ 24 w 48"/>
                <a:gd name="T15" fmla="*/ 5 h 43"/>
                <a:gd name="T16" fmla="*/ 23 w 48"/>
                <a:gd name="T17" fmla="*/ 0 h 43"/>
                <a:gd name="T18" fmla="*/ 19 w 48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3"/>
                <a:gd name="T32" fmla="*/ 48 w 4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3">
                  <a:moveTo>
                    <a:pt x="38" y="0"/>
                  </a:moveTo>
                  <a:lnTo>
                    <a:pt x="15" y="4"/>
                  </a:lnTo>
                  <a:lnTo>
                    <a:pt x="0" y="15"/>
                  </a:lnTo>
                  <a:lnTo>
                    <a:pt x="2" y="35"/>
                  </a:lnTo>
                  <a:lnTo>
                    <a:pt x="20" y="43"/>
                  </a:lnTo>
                  <a:lnTo>
                    <a:pt x="27" y="41"/>
                  </a:lnTo>
                  <a:lnTo>
                    <a:pt x="40" y="25"/>
                  </a:lnTo>
                  <a:lnTo>
                    <a:pt x="48" y="10"/>
                  </a:lnTo>
                  <a:lnTo>
                    <a:pt x="4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3" name="AutoShape 303"/>
            <p:cNvSpPr>
              <a:spLocks/>
            </p:cNvSpPr>
            <p:nvPr/>
          </p:nvSpPr>
          <p:spPr bwMode="gray">
            <a:xfrm>
              <a:off x="6567672" y="1015572"/>
              <a:ext cx="212598" cy="222437"/>
            </a:xfrm>
            <a:custGeom>
              <a:avLst/>
              <a:gdLst>
                <a:gd name="T0" fmla="*/ 87 w 186"/>
                <a:gd name="T1" fmla="*/ 74 h 198"/>
                <a:gd name="T2" fmla="*/ 84 w 186"/>
                <a:gd name="T3" fmla="*/ 72 h 198"/>
                <a:gd name="T4" fmla="*/ 85 w 186"/>
                <a:gd name="T5" fmla="*/ 77 h 198"/>
                <a:gd name="T6" fmla="*/ 80 w 186"/>
                <a:gd name="T7" fmla="*/ 79 h 198"/>
                <a:gd name="T8" fmla="*/ 79 w 186"/>
                <a:gd name="T9" fmla="*/ 84 h 198"/>
                <a:gd name="T10" fmla="*/ 76 w 186"/>
                <a:gd name="T11" fmla="*/ 79 h 198"/>
                <a:gd name="T12" fmla="*/ 74 w 186"/>
                <a:gd name="T13" fmla="*/ 85 h 198"/>
                <a:gd name="T14" fmla="*/ 62 w 186"/>
                <a:gd name="T15" fmla="*/ 84 h 198"/>
                <a:gd name="T16" fmla="*/ 59 w 186"/>
                <a:gd name="T17" fmla="*/ 83 h 198"/>
                <a:gd name="T18" fmla="*/ 56 w 186"/>
                <a:gd name="T19" fmla="*/ 80 h 198"/>
                <a:gd name="T20" fmla="*/ 57 w 186"/>
                <a:gd name="T21" fmla="*/ 85 h 198"/>
                <a:gd name="T22" fmla="*/ 60 w 186"/>
                <a:gd name="T23" fmla="*/ 89 h 198"/>
                <a:gd name="T24" fmla="*/ 55 w 186"/>
                <a:gd name="T25" fmla="*/ 94 h 198"/>
                <a:gd name="T26" fmla="*/ 54 w 186"/>
                <a:gd name="T27" fmla="*/ 99 h 198"/>
                <a:gd name="T28" fmla="*/ 44 w 186"/>
                <a:gd name="T29" fmla="*/ 91 h 198"/>
                <a:gd name="T30" fmla="*/ 43 w 186"/>
                <a:gd name="T31" fmla="*/ 83 h 198"/>
                <a:gd name="T32" fmla="*/ 30 w 186"/>
                <a:gd name="T33" fmla="*/ 85 h 198"/>
                <a:gd name="T34" fmla="*/ 16 w 186"/>
                <a:gd name="T35" fmla="*/ 88 h 198"/>
                <a:gd name="T36" fmla="*/ 12 w 186"/>
                <a:gd name="T37" fmla="*/ 93 h 198"/>
                <a:gd name="T38" fmla="*/ 0 w 186"/>
                <a:gd name="T39" fmla="*/ 91 h 198"/>
                <a:gd name="T40" fmla="*/ 2 w 186"/>
                <a:gd name="T41" fmla="*/ 87 h 198"/>
                <a:gd name="T42" fmla="*/ 9 w 186"/>
                <a:gd name="T43" fmla="*/ 80 h 198"/>
                <a:gd name="T44" fmla="*/ 15 w 186"/>
                <a:gd name="T45" fmla="*/ 73 h 198"/>
                <a:gd name="T46" fmla="*/ 26 w 186"/>
                <a:gd name="T47" fmla="*/ 73 h 198"/>
                <a:gd name="T48" fmla="*/ 37 w 186"/>
                <a:gd name="T49" fmla="*/ 72 h 198"/>
                <a:gd name="T50" fmla="*/ 39 w 186"/>
                <a:gd name="T51" fmla="*/ 73 h 198"/>
                <a:gd name="T52" fmla="*/ 45 w 186"/>
                <a:gd name="T53" fmla="*/ 70 h 198"/>
                <a:gd name="T54" fmla="*/ 43 w 186"/>
                <a:gd name="T55" fmla="*/ 63 h 198"/>
                <a:gd name="T56" fmla="*/ 42 w 186"/>
                <a:gd name="T57" fmla="*/ 53 h 198"/>
                <a:gd name="T58" fmla="*/ 47 w 186"/>
                <a:gd name="T59" fmla="*/ 51 h 198"/>
                <a:gd name="T60" fmla="*/ 46 w 186"/>
                <a:gd name="T61" fmla="*/ 54 h 198"/>
                <a:gd name="T62" fmla="*/ 50 w 186"/>
                <a:gd name="T63" fmla="*/ 58 h 198"/>
                <a:gd name="T64" fmla="*/ 55 w 186"/>
                <a:gd name="T65" fmla="*/ 52 h 198"/>
                <a:gd name="T66" fmla="*/ 60 w 186"/>
                <a:gd name="T67" fmla="*/ 48 h 198"/>
                <a:gd name="T68" fmla="*/ 61 w 186"/>
                <a:gd name="T69" fmla="*/ 39 h 198"/>
                <a:gd name="T70" fmla="*/ 62 w 186"/>
                <a:gd name="T71" fmla="*/ 29 h 198"/>
                <a:gd name="T72" fmla="*/ 57 w 186"/>
                <a:gd name="T73" fmla="*/ 20 h 198"/>
                <a:gd name="T74" fmla="*/ 53 w 186"/>
                <a:gd name="T75" fmla="*/ 9 h 198"/>
                <a:gd name="T76" fmla="*/ 53 w 186"/>
                <a:gd name="T77" fmla="*/ 3 h 198"/>
                <a:gd name="T78" fmla="*/ 59 w 186"/>
                <a:gd name="T79" fmla="*/ 6 h 198"/>
                <a:gd name="T80" fmla="*/ 62 w 186"/>
                <a:gd name="T81" fmla="*/ 5 h 198"/>
                <a:gd name="T82" fmla="*/ 60 w 186"/>
                <a:gd name="T83" fmla="*/ 3 h 198"/>
                <a:gd name="T84" fmla="*/ 56 w 186"/>
                <a:gd name="T85" fmla="*/ 3 h 198"/>
                <a:gd name="T86" fmla="*/ 57 w 186"/>
                <a:gd name="T87" fmla="*/ 0 h 198"/>
                <a:gd name="T88" fmla="*/ 62 w 186"/>
                <a:gd name="T89" fmla="*/ 2 h 198"/>
                <a:gd name="T90" fmla="*/ 71 w 186"/>
                <a:gd name="T91" fmla="*/ 12 h 198"/>
                <a:gd name="T92" fmla="*/ 82 w 186"/>
                <a:gd name="T93" fmla="*/ 23 h 198"/>
                <a:gd name="T94" fmla="*/ 82 w 186"/>
                <a:gd name="T95" fmla="*/ 38 h 198"/>
                <a:gd name="T96" fmla="*/ 80 w 186"/>
                <a:gd name="T97" fmla="*/ 43 h 198"/>
                <a:gd name="T98" fmla="*/ 86 w 186"/>
                <a:gd name="T99" fmla="*/ 57 h 198"/>
                <a:gd name="T100" fmla="*/ 93 w 186"/>
                <a:gd name="T101" fmla="*/ 70 h 198"/>
                <a:gd name="T102" fmla="*/ 89 w 186"/>
                <a:gd name="T103" fmla="*/ 81 h 198"/>
                <a:gd name="T104" fmla="*/ 87 w 186"/>
                <a:gd name="T105" fmla="*/ 74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98"/>
                <a:gd name="T161" fmla="*/ 186 w 186"/>
                <a:gd name="T162" fmla="*/ 198 h 1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98">
                  <a:moveTo>
                    <a:pt x="174" y="148"/>
                  </a:moveTo>
                  <a:lnTo>
                    <a:pt x="168" y="144"/>
                  </a:lnTo>
                  <a:lnTo>
                    <a:pt x="169" y="154"/>
                  </a:lnTo>
                  <a:lnTo>
                    <a:pt x="160" y="158"/>
                  </a:lnTo>
                  <a:lnTo>
                    <a:pt x="157" y="168"/>
                  </a:lnTo>
                  <a:lnTo>
                    <a:pt x="152" y="157"/>
                  </a:lnTo>
                  <a:lnTo>
                    <a:pt x="148" y="170"/>
                  </a:lnTo>
                  <a:lnTo>
                    <a:pt x="125" y="168"/>
                  </a:lnTo>
                  <a:lnTo>
                    <a:pt x="119" y="165"/>
                  </a:lnTo>
                  <a:lnTo>
                    <a:pt x="112" y="159"/>
                  </a:lnTo>
                  <a:lnTo>
                    <a:pt x="115" y="170"/>
                  </a:lnTo>
                  <a:lnTo>
                    <a:pt x="120" y="177"/>
                  </a:lnTo>
                  <a:lnTo>
                    <a:pt x="110" y="188"/>
                  </a:lnTo>
                  <a:lnTo>
                    <a:pt x="108" y="198"/>
                  </a:lnTo>
                  <a:lnTo>
                    <a:pt x="88" y="182"/>
                  </a:lnTo>
                  <a:lnTo>
                    <a:pt x="86" y="166"/>
                  </a:lnTo>
                  <a:lnTo>
                    <a:pt x="61" y="170"/>
                  </a:lnTo>
                  <a:lnTo>
                    <a:pt x="32" y="176"/>
                  </a:lnTo>
                  <a:lnTo>
                    <a:pt x="24" y="186"/>
                  </a:lnTo>
                  <a:lnTo>
                    <a:pt x="0" y="182"/>
                  </a:lnTo>
                  <a:lnTo>
                    <a:pt x="4" y="174"/>
                  </a:lnTo>
                  <a:lnTo>
                    <a:pt x="18" y="159"/>
                  </a:lnTo>
                  <a:lnTo>
                    <a:pt x="31" y="146"/>
                  </a:lnTo>
                  <a:lnTo>
                    <a:pt x="53" y="145"/>
                  </a:lnTo>
                  <a:lnTo>
                    <a:pt x="74" y="144"/>
                  </a:lnTo>
                  <a:lnTo>
                    <a:pt x="78" y="146"/>
                  </a:lnTo>
                  <a:lnTo>
                    <a:pt x="89" y="140"/>
                  </a:lnTo>
                  <a:lnTo>
                    <a:pt x="86" y="127"/>
                  </a:lnTo>
                  <a:lnTo>
                    <a:pt x="84" y="106"/>
                  </a:lnTo>
                  <a:lnTo>
                    <a:pt x="94" y="102"/>
                  </a:lnTo>
                  <a:lnTo>
                    <a:pt x="92" y="108"/>
                  </a:lnTo>
                  <a:lnTo>
                    <a:pt x="100" y="116"/>
                  </a:lnTo>
                  <a:lnTo>
                    <a:pt x="110" y="105"/>
                  </a:lnTo>
                  <a:lnTo>
                    <a:pt x="120" y="96"/>
                  </a:lnTo>
                  <a:lnTo>
                    <a:pt x="122" y="78"/>
                  </a:lnTo>
                  <a:lnTo>
                    <a:pt x="125" y="58"/>
                  </a:lnTo>
                  <a:lnTo>
                    <a:pt x="114" y="39"/>
                  </a:lnTo>
                  <a:lnTo>
                    <a:pt x="106" y="18"/>
                  </a:lnTo>
                  <a:lnTo>
                    <a:pt x="107" y="6"/>
                  </a:lnTo>
                  <a:lnTo>
                    <a:pt x="118" y="13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24" y="3"/>
                  </a:lnTo>
                  <a:lnTo>
                    <a:pt x="142" y="25"/>
                  </a:lnTo>
                  <a:lnTo>
                    <a:pt x="163" y="46"/>
                  </a:lnTo>
                  <a:lnTo>
                    <a:pt x="164" y="75"/>
                  </a:lnTo>
                  <a:lnTo>
                    <a:pt x="160" y="85"/>
                  </a:lnTo>
                  <a:lnTo>
                    <a:pt x="172" y="115"/>
                  </a:lnTo>
                  <a:lnTo>
                    <a:pt x="186" y="140"/>
                  </a:lnTo>
                  <a:lnTo>
                    <a:pt x="178" y="162"/>
                  </a:lnTo>
                  <a:lnTo>
                    <a:pt x="174" y="14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4" name="AutoShape 304"/>
            <p:cNvSpPr>
              <a:spLocks/>
            </p:cNvSpPr>
            <p:nvPr/>
          </p:nvSpPr>
          <p:spPr bwMode="gray">
            <a:xfrm>
              <a:off x="6643110" y="905477"/>
              <a:ext cx="121158" cy="110095"/>
            </a:xfrm>
            <a:custGeom>
              <a:avLst/>
              <a:gdLst>
                <a:gd name="T0" fmla="*/ 41 w 107"/>
                <a:gd name="T1" fmla="*/ 18 h 99"/>
                <a:gd name="T2" fmla="*/ 32 w 107"/>
                <a:gd name="T3" fmla="*/ 16 h 99"/>
                <a:gd name="T4" fmla="*/ 16 w 107"/>
                <a:gd name="T5" fmla="*/ 8 h 99"/>
                <a:gd name="T6" fmla="*/ 0 w 107"/>
                <a:gd name="T7" fmla="*/ 0 h 99"/>
                <a:gd name="T8" fmla="*/ 2 w 107"/>
                <a:gd name="T9" fmla="*/ 6 h 99"/>
                <a:gd name="T10" fmla="*/ 8 w 107"/>
                <a:gd name="T11" fmla="*/ 17 h 99"/>
                <a:gd name="T12" fmla="*/ 12 w 107"/>
                <a:gd name="T13" fmla="*/ 27 h 99"/>
                <a:gd name="T14" fmla="*/ 5 w 107"/>
                <a:gd name="T15" fmla="*/ 27 h 99"/>
                <a:gd name="T16" fmla="*/ 4 w 107"/>
                <a:gd name="T17" fmla="*/ 29 h 99"/>
                <a:gd name="T18" fmla="*/ 4 w 107"/>
                <a:gd name="T19" fmla="*/ 33 h 99"/>
                <a:gd name="T20" fmla="*/ 6 w 107"/>
                <a:gd name="T21" fmla="*/ 40 h 99"/>
                <a:gd name="T22" fmla="*/ 14 w 107"/>
                <a:gd name="T23" fmla="*/ 49 h 99"/>
                <a:gd name="T24" fmla="*/ 16 w 107"/>
                <a:gd name="T25" fmla="*/ 47 h 99"/>
                <a:gd name="T26" fmla="*/ 21 w 107"/>
                <a:gd name="T27" fmla="*/ 46 h 99"/>
                <a:gd name="T28" fmla="*/ 9 w 107"/>
                <a:gd name="T29" fmla="*/ 38 h 99"/>
                <a:gd name="T30" fmla="*/ 14 w 107"/>
                <a:gd name="T31" fmla="*/ 37 h 99"/>
                <a:gd name="T32" fmla="*/ 18 w 107"/>
                <a:gd name="T33" fmla="*/ 36 h 99"/>
                <a:gd name="T34" fmla="*/ 39 w 107"/>
                <a:gd name="T35" fmla="*/ 42 h 99"/>
                <a:gd name="T36" fmla="*/ 40 w 107"/>
                <a:gd name="T37" fmla="*/ 39 h 99"/>
                <a:gd name="T38" fmla="*/ 45 w 107"/>
                <a:gd name="T39" fmla="*/ 31 h 99"/>
                <a:gd name="T40" fmla="*/ 53 w 107"/>
                <a:gd name="T41" fmla="*/ 27 h 99"/>
                <a:gd name="T42" fmla="*/ 48 w 107"/>
                <a:gd name="T43" fmla="*/ 23 h 99"/>
                <a:gd name="T44" fmla="*/ 44 w 107"/>
                <a:gd name="T45" fmla="*/ 15 h 99"/>
                <a:gd name="T46" fmla="*/ 41 w 107"/>
                <a:gd name="T47" fmla="*/ 18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99"/>
                <a:gd name="T74" fmla="*/ 107 w 107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99">
                  <a:moveTo>
                    <a:pt x="83" y="37"/>
                  </a:moveTo>
                  <a:lnTo>
                    <a:pt x="64" y="33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6" y="34"/>
                  </a:lnTo>
                  <a:lnTo>
                    <a:pt x="25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43" y="93"/>
                  </a:lnTo>
                  <a:lnTo>
                    <a:pt x="18" y="76"/>
                  </a:lnTo>
                  <a:lnTo>
                    <a:pt x="29" y="75"/>
                  </a:lnTo>
                  <a:lnTo>
                    <a:pt x="37" y="72"/>
                  </a:lnTo>
                  <a:lnTo>
                    <a:pt x="79" y="84"/>
                  </a:lnTo>
                  <a:lnTo>
                    <a:pt x="80" y="78"/>
                  </a:lnTo>
                  <a:lnTo>
                    <a:pt x="90" y="63"/>
                  </a:lnTo>
                  <a:lnTo>
                    <a:pt x="107" y="54"/>
                  </a:lnTo>
                  <a:lnTo>
                    <a:pt x="96" y="47"/>
                  </a:lnTo>
                  <a:lnTo>
                    <a:pt x="89" y="3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5" name="AutoShape 305"/>
            <p:cNvSpPr>
              <a:spLocks/>
            </p:cNvSpPr>
            <p:nvPr/>
          </p:nvSpPr>
          <p:spPr bwMode="gray">
            <a:xfrm>
              <a:off x="6547098" y="1224528"/>
              <a:ext cx="61722" cy="78639"/>
            </a:xfrm>
            <a:custGeom>
              <a:avLst/>
              <a:gdLst>
                <a:gd name="T0" fmla="*/ 27 w 54"/>
                <a:gd name="T1" fmla="*/ 12 h 68"/>
                <a:gd name="T2" fmla="*/ 27 w 54"/>
                <a:gd name="T3" fmla="*/ 22 h 68"/>
                <a:gd name="T4" fmla="*/ 26 w 54"/>
                <a:gd name="T5" fmla="*/ 31 h 68"/>
                <a:gd name="T6" fmla="*/ 22 w 54"/>
                <a:gd name="T7" fmla="*/ 35 h 68"/>
                <a:gd name="T8" fmla="*/ 18 w 54"/>
                <a:gd name="T9" fmla="*/ 28 h 68"/>
                <a:gd name="T10" fmla="*/ 19 w 54"/>
                <a:gd name="T11" fmla="*/ 34 h 68"/>
                <a:gd name="T12" fmla="*/ 16 w 54"/>
                <a:gd name="T13" fmla="*/ 31 h 68"/>
                <a:gd name="T14" fmla="*/ 13 w 54"/>
                <a:gd name="T15" fmla="*/ 22 h 68"/>
                <a:gd name="T16" fmla="*/ 13 w 54"/>
                <a:gd name="T17" fmla="*/ 16 h 68"/>
                <a:gd name="T18" fmla="*/ 7 w 54"/>
                <a:gd name="T19" fmla="*/ 10 h 68"/>
                <a:gd name="T20" fmla="*/ 10 w 54"/>
                <a:gd name="T21" fmla="*/ 16 h 68"/>
                <a:gd name="T22" fmla="*/ 6 w 54"/>
                <a:gd name="T23" fmla="*/ 16 h 68"/>
                <a:gd name="T24" fmla="*/ 3 w 54"/>
                <a:gd name="T25" fmla="*/ 12 h 68"/>
                <a:gd name="T26" fmla="*/ 5 w 54"/>
                <a:gd name="T27" fmla="*/ 12 h 68"/>
                <a:gd name="T28" fmla="*/ 0 w 54"/>
                <a:gd name="T29" fmla="*/ 7 h 68"/>
                <a:gd name="T30" fmla="*/ 12 w 54"/>
                <a:gd name="T31" fmla="*/ 0 h 68"/>
                <a:gd name="T32" fmla="*/ 18 w 54"/>
                <a:gd name="T33" fmla="*/ 4 h 68"/>
                <a:gd name="T34" fmla="*/ 21 w 54"/>
                <a:gd name="T35" fmla="*/ 6 h 68"/>
                <a:gd name="T36" fmla="*/ 22 w 54"/>
                <a:gd name="T37" fmla="*/ 8 h 68"/>
                <a:gd name="T38" fmla="*/ 27 w 54"/>
                <a:gd name="T39" fmla="*/ 1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8"/>
                <a:gd name="T62" fmla="*/ 54 w 54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8">
                  <a:moveTo>
                    <a:pt x="54" y="24"/>
                  </a:moveTo>
                  <a:lnTo>
                    <a:pt x="53" y="42"/>
                  </a:lnTo>
                  <a:lnTo>
                    <a:pt x="52" y="60"/>
                  </a:lnTo>
                  <a:lnTo>
                    <a:pt x="44" y="68"/>
                  </a:lnTo>
                  <a:lnTo>
                    <a:pt x="36" y="54"/>
                  </a:lnTo>
                  <a:lnTo>
                    <a:pt x="38" y="66"/>
                  </a:lnTo>
                  <a:lnTo>
                    <a:pt x="32" y="61"/>
                  </a:lnTo>
                  <a:lnTo>
                    <a:pt x="26" y="42"/>
                  </a:lnTo>
                  <a:lnTo>
                    <a:pt x="26" y="31"/>
                  </a:lnTo>
                  <a:lnTo>
                    <a:pt x="13" y="19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6" name="AutoShape 306"/>
            <p:cNvSpPr>
              <a:spLocks/>
            </p:cNvSpPr>
            <p:nvPr/>
          </p:nvSpPr>
          <p:spPr bwMode="gray">
            <a:xfrm>
              <a:off x="6606534" y="1213294"/>
              <a:ext cx="54864" cy="42690"/>
            </a:xfrm>
            <a:custGeom>
              <a:avLst/>
              <a:gdLst>
                <a:gd name="T0" fmla="*/ 19 w 49"/>
                <a:gd name="T1" fmla="*/ 12 h 38"/>
                <a:gd name="T2" fmla="*/ 12 w 49"/>
                <a:gd name="T3" fmla="*/ 12 h 38"/>
                <a:gd name="T4" fmla="*/ 10 w 49"/>
                <a:gd name="T5" fmla="*/ 19 h 38"/>
                <a:gd name="T6" fmla="*/ 4 w 49"/>
                <a:gd name="T7" fmla="*/ 14 h 38"/>
                <a:gd name="T8" fmla="*/ 1 w 49"/>
                <a:gd name="T9" fmla="*/ 11 h 38"/>
                <a:gd name="T10" fmla="*/ 0 w 49"/>
                <a:gd name="T11" fmla="*/ 11 h 38"/>
                <a:gd name="T12" fmla="*/ 6 w 49"/>
                <a:gd name="T13" fmla="*/ 3 h 38"/>
                <a:gd name="T14" fmla="*/ 12 w 49"/>
                <a:gd name="T15" fmla="*/ 3 h 38"/>
                <a:gd name="T16" fmla="*/ 17 w 49"/>
                <a:gd name="T17" fmla="*/ 0 h 38"/>
                <a:gd name="T18" fmla="*/ 22 w 49"/>
                <a:gd name="T19" fmla="*/ 3 h 38"/>
                <a:gd name="T20" fmla="*/ 24 w 49"/>
                <a:gd name="T21" fmla="*/ 6 h 38"/>
                <a:gd name="T22" fmla="*/ 19 w 49"/>
                <a:gd name="T23" fmla="*/ 1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8"/>
                <a:gd name="T38" fmla="*/ 49 w 4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8">
                  <a:moveTo>
                    <a:pt x="39" y="24"/>
                  </a:moveTo>
                  <a:lnTo>
                    <a:pt x="24" y="24"/>
                  </a:lnTo>
                  <a:lnTo>
                    <a:pt x="21" y="38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9" y="13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8" name="AutoShape 308"/>
            <p:cNvSpPr>
              <a:spLocks/>
            </p:cNvSpPr>
            <p:nvPr/>
          </p:nvSpPr>
          <p:spPr bwMode="gray">
            <a:xfrm>
              <a:off x="6688830" y="1103199"/>
              <a:ext cx="6858" cy="6741"/>
            </a:xfrm>
            <a:custGeom>
              <a:avLst/>
              <a:gdLst>
                <a:gd name="T0" fmla="*/ 3 w 6"/>
                <a:gd name="T1" fmla="*/ 3 h 7"/>
                <a:gd name="T2" fmla="*/ 1 w 6"/>
                <a:gd name="T3" fmla="*/ 0 h 7"/>
                <a:gd name="T4" fmla="*/ 0 w 6"/>
                <a:gd name="T5" fmla="*/ 3 h 7"/>
                <a:gd name="T6" fmla="*/ 3 w 6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9" name="AutoShape 309"/>
            <p:cNvSpPr>
              <a:spLocks/>
            </p:cNvSpPr>
            <p:nvPr/>
          </p:nvSpPr>
          <p:spPr bwMode="gray">
            <a:xfrm>
              <a:off x="6565386" y="1264971"/>
              <a:ext cx="6858" cy="449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2 h 3"/>
                <a:gd name="T4" fmla="*/ 0 w 5"/>
                <a:gd name="T5" fmla="*/ 2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0" name="AutoShape 310"/>
            <p:cNvSpPr>
              <a:spLocks/>
            </p:cNvSpPr>
            <p:nvPr/>
          </p:nvSpPr>
          <p:spPr bwMode="gray">
            <a:xfrm>
              <a:off x="6336786" y="972882"/>
              <a:ext cx="112014" cy="143798"/>
            </a:xfrm>
            <a:custGeom>
              <a:avLst/>
              <a:gdLst>
                <a:gd name="T0" fmla="*/ 13 w 100"/>
                <a:gd name="T1" fmla="*/ 43 h 128"/>
                <a:gd name="T2" fmla="*/ 6 w 100"/>
                <a:gd name="T3" fmla="*/ 41 h 128"/>
                <a:gd name="T4" fmla="*/ 0 w 100"/>
                <a:gd name="T5" fmla="*/ 35 h 128"/>
                <a:gd name="T6" fmla="*/ 6 w 100"/>
                <a:gd name="T7" fmla="*/ 29 h 128"/>
                <a:gd name="T8" fmla="*/ 12 w 100"/>
                <a:gd name="T9" fmla="*/ 18 h 128"/>
                <a:gd name="T10" fmla="*/ 16 w 100"/>
                <a:gd name="T11" fmla="*/ 16 h 128"/>
                <a:gd name="T12" fmla="*/ 28 w 100"/>
                <a:gd name="T13" fmla="*/ 20 h 128"/>
                <a:gd name="T14" fmla="*/ 24 w 100"/>
                <a:gd name="T15" fmla="*/ 13 h 128"/>
                <a:gd name="T16" fmla="*/ 28 w 100"/>
                <a:gd name="T17" fmla="*/ 12 h 128"/>
                <a:gd name="T18" fmla="*/ 34 w 100"/>
                <a:gd name="T19" fmla="*/ 7 h 128"/>
                <a:gd name="T20" fmla="*/ 34 w 100"/>
                <a:gd name="T21" fmla="*/ 0 h 128"/>
                <a:gd name="T22" fmla="*/ 46 w 100"/>
                <a:gd name="T23" fmla="*/ 7 h 128"/>
                <a:gd name="T24" fmla="*/ 47 w 100"/>
                <a:gd name="T25" fmla="*/ 8 h 128"/>
                <a:gd name="T26" fmla="*/ 43 w 100"/>
                <a:gd name="T27" fmla="*/ 15 h 128"/>
                <a:gd name="T28" fmla="*/ 46 w 100"/>
                <a:gd name="T29" fmla="*/ 27 h 128"/>
                <a:gd name="T30" fmla="*/ 41 w 100"/>
                <a:gd name="T31" fmla="*/ 34 h 128"/>
                <a:gd name="T32" fmla="*/ 35 w 100"/>
                <a:gd name="T33" fmla="*/ 41 h 128"/>
                <a:gd name="T34" fmla="*/ 37 w 100"/>
                <a:gd name="T35" fmla="*/ 47 h 128"/>
                <a:gd name="T36" fmla="*/ 49 w 100"/>
                <a:gd name="T37" fmla="*/ 54 h 128"/>
                <a:gd name="T38" fmla="*/ 45 w 100"/>
                <a:gd name="T39" fmla="*/ 57 h 128"/>
                <a:gd name="T40" fmla="*/ 37 w 100"/>
                <a:gd name="T41" fmla="*/ 61 h 128"/>
                <a:gd name="T42" fmla="*/ 37 w 100"/>
                <a:gd name="T43" fmla="*/ 64 h 128"/>
                <a:gd name="T44" fmla="*/ 27 w 100"/>
                <a:gd name="T45" fmla="*/ 62 h 128"/>
                <a:gd name="T46" fmla="*/ 24 w 100"/>
                <a:gd name="T47" fmla="*/ 64 h 128"/>
                <a:gd name="T48" fmla="*/ 20 w 100"/>
                <a:gd name="T49" fmla="*/ 61 h 128"/>
                <a:gd name="T50" fmla="*/ 16 w 100"/>
                <a:gd name="T51" fmla="*/ 59 h 128"/>
                <a:gd name="T52" fmla="*/ 18 w 100"/>
                <a:gd name="T53" fmla="*/ 53 h 128"/>
                <a:gd name="T54" fmla="*/ 20 w 100"/>
                <a:gd name="T55" fmla="*/ 52 h 128"/>
                <a:gd name="T56" fmla="*/ 15 w 100"/>
                <a:gd name="T57" fmla="*/ 50 h 128"/>
                <a:gd name="T58" fmla="*/ 13 w 100"/>
                <a:gd name="T59" fmla="*/ 43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28"/>
                <a:gd name="T92" fmla="*/ 100 w 100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28">
                  <a:moveTo>
                    <a:pt x="27" y="86"/>
                  </a:moveTo>
                  <a:lnTo>
                    <a:pt x="13" y="8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5" y="36"/>
                  </a:lnTo>
                  <a:lnTo>
                    <a:pt x="33" y="33"/>
                  </a:lnTo>
                  <a:lnTo>
                    <a:pt x="58" y="4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70" y="14"/>
                  </a:lnTo>
                  <a:lnTo>
                    <a:pt x="70" y="0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87" y="30"/>
                  </a:lnTo>
                  <a:lnTo>
                    <a:pt x="94" y="54"/>
                  </a:lnTo>
                  <a:lnTo>
                    <a:pt x="83" y="69"/>
                  </a:lnTo>
                  <a:lnTo>
                    <a:pt x="72" y="83"/>
                  </a:lnTo>
                  <a:lnTo>
                    <a:pt x="76" y="95"/>
                  </a:lnTo>
                  <a:lnTo>
                    <a:pt x="100" y="108"/>
                  </a:lnTo>
                  <a:lnTo>
                    <a:pt x="91" y="114"/>
                  </a:lnTo>
                  <a:lnTo>
                    <a:pt x="75" y="123"/>
                  </a:lnTo>
                  <a:lnTo>
                    <a:pt x="75" y="128"/>
                  </a:lnTo>
                  <a:lnTo>
                    <a:pt x="55" y="124"/>
                  </a:lnTo>
                  <a:lnTo>
                    <a:pt x="49" y="128"/>
                  </a:lnTo>
                  <a:lnTo>
                    <a:pt x="40" y="123"/>
                  </a:lnTo>
                  <a:lnTo>
                    <a:pt x="33" y="118"/>
                  </a:lnTo>
                  <a:lnTo>
                    <a:pt x="37" y="106"/>
                  </a:lnTo>
                  <a:lnTo>
                    <a:pt x="40" y="105"/>
                  </a:lnTo>
                  <a:lnTo>
                    <a:pt x="31" y="100"/>
                  </a:lnTo>
                  <a:lnTo>
                    <a:pt x="2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1" name="AutoShape 311"/>
            <p:cNvSpPr>
              <a:spLocks/>
            </p:cNvSpPr>
            <p:nvPr/>
          </p:nvSpPr>
          <p:spPr bwMode="gray">
            <a:xfrm>
              <a:off x="6421368" y="1094211"/>
              <a:ext cx="93726" cy="116836"/>
            </a:xfrm>
            <a:custGeom>
              <a:avLst/>
              <a:gdLst>
                <a:gd name="T0" fmla="*/ 24 w 82"/>
                <a:gd name="T1" fmla="*/ 51 h 104"/>
                <a:gd name="T2" fmla="*/ 23 w 82"/>
                <a:gd name="T3" fmla="*/ 49 h 104"/>
                <a:gd name="T4" fmla="*/ 20 w 82"/>
                <a:gd name="T5" fmla="*/ 50 h 104"/>
                <a:gd name="T6" fmla="*/ 17 w 82"/>
                <a:gd name="T7" fmla="*/ 52 h 104"/>
                <a:gd name="T8" fmla="*/ 15 w 82"/>
                <a:gd name="T9" fmla="*/ 50 h 104"/>
                <a:gd name="T10" fmla="*/ 16 w 82"/>
                <a:gd name="T11" fmla="*/ 48 h 104"/>
                <a:gd name="T12" fmla="*/ 15 w 82"/>
                <a:gd name="T13" fmla="*/ 47 h 104"/>
                <a:gd name="T14" fmla="*/ 13 w 82"/>
                <a:gd name="T15" fmla="*/ 44 h 104"/>
                <a:gd name="T16" fmla="*/ 11 w 82"/>
                <a:gd name="T17" fmla="*/ 38 h 104"/>
                <a:gd name="T18" fmla="*/ 10 w 82"/>
                <a:gd name="T19" fmla="*/ 34 h 104"/>
                <a:gd name="T20" fmla="*/ 10 w 82"/>
                <a:gd name="T21" fmla="*/ 32 h 104"/>
                <a:gd name="T22" fmla="*/ 3 w 82"/>
                <a:gd name="T23" fmla="*/ 25 h 104"/>
                <a:gd name="T24" fmla="*/ 1 w 82"/>
                <a:gd name="T25" fmla="*/ 23 h 104"/>
                <a:gd name="T26" fmla="*/ 3 w 82"/>
                <a:gd name="T27" fmla="*/ 21 h 104"/>
                <a:gd name="T28" fmla="*/ 7 w 82"/>
                <a:gd name="T29" fmla="*/ 23 h 104"/>
                <a:gd name="T30" fmla="*/ 7 w 82"/>
                <a:gd name="T31" fmla="*/ 21 h 104"/>
                <a:gd name="T32" fmla="*/ 1 w 82"/>
                <a:gd name="T33" fmla="*/ 12 h 104"/>
                <a:gd name="T34" fmla="*/ 0 w 82"/>
                <a:gd name="T35" fmla="*/ 10 h 104"/>
                <a:gd name="T36" fmla="*/ 0 w 82"/>
                <a:gd name="T37" fmla="*/ 7 h 104"/>
                <a:gd name="T38" fmla="*/ 8 w 82"/>
                <a:gd name="T39" fmla="*/ 3 h 104"/>
                <a:gd name="T40" fmla="*/ 12 w 82"/>
                <a:gd name="T41" fmla="*/ 0 h 104"/>
                <a:gd name="T42" fmla="*/ 24 w 82"/>
                <a:gd name="T43" fmla="*/ 12 h 104"/>
                <a:gd name="T44" fmla="*/ 35 w 82"/>
                <a:gd name="T45" fmla="*/ 24 h 104"/>
                <a:gd name="T46" fmla="*/ 41 w 82"/>
                <a:gd name="T47" fmla="*/ 41 h 104"/>
                <a:gd name="T48" fmla="*/ 37 w 82"/>
                <a:gd name="T49" fmla="*/ 44 h 104"/>
                <a:gd name="T50" fmla="*/ 31 w 82"/>
                <a:gd name="T51" fmla="*/ 46 h 104"/>
                <a:gd name="T52" fmla="*/ 29 w 82"/>
                <a:gd name="T53" fmla="*/ 45 h 104"/>
                <a:gd name="T54" fmla="*/ 28 w 82"/>
                <a:gd name="T55" fmla="*/ 47 h 104"/>
                <a:gd name="T56" fmla="*/ 27 w 82"/>
                <a:gd name="T57" fmla="*/ 48 h 104"/>
                <a:gd name="T58" fmla="*/ 25 w 82"/>
                <a:gd name="T59" fmla="*/ 48 h 104"/>
                <a:gd name="T60" fmla="*/ 24 w 82"/>
                <a:gd name="T61" fmla="*/ 5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04"/>
                <a:gd name="T95" fmla="*/ 82 w 82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04">
                  <a:moveTo>
                    <a:pt x="48" y="101"/>
                  </a:moveTo>
                  <a:lnTo>
                    <a:pt x="46" y="98"/>
                  </a:lnTo>
                  <a:lnTo>
                    <a:pt x="39" y="100"/>
                  </a:lnTo>
                  <a:lnTo>
                    <a:pt x="34" y="104"/>
                  </a:lnTo>
                  <a:lnTo>
                    <a:pt x="30" y="99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7" y="50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6" y="6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70" y="47"/>
                  </a:lnTo>
                  <a:lnTo>
                    <a:pt x="82" y="82"/>
                  </a:lnTo>
                  <a:lnTo>
                    <a:pt x="73" y="87"/>
                  </a:lnTo>
                  <a:lnTo>
                    <a:pt x="63" y="92"/>
                  </a:lnTo>
                  <a:lnTo>
                    <a:pt x="58" y="90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0" y="96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2" name="AutoShape 312"/>
            <p:cNvSpPr>
              <a:spLocks/>
            </p:cNvSpPr>
            <p:nvPr/>
          </p:nvSpPr>
          <p:spPr bwMode="gray">
            <a:xfrm>
              <a:off x="6405366" y="1467187"/>
              <a:ext cx="34290" cy="89874"/>
            </a:xfrm>
            <a:custGeom>
              <a:avLst/>
              <a:gdLst>
                <a:gd name="T0" fmla="*/ 11 w 31"/>
                <a:gd name="T1" fmla="*/ 40 h 79"/>
                <a:gd name="T2" fmla="*/ 2 w 31"/>
                <a:gd name="T3" fmla="*/ 30 h 79"/>
                <a:gd name="T4" fmla="*/ 0 w 31"/>
                <a:gd name="T5" fmla="*/ 16 h 79"/>
                <a:gd name="T6" fmla="*/ 5 w 31"/>
                <a:gd name="T7" fmla="*/ 8 h 79"/>
                <a:gd name="T8" fmla="*/ 9 w 31"/>
                <a:gd name="T9" fmla="*/ 0 h 79"/>
                <a:gd name="T10" fmla="*/ 15 w 31"/>
                <a:gd name="T11" fmla="*/ 3 h 79"/>
                <a:gd name="T12" fmla="*/ 14 w 31"/>
                <a:gd name="T13" fmla="*/ 12 h 79"/>
                <a:gd name="T14" fmla="*/ 13 w 31"/>
                <a:gd name="T15" fmla="*/ 21 h 79"/>
                <a:gd name="T16" fmla="*/ 12 w 31"/>
                <a:gd name="T17" fmla="*/ 31 h 79"/>
                <a:gd name="T18" fmla="*/ 11 w 31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9"/>
                <a:gd name="T32" fmla="*/ 31 w 3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9">
                  <a:moveTo>
                    <a:pt x="22" y="79"/>
                  </a:moveTo>
                  <a:lnTo>
                    <a:pt x="4" y="60"/>
                  </a:lnTo>
                  <a:lnTo>
                    <a:pt x="0" y="32"/>
                  </a:lnTo>
                  <a:lnTo>
                    <a:pt x="10" y="15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29" y="24"/>
                  </a:lnTo>
                  <a:lnTo>
                    <a:pt x="27" y="42"/>
                  </a:lnTo>
                  <a:lnTo>
                    <a:pt x="24" y="61"/>
                  </a:lnTo>
                  <a:lnTo>
                    <a:pt x="22" y="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3" name="AutoShape 313"/>
            <p:cNvSpPr>
              <a:spLocks/>
            </p:cNvSpPr>
            <p:nvPr/>
          </p:nvSpPr>
          <p:spPr bwMode="gray">
            <a:xfrm>
              <a:off x="5385811" y="727976"/>
              <a:ext cx="740663" cy="285349"/>
            </a:xfrm>
            <a:custGeom>
              <a:avLst/>
              <a:gdLst>
                <a:gd name="T0" fmla="*/ 203 w 647"/>
                <a:gd name="T1" fmla="*/ 124 h 254"/>
                <a:gd name="T2" fmla="*/ 191 w 647"/>
                <a:gd name="T3" fmla="*/ 121 h 254"/>
                <a:gd name="T4" fmla="*/ 178 w 647"/>
                <a:gd name="T5" fmla="*/ 119 h 254"/>
                <a:gd name="T6" fmla="*/ 175 w 647"/>
                <a:gd name="T7" fmla="*/ 116 h 254"/>
                <a:gd name="T8" fmla="*/ 160 w 647"/>
                <a:gd name="T9" fmla="*/ 115 h 254"/>
                <a:gd name="T10" fmla="*/ 146 w 647"/>
                <a:gd name="T11" fmla="*/ 114 h 254"/>
                <a:gd name="T12" fmla="*/ 133 w 647"/>
                <a:gd name="T13" fmla="*/ 113 h 254"/>
                <a:gd name="T14" fmla="*/ 119 w 647"/>
                <a:gd name="T15" fmla="*/ 112 h 254"/>
                <a:gd name="T16" fmla="*/ 110 w 647"/>
                <a:gd name="T17" fmla="*/ 103 h 254"/>
                <a:gd name="T18" fmla="*/ 101 w 647"/>
                <a:gd name="T19" fmla="*/ 94 h 254"/>
                <a:gd name="T20" fmla="*/ 86 w 647"/>
                <a:gd name="T21" fmla="*/ 89 h 254"/>
                <a:gd name="T22" fmla="*/ 72 w 647"/>
                <a:gd name="T23" fmla="*/ 85 h 254"/>
                <a:gd name="T24" fmla="*/ 61 w 647"/>
                <a:gd name="T25" fmla="*/ 83 h 254"/>
                <a:gd name="T26" fmla="*/ 49 w 647"/>
                <a:gd name="T27" fmla="*/ 81 h 254"/>
                <a:gd name="T28" fmla="*/ 45 w 647"/>
                <a:gd name="T29" fmla="*/ 71 h 254"/>
                <a:gd name="T30" fmla="*/ 41 w 647"/>
                <a:gd name="T31" fmla="*/ 61 h 254"/>
                <a:gd name="T32" fmla="*/ 27 w 647"/>
                <a:gd name="T33" fmla="*/ 51 h 254"/>
                <a:gd name="T34" fmla="*/ 19 w 647"/>
                <a:gd name="T35" fmla="*/ 49 h 254"/>
                <a:gd name="T36" fmla="*/ 5 w 647"/>
                <a:gd name="T37" fmla="*/ 40 h 254"/>
                <a:gd name="T38" fmla="*/ 1 w 647"/>
                <a:gd name="T39" fmla="*/ 36 h 254"/>
                <a:gd name="T40" fmla="*/ 0 w 647"/>
                <a:gd name="T41" fmla="*/ 34 h 254"/>
                <a:gd name="T42" fmla="*/ 5 w 647"/>
                <a:gd name="T43" fmla="*/ 30 h 254"/>
                <a:gd name="T44" fmla="*/ 14 w 647"/>
                <a:gd name="T45" fmla="*/ 27 h 254"/>
                <a:gd name="T46" fmla="*/ 23 w 647"/>
                <a:gd name="T47" fmla="*/ 21 h 254"/>
                <a:gd name="T48" fmla="*/ 33 w 647"/>
                <a:gd name="T49" fmla="*/ 15 h 254"/>
                <a:gd name="T50" fmla="*/ 53 w 647"/>
                <a:gd name="T51" fmla="*/ 18 h 254"/>
                <a:gd name="T52" fmla="*/ 56 w 647"/>
                <a:gd name="T53" fmla="*/ 22 h 254"/>
                <a:gd name="T54" fmla="*/ 71 w 647"/>
                <a:gd name="T55" fmla="*/ 24 h 254"/>
                <a:gd name="T56" fmla="*/ 85 w 647"/>
                <a:gd name="T57" fmla="*/ 27 h 254"/>
                <a:gd name="T58" fmla="*/ 92 w 647"/>
                <a:gd name="T59" fmla="*/ 21 h 254"/>
                <a:gd name="T60" fmla="*/ 83 w 647"/>
                <a:gd name="T61" fmla="*/ 12 h 254"/>
                <a:gd name="T62" fmla="*/ 86 w 647"/>
                <a:gd name="T63" fmla="*/ 0 h 254"/>
                <a:gd name="T64" fmla="*/ 103 w 647"/>
                <a:gd name="T65" fmla="*/ 4 h 254"/>
                <a:gd name="T66" fmla="*/ 119 w 647"/>
                <a:gd name="T67" fmla="*/ 7 h 254"/>
                <a:gd name="T68" fmla="*/ 126 w 647"/>
                <a:gd name="T69" fmla="*/ 14 h 254"/>
                <a:gd name="T70" fmla="*/ 141 w 647"/>
                <a:gd name="T71" fmla="*/ 22 h 254"/>
                <a:gd name="T72" fmla="*/ 158 w 647"/>
                <a:gd name="T73" fmla="*/ 19 h 254"/>
                <a:gd name="T74" fmla="*/ 171 w 647"/>
                <a:gd name="T75" fmla="*/ 21 h 254"/>
                <a:gd name="T76" fmla="*/ 185 w 647"/>
                <a:gd name="T77" fmla="*/ 24 h 254"/>
                <a:gd name="T78" fmla="*/ 190 w 647"/>
                <a:gd name="T79" fmla="*/ 29 h 254"/>
                <a:gd name="T80" fmla="*/ 211 w 647"/>
                <a:gd name="T81" fmla="*/ 34 h 254"/>
                <a:gd name="T82" fmla="*/ 222 w 647"/>
                <a:gd name="T83" fmla="*/ 32 h 254"/>
                <a:gd name="T84" fmla="*/ 233 w 647"/>
                <a:gd name="T85" fmla="*/ 30 h 254"/>
                <a:gd name="T86" fmla="*/ 244 w 647"/>
                <a:gd name="T87" fmla="*/ 21 h 254"/>
                <a:gd name="T88" fmla="*/ 262 w 647"/>
                <a:gd name="T89" fmla="*/ 25 h 254"/>
                <a:gd name="T90" fmla="*/ 271 w 647"/>
                <a:gd name="T91" fmla="*/ 26 h 254"/>
                <a:gd name="T92" fmla="*/ 273 w 647"/>
                <a:gd name="T93" fmla="*/ 36 h 254"/>
                <a:gd name="T94" fmla="*/ 274 w 647"/>
                <a:gd name="T95" fmla="*/ 45 h 254"/>
                <a:gd name="T96" fmla="*/ 271 w 647"/>
                <a:gd name="T97" fmla="*/ 46 h 254"/>
                <a:gd name="T98" fmla="*/ 280 w 647"/>
                <a:gd name="T99" fmla="*/ 51 h 254"/>
                <a:gd name="T100" fmla="*/ 290 w 647"/>
                <a:gd name="T101" fmla="*/ 51 h 254"/>
                <a:gd name="T102" fmla="*/ 294 w 647"/>
                <a:gd name="T103" fmla="*/ 53 h 254"/>
                <a:gd name="T104" fmla="*/ 299 w 647"/>
                <a:gd name="T105" fmla="*/ 48 h 254"/>
                <a:gd name="T106" fmla="*/ 321 w 647"/>
                <a:gd name="T107" fmla="*/ 59 h 254"/>
                <a:gd name="T108" fmla="*/ 324 w 647"/>
                <a:gd name="T109" fmla="*/ 66 h 254"/>
                <a:gd name="T110" fmla="*/ 306 w 647"/>
                <a:gd name="T111" fmla="*/ 65 h 254"/>
                <a:gd name="T112" fmla="*/ 295 w 647"/>
                <a:gd name="T113" fmla="*/ 71 h 254"/>
                <a:gd name="T114" fmla="*/ 294 w 647"/>
                <a:gd name="T115" fmla="*/ 79 h 254"/>
                <a:gd name="T116" fmla="*/ 283 w 647"/>
                <a:gd name="T117" fmla="*/ 82 h 254"/>
                <a:gd name="T118" fmla="*/ 274 w 647"/>
                <a:gd name="T119" fmla="*/ 87 h 254"/>
                <a:gd name="T120" fmla="*/ 259 w 647"/>
                <a:gd name="T121" fmla="*/ 84 h 254"/>
                <a:gd name="T122" fmla="*/ 261 w 647"/>
                <a:gd name="T123" fmla="*/ 94 h 254"/>
                <a:gd name="T124" fmla="*/ 268 w 647"/>
                <a:gd name="T125" fmla="*/ 101 h 254"/>
                <a:gd name="T126" fmla="*/ 259 w 647"/>
                <a:gd name="T127" fmla="*/ 109 h 25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47"/>
                <a:gd name="T193" fmla="*/ 0 h 254"/>
                <a:gd name="T194" fmla="*/ 647 w 647"/>
                <a:gd name="T195" fmla="*/ 254 h 25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4" name="AutoShape 314"/>
            <p:cNvSpPr>
              <a:spLocks/>
            </p:cNvSpPr>
            <p:nvPr/>
          </p:nvSpPr>
          <p:spPr bwMode="gray">
            <a:xfrm>
              <a:off x="4489700" y="638103"/>
              <a:ext cx="877823" cy="381963"/>
            </a:xfrm>
            <a:custGeom>
              <a:avLst/>
              <a:gdLst>
                <a:gd name="T0" fmla="*/ 52 w 768"/>
                <a:gd name="T1" fmla="*/ 101 h 339"/>
                <a:gd name="T2" fmla="*/ 45 w 768"/>
                <a:gd name="T3" fmla="*/ 100 h 339"/>
                <a:gd name="T4" fmla="*/ 31 w 768"/>
                <a:gd name="T5" fmla="*/ 106 h 339"/>
                <a:gd name="T6" fmla="*/ 30 w 768"/>
                <a:gd name="T7" fmla="*/ 107 h 339"/>
                <a:gd name="T8" fmla="*/ 24 w 768"/>
                <a:gd name="T9" fmla="*/ 95 h 339"/>
                <a:gd name="T10" fmla="*/ 12 w 768"/>
                <a:gd name="T11" fmla="*/ 86 h 339"/>
                <a:gd name="T12" fmla="*/ 0 w 768"/>
                <a:gd name="T13" fmla="*/ 77 h 339"/>
                <a:gd name="T14" fmla="*/ 2 w 768"/>
                <a:gd name="T15" fmla="*/ 63 h 339"/>
                <a:gd name="T16" fmla="*/ 3 w 768"/>
                <a:gd name="T17" fmla="*/ 50 h 339"/>
                <a:gd name="T18" fmla="*/ 14 w 768"/>
                <a:gd name="T19" fmla="*/ 55 h 339"/>
                <a:gd name="T20" fmla="*/ 16 w 768"/>
                <a:gd name="T21" fmla="*/ 50 h 339"/>
                <a:gd name="T22" fmla="*/ 24 w 768"/>
                <a:gd name="T23" fmla="*/ 44 h 339"/>
                <a:gd name="T24" fmla="*/ 31 w 768"/>
                <a:gd name="T25" fmla="*/ 39 h 339"/>
                <a:gd name="T26" fmla="*/ 45 w 768"/>
                <a:gd name="T27" fmla="*/ 39 h 339"/>
                <a:gd name="T28" fmla="*/ 57 w 768"/>
                <a:gd name="T29" fmla="*/ 45 h 339"/>
                <a:gd name="T30" fmla="*/ 71 w 768"/>
                <a:gd name="T31" fmla="*/ 50 h 339"/>
                <a:gd name="T32" fmla="*/ 85 w 768"/>
                <a:gd name="T33" fmla="*/ 50 h 339"/>
                <a:gd name="T34" fmla="*/ 103 w 768"/>
                <a:gd name="T35" fmla="*/ 49 h 339"/>
                <a:gd name="T36" fmla="*/ 123 w 768"/>
                <a:gd name="T37" fmla="*/ 52 h 339"/>
                <a:gd name="T38" fmla="*/ 124 w 768"/>
                <a:gd name="T39" fmla="*/ 49 h 339"/>
                <a:gd name="T40" fmla="*/ 114 w 768"/>
                <a:gd name="T41" fmla="*/ 37 h 339"/>
                <a:gd name="T42" fmla="*/ 118 w 768"/>
                <a:gd name="T43" fmla="*/ 23 h 339"/>
                <a:gd name="T44" fmla="*/ 127 w 768"/>
                <a:gd name="T45" fmla="*/ 23 h 339"/>
                <a:gd name="T46" fmla="*/ 115 w 768"/>
                <a:gd name="T47" fmla="*/ 18 h 339"/>
                <a:gd name="T48" fmla="*/ 127 w 768"/>
                <a:gd name="T49" fmla="*/ 16 h 339"/>
                <a:gd name="T50" fmla="*/ 141 w 768"/>
                <a:gd name="T51" fmla="*/ 14 h 339"/>
                <a:gd name="T52" fmla="*/ 152 w 768"/>
                <a:gd name="T53" fmla="*/ 11 h 339"/>
                <a:gd name="T54" fmla="*/ 164 w 768"/>
                <a:gd name="T55" fmla="*/ 7 h 339"/>
                <a:gd name="T56" fmla="*/ 175 w 768"/>
                <a:gd name="T57" fmla="*/ 4 h 339"/>
                <a:gd name="T58" fmla="*/ 187 w 768"/>
                <a:gd name="T59" fmla="*/ 1 h 339"/>
                <a:gd name="T60" fmla="*/ 195 w 768"/>
                <a:gd name="T61" fmla="*/ 0 h 339"/>
                <a:gd name="T62" fmla="*/ 202 w 768"/>
                <a:gd name="T63" fmla="*/ 7 h 339"/>
                <a:gd name="T64" fmla="*/ 221 w 768"/>
                <a:gd name="T65" fmla="*/ 14 h 339"/>
                <a:gd name="T66" fmla="*/ 227 w 768"/>
                <a:gd name="T67" fmla="*/ 17 h 339"/>
                <a:gd name="T68" fmla="*/ 235 w 768"/>
                <a:gd name="T69" fmla="*/ 19 h 339"/>
                <a:gd name="T70" fmla="*/ 247 w 768"/>
                <a:gd name="T71" fmla="*/ 14 h 339"/>
                <a:gd name="T72" fmla="*/ 260 w 768"/>
                <a:gd name="T73" fmla="*/ 10 h 339"/>
                <a:gd name="T74" fmla="*/ 262 w 768"/>
                <a:gd name="T75" fmla="*/ 11 h 339"/>
                <a:gd name="T76" fmla="*/ 260 w 768"/>
                <a:gd name="T77" fmla="*/ 17 h 339"/>
                <a:gd name="T78" fmla="*/ 273 w 768"/>
                <a:gd name="T79" fmla="*/ 26 h 339"/>
                <a:gd name="T80" fmla="*/ 286 w 768"/>
                <a:gd name="T81" fmla="*/ 35 h 339"/>
                <a:gd name="T82" fmla="*/ 300 w 768"/>
                <a:gd name="T83" fmla="*/ 44 h 339"/>
                <a:gd name="T84" fmla="*/ 313 w 768"/>
                <a:gd name="T85" fmla="*/ 53 h 339"/>
                <a:gd name="T86" fmla="*/ 315 w 768"/>
                <a:gd name="T87" fmla="*/ 50 h 339"/>
                <a:gd name="T88" fmla="*/ 322 w 768"/>
                <a:gd name="T89" fmla="*/ 52 h 339"/>
                <a:gd name="T90" fmla="*/ 334 w 768"/>
                <a:gd name="T91" fmla="*/ 50 h 339"/>
                <a:gd name="T92" fmla="*/ 348 w 768"/>
                <a:gd name="T93" fmla="*/ 58 h 339"/>
                <a:gd name="T94" fmla="*/ 361 w 768"/>
                <a:gd name="T95" fmla="*/ 67 h 339"/>
                <a:gd name="T96" fmla="*/ 373 w 768"/>
                <a:gd name="T97" fmla="*/ 64 h 339"/>
                <a:gd name="T98" fmla="*/ 384 w 768"/>
                <a:gd name="T99" fmla="*/ 75 h 339"/>
                <a:gd name="T100" fmla="*/ 381 w 768"/>
                <a:gd name="T101" fmla="*/ 83 h 339"/>
                <a:gd name="T102" fmla="*/ 376 w 768"/>
                <a:gd name="T103" fmla="*/ 86 h 339"/>
                <a:gd name="T104" fmla="*/ 381 w 768"/>
                <a:gd name="T105" fmla="*/ 100 h 339"/>
                <a:gd name="T106" fmla="*/ 372 w 768"/>
                <a:gd name="T107" fmla="*/ 101 h 339"/>
                <a:gd name="T108" fmla="*/ 356 w 768"/>
                <a:gd name="T109" fmla="*/ 98 h 339"/>
                <a:gd name="T110" fmla="*/ 357 w 768"/>
                <a:gd name="T111" fmla="*/ 108 h 339"/>
                <a:gd name="T112" fmla="*/ 358 w 768"/>
                <a:gd name="T113" fmla="*/ 119 h 339"/>
                <a:gd name="T114" fmla="*/ 362 w 768"/>
                <a:gd name="T115" fmla="*/ 123 h 339"/>
                <a:gd name="T116" fmla="*/ 348 w 768"/>
                <a:gd name="T117" fmla="*/ 122 h 339"/>
                <a:gd name="T118" fmla="*/ 337 w 768"/>
                <a:gd name="T119" fmla="*/ 126 h 339"/>
                <a:gd name="T120" fmla="*/ 343 w 768"/>
                <a:gd name="T121" fmla="*/ 130 h 339"/>
                <a:gd name="T122" fmla="*/ 348 w 768"/>
                <a:gd name="T123" fmla="*/ 139 h 339"/>
                <a:gd name="T124" fmla="*/ 352 w 768"/>
                <a:gd name="T125" fmla="*/ 148 h 339"/>
                <a:gd name="T126" fmla="*/ 352 w 768"/>
                <a:gd name="T127" fmla="*/ 150 h 33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8"/>
                <a:gd name="T193" fmla="*/ 0 h 339"/>
                <a:gd name="T194" fmla="*/ 768 w 768"/>
                <a:gd name="T195" fmla="*/ 339 h 33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5" name="AutoShape 315"/>
            <p:cNvSpPr>
              <a:spLocks/>
            </p:cNvSpPr>
            <p:nvPr/>
          </p:nvSpPr>
          <p:spPr bwMode="gray">
            <a:xfrm>
              <a:off x="4352540" y="945920"/>
              <a:ext cx="189738" cy="69652"/>
            </a:xfrm>
            <a:custGeom>
              <a:avLst/>
              <a:gdLst>
                <a:gd name="T0" fmla="*/ 16 w 165"/>
                <a:gd name="T1" fmla="*/ 11 h 64"/>
                <a:gd name="T2" fmla="*/ 0 w 165"/>
                <a:gd name="T3" fmla="*/ 1 h 64"/>
                <a:gd name="T4" fmla="*/ 1 w 165"/>
                <a:gd name="T5" fmla="*/ 0 h 64"/>
                <a:gd name="T6" fmla="*/ 12 w 165"/>
                <a:gd name="T7" fmla="*/ 1 h 64"/>
                <a:gd name="T8" fmla="*/ 23 w 165"/>
                <a:gd name="T9" fmla="*/ 2 h 64"/>
                <a:gd name="T10" fmla="*/ 38 w 165"/>
                <a:gd name="T11" fmla="*/ 8 h 64"/>
                <a:gd name="T12" fmla="*/ 53 w 165"/>
                <a:gd name="T13" fmla="*/ 14 h 64"/>
                <a:gd name="T14" fmla="*/ 68 w 165"/>
                <a:gd name="T15" fmla="*/ 19 h 64"/>
                <a:gd name="T16" fmla="*/ 83 w 165"/>
                <a:gd name="T17" fmla="*/ 25 h 64"/>
                <a:gd name="T18" fmla="*/ 79 w 165"/>
                <a:gd name="T19" fmla="*/ 31 h 64"/>
                <a:gd name="T20" fmla="*/ 70 w 165"/>
                <a:gd name="T21" fmla="*/ 29 h 64"/>
                <a:gd name="T22" fmla="*/ 55 w 165"/>
                <a:gd name="T23" fmla="*/ 29 h 64"/>
                <a:gd name="T24" fmla="*/ 40 w 165"/>
                <a:gd name="T25" fmla="*/ 29 h 64"/>
                <a:gd name="T26" fmla="*/ 27 w 165"/>
                <a:gd name="T27" fmla="*/ 30 h 64"/>
                <a:gd name="T28" fmla="*/ 27 w 165"/>
                <a:gd name="T29" fmla="*/ 21 h 64"/>
                <a:gd name="T30" fmla="*/ 16 w 165"/>
                <a:gd name="T31" fmla="*/ 1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6" name="AutoShape 316"/>
            <p:cNvSpPr>
              <a:spLocks/>
            </p:cNvSpPr>
            <p:nvPr/>
          </p:nvSpPr>
          <p:spPr bwMode="gray">
            <a:xfrm>
              <a:off x="5072630" y="961648"/>
              <a:ext cx="224028" cy="112342"/>
            </a:xfrm>
            <a:custGeom>
              <a:avLst/>
              <a:gdLst>
                <a:gd name="T0" fmla="*/ 32 w 197"/>
                <a:gd name="T1" fmla="*/ 29 h 98"/>
                <a:gd name="T2" fmla="*/ 21 w 197"/>
                <a:gd name="T3" fmla="*/ 22 h 98"/>
                <a:gd name="T4" fmla="*/ 7 w 197"/>
                <a:gd name="T5" fmla="*/ 21 h 98"/>
                <a:gd name="T6" fmla="*/ 0 w 197"/>
                <a:gd name="T7" fmla="*/ 12 h 98"/>
                <a:gd name="T8" fmla="*/ 6 w 197"/>
                <a:gd name="T9" fmla="*/ 6 h 98"/>
                <a:gd name="T10" fmla="*/ 16 w 197"/>
                <a:gd name="T11" fmla="*/ 7 h 98"/>
                <a:gd name="T12" fmla="*/ 27 w 197"/>
                <a:gd name="T13" fmla="*/ 9 h 98"/>
                <a:gd name="T14" fmla="*/ 33 w 197"/>
                <a:gd name="T15" fmla="*/ 2 h 98"/>
                <a:gd name="T16" fmla="*/ 42 w 197"/>
                <a:gd name="T17" fmla="*/ 3 h 98"/>
                <a:gd name="T18" fmla="*/ 56 w 197"/>
                <a:gd name="T19" fmla="*/ 3 h 98"/>
                <a:gd name="T20" fmla="*/ 69 w 197"/>
                <a:gd name="T21" fmla="*/ 1 h 98"/>
                <a:gd name="T22" fmla="*/ 82 w 197"/>
                <a:gd name="T23" fmla="*/ 0 h 98"/>
                <a:gd name="T24" fmla="*/ 95 w 197"/>
                <a:gd name="T25" fmla="*/ 8 h 98"/>
                <a:gd name="T26" fmla="*/ 98 w 197"/>
                <a:gd name="T27" fmla="*/ 14 h 98"/>
                <a:gd name="T28" fmla="*/ 90 w 197"/>
                <a:gd name="T29" fmla="*/ 20 h 98"/>
                <a:gd name="T30" fmla="*/ 82 w 197"/>
                <a:gd name="T31" fmla="*/ 27 h 98"/>
                <a:gd name="T32" fmla="*/ 72 w 197"/>
                <a:gd name="T33" fmla="*/ 29 h 98"/>
                <a:gd name="T34" fmla="*/ 65 w 197"/>
                <a:gd name="T35" fmla="*/ 37 h 98"/>
                <a:gd name="T36" fmla="*/ 59 w 197"/>
                <a:gd name="T37" fmla="*/ 36 h 98"/>
                <a:gd name="T38" fmla="*/ 54 w 197"/>
                <a:gd name="T39" fmla="*/ 36 h 98"/>
                <a:gd name="T40" fmla="*/ 47 w 197"/>
                <a:gd name="T41" fmla="*/ 41 h 98"/>
                <a:gd name="T42" fmla="*/ 43 w 197"/>
                <a:gd name="T43" fmla="*/ 50 h 98"/>
                <a:gd name="T44" fmla="*/ 25 w 197"/>
                <a:gd name="T45" fmla="*/ 48 h 98"/>
                <a:gd name="T46" fmla="*/ 7 w 197"/>
                <a:gd name="T47" fmla="*/ 46 h 98"/>
                <a:gd name="T48" fmla="*/ 7 w 197"/>
                <a:gd name="T49" fmla="*/ 38 h 98"/>
                <a:gd name="T50" fmla="*/ 19 w 197"/>
                <a:gd name="T51" fmla="*/ 34 h 98"/>
                <a:gd name="T52" fmla="*/ 32 w 197"/>
                <a:gd name="T53" fmla="*/ 29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7" name="AutoShape 317"/>
            <p:cNvSpPr>
              <a:spLocks/>
            </p:cNvSpPr>
            <p:nvPr/>
          </p:nvSpPr>
          <p:spPr bwMode="gray">
            <a:xfrm>
              <a:off x="4656578" y="977376"/>
              <a:ext cx="342900" cy="211203"/>
            </a:xfrm>
            <a:custGeom>
              <a:avLst/>
              <a:gdLst>
                <a:gd name="T0" fmla="*/ 143 w 300"/>
                <a:gd name="T1" fmla="*/ 73 h 187"/>
                <a:gd name="T2" fmla="*/ 139 w 300"/>
                <a:gd name="T3" fmla="*/ 82 h 187"/>
                <a:gd name="T4" fmla="*/ 129 w 300"/>
                <a:gd name="T5" fmla="*/ 87 h 187"/>
                <a:gd name="T6" fmla="*/ 126 w 300"/>
                <a:gd name="T7" fmla="*/ 94 h 187"/>
                <a:gd name="T8" fmla="*/ 120 w 300"/>
                <a:gd name="T9" fmla="*/ 93 h 187"/>
                <a:gd name="T10" fmla="*/ 110 w 300"/>
                <a:gd name="T11" fmla="*/ 90 h 187"/>
                <a:gd name="T12" fmla="*/ 106 w 300"/>
                <a:gd name="T13" fmla="*/ 76 h 187"/>
                <a:gd name="T14" fmla="*/ 96 w 300"/>
                <a:gd name="T15" fmla="*/ 75 h 187"/>
                <a:gd name="T16" fmla="*/ 88 w 300"/>
                <a:gd name="T17" fmla="*/ 70 h 187"/>
                <a:gd name="T18" fmla="*/ 79 w 300"/>
                <a:gd name="T19" fmla="*/ 64 h 187"/>
                <a:gd name="T20" fmla="*/ 62 w 300"/>
                <a:gd name="T21" fmla="*/ 58 h 187"/>
                <a:gd name="T22" fmla="*/ 53 w 300"/>
                <a:gd name="T23" fmla="*/ 59 h 187"/>
                <a:gd name="T24" fmla="*/ 41 w 300"/>
                <a:gd name="T25" fmla="*/ 60 h 187"/>
                <a:gd name="T26" fmla="*/ 34 w 300"/>
                <a:gd name="T27" fmla="*/ 68 h 187"/>
                <a:gd name="T28" fmla="*/ 30 w 300"/>
                <a:gd name="T29" fmla="*/ 68 h 187"/>
                <a:gd name="T30" fmla="*/ 27 w 300"/>
                <a:gd name="T31" fmla="*/ 57 h 187"/>
                <a:gd name="T32" fmla="*/ 24 w 300"/>
                <a:gd name="T33" fmla="*/ 47 h 187"/>
                <a:gd name="T34" fmla="*/ 18 w 300"/>
                <a:gd name="T35" fmla="*/ 43 h 187"/>
                <a:gd name="T36" fmla="*/ 18 w 300"/>
                <a:gd name="T37" fmla="*/ 43 h 187"/>
                <a:gd name="T38" fmla="*/ 20 w 300"/>
                <a:gd name="T39" fmla="*/ 41 h 187"/>
                <a:gd name="T40" fmla="*/ 21 w 300"/>
                <a:gd name="T41" fmla="*/ 40 h 187"/>
                <a:gd name="T42" fmla="*/ 18 w 300"/>
                <a:gd name="T43" fmla="*/ 35 h 187"/>
                <a:gd name="T44" fmla="*/ 14 w 300"/>
                <a:gd name="T45" fmla="*/ 36 h 187"/>
                <a:gd name="T46" fmla="*/ 13 w 300"/>
                <a:gd name="T47" fmla="*/ 37 h 187"/>
                <a:gd name="T48" fmla="*/ 10 w 300"/>
                <a:gd name="T49" fmla="*/ 24 h 187"/>
                <a:gd name="T50" fmla="*/ 11 w 300"/>
                <a:gd name="T51" fmla="*/ 24 h 187"/>
                <a:gd name="T52" fmla="*/ 18 w 300"/>
                <a:gd name="T53" fmla="*/ 24 h 187"/>
                <a:gd name="T54" fmla="*/ 23 w 300"/>
                <a:gd name="T55" fmla="*/ 27 h 187"/>
                <a:gd name="T56" fmla="*/ 25 w 300"/>
                <a:gd name="T57" fmla="*/ 26 h 187"/>
                <a:gd name="T58" fmla="*/ 26 w 300"/>
                <a:gd name="T59" fmla="*/ 25 h 187"/>
                <a:gd name="T60" fmla="*/ 27 w 300"/>
                <a:gd name="T61" fmla="*/ 21 h 187"/>
                <a:gd name="T62" fmla="*/ 18 w 300"/>
                <a:gd name="T63" fmla="*/ 11 h 187"/>
                <a:gd name="T64" fmla="*/ 9 w 300"/>
                <a:gd name="T65" fmla="*/ 10 h 187"/>
                <a:gd name="T66" fmla="*/ 9 w 300"/>
                <a:gd name="T67" fmla="*/ 20 h 187"/>
                <a:gd name="T68" fmla="*/ 9 w 300"/>
                <a:gd name="T69" fmla="*/ 21 h 187"/>
                <a:gd name="T70" fmla="*/ 2 w 300"/>
                <a:gd name="T71" fmla="*/ 8 h 187"/>
                <a:gd name="T72" fmla="*/ 3 w 300"/>
                <a:gd name="T73" fmla="*/ 3 h 187"/>
                <a:gd name="T74" fmla="*/ 0 w 300"/>
                <a:gd name="T75" fmla="*/ 0 h 187"/>
                <a:gd name="T76" fmla="*/ 18 w 300"/>
                <a:gd name="T77" fmla="*/ 0 h 187"/>
                <a:gd name="T78" fmla="*/ 16 w 300"/>
                <a:gd name="T79" fmla="*/ 9 h 187"/>
                <a:gd name="T80" fmla="*/ 28 w 300"/>
                <a:gd name="T81" fmla="*/ 12 h 187"/>
                <a:gd name="T82" fmla="*/ 40 w 300"/>
                <a:gd name="T83" fmla="*/ 16 h 187"/>
                <a:gd name="T84" fmla="*/ 54 w 300"/>
                <a:gd name="T85" fmla="*/ 19 h 187"/>
                <a:gd name="T86" fmla="*/ 51 w 300"/>
                <a:gd name="T87" fmla="*/ 12 h 187"/>
                <a:gd name="T88" fmla="*/ 57 w 300"/>
                <a:gd name="T89" fmla="*/ 9 h 187"/>
                <a:gd name="T90" fmla="*/ 66 w 300"/>
                <a:gd name="T91" fmla="*/ 0 h 187"/>
                <a:gd name="T92" fmla="*/ 78 w 300"/>
                <a:gd name="T93" fmla="*/ 9 h 187"/>
                <a:gd name="T94" fmla="*/ 86 w 300"/>
                <a:gd name="T95" fmla="*/ 22 h 187"/>
                <a:gd name="T96" fmla="*/ 100 w 300"/>
                <a:gd name="T97" fmla="*/ 27 h 187"/>
                <a:gd name="T98" fmla="*/ 108 w 300"/>
                <a:gd name="T99" fmla="*/ 32 h 187"/>
                <a:gd name="T100" fmla="*/ 126 w 300"/>
                <a:gd name="T101" fmla="*/ 43 h 187"/>
                <a:gd name="T102" fmla="*/ 144 w 300"/>
                <a:gd name="T103" fmla="*/ 54 h 187"/>
                <a:gd name="T104" fmla="*/ 150 w 300"/>
                <a:gd name="T105" fmla="*/ 66 h 187"/>
                <a:gd name="T106" fmla="*/ 147 w 300"/>
                <a:gd name="T107" fmla="*/ 69 h 187"/>
                <a:gd name="T108" fmla="*/ 143 w 300"/>
                <a:gd name="T109" fmla="*/ 73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8" name="AutoShape 318"/>
            <p:cNvSpPr>
              <a:spLocks/>
            </p:cNvSpPr>
            <p:nvPr/>
          </p:nvSpPr>
          <p:spPr bwMode="gray">
            <a:xfrm>
              <a:off x="4901180" y="1100952"/>
              <a:ext cx="315468" cy="249399"/>
            </a:xfrm>
            <a:custGeom>
              <a:avLst/>
              <a:gdLst>
                <a:gd name="T0" fmla="*/ 1 w 276"/>
                <a:gd name="T1" fmla="*/ 48 h 223"/>
                <a:gd name="T2" fmla="*/ 0 w 276"/>
                <a:gd name="T3" fmla="*/ 50 h 223"/>
                <a:gd name="T4" fmla="*/ 0 w 276"/>
                <a:gd name="T5" fmla="*/ 57 h 223"/>
                <a:gd name="T6" fmla="*/ 4 w 276"/>
                <a:gd name="T7" fmla="*/ 60 h 223"/>
                <a:gd name="T8" fmla="*/ 3 w 276"/>
                <a:gd name="T9" fmla="*/ 62 h 223"/>
                <a:gd name="T10" fmla="*/ 5 w 276"/>
                <a:gd name="T11" fmla="*/ 72 h 223"/>
                <a:gd name="T12" fmla="*/ 8 w 276"/>
                <a:gd name="T13" fmla="*/ 83 h 223"/>
                <a:gd name="T14" fmla="*/ 17 w 276"/>
                <a:gd name="T15" fmla="*/ 87 h 223"/>
                <a:gd name="T16" fmla="*/ 20 w 276"/>
                <a:gd name="T17" fmla="*/ 91 h 223"/>
                <a:gd name="T18" fmla="*/ 12 w 276"/>
                <a:gd name="T19" fmla="*/ 105 h 223"/>
                <a:gd name="T20" fmla="*/ 21 w 276"/>
                <a:gd name="T21" fmla="*/ 108 h 223"/>
                <a:gd name="T22" fmla="*/ 30 w 276"/>
                <a:gd name="T23" fmla="*/ 111 h 223"/>
                <a:gd name="T24" fmla="*/ 46 w 276"/>
                <a:gd name="T25" fmla="*/ 111 h 223"/>
                <a:gd name="T26" fmla="*/ 57 w 276"/>
                <a:gd name="T27" fmla="*/ 108 h 223"/>
                <a:gd name="T28" fmla="*/ 69 w 276"/>
                <a:gd name="T29" fmla="*/ 106 h 223"/>
                <a:gd name="T30" fmla="*/ 69 w 276"/>
                <a:gd name="T31" fmla="*/ 100 h 223"/>
                <a:gd name="T32" fmla="*/ 70 w 276"/>
                <a:gd name="T33" fmla="*/ 90 h 223"/>
                <a:gd name="T34" fmla="*/ 80 w 276"/>
                <a:gd name="T35" fmla="*/ 86 h 223"/>
                <a:gd name="T36" fmla="*/ 83 w 276"/>
                <a:gd name="T37" fmla="*/ 83 h 223"/>
                <a:gd name="T38" fmla="*/ 93 w 276"/>
                <a:gd name="T39" fmla="*/ 83 h 223"/>
                <a:gd name="T40" fmla="*/ 94 w 276"/>
                <a:gd name="T41" fmla="*/ 69 h 223"/>
                <a:gd name="T42" fmla="*/ 102 w 276"/>
                <a:gd name="T43" fmla="*/ 63 h 223"/>
                <a:gd name="T44" fmla="*/ 96 w 276"/>
                <a:gd name="T45" fmla="*/ 56 h 223"/>
                <a:gd name="T46" fmla="*/ 105 w 276"/>
                <a:gd name="T47" fmla="*/ 55 h 223"/>
                <a:gd name="T48" fmla="*/ 107 w 276"/>
                <a:gd name="T49" fmla="*/ 50 h 223"/>
                <a:gd name="T50" fmla="*/ 110 w 276"/>
                <a:gd name="T51" fmla="*/ 41 h 223"/>
                <a:gd name="T52" fmla="*/ 105 w 276"/>
                <a:gd name="T53" fmla="*/ 30 h 223"/>
                <a:gd name="T54" fmla="*/ 110 w 276"/>
                <a:gd name="T55" fmla="*/ 22 h 223"/>
                <a:gd name="T56" fmla="*/ 122 w 276"/>
                <a:gd name="T57" fmla="*/ 20 h 223"/>
                <a:gd name="T58" fmla="*/ 135 w 276"/>
                <a:gd name="T59" fmla="*/ 17 h 223"/>
                <a:gd name="T60" fmla="*/ 135 w 276"/>
                <a:gd name="T61" fmla="*/ 14 h 223"/>
                <a:gd name="T62" fmla="*/ 138 w 276"/>
                <a:gd name="T63" fmla="*/ 14 h 223"/>
                <a:gd name="T64" fmla="*/ 138 w 276"/>
                <a:gd name="T65" fmla="*/ 14 h 223"/>
                <a:gd name="T66" fmla="*/ 129 w 276"/>
                <a:gd name="T67" fmla="*/ 13 h 223"/>
                <a:gd name="T68" fmla="*/ 126 w 276"/>
                <a:gd name="T69" fmla="*/ 13 h 223"/>
                <a:gd name="T70" fmla="*/ 117 w 276"/>
                <a:gd name="T71" fmla="*/ 14 h 223"/>
                <a:gd name="T72" fmla="*/ 105 w 276"/>
                <a:gd name="T73" fmla="*/ 20 h 223"/>
                <a:gd name="T74" fmla="*/ 101 w 276"/>
                <a:gd name="T75" fmla="*/ 5 h 223"/>
                <a:gd name="T76" fmla="*/ 98 w 276"/>
                <a:gd name="T77" fmla="*/ 5 h 223"/>
                <a:gd name="T78" fmla="*/ 95 w 276"/>
                <a:gd name="T79" fmla="*/ 0 h 223"/>
                <a:gd name="T80" fmla="*/ 90 w 276"/>
                <a:gd name="T81" fmla="*/ 2 h 223"/>
                <a:gd name="T82" fmla="*/ 89 w 276"/>
                <a:gd name="T83" fmla="*/ 9 h 223"/>
                <a:gd name="T84" fmla="*/ 81 w 276"/>
                <a:gd name="T85" fmla="*/ 13 h 223"/>
                <a:gd name="T86" fmla="*/ 78 w 276"/>
                <a:gd name="T87" fmla="*/ 15 h 223"/>
                <a:gd name="T88" fmla="*/ 71 w 276"/>
                <a:gd name="T89" fmla="*/ 15 h 223"/>
                <a:gd name="T90" fmla="*/ 67 w 276"/>
                <a:gd name="T91" fmla="*/ 16 h 223"/>
                <a:gd name="T92" fmla="*/ 63 w 276"/>
                <a:gd name="T93" fmla="*/ 14 h 223"/>
                <a:gd name="T94" fmla="*/ 53 w 276"/>
                <a:gd name="T95" fmla="*/ 12 h 223"/>
                <a:gd name="T96" fmla="*/ 42 w 276"/>
                <a:gd name="T97" fmla="*/ 11 h 223"/>
                <a:gd name="T98" fmla="*/ 39 w 276"/>
                <a:gd name="T99" fmla="*/ 14 h 223"/>
                <a:gd name="T100" fmla="*/ 35 w 276"/>
                <a:gd name="T101" fmla="*/ 18 h 223"/>
                <a:gd name="T102" fmla="*/ 31 w 276"/>
                <a:gd name="T103" fmla="*/ 27 h 223"/>
                <a:gd name="T104" fmla="*/ 21 w 276"/>
                <a:gd name="T105" fmla="*/ 32 h 223"/>
                <a:gd name="T106" fmla="*/ 18 w 276"/>
                <a:gd name="T107" fmla="*/ 39 h 223"/>
                <a:gd name="T108" fmla="*/ 12 w 276"/>
                <a:gd name="T109" fmla="*/ 38 h 223"/>
                <a:gd name="T110" fmla="*/ 3 w 276"/>
                <a:gd name="T111" fmla="*/ 35 h 223"/>
                <a:gd name="T112" fmla="*/ 1 w 276"/>
                <a:gd name="T113" fmla="*/ 48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9" name="AutoShape 319"/>
            <p:cNvSpPr>
              <a:spLocks/>
            </p:cNvSpPr>
            <p:nvPr/>
          </p:nvSpPr>
          <p:spPr bwMode="gray">
            <a:xfrm>
              <a:off x="4231382" y="1175097"/>
              <a:ext cx="48006" cy="29209"/>
            </a:xfrm>
            <a:custGeom>
              <a:avLst/>
              <a:gdLst>
                <a:gd name="T0" fmla="*/ 21 w 42"/>
                <a:gd name="T1" fmla="*/ 0 h 27"/>
                <a:gd name="T2" fmla="*/ 8 w 42"/>
                <a:gd name="T3" fmla="*/ 4 h 27"/>
                <a:gd name="T4" fmla="*/ 0 w 42"/>
                <a:gd name="T5" fmla="*/ 8 h 27"/>
                <a:gd name="T6" fmla="*/ 3 w 42"/>
                <a:gd name="T7" fmla="*/ 13 h 27"/>
                <a:gd name="T8" fmla="*/ 15 w 42"/>
                <a:gd name="T9" fmla="*/ 9 h 27"/>
                <a:gd name="T10" fmla="*/ 15 w 42"/>
                <a:gd name="T11" fmla="*/ 7 h 27"/>
                <a:gd name="T12" fmla="*/ 2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cxnSp>
          <p:nvCxnSpPr>
            <p:cNvPr id="320" name="Line 320"/>
            <p:cNvCxnSpPr/>
            <p:nvPr/>
          </p:nvCxnSpPr>
          <p:spPr bwMode="gray">
            <a:xfrm>
              <a:off x="5200645" y="1141395"/>
              <a:ext cx="6858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1" name="Line 321"/>
            <p:cNvCxnSpPr/>
            <p:nvPr/>
          </p:nvCxnSpPr>
          <p:spPr bwMode="gray">
            <a:xfrm flipH="1">
              <a:off x="5202931" y="1143642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2" name="Line 322"/>
            <p:cNvCxnSpPr/>
            <p:nvPr/>
          </p:nvCxnSpPr>
          <p:spPr bwMode="gray">
            <a:xfrm flipH="1">
              <a:off x="5198359" y="1148135"/>
              <a:ext cx="4572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3" name="Line 323"/>
            <p:cNvCxnSpPr/>
            <p:nvPr/>
          </p:nvCxnSpPr>
          <p:spPr bwMode="gray">
            <a:xfrm flipH="1">
              <a:off x="5191501" y="1150382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4" name="Line 324"/>
            <p:cNvCxnSpPr/>
            <p:nvPr/>
          </p:nvCxnSpPr>
          <p:spPr bwMode="gray">
            <a:xfrm flipH="1">
              <a:off x="5186929" y="1157123"/>
              <a:ext cx="6858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5" name="Line 325"/>
            <p:cNvCxnSpPr/>
            <p:nvPr/>
          </p:nvCxnSpPr>
          <p:spPr bwMode="gray">
            <a:xfrm flipH="1">
              <a:off x="5182358" y="1159370"/>
              <a:ext cx="6858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6" name="Line 326"/>
            <p:cNvCxnSpPr/>
            <p:nvPr/>
          </p:nvCxnSpPr>
          <p:spPr bwMode="gray">
            <a:xfrm flipH="1">
              <a:off x="5182358" y="1163863"/>
              <a:ext cx="2286" cy="112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7" name="Line 327"/>
            <p:cNvCxnSpPr/>
            <p:nvPr/>
          </p:nvCxnSpPr>
          <p:spPr bwMode="gray">
            <a:xfrm>
              <a:off x="5182358" y="1172851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8" name="Line 328"/>
            <p:cNvCxnSpPr/>
            <p:nvPr/>
          </p:nvCxnSpPr>
          <p:spPr bwMode="gray">
            <a:xfrm>
              <a:off x="5184644" y="1181838"/>
              <a:ext cx="457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9" name="Line 329"/>
            <p:cNvCxnSpPr/>
            <p:nvPr/>
          </p:nvCxnSpPr>
          <p:spPr bwMode="gray">
            <a:xfrm>
              <a:off x="5198359" y="1217787"/>
              <a:ext cx="2286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0" name="Line 330"/>
            <p:cNvCxnSpPr/>
            <p:nvPr/>
          </p:nvCxnSpPr>
          <p:spPr bwMode="gray">
            <a:xfrm>
              <a:off x="5198359" y="1215541"/>
              <a:ext cx="9144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1" name="Line 331"/>
            <p:cNvCxnSpPr/>
            <p:nvPr/>
          </p:nvCxnSpPr>
          <p:spPr bwMode="gray">
            <a:xfrm>
              <a:off x="5207503" y="1224528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2" name="Line 332"/>
            <p:cNvCxnSpPr/>
            <p:nvPr/>
          </p:nvCxnSpPr>
          <p:spPr bwMode="gray">
            <a:xfrm>
              <a:off x="5216647" y="1229022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3" name="Line 333"/>
            <p:cNvCxnSpPr/>
            <p:nvPr/>
          </p:nvCxnSpPr>
          <p:spPr bwMode="gray">
            <a:xfrm>
              <a:off x="5216647" y="1238009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4" name="Line 334"/>
            <p:cNvCxnSpPr/>
            <p:nvPr/>
          </p:nvCxnSpPr>
          <p:spPr bwMode="gray">
            <a:xfrm>
              <a:off x="5216647" y="1244750"/>
              <a:ext cx="11430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5" name="Line 335"/>
            <p:cNvCxnSpPr/>
            <p:nvPr/>
          </p:nvCxnSpPr>
          <p:spPr bwMode="gray">
            <a:xfrm>
              <a:off x="5228077" y="1249243"/>
              <a:ext cx="4572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6" name="Line 336"/>
            <p:cNvCxnSpPr/>
            <p:nvPr/>
          </p:nvCxnSpPr>
          <p:spPr bwMode="gray">
            <a:xfrm flipV="1">
              <a:off x="5340091" y="1215541"/>
              <a:ext cx="11430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7" name="Line 337"/>
            <p:cNvCxnSpPr/>
            <p:nvPr/>
          </p:nvCxnSpPr>
          <p:spPr bwMode="gray">
            <a:xfrm flipV="1">
              <a:off x="5351521" y="1202060"/>
              <a:ext cx="2286" cy="15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8" name="Line 338"/>
            <p:cNvCxnSpPr/>
            <p:nvPr/>
          </p:nvCxnSpPr>
          <p:spPr bwMode="gray">
            <a:xfrm flipV="1">
              <a:off x="5353807" y="1179591"/>
              <a:ext cx="4572" cy="247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9" name="Line 339"/>
            <p:cNvCxnSpPr/>
            <p:nvPr/>
          </p:nvCxnSpPr>
          <p:spPr bwMode="gray">
            <a:xfrm flipH="1" flipV="1">
              <a:off x="5342377" y="1175097"/>
              <a:ext cx="1600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0" name="Line 340"/>
            <p:cNvCxnSpPr/>
            <p:nvPr/>
          </p:nvCxnSpPr>
          <p:spPr bwMode="gray">
            <a:xfrm flipH="1">
              <a:off x="5298943" y="1172851"/>
              <a:ext cx="1371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41" name="AutoShape 341"/>
            <p:cNvSpPr>
              <a:spLocks/>
            </p:cNvSpPr>
            <p:nvPr/>
          </p:nvSpPr>
          <p:spPr bwMode="gray">
            <a:xfrm>
              <a:off x="4299962" y="1204306"/>
              <a:ext cx="29718" cy="42690"/>
            </a:xfrm>
            <a:custGeom>
              <a:avLst/>
              <a:gdLst>
                <a:gd name="T0" fmla="*/ 12 w 26"/>
                <a:gd name="T1" fmla="*/ 10 h 38"/>
                <a:gd name="T2" fmla="*/ 6 w 26"/>
                <a:gd name="T3" fmla="*/ 17 h 38"/>
                <a:gd name="T4" fmla="*/ 0 w 26"/>
                <a:gd name="T5" fmla="*/ 19 h 38"/>
                <a:gd name="T6" fmla="*/ 3 w 26"/>
                <a:gd name="T7" fmla="*/ 10 h 38"/>
                <a:gd name="T8" fmla="*/ 7 w 26"/>
                <a:gd name="T9" fmla="*/ 0 h 38"/>
                <a:gd name="T10" fmla="*/ 13 w 26"/>
                <a:gd name="T11" fmla="*/ 3 h 38"/>
                <a:gd name="T12" fmla="*/ 12 w 26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2" name="AutoShape 342"/>
            <p:cNvSpPr>
              <a:spLocks/>
            </p:cNvSpPr>
            <p:nvPr/>
          </p:nvSpPr>
          <p:spPr bwMode="gray">
            <a:xfrm>
              <a:off x="4309106" y="1134654"/>
              <a:ext cx="146304" cy="134810"/>
            </a:xfrm>
            <a:custGeom>
              <a:avLst/>
              <a:gdLst>
                <a:gd name="T0" fmla="*/ 40 w 129"/>
                <a:gd name="T1" fmla="*/ 5 h 121"/>
                <a:gd name="T2" fmla="*/ 25 w 129"/>
                <a:gd name="T3" fmla="*/ 4 h 121"/>
                <a:gd name="T4" fmla="*/ 10 w 129"/>
                <a:gd name="T5" fmla="*/ 5 h 121"/>
                <a:gd name="T6" fmla="*/ 6 w 129"/>
                <a:gd name="T7" fmla="*/ 6 h 121"/>
                <a:gd name="T8" fmla="*/ 5 w 129"/>
                <a:gd name="T9" fmla="*/ 12 h 121"/>
                <a:gd name="T10" fmla="*/ 1 w 129"/>
                <a:gd name="T11" fmla="*/ 16 h 121"/>
                <a:gd name="T12" fmla="*/ 0 w 129"/>
                <a:gd name="T13" fmla="*/ 15 h 121"/>
                <a:gd name="T14" fmla="*/ 2 w 129"/>
                <a:gd name="T15" fmla="*/ 31 h 121"/>
                <a:gd name="T16" fmla="*/ 9 w 129"/>
                <a:gd name="T17" fmla="*/ 34 h 121"/>
                <a:gd name="T18" fmla="*/ 8 w 129"/>
                <a:gd name="T19" fmla="*/ 41 h 121"/>
                <a:gd name="T20" fmla="*/ 1 w 129"/>
                <a:gd name="T21" fmla="*/ 48 h 121"/>
                <a:gd name="T22" fmla="*/ 2 w 129"/>
                <a:gd name="T23" fmla="*/ 55 h 121"/>
                <a:gd name="T24" fmla="*/ 15 w 129"/>
                <a:gd name="T25" fmla="*/ 60 h 121"/>
                <a:gd name="T26" fmla="*/ 25 w 129"/>
                <a:gd name="T27" fmla="*/ 54 h 121"/>
                <a:gd name="T28" fmla="*/ 34 w 129"/>
                <a:gd name="T29" fmla="*/ 47 h 121"/>
                <a:gd name="T30" fmla="*/ 44 w 129"/>
                <a:gd name="T31" fmla="*/ 41 h 121"/>
                <a:gd name="T32" fmla="*/ 55 w 129"/>
                <a:gd name="T33" fmla="*/ 34 h 121"/>
                <a:gd name="T34" fmla="*/ 55 w 129"/>
                <a:gd name="T35" fmla="*/ 22 h 121"/>
                <a:gd name="T36" fmla="*/ 55 w 129"/>
                <a:gd name="T37" fmla="*/ 10 h 121"/>
                <a:gd name="T38" fmla="*/ 64 w 129"/>
                <a:gd name="T39" fmla="*/ 1 h 121"/>
                <a:gd name="T40" fmla="*/ 61 w 129"/>
                <a:gd name="T41" fmla="*/ 0 h 121"/>
                <a:gd name="T42" fmla="*/ 50 w 129"/>
                <a:gd name="T43" fmla="*/ 2 h 121"/>
                <a:gd name="T44" fmla="*/ 40 w 129"/>
                <a:gd name="T45" fmla="*/ 5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3" name="AutoShape 343"/>
            <p:cNvSpPr>
              <a:spLocks/>
            </p:cNvSpPr>
            <p:nvPr/>
          </p:nvSpPr>
          <p:spPr bwMode="gray">
            <a:xfrm>
              <a:off x="5024624" y="1008831"/>
              <a:ext cx="196596" cy="137057"/>
            </a:xfrm>
            <a:custGeom>
              <a:avLst/>
              <a:gdLst>
                <a:gd name="T0" fmla="*/ 73 w 171"/>
                <a:gd name="T1" fmla="*/ 54 h 122"/>
                <a:gd name="T2" fmla="*/ 64 w 171"/>
                <a:gd name="T3" fmla="*/ 55 h 122"/>
                <a:gd name="T4" fmla="*/ 52 w 171"/>
                <a:gd name="T5" fmla="*/ 61 h 122"/>
                <a:gd name="T6" fmla="*/ 48 w 171"/>
                <a:gd name="T7" fmla="*/ 46 h 122"/>
                <a:gd name="T8" fmla="*/ 45 w 171"/>
                <a:gd name="T9" fmla="*/ 46 h 122"/>
                <a:gd name="T10" fmla="*/ 42 w 171"/>
                <a:gd name="T11" fmla="*/ 41 h 122"/>
                <a:gd name="T12" fmla="*/ 37 w 171"/>
                <a:gd name="T13" fmla="*/ 43 h 122"/>
                <a:gd name="T14" fmla="*/ 36 w 171"/>
                <a:gd name="T15" fmla="*/ 50 h 122"/>
                <a:gd name="T16" fmla="*/ 28 w 171"/>
                <a:gd name="T17" fmla="*/ 54 h 122"/>
                <a:gd name="T18" fmla="*/ 25 w 171"/>
                <a:gd name="T19" fmla="*/ 56 h 122"/>
                <a:gd name="T20" fmla="*/ 18 w 171"/>
                <a:gd name="T21" fmla="*/ 56 h 122"/>
                <a:gd name="T22" fmla="*/ 13 w 171"/>
                <a:gd name="T23" fmla="*/ 57 h 122"/>
                <a:gd name="T24" fmla="*/ 10 w 171"/>
                <a:gd name="T25" fmla="*/ 55 h 122"/>
                <a:gd name="T26" fmla="*/ 12 w 171"/>
                <a:gd name="T27" fmla="*/ 47 h 122"/>
                <a:gd name="T28" fmla="*/ 15 w 171"/>
                <a:gd name="T29" fmla="*/ 39 h 122"/>
                <a:gd name="T30" fmla="*/ 12 w 171"/>
                <a:gd name="T31" fmla="*/ 34 h 122"/>
                <a:gd name="T32" fmla="*/ 4 w 171"/>
                <a:gd name="T33" fmla="*/ 30 h 122"/>
                <a:gd name="T34" fmla="*/ 0 w 171"/>
                <a:gd name="T35" fmla="*/ 25 h 122"/>
                <a:gd name="T36" fmla="*/ 10 w 171"/>
                <a:gd name="T37" fmla="*/ 15 h 122"/>
                <a:gd name="T38" fmla="*/ 21 w 171"/>
                <a:gd name="T39" fmla="*/ 7 h 122"/>
                <a:gd name="T40" fmla="*/ 28 w 171"/>
                <a:gd name="T41" fmla="*/ 0 h 122"/>
                <a:gd name="T42" fmla="*/ 43 w 171"/>
                <a:gd name="T43" fmla="*/ 1 h 122"/>
                <a:gd name="T44" fmla="*/ 54 w 171"/>
                <a:gd name="T45" fmla="*/ 8 h 122"/>
                <a:gd name="T46" fmla="*/ 41 w 171"/>
                <a:gd name="T47" fmla="*/ 13 h 122"/>
                <a:gd name="T48" fmla="*/ 28 w 171"/>
                <a:gd name="T49" fmla="*/ 17 h 122"/>
                <a:gd name="T50" fmla="*/ 29 w 171"/>
                <a:gd name="T51" fmla="*/ 25 h 122"/>
                <a:gd name="T52" fmla="*/ 47 w 171"/>
                <a:gd name="T53" fmla="*/ 27 h 122"/>
                <a:gd name="T54" fmla="*/ 64 w 171"/>
                <a:gd name="T55" fmla="*/ 29 h 122"/>
                <a:gd name="T56" fmla="*/ 70 w 171"/>
                <a:gd name="T57" fmla="*/ 39 h 122"/>
                <a:gd name="T58" fmla="*/ 79 w 171"/>
                <a:gd name="T59" fmla="*/ 40 h 122"/>
                <a:gd name="T60" fmla="*/ 86 w 171"/>
                <a:gd name="T61" fmla="*/ 54 h 122"/>
                <a:gd name="T62" fmla="*/ 85 w 171"/>
                <a:gd name="T63" fmla="*/ 55 h 122"/>
                <a:gd name="T64" fmla="*/ 76 w 171"/>
                <a:gd name="T65" fmla="*/ 54 h 122"/>
                <a:gd name="T66" fmla="*/ 73 w 171"/>
                <a:gd name="T67" fmla="*/ 54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4" name="AutoShape 344"/>
            <p:cNvSpPr>
              <a:spLocks/>
            </p:cNvSpPr>
            <p:nvPr/>
          </p:nvSpPr>
          <p:spPr bwMode="gray">
            <a:xfrm>
              <a:off x="4722872" y="894242"/>
              <a:ext cx="365760" cy="238165"/>
            </a:xfrm>
            <a:custGeom>
              <a:avLst/>
              <a:gdLst>
                <a:gd name="T0" fmla="*/ 114 w 320"/>
                <a:gd name="T1" fmla="*/ 91 h 212"/>
                <a:gd name="T2" fmla="*/ 97 w 320"/>
                <a:gd name="T3" fmla="*/ 80 h 212"/>
                <a:gd name="T4" fmla="*/ 80 w 320"/>
                <a:gd name="T5" fmla="*/ 69 h 212"/>
                <a:gd name="T6" fmla="*/ 71 w 320"/>
                <a:gd name="T7" fmla="*/ 64 h 212"/>
                <a:gd name="T8" fmla="*/ 57 w 320"/>
                <a:gd name="T9" fmla="*/ 58 h 212"/>
                <a:gd name="T10" fmla="*/ 49 w 320"/>
                <a:gd name="T11" fmla="*/ 46 h 212"/>
                <a:gd name="T12" fmla="*/ 37 w 320"/>
                <a:gd name="T13" fmla="*/ 37 h 212"/>
                <a:gd name="T14" fmla="*/ 28 w 320"/>
                <a:gd name="T15" fmla="*/ 46 h 212"/>
                <a:gd name="T16" fmla="*/ 22 w 320"/>
                <a:gd name="T17" fmla="*/ 49 h 212"/>
                <a:gd name="T18" fmla="*/ 25 w 320"/>
                <a:gd name="T19" fmla="*/ 55 h 212"/>
                <a:gd name="T20" fmla="*/ 11 w 320"/>
                <a:gd name="T21" fmla="*/ 53 h 212"/>
                <a:gd name="T22" fmla="*/ 8 w 320"/>
                <a:gd name="T23" fmla="*/ 42 h 212"/>
                <a:gd name="T24" fmla="*/ 5 w 320"/>
                <a:gd name="T25" fmla="*/ 30 h 212"/>
                <a:gd name="T26" fmla="*/ 3 w 320"/>
                <a:gd name="T27" fmla="*/ 20 h 212"/>
                <a:gd name="T28" fmla="*/ 0 w 320"/>
                <a:gd name="T29" fmla="*/ 9 h 212"/>
                <a:gd name="T30" fmla="*/ 12 w 320"/>
                <a:gd name="T31" fmla="*/ 4 h 212"/>
                <a:gd name="T32" fmla="*/ 24 w 320"/>
                <a:gd name="T33" fmla="*/ 0 h 212"/>
                <a:gd name="T34" fmla="*/ 38 w 320"/>
                <a:gd name="T35" fmla="*/ 7 h 212"/>
                <a:gd name="T36" fmla="*/ 51 w 320"/>
                <a:gd name="T37" fmla="*/ 13 h 212"/>
                <a:gd name="T38" fmla="*/ 61 w 320"/>
                <a:gd name="T39" fmla="*/ 25 h 212"/>
                <a:gd name="T40" fmla="*/ 71 w 320"/>
                <a:gd name="T41" fmla="*/ 26 h 212"/>
                <a:gd name="T42" fmla="*/ 82 w 320"/>
                <a:gd name="T43" fmla="*/ 27 h 212"/>
                <a:gd name="T44" fmla="*/ 92 w 320"/>
                <a:gd name="T45" fmla="*/ 27 h 212"/>
                <a:gd name="T46" fmla="*/ 102 w 320"/>
                <a:gd name="T47" fmla="*/ 28 h 212"/>
                <a:gd name="T48" fmla="*/ 114 w 320"/>
                <a:gd name="T49" fmla="*/ 36 h 212"/>
                <a:gd name="T50" fmla="*/ 114 w 320"/>
                <a:gd name="T51" fmla="*/ 46 h 212"/>
                <a:gd name="T52" fmla="*/ 124 w 320"/>
                <a:gd name="T53" fmla="*/ 51 h 212"/>
                <a:gd name="T54" fmla="*/ 134 w 320"/>
                <a:gd name="T55" fmla="*/ 55 h 212"/>
                <a:gd name="T56" fmla="*/ 144 w 320"/>
                <a:gd name="T57" fmla="*/ 49 h 212"/>
                <a:gd name="T58" fmla="*/ 153 w 320"/>
                <a:gd name="T59" fmla="*/ 42 h 212"/>
                <a:gd name="T60" fmla="*/ 160 w 320"/>
                <a:gd name="T61" fmla="*/ 51 h 212"/>
                <a:gd name="T62" fmla="*/ 153 w 320"/>
                <a:gd name="T63" fmla="*/ 57 h 212"/>
                <a:gd name="T64" fmla="*/ 142 w 320"/>
                <a:gd name="T65" fmla="*/ 67 h 212"/>
                <a:gd name="T66" fmla="*/ 132 w 320"/>
                <a:gd name="T67" fmla="*/ 76 h 212"/>
                <a:gd name="T68" fmla="*/ 136 w 320"/>
                <a:gd name="T69" fmla="*/ 81 h 212"/>
                <a:gd name="T70" fmla="*/ 144 w 320"/>
                <a:gd name="T71" fmla="*/ 85 h 212"/>
                <a:gd name="T72" fmla="*/ 147 w 320"/>
                <a:gd name="T73" fmla="*/ 90 h 212"/>
                <a:gd name="T74" fmla="*/ 144 w 320"/>
                <a:gd name="T75" fmla="*/ 98 h 212"/>
                <a:gd name="T76" fmla="*/ 142 w 320"/>
                <a:gd name="T77" fmla="*/ 106 h 212"/>
                <a:gd name="T78" fmla="*/ 132 w 320"/>
                <a:gd name="T79" fmla="*/ 104 h 212"/>
                <a:gd name="T80" fmla="*/ 121 w 320"/>
                <a:gd name="T81" fmla="*/ 103 h 212"/>
                <a:gd name="T82" fmla="*/ 114 w 320"/>
                <a:gd name="T83" fmla="*/ 9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5" name="AutoShape 345"/>
            <p:cNvSpPr>
              <a:spLocks/>
            </p:cNvSpPr>
            <p:nvPr/>
          </p:nvSpPr>
          <p:spPr bwMode="gray">
            <a:xfrm>
              <a:off x="3931917" y="990857"/>
              <a:ext cx="57150" cy="42690"/>
            </a:xfrm>
            <a:custGeom>
              <a:avLst/>
              <a:gdLst>
                <a:gd name="T0" fmla="*/ 7 w 50"/>
                <a:gd name="T1" fmla="*/ 19 h 37"/>
                <a:gd name="T2" fmla="*/ 0 w 50"/>
                <a:gd name="T3" fmla="*/ 6 h 37"/>
                <a:gd name="T4" fmla="*/ 2 w 50"/>
                <a:gd name="T5" fmla="*/ 5 h 37"/>
                <a:gd name="T6" fmla="*/ 2 w 50"/>
                <a:gd name="T7" fmla="*/ 4 h 37"/>
                <a:gd name="T8" fmla="*/ 6 w 50"/>
                <a:gd name="T9" fmla="*/ 3 h 37"/>
                <a:gd name="T10" fmla="*/ 8 w 50"/>
                <a:gd name="T11" fmla="*/ 3 h 37"/>
                <a:gd name="T12" fmla="*/ 9 w 50"/>
                <a:gd name="T13" fmla="*/ 1 h 37"/>
                <a:gd name="T14" fmla="*/ 11 w 50"/>
                <a:gd name="T15" fmla="*/ 1 h 37"/>
                <a:gd name="T16" fmla="*/ 13 w 50"/>
                <a:gd name="T17" fmla="*/ 2 h 37"/>
                <a:gd name="T18" fmla="*/ 14 w 50"/>
                <a:gd name="T19" fmla="*/ 1 h 37"/>
                <a:gd name="T20" fmla="*/ 18 w 50"/>
                <a:gd name="T21" fmla="*/ 0 h 37"/>
                <a:gd name="T22" fmla="*/ 20 w 50"/>
                <a:gd name="T23" fmla="*/ 3 h 37"/>
                <a:gd name="T24" fmla="*/ 22 w 50"/>
                <a:gd name="T25" fmla="*/ 2 h 37"/>
                <a:gd name="T26" fmla="*/ 24 w 50"/>
                <a:gd name="T27" fmla="*/ 4 h 37"/>
                <a:gd name="T28" fmla="*/ 25 w 50"/>
                <a:gd name="T29" fmla="*/ 13 h 37"/>
                <a:gd name="T30" fmla="*/ 7 w 50"/>
                <a:gd name="T31" fmla="*/ 1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6" name="AutoShape 346"/>
            <p:cNvSpPr>
              <a:spLocks/>
            </p:cNvSpPr>
            <p:nvPr/>
          </p:nvSpPr>
          <p:spPr bwMode="gray">
            <a:xfrm>
              <a:off x="3975351" y="939179"/>
              <a:ext cx="134874" cy="80886"/>
            </a:xfrm>
            <a:custGeom>
              <a:avLst/>
              <a:gdLst>
                <a:gd name="T0" fmla="*/ 3 w 118"/>
                <a:gd name="T1" fmla="*/ 3 h 72"/>
                <a:gd name="T2" fmla="*/ 1 w 118"/>
                <a:gd name="T3" fmla="*/ 0 h 72"/>
                <a:gd name="T4" fmla="*/ 0 w 118"/>
                <a:gd name="T5" fmla="*/ 8 h 72"/>
                <a:gd name="T6" fmla="*/ 4 w 118"/>
                <a:gd name="T7" fmla="*/ 15 h 72"/>
                <a:gd name="T8" fmla="*/ 0 w 118"/>
                <a:gd name="T9" fmla="*/ 21 h 72"/>
                <a:gd name="T10" fmla="*/ 3 w 118"/>
                <a:gd name="T11" fmla="*/ 25 h 72"/>
                <a:gd name="T12" fmla="*/ 5 w 118"/>
                <a:gd name="T13" fmla="*/ 27 h 72"/>
                <a:gd name="T14" fmla="*/ 6 w 118"/>
                <a:gd name="T15" fmla="*/ 36 h 72"/>
                <a:gd name="T16" fmla="*/ 17 w 118"/>
                <a:gd name="T17" fmla="*/ 35 h 72"/>
                <a:gd name="T18" fmla="*/ 35 w 118"/>
                <a:gd name="T19" fmla="*/ 36 h 72"/>
                <a:gd name="T20" fmla="*/ 39 w 118"/>
                <a:gd name="T21" fmla="*/ 33 h 72"/>
                <a:gd name="T22" fmla="*/ 41 w 118"/>
                <a:gd name="T23" fmla="*/ 31 h 72"/>
                <a:gd name="T24" fmla="*/ 43 w 118"/>
                <a:gd name="T25" fmla="*/ 28 h 72"/>
                <a:gd name="T26" fmla="*/ 57 w 118"/>
                <a:gd name="T27" fmla="*/ 27 h 72"/>
                <a:gd name="T28" fmla="*/ 52 w 118"/>
                <a:gd name="T29" fmla="*/ 23 h 72"/>
                <a:gd name="T30" fmla="*/ 55 w 118"/>
                <a:gd name="T31" fmla="*/ 18 h 72"/>
                <a:gd name="T32" fmla="*/ 57 w 118"/>
                <a:gd name="T33" fmla="*/ 10 h 72"/>
                <a:gd name="T34" fmla="*/ 59 w 118"/>
                <a:gd name="T35" fmla="*/ 6 h 72"/>
                <a:gd name="T36" fmla="*/ 41 w 118"/>
                <a:gd name="T37" fmla="*/ 2 h 72"/>
                <a:gd name="T38" fmla="*/ 25 w 118"/>
                <a:gd name="T39" fmla="*/ 7 h 72"/>
                <a:gd name="T40" fmla="*/ 14 w 118"/>
                <a:gd name="T41" fmla="*/ 5 h 72"/>
                <a:gd name="T42" fmla="*/ 3 w 118"/>
                <a:gd name="T43" fmla="*/ 3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7" name="AutoShape 347"/>
            <p:cNvSpPr>
              <a:spLocks/>
            </p:cNvSpPr>
            <p:nvPr/>
          </p:nvSpPr>
          <p:spPr bwMode="gray">
            <a:xfrm>
              <a:off x="3906771" y="986363"/>
              <a:ext cx="41148" cy="78639"/>
            </a:xfrm>
            <a:custGeom>
              <a:avLst/>
              <a:gdLst>
                <a:gd name="T0" fmla="*/ 0 w 35"/>
                <a:gd name="T1" fmla="*/ 8 h 71"/>
                <a:gd name="T2" fmla="*/ 2 w 35"/>
                <a:gd name="T3" fmla="*/ 24 h 71"/>
                <a:gd name="T4" fmla="*/ 9 w 35"/>
                <a:gd name="T5" fmla="*/ 35 h 71"/>
                <a:gd name="T6" fmla="*/ 12 w 35"/>
                <a:gd name="T7" fmla="*/ 32 h 71"/>
                <a:gd name="T8" fmla="*/ 18 w 35"/>
                <a:gd name="T9" fmla="*/ 21 h 71"/>
                <a:gd name="T10" fmla="*/ 18 w 35"/>
                <a:gd name="T11" fmla="*/ 21 h 71"/>
                <a:gd name="T12" fmla="*/ 11 w 35"/>
                <a:gd name="T13" fmla="*/ 8 h 71"/>
                <a:gd name="T14" fmla="*/ 8 w 35"/>
                <a:gd name="T15" fmla="*/ 2 h 71"/>
                <a:gd name="T16" fmla="*/ 2 w 35"/>
                <a:gd name="T17" fmla="*/ 0 h 71"/>
                <a:gd name="T18" fmla="*/ 0 w 35"/>
                <a:gd name="T19" fmla="*/ 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8" name="AutoShape 348"/>
            <p:cNvSpPr>
              <a:spLocks/>
            </p:cNvSpPr>
            <p:nvPr/>
          </p:nvSpPr>
          <p:spPr bwMode="gray">
            <a:xfrm>
              <a:off x="4446266" y="1013325"/>
              <a:ext cx="105156" cy="69652"/>
            </a:xfrm>
            <a:custGeom>
              <a:avLst/>
              <a:gdLst>
                <a:gd name="T0" fmla="*/ 6 w 94"/>
                <a:gd name="T1" fmla="*/ 4 h 63"/>
                <a:gd name="T2" fmla="*/ 0 w 94"/>
                <a:gd name="T3" fmla="*/ 0 h 63"/>
                <a:gd name="T4" fmla="*/ 15 w 94"/>
                <a:gd name="T5" fmla="*/ 0 h 63"/>
                <a:gd name="T6" fmla="*/ 29 w 94"/>
                <a:gd name="T7" fmla="*/ 0 h 63"/>
                <a:gd name="T8" fmla="*/ 38 w 94"/>
                <a:gd name="T9" fmla="*/ 2 h 63"/>
                <a:gd name="T10" fmla="*/ 38 w 94"/>
                <a:gd name="T11" fmla="*/ 12 h 63"/>
                <a:gd name="T12" fmla="*/ 43 w 94"/>
                <a:gd name="T13" fmla="*/ 14 h 63"/>
                <a:gd name="T14" fmla="*/ 39 w 94"/>
                <a:gd name="T15" fmla="*/ 19 h 63"/>
                <a:gd name="T16" fmla="*/ 46 w 94"/>
                <a:gd name="T17" fmla="*/ 29 h 63"/>
                <a:gd name="T18" fmla="*/ 42 w 94"/>
                <a:gd name="T19" fmla="*/ 31 h 63"/>
                <a:gd name="T20" fmla="*/ 38 w 94"/>
                <a:gd name="T21" fmla="*/ 29 h 63"/>
                <a:gd name="T22" fmla="*/ 38 w 94"/>
                <a:gd name="T23" fmla="*/ 27 h 63"/>
                <a:gd name="T24" fmla="*/ 35 w 94"/>
                <a:gd name="T25" fmla="*/ 25 h 63"/>
                <a:gd name="T26" fmla="*/ 33 w 94"/>
                <a:gd name="T27" fmla="*/ 25 h 63"/>
                <a:gd name="T28" fmla="*/ 30 w 94"/>
                <a:gd name="T29" fmla="*/ 24 h 63"/>
                <a:gd name="T30" fmla="*/ 27 w 94"/>
                <a:gd name="T31" fmla="*/ 23 h 63"/>
                <a:gd name="T32" fmla="*/ 23 w 94"/>
                <a:gd name="T33" fmla="*/ 23 h 63"/>
                <a:gd name="T34" fmla="*/ 23 w 94"/>
                <a:gd name="T35" fmla="*/ 23 h 63"/>
                <a:gd name="T36" fmla="*/ 15 w 94"/>
                <a:gd name="T37" fmla="*/ 19 h 63"/>
                <a:gd name="T38" fmla="*/ 11 w 94"/>
                <a:gd name="T39" fmla="*/ 12 h 63"/>
                <a:gd name="T40" fmla="*/ 6 w 94"/>
                <a:gd name="T41" fmla="*/ 4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9" name="AutoShape 349"/>
            <p:cNvSpPr>
              <a:spLocks/>
            </p:cNvSpPr>
            <p:nvPr/>
          </p:nvSpPr>
          <p:spPr bwMode="gray">
            <a:xfrm>
              <a:off x="4535420" y="1002091"/>
              <a:ext cx="91440" cy="96614"/>
            </a:xfrm>
            <a:custGeom>
              <a:avLst/>
              <a:gdLst>
                <a:gd name="T0" fmla="*/ 8 w 81"/>
                <a:gd name="T1" fmla="*/ 34 h 85"/>
                <a:gd name="T2" fmla="*/ 0 w 81"/>
                <a:gd name="T3" fmla="*/ 24 h 85"/>
                <a:gd name="T4" fmla="*/ 4 w 81"/>
                <a:gd name="T5" fmla="*/ 19 h 85"/>
                <a:gd name="T6" fmla="*/ 0 w 81"/>
                <a:gd name="T7" fmla="*/ 17 h 85"/>
                <a:gd name="T8" fmla="*/ 0 w 81"/>
                <a:gd name="T9" fmla="*/ 6 h 85"/>
                <a:gd name="T10" fmla="*/ 3 w 81"/>
                <a:gd name="T11" fmla="*/ 0 h 85"/>
                <a:gd name="T12" fmla="*/ 20 w 81"/>
                <a:gd name="T13" fmla="*/ 3 h 85"/>
                <a:gd name="T14" fmla="*/ 26 w 81"/>
                <a:gd name="T15" fmla="*/ 11 h 85"/>
                <a:gd name="T16" fmla="*/ 40 w 81"/>
                <a:gd name="T17" fmla="*/ 19 h 85"/>
                <a:gd name="T18" fmla="*/ 33 w 81"/>
                <a:gd name="T19" fmla="*/ 21 h 85"/>
                <a:gd name="T20" fmla="*/ 30 w 81"/>
                <a:gd name="T21" fmla="*/ 35 h 85"/>
                <a:gd name="T22" fmla="*/ 29 w 81"/>
                <a:gd name="T23" fmla="*/ 43 h 85"/>
                <a:gd name="T24" fmla="*/ 20 w 81"/>
                <a:gd name="T25" fmla="*/ 37 h 85"/>
                <a:gd name="T26" fmla="*/ 21 w 81"/>
                <a:gd name="T27" fmla="*/ 34 h 85"/>
                <a:gd name="T28" fmla="*/ 18 w 81"/>
                <a:gd name="T29" fmla="*/ 28 h 85"/>
                <a:gd name="T30" fmla="*/ 8 w 81"/>
                <a:gd name="T31" fmla="*/ 34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0" name="AutoShape 350"/>
            <p:cNvSpPr>
              <a:spLocks/>
            </p:cNvSpPr>
            <p:nvPr/>
          </p:nvSpPr>
          <p:spPr bwMode="gray">
            <a:xfrm>
              <a:off x="4501130" y="1065002"/>
              <a:ext cx="41148" cy="22468"/>
            </a:xfrm>
            <a:custGeom>
              <a:avLst/>
              <a:gdLst>
                <a:gd name="T0" fmla="*/ 18 w 37"/>
                <a:gd name="T1" fmla="*/ 8 h 19"/>
                <a:gd name="T2" fmla="*/ 15 w 37"/>
                <a:gd name="T3" fmla="*/ 10 h 19"/>
                <a:gd name="T4" fmla="*/ 2 w 37"/>
                <a:gd name="T5" fmla="*/ 3 h 19"/>
                <a:gd name="T6" fmla="*/ 0 w 37"/>
                <a:gd name="T7" fmla="*/ 1 h 19"/>
                <a:gd name="T8" fmla="*/ 0 w 37"/>
                <a:gd name="T9" fmla="*/ 0 h 19"/>
                <a:gd name="T10" fmla="*/ 3 w 37"/>
                <a:gd name="T11" fmla="*/ 0 h 19"/>
                <a:gd name="T12" fmla="*/ 6 w 37"/>
                <a:gd name="T13" fmla="*/ 1 h 19"/>
                <a:gd name="T14" fmla="*/ 9 w 37"/>
                <a:gd name="T15" fmla="*/ 2 h 19"/>
                <a:gd name="T16" fmla="*/ 12 w 37"/>
                <a:gd name="T17" fmla="*/ 2 h 19"/>
                <a:gd name="T18" fmla="*/ 14 w 37"/>
                <a:gd name="T19" fmla="*/ 4 h 19"/>
                <a:gd name="T20" fmla="*/ 15 w 37"/>
                <a:gd name="T21" fmla="*/ 6 h 19"/>
                <a:gd name="T22" fmla="*/ 18 w 37"/>
                <a:gd name="T23" fmla="*/ 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1" name="AutoShape 351"/>
            <p:cNvSpPr>
              <a:spLocks/>
            </p:cNvSpPr>
            <p:nvPr/>
          </p:nvSpPr>
          <p:spPr bwMode="gray">
            <a:xfrm>
              <a:off x="3927345" y="1008831"/>
              <a:ext cx="146304" cy="143798"/>
            </a:xfrm>
            <a:custGeom>
              <a:avLst/>
              <a:gdLst>
                <a:gd name="T0" fmla="*/ 12 w 127"/>
                <a:gd name="T1" fmla="*/ 33 h 128"/>
                <a:gd name="T2" fmla="*/ 5 w 127"/>
                <a:gd name="T3" fmla="*/ 30 h 128"/>
                <a:gd name="T4" fmla="*/ 0 w 127"/>
                <a:gd name="T5" fmla="*/ 25 h 128"/>
                <a:gd name="T6" fmla="*/ 3 w 127"/>
                <a:gd name="T7" fmla="*/ 21 h 128"/>
                <a:gd name="T8" fmla="*/ 9 w 127"/>
                <a:gd name="T9" fmla="*/ 11 h 128"/>
                <a:gd name="T10" fmla="*/ 9 w 127"/>
                <a:gd name="T11" fmla="*/ 10 h 128"/>
                <a:gd name="T12" fmla="*/ 27 w 127"/>
                <a:gd name="T13" fmla="*/ 4 h 128"/>
                <a:gd name="T14" fmla="*/ 38 w 127"/>
                <a:gd name="T15" fmla="*/ 3 h 128"/>
                <a:gd name="T16" fmla="*/ 55 w 127"/>
                <a:gd name="T17" fmla="*/ 4 h 128"/>
                <a:gd name="T18" fmla="*/ 60 w 127"/>
                <a:gd name="T19" fmla="*/ 1 h 128"/>
                <a:gd name="T20" fmla="*/ 61 w 127"/>
                <a:gd name="T21" fmla="*/ 0 h 128"/>
                <a:gd name="T22" fmla="*/ 64 w 127"/>
                <a:gd name="T23" fmla="*/ 4 h 128"/>
                <a:gd name="T24" fmla="*/ 60 w 127"/>
                <a:gd name="T25" fmla="*/ 12 h 128"/>
                <a:gd name="T26" fmla="*/ 48 w 127"/>
                <a:gd name="T27" fmla="*/ 9 h 128"/>
                <a:gd name="T28" fmla="*/ 37 w 127"/>
                <a:gd name="T29" fmla="*/ 13 h 128"/>
                <a:gd name="T30" fmla="*/ 42 w 127"/>
                <a:gd name="T31" fmla="*/ 18 h 128"/>
                <a:gd name="T32" fmla="*/ 37 w 127"/>
                <a:gd name="T33" fmla="*/ 18 h 128"/>
                <a:gd name="T34" fmla="*/ 38 w 127"/>
                <a:gd name="T35" fmla="*/ 21 h 128"/>
                <a:gd name="T36" fmla="*/ 34 w 127"/>
                <a:gd name="T37" fmla="*/ 19 h 128"/>
                <a:gd name="T38" fmla="*/ 36 w 127"/>
                <a:gd name="T39" fmla="*/ 22 h 128"/>
                <a:gd name="T40" fmla="*/ 29 w 127"/>
                <a:gd name="T41" fmla="*/ 14 h 128"/>
                <a:gd name="T42" fmla="*/ 26 w 127"/>
                <a:gd name="T43" fmla="*/ 16 h 128"/>
                <a:gd name="T44" fmla="*/ 30 w 127"/>
                <a:gd name="T45" fmla="*/ 27 h 128"/>
                <a:gd name="T46" fmla="*/ 33 w 127"/>
                <a:gd name="T47" fmla="*/ 32 h 128"/>
                <a:gd name="T48" fmla="*/ 29 w 127"/>
                <a:gd name="T49" fmla="*/ 30 h 128"/>
                <a:gd name="T50" fmla="*/ 30 w 127"/>
                <a:gd name="T51" fmla="*/ 34 h 128"/>
                <a:gd name="T52" fmla="*/ 28 w 127"/>
                <a:gd name="T53" fmla="*/ 35 h 128"/>
                <a:gd name="T54" fmla="*/ 42 w 127"/>
                <a:gd name="T55" fmla="*/ 44 h 128"/>
                <a:gd name="T56" fmla="*/ 42 w 127"/>
                <a:gd name="T57" fmla="*/ 48 h 128"/>
                <a:gd name="T58" fmla="*/ 36 w 127"/>
                <a:gd name="T59" fmla="*/ 46 h 128"/>
                <a:gd name="T60" fmla="*/ 33 w 127"/>
                <a:gd name="T61" fmla="*/ 47 h 128"/>
                <a:gd name="T62" fmla="*/ 36 w 127"/>
                <a:gd name="T63" fmla="*/ 52 h 128"/>
                <a:gd name="T64" fmla="*/ 30 w 127"/>
                <a:gd name="T65" fmla="*/ 52 h 128"/>
                <a:gd name="T66" fmla="*/ 34 w 127"/>
                <a:gd name="T67" fmla="*/ 64 h 128"/>
                <a:gd name="T68" fmla="*/ 28 w 127"/>
                <a:gd name="T69" fmla="*/ 61 h 128"/>
                <a:gd name="T70" fmla="*/ 27 w 127"/>
                <a:gd name="T71" fmla="*/ 64 h 128"/>
                <a:gd name="T72" fmla="*/ 22 w 127"/>
                <a:gd name="T73" fmla="*/ 58 h 128"/>
                <a:gd name="T74" fmla="*/ 21 w 127"/>
                <a:gd name="T75" fmla="*/ 60 h 128"/>
                <a:gd name="T76" fmla="*/ 15 w 127"/>
                <a:gd name="T77" fmla="*/ 49 h 128"/>
                <a:gd name="T78" fmla="*/ 15 w 127"/>
                <a:gd name="T79" fmla="*/ 45 h 128"/>
                <a:gd name="T80" fmla="*/ 23 w 127"/>
                <a:gd name="T81" fmla="*/ 42 h 128"/>
                <a:gd name="T82" fmla="*/ 33 w 127"/>
                <a:gd name="T83" fmla="*/ 45 h 128"/>
                <a:gd name="T84" fmla="*/ 32 w 127"/>
                <a:gd name="T85" fmla="*/ 43 h 128"/>
                <a:gd name="T86" fmla="*/ 26 w 127"/>
                <a:gd name="T87" fmla="*/ 40 h 128"/>
                <a:gd name="T88" fmla="*/ 15 w 127"/>
                <a:gd name="T89" fmla="*/ 40 h 128"/>
                <a:gd name="T90" fmla="*/ 12 w 127"/>
                <a:gd name="T91" fmla="*/ 40 h 128"/>
                <a:gd name="T92" fmla="*/ 10 w 127"/>
                <a:gd name="T93" fmla="*/ 34 h 128"/>
                <a:gd name="T94" fmla="*/ 12 w 127"/>
                <a:gd name="T95" fmla="*/ 33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2" name="AutoShape 352"/>
            <p:cNvSpPr>
              <a:spLocks/>
            </p:cNvSpPr>
            <p:nvPr/>
          </p:nvSpPr>
          <p:spPr bwMode="gray">
            <a:xfrm>
              <a:off x="4021071" y="1179591"/>
              <a:ext cx="64008" cy="15728"/>
            </a:xfrm>
            <a:custGeom>
              <a:avLst/>
              <a:gdLst>
                <a:gd name="T0" fmla="*/ 22 w 57"/>
                <a:gd name="T1" fmla="*/ 4 h 13"/>
                <a:gd name="T2" fmla="*/ 6 w 57"/>
                <a:gd name="T3" fmla="*/ 0 h 13"/>
                <a:gd name="T4" fmla="*/ 1 w 57"/>
                <a:gd name="T5" fmla="*/ 0 h 13"/>
                <a:gd name="T6" fmla="*/ 0 w 57"/>
                <a:gd name="T7" fmla="*/ 4 h 13"/>
                <a:gd name="T8" fmla="*/ 10 w 57"/>
                <a:gd name="T9" fmla="*/ 6 h 13"/>
                <a:gd name="T10" fmla="*/ 20 w 57"/>
                <a:gd name="T11" fmla="*/ 7 h 13"/>
                <a:gd name="T12" fmla="*/ 28 w 57"/>
                <a:gd name="T13" fmla="*/ 4 h 13"/>
                <a:gd name="T14" fmla="*/ 22 w 57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3" name="AutoShape 353"/>
            <p:cNvSpPr>
              <a:spLocks/>
            </p:cNvSpPr>
            <p:nvPr/>
          </p:nvSpPr>
          <p:spPr bwMode="gray">
            <a:xfrm>
              <a:off x="4000497" y="1082977"/>
              <a:ext cx="36576" cy="26962"/>
            </a:xfrm>
            <a:custGeom>
              <a:avLst/>
              <a:gdLst>
                <a:gd name="T0" fmla="*/ 16 w 33"/>
                <a:gd name="T1" fmla="*/ 11 h 23"/>
                <a:gd name="T2" fmla="*/ 8 w 33"/>
                <a:gd name="T3" fmla="*/ 3 h 23"/>
                <a:gd name="T4" fmla="*/ 0 w 33"/>
                <a:gd name="T5" fmla="*/ 0 h 23"/>
                <a:gd name="T6" fmla="*/ 8 w 33"/>
                <a:gd name="T7" fmla="*/ 6 h 23"/>
                <a:gd name="T8" fmla="*/ 16 w 33"/>
                <a:gd name="T9" fmla="*/ 12 h 23"/>
                <a:gd name="T10" fmla="*/ 16 w 33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4" name="AutoShape 354"/>
            <p:cNvSpPr>
              <a:spLocks/>
            </p:cNvSpPr>
            <p:nvPr/>
          </p:nvSpPr>
          <p:spPr bwMode="gray">
            <a:xfrm>
              <a:off x="4064505" y="1073990"/>
              <a:ext cx="16002" cy="6741"/>
            </a:xfrm>
            <a:custGeom>
              <a:avLst/>
              <a:gdLst>
                <a:gd name="T0" fmla="*/ 7 w 13"/>
                <a:gd name="T1" fmla="*/ 3 h 6"/>
                <a:gd name="T2" fmla="*/ 3 w 13"/>
                <a:gd name="T3" fmla="*/ 2 h 6"/>
                <a:gd name="T4" fmla="*/ 0 w 13"/>
                <a:gd name="T5" fmla="*/ 0 h 6"/>
                <a:gd name="T6" fmla="*/ 6 w 13"/>
                <a:gd name="T7" fmla="*/ 2 h 6"/>
                <a:gd name="T8" fmla="*/ 7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5" name="AutoShape 355"/>
            <p:cNvSpPr>
              <a:spLocks/>
            </p:cNvSpPr>
            <p:nvPr/>
          </p:nvSpPr>
          <p:spPr bwMode="gray">
            <a:xfrm>
              <a:off x="3941061" y="1100952"/>
              <a:ext cx="6858" cy="6741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3 h 6"/>
                <a:gd name="T4" fmla="*/ 1 w 8"/>
                <a:gd name="T5" fmla="*/ 3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6" name="AutoShape 356"/>
            <p:cNvSpPr>
              <a:spLocks/>
            </p:cNvSpPr>
            <p:nvPr/>
          </p:nvSpPr>
          <p:spPr bwMode="gray">
            <a:xfrm>
              <a:off x="4069077" y="1094211"/>
              <a:ext cx="2286" cy="8987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7" name="AutoShape 357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57 w 238"/>
                <a:gd name="T109" fmla="*/ 36 h 221"/>
                <a:gd name="T110" fmla="*/ 56 w 238"/>
                <a:gd name="T111" fmla="*/ 36 h 221"/>
                <a:gd name="T112" fmla="*/ 56 w 238"/>
                <a:gd name="T113" fmla="*/ 37 h 221"/>
                <a:gd name="T114" fmla="*/ 56 w 238"/>
                <a:gd name="T115" fmla="*/ 37 h 221"/>
                <a:gd name="T116" fmla="*/ 57 w 238"/>
                <a:gd name="T117" fmla="*/ 36 h 221"/>
                <a:gd name="T118" fmla="*/ 66 w 238"/>
                <a:gd name="T119" fmla="*/ 5 h 221"/>
                <a:gd name="T120" fmla="*/ 59 w 238"/>
                <a:gd name="T121" fmla="*/ 64 h 221"/>
                <a:gd name="T122" fmla="*/ 66 w 238"/>
                <a:gd name="T123" fmla="*/ 5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8" name="AutoShape 358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9" name="AutoShape 359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0" name="AutoShape 360"/>
            <p:cNvSpPr>
              <a:spLocks/>
            </p:cNvSpPr>
            <p:nvPr/>
          </p:nvSpPr>
          <p:spPr bwMode="gray">
            <a:xfrm>
              <a:off x="3755895" y="1103199"/>
              <a:ext cx="73152" cy="44937"/>
            </a:xfrm>
            <a:custGeom>
              <a:avLst/>
              <a:gdLst>
                <a:gd name="T0" fmla="*/ 28 w 65"/>
                <a:gd name="T1" fmla="*/ 12 h 39"/>
                <a:gd name="T2" fmla="*/ 28 w 65"/>
                <a:gd name="T3" fmla="*/ 20 h 39"/>
                <a:gd name="T4" fmla="*/ 16 w 65"/>
                <a:gd name="T5" fmla="*/ 14 h 39"/>
                <a:gd name="T6" fmla="*/ 3 w 65"/>
                <a:gd name="T7" fmla="*/ 9 h 39"/>
                <a:gd name="T8" fmla="*/ 0 w 65"/>
                <a:gd name="T9" fmla="*/ 3 h 39"/>
                <a:gd name="T10" fmla="*/ 9 w 65"/>
                <a:gd name="T11" fmla="*/ 2 h 39"/>
                <a:gd name="T12" fmla="*/ 21 w 65"/>
                <a:gd name="T13" fmla="*/ 1 h 39"/>
                <a:gd name="T14" fmla="*/ 32 w 65"/>
                <a:gd name="T15" fmla="*/ 0 h 39"/>
                <a:gd name="T16" fmla="*/ 28 w 65"/>
                <a:gd name="T17" fmla="*/ 1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1" name="AutoShape 361"/>
            <p:cNvSpPr>
              <a:spLocks/>
            </p:cNvSpPr>
            <p:nvPr/>
          </p:nvSpPr>
          <p:spPr bwMode="gray">
            <a:xfrm>
              <a:off x="3653025" y="1020066"/>
              <a:ext cx="38862" cy="67405"/>
            </a:xfrm>
            <a:custGeom>
              <a:avLst/>
              <a:gdLst>
                <a:gd name="T0" fmla="*/ 10 w 32"/>
                <a:gd name="T1" fmla="*/ 26 h 59"/>
                <a:gd name="T2" fmla="*/ 5 w 32"/>
                <a:gd name="T3" fmla="*/ 30 h 59"/>
                <a:gd name="T4" fmla="*/ 2 w 32"/>
                <a:gd name="T5" fmla="*/ 23 h 59"/>
                <a:gd name="T6" fmla="*/ 1 w 32"/>
                <a:gd name="T7" fmla="*/ 14 h 59"/>
                <a:gd name="T8" fmla="*/ 0 w 32"/>
                <a:gd name="T9" fmla="*/ 5 h 59"/>
                <a:gd name="T10" fmla="*/ 10 w 32"/>
                <a:gd name="T11" fmla="*/ 0 h 59"/>
                <a:gd name="T12" fmla="*/ 17 w 32"/>
                <a:gd name="T13" fmla="*/ 9 h 59"/>
                <a:gd name="T14" fmla="*/ 15 w 32"/>
                <a:gd name="T15" fmla="*/ 25 h 59"/>
                <a:gd name="T16" fmla="*/ 10 w 32"/>
                <a:gd name="T17" fmla="*/ 2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2" name="AutoShape 362"/>
            <p:cNvSpPr>
              <a:spLocks/>
            </p:cNvSpPr>
            <p:nvPr/>
          </p:nvSpPr>
          <p:spPr bwMode="gray">
            <a:xfrm>
              <a:off x="3632451" y="95266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3" name="AutoShape 363"/>
            <p:cNvSpPr>
              <a:spLocks/>
            </p:cNvSpPr>
            <p:nvPr/>
          </p:nvSpPr>
          <p:spPr bwMode="gray">
            <a:xfrm>
              <a:off x="4071363" y="1002091"/>
              <a:ext cx="441198" cy="168513"/>
            </a:xfrm>
            <a:custGeom>
              <a:avLst/>
              <a:gdLst>
                <a:gd name="T0" fmla="*/ 144 w 385"/>
                <a:gd name="T1" fmla="*/ 63 h 150"/>
                <a:gd name="T2" fmla="*/ 129 w 385"/>
                <a:gd name="T3" fmla="*/ 63 h 150"/>
                <a:gd name="T4" fmla="*/ 114 w 385"/>
                <a:gd name="T5" fmla="*/ 64 h 150"/>
                <a:gd name="T6" fmla="*/ 110 w 385"/>
                <a:gd name="T7" fmla="*/ 65 h 150"/>
                <a:gd name="T8" fmla="*/ 109 w 385"/>
                <a:gd name="T9" fmla="*/ 71 h 150"/>
                <a:gd name="T10" fmla="*/ 105 w 385"/>
                <a:gd name="T11" fmla="*/ 75 h 150"/>
                <a:gd name="T12" fmla="*/ 104 w 385"/>
                <a:gd name="T13" fmla="*/ 74 h 150"/>
                <a:gd name="T14" fmla="*/ 104 w 385"/>
                <a:gd name="T15" fmla="*/ 72 h 150"/>
                <a:gd name="T16" fmla="*/ 105 w 385"/>
                <a:gd name="T17" fmla="*/ 63 h 150"/>
                <a:gd name="T18" fmla="*/ 100 w 385"/>
                <a:gd name="T19" fmla="*/ 65 h 150"/>
                <a:gd name="T20" fmla="*/ 93 w 385"/>
                <a:gd name="T21" fmla="*/ 65 h 150"/>
                <a:gd name="T22" fmla="*/ 85 w 385"/>
                <a:gd name="T23" fmla="*/ 68 h 150"/>
                <a:gd name="T24" fmla="*/ 75 w 385"/>
                <a:gd name="T25" fmla="*/ 73 h 150"/>
                <a:gd name="T26" fmla="*/ 66 w 385"/>
                <a:gd name="T27" fmla="*/ 70 h 150"/>
                <a:gd name="T28" fmla="*/ 49 w 385"/>
                <a:gd name="T29" fmla="*/ 63 h 150"/>
                <a:gd name="T30" fmla="*/ 48 w 385"/>
                <a:gd name="T31" fmla="*/ 68 h 150"/>
                <a:gd name="T32" fmla="*/ 43 w 385"/>
                <a:gd name="T33" fmla="*/ 71 h 150"/>
                <a:gd name="T34" fmla="*/ 33 w 385"/>
                <a:gd name="T35" fmla="*/ 68 h 150"/>
                <a:gd name="T36" fmla="*/ 28 w 385"/>
                <a:gd name="T37" fmla="*/ 64 h 150"/>
                <a:gd name="T38" fmla="*/ 22 w 385"/>
                <a:gd name="T39" fmla="*/ 65 h 150"/>
                <a:gd name="T40" fmla="*/ 17 w 385"/>
                <a:gd name="T41" fmla="*/ 65 h 150"/>
                <a:gd name="T42" fmla="*/ 24 w 385"/>
                <a:gd name="T43" fmla="*/ 61 h 150"/>
                <a:gd name="T44" fmla="*/ 15 w 385"/>
                <a:gd name="T45" fmla="*/ 60 h 150"/>
                <a:gd name="T46" fmla="*/ 16 w 385"/>
                <a:gd name="T47" fmla="*/ 57 h 150"/>
                <a:gd name="T48" fmla="*/ 12 w 385"/>
                <a:gd name="T49" fmla="*/ 53 h 150"/>
                <a:gd name="T50" fmla="*/ 13 w 385"/>
                <a:gd name="T51" fmla="*/ 51 h 150"/>
                <a:gd name="T52" fmla="*/ 4 w 385"/>
                <a:gd name="T53" fmla="*/ 46 h 150"/>
                <a:gd name="T54" fmla="*/ 3 w 385"/>
                <a:gd name="T55" fmla="*/ 42 h 150"/>
                <a:gd name="T56" fmla="*/ 6 w 385"/>
                <a:gd name="T57" fmla="*/ 43 h 150"/>
                <a:gd name="T58" fmla="*/ 9 w 385"/>
                <a:gd name="T59" fmla="*/ 43 h 150"/>
                <a:gd name="T60" fmla="*/ 7 w 385"/>
                <a:gd name="T61" fmla="*/ 39 h 150"/>
                <a:gd name="T62" fmla="*/ 7 w 385"/>
                <a:gd name="T63" fmla="*/ 37 h 150"/>
                <a:gd name="T64" fmla="*/ 6 w 385"/>
                <a:gd name="T65" fmla="*/ 31 h 150"/>
                <a:gd name="T66" fmla="*/ 0 w 385"/>
                <a:gd name="T67" fmla="*/ 30 h 150"/>
                <a:gd name="T68" fmla="*/ 1 w 385"/>
                <a:gd name="T69" fmla="*/ 21 h 150"/>
                <a:gd name="T70" fmla="*/ 11 w 385"/>
                <a:gd name="T71" fmla="*/ 20 h 150"/>
                <a:gd name="T72" fmla="*/ 15 w 385"/>
                <a:gd name="T73" fmla="*/ 18 h 150"/>
                <a:gd name="T74" fmla="*/ 27 w 385"/>
                <a:gd name="T75" fmla="*/ 18 h 150"/>
                <a:gd name="T76" fmla="*/ 34 w 385"/>
                <a:gd name="T77" fmla="*/ 15 h 150"/>
                <a:gd name="T78" fmla="*/ 31 w 385"/>
                <a:gd name="T79" fmla="*/ 14 h 150"/>
                <a:gd name="T80" fmla="*/ 27 w 385"/>
                <a:gd name="T81" fmla="*/ 10 h 150"/>
                <a:gd name="T82" fmla="*/ 45 w 385"/>
                <a:gd name="T83" fmla="*/ 10 h 150"/>
                <a:gd name="T84" fmla="*/ 59 w 385"/>
                <a:gd name="T85" fmla="*/ 2 h 150"/>
                <a:gd name="T86" fmla="*/ 69 w 385"/>
                <a:gd name="T87" fmla="*/ 1 h 150"/>
                <a:gd name="T88" fmla="*/ 79 w 385"/>
                <a:gd name="T89" fmla="*/ 0 h 150"/>
                <a:gd name="T90" fmla="*/ 85 w 385"/>
                <a:gd name="T91" fmla="*/ 1 h 150"/>
                <a:gd name="T92" fmla="*/ 93 w 385"/>
                <a:gd name="T93" fmla="*/ 3 h 150"/>
                <a:gd name="T94" fmla="*/ 97 w 385"/>
                <a:gd name="T95" fmla="*/ 6 h 150"/>
                <a:gd name="T96" fmla="*/ 109 w 385"/>
                <a:gd name="T97" fmla="*/ 9 h 150"/>
                <a:gd name="T98" fmla="*/ 123 w 385"/>
                <a:gd name="T99" fmla="*/ 12 h 150"/>
                <a:gd name="T100" fmla="*/ 135 w 385"/>
                <a:gd name="T101" fmla="*/ 12 h 150"/>
                <a:gd name="T102" fmla="*/ 150 w 385"/>
                <a:gd name="T103" fmla="*/ 5 h 150"/>
                <a:gd name="T104" fmla="*/ 163 w 385"/>
                <a:gd name="T105" fmla="*/ 5 h 150"/>
                <a:gd name="T106" fmla="*/ 170 w 385"/>
                <a:gd name="T107" fmla="*/ 9 h 150"/>
                <a:gd name="T108" fmla="*/ 174 w 385"/>
                <a:gd name="T109" fmla="*/ 17 h 150"/>
                <a:gd name="T110" fmla="*/ 178 w 385"/>
                <a:gd name="T111" fmla="*/ 24 h 150"/>
                <a:gd name="T112" fmla="*/ 187 w 385"/>
                <a:gd name="T113" fmla="*/ 27 h 150"/>
                <a:gd name="T114" fmla="*/ 183 w 385"/>
                <a:gd name="T115" fmla="*/ 31 h 150"/>
                <a:gd name="T116" fmla="*/ 184 w 385"/>
                <a:gd name="T117" fmla="*/ 38 h 150"/>
                <a:gd name="T118" fmla="*/ 186 w 385"/>
                <a:gd name="T119" fmla="*/ 50 h 150"/>
                <a:gd name="T120" fmla="*/ 193 w 385"/>
                <a:gd name="T121" fmla="*/ 58 h 150"/>
                <a:gd name="T122" fmla="*/ 187 w 385"/>
                <a:gd name="T123" fmla="*/ 60 h 150"/>
                <a:gd name="T124" fmla="*/ 184 w 385"/>
                <a:gd name="T125" fmla="*/ 57 h 150"/>
                <a:gd name="T126" fmla="*/ 171 w 385"/>
                <a:gd name="T127" fmla="*/ 57 h 15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5"/>
                <a:gd name="T193" fmla="*/ 0 h 150"/>
                <a:gd name="T194" fmla="*/ 385 w 385"/>
                <a:gd name="T195" fmla="*/ 150 h 15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4" name="AutoShape 364"/>
            <p:cNvSpPr>
              <a:spLocks/>
            </p:cNvSpPr>
            <p:nvPr/>
          </p:nvSpPr>
          <p:spPr bwMode="gray">
            <a:xfrm>
              <a:off x="4064505" y="999844"/>
              <a:ext cx="66294" cy="49430"/>
            </a:xfrm>
            <a:custGeom>
              <a:avLst/>
              <a:gdLst>
                <a:gd name="T0" fmla="*/ 4 w 58"/>
                <a:gd name="T1" fmla="*/ 1 h 45"/>
                <a:gd name="T2" fmla="*/ 2 w 58"/>
                <a:gd name="T3" fmla="*/ 4 h 45"/>
                <a:gd name="T4" fmla="*/ 4 w 58"/>
                <a:gd name="T5" fmla="*/ 8 h 45"/>
                <a:gd name="T6" fmla="*/ 0 w 58"/>
                <a:gd name="T7" fmla="*/ 16 h 45"/>
                <a:gd name="T8" fmla="*/ 7 w 58"/>
                <a:gd name="T9" fmla="*/ 17 h 45"/>
                <a:gd name="T10" fmla="*/ 3 w 58"/>
                <a:gd name="T11" fmla="*/ 22 h 45"/>
                <a:gd name="T12" fmla="*/ 14 w 58"/>
                <a:gd name="T13" fmla="*/ 14 h 45"/>
                <a:gd name="T14" fmla="*/ 29 w 58"/>
                <a:gd name="T15" fmla="*/ 12 h 45"/>
                <a:gd name="T16" fmla="*/ 25 w 58"/>
                <a:gd name="T17" fmla="*/ 8 h 45"/>
                <a:gd name="T18" fmla="*/ 18 w 58"/>
                <a:gd name="T19" fmla="*/ 0 h 45"/>
                <a:gd name="T20" fmla="*/ 4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5" name="AutoShape 365"/>
            <p:cNvSpPr>
              <a:spLocks/>
            </p:cNvSpPr>
            <p:nvPr/>
          </p:nvSpPr>
          <p:spPr bwMode="gray">
            <a:xfrm>
              <a:off x="3954777" y="622375"/>
              <a:ext cx="194310" cy="121329"/>
            </a:xfrm>
            <a:custGeom>
              <a:avLst/>
              <a:gdLst>
                <a:gd name="T0" fmla="*/ 85 w 169"/>
                <a:gd name="T1" fmla="*/ 29 h 107"/>
                <a:gd name="T2" fmla="*/ 81 w 169"/>
                <a:gd name="T3" fmla="*/ 33 h 107"/>
                <a:gd name="T4" fmla="*/ 84 w 169"/>
                <a:gd name="T5" fmla="*/ 44 h 107"/>
                <a:gd name="T6" fmla="*/ 73 w 169"/>
                <a:gd name="T7" fmla="*/ 50 h 107"/>
                <a:gd name="T8" fmla="*/ 73 w 169"/>
                <a:gd name="T9" fmla="*/ 54 h 107"/>
                <a:gd name="T10" fmla="*/ 57 w 169"/>
                <a:gd name="T11" fmla="*/ 51 h 107"/>
                <a:gd name="T12" fmla="*/ 40 w 169"/>
                <a:gd name="T13" fmla="*/ 48 h 107"/>
                <a:gd name="T14" fmla="*/ 24 w 169"/>
                <a:gd name="T15" fmla="*/ 48 h 107"/>
                <a:gd name="T16" fmla="*/ 7 w 169"/>
                <a:gd name="T17" fmla="*/ 48 h 107"/>
                <a:gd name="T18" fmla="*/ 2 w 169"/>
                <a:gd name="T19" fmla="*/ 44 h 107"/>
                <a:gd name="T20" fmla="*/ 8 w 169"/>
                <a:gd name="T21" fmla="*/ 36 h 107"/>
                <a:gd name="T22" fmla="*/ 0 w 169"/>
                <a:gd name="T23" fmla="*/ 21 h 107"/>
                <a:gd name="T24" fmla="*/ 15 w 169"/>
                <a:gd name="T25" fmla="*/ 11 h 107"/>
                <a:gd name="T26" fmla="*/ 28 w 169"/>
                <a:gd name="T27" fmla="*/ 2 h 107"/>
                <a:gd name="T28" fmla="*/ 42 w 169"/>
                <a:gd name="T29" fmla="*/ 0 h 107"/>
                <a:gd name="T30" fmla="*/ 56 w 169"/>
                <a:gd name="T31" fmla="*/ 3 h 107"/>
                <a:gd name="T32" fmla="*/ 70 w 169"/>
                <a:gd name="T33" fmla="*/ 5 h 107"/>
                <a:gd name="T34" fmla="*/ 73 w 169"/>
                <a:gd name="T35" fmla="*/ 19 h 107"/>
                <a:gd name="T36" fmla="*/ 85 w 169"/>
                <a:gd name="T37" fmla="*/ 2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6" name="AutoShape 366"/>
            <p:cNvSpPr>
              <a:spLocks/>
            </p:cNvSpPr>
            <p:nvPr/>
          </p:nvSpPr>
          <p:spPr bwMode="gray">
            <a:xfrm>
              <a:off x="3637023" y="597660"/>
              <a:ext cx="50292" cy="56171"/>
            </a:xfrm>
            <a:custGeom>
              <a:avLst/>
              <a:gdLst>
                <a:gd name="T0" fmla="*/ 12 w 44"/>
                <a:gd name="T1" fmla="*/ 22 h 49"/>
                <a:gd name="T2" fmla="*/ 11 w 44"/>
                <a:gd name="T3" fmla="*/ 25 h 49"/>
                <a:gd name="T4" fmla="*/ 4 w 44"/>
                <a:gd name="T5" fmla="*/ 24 h 49"/>
                <a:gd name="T6" fmla="*/ 3 w 44"/>
                <a:gd name="T7" fmla="*/ 22 h 49"/>
                <a:gd name="T8" fmla="*/ 1 w 44"/>
                <a:gd name="T9" fmla="*/ 16 h 49"/>
                <a:gd name="T10" fmla="*/ 0 w 44"/>
                <a:gd name="T11" fmla="*/ 4 h 49"/>
                <a:gd name="T12" fmla="*/ 6 w 44"/>
                <a:gd name="T13" fmla="*/ 3 h 49"/>
                <a:gd name="T14" fmla="*/ 7 w 44"/>
                <a:gd name="T15" fmla="*/ 4 h 49"/>
                <a:gd name="T16" fmla="*/ 8 w 44"/>
                <a:gd name="T17" fmla="*/ 2 h 49"/>
                <a:gd name="T18" fmla="*/ 14 w 44"/>
                <a:gd name="T19" fmla="*/ 0 h 49"/>
                <a:gd name="T20" fmla="*/ 18 w 44"/>
                <a:gd name="T21" fmla="*/ 4 h 49"/>
                <a:gd name="T22" fmla="*/ 22 w 44"/>
                <a:gd name="T23" fmla="*/ 4 h 49"/>
                <a:gd name="T24" fmla="*/ 20 w 44"/>
                <a:gd name="T25" fmla="*/ 9 h 49"/>
                <a:gd name="T26" fmla="*/ 14 w 44"/>
                <a:gd name="T27" fmla="*/ 15 h 49"/>
                <a:gd name="T28" fmla="*/ 14 w 44"/>
                <a:gd name="T29" fmla="*/ 16 h 49"/>
                <a:gd name="T30" fmla="*/ 12 w 44"/>
                <a:gd name="T31" fmla="*/ 2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7" name="AutoShape 367"/>
            <p:cNvSpPr>
              <a:spLocks/>
            </p:cNvSpPr>
            <p:nvPr/>
          </p:nvSpPr>
          <p:spPr bwMode="gray">
            <a:xfrm>
              <a:off x="3694173" y="620128"/>
              <a:ext cx="32004" cy="29209"/>
            </a:xfrm>
            <a:custGeom>
              <a:avLst/>
              <a:gdLst>
                <a:gd name="T0" fmla="*/ 14 w 27"/>
                <a:gd name="T1" fmla="*/ 4 h 25"/>
                <a:gd name="T2" fmla="*/ 13 w 27"/>
                <a:gd name="T3" fmla="*/ 3 h 25"/>
                <a:gd name="T4" fmla="*/ 9 w 27"/>
                <a:gd name="T5" fmla="*/ 0 h 25"/>
                <a:gd name="T6" fmla="*/ 9 w 27"/>
                <a:gd name="T7" fmla="*/ 4 h 25"/>
                <a:gd name="T8" fmla="*/ 6 w 27"/>
                <a:gd name="T9" fmla="*/ 4 h 25"/>
                <a:gd name="T10" fmla="*/ 2 w 27"/>
                <a:gd name="T11" fmla="*/ 1 h 25"/>
                <a:gd name="T12" fmla="*/ 1 w 27"/>
                <a:gd name="T13" fmla="*/ 4 h 25"/>
                <a:gd name="T14" fmla="*/ 0 w 27"/>
                <a:gd name="T15" fmla="*/ 7 h 25"/>
                <a:gd name="T16" fmla="*/ 8 w 27"/>
                <a:gd name="T17" fmla="*/ 13 h 25"/>
                <a:gd name="T18" fmla="*/ 10 w 27"/>
                <a:gd name="T19" fmla="*/ 10 h 25"/>
                <a:gd name="T20" fmla="*/ 10 w 27"/>
                <a:gd name="T21" fmla="*/ 8 h 25"/>
                <a:gd name="T22" fmla="*/ 14 w 27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8" name="AutoShape 368"/>
            <p:cNvSpPr>
              <a:spLocks/>
            </p:cNvSpPr>
            <p:nvPr/>
          </p:nvSpPr>
          <p:spPr bwMode="gray">
            <a:xfrm>
              <a:off x="3639309" y="577438"/>
              <a:ext cx="41148" cy="26962"/>
            </a:xfrm>
            <a:custGeom>
              <a:avLst/>
              <a:gdLst>
                <a:gd name="T0" fmla="*/ 15 w 36"/>
                <a:gd name="T1" fmla="*/ 9 h 24"/>
                <a:gd name="T2" fmla="*/ 1 w 36"/>
                <a:gd name="T3" fmla="*/ 9 h 24"/>
                <a:gd name="T4" fmla="*/ 0 w 36"/>
                <a:gd name="T5" fmla="*/ 12 h 24"/>
                <a:gd name="T6" fmla="*/ 1 w 36"/>
                <a:gd name="T7" fmla="*/ 7 h 24"/>
                <a:gd name="T8" fmla="*/ 9 w 36"/>
                <a:gd name="T9" fmla="*/ 6 h 24"/>
                <a:gd name="T10" fmla="*/ 18 w 36"/>
                <a:gd name="T11" fmla="*/ 0 h 24"/>
                <a:gd name="T12" fmla="*/ 15 w 36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9" name="AutoShape 369"/>
            <p:cNvSpPr>
              <a:spLocks/>
            </p:cNvSpPr>
            <p:nvPr/>
          </p:nvSpPr>
          <p:spPr bwMode="gray">
            <a:xfrm>
              <a:off x="3669027" y="635856"/>
              <a:ext cx="22860" cy="11234"/>
            </a:xfrm>
            <a:custGeom>
              <a:avLst/>
              <a:gdLst>
                <a:gd name="T0" fmla="*/ 10 w 19"/>
                <a:gd name="T1" fmla="*/ 2 h 10"/>
                <a:gd name="T2" fmla="*/ 7 w 19"/>
                <a:gd name="T3" fmla="*/ 0 h 10"/>
                <a:gd name="T4" fmla="*/ 0 w 19"/>
                <a:gd name="T5" fmla="*/ 1 h 10"/>
                <a:gd name="T6" fmla="*/ 7 w 19"/>
                <a:gd name="T7" fmla="*/ 5 h 10"/>
                <a:gd name="T8" fmla="*/ 10 w 1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0" name="AutoShape 370"/>
            <p:cNvSpPr>
              <a:spLocks/>
            </p:cNvSpPr>
            <p:nvPr/>
          </p:nvSpPr>
          <p:spPr bwMode="gray">
            <a:xfrm>
              <a:off x="3714747" y="651584"/>
              <a:ext cx="4572" cy="4494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1" name="AutoShape 371"/>
            <p:cNvSpPr>
              <a:spLocks/>
            </p:cNvSpPr>
            <p:nvPr/>
          </p:nvSpPr>
          <p:spPr bwMode="gray">
            <a:xfrm>
              <a:off x="3938775" y="530254"/>
              <a:ext cx="93726" cy="44937"/>
            </a:xfrm>
            <a:custGeom>
              <a:avLst/>
              <a:gdLst>
                <a:gd name="T0" fmla="*/ 41 w 82"/>
                <a:gd name="T1" fmla="*/ 13 h 38"/>
                <a:gd name="T2" fmla="*/ 38 w 82"/>
                <a:gd name="T3" fmla="*/ 1 h 38"/>
                <a:gd name="T4" fmla="*/ 17 w 82"/>
                <a:gd name="T5" fmla="*/ 0 h 38"/>
                <a:gd name="T6" fmla="*/ 0 w 82"/>
                <a:gd name="T7" fmla="*/ 4 h 38"/>
                <a:gd name="T8" fmla="*/ 1 w 82"/>
                <a:gd name="T9" fmla="*/ 9 h 38"/>
                <a:gd name="T10" fmla="*/ 7 w 82"/>
                <a:gd name="T11" fmla="*/ 16 h 38"/>
                <a:gd name="T12" fmla="*/ 10 w 82"/>
                <a:gd name="T13" fmla="*/ 15 h 38"/>
                <a:gd name="T14" fmla="*/ 23 w 82"/>
                <a:gd name="T15" fmla="*/ 17 h 38"/>
                <a:gd name="T16" fmla="*/ 37 w 82"/>
                <a:gd name="T17" fmla="*/ 20 h 38"/>
                <a:gd name="T18" fmla="*/ 41 w 82"/>
                <a:gd name="T19" fmla="*/ 1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2" name="AutoShape 372"/>
            <p:cNvSpPr>
              <a:spLocks/>
            </p:cNvSpPr>
            <p:nvPr/>
          </p:nvSpPr>
          <p:spPr bwMode="gray">
            <a:xfrm>
              <a:off x="3899913" y="563957"/>
              <a:ext cx="150876" cy="60665"/>
            </a:xfrm>
            <a:custGeom>
              <a:avLst/>
              <a:gdLst>
                <a:gd name="T0" fmla="*/ 34 w 133"/>
                <a:gd name="T1" fmla="*/ 19 h 55"/>
                <a:gd name="T2" fmla="*/ 18 w 133"/>
                <a:gd name="T3" fmla="*/ 21 h 55"/>
                <a:gd name="T4" fmla="*/ 2 w 133"/>
                <a:gd name="T5" fmla="*/ 22 h 55"/>
                <a:gd name="T6" fmla="*/ 0 w 133"/>
                <a:gd name="T7" fmla="*/ 23 h 55"/>
                <a:gd name="T8" fmla="*/ 4 w 133"/>
                <a:gd name="T9" fmla="*/ 8 h 55"/>
                <a:gd name="T10" fmla="*/ 13 w 133"/>
                <a:gd name="T11" fmla="*/ 7 h 55"/>
                <a:gd name="T12" fmla="*/ 24 w 133"/>
                <a:gd name="T13" fmla="*/ 15 h 55"/>
                <a:gd name="T14" fmla="*/ 29 w 133"/>
                <a:gd name="T15" fmla="*/ 10 h 55"/>
                <a:gd name="T16" fmla="*/ 28 w 133"/>
                <a:gd name="T17" fmla="*/ 0 h 55"/>
                <a:gd name="T18" fmla="*/ 41 w 133"/>
                <a:gd name="T19" fmla="*/ 2 h 55"/>
                <a:gd name="T20" fmla="*/ 54 w 133"/>
                <a:gd name="T21" fmla="*/ 4 h 55"/>
                <a:gd name="T22" fmla="*/ 59 w 133"/>
                <a:gd name="T23" fmla="*/ 13 h 55"/>
                <a:gd name="T24" fmla="*/ 66 w 133"/>
                <a:gd name="T25" fmla="*/ 26 h 55"/>
                <a:gd name="T26" fmla="*/ 53 w 133"/>
                <a:gd name="T27" fmla="*/ 27 h 55"/>
                <a:gd name="T28" fmla="*/ 34 w 133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3" name="AutoShape 373"/>
            <p:cNvSpPr>
              <a:spLocks/>
            </p:cNvSpPr>
            <p:nvPr/>
          </p:nvSpPr>
          <p:spPr bwMode="gray">
            <a:xfrm>
              <a:off x="3899913" y="606647"/>
              <a:ext cx="121158" cy="62912"/>
            </a:xfrm>
            <a:custGeom>
              <a:avLst/>
              <a:gdLst>
                <a:gd name="T0" fmla="*/ 2 w 106"/>
                <a:gd name="T1" fmla="*/ 20 h 55"/>
                <a:gd name="T2" fmla="*/ 0 w 106"/>
                <a:gd name="T3" fmla="*/ 4 h 55"/>
                <a:gd name="T4" fmla="*/ 3 w 106"/>
                <a:gd name="T5" fmla="*/ 4 h 55"/>
                <a:gd name="T6" fmla="*/ 18 w 106"/>
                <a:gd name="T7" fmla="*/ 2 h 55"/>
                <a:gd name="T8" fmla="*/ 34 w 106"/>
                <a:gd name="T9" fmla="*/ 0 h 55"/>
                <a:gd name="T10" fmla="*/ 53 w 106"/>
                <a:gd name="T11" fmla="*/ 9 h 55"/>
                <a:gd name="T12" fmla="*/ 40 w 106"/>
                <a:gd name="T13" fmla="*/ 18 h 55"/>
                <a:gd name="T14" fmla="*/ 25 w 106"/>
                <a:gd name="T15" fmla="*/ 28 h 55"/>
                <a:gd name="T16" fmla="*/ 17 w 106"/>
                <a:gd name="T17" fmla="*/ 27 h 55"/>
                <a:gd name="T18" fmla="*/ 17 w 106"/>
                <a:gd name="T19" fmla="*/ 22 h 55"/>
                <a:gd name="T20" fmla="*/ 8 w 106"/>
                <a:gd name="T21" fmla="*/ 21 h 55"/>
                <a:gd name="T22" fmla="*/ 2 w 106"/>
                <a:gd name="T23" fmla="*/ 2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4" name="AutoShape 374"/>
            <p:cNvSpPr>
              <a:spLocks/>
            </p:cNvSpPr>
            <p:nvPr/>
          </p:nvSpPr>
          <p:spPr bwMode="gray">
            <a:xfrm>
              <a:off x="3536439" y="692027"/>
              <a:ext cx="82296" cy="69652"/>
            </a:xfrm>
            <a:custGeom>
              <a:avLst/>
              <a:gdLst>
                <a:gd name="T0" fmla="*/ 27 w 70"/>
                <a:gd name="T1" fmla="*/ 18 h 62"/>
                <a:gd name="T2" fmla="*/ 35 w 70"/>
                <a:gd name="T3" fmla="*/ 14 h 62"/>
                <a:gd name="T4" fmla="*/ 32 w 70"/>
                <a:gd name="T5" fmla="*/ 8 h 62"/>
                <a:gd name="T6" fmla="*/ 36 w 70"/>
                <a:gd name="T7" fmla="*/ 2 h 62"/>
                <a:gd name="T8" fmla="*/ 24 w 70"/>
                <a:gd name="T9" fmla="*/ 0 h 62"/>
                <a:gd name="T10" fmla="*/ 11 w 70"/>
                <a:gd name="T11" fmla="*/ 7 h 62"/>
                <a:gd name="T12" fmla="*/ 3 w 70"/>
                <a:gd name="T13" fmla="*/ 20 h 62"/>
                <a:gd name="T14" fmla="*/ 0 w 70"/>
                <a:gd name="T15" fmla="*/ 24 h 62"/>
                <a:gd name="T16" fmla="*/ 8 w 70"/>
                <a:gd name="T17" fmla="*/ 24 h 62"/>
                <a:gd name="T18" fmla="*/ 21 w 70"/>
                <a:gd name="T19" fmla="*/ 25 h 62"/>
                <a:gd name="T20" fmla="*/ 23 w 70"/>
                <a:gd name="T21" fmla="*/ 29 h 62"/>
                <a:gd name="T22" fmla="*/ 26 w 70"/>
                <a:gd name="T23" fmla="*/ 31 h 62"/>
                <a:gd name="T24" fmla="*/ 27 w 70"/>
                <a:gd name="T25" fmla="*/ 1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5" name="AutoShape 375"/>
            <p:cNvSpPr>
              <a:spLocks/>
            </p:cNvSpPr>
            <p:nvPr/>
          </p:nvSpPr>
          <p:spPr bwMode="gray">
            <a:xfrm>
              <a:off x="3765039" y="656077"/>
              <a:ext cx="219456" cy="150538"/>
            </a:xfrm>
            <a:custGeom>
              <a:avLst/>
              <a:gdLst>
                <a:gd name="T0" fmla="*/ 40 w 192"/>
                <a:gd name="T1" fmla="*/ 3 h 135"/>
                <a:gd name="T2" fmla="*/ 38 w 192"/>
                <a:gd name="T3" fmla="*/ 0 h 135"/>
                <a:gd name="T4" fmla="*/ 25 w 192"/>
                <a:gd name="T5" fmla="*/ 1 h 135"/>
                <a:gd name="T6" fmla="*/ 12 w 192"/>
                <a:gd name="T7" fmla="*/ 5 h 135"/>
                <a:gd name="T8" fmla="*/ 0 w 192"/>
                <a:gd name="T9" fmla="*/ 8 h 135"/>
                <a:gd name="T10" fmla="*/ 3 w 192"/>
                <a:gd name="T11" fmla="*/ 11 h 135"/>
                <a:gd name="T12" fmla="*/ 1 w 192"/>
                <a:gd name="T13" fmla="*/ 12 h 135"/>
                <a:gd name="T14" fmla="*/ 2 w 192"/>
                <a:gd name="T15" fmla="*/ 23 h 135"/>
                <a:gd name="T16" fmla="*/ 7 w 192"/>
                <a:gd name="T17" fmla="*/ 36 h 135"/>
                <a:gd name="T18" fmla="*/ 9 w 192"/>
                <a:gd name="T19" fmla="*/ 46 h 135"/>
                <a:gd name="T20" fmla="*/ 10 w 192"/>
                <a:gd name="T21" fmla="*/ 45 h 135"/>
                <a:gd name="T22" fmla="*/ 23 w 192"/>
                <a:gd name="T23" fmla="*/ 50 h 135"/>
                <a:gd name="T24" fmla="*/ 25 w 192"/>
                <a:gd name="T25" fmla="*/ 53 h 135"/>
                <a:gd name="T26" fmla="*/ 30 w 192"/>
                <a:gd name="T27" fmla="*/ 53 h 135"/>
                <a:gd name="T28" fmla="*/ 37 w 192"/>
                <a:gd name="T29" fmla="*/ 53 h 135"/>
                <a:gd name="T30" fmla="*/ 48 w 192"/>
                <a:gd name="T31" fmla="*/ 62 h 135"/>
                <a:gd name="T32" fmla="*/ 59 w 192"/>
                <a:gd name="T33" fmla="*/ 62 h 135"/>
                <a:gd name="T34" fmla="*/ 61 w 192"/>
                <a:gd name="T35" fmla="*/ 65 h 135"/>
                <a:gd name="T36" fmla="*/ 70 w 192"/>
                <a:gd name="T37" fmla="*/ 64 h 135"/>
                <a:gd name="T38" fmla="*/ 85 w 192"/>
                <a:gd name="T39" fmla="*/ 67 h 135"/>
                <a:gd name="T40" fmla="*/ 86 w 192"/>
                <a:gd name="T41" fmla="*/ 63 h 135"/>
                <a:gd name="T42" fmla="*/ 95 w 192"/>
                <a:gd name="T43" fmla="*/ 51 h 135"/>
                <a:gd name="T44" fmla="*/ 96 w 192"/>
                <a:gd name="T45" fmla="*/ 45 h 135"/>
                <a:gd name="T46" fmla="*/ 91 w 192"/>
                <a:gd name="T47" fmla="*/ 33 h 135"/>
                <a:gd name="T48" fmla="*/ 85 w 192"/>
                <a:gd name="T49" fmla="*/ 29 h 135"/>
                <a:gd name="T50" fmla="*/ 91 w 192"/>
                <a:gd name="T51" fmla="*/ 21 h 135"/>
                <a:gd name="T52" fmla="*/ 84 w 192"/>
                <a:gd name="T53" fmla="*/ 6 h 135"/>
                <a:gd name="T54" fmla="*/ 66 w 192"/>
                <a:gd name="T55" fmla="*/ 5 h 135"/>
                <a:gd name="T56" fmla="*/ 49 w 192"/>
                <a:gd name="T57" fmla="*/ 3 h 135"/>
                <a:gd name="T58" fmla="*/ 40 w 192"/>
                <a:gd name="T59" fmla="*/ 3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6" name="AutoShape 376"/>
            <p:cNvSpPr>
              <a:spLocks/>
            </p:cNvSpPr>
            <p:nvPr/>
          </p:nvSpPr>
          <p:spPr bwMode="gray">
            <a:xfrm>
              <a:off x="3918201" y="829084"/>
              <a:ext cx="212598" cy="125823"/>
            </a:xfrm>
            <a:custGeom>
              <a:avLst/>
              <a:gdLst>
                <a:gd name="T0" fmla="*/ 86 w 187"/>
                <a:gd name="T1" fmla="*/ 46 h 112"/>
                <a:gd name="T2" fmla="*/ 84 w 187"/>
                <a:gd name="T3" fmla="*/ 55 h 112"/>
                <a:gd name="T4" fmla="*/ 66 w 187"/>
                <a:gd name="T5" fmla="*/ 51 h 112"/>
                <a:gd name="T6" fmla="*/ 50 w 187"/>
                <a:gd name="T7" fmla="*/ 56 h 112"/>
                <a:gd name="T8" fmla="*/ 39 w 187"/>
                <a:gd name="T9" fmla="*/ 54 h 112"/>
                <a:gd name="T10" fmla="*/ 28 w 187"/>
                <a:gd name="T11" fmla="*/ 52 h 112"/>
                <a:gd name="T12" fmla="*/ 26 w 187"/>
                <a:gd name="T13" fmla="*/ 49 h 112"/>
                <a:gd name="T14" fmla="*/ 25 w 187"/>
                <a:gd name="T15" fmla="*/ 45 h 112"/>
                <a:gd name="T16" fmla="*/ 21 w 187"/>
                <a:gd name="T17" fmla="*/ 44 h 112"/>
                <a:gd name="T18" fmla="*/ 18 w 187"/>
                <a:gd name="T19" fmla="*/ 43 h 112"/>
                <a:gd name="T20" fmla="*/ 14 w 187"/>
                <a:gd name="T21" fmla="*/ 41 h 112"/>
                <a:gd name="T22" fmla="*/ 0 w 187"/>
                <a:gd name="T23" fmla="*/ 26 h 112"/>
                <a:gd name="T24" fmla="*/ 5 w 187"/>
                <a:gd name="T25" fmla="*/ 24 h 112"/>
                <a:gd name="T26" fmla="*/ 13 w 187"/>
                <a:gd name="T27" fmla="*/ 13 h 112"/>
                <a:gd name="T28" fmla="*/ 23 w 187"/>
                <a:gd name="T29" fmla="*/ 4 h 112"/>
                <a:gd name="T30" fmla="*/ 23 w 187"/>
                <a:gd name="T31" fmla="*/ 4 h 112"/>
                <a:gd name="T32" fmla="*/ 41 w 187"/>
                <a:gd name="T33" fmla="*/ 6 h 112"/>
                <a:gd name="T34" fmla="*/ 57 w 187"/>
                <a:gd name="T35" fmla="*/ 0 h 112"/>
                <a:gd name="T36" fmla="*/ 59 w 187"/>
                <a:gd name="T37" fmla="*/ 0 h 112"/>
                <a:gd name="T38" fmla="*/ 66 w 187"/>
                <a:gd name="T39" fmla="*/ 7 h 112"/>
                <a:gd name="T40" fmla="*/ 73 w 187"/>
                <a:gd name="T41" fmla="*/ 14 h 112"/>
                <a:gd name="T42" fmla="*/ 76 w 187"/>
                <a:gd name="T43" fmla="*/ 25 h 112"/>
                <a:gd name="T44" fmla="*/ 79 w 187"/>
                <a:gd name="T45" fmla="*/ 35 h 112"/>
                <a:gd name="T46" fmla="*/ 87 w 187"/>
                <a:gd name="T47" fmla="*/ 35 h 112"/>
                <a:gd name="T48" fmla="*/ 93 w 187"/>
                <a:gd name="T49" fmla="*/ 37 h 112"/>
                <a:gd name="T50" fmla="*/ 93 w 187"/>
                <a:gd name="T51" fmla="*/ 40 h 112"/>
                <a:gd name="T52" fmla="*/ 89 w 187"/>
                <a:gd name="T53" fmla="*/ 42 h 112"/>
                <a:gd name="T54" fmla="*/ 87 w 187"/>
                <a:gd name="T55" fmla="*/ 41 h 112"/>
                <a:gd name="T56" fmla="*/ 86 w 187"/>
                <a:gd name="T57" fmla="*/ 46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7" name="AutoShape 377"/>
            <p:cNvSpPr>
              <a:spLocks/>
            </p:cNvSpPr>
            <p:nvPr/>
          </p:nvSpPr>
          <p:spPr bwMode="gray">
            <a:xfrm>
              <a:off x="3730749" y="757185"/>
              <a:ext cx="146304" cy="62912"/>
            </a:xfrm>
            <a:custGeom>
              <a:avLst/>
              <a:gdLst>
                <a:gd name="T0" fmla="*/ 52 w 127"/>
                <a:gd name="T1" fmla="*/ 8 h 58"/>
                <a:gd name="T2" fmla="*/ 64 w 127"/>
                <a:gd name="T3" fmla="*/ 16 h 58"/>
                <a:gd name="T4" fmla="*/ 63 w 127"/>
                <a:gd name="T5" fmla="*/ 17 h 58"/>
                <a:gd name="T6" fmla="*/ 60 w 127"/>
                <a:gd name="T7" fmla="*/ 20 h 58"/>
                <a:gd name="T8" fmla="*/ 58 w 127"/>
                <a:gd name="T9" fmla="*/ 20 h 58"/>
                <a:gd name="T10" fmla="*/ 58 w 127"/>
                <a:gd name="T11" fmla="*/ 22 h 58"/>
                <a:gd name="T12" fmla="*/ 55 w 127"/>
                <a:gd name="T13" fmla="*/ 25 h 58"/>
                <a:gd name="T14" fmla="*/ 49 w 127"/>
                <a:gd name="T15" fmla="*/ 26 h 58"/>
                <a:gd name="T16" fmla="*/ 46 w 127"/>
                <a:gd name="T17" fmla="*/ 26 h 58"/>
                <a:gd name="T18" fmla="*/ 43 w 127"/>
                <a:gd name="T19" fmla="*/ 26 h 58"/>
                <a:gd name="T20" fmla="*/ 28 w 127"/>
                <a:gd name="T21" fmla="*/ 24 h 58"/>
                <a:gd name="T22" fmla="*/ 22 w 127"/>
                <a:gd name="T23" fmla="*/ 28 h 58"/>
                <a:gd name="T24" fmla="*/ 16 w 127"/>
                <a:gd name="T25" fmla="*/ 26 h 58"/>
                <a:gd name="T26" fmla="*/ 3 w 127"/>
                <a:gd name="T27" fmla="*/ 13 h 58"/>
                <a:gd name="T28" fmla="*/ 0 w 127"/>
                <a:gd name="T29" fmla="*/ 9 h 58"/>
                <a:gd name="T30" fmla="*/ 22 w 127"/>
                <a:gd name="T31" fmla="*/ 0 h 58"/>
                <a:gd name="T32" fmla="*/ 24 w 127"/>
                <a:gd name="T33" fmla="*/ 1 h 58"/>
                <a:gd name="T34" fmla="*/ 25 w 127"/>
                <a:gd name="T35" fmla="*/ 0 h 58"/>
                <a:gd name="T36" fmla="*/ 38 w 127"/>
                <a:gd name="T37" fmla="*/ 5 h 58"/>
                <a:gd name="T38" fmla="*/ 40 w 127"/>
                <a:gd name="T39" fmla="*/ 8 h 58"/>
                <a:gd name="T40" fmla="*/ 45 w 127"/>
                <a:gd name="T41" fmla="*/ 8 h 58"/>
                <a:gd name="T42" fmla="*/ 52 w 127"/>
                <a:gd name="T43" fmla="*/ 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8" name="AutoShape 378"/>
            <p:cNvSpPr>
              <a:spLocks/>
            </p:cNvSpPr>
            <p:nvPr/>
          </p:nvSpPr>
          <p:spPr bwMode="gray">
            <a:xfrm>
              <a:off x="3520437" y="745951"/>
              <a:ext cx="77724" cy="47184"/>
            </a:xfrm>
            <a:custGeom>
              <a:avLst/>
              <a:gdLst>
                <a:gd name="T0" fmla="*/ 8 w 70"/>
                <a:gd name="T1" fmla="*/ 0 h 43"/>
                <a:gd name="T2" fmla="*/ 0 w 70"/>
                <a:gd name="T3" fmla="*/ 3 h 43"/>
                <a:gd name="T4" fmla="*/ 3 w 70"/>
                <a:gd name="T5" fmla="*/ 7 h 43"/>
                <a:gd name="T6" fmla="*/ 16 w 70"/>
                <a:gd name="T7" fmla="*/ 15 h 43"/>
                <a:gd name="T8" fmla="*/ 20 w 70"/>
                <a:gd name="T9" fmla="*/ 15 h 43"/>
                <a:gd name="T10" fmla="*/ 21 w 70"/>
                <a:gd name="T11" fmla="*/ 16 h 43"/>
                <a:gd name="T12" fmla="*/ 30 w 70"/>
                <a:gd name="T13" fmla="*/ 21 h 43"/>
                <a:gd name="T14" fmla="*/ 31 w 70"/>
                <a:gd name="T15" fmla="*/ 21 h 43"/>
                <a:gd name="T16" fmla="*/ 31 w 70"/>
                <a:gd name="T17" fmla="*/ 19 h 43"/>
                <a:gd name="T18" fmla="*/ 33 w 70"/>
                <a:gd name="T19" fmla="*/ 14 h 43"/>
                <a:gd name="T20" fmla="*/ 34 w 70"/>
                <a:gd name="T21" fmla="*/ 8 h 43"/>
                <a:gd name="T22" fmla="*/ 32 w 70"/>
                <a:gd name="T23" fmla="*/ 7 h 43"/>
                <a:gd name="T24" fmla="*/ 29 w 70"/>
                <a:gd name="T25" fmla="*/ 4 h 43"/>
                <a:gd name="T26" fmla="*/ 27 w 70"/>
                <a:gd name="T27" fmla="*/ 0 h 43"/>
                <a:gd name="T28" fmla="*/ 15 w 70"/>
                <a:gd name="T29" fmla="*/ 0 h 43"/>
                <a:gd name="T30" fmla="*/ 8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9" name="AutoShape 379"/>
            <p:cNvSpPr>
              <a:spLocks/>
            </p:cNvSpPr>
            <p:nvPr/>
          </p:nvSpPr>
          <p:spPr bwMode="gray">
            <a:xfrm>
              <a:off x="3595875" y="651584"/>
              <a:ext cx="189738" cy="202216"/>
            </a:xfrm>
            <a:custGeom>
              <a:avLst/>
              <a:gdLst>
                <a:gd name="T0" fmla="*/ 20 w 167"/>
                <a:gd name="T1" fmla="*/ 16 h 180"/>
                <a:gd name="T2" fmla="*/ 21 w 167"/>
                <a:gd name="T3" fmla="*/ 17 h 180"/>
                <a:gd name="T4" fmla="*/ 21 w 167"/>
                <a:gd name="T5" fmla="*/ 15 h 180"/>
                <a:gd name="T6" fmla="*/ 25 w 167"/>
                <a:gd name="T7" fmla="*/ 12 h 180"/>
                <a:gd name="T8" fmla="*/ 32 w 167"/>
                <a:gd name="T9" fmla="*/ 15 h 180"/>
                <a:gd name="T10" fmla="*/ 28 w 167"/>
                <a:gd name="T11" fmla="*/ 12 h 180"/>
                <a:gd name="T12" fmla="*/ 25 w 167"/>
                <a:gd name="T13" fmla="*/ 7 h 180"/>
                <a:gd name="T14" fmla="*/ 24 w 167"/>
                <a:gd name="T15" fmla="*/ 6 h 180"/>
                <a:gd name="T16" fmla="*/ 22 w 167"/>
                <a:gd name="T17" fmla="*/ 0 h 180"/>
                <a:gd name="T18" fmla="*/ 29 w 167"/>
                <a:gd name="T19" fmla="*/ 1 h 180"/>
                <a:gd name="T20" fmla="*/ 32 w 167"/>
                <a:gd name="T21" fmla="*/ 1 h 180"/>
                <a:gd name="T22" fmla="*/ 33 w 167"/>
                <a:gd name="T23" fmla="*/ 5 h 180"/>
                <a:gd name="T24" fmla="*/ 44 w 167"/>
                <a:gd name="T25" fmla="*/ 6 h 180"/>
                <a:gd name="T26" fmla="*/ 43 w 167"/>
                <a:gd name="T27" fmla="*/ 10 h 180"/>
                <a:gd name="T28" fmla="*/ 46 w 167"/>
                <a:gd name="T29" fmla="*/ 11 h 180"/>
                <a:gd name="T30" fmla="*/ 59 w 167"/>
                <a:gd name="T31" fmla="*/ 5 h 180"/>
                <a:gd name="T32" fmla="*/ 59 w 167"/>
                <a:gd name="T33" fmla="*/ 6 h 180"/>
                <a:gd name="T34" fmla="*/ 70 w 167"/>
                <a:gd name="T35" fmla="*/ 10 h 180"/>
                <a:gd name="T36" fmla="*/ 74 w 167"/>
                <a:gd name="T37" fmla="*/ 10 h 180"/>
                <a:gd name="T38" fmla="*/ 78 w 167"/>
                <a:gd name="T39" fmla="*/ 13 h 180"/>
                <a:gd name="T40" fmla="*/ 75 w 167"/>
                <a:gd name="T41" fmla="*/ 14 h 180"/>
                <a:gd name="T42" fmla="*/ 76 w 167"/>
                <a:gd name="T43" fmla="*/ 25 h 180"/>
                <a:gd name="T44" fmla="*/ 81 w 167"/>
                <a:gd name="T45" fmla="*/ 38 h 180"/>
                <a:gd name="T46" fmla="*/ 83 w 167"/>
                <a:gd name="T47" fmla="*/ 48 h 180"/>
                <a:gd name="T48" fmla="*/ 81 w 167"/>
                <a:gd name="T49" fmla="*/ 46 h 180"/>
                <a:gd name="T50" fmla="*/ 59 w 167"/>
                <a:gd name="T51" fmla="*/ 55 h 180"/>
                <a:gd name="T52" fmla="*/ 62 w 167"/>
                <a:gd name="T53" fmla="*/ 60 h 180"/>
                <a:gd name="T54" fmla="*/ 75 w 167"/>
                <a:gd name="T55" fmla="*/ 73 h 180"/>
                <a:gd name="T56" fmla="*/ 68 w 167"/>
                <a:gd name="T57" fmla="*/ 80 h 180"/>
                <a:gd name="T58" fmla="*/ 69 w 167"/>
                <a:gd name="T59" fmla="*/ 86 h 180"/>
                <a:gd name="T60" fmla="*/ 66 w 167"/>
                <a:gd name="T61" fmla="*/ 88 h 180"/>
                <a:gd name="T62" fmla="*/ 55 w 167"/>
                <a:gd name="T63" fmla="*/ 88 h 180"/>
                <a:gd name="T64" fmla="*/ 47 w 167"/>
                <a:gd name="T65" fmla="*/ 88 h 180"/>
                <a:gd name="T66" fmla="*/ 44 w 167"/>
                <a:gd name="T67" fmla="*/ 90 h 180"/>
                <a:gd name="T68" fmla="*/ 35 w 167"/>
                <a:gd name="T69" fmla="*/ 88 h 180"/>
                <a:gd name="T70" fmla="*/ 26 w 167"/>
                <a:gd name="T71" fmla="*/ 86 h 180"/>
                <a:gd name="T72" fmla="*/ 16 w 167"/>
                <a:gd name="T73" fmla="*/ 88 h 180"/>
                <a:gd name="T74" fmla="*/ 20 w 167"/>
                <a:gd name="T75" fmla="*/ 70 h 180"/>
                <a:gd name="T76" fmla="*/ 5 w 167"/>
                <a:gd name="T77" fmla="*/ 65 h 180"/>
                <a:gd name="T78" fmla="*/ 3 w 167"/>
                <a:gd name="T79" fmla="*/ 65 h 180"/>
                <a:gd name="T80" fmla="*/ 3 w 167"/>
                <a:gd name="T81" fmla="*/ 63 h 180"/>
                <a:gd name="T82" fmla="*/ 1 w 167"/>
                <a:gd name="T83" fmla="*/ 56 h 180"/>
                <a:gd name="T84" fmla="*/ 2 w 167"/>
                <a:gd name="T85" fmla="*/ 50 h 180"/>
                <a:gd name="T86" fmla="*/ 0 w 167"/>
                <a:gd name="T87" fmla="*/ 49 h 180"/>
                <a:gd name="T88" fmla="*/ 1 w 167"/>
                <a:gd name="T89" fmla="*/ 36 h 180"/>
                <a:gd name="T90" fmla="*/ 9 w 167"/>
                <a:gd name="T91" fmla="*/ 31 h 180"/>
                <a:gd name="T92" fmla="*/ 6 w 167"/>
                <a:gd name="T93" fmla="*/ 26 h 180"/>
                <a:gd name="T94" fmla="*/ 10 w 167"/>
                <a:gd name="T95" fmla="*/ 20 h 180"/>
                <a:gd name="T96" fmla="*/ 8 w 167"/>
                <a:gd name="T97" fmla="*/ 19 h 180"/>
                <a:gd name="T98" fmla="*/ 10 w 167"/>
                <a:gd name="T99" fmla="*/ 14 h 180"/>
                <a:gd name="T100" fmla="*/ 20 w 167"/>
                <a:gd name="T101" fmla="*/ 16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0" name="AutoShape 380"/>
            <p:cNvSpPr>
              <a:spLocks/>
            </p:cNvSpPr>
            <p:nvPr/>
          </p:nvSpPr>
          <p:spPr bwMode="gray">
            <a:xfrm>
              <a:off x="3739893" y="660571"/>
              <a:ext cx="13716" cy="4494"/>
            </a:xfrm>
            <a:custGeom>
              <a:avLst/>
              <a:gdLst>
                <a:gd name="T0" fmla="*/ 0 w 12"/>
                <a:gd name="T1" fmla="*/ 2 h 5"/>
                <a:gd name="T2" fmla="*/ 6 w 12"/>
                <a:gd name="T3" fmla="*/ 2 h 5"/>
                <a:gd name="T4" fmla="*/ 3 w 12"/>
                <a:gd name="T5" fmla="*/ 0 h 5"/>
                <a:gd name="T6" fmla="*/ 0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1" name="AutoShape 381"/>
            <p:cNvSpPr>
              <a:spLocks/>
            </p:cNvSpPr>
            <p:nvPr/>
          </p:nvSpPr>
          <p:spPr bwMode="gray">
            <a:xfrm>
              <a:off x="3591303" y="777407"/>
              <a:ext cx="11430" cy="20222"/>
            </a:xfrm>
            <a:custGeom>
              <a:avLst/>
              <a:gdLst>
                <a:gd name="T0" fmla="*/ 3 w 11"/>
                <a:gd name="T1" fmla="*/ 0 h 17"/>
                <a:gd name="T2" fmla="*/ 1 w 11"/>
                <a:gd name="T3" fmla="*/ 6 h 17"/>
                <a:gd name="T4" fmla="*/ 1 w 11"/>
                <a:gd name="T5" fmla="*/ 8 h 17"/>
                <a:gd name="T6" fmla="*/ 0 w 11"/>
                <a:gd name="T7" fmla="*/ 8 h 17"/>
                <a:gd name="T8" fmla="*/ 5 w 11"/>
                <a:gd name="T9" fmla="*/ 9 h 17"/>
                <a:gd name="T10" fmla="*/ 5 w 11"/>
                <a:gd name="T11" fmla="*/ 8 h 17"/>
                <a:gd name="T12" fmla="*/ 3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2" name="AutoShape 382"/>
            <p:cNvSpPr>
              <a:spLocks/>
            </p:cNvSpPr>
            <p:nvPr/>
          </p:nvSpPr>
          <p:spPr bwMode="gray">
            <a:xfrm>
              <a:off x="4048503" y="813356"/>
              <a:ext cx="98298" cy="98861"/>
            </a:xfrm>
            <a:custGeom>
              <a:avLst/>
              <a:gdLst>
                <a:gd name="T0" fmla="*/ 9 w 87"/>
                <a:gd name="T1" fmla="*/ 0 h 86"/>
                <a:gd name="T2" fmla="*/ 0 w 87"/>
                <a:gd name="T3" fmla="*/ 7 h 86"/>
                <a:gd name="T4" fmla="*/ 1 w 87"/>
                <a:gd name="T5" fmla="*/ 7 h 86"/>
                <a:gd name="T6" fmla="*/ 8 w 87"/>
                <a:gd name="T7" fmla="*/ 14 h 86"/>
                <a:gd name="T8" fmla="*/ 16 w 87"/>
                <a:gd name="T9" fmla="*/ 21 h 86"/>
                <a:gd name="T10" fmla="*/ 19 w 87"/>
                <a:gd name="T11" fmla="*/ 32 h 86"/>
                <a:gd name="T12" fmla="*/ 22 w 87"/>
                <a:gd name="T13" fmla="*/ 42 h 86"/>
                <a:gd name="T14" fmla="*/ 29 w 87"/>
                <a:gd name="T15" fmla="*/ 42 h 86"/>
                <a:gd name="T16" fmla="*/ 35 w 87"/>
                <a:gd name="T17" fmla="*/ 44 h 86"/>
                <a:gd name="T18" fmla="*/ 35 w 87"/>
                <a:gd name="T19" fmla="*/ 38 h 86"/>
                <a:gd name="T20" fmla="*/ 43 w 87"/>
                <a:gd name="T21" fmla="*/ 31 h 86"/>
                <a:gd name="T22" fmla="*/ 35 w 87"/>
                <a:gd name="T23" fmla="*/ 23 h 86"/>
                <a:gd name="T24" fmla="*/ 28 w 87"/>
                <a:gd name="T25" fmla="*/ 16 h 86"/>
                <a:gd name="T26" fmla="*/ 20 w 87"/>
                <a:gd name="T27" fmla="*/ 9 h 86"/>
                <a:gd name="T28" fmla="*/ 12 w 87"/>
                <a:gd name="T29" fmla="*/ 1 h 86"/>
                <a:gd name="T30" fmla="*/ 9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3" name="AutoShape 383"/>
            <p:cNvSpPr>
              <a:spLocks/>
            </p:cNvSpPr>
            <p:nvPr/>
          </p:nvSpPr>
          <p:spPr bwMode="gray">
            <a:xfrm>
              <a:off x="3566157" y="249399"/>
              <a:ext cx="457200" cy="319051"/>
            </a:xfrm>
            <a:custGeom>
              <a:avLst/>
              <a:gdLst>
                <a:gd name="T0" fmla="*/ 117 w 400"/>
                <a:gd name="T1" fmla="*/ 15 h 283"/>
                <a:gd name="T2" fmla="*/ 114 w 400"/>
                <a:gd name="T3" fmla="*/ 18 h 283"/>
                <a:gd name="T4" fmla="*/ 114 w 400"/>
                <a:gd name="T5" fmla="*/ 12 h 283"/>
                <a:gd name="T6" fmla="*/ 113 w 400"/>
                <a:gd name="T7" fmla="*/ 15 h 283"/>
                <a:gd name="T8" fmla="*/ 111 w 400"/>
                <a:gd name="T9" fmla="*/ 16 h 283"/>
                <a:gd name="T10" fmla="*/ 110 w 400"/>
                <a:gd name="T11" fmla="*/ 13 h 283"/>
                <a:gd name="T12" fmla="*/ 108 w 400"/>
                <a:gd name="T13" fmla="*/ 16 h 283"/>
                <a:gd name="T14" fmla="*/ 108 w 400"/>
                <a:gd name="T15" fmla="*/ 18 h 283"/>
                <a:gd name="T16" fmla="*/ 102 w 400"/>
                <a:gd name="T17" fmla="*/ 17 h 283"/>
                <a:gd name="T18" fmla="*/ 103 w 400"/>
                <a:gd name="T19" fmla="*/ 19 h 283"/>
                <a:gd name="T20" fmla="*/ 100 w 400"/>
                <a:gd name="T21" fmla="*/ 18 h 283"/>
                <a:gd name="T22" fmla="*/ 98 w 400"/>
                <a:gd name="T23" fmla="*/ 21 h 283"/>
                <a:gd name="T24" fmla="*/ 98 w 400"/>
                <a:gd name="T25" fmla="*/ 24 h 283"/>
                <a:gd name="T26" fmla="*/ 97 w 400"/>
                <a:gd name="T27" fmla="*/ 25 h 283"/>
                <a:gd name="T28" fmla="*/ 88 w 400"/>
                <a:gd name="T29" fmla="*/ 27 h 283"/>
                <a:gd name="T30" fmla="*/ 97 w 400"/>
                <a:gd name="T31" fmla="*/ 28 h 283"/>
                <a:gd name="T32" fmla="*/ 95 w 400"/>
                <a:gd name="T33" fmla="*/ 30 h 283"/>
                <a:gd name="T34" fmla="*/ 89 w 400"/>
                <a:gd name="T35" fmla="*/ 30 h 283"/>
                <a:gd name="T36" fmla="*/ 88 w 400"/>
                <a:gd name="T37" fmla="*/ 30 h 283"/>
                <a:gd name="T38" fmla="*/ 87 w 400"/>
                <a:gd name="T39" fmla="*/ 33 h 283"/>
                <a:gd name="T40" fmla="*/ 87 w 400"/>
                <a:gd name="T41" fmla="*/ 34 h 283"/>
                <a:gd name="T42" fmla="*/ 84 w 400"/>
                <a:gd name="T43" fmla="*/ 31 h 283"/>
                <a:gd name="T44" fmla="*/ 81 w 400"/>
                <a:gd name="T45" fmla="*/ 32 h 283"/>
                <a:gd name="T46" fmla="*/ 76 w 400"/>
                <a:gd name="T47" fmla="*/ 36 h 283"/>
                <a:gd name="T48" fmla="*/ 84 w 400"/>
                <a:gd name="T49" fmla="*/ 35 h 283"/>
                <a:gd name="T50" fmla="*/ 81 w 400"/>
                <a:gd name="T51" fmla="*/ 36 h 283"/>
                <a:gd name="T52" fmla="*/ 82 w 400"/>
                <a:gd name="T53" fmla="*/ 38 h 283"/>
                <a:gd name="T54" fmla="*/ 82 w 400"/>
                <a:gd name="T55" fmla="*/ 39 h 283"/>
                <a:gd name="T56" fmla="*/ 76 w 400"/>
                <a:gd name="T57" fmla="*/ 39 h 283"/>
                <a:gd name="T58" fmla="*/ 76 w 400"/>
                <a:gd name="T59" fmla="*/ 40 h 283"/>
                <a:gd name="T60" fmla="*/ 82 w 400"/>
                <a:gd name="T61" fmla="*/ 42 h 283"/>
                <a:gd name="T62" fmla="*/ 75 w 400"/>
                <a:gd name="T63" fmla="*/ 43 h 283"/>
                <a:gd name="T64" fmla="*/ 69 w 400"/>
                <a:gd name="T65" fmla="*/ 45 h 283"/>
                <a:gd name="T66" fmla="*/ 64 w 400"/>
                <a:gd name="T67" fmla="*/ 48 h 283"/>
                <a:gd name="T68" fmla="*/ 65 w 400"/>
                <a:gd name="T69" fmla="*/ 48 h 283"/>
                <a:gd name="T70" fmla="*/ 62 w 400"/>
                <a:gd name="T71" fmla="*/ 50 h 283"/>
                <a:gd name="T72" fmla="*/ 64 w 400"/>
                <a:gd name="T73" fmla="*/ 51 h 283"/>
                <a:gd name="T74" fmla="*/ 70 w 400"/>
                <a:gd name="T75" fmla="*/ 51 h 283"/>
                <a:gd name="T76" fmla="*/ 61 w 400"/>
                <a:gd name="T77" fmla="*/ 54 h 283"/>
                <a:gd name="T78" fmla="*/ 59 w 400"/>
                <a:gd name="T79" fmla="*/ 57 h 283"/>
                <a:gd name="T80" fmla="*/ 60 w 400"/>
                <a:gd name="T81" fmla="*/ 59 h 283"/>
                <a:gd name="T82" fmla="*/ 60 w 400"/>
                <a:gd name="T83" fmla="*/ 61 h 283"/>
                <a:gd name="T84" fmla="*/ 61 w 400"/>
                <a:gd name="T85" fmla="*/ 62 h 283"/>
                <a:gd name="T86" fmla="*/ 52 w 400"/>
                <a:gd name="T87" fmla="*/ 66 h 283"/>
                <a:gd name="T88" fmla="*/ 52 w 400"/>
                <a:gd name="T89" fmla="*/ 66 h 283"/>
                <a:gd name="T90" fmla="*/ 55 w 400"/>
                <a:gd name="T91" fmla="*/ 65 h 283"/>
                <a:gd name="T92" fmla="*/ 53 w 400"/>
                <a:gd name="T93" fmla="*/ 69 h 283"/>
                <a:gd name="T94" fmla="*/ 49 w 400"/>
                <a:gd name="T95" fmla="*/ 70 h 283"/>
                <a:gd name="T96" fmla="*/ 46 w 400"/>
                <a:gd name="T97" fmla="*/ 71 h 283"/>
                <a:gd name="T98" fmla="*/ 41 w 400"/>
                <a:gd name="T99" fmla="*/ 76 h 283"/>
                <a:gd name="T100" fmla="*/ 39 w 400"/>
                <a:gd name="T101" fmla="*/ 79 h 283"/>
                <a:gd name="T102" fmla="*/ 42 w 400"/>
                <a:gd name="T103" fmla="*/ 81 h 283"/>
                <a:gd name="T104" fmla="*/ 47 w 400"/>
                <a:gd name="T105" fmla="*/ 77 h 283"/>
                <a:gd name="T106" fmla="*/ 50 w 400"/>
                <a:gd name="T107" fmla="*/ 76 h 283"/>
                <a:gd name="T108" fmla="*/ 50 w 400"/>
                <a:gd name="T109" fmla="*/ 79 h 283"/>
                <a:gd name="T110" fmla="*/ 43 w 400"/>
                <a:gd name="T111" fmla="*/ 82 h 283"/>
                <a:gd name="T112" fmla="*/ 40 w 400"/>
                <a:gd name="T113" fmla="*/ 82 h 283"/>
                <a:gd name="T114" fmla="*/ 34 w 400"/>
                <a:gd name="T115" fmla="*/ 81 h 283"/>
                <a:gd name="T116" fmla="*/ 33 w 400"/>
                <a:gd name="T117" fmla="*/ 82 h 283"/>
                <a:gd name="T118" fmla="*/ 28 w 400"/>
                <a:gd name="T119" fmla="*/ 84 h 283"/>
                <a:gd name="T120" fmla="*/ 26 w 400"/>
                <a:gd name="T121" fmla="*/ 87 h 283"/>
                <a:gd name="T122" fmla="*/ 27 w 400"/>
                <a:gd name="T123" fmla="*/ 88 h 283"/>
                <a:gd name="T124" fmla="*/ 25 w 400"/>
                <a:gd name="T125" fmla="*/ 87 h 283"/>
                <a:gd name="T126" fmla="*/ 27 w 400"/>
                <a:gd name="T127" fmla="*/ 90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00"/>
                <a:gd name="T193" fmla="*/ 0 h 283"/>
                <a:gd name="T194" fmla="*/ 400 w 400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4" name="AutoShape 384"/>
            <p:cNvSpPr>
              <a:spLocks/>
            </p:cNvSpPr>
            <p:nvPr/>
          </p:nvSpPr>
          <p:spPr bwMode="gray">
            <a:xfrm>
              <a:off x="3637023" y="58418"/>
              <a:ext cx="171450" cy="71899"/>
            </a:xfrm>
            <a:custGeom>
              <a:avLst/>
              <a:gdLst>
                <a:gd name="T0" fmla="*/ 18 w 149"/>
                <a:gd name="T1" fmla="*/ 3 h 63"/>
                <a:gd name="T2" fmla="*/ 8 w 149"/>
                <a:gd name="T3" fmla="*/ 3 h 63"/>
                <a:gd name="T4" fmla="*/ 0 w 149"/>
                <a:gd name="T5" fmla="*/ 3 h 63"/>
                <a:gd name="T6" fmla="*/ 2 w 149"/>
                <a:gd name="T7" fmla="*/ 7 h 63"/>
                <a:gd name="T8" fmla="*/ 8 w 149"/>
                <a:gd name="T9" fmla="*/ 7 h 63"/>
                <a:gd name="T10" fmla="*/ 8 w 149"/>
                <a:gd name="T11" fmla="*/ 9 h 63"/>
                <a:gd name="T12" fmla="*/ 3 w 149"/>
                <a:gd name="T13" fmla="*/ 10 h 63"/>
                <a:gd name="T14" fmla="*/ 12 w 149"/>
                <a:gd name="T15" fmla="*/ 14 h 63"/>
                <a:gd name="T16" fmla="*/ 20 w 149"/>
                <a:gd name="T17" fmla="*/ 17 h 63"/>
                <a:gd name="T18" fmla="*/ 26 w 149"/>
                <a:gd name="T19" fmla="*/ 14 h 63"/>
                <a:gd name="T20" fmla="*/ 30 w 149"/>
                <a:gd name="T21" fmla="*/ 11 h 63"/>
                <a:gd name="T22" fmla="*/ 31 w 149"/>
                <a:gd name="T23" fmla="*/ 13 h 63"/>
                <a:gd name="T24" fmla="*/ 40 w 149"/>
                <a:gd name="T25" fmla="*/ 12 h 63"/>
                <a:gd name="T26" fmla="*/ 41 w 149"/>
                <a:gd name="T27" fmla="*/ 14 h 63"/>
                <a:gd name="T28" fmla="*/ 23 w 149"/>
                <a:gd name="T29" fmla="*/ 17 h 63"/>
                <a:gd name="T30" fmla="*/ 21 w 149"/>
                <a:gd name="T31" fmla="*/ 20 h 63"/>
                <a:gd name="T32" fmla="*/ 42 w 149"/>
                <a:gd name="T33" fmla="*/ 20 h 63"/>
                <a:gd name="T34" fmla="*/ 34 w 149"/>
                <a:gd name="T35" fmla="*/ 21 h 63"/>
                <a:gd name="T36" fmla="*/ 38 w 149"/>
                <a:gd name="T37" fmla="*/ 22 h 63"/>
                <a:gd name="T38" fmla="*/ 24 w 149"/>
                <a:gd name="T39" fmla="*/ 23 h 63"/>
                <a:gd name="T40" fmla="*/ 39 w 149"/>
                <a:gd name="T41" fmla="*/ 28 h 63"/>
                <a:gd name="T42" fmla="*/ 44 w 149"/>
                <a:gd name="T43" fmla="*/ 32 h 63"/>
                <a:gd name="T44" fmla="*/ 46 w 149"/>
                <a:gd name="T45" fmla="*/ 29 h 63"/>
                <a:gd name="T46" fmla="*/ 53 w 149"/>
                <a:gd name="T47" fmla="*/ 23 h 63"/>
                <a:gd name="T48" fmla="*/ 56 w 149"/>
                <a:gd name="T49" fmla="*/ 18 h 63"/>
                <a:gd name="T50" fmla="*/ 58 w 149"/>
                <a:gd name="T51" fmla="*/ 15 h 63"/>
                <a:gd name="T52" fmla="*/ 75 w 149"/>
                <a:gd name="T53" fmla="*/ 11 h 63"/>
                <a:gd name="T54" fmla="*/ 56 w 149"/>
                <a:gd name="T55" fmla="*/ 8 h 63"/>
                <a:gd name="T56" fmla="*/ 54 w 149"/>
                <a:gd name="T57" fmla="*/ 4 h 63"/>
                <a:gd name="T58" fmla="*/ 48 w 149"/>
                <a:gd name="T59" fmla="*/ 5 h 63"/>
                <a:gd name="T60" fmla="*/ 47 w 149"/>
                <a:gd name="T61" fmla="*/ 3 h 63"/>
                <a:gd name="T62" fmla="*/ 38 w 149"/>
                <a:gd name="T63" fmla="*/ 0 h 63"/>
                <a:gd name="T64" fmla="*/ 39 w 149"/>
                <a:gd name="T65" fmla="*/ 10 h 63"/>
                <a:gd name="T66" fmla="*/ 26 w 149"/>
                <a:gd name="T67" fmla="*/ 2 h 63"/>
                <a:gd name="T68" fmla="*/ 21 w 149"/>
                <a:gd name="T69" fmla="*/ 5 h 63"/>
                <a:gd name="T70" fmla="*/ 16 w 149"/>
                <a:gd name="T71" fmla="*/ 4 h 63"/>
                <a:gd name="T72" fmla="*/ 18 w 149"/>
                <a:gd name="T73" fmla="*/ 3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63"/>
                <a:gd name="T113" fmla="*/ 149 w 149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63">
                  <a:moveTo>
                    <a:pt x="36" y="6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3" y="14"/>
                  </a:lnTo>
                  <a:lnTo>
                    <a:pt x="15" y="13"/>
                  </a:lnTo>
                  <a:lnTo>
                    <a:pt x="16" y="18"/>
                  </a:lnTo>
                  <a:lnTo>
                    <a:pt x="6" y="19"/>
                  </a:lnTo>
                  <a:lnTo>
                    <a:pt x="24" y="27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2"/>
                  </a:lnTo>
                  <a:lnTo>
                    <a:pt x="61" y="26"/>
                  </a:lnTo>
                  <a:lnTo>
                    <a:pt x="79" y="24"/>
                  </a:lnTo>
                  <a:lnTo>
                    <a:pt x="81" y="28"/>
                  </a:lnTo>
                  <a:lnTo>
                    <a:pt x="46" y="34"/>
                  </a:lnTo>
                  <a:lnTo>
                    <a:pt x="42" y="39"/>
                  </a:lnTo>
                  <a:lnTo>
                    <a:pt x="84" y="39"/>
                  </a:lnTo>
                  <a:lnTo>
                    <a:pt x="67" y="42"/>
                  </a:lnTo>
                  <a:lnTo>
                    <a:pt x="75" y="44"/>
                  </a:lnTo>
                  <a:lnTo>
                    <a:pt x="48" y="46"/>
                  </a:lnTo>
                  <a:lnTo>
                    <a:pt x="77" y="55"/>
                  </a:lnTo>
                  <a:lnTo>
                    <a:pt x="88" y="63"/>
                  </a:lnTo>
                  <a:lnTo>
                    <a:pt x="91" y="58"/>
                  </a:lnTo>
                  <a:lnTo>
                    <a:pt x="105" y="45"/>
                  </a:lnTo>
                  <a:lnTo>
                    <a:pt x="112" y="36"/>
                  </a:lnTo>
                  <a:lnTo>
                    <a:pt x="115" y="30"/>
                  </a:lnTo>
                  <a:lnTo>
                    <a:pt x="149" y="22"/>
                  </a:lnTo>
                  <a:lnTo>
                    <a:pt x="111" y="15"/>
                  </a:lnTo>
                  <a:lnTo>
                    <a:pt x="107" y="8"/>
                  </a:lnTo>
                  <a:lnTo>
                    <a:pt x="96" y="10"/>
                  </a:lnTo>
                  <a:lnTo>
                    <a:pt x="94" y="6"/>
                  </a:lnTo>
                  <a:lnTo>
                    <a:pt x="75" y="0"/>
                  </a:lnTo>
                  <a:lnTo>
                    <a:pt x="77" y="20"/>
                  </a:lnTo>
                  <a:lnTo>
                    <a:pt x="52" y="4"/>
                  </a:lnTo>
                  <a:lnTo>
                    <a:pt x="42" y="10"/>
                  </a:lnTo>
                  <a:lnTo>
                    <a:pt x="31" y="7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5" name="AutoShape 385"/>
            <p:cNvSpPr>
              <a:spLocks/>
            </p:cNvSpPr>
            <p:nvPr/>
          </p:nvSpPr>
          <p:spPr bwMode="gray">
            <a:xfrm>
              <a:off x="3749037" y="51677"/>
              <a:ext cx="141732" cy="20222"/>
            </a:xfrm>
            <a:custGeom>
              <a:avLst/>
              <a:gdLst>
                <a:gd name="T0" fmla="*/ 27 w 124"/>
                <a:gd name="T1" fmla="*/ 2 h 19"/>
                <a:gd name="T2" fmla="*/ 11 w 124"/>
                <a:gd name="T3" fmla="*/ 0 h 19"/>
                <a:gd name="T4" fmla="*/ 6 w 124"/>
                <a:gd name="T5" fmla="*/ 1 h 19"/>
                <a:gd name="T6" fmla="*/ 0 w 124"/>
                <a:gd name="T7" fmla="*/ 2 h 19"/>
                <a:gd name="T8" fmla="*/ 0 w 124"/>
                <a:gd name="T9" fmla="*/ 4 h 19"/>
                <a:gd name="T10" fmla="*/ 26 w 124"/>
                <a:gd name="T11" fmla="*/ 6 h 19"/>
                <a:gd name="T12" fmla="*/ 14 w 124"/>
                <a:gd name="T13" fmla="*/ 7 h 19"/>
                <a:gd name="T14" fmla="*/ 32 w 124"/>
                <a:gd name="T15" fmla="*/ 9 h 19"/>
                <a:gd name="T16" fmla="*/ 53 w 124"/>
                <a:gd name="T17" fmla="*/ 8 h 19"/>
                <a:gd name="T18" fmla="*/ 62 w 124"/>
                <a:gd name="T19" fmla="*/ 4 h 19"/>
                <a:gd name="T20" fmla="*/ 57 w 124"/>
                <a:gd name="T21" fmla="*/ 1 h 19"/>
                <a:gd name="T22" fmla="*/ 37 w 124"/>
                <a:gd name="T23" fmla="*/ 1 h 19"/>
                <a:gd name="T24" fmla="*/ 34 w 124"/>
                <a:gd name="T25" fmla="*/ 1 h 19"/>
                <a:gd name="T26" fmla="*/ 31 w 124"/>
                <a:gd name="T27" fmla="*/ 0 h 19"/>
                <a:gd name="T28" fmla="*/ 29 w 124"/>
                <a:gd name="T29" fmla="*/ 1 h 19"/>
                <a:gd name="T30" fmla="*/ 27 w 124"/>
                <a:gd name="T31" fmla="*/ 2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19"/>
                <a:gd name="T50" fmla="*/ 124 w 1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19">
                  <a:moveTo>
                    <a:pt x="54" y="4"/>
                  </a:moveTo>
                  <a:lnTo>
                    <a:pt x="21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51" y="12"/>
                  </a:lnTo>
                  <a:lnTo>
                    <a:pt x="27" y="14"/>
                  </a:lnTo>
                  <a:lnTo>
                    <a:pt x="64" y="19"/>
                  </a:lnTo>
                  <a:lnTo>
                    <a:pt x="106" y="16"/>
                  </a:lnTo>
                  <a:lnTo>
                    <a:pt x="124" y="8"/>
                  </a:lnTo>
                  <a:lnTo>
                    <a:pt x="114" y="3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6" name="AutoShape 386"/>
            <p:cNvSpPr>
              <a:spLocks/>
            </p:cNvSpPr>
            <p:nvPr/>
          </p:nvSpPr>
          <p:spPr bwMode="gray">
            <a:xfrm>
              <a:off x="3801615" y="96614"/>
              <a:ext cx="66294" cy="15728"/>
            </a:xfrm>
            <a:custGeom>
              <a:avLst/>
              <a:gdLst>
                <a:gd name="T0" fmla="*/ 21 w 59"/>
                <a:gd name="T1" fmla="*/ 6 h 14"/>
                <a:gd name="T2" fmla="*/ 12 w 59"/>
                <a:gd name="T3" fmla="*/ 7 h 14"/>
                <a:gd name="T4" fmla="*/ 3 w 59"/>
                <a:gd name="T5" fmla="*/ 6 h 14"/>
                <a:gd name="T6" fmla="*/ 5 w 59"/>
                <a:gd name="T7" fmla="*/ 3 h 14"/>
                <a:gd name="T8" fmla="*/ 0 w 59"/>
                <a:gd name="T9" fmla="*/ 0 h 14"/>
                <a:gd name="T10" fmla="*/ 17 w 59"/>
                <a:gd name="T11" fmla="*/ 0 h 14"/>
                <a:gd name="T12" fmla="*/ 29 w 59"/>
                <a:gd name="T13" fmla="*/ 3 h 14"/>
                <a:gd name="T14" fmla="*/ 21 w 5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4"/>
                <a:gd name="T26" fmla="*/ 59 w 5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4">
                  <a:moveTo>
                    <a:pt x="43" y="12"/>
                  </a:moveTo>
                  <a:lnTo>
                    <a:pt x="24" y="14"/>
                  </a:lnTo>
                  <a:lnTo>
                    <a:pt x="6" y="12"/>
                  </a:lnTo>
                  <a:lnTo>
                    <a:pt x="10" y="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7" name="AutoShape 387"/>
            <p:cNvSpPr>
              <a:spLocks/>
            </p:cNvSpPr>
            <p:nvPr/>
          </p:nvSpPr>
          <p:spPr bwMode="gray">
            <a:xfrm>
              <a:off x="3742179" y="298830"/>
              <a:ext cx="25146" cy="13481"/>
            </a:xfrm>
            <a:custGeom>
              <a:avLst/>
              <a:gdLst>
                <a:gd name="T0" fmla="*/ 6 w 22"/>
                <a:gd name="T1" fmla="*/ 0 h 12"/>
                <a:gd name="T2" fmla="*/ 2 w 22"/>
                <a:gd name="T3" fmla="*/ 6 h 12"/>
                <a:gd name="T4" fmla="*/ 0 w 22"/>
                <a:gd name="T5" fmla="*/ 6 h 12"/>
                <a:gd name="T6" fmla="*/ 5 w 22"/>
                <a:gd name="T7" fmla="*/ 5 h 12"/>
                <a:gd name="T8" fmla="*/ 6 w 22"/>
                <a:gd name="T9" fmla="*/ 6 h 12"/>
                <a:gd name="T10" fmla="*/ 11 w 22"/>
                <a:gd name="T11" fmla="*/ 2 h 12"/>
                <a:gd name="T12" fmla="*/ 7 w 22"/>
                <a:gd name="T13" fmla="*/ 3 h 12"/>
                <a:gd name="T14" fmla="*/ 6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8" name="AutoShape 388"/>
            <p:cNvSpPr>
              <a:spLocks/>
            </p:cNvSpPr>
            <p:nvPr/>
          </p:nvSpPr>
          <p:spPr bwMode="gray">
            <a:xfrm>
              <a:off x="3838191" y="271868"/>
              <a:ext cx="240030" cy="249399"/>
            </a:xfrm>
            <a:custGeom>
              <a:avLst/>
              <a:gdLst>
                <a:gd name="T0" fmla="*/ 88 w 210"/>
                <a:gd name="T1" fmla="*/ 60 h 222"/>
                <a:gd name="T2" fmla="*/ 85 w 210"/>
                <a:gd name="T3" fmla="*/ 56 h 222"/>
                <a:gd name="T4" fmla="*/ 85 w 210"/>
                <a:gd name="T5" fmla="*/ 47 h 222"/>
                <a:gd name="T6" fmla="*/ 74 w 210"/>
                <a:gd name="T7" fmla="*/ 35 h 222"/>
                <a:gd name="T8" fmla="*/ 79 w 210"/>
                <a:gd name="T9" fmla="*/ 27 h 222"/>
                <a:gd name="T10" fmla="*/ 67 w 210"/>
                <a:gd name="T11" fmla="*/ 20 h 222"/>
                <a:gd name="T12" fmla="*/ 66 w 210"/>
                <a:gd name="T13" fmla="*/ 13 h 222"/>
                <a:gd name="T14" fmla="*/ 67 w 210"/>
                <a:gd name="T15" fmla="*/ 11 h 222"/>
                <a:gd name="T16" fmla="*/ 66 w 210"/>
                <a:gd name="T17" fmla="*/ 4 h 222"/>
                <a:gd name="T18" fmla="*/ 53 w 210"/>
                <a:gd name="T19" fmla="*/ 0 h 222"/>
                <a:gd name="T20" fmla="*/ 42 w 210"/>
                <a:gd name="T21" fmla="*/ 5 h 222"/>
                <a:gd name="T22" fmla="*/ 39 w 210"/>
                <a:gd name="T23" fmla="*/ 13 h 222"/>
                <a:gd name="T24" fmla="*/ 34 w 210"/>
                <a:gd name="T25" fmla="*/ 15 h 222"/>
                <a:gd name="T26" fmla="*/ 24 w 210"/>
                <a:gd name="T27" fmla="*/ 14 h 222"/>
                <a:gd name="T28" fmla="*/ 14 w 210"/>
                <a:gd name="T29" fmla="*/ 13 h 222"/>
                <a:gd name="T30" fmla="*/ 5 w 210"/>
                <a:gd name="T31" fmla="*/ 8 h 222"/>
                <a:gd name="T32" fmla="*/ 0 w 210"/>
                <a:gd name="T33" fmla="*/ 11 h 222"/>
                <a:gd name="T34" fmla="*/ 23 w 210"/>
                <a:gd name="T35" fmla="*/ 21 h 222"/>
                <a:gd name="T36" fmla="*/ 31 w 210"/>
                <a:gd name="T37" fmla="*/ 35 h 222"/>
                <a:gd name="T38" fmla="*/ 36 w 210"/>
                <a:gd name="T39" fmla="*/ 45 h 222"/>
                <a:gd name="T40" fmla="*/ 40 w 210"/>
                <a:gd name="T41" fmla="*/ 45 h 222"/>
                <a:gd name="T42" fmla="*/ 44 w 210"/>
                <a:gd name="T43" fmla="*/ 48 h 222"/>
                <a:gd name="T44" fmla="*/ 46 w 210"/>
                <a:gd name="T45" fmla="*/ 56 h 222"/>
                <a:gd name="T46" fmla="*/ 31 w 210"/>
                <a:gd name="T47" fmla="*/ 67 h 222"/>
                <a:gd name="T48" fmla="*/ 26 w 210"/>
                <a:gd name="T49" fmla="*/ 72 h 222"/>
                <a:gd name="T50" fmla="*/ 19 w 210"/>
                <a:gd name="T51" fmla="*/ 76 h 222"/>
                <a:gd name="T52" fmla="*/ 20 w 210"/>
                <a:gd name="T53" fmla="*/ 89 h 222"/>
                <a:gd name="T54" fmla="*/ 23 w 210"/>
                <a:gd name="T55" fmla="*/ 102 h 222"/>
                <a:gd name="T56" fmla="*/ 32 w 210"/>
                <a:gd name="T57" fmla="*/ 105 h 222"/>
                <a:gd name="T58" fmla="*/ 32 w 210"/>
                <a:gd name="T59" fmla="*/ 107 h 222"/>
                <a:gd name="T60" fmla="*/ 36 w 210"/>
                <a:gd name="T61" fmla="*/ 107 h 222"/>
                <a:gd name="T62" fmla="*/ 39 w 210"/>
                <a:gd name="T63" fmla="*/ 111 h 222"/>
                <a:gd name="T64" fmla="*/ 42 w 210"/>
                <a:gd name="T65" fmla="*/ 110 h 222"/>
                <a:gd name="T66" fmla="*/ 63 w 210"/>
                <a:gd name="T67" fmla="*/ 106 h 222"/>
                <a:gd name="T68" fmla="*/ 68 w 210"/>
                <a:gd name="T69" fmla="*/ 104 h 222"/>
                <a:gd name="T70" fmla="*/ 79 w 210"/>
                <a:gd name="T71" fmla="*/ 104 h 222"/>
                <a:gd name="T72" fmla="*/ 86 w 210"/>
                <a:gd name="T73" fmla="*/ 97 h 222"/>
                <a:gd name="T74" fmla="*/ 92 w 210"/>
                <a:gd name="T75" fmla="*/ 90 h 222"/>
                <a:gd name="T76" fmla="*/ 99 w 210"/>
                <a:gd name="T77" fmla="*/ 84 h 222"/>
                <a:gd name="T78" fmla="*/ 105 w 210"/>
                <a:gd name="T79" fmla="*/ 77 h 222"/>
                <a:gd name="T80" fmla="*/ 90 w 210"/>
                <a:gd name="T81" fmla="*/ 68 h 222"/>
                <a:gd name="T82" fmla="*/ 93 w 210"/>
                <a:gd name="T83" fmla="*/ 65 h 222"/>
                <a:gd name="T84" fmla="*/ 88 w 210"/>
                <a:gd name="T85" fmla="*/ 60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9" name="AutoShape 389"/>
            <p:cNvSpPr>
              <a:spLocks/>
            </p:cNvSpPr>
            <p:nvPr/>
          </p:nvSpPr>
          <p:spPr bwMode="gray">
            <a:xfrm>
              <a:off x="3673599" y="856046"/>
              <a:ext cx="4572" cy="449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0" name="AutoShape 390"/>
            <p:cNvSpPr>
              <a:spLocks/>
            </p:cNvSpPr>
            <p:nvPr/>
          </p:nvSpPr>
          <p:spPr bwMode="gray">
            <a:xfrm>
              <a:off x="3675885" y="811109"/>
              <a:ext cx="166878" cy="67405"/>
            </a:xfrm>
            <a:custGeom>
              <a:avLst/>
              <a:gdLst>
                <a:gd name="T0" fmla="*/ 25 w 146"/>
                <a:gd name="T1" fmla="*/ 24 h 59"/>
                <a:gd name="T2" fmla="*/ 15 w 146"/>
                <a:gd name="T3" fmla="*/ 26 h 59"/>
                <a:gd name="T4" fmla="*/ 9 w 146"/>
                <a:gd name="T5" fmla="*/ 25 h 59"/>
                <a:gd name="T6" fmla="*/ 1 w 146"/>
                <a:gd name="T7" fmla="*/ 23 h 59"/>
                <a:gd name="T8" fmla="*/ 1 w 146"/>
                <a:gd name="T9" fmla="*/ 23 h 59"/>
                <a:gd name="T10" fmla="*/ 1 w 146"/>
                <a:gd name="T11" fmla="*/ 22 h 59"/>
                <a:gd name="T12" fmla="*/ 0 w 146"/>
                <a:gd name="T13" fmla="*/ 20 h 59"/>
                <a:gd name="T14" fmla="*/ 0 w 146"/>
                <a:gd name="T15" fmla="*/ 17 h 59"/>
                <a:gd name="T16" fmla="*/ 6 w 146"/>
                <a:gd name="T17" fmla="*/ 18 h 59"/>
                <a:gd name="T18" fmla="*/ 9 w 146"/>
                <a:gd name="T19" fmla="*/ 19 h 59"/>
                <a:gd name="T20" fmla="*/ 11 w 146"/>
                <a:gd name="T21" fmla="*/ 17 h 59"/>
                <a:gd name="T22" fmla="*/ 19 w 146"/>
                <a:gd name="T23" fmla="*/ 17 h 59"/>
                <a:gd name="T24" fmla="*/ 31 w 146"/>
                <a:gd name="T25" fmla="*/ 17 h 59"/>
                <a:gd name="T26" fmla="*/ 34 w 146"/>
                <a:gd name="T27" fmla="*/ 15 h 59"/>
                <a:gd name="T28" fmla="*/ 33 w 146"/>
                <a:gd name="T29" fmla="*/ 9 h 59"/>
                <a:gd name="T30" fmla="*/ 40 w 146"/>
                <a:gd name="T31" fmla="*/ 2 h 59"/>
                <a:gd name="T32" fmla="*/ 45 w 146"/>
                <a:gd name="T33" fmla="*/ 5 h 59"/>
                <a:gd name="T34" fmla="*/ 51 w 146"/>
                <a:gd name="T35" fmla="*/ 0 h 59"/>
                <a:gd name="T36" fmla="*/ 67 w 146"/>
                <a:gd name="T37" fmla="*/ 2 h 59"/>
                <a:gd name="T38" fmla="*/ 73 w 146"/>
                <a:gd name="T39" fmla="*/ 11 h 59"/>
                <a:gd name="T40" fmla="*/ 70 w 146"/>
                <a:gd name="T41" fmla="*/ 15 h 59"/>
                <a:gd name="T42" fmla="*/ 69 w 146"/>
                <a:gd name="T43" fmla="*/ 16 h 59"/>
                <a:gd name="T44" fmla="*/ 66 w 146"/>
                <a:gd name="T45" fmla="*/ 24 h 59"/>
                <a:gd name="T46" fmla="*/ 64 w 146"/>
                <a:gd name="T47" fmla="*/ 25 h 59"/>
                <a:gd name="T48" fmla="*/ 45 w 146"/>
                <a:gd name="T49" fmla="*/ 30 h 59"/>
                <a:gd name="T50" fmla="*/ 40 w 146"/>
                <a:gd name="T51" fmla="*/ 29 h 59"/>
                <a:gd name="T52" fmla="*/ 25 w 146"/>
                <a:gd name="T53" fmla="*/ 24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1" name="AutoShape 391"/>
            <p:cNvSpPr>
              <a:spLocks/>
            </p:cNvSpPr>
            <p:nvPr/>
          </p:nvSpPr>
          <p:spPr bwMode="gray">
            <a:xfrm>
              <a:off x="3817617" y="909970"/>
              <a:ext cx="91440" cy="74146"/>
            </a:xfrm>
            <a:custGeom>
              <a:avLst/>
              <a:gdLst>
                <a:gd name="T0" fmla="*/ 35 w 79"/>
                <a:gd name="T1" fmla="*/ 5 h 66"/>
                <a:gd name="T2" fmla="*/ 35 w 79"/>
                <a:gd name="T3" fmla="*/ 6 h 66"/>
                <a:gd name="T4" fmla="*/ 35 w 79"/>
                <a:gd name="T5" fmla="*/ 8 h 66"/>
                <a:gd name="T6" fmla="*/ 33 w 79"/>
                <a:gd name="T7" fmla="*/ 10 h 66"/>
                <a:gd name="T8" fmla="*/ 34 w 79"/>
                <a:gd name="T9" fmla="*/ 11 h 66"/>
                <a:gd name="T10" fmla="*/ 35 w 79"/>
                <a:gd name="T11" fmla="*/ 12 h 66"/>
                <a:gd name="T12" fmla="*/ 40 w 79"/>
                <a:gd name="T13" fmla="*/ 15 h 66"/>
                <a:gd name="T14" fmla="*/ 36 w 79"/>
                <a:gd name="T15" fmla="*/ 17 h 66"/>
                <a:gd name="T16" fmla="*/ 38 w 79"/>
                <a:gd name="T17" fmla="*/ 18 h 66"/>
                <a:gd name="T18" fmla="*/ 38 w 79"/>
                <a:gd name="T19" fmla="*/ 21 h 66"/>
                <a:gd name="T20" fmla="*/ 33 w 79"/>
                <a:gd name="T21" fmla="*/ 22 h 66"/>
                <a:gd name="T22" fmla="*/ 35 w 79"/>
                <a:gd name="T23" fmla="*/ 24 h 66"/>
                <a:gd name="T24" fmla="*/ 34 w 79"/>
                <a:gd name="T25" fmla="*/ 26 h 66"/>
                <a:gd name="T26" fmla="*/ 32 w 79"/>
                <a:gd name="T27" fmla="*/ 24 h 66"/>
                <a:gd name="T28" fmla="*/ 30 w 79"/>
                <a:gd name="T29" fmla="*/ 27 h 66"/>
                <a:gd name="T30" fmla="*/ 29 w 79"/>
                <a:gd name="T31" fmla="*/ 29 h 66"/>
                <a:gd name="T32" fmla="*/ 31 w 79"/>
                <a:gd name="T33" fmla="*/ 33 h 66"/>
                <a:gd name="T34" fmla="*/ 29 w 79"/>
                <a:gd name="T35" fmla="*/ 33 h 66"/>
                <a:gd name="T36" fmla="*/ 26 w 79"/>
                <a:gd name="T37" fmla="*/ 33 h 66"/>
                <a:gd name="T38" fmla="*/ 23 w 79"/>
                <a:gd name="T39" fmla="*/ 30 h 66"/>
                <a:gd name="T40" fmla="*/ 21 w 79"/>
                <a:gd name="T41" fmla="*/ 29 h 66"/>
                <a:gd name="T42" fmla="*/ 21 w 79"/>
                <a:gd name="T43" fmla="*/ 27 h 66"/>
                <a:gd name="T44" fmla="*/ 17 w 79"/>
                <a:gd name="T45" fmla="*/ 24 h 66"/>
                <a:gd name="T46" fmla="*/ 16 w 79"/>
                <a:gd name="T47" fmla="*/ 23 h 66"/>
                <a:gd name="T48" fmla="*/ 14 w 79"/>
                <a:gd name="T49" fmla="*/ 21 h 66"/>
                <a:gd name="T50" fmla="*/ 6 w 79"/>
                <a:gd name="T51" fmla="*/ 14 h 66"/>
                <a:gd name="T52" fmla="*/ 6 w 79"/>
                <a:gd name="T53" fmla="*/ 13 h 66"/>
                <a:gd name="T54" fmla="*/ 5 w 79"/>
                <a:gd name="T55" fmla="*/ 13 h 66"/>
                <a:gd name="T56" fmla="*/ 2 w 79"/>
                <a:gd name="T57" fmla="*/ 8 h 66"/>
                <a:gd name="T58" fmla="*/ 1 w 79"/>
                <a:gd name="T59" fmla="*/ 6 h 66"/>
                <a:gd name="T60" fmla="*/ 0 w 79"/>
                <a:gd name="T61" fmla="*/ 1 h 66"/>
                <a:gd name="T62" fmla="*/ 2 w 79"/>
                <a:gd name="T63" fmla="*/ 1 h 66"/>
                <a:gd name="T64" fmla="*/ 5 w 79"/>
                <a:gd name="T65" fmla="*/ 3 h 66"/>
                <a:gd name="T66" fmla="*/ 7 w 79"/>
                <a:gd name="T67" fmla="*/ 1 h 66"/>
                <a:gd name="T68" fmla="*/ 11 w 79"/>
                <a:gd name="T69" fmla="*/ 0 h 66"/>
                <a:gd name="T70" fmla="*/ 14 w 79"/>
                <a:gd name="T71" fmla="*/ 1 h 66"/>
                <a:gd name="T72" fmla="*/ 20 w 79"/>
                <a:gd name="T73" fmla="*/ 2 h 66"/>
                <a:gd name="T74" fmla="*/ 22 w 79"/>
                <a:gd name="T75" fmla="*/ 1 h 66"/>
                <a:gd name="T76" fmla="*/ 23 w 79"/>
                <a:gd name="T77" fmla="*/ 2 h 66"/>
                <a:gd name="T78" fmla="*/ 24 w 79"/>
                <a:gd name="T79" fmla="*/ 2 h 66"/>
                <a:gd name="T80" fmla="*/ 26 w 79"/>
                <a:gd name="T81" fmla="*/ 2 h 66"/>
                <a:gd name="T82" fmla="*/ 28 w 79"/>
                <a:gd name="T83" fmla="*/ 2 h 66"/>
                <a:gd name="T84" fmla="*/ 30 w 79"/>
                <a:gd name="T85" fmla="*/ 4 h 66"/>
                <a:gd name="T86" fmla="*/ 32 w 79"/>
                <a:gd name="T87" fmla="*/ 5 h 66"/>
                <a:gd name="T88" fmla="*/ 35 w 79"/>
                <a:gd name="T89" fmla="*/ 5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2" name="AutoShape 392"/>
            <p:cNvSpPr>
              <a:spLocks/>
            </p:cNvSpPr>
            <p:nvPr/>
          </p:nvSpPr>
          <p:spPr bwMode="gray">
            <a:xfrm>
              <a:off x="3771897" y="874021"/>
              <a:ext cx="128016" cy="101108"/>
            </a:xfrm>
            <a:custGeom>
              <a:avLst/>
              <a:gdLst>
                <a:gd name="T0" fmla="*/ 50 w 113"/>
                <a:gd name="T1" fmla="*/ 20 h 90"/>
                <a:gd name="T2" fmla="*/ 52 w 113"/>
                <a:gd name="T3" fmla="*/ 21 h 90"/>
                <a:gd name="T4" fmla="*/ 53 w 113"/>
                <a:gd name="T5" fmla="*/ 18 h 90"/>
                <a:gd name="T6" fmla="*/ 56 w 113"/>
                <a:gd name="T7" fmla="*/ 17 h 90"/>
                <a:gd name="T8" fmla="*/ 56 w 113"/>
                <a:gd name="T9" fmla="*/ 17 h 90"/>
                <a:gd name="T10" fmla="*/ 53 w 113"/>
                <a:gd name="T11" fmla="*/ 15 h 90"/>
                <a:gd name="T12" fmla="*/ 52 w 113"/>
                <a:gd name="T13" fmla="*/ 15 h 90"/>
                <a:gd name="T14" fmla="*/ 53 w 113"/>
                <a:gd name="T15" fmla="*/ 13 h 90"/>
                <a:gd name="T16" fmla="*/ 51 w 113"/>
                <a:gd name="T17" fmla="*/ 13 h 90"/>
                <a:gd name="T18" fmla="*/ 49 w 113"/>
                <a:gd name="T19" fmla="*/ 9 h 90"/>
                <a:gd name="T20" fmla="*/ 34 w 113"/>
                <a:gd name="T21" fmla="*/ 7 h 90"/>
                <a:gd name="T22" fmla="*/ 25 w 113"/>
                <a:gd name="T23" fmla="*/ 0 h 90"/>
                <a:gd name="T24" fmla="*/ 25 w 113"/>
                <a:gd name="T25" fmla="*/ 1 h 90"/>
                <a:gd name="T26" fmla="*/ 24 w 113"/>
                <a:gd name="T27" fmla="*/ 1 h 90"/>
                <a:gd name="T28" fmla="*/ 24 w 113"/>
                <a:gd name="T29" fmla="*/ 2 h 90"/>
                <a:gd name="T30" fmla="*/ 21 w 113"/>
                <a:gd name="T31" fmla="*/ 2 h 90"/>
                <a:gd name="T32" fmla="*/ 21 w 113"/>
                <a:gd name="T33" fmla="*/ 3 h 90"/>
                <a:gd name="T34" fmla="*/ 17 w 113"/>
                <a:gd name="T35" fmla="*/ 4 h 90"/>
                <a:gd name="T36" fmla="*/ 18 w 113"/>
                <a:gd name="T37" fmla="*/ 6 h 90"/>
                <a:gd name="T38" fmla="*/ 18 w 113"/>
                <a:gd name="T39" fmla="*/ 7 h 90"/>
                <a:gd name="T40" fmla="*/ 19 w 113"/>
                <a:gd name="T41" fmla="*/ 10 h 90"/>
                <a:gd name="T42" fmla="*/ 18 w 113"/>
                <a:gd name="T43" fmla="*/ 10 h 90"/>
                <a:gd name="T44" fmla="*/ 15 w 113"/>
                <a:gd name="T45" fmla="*/ 11 h 90"/>
                <a:gd name="T46" fmla="*/ 15 w 113"/>
                <a:gd name="T47" fmla="*/ 12 h 90"/>
                <a:gd name="T48" fmla="*/ 15 w 113"/>
                <a:gd name="T49" fmla="*/ 13 h 90"/>
                <a:gd name="T50" fmla="*/ 13 w 113"/>
                <a:gd name="T51" fmla="*/ 14 h 90"/>
                <a:gd name="T52" fmla="*/ 10 w 113"/>
                <a:gd name="T53" fmla="*/ 12 h 90"/>
                <a:gd name="T54" fmla="*/ 10 w 113"/>
                <a:gd name="T55" fmla="*/ 13 h 90"/>
                <a:gd name="T56" fmla="*/ 9 w 113"/>
                <a:gd name="T57" fmla="*/ 13 h 90"/>
                <a:gd name="T58" fmla="*/ 8 w 113"/>
                <a:gd name="T59" fmla="*/ 12 h 90"/>
                <a:gd name="T60" fmla="*/ 6 w 113"/>
                <a:gd name="T61" fmla="*/ 13 h 90"/>
                <a:gd name="T62" fmla="*/ 1 w 113"/>
                <a:gd name="T63" fmla="*/ 13 h 90"/>
                <a:gd name="T64" fmla="*/ 0 w 113"/>
                <a:gd name="T65" fmla="*/ 12 h 90"/>
                <a:gd name="T66" fmla="*/ 1 w 113"/>
                <a:gd name="T67" fmla="*/ 16 h 90"/>
                <a:gd name="T68" fmla="*/ 4 w 113"/>
                <a:gd name="T69" fmla="*/ 20 h 90"/>
                <a:gd name="T70" fmla="*/ 6 w 113"/>
                <a:gd name="T71" fmla="*/ 17 h 90"/>
                <a:gd name="T72" fmla="*/ 13 w 113"/>
                <a:gd name="T73" fmla="*/ 29 h 90"/>
                <a:gd name="T74" fmla="*/ 16 w 113"/>
                <a:gd name="T75" fmla="*/ 32 h 90"/>
                <a:gd name="T76" fmla="*/ 26 w 113"/>
                <a:gd name="T77" fmla="*/ 38 h 90"/>
                <a:gd name="T78" fmla="*/ 38 w 113"/>
                <a:gd name="T79" fmla="*/ 44 h 90"/>
                <a:gd name="T80" fmla="*/ 40 w 113"/>
                <a:gd name="T81" fmla="*/ 45 h 90"/>
                <a:gd name="T82" fmla="*/ 41 w 113"/>
                <a:gd name="T83" fmla="*/ 45 h 90"/>
                <a:gd name="T84" fmla="*/ 41 w 113"/>
                <a:gd name="T85" fmla="*/ 44 h 90"/>
                <a:gd name="T86" fmla="*/ 37 w 113"/>
                <a:gd name="T87" fmla="*/ 40 h 90"/>
                <a:gd name="T88" fmla="*/ 36 w 113"/>
                <a:gd name="T89" fmla="*/ 39 h 90"/>
                <a:gd name="T90" fmla="*/ 34 w 113"/>
                <a:gd name="T91" fmla="*/ 38 h 90"/>
                <a:gd name="T92" fmla="*/ 26 w 113"/>
                <a:gd name="T93" fmla="*/ 30 h 90"/>
                <a:gd name="T94" fmla="*/ 26 w 113"/>
                <a:gd name="T95" fmla="*/ 29 h 90"/>
                <a:gd name="T96" fmla="*/ 25 w 113"/>
                <a:gd name="T97" fmla="*/ 29 h 90"/>
                <a:gd name="T98" fmla="*/ 22 w 113"/>
                <a:gd name="T99" fmla="*/ 24 h 90"/>
                <a:gd name="T100" fmla="*/ 21 w 113"/>
                <a:gd name="T101" fmla="*/ 22 h 90"/>
                <a:gd name="T102" fmla="*/ 20 w 113"/>
                <a:gd name="T103" fmla="*/ 17 h 90"/>
                <a:gd name="T104" fmla="*/ 22 w 113"/>
                <a:gd name="T105" fmla="*/ 17 h 90"/>
                <a:gd name="T106" fmla="*/ 25 w 113"/>
                <a:gd name="T107" fmla="*/ 20 h 90"/>
                <a:gd name="T108" fmla="*/ 27 w 113"/>
                <a:gd name="T109" fmla="*/ 17 h 90"/>
                <a:gd name="T110" fmla="*/ 31 w 113"/>
                <a:gd name="T111" fmla="*/ 16 h 90"/>
                <a:gd name="T112" fmla="*/ 34 w 113"/>
                <a:gd name="T113" fmla="*/ 17 h 90"/>
                <a:gd name="T114" fmla="*/ 40 w 113"/>
                <a:gd name="T115" fmla="*/ 19 h 90"/>
                <a:gd name="T116" fmla="*/ 42 w 113"/>
                <a:gd name="T117" fmla="*/ 17 h 90"/>
                <a:gd name="T118" fmla="*/ 43 w 113"/>
                <a:gd name="T119" fmla="*/ 19 h 90"/>
                <a:gd name="T120" fmla="*/ 44 w 113"/>
                <a:gd name="T121" fmla="*/ 18 h 90"/>
                <a:gd name="T122" fmla="*/ 46 w 113"/>
                <a:gd name="T123" fmla="*/ 19 h 90"/>
                <a:gd name="T124" fmla="*/ 48 w 113"/>
                <a:gd name="T125" fmla="*/ 19 h 90"/>
                <a:gd name="T126" fmla="*/ 50 w 113"/>
                <a:gd name="T127" fmla="*/ 20 h 9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3"/>
                <a:gd name="T193" fmla="*/ 0 h 90"/>
                <a:gd name="T194" fmla="*/ 113 w 113"/>
                <a:gd name="T195" fmla="*/ 90 h 9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3" name="AutoShape 393"/>
            <p:cNvSpPr>
              <a:spLocks/>
            </p:cNvSpPr>
            <p:nvPr/>
          </p:nvSpPr>
          <p:spPr bwMode="gray">
            <a:xfrm>
              <a:off x="3849621" y="975129"/>
              <a:ext cx="34290" cy="13481"/>
            </a:xfrm>
            <a:custGeom>
              <a:avLst/>
              <a:gdLst>
                <a:gd name="T0" fmla="*/ 15 w 31"/>
                <a:gd name="T1" fmla="*/ 6 h 12"/>
                <a:gd name="T2" fmla="*/ 15 w 31"/>
                <a:gd name="T3" fmla="*/ 5 h 12"/>
                <a:gd name="T4" fmla="*/ 15 w 31"/>
                <a:gd name="T5" fmla="*/ 4 h 12"/>
                <a:gd name="T6" fmla="*/ 13 w 31"/>
                <a:gd name="T7" fmla="*/ 3 h 12"/>
                <a:gd name="T8" fmla="*/ 10 w 31"/>
                <a:gd name="T9" fmla="*/ 1 h 12"/>
                <a:gd name="T10" fmla="*/ 8 w 31"/>
                <a:gd name="T11" fmla="*/ 0 h 12"/>
                <a:gd name="T12" fmla="*/ 7 w 31"/>
                <a:gd name="T13" fmla="*/ 1 h 12"/>
                <a:gd name="T14" fmla="*/ 0 w 31"/>
                <a:gd name="T15" fmla="*/ 0 h 12"/>
                <a:gd name="T16" fmla="*/ 15 w 31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4" name="AutoShape 394"/>
            <p:cNvSpPr>
              <a:spLocks/>
            </p:cNvSpPr>
            <p:nvPr/>
          </p:nvSpPr>
          <p:spPr bwMode="gray">
            <a:xfrm>
              <a:off x="3358131" y="752692"/>
              <a:ext cx="283464" cy="235918"/>
            </a:xfrm>
            <a:custGeom>
              <a:avLst/>
              <a:gdLst>
                <a:gd name="T0" fmla="*/ 121 w 247"/>
                <a:gd name="T1" fmla="*/ 84 h 210"/>
                <a:gd name="T2" fmla="*/ 121 w 247"/>
                <a:gd name="T3" fmla="*/ 89 h 210"/>
                <a:gd name="T4" fmla="*/ 120 w 247"/>
                <a:gd name="T5" fmla="*/ 89 h 210"/>
                <a:gd name="T6" fmla="*/ 119 w 247"/>
                <a:gd name="T7" fmla="*/ 89 h 210"/>
                <a:gd name="T8" fmla="*/ 119 w 247"/>
                <a:gd name="T9" fmla="*/ 89 h 210"/>
                <a:gd name="T10" fmla="*/ 109 w 247"/>
                <a:gd name="T11" fmla="*/ 97 h 210"/>
                <a:gd name="T12" fmla="*/ 97 w 247"/>
                <a:gd name="T13" fmla="*/ 93 h 210"/>
                <a:gd name="T14" fmla="*/ 93 w 247"/>
                <a:gd name="T15" fmla="*/ 92 h 210"/>
                <a:gd name="T16" fmla="*/ 92 w 247"/>
                <a:gd name="T17" fmla="*/ 93 h 210"/>
                <a:gd name="T18" fmla="*/ 83 w 247"/>
                <a:gd name="T19" fmla="*/ 92 h 210"/>
                <a:gd name="T20" fmla="*/ 77 w 247"/>
                <a:gd name="T21" fmla="*/ 97 h 210"/>
                <a:gd name="T22" fmla="*/ 78 w 247"/>
                <a:gd name="T23" fmla="*/ 105 h 210"/>
                <a:gd name="T24" fmla="*/ 64 w 247"/>
                <a:gd name="T25" fmla="*/ 104 h 210"/>
                <a:gd name="T26" fmla="*/ 64 w 247"/>
                <a:gd name="T27" fmla="*/ 103 h 210"/>
                <a:gd name="T28" fmla="*/ 61 w 247"/>
                <a:gd name="T29" fmla="*/ 103 h 210"/>
                <a:gd name="T30" fmla="*/ 34 w 247"/>
                <a:gd name="T31" fmla="*/ 97 h 210"/>
                <a:gd name="T32" fmla="*/ 29 w 247"/>
                <a:gd name="T33" fmla="*/ 93 h 210"/>
                <a:gd name="T34" fmla="*/ 32 w 247"/>
                <a:gd name="T35" fmla="*/ 87 h 210"/>
                <a:gd name="T36" fmla="*/ 34 w 247"/>
                <a:gd name="T37" fmla="*/ 77 h 210"/>
                <a:gd name="T38" fmla="*/ 35 w 247"/>
                <a:gd name="T39" fmla="*/ 68 h 210"/>
                <a:gd name="T40" fmla="*/ 40 w 247"/>
                <a:gd name="T41" fmla="*/ 73 h 210"/>
                <a:gd name="T42" fmla="*/ 35 w 247"/>
                <a:gd name="T43" fmla="*/ 64 h 210"/>
                <a:gd name="T44" fmla="*/ 35 w 247"/>
                <a:gd name="T45" fmla="*/ 60 h 210"/>
                <a:gd name="T46" fmla="*/ 30 w 247"/>
                <a:gd name="T47" fmla="*/ 56 h 210"/>
                <a:gd name="T48" fmla="*/ 26 w 247"/>
                <a:gd name="T49" fmla="*/ 48 h 210"/>
                <a:gd name="T50" fmla="*/ 28 w 247"/>
                <a:gd name="T51" fmla="*/ 46 h 210"/>
                <a:gd name="T52" fmla="*/ 22 w 247"/>
                <a:gd name="T53" fmla="*/ 44 h 210"/>
                <a:gd name="T54" fmla="*/ 16 w 247"/>
                <a:gd name="T55" fmla="*/ 43 h 210"/>
                <a:gd name="T56" fmla="*/ 8 w 247"/>
                <a:gd name="T57" fmla="*/ 39 h 210"/>
                <a:gd name="T58" fmla="*/ 2 w 247"/>
                <a:gd name="T59" fmla="*/ 37 h 210"/>
                <a:gd name="T60" fmla="*/ 4 w 247"/>
                <a:gd name="T61" fmla="*/ 34 h 210"/>
                <a:gd name="T62" fmla="*/ 5 w 247"/>
                <a:gd name="T63" fmla="*/ 34 h 210"/>
                <a:gd name="T64" fmla="*/ 0 w 247"/>
                <a:gd name="T65" fmla="*/ 33 h 210"/>
                <a:gd name="T66" fmla="*/ 12 w 247"/>
                <a:gd name="T67" fmla="*/ 28 h 210"/>
                <a:gd name="T68" fmla="*/ 19 w 247"/>
                <a:gd name="T69" fmla="*/ 29 h 210"/>
                <a:gd name="T70" fmla="*/ 31 w 247"/>
                <a:gd name="T71" fmla="*/ 29 h 210"/>
                <a:gd name="T72" fmla="*/ 29 w 247"/>
                <a:gd name="T73" fmla="*/ 18 h 210"/>
                <a:gd name="T74" fmla="*/ 32 w 247"/>
                <a:gd name="T75" fmla="*/ 17 h 210"/>
                <a:gd name="T76" fmla="*/ 35 w 247"/>
                <a:gd name="T77" fmla="*/ 20 h 210"/>
                <a:gd name="T78" fmla="*/ 50 w 247"/>
                <a:gd name="T79" fmla="*/ 20 h 210"/>
                <a:gd name="T80" fmla="*/ 47 w 247"/>
                <a:gd name="T81" fmla="*/ 19 h 210"/>
                <a:gd name="T82" fmla="*/ 60 w 247"/>
                <a:gd name="T83" fmla="*/ 12 h 210"/>
                <a:gd name="T84" fmla="*/ 61 w 247"/>
                <a:gd name="T85" fmla="*/ 3 h 210"/>
                <a:gd name="T86" fmla="*/ 70 w 247"/>
                <a:gd name="T87" fmla="*/ 0 h 210"/>
                <a:gd name="T88" fmla="*/ 74 w 247"/>
                <a:gd name="T89" fmla="*/ 4 h 210"/>
                <a:gd name="T90" fmla="*/ 86 w 247"/>
                <a:gd name="T91" fmla="*/ 13 h 210"/>
                <a:gd name="T92" fmla="*/ 91 w 247"/>
                <a:gd name="T93" fmla="*/ 12 h 210"/>
                <a:gd name="T94" fmla="*/ 92 w 247"/>
                <a:gd name="T95" fmla="*/ 13 h 210"/>
                <a:gd name="T96" fmla="*/ 101 w 247"/>
                <a:gd name="T97" fmla="*/ 19 h 210"/>
                <a:gd name="T98" fmla="*/ 107 w 247"/>
                <a:gd name="T99" fmla="*/ 20 h 210"/>
                <a:gd name="T100" fmla="*/ 109 w 247"/>
                <a:gd name="T101" fmla="*/ 20 h 210"/>
                <a:gd name="T102" fmla="*/ 124 w 247"/>
                <a:gd name="T103" fmla="*/ 25 h 210"/>
                <a:gd name="T104" fmla="*/ 119 w 247"/>
                <a:gd name="T105" fmla="*/ 43 h 210"/>
                <a:gd name="T106" fmla="*/ 116 w 247"/>
                <a:gd name="T107" fmla="*/ 44 h 210"/>
                <a:gd name="T108" fmla="*/ 114 w 247"/>
                <a:gd name="T109" fmla="*/ 46 h 210"/>
                <a:gd name="T110" fmla="*/ 106 w 247"/>
                <a:gd name="T111" fmla="*/ 58 h 210"/>
                <a:gd name="T112" fmla="*/ 109 w 247"/>
                <a:gd name="T113" fmla="*/ 55 h 210"/>
                <a:gd name="T114" fmla="*/ 115 w 247"/>
                <a:gd name="T115" fmla="*/ 62 h 210"/>
                <a:gd name="T116" fmla="*/ 115 w 247"/>
                <a:gd name="T117" fmla="*/ 67 h 210"/>
                <a:gd name="T118" fmla="*/ 113 w 247"/>
                <a:gd name="T119" fmla="*/ 72 h 210"/>
                <a:gd name="T120" fmla="*/ 113 w 247"/>
                <a:gd name="T121" fmla="*/ 75 h 210"/>
                <a:gd name="T122" fmla="*/ 114 w 247"/>
                <a:gd name="T123" fmla="*/ 80 h 210"/>
                <a:gd name="T124" fmla="*/ 121 w 247"/>
                <a:gd name="T125" fmla="*/ 8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5" name="AutoShape 395"/>
            <p:cNvSpPr>
              <a:spLocks/>
            </p:cNvSpPr>
            <p:nvPr/>
          </p:nvSpPr>
          <p:spPr bwMode="gray">
            <a:xfrm>
              <a:off x="3662169" y="975129"/>
              <a:ext cx="20574" cy="38196"/>
            </a:xfrm>
            <a:custGeom>
              <a:avLst/>
              <a:gdLst>
                <a:gd name="T0" fmla="*/ 6 w 18"/>
                <a:gd name="T1" fmla="*/ 17 h 33"/>
                <a:gd name="T2" fmla="*/ 1 w 18"/>
                <a:gd name="T3" fmla="*/ 15 h 33"/>
                <a:gd name="T4" fmla="*/ 0 w 18"/>
                <a:gd name="T5" fmla="*/ 7 h 33"/>
                <a:gd name="T6" fmla="*/ 6 w 18"/>
                <a:gd name="T7" fmla="*/ 0 h 33"/>
                <a:gd name="T8" fmla="*/ 9 w 18"/>
                <a:gd name="T9" fmla="*/ 8 h 33"/>
                <a:gd name="T10" fmla="*/ 6 w 18"/>
                <a:gd name="T11" fmla="*/ 1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6" name="AutoShape 396"/>
            <p:cNvSpPr>
              <a:spLocks/>
            </p:cNvSpPr>
            <p:nvPr/>
          </p:nvSpPr>
          <p:spPr bwMode="gray">
            <a:xfrm>
              <a:off x="3822189" y="824590"/>
              <a:ext cx="146304" cy="69652"/>
            </a:xfrm>
            <a:custGeom>
              <a:avLst/>
              <a:gdLst>
                <a:gd name="T0" fmla="*/ 27 w 129"/>
                <a:gd name="T1" fmla="*/ 31 h 63"/>
                <a:gd name="T2" fmla="*/ 12 w 129"/>
                <a:gd name="T3" fmla="*/ 30 h 63"/>
                <a:gd name="T4" fmla="*/ 3 w 129"/>
                <a:gd name="T5" fmla="*/ 22 h 63"/>
                <a:gd name="T6" fmla="*/ 0 w 129"/>
                <a:gd name="T7" fmla="*/ 20 h 63"/>
                <a:gd name="T8" fmla="*/ 0 w 129"/>
                <a:gd name="T9" fmla="*/ 19 h 63"/>
                <a:gd name="T10" fmla="*/ 1 w 129"/>
                <a:gd name="T11" fmla="*/ 18 h 63"/>
                <a:gd name="T12" fmla="*/ 4 w 129"/>
                <a:gd name="T13" fmla="*/ 10 h 63"/>
                <a:gd name="T14" fmla="*/ 5 w 129"/>
                <a:gd name="T15" fmla="*/ 9 h 63"/>
                <a:gd name="T16" fmla="*/ 9 w 129"/>
                <a:gd name="T17" fmla="*/ 5 h 63"/>
                <a:gd name="T18" fmla="*/ 12 w 129"/>
                <a:gd name="T19" fmla="*/ 7 h 63"/>
                <a:gd name="T20" fmla="*/ 24 w 129"/>
                <a:gd name="T21" fmla="*/ 7 h 63"/>
                <a:gd name="T22" fmla="*/ 39 w 129"/>
                <a:gd name="T23" fmla="*/ 0 h 63"/>
                <a:gd name="T24" fmla="*/ 56 w 129"/>
                <a:gd name="T25" fmla="*/ 0 h 63"/>
                <a:gd name="T26" fmla="*/ 64 w 129"/>
                <a:gd name="T27" fmla="*/ 6 h 63"/>
                <a:gd name="T28" fmla="*/ 55 w 129"/>
                <a:gd name="T29" fmla="*/ 15 h 63"/>
                <a:gd name="T30" fmla="*/ 47 w 129"/>
                <a:gd name="T31" fmla="*/ 26 h 63"/>
                <a:gd name="T32" fmla="*/ 41 w 129"/>
                <a:gd name="T33" fmla="*/ 28 h 63"/>
                <a:gd name="T34" fmla="*/ 27 w 129"/>
                <a:gd name="T35" fmla="*/ 3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7" name="AutoShape 397"/>
            <p:cNvSpPr>
              <a:spLocks/>
            </p:cNvSpPr>
            <p:nvPr/>
          </p:nvSpPr>
          <p:spPr bwMode="gray">
            <a:xfrm>
              <a:off x="3989067" y="105601"/>
              <a:ext cx="2978655" cy="903230"/>
            </a:xfrm>
            <a:custGeom>
              <a:avLst/>
              <a:gdLst>
                <a:gd name="T0" fmla="*/ 1205 w 2606"/>
                <a:gd name="T1" fmla="*/ 85 h 804"/>
                <a:gd name="T2" fmla="*/ 1180 w 2606"/>
                <a:gd name="T3" fmla="*/ 81 h 804"/>
                <a:gd name="T4" fmla="*/ 1155 w 2606"/>
                <a:gd name="T5" fmla="*/ 76 h 804"/>
                <a:gd name="T6" fmla="*/ 1134 w 2606"/>
                <a:gd name="T7" fmla="*/ 76 h 804"/>
                <a:gd name="T8" fmla="*/ 1113 w 2606"/>
                <a:gd name="T9" fmla="*/ 74 h 804"/>
                <a:gd name="T10" fmla="*/ 1121 w 2606"/>
                <a:gd name="T11" fmla="*/ 79 h 804"/>
                <a:gd name="T12" fmla="*/ 1133 w 2606"/>
                <a:gd name="T13" fmla="*/ 85 h 804"/>
                <a:gd name="T14" fmla="*/ 1131 w 2606"/>
                <a:gd name="T15" fmla="*/ 87 h 804"/>
                <a:gd name="T16" fmla="*/ 1124 w 2606"/>
                <a:gd name="T17" fmla="*/ 87 h 804"/>
                <a:gd name="T18" fmla="*/ 1112 w 2606"/>
                <a:gd name="T19" fmla="*/ 83 h 804"/>
                <a:gd name="T20" fmla="*/ 1108 w 2606"/>
                <a:gd name="T21" fmla="*/ 83 h 804"/>
                <a:gd name="T22" fmla="*/ 1096 w 2606"/>
                <a:gd name="T23" fmla="*/ 77 h 804"/>
                <a:gd name="T24" fmla="*/ 1087 w 2606"/>
                <a:gd name="T25" fmla="*/ 80 h 804"/>
                <a:gd name="T26" fmla="*/ 1054 w 2606"/>
                <a:gd name="T27" fmla="*/ 78 h 804"/>
                <a:gd name="T28" fmla="*/ 1053 w 2606"/>
                <a:gd name="T29" fmla="*/ 83 h 804"/>
                <a:gd name="T30" fmla="*/ 1043 w 2606"/>
                <a:gd name="T31" fmla="*/ 78 h 804"/>
                <a:gd name="T32" fmla="*/ 1030 w 2606"/>
                <a:gd name="T33" fmla="*/ 76 h 804"/>
                <a:gd name="T34" fmla="*/ 1017 w 2606"/>
                <a:gd name="T35" fmla="*/ 68 h 804"/>
                <a:gd name="T36" fmla="*/ 998 w 2606"/>
                <a:gd name="T37" fmla="*/ 63 h 804"/>
                <a:gd name="T38" fmla="*/ 978 w 2606"/>
                <a:gd name="T39" fmla="*/ 65 h 804"/>
                <a:gd name="T40" fmla="*/ 959 w 2606"/>
                <a:gd name="T41" fmla="*/ 66 h 804"/>
                <a:gd name="T42" fmla="*/ 954 w 2606"/>
                <a:gd name="T43" fmla="*/ 65 h 804"/>
                <a:gd name="T44" fmla="*/ 939 w 2606"/>
                <a:gd name="T45" fmla="*/ 60 h 804"/>
                <a:gd name="T46" fmla="*/ 934 w 2606"/>
                <a:gd name="T47" fmla="*/ 62 h 804"/>
                <a:gd name="T48" fmla="*/ 935 w 2606"/>
                <a:gd name="T49" fmla="*/ 59 h 804"/>
                <a:gd name="T50" fmla="*/ 929 w 2606"/>
                <a:gd name="T51" fmla="*/ 58 h 804"/>
                <a:gd name="T52" fmla="*/ 919 w 2606"/>
                <a:gd name="T53" fmla="*/ 57 h 804"/>
                <a:gd name="T54" fmla="*/ 924 w 2606"/>
                <a:gd name="T55" fmla="*/ 55 h 804"/>
                <a:gd name="T56" fmla="*/ 906 w 2606"/>
                <a:gd name="T57" fmla="*/ 51 h 804"/>
                <a:gd name="T58" fmla="*/ 895 w 2606"/>
                <a:gd name="T59" fmla="*/ 53 h 804"/>
                <a:gd name="T60" fmla="*/ 892 w 2606"/>
                <a:gd name="T61" fmla="*/ 53 h 804"/>
                <a:gd name="T62" fmla="*/ 894 w 2606"/>
                <a:gd name="T63" fmla="*/ 51 h 804"/>
                <a:gd name="T64" fmla="*/ 893 w 2606"/>
                <a:gd name="T65" fmla="*/ 51 h 804"/>
                <a:gd name="T66" fmla="*/ 866 w 2606"/>
                <a:gd name="T67" fmla="*/ 49 h 804"/>
                <a:gd name="T68" fmla="*/ 839 w 2606"/>
                <a:gd name="T69" fmla="*/ 46 h 804"/>
                <a:gd name="T70" fmla="*/ 845 w 2606"/>
                <a:gd name="T71" fmla="*/ 49 h 804"/>
                <a:gd name="T72" fmla="*/ 834 w 2606"/>
                <a:gd name="T73" fmla="*/ 51 h 804"/>
                <a:gd name="T74" fmla="*/ 839 w 2606"/>
                <a:gd name="T75" fmla="*/ 52 h 804"/>
                <a:gd name="T76" fmla="*/ 842 w 2606"/>
                <a:gd name="T77" fmla="*/ 52 h 804"/>
                <a:gd name="T78" fmla="*/ 845 w 2606"/>
                <a:gd name="T79" fmla="*/ 55 h 804"/>
                <a:gd name="T80" fmla="*/ 850 w 2606"/>
                <a:gd name="T81" fmla="*/ 60 h 804"/>
                <a:gd name="T82" fmla="*/ 836 w 2606"/>
                <a:gd name="T83" fmla="*/ 58 h 804"/>
                <a:gd name="T84" fmla="*/ 839 w 2606"/>
                <a:gd name="T85" fmla="*/ 60 h 804"/>
                <a:gd name="T86" fmla="*/ 840 w 2606"/>
                <a:gd name="T87" fmla="*/ 63 h 804"/>
                <a:gd name="T88" fmla="*/ 818 w 2606"/>
                <a:gd name="T89" fmla="*/ 58 h 804"/>
                <a:gd name="T90" fmla="*/ 811 w 2606"/>
                <a:gd name="T91" fmla="*/ 60 h 804"/>
                <a:gd name="T92" fmla="*/ 792 w 2606"/>
                <a:gd name="T93" fmla="*/ 57 h 804"/>
                <a:gd name="T94" fmla="*/ 789 w 2606"/>
                <a:gd name="T95" fmla="*/ 55 h 804"/>
                <a:gd name="T96" fmla="*/ 794 w 2606"/>
                <a:gd name="T97" fmla="*/ 61 h 804"/>
                <a:gd name="T98" fmla="*/ 792 w 2606"/>
                <a:gd name="T99" fmla="*/ 67 h 804"/>
                <a:gd name="T100" fmla="*/ 779 w 2606"/>
                <a:gd name="T101" fmla="*/ 63 h 804"/>
                <a:gd name="T102" fmla="*/ 764 w 2606"/>
                <a:gd name="T103" fmla="*/ 57 h 804"/>
                <a:gd name="T104" fmla="*/ 746 w 2606"/>
                <a:gd name="T105" fmla="*/ 51 h 804"/>
                <a:gd name="T106" fmla="*/ 741 w 2606"/>
                <a:gd name="T107" fmla="*/ 51 h 804"/>
                <a:gd name="T108" fmla="*/ 755 w 2606"/>
                <a:gd name="T109" fmla="*/ 60 h 804"/>
                <a:gd name="T110" fmla="*/ 736 w 2606"/>
                <a:gd name="T111" fmla="*/ 51 h 804"/>
                <a:gd name="T112" fmla="*/ 707 w 2606"/>
                <a:gd name="T113" fmla="*/ 48 h 804"/>
                <a:gd name="T114" fmla="*/ 678 w 2606"/>
                <a:gd name="T115" fmla="*/ 45 h 804"/>
                <a:gd name="T116" fmla="*/ 662 w 2606"/>
                <a:gd name="T117" fmla="*/ 40 h 804"/>
                <a:gd name="T118" fmla="*/ 664 w 2606"/>
                <a:gd name="T119" fmla="*/ 39 h 804"/>
                <a:gd name="T120" fmla="*/ 652 w 2606"/>
                <a:gd name="T121" fmla="*/ 39 h 804"/>
                <a:gd name="T122" fmla="*/ 625 w 2606"/>
                <a:gd name="T123" fmla="*/ 40 h 804"/>
                <a:gd name="T124" fmla="*/ 616 w 2606"/>
                <a:gd name="T125" fmla="*/ 36 h 804"/>
                <a:gd name="T126" fmla="*/ 604 w 2606"/>
                <a:gd name="T127" fmla="*/ 36 h 80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06"/>
                <a:gd name="T193" fmla="*/ 0 h 804"/>
                <a:gd name="T194" fmla="*/ 2606 w 2606"/>
                <a:gd name="T195" fmla="*/ 804 h 80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8" name="AutoShape 398"/>
            <p:cNvSpPr>
              <a:spLocks/>
            </p:cNvSpPr>
            <p:nvPr/>
          </p:nvSpPr>
          <p:spPr bwMode="gray">
            <a:xfrm>
              <a:off x="54864" y="298830"/>
              <a:ext cx="214884" cy="114589"/>
            </a:xfrm>
            <a:custGeom>
              <a:avLst/>
              <a:gdLst>
                <a:gd name="T0" fmla="*/ 94 w 189"/>
                <a:gd name="T1" fmla="*/ 31 h 101"/>
                <a:gd name="T2" fmla="*/ 92 w 189"/>
                <a:gd name="T3" fmla="*/ 27 h 101"/>
                <a:gd name="T4" fmla="*/ 86 w 189"/>
                <a:gd name="T5" fmla="*/ 21 h 101"/>
                <a:gd name="T6" fmla="*/ 81 w 189"/>
                <a:gd name="T7" fmla="*/ 21 h 101"/>
                <a:gd name="T8" fmla="*/ 82 w 189"/>
                <a:gd name="T9" fmla="*/ 22 h 101"/>
                <a:gd name="T10" fmla="*/ 79 w 189"/>
                <a:gd name="T11" fmla="*/ 21 h 101"/>
                <a:gd name="T12" fmla="*/ 71 w 189"/>
                <a:gd name="T13" fmla="*/ 21 h 101"/>
                <a:gd name="T14" fmla="*/ 65 w 189"/>
                <a:gd name="T15" fmla="*/ 26 h 101"/>
                <a:gd name="T16" fmla="*/ 64 w 189"/>
                <a:gd name="T17" fmla="*/ 28 h 101"/>
                <a:gd name="T18" fmla="*/ 60 w 189"/>
                <a:gd name="T19" fmla="*/ 28 h 101"/>
                <a:gd name="T20" fmla="*/ 63 w 189"/>
                <a:gd name="T21" fmla="*/ 24 h 101"/>
                <a:gd name="T22" fmla="*/ 70 w 189"/>
                <a:gd name="T23" fmla="*/ 17 h 101"/>
                <a:gd name="T24" fmla="*/ 70 w 189"/>
                <a:gd name="T25" fmla="*/ 11 h 101"/>
                <a:gd name="T26" fmla="*/ 63 w 189"/>
                <a:gd name="T27" fmla="*/ 5 h 101"/>
                <a:gd name="T28" fmla="*/ 63 w 189"/>
                <a:gd name="T29" fmla="*/ 7 h 101"/>
                <a:gd name="T30" fmla="*/ 57 w 189"/>
                <a:gd name="T31" fmla="*/ 0 h 101"/>
                <a:gd name="T32" fmla="*/ 43 w 189"/>
                <a:gd name="T33" fmla="*/ 10 h 101"/>
                <a:gd name="T34" fmla="*/ 29 w 189"/>
                <a:gd name="T35" fmla="*/ 20 h 101"/>
                <a:gd name="T36" fmla="*/ 14 w 189"/>
                <a:gd name="T37" fmla="*/ 30 h 101"/>
                <a:gd name="T38" fmla="*/ 0 w 189"/>
                <a:gd name="T39" fmla="*/ 39 h 101"/>
                <a:gd name="T40" fmla="*/ 7 w 189"/>
                <a:gd name="T41" fmla="*/ 34 h 101"/>
                <a:gd name="T42" fmla="*/ 13 w 189"/>
                <a:gd name="T43" fmla="*/ 30 h 101"/>
                <a:gd name="T44" fmla="*/ 17 w 189"/>
                <a:gd name="T45" fmla="*/ 30 h 101"/>
                <a:gd name="T46" fmla="*/ 22 w 189"/>
                <a:gd name="T47" fmla="*/ 27 h 101"/>
                <a:gd name="T48" fmla="*/ 21 w 189"/>
                <a:gd name="T49" fmla="*/ 29 h 101"/>
                <a:gd name="T50" fmla="*/ 24 w 189"/>
                <a:gd name="T51" fmla="*/ 29 h 101"/>
                <a:gd name="T52" fmla="*/ 16 w 189"/>
                <a:gd name="T53" fmla="*/ 33 h 101"/>
                <a:gd name="T54" fmla="*/ 15 w 189"/>
                <a:gd name="T55" fmla="*/ 37 h 101"/>
                <a:gd name="T56" fmla="*/ 32 w 189"/>
                <a:gd name="T57" fmla="*/ 37 h 101"/>
                <a:gd name="T58" fmla="*/ 27 w 189"/>
                <a:gd name="T59" fmla="*/ 45 h 101"/>
                <a:gd name="T60" fmla="*/ 35 w 189"/>
                <a:gd name="T61" fmla="*/ 47 h 101"/>
                <a:gd name="T62" fmla="*/ 40 w 189"/>
                <a:gd name="T63" fmla="*/ 48 h 101"/>
                <a:gd name="T64" fmla="*/ 38 w 189"/>
                <a:gd name="T65" fmla="*/ 51 h 101"/>
                <a:gd name="T66" fmla="*/ 44 w 189"/>
                <a:gd name="T67" fmla="*/ 49 h 101"/>
                <a:gd name="T68" fmla="*/ 48 w 189"/>
                <a:gd name="T69" fmla="*/ 47 h 101"/>
                <a:gd name="T70" fmla="*/ 48 w 189"/>
                <a:gd name="T71" fmla="*/ 45 h 101"/>
                <a:gd name="T72" fmla="*/ 60 w 189"/>
                <a:gd name="T73" fmla="*/ 40 h 101"/>
                <a:gd name="T74" fmla="*/ 63 w 189"/>
                <a:gd name="T75" fmla="*/ 38 h 101"/>
                <a:gd name="T76" fmla="*/ 65 w 189"/>
                <a:gd name="T77" fmla="*/ 35 h 101"/>
                <a:gd name="T78" fmla="*/ 66 w 189"/>
                <a:gd name="T79" fmla="*/ 37 h 101"/>
                <a:gd name="T80" fmla="*/ 72 w 189"/>
                <a:gd name="T81" fmla="*/ 36 h 101"/>
                <a:gd name="T82" fmla="*/ 75 w 189"/>
                <a:gd name="T83" fmla="*/ 35 h 101"/>
                <a:gd name="T84" fmla="*/ 82 w 189"/>
                <a:gd name="T85" fmla="*/ 35 h 101"/>
                <a:gd name="T86" fmla="*/ 94 w 189"/>
                <a:gd name="T87" fmla="*/ 31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1"/>
                <a:gd name="T134" fmla="*/ 189 w 189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1">
                  <a:moveTo>
                    <a:pt x="189" y="62"/>
                  </a:moveTo>
                  <a:lnTo>
                    <a:pt x="184" y="53"/>
                  </a:lnTo>
                  <a:lnTo>
                    <a:pt x="173" y="42"/>
                  </a:lnTo>
                  <a:lnTo>
                    <a:pt x="163" y="41"/>
                  </a:lnTo>
                  <a:lnTo>
                    <a:pt x="165" y="44"/>
                  </a:lnTo>
                  <a:lnTo>
                    <a:pt x="159" y="41"/>
                  </a:lnTo>
                  <a:lnTo>
                    <a:pt x="142" y="42"/>
                  </a:lnTo>
                  <a:lnTo>
                    <a:pt x="130" y="51"/>
                  </a:lnTo>
                  <a:lnTo>
                    <a:pt x="129" y="56"/>
                  </a:lnTo>
                  <a:lnTo>
                    <a:pt x="120" y="56"/>
                  </a:lnTo>
                  <a:lnTo>
                    <a:pt x="126" y="47"/>
                  </a:lnTo>
                  <a:lnTo>
                    <a:pt x="141" y="34"/>
                  </a:lnTo>
                  <a:lnTo>
                    <a:pt x="141" y="22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15" y="0"/>
                  </a:lnTo>
                  <a:lnTo>
                    <a:pt x="87" y="20"/>
                  </a:lnTo>
                  <a:lnTo>
                    <a:pt x="58" y="40"/>
                  </a:lnTo>
                  <a:lnTo>
                    <a:pt x="29" y="59"/>
                  </a:lnTo>
                  <a:lnTo>
                    <a:pt x="0" y="78"/>
                  </a:lnTo>
                  <a:lnTo>
                    <a:pt x="14" y="68"/>
                  </a:lnTo>
                  <a:lnTo>
                    <a:pt x="26" y="60"/>
                  </a:lnTo>
                  <a:lnTo>
                    <a:pt x="35" y="59"/>
                  </a:lnTo>
                  <a:lnTo>
                    <a:pt x="44" y="54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32" y="65"/>
                  </a:lnTo>
                  <a:lnTo>
                    <a:pt x="30" y="74"/>
                  </a:lnTo>
                  <a:lnTo>
                    <a:pt x="65" y="74"/>
                  </a:lnTo>
                  <a:lnTo>
                    <a:pt x="54" y="89"/>
                  </a:lnTo>
                  <a:lnTo>
                    <a:pt x="70" y="94"/>
                  </a:lnTo>
                  <a:lnTo>
                    <a:pt x="81" y="95"/>
                  </a:lnTo>
                  <a:lnTo>
                    <a:pt x="76" y="101"/>
                  </a:lnTo>
                  <a:lnTo>
                    <a:pt x="89" y="98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120" y="80"/>
                  </a:lnTo>
                  <a:lnTo>
                    <a:pt x="126" y="75"/>
                  </a:lnTo>
                  <a:lnTo>
                    <a:pt x="130" y="70"/>
                  </a:lnTo>
                  <a:lnTo>
                    <a:pt x="132" y="74"/>
                  </a:lnTo>
                  <a:lnTo>
                    <a:pt x="144" y="72"/>
                  </a:lnTo>
                  <a:lnTo>
                    <a:pt x="150" y="69"/>
                  </a:lnTo>
                  <a:lnTo>
                    <a:pt x="165" y="69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9" name="AutoShape 399"/>
            <p:cNvSpPr>
              <a:spLocks/>
            </p:cNvSpPr>
            <p:nvPr/>
          </p:nvSpPr>
          <p:spPr bwMode="gray">
            <a:xfrm>
              <a:off x="6460230" y="662818"/>
              <a:ext cx="205740" cy="226931"/>
            </a:xfrm>
            <a:custGeom>
              <a:avLst/>
              <a:gdLst>
                <a:gd name="T0" fmla="*/ 80 w 181"/>
                <a:gd name="T1" fmla="*/ 69 h 202"/>
                <a:gd name="T2" fmla="*/ 68 w 181"/>
                <a:gd name="T3" fmla="*/ 59 h 202"/>
                <a:gd name="T4" fmla="*/ 56 w 181"/>
                <a:gd name="T5" fmla="*/ 48 h 202"/>
                <a:gd name="T6" fmla="*/ 43 w 181"/>
                <a:gd name="T7" fmla="*/ 38 h 202"/>
                <a:gd name="T8" fmla="*/ 30 w 181"/>
                <a:gd name="T9" fmla="*/ 28 h 202"/>
                <a:gd name="T10" fmla="*/ 28 w 181"/>
                <a:gd name="T11" fmla="*/ 24 h 202"/>
                <a:gd name="T12" fmla="*/ 15 w 181"/>
                <a:gd name="T13" fmla="*/ 12 h 202"/>
                <a:gd name="T14" fmla="*/ 2 w 181"/>
                <a:gd name="T15" fmla="*/ 0 h 202"/>
                <a:gd name="T16" fmla="*/ 0 w 181"/>
                <a:gd name="T17" fmla="*/ 2 h 202"/>
                <a:gd name="T18" fmla="*/ 9 w 181"/>
                <a:gd name="T19" fmla="*/ 9 h 202"/>
                <a:gd name="T20" fmla="*/ 9 w 181"/>
                <a:gd name="T21" fmla="*/ 13 h 202"/>
                <a:gd name="T22" fmla="*/ 5 w 181"/>
                <a:gd name="T23" fmla="*/ 13 h 202"/>
                <a:gd name="T24" fmla="*/ 15 w 181"/>
                <a:gd name="T25" fmla="*/ 24 h 202"/>
                <a:gd name="T26" fmla="*/ 24 w 181"/>
                <a:gd name="T27" fmla="*/ 35 h 202"/>
                <a:gd name="T28" fmla="*/ 35 w 181"/>
                <a:gd name="T29" fmla="*/ 44 h 202"/>
                <a:gd name="T30" fmla="*/ 43 w 181"/>
                <a:gd name="T31" fmla="*/ 56 h 202"/>
                <a:gd name="T32" fmla="*/ 51 w 181"/>
                <a:gd name="T33" fmla="*/ 68 h 202"/>
                <a:gd name="T34" fmla="*/ 59 w 181"/>
                <a:gd name="T35" fmla="*/ 78 h 202"/>
                <a:gd name="T36" fmla="*/ 68 w 181"/>
                <a:gd name="T37" fmla="*/ 89 h 202"/>
                <a:gd name="T38" fmla="*/ 75 w 181"/>
                <a:gd name="T39" fmla="*/ 101 h 202"/>
                <a:gd name="T40" fmla="*/ 78 w 181"/>
                <a:gd name="T41" fmla="*/ 101 h 202"/>
                <a:gd name="T42" fmla="*/ 77 w 181"/>
                <a:gd name="T43" fmla="*/ 92 h 202"/>
                <a:gd name="T44" fmla="*/ 86 w 181"/>
                <a:gd name="T45" fmla="*/ 97 h 202"/>
                <a:gd name="T46" fmla="*/ 90 w 181"/>
                <a:gd name="T47" fmla="*/ 101 h 202"/>
                <a:gd name="T48" fmla="*/ 83 w 181"/>
                <a:gd name="T49" fmla="*/ 92 h 202"/>
                <a:gd name="T50" fmla="*/ 64 w 181"/>
                <a:gd name="T51" fmla="*/ 77 h 202"/>
                <a:gd name="T52" fmla="*/ 60 w 181"/>
                <a:gd name="T53" fmla="*/ 62 h 202"/>
                <a:gd name="T54" fmla="*/ 63 w 181"/>
                <a:gd name="T55" fmla="*/ 61 h 202"/>
                <a:gd name="T56" fmla="*/ 75 w 181"/>
                <a:gd name="T57" fmla="*/ 66 h 202"/>
                <a:gd name="T58" fmla="*/ 80 w 181"/>
                <a:gd name="T59" fmla="*/ 69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2"/>
                <a:gd name="T92" fmla="*/ 181 w 181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2">
                  <a:moveTo>
                    <a:pt x="160" y="138"/>
                  </a:moveTo>
                  <a:lnTo>
                    <a:pt x="137" y="118"/>
                  </a:lnTo>
                  <a:lnTo>
                    <a:pt x="113" y="96"/>
                  </a:lnTo>
                  <a:lnTo>
                    <a:pt x="87" y="76"/>
                  </a:lnTo>
                  <a:lnTo>
                    <a:pt x="61" y="56"/>
                  </a:lnTo>
                  <a:lnTo>
                    <a:pt x="57" y="47"/>
                  </a:lnTo>
                  <a:lnTo>
                    <a:pt x="30" y="24"/>
                  </a:lnTo>
                  <a:lnTo>
                    <a:pt x="5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30" y="47"/>
                  </a:lnTo>
                  <a:lnTo>
                    <a:pt x="49" y="69"/>
                  </a:lnTo>
                  <a:lnTo>
                    <a:pt x="70" y="88"/>
                  </a:lnTo>
                  <a:lnTo>
                    <a:pt x="87" y="112"/>
                  </a:lnTo>
                  <a:lnTo>
                    <a:pt x="102" y="136"/>
                  </a:lnTo>
                  <a:lnTo>
                    <a:pt x="119" y="156"/>
                  </a:lnTo>
                  <a:lnTo>
                    <a:pt x="136" y="177"/>
                  </a:lnTo>
                  <a:lnTo>
                    <a:pt x="151" y="202"/>
                  </a:lnTo>
                  <a:lnTo>
                    <a:pt x="157" y="202"/>
                  </a:lnTo>
                  <a:lnTo>
                    <a:pt x="155" y="184"/>
                  </a:lnTo>
                  <a:lnTo>
                    <a:pt x="173" y="194"/>
                  </a:lnTo>
                  <a:lnTo>
                    <a:pt x="181" y="202"/>
                  </a:lnTo>
                  <a:lnTo>
                    <a:pt x="167" y="184"/>
                  </a:lnTo>
                  <a:lnTo>
                    <a:pt x="129" y="154"/>
                  </a:lnTo>
                  <a:lnTo>
                    <a:pt x="120" y="124"/>
                  </a:lnTo>
                  <a:lnTo>
                    <a:pt x="127" y="123"/>
                  </a:lnTo>
                  <a:lnTo>
                    <a:pt x="151" y="132"/>
                  </a:lnTo>
                  <a:lnTo>
                    <a:pt x="160" y="13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0" name="AutoShape 400"/>
            <p:cNvSpPr>
              <a:spLocks/>
            </p:cNvSpPr>
            <p:nvPr/>
          </p:nvSpPr>
          <p:spPr bwMode="gray">
            <a:xfrm>
              <a:off x="4384544" y="119083"/>
              <a:ext cx="214884" cy="80886"/>
            </a:xfrm>
            <a:custGeom>
              <a:avLst/>
              <a:gdLst>
                <a:gd name="T0" fmla="*/ 94 w 188"/>
                <a:gd name="T1" fmla="*/ 3 h 71"/>
                <a:gd name="T2" fmla="*/ 87 w 188"/>
                <a:gd name="T3" fmla="*/ 7 h 71"/>
                <a:gd name="T4" fmla="*/ 66 w 188"/>
                <a:gd name="T5" fmla="*/ 13 h 71"/>
                <a:gd name="T6" fmla="*/ 45 w 188"/>
                <a:gd name="T7" fmla="*/ 18 h 71"/>
                <a:gd name="T8" fmla="*/ 40 w 188"/>
                <a:gd name="T9" fmla="*/ 18 h 71"/>
                <a:gd name="T10" fmla="*/ 43 w 188"/>
                <a:gd name="T11" fmla="*/ 20 h 71"/>
                <a:gd name="T12" fmla="*/ 42 w 188"/>
                <a:gd name="T13" fmla="*/ 22 h 71"/>
                <a:gd name="T14" fmla="*/ 37 w 188"/>
                <a:gd name="T15" fmla="*/ 22 h 71"/>
                <a:gd name="T16" fmla="*/ 38 w 188"/>
                <a:gd name="T17" fmla="*/ 24 h 71"/>
                <a:gd name="T18" fmla="*/ 29 w 188"/>
                <a:gd name="T19" fmla="*/ 23 h 71"/>
                <a:gd name="T20" fmla="*/ 32 w 188"/>
                <a:gd name="T21" fmla="*/ 27 h 71"/>
                <a:gd name="T22" fmla="*/ 29 w 188"/>
                <a:gd name="T23" fmla="*/ 28 h 71"/>
                <a:gd name="T24" fmla="*/ 31 w 188"/>
                <a:gd name="T25" fmla="*/ 31 h 71"/>
                <a:gd name="T26" fmla="*/ 21 w 188"/>
                <a:gd name="T27" fmla="*/ 30 h 71"/>
                <a:gd name="T28" fmla="*/ 31 w 188"/>
                <a:gd name="T29" fmla="*/ 33 h 71"/>
                <a:gd name="T30" fmla="*/ 25 w 188"/>
                <a:gd name="T31" fmla="*/ 33 h 71"/>
                <a:gd name="T32" fmla="*/ 27 w 188"/>
                <a:gd name="T33" fmla="*/ 36 h 71"/>
                <a:gd name="T34" fmla="*/ 6 w 188"/>
                <a:gd name="T35" fmla="*/ 34 h 71"/>
                <a:gd name="T36" fmla="*/ 9 w 188"/>
                <a:gd name="T37" fmla="*/ 31 h 71"/>
                <a:gd name="T38" fmla="*/ 0 w 188"/>
                <a:gd name="T39" fmla="*/ 31 h 71"/>
                <a:gd name="T40" fmla="*/ 9 w 188"/>
                <a:gd name="T41" fmla="*/ 27 h 71"/>
                <a:gd name="T42" fmla="*/ 12 w 188"/>
                <a:gd name="T43" fmla="*/ 27 h 71"/>
                <a:gd name="T44" fmla="*/ 9 w 188"/>
                <a:gd name="T45" fmla="*/ 25 h 71"/>
                <a:gd name="T46" fmla="*/ 11 w 188"/>
                <a:gd name="T47" fmla="*/ 23 h 71"/>
                <a:gd name="T48" fmla="*/ 16 w 188"/>
                <a:gd name="T49" fmla="*/ 21 h 71"/>
                <a:gd name="T50" fmla="*/ 12 w 188"/>
                <a:gd name="T51" fmla="*/ 20 h 71"/>
                <a:gd name="T52" fmla="*/ 14 w 188"/>
                <a:gd name="T53" fmla="*/ 18 h 71"/>
                <a:gd name="T54" fmla="*/ 9 w 188"/>
                <a:gd name="T55" fmla="*/ 18 h 71"/>
                <a:gd name="T56" fmla="*/ 14 w 188"/>
                <a:gd name="T57" fmla="*/ 16 h 71"/>
                <a:gd name="T58" fmla="*/ 20 w 188"/>
                <a:gd name="T59" fmla="*/ 15 h 71"/>
                <a:gd name="T60" fmla="*/ 37 w 188"/>
                <a:gd name="T61" fmla="*/ 9 h 71"/>
                <a:gd name="T62" fmla="*/ 40 w 188"/>
                <a:gd name="T63" fmla="*/ 7 h 71"/>
                <a:gd name="T64" fmla="*/ 72 w 188"/>
                <a:gd name="T65" fmla="*/ 4 h 71"/>
                <a:gd name="T66" fmla="*/ 86 w 188"/>
                <a:gd name="T67" fmla="*/ 0 h 71"/>
                <a:gd name="T68" fmla="*/ 94 w 188"/>
                <a:gd name="T69" fmla="*/ 3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1" name="AutoShape 401"/>
            <p:cNvSpPr>
              <a:spLocks/>
            </p:cNvSpPr>
            <p:nvPr/>
          </p:nvSpPr>
          <p:spPr bwMode="gray">
            <a:xfrm>
              <a:off x="4368542" y="199969"/>
              <a:ext cx="125730" cy="58418"/>
            </a:xfrm>
            <a:custGeom>
              <a:avLst/>
              <a:gdLst>
                <a:gd name="T0" fmla="*/ 55 w 109"/>
                <a:gd name="T1" fmla="*/ 26 h 52"/>
                <a:gd name="T2" fmla="*/ 34 w 109"/>
                <a:gd name="T3" fmla="*/ 17 h 52"/>
                <a:gd name="T4" fmla="*/ 28 w 109"/>
                <a:gd name="T5" fmla="*/ 7 h 52"/>
                <a:gd name="T6" fmla="*/ 28 w 109"/>
                <a:gd name="T7" fmla="*/ 5 h 52"/>
                <a:gd name="T8" fmla="*/ 30 w 109"/>
                <a:gd name="T9" fmla="*/ 3 h 52"/>
                <a:gd name="T10" fmla="*/ 31 w 109"/>
                <a:gd name="T11" fmla="*/ 1 h 52"/>
                <a:gd name="T12" fmla="*/ 11 w 109"/>
                <a:gd name="T13" fmla="*/ 0 h 52"/>
                <a:gd name="T14" fmla="*/ 8 w 109"/>
                <a:gd name="T15" fmla="*/ 3 h 52"/>
                <a:gd name="T16" fmla="*/ 5 w 109"/>
                <a:gd name="T17" fmla="*/ 6 h 52"/>
                <a:gd name="T18" fmla="*/ 8 w 109"/>
                <a:gd name="T19" fmla="*/ 7 h 52"/>
                <a:gd name="T20" fmla="*/ 4 w 109"/>
                <a:gd name="T21" fmla="*/ 12 h 52"/>
                <a:gd name="T22" fmla="*/ 0 w 109"/>
                <a:gd name="T23" fmla="*/ 13 h 52"/>
                <a:gd name="T24" fmla="*/ 6 w 109"/>
                <a:gd name="T25" fmla="*/ 19 h 52"/>
                <a:gd name="T26" fmla="*/ 12 w 109"/>
                <a:gd name="T27" fmla="*/ 18 h 52"/>
                <a:gd name="T28" fmla="*/ 16 w 109"/>
                <a:gd name="T29" fmla="*/ 19 h 52"/>
                <a:gd name="T30" fmla="*/ 21 w 109"/>
                <a:gd name="T31" fmla="*/ 19 h 52"/>
                <a:gd name="T32" fmla="*/ 24 w 109"/>
                <a:gd name="T33" fmla="*/ 22 h 52"/>
                <a:gd name="T34" fmla="*/ 23 w 109"/>
                <a:gd name="T35" fmla="*/ 23 h 52"/>
                <a:gd name="T36" fmla="*/ 31 w 109"/>
                <a:gd name="T37" fmla="*/ 25 h 52"/>
                <a:gd name="T38" fmla="*/ 37 w 109"/>
                <a:gd name="T39" fmla="*/ 26 h 52"/>
                <a:gd name="T40" fmla="*/ 45 w 109"/>
                <a:gd name="T41" fmla="*/ 26 h 52"/>
                <a:gd name="T42" fmla="*/ 51 w 109"/>
                <a:gd name="T43" fmla="*/ 26 h 52"/>
                <a:gd name="T44" fmla="*/ 55 w 109"/>
                <a:gd name="T45" fmla="*/ 26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2" name="AutoShape 402"/>
            <p:cNvSpPr>
              <a:spLocks/>
            </p:cNvSpPr>
            <p:nvPr/>
          </p:nvSpPr>
          <p:spPr bwMode="gray">
            <a:xfrm>
              <a:off x="5751571" y="137057"/>
              <a:ext cx="148590" cy="31456"/>
            </a:xfrm>
            <a:custGeom>
              <a:avLst/>
              <a:gdLst>
                <a:gd name="T0" fmla="*/ 65 w 130"/>
                <a:gd name="T1" fmla="*/ 6 h 29"/>
                <a:gd name="T2" fmla="*/ 24 w 130"/>
                <a:gd name="T3" fmla="*/ 0 h 29"/>
                <a:gd name="T4" fmla="*/ 28 w 130"/>
                <a:gd name="T5" fmla="*/ 2 h 29"/>
                <a:gd name="T6" fmla="*/ 24 w 130"/>
                <a:gd name="T7" fmla="*/ 1 h 29"/>
                <a:gd name="T8" fmla="*/ 27 w 130"/>
                <a:gd name="T9" fmla="*/ 4 h 29"/>
                <a:gd name="T10" fmla="*/ 8 w 130"/>
                <a:gd name="T11" fmla="*/ 0 h 29"/>
                <a:gd name="T12" fmla="*/ 1 w 130"/>
                <a:gd name="T13" fmla="*/ 3 h 29"/>
                <a:gd name="T14" fmla="*/ 0 w 130"/>
                <a:gd name="T15" fmla="*/ 4 h 29"/>
                <a:gd name="T16" fmla="*/ 4 w 130"/>
                <a:gd name="T17" fmla="*/ 6 h 29"/>
                <a:gd name="T18" fmla="*/ 6 w 130"/>
                <a:gd name="T19" fmla="*/ 8 h 29"/>
                <a:gd name="T20" fmla="*/ 31 w 130"/>
                <a:gd name="T21" fmla="*/ 14 h 29"/>
                <a:gd name="T22" fmla="*/ 33 w 130"/>
                <a:gd name="T23" fmla="*/ 12 h 29"/>
                <a:gd name="T24" fmla="*/ 51 w 130"/>
                <a:gd name="T25" fmla="*/ 12 h 29"/>
                <a:gd name="T26" fmla="*/ 61 w 130"/>
                <a:gd name="T27" fmla="*/ 12 h 29"/>
                <a:gd name="T28" fmla="*/ 57 w 130"/>
                <a:gd name="T29" fmla="*/ 10 h 29"/>
                <a:gd name="T30" fmla="*/ 64 w 130"/>
                <a:gd name="T31" fmla="*/ 9 h 29"/>
                <a:gd name="T32" fmla="*/ 65 w 130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29"/>
                <a:gd name="T53" fmla="*/ 130 w 13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29">
                  <a:moveTo>
                    <a:pt x="130" y="13"/>
                  </a:moveTo>
                  <a:lnTo>
                    <a:pt x="48" y="0"/>
                  </a:lnTo>
                  <a:lnTo>
                    <a:pt x="57" y="4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17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22" y="24"/>
                  </a:lnTo>
                  <a:lnTo>
                    <a:pt x="114" y="21"/>
                  </a:lnTo>
                  <a:lnTo>
                    <a:pt x="128" y="18"/>
                  </a:lnTo>
                  <a:lnTo>
                    <a:pt x="130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3" name="AutoShape 403"/>
            <p:cNvSpPr>
              <a:spLocks/>
            </p:cNvSpPr>
            <p:nvPr/>
          </p:nvSpPr>
          <p:spPr bwMode="gray">
            <a:xfrm>
              <a:off x="4933184" y="56171"/>
              <a:ext cx="112014" cy="26962"/>
            </a:xfrm>
            <a:custGeom>
              <a:avLst/>
              <a:gdLst>
                <a:gd name="T0" fmla="*/ 43 w 99"/>
                <a:gd name="T1" fmla="*/ 3 h 24"/>
                <a:gd name="T2" fmla="*/ 30 w 99"/>
                <a:gd name="T3" fmla="*/ 2 h 24"/>
                <a:gd name="T4" fmla="*/ 25 w 99"/>
                <a:gd name="T5" fmla="*/ 3 h 24"/>
                <a:gd name="T6" fmla="*/ 20 w 99"/>
                <a:gd name="T7" fmla="*/ 0 h 24"/>
                <a:gd name="T8" fmla="*/ 2 w 99"/>
                <a:gd name="T9" fmla="*/ 3 h 24"/>
                <a:gd name="T10" fmla="*/ 0 w 99"/>
                <a:gd name="T11" fmla="*/ 6 h 24"/>
                <a:gd name="T12" fmla="*/ 7 w 99"/>
                <a:gd name="T13" fmla="*/ 6 h 24"/>
                <a:gd name="T14" fmla="*/ 16 w 99"/>
                <a:gd name="T15" fmla="*/ 11 h 24"/>
                <a:gd name="T16" fmla="*/ 49 w 99"/>
                <a:gd name="T17" fmla="*/ 12 h 24"/>
                <a:gd name="T18" fmla="*/ 46 w 99"/>
                <a:gd name="T19" fmla="*/ 9 h 24"/>
                <a:gd name="T20" fmla="*/ 43 w 99"/>
                <a:gd name="T21" fmla="*/ 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4"/>
                <a:gd name="T35" fmla="*/ 99 w 9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4">
                  <a:moveTo>
                    <a:pt x="86" y="7"/>
                  </a:moveTo>
                  <a:lnTo>
                    <a:pt x="60" y="4"/>
                  </a:lnTo>
                  <a:lnTo>
                    <a:pt x="50" y="6"/>
                  </a:lnTo>
                  <a:lnTo>
                    <a:pt x="4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33" y="21"/>
                  </a:lnTo>
                  <a:lnTo>
                    <a:pt x="99" y="24"/>
                  </a:lnTo>
                  <a:lnTo>
                    <a:pt x="93" y="18"/>
                  </a:lnTo>
                  <a:lnTo>
                    <a:pt x="8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4" name="AutoShape 404"/>
            <p:cNvSpPr>
              <a:spLocks/>
            </p:cNvSpPr>
            <p:nvPr/>
          </p:nvSpPr>
          <p:spPr bwMode="gray">
            <a:xfrm>
              <a:off x="5061200" y="69652"/>
              <a:ext cx="84582" cy="29209"/>
            </a:xfrm>
            <a:custGeom>
              <a:avLst/>
              <a:gdLst>
                <a:gd name="T0" fmla="*/ 36 w 75"/>
                <a:gd name="T1" fmla="*/ 8 h 27"/>
                <a:gd name="T2" fmla="*/ 17 w 75"/>
                <a:gd name="T3" fmla="*/ 2 h 27"/>
                <a:gd name="T4" fmla="*/ 12 w 75"/>
                <a:gd name="T5" fmla="*/ 5 h 27"/>
                <a:gd name="T6" fmla="*/ 9 w 75"/>
                <a:gd name="T7" fmla="*/ 1 h 27"/>
                <a:gd name="T8" fmla="*/ 5 w 75"/>
                <a:gd name="T9" fmla="*/ 0 h 27"/>
                <a:gd name="T10" fmla="*/ 7 w 75"/>
                <a:gd name="T11" fmla="*/ 2 h 27"/>
                <a:gd name="T12" fmla="*/ 0 w 75"/>
                <a:gd name="T13" fmla="*/ 2 h 27"/>
                <a:gd name="T14" fmla="*/ 1 w 75"/>
                <a:gd name="T15" fmla="*/ 4 h 27"/>
                <a:gd name="T16" fmla="*/ 5 w 75"/>
                <a:gd name="T17" fmla="*/ 6 h 27"/>
                <a:gd name="T18" fmla="*/ 1 w 75"/>
                <a:gd name="T19" fmla="*/ 8 h 27"/>
                <a:gd name="T20" fmla="*/ 3 w 75"/>
                <a:gd name="T21" fmla="*/ 13 h 27"/>
                <a:gd name="T22" fmla="*/ 37 w 75"/>
                <a:gd name="T23" fmla="*/ 8 h 27"/>
                <a:gd name="T24" fmla="*/ 36 w 75"/>
                <a:gd name="T25" fmla="*/ 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7"/>
                <a:gd name="T41" fmla="*/ 75 w 7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7">
                  <a:moveTo>
                    <a:pt x="73" y="16"/>
                  </a:moveTo>
                  <a:lnTo>
                    <a:pt x="35" y="5"/>
                  </a:lnTo>
                  <a:lnTo>
                    <a:pt x="25" y="11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2"/>
                  </a:lnTo>
                  <a:lnTo>
                    <a:pt x="3" y="16"/>
                  </a:lnTo>
                  <a:lnTo>
                    <a:pt x="7" y="27"/>
                  </a:lnTo>
                  <a:lnTo>
                    <a:pt x="75" y="17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5" name="AutoShape 405"/>
            <p:cNvSpPr>
              <a:spLocks/>
            </p:cNvSpPr>
            <p:nvPr/>
          </p:nvSpPr>
          <p:spPr bwMode="gray">
            <a:xfrm>
              <a:off x="4885178" y="38196"/>
              <a:ext cx="89154" cy="17975"/>
            </a:xfrm>
            <a:custGeom>
              <a:avLst/>
              <a:gdLst>
                <a:gd name="T0" fmla="*/ 39 w 78"/>
                <a:gd name="T1" fmla="*/ 4 h 15"/>
                <a:gd name="T2" fmla="*/ 22 w 78"/>
                <a:gd name="T3" fmla="*/ 0 h 15"/>
                <a:gd name="T4" fmla="*/ 2 w 78"/>
                <a:gd name="T5" fmla="*/ 2 h 15"/>
                <a:gd name="T6" fmla="*/ 6 w 78"/>
                <a:gd name="T7" fmla="*/ 3 h 15"/>
                <a:gd name="T8" fmla="*/ 6 w 78"/>
                <a:gd name="T9" fmla="*/ 5 h 15"/>
                <a:gd name="T10" fmla="*/ 0 w 78"/>
                <a:gd name="T11" fmla="*/ 6 h 15"/>
                <a:gd name="T12" fmla="*/ 11 w 78"/>
                <a:gd name="T13" fmla="*/ 7 h 15"/>
                <a:gd name="T14" fmla="*/ 9 w 78"/>
                <a:gd name="T15" fmla="*/ 8 h 15"/>
                <a:gd name="T16" fmla="*/ 39 w 78"/>
                <a:gd name="T17" fmla="*/ 7 h 15"/>
                <a:gd name="T18" fmla="*/ 35 w 78"/>
                <a:gd name="T19" fmla="*/ 5 h 15"/>
                <a:gd name="T20" fmla="*/ 39 w 78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5"/>
                <a:gd name="T35" fmla="*/ 78 w 7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5">
                  <a:moveTo>
                    <a:pt x="78" y="8"/>
                  </a:moveTo>
                  <a:lnTo>
                    <a:pt x="44" y="0"/>
                  </a:lnTo>
                  <a:lnTo>
                    <a:pt x="4" y="4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23" y="13"/>
                  </a:lnTo>
                  <a:lnTo>
                    <a:pt x="17" y="15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78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6" name="AutoShape 406"/>
            <p:cNvSpPr>
              <a:spLocks/>
            </p:cNvSpPr>
            <p:nvPr/>
          </p:nvSpPr>
          <p:spPr bwMode="gray">
            <a:xfrm>
              <a:off x="5913877" y="150538"/>
              <a:ext cx="93726" cy="15728"/>
            </a:xfrm>
            <a:custGeom>
              <a:avLst/>
              <a:gdLst>
                <a:gd name="T0" fmla="*/ 41 w 81"/>
                <a:gd name="T1" fmla="*/ 3 h 15"/>
                <a:gd name="T2" fmla="*/ 10 w 81"/>
                <a:gd name="T3" fmla="*/ 1 h 15"/>
                <a:gd name="T4" fmla="*/ 0 w 81"/>
                <a:gd name="T5" fmla="*/ 0 h 15"/>
                <a:gd name="T6" fmla="*/ 4 w 81"/>
                <a:gd name="T7" fmla="*/ 3 h 15"/>
                <a:gd name="T8" fmla="*/ 37 w 81"/>
                <a:gd name="T9" fmla="*/ 7 h 15"/>
                <a:gd name="T10" fmla="*/ 41 w 81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1" y="7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7" y="6"/>
                  </a:lnTo>
                  <a:lnTo>
                    <a:pt x="74" y="15"/>
                  </a:lnTo>
                  <a:lnTo>
                    <a:pt x="81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7" name="AutoShape 407"/>
            <p:cNvSpPr>
              <a:spLocks/>
            </p:cNvSpPr>
            <p:nvPr/>
          </p:nvSpPr>
          <p:spPr bwMode="gray">
            <a:xfrm>
              <a:off x="3890769" y="651584"/>
              <a:ext cx="45720" cy="15728"/>
            </a:xfrm>
            <a:custGeom>
              <a:avLst/>
              <a:gdLst>
                <a:gd name="T0" fmla="*/ 5 w 40"/>
                <a:gd name="T1" fmla="*/ 0 h 14"/>
                <a:gd name="T2" fmla="*/ 5 w 40"/>
                <a:gd name="T3" fmla="*/ 2 h 14"/>
                <a:gd name="T4" fmla="*/ 0 w 40"/>
                <a:gd name="T5" fmla="*/ 1 h 14"/>
                <a:gd name="T6" fmla="*/ 0 w 40"/>
                <a:gd name="T7" fmla="*/ 2 h 14"/>
                <a:gd name="T8" fmla="*/ 1 w 40"/>
                <a:gd name="T9" fmla="*/ 3 h 14"/>
                <a:gd name="T10" fmla="*/ 0 w 40"/>
                <a:gd name="T11" fmla="*/ 4 h 14"/>
                <a:gd name="T12" fmla="*/ 0 w 40"/>
                <a:gd name="T13" fmla="*/ 5 h 14"/>
                <a:gd name="T14" fmla="*/ 5 w 40"/>
                <a:gd name="T15" fmla="*/ 6 h 14"/>
                <a:gd name="T16" fmla="*/ 20 w 40"/>
                <a:gd name="T17" fmla="*/ 7 h 14"/>
                <a:gd name="T18" fmla="*/ 20 w 40"/>
                <a:gd name="T19" fmla="*/ 2 h 14"/>
                <a:gd name="T20" fmla="*/ 11 w 40"/>
                <a:gd name="T21" fmla="*/ 1 h 14"/>
                <a:gd name="T22" fmla="*/ 5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8" name="AutoShape 408"/>
            <p:cNvSpPr>
              <a:spLocks/>
            </p:cNvSpPr>
            <p:nvPr/>
          </p:nvSpPr>
          <p:spPr bwMode="gray">
            <a:xfrm>
              <a:off x="5872729" y="186488"/>
              <a:ext cx="73152" cy="13481"/>
            </a:xfrm>
            <a:custGeom>
              <a:avLst/>
              <a:gdLst>
                <a:gd name="T0" fmla="*/ 32 w 63"/>
                <a:gd name="T1" fmla="*/ 6 h 13"/>
                <a:gd name="T2" fmla="*/ 0 w 63"/>
                <a:gd name="T3" fmla="*/ 4 h 13"/>
                <a:gd name="T4" fmla="*/ 11 w 63"/>
                <a:gd name="T5" fmla="*/ 0 h 13"/>
                <a:gd name="T6" fmla="*/ 29 w 63"/>
                <a:gd name="T7" fmla="*/ 4 h 13"/>
                <a:gd name="T8" fmla="*/ 32 w 6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3"/>
                <a:gd name="T17" fmla="*/ 63 w 6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3">
                  <a:moveTo>
                    <a:pt x="63" y="13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57" y="9"/>
                  </a:lnTo>
                  <a:lnTo>
                    <a:pt x="63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9" name="AutoShape 409"/>
            <p:cNvSpPr>
              <a:spLocks/>
            </p:cNvSpPr>
            <p:nvPr/>
          </p:nvSpPr>
          <p:spPr bwMode="gray">
            <a:xfrm>
              <a:off x="4343396" y="285349"/>
              <a:ext cx="36576" cy="20222"/>
            </a:xfrm>
            <a:custGeom>
              <a:avLst/>
              <a:gdLst>
                <a:gd name="T0" fmla="*/ 16 w 34"/>
                <a:gd name="T1" fmla="*/ 5 h 17"/>
                <a:gd name="T2" fmla="*/ 4 w 34"/>
                <a:gd name="T3" fmla="*/ 9 h 17"/>
                <a:gd name="T4" fmla="*/ 0 w 34"/>
                <a:gd name="T5" fmla="*/ 3 h 17"/>
                <a:gd name="T6" fmla="*/ 3 w 34"/>
                <a:gd name="T7" fmla="*/ 0 h 17"/>
                <a:gd name="T8" fmla="*/ 16 w 34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0" name="AutoShape 410"/>
            <p:cNvSpPr>
              <a:spLocks/>
            </p:cNvSpPr>
            <p:nvPr/>
          </p:nvSpPr>
          <p:spPr bwMode="gray">
            <a:xfrm>
              <a:off x="262890" y="238165"/>
              <a:ext cx="54864" cy="13481"/>
            </a:xfrm>
            <a:custGeom>
              <a:avLst/>
              <a:gdLst>
                <a:gd name="T0" fmla="*/ 22 w 48"/>
                <a:gd name="T1" fmla="*/ 5 h 11"/>
                <a:gd name="T2" fmla="*/ 0 w 48"/>
                <a:gd name="T3" fmla="*/ 6 h 11"/>
                <a:gd name="T4" fmla="*/ 12 w 48"/>
                <a:gd name="T5" fmla="*/ 0 h 11"/>
                <a:gd name="T6" fmla="*/ 24 w 48"/>
                <a:gd name="T7" fmla="*/ 3 h 11"/>
                <a:gd name="T8" fmla="*/ 22 w 4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"/>
                <a:gd name="T17" fmla="*/ 48 w 4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">
                  <a:moveTo>
                    <a:pt x="43" y="9"/>
                  </a:moveTo>
                  <a:lnTo>
                    <a:pt x="0" y="11"/>
                  </a:lnTo>
                  <a:lnTo>
                    <a:pt x="24" y="0"/>
                  </a:lnTo>
                  <a:lnTo>
                    <a:pt x="48" y="6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1" name="AutoShape 411"/>
            <p:cNvSpPr>
              <a:spLocks/>
            </p:cNvSpPr>
            <p:nvPr/>
          </p:nvSpPr>
          <p:spPr bwMode="gray">
            <a:xfrm>
              <a:off x="4192520" y="44937"/>
              <a:ext cx="68580" cy="11234"/>
            </a:xfrm>
            <a:custGeom>
              <a:avLst/>
              <a:gdLst>
                <a:gd name="T0" fmla="*/ 30 w 60"/>
                <a:gd name="T1" fmla="*/ 1 h 10"/>
                <a:gd name="T2" fmla="*/ 12 w 60"/>
                <a:gd name="T3" fmla="*/ 3 h 10"/>
                <a:gd name="T4" fmla="*/ 6 w 60"/>
                <a:gd name="T5" fmla="*/ 5 h 10"/>
                <a:gd name="T6" fmla="*/ 0 w 60"/>
                <a:gd name="T7" fmla="*/ 5 h 10"/>
                <a:gd name="T8" fmla="*/ 6 w 60"/>
                <a:gd name="T9" fmla="*/ 3 h 10"/>
                <a:gd name="T10" fmla="*/ 17 w 60"/>
                <a:gd name="T11" fmla="*/ 1 h 10"/>
                <a:gd name="T12" fmla="*/ 25 w 60"/>
                <a:gd name="T13" fmla="*/ 0 h 10"/>
                <a:gd name="T14" fmla="*/ 30 w 60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0"/>
                <a:gd name="T26" fmla="*/ 60 w 6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0">
                  <a:moveTo>
                    <a:pt x="60" y="1"/>
                  </a:moveTo>
                  <a:lnTo>
                    <a:pt x="23" y="7"/>
                  </a:lnTo>
                  <a:lnTo>
                    <a:pt x="11" y="1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33" y="1"/>
                  </a:lnTo>
                  <a:lnTo>
                    <a:pt x="50" y="0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2" name="AutoShape 412"/>
            <p:cNvSpPr>
              <a:spLocks/>
            </p:cNvSpPr>
            <p:nvPr/>
          </p:nvSpPr>
          <p:spPr bwMode="gray">
            <a:xfrm>
              <a:off x="6777984" y="905477"/>
              <a:ext cx="20574" cy="29209"/>
            </a:xfrm>
            <a:custGeom>
              <a:avLst/>
              <a:gdLst>
                <a:gd name="T0" fmla="*/ 9 w 19"/>
                <a:gd name="T1" fmla="*/ 0 h 27"/>
                <a:gd name="T2" fmla="*/ 1 w 19"/>
                <a:gd name="T3" fmla="*/ 3 h 27"/>
                <a:gd name="T4" fmla="*/ 0 w 19"/>
                <a:gd name="T5" fmla="*/ 13 h 27"/>
                <a:gd name="T6" fmla="*/ 4 w 19"/>
                <a:gd name="T7" fmla="*/ 8 h 27"/>
                <a:gd name="T8" fmla="*/ 8 w 19"/>
                <a:gd name="T9" fmla="*/ 2 h 27"/>
                <a:gd name="T10" fmla="*/ 9 w 1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7"/>
                <a:gd name="T20" fmla="*/ 19 w 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7">
                  <a:moveTo>
                    <a:pt x="19" y="0"/>
                  </a:moveTo>
                  <a:lnTo>
                    <a:pt x="2" y="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3" name="AutoShape 413"/>
            <p:cNvSpPr>
              <a:spLocks/>
            </p:cNvSpPr>
            <p:nvPr/>
          </p:nvSpPr>
          <p:spPr bwMode="gray">
            <a:xfrm>
              <a:off x="6638538" y="238165"/>
              <a:ext cx="27432" cy="17975"/>
            </a:xfrm>
            <a:custGeom>
              <a:avLst/>
              <a:gdLst>
                <a:gd name="T0" fmla="*/ 2 w 23"/>
                <a:gd name="T1" fmla="*/ 0 h 16"/>
                <a:gd name="T2" fmla="*/ 0 w 23"/>
                <a:gd name="T3" fmla="*/ 4 h 16"/>
                <a:gd name="T4" fmla="*/ 6 w 23"/>
                <a:gd name="T5" fmla="*/ 8 h 16"/>
                <a:gd name="T6" fmla="*/ 12 w 23"/>
                <a:gd name="T7" fmla="*/ 7 h 16"/>
                <a:gd name="T8" fmla="*/ 2 w 2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4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3" y="1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4" name="AutoShape 414"/>
            <p:cNvSpPr>
              <a:spLocks/>
            </p:cNvSpPr>
            <p:nvPr/>
          </p:nvSpPr>
          <p:spPr bwMode="gray">
            <a:xfrm>
              <a:off x="4514846" y="265127"/>
              <a:ext cx="43434" cy="13481"/>
            </a:xfrm>
            <a:custGeom>
              <a:avLst/>
              <a:gdLst>
                <a:gd name="T0" fmla="*/ 19 w 39"/>
                <a:gd name="T1" fmla="*/ 6 h 12"/>
                <a:gd name="T2" fmla="*/ 2 w 39"/>
                <a:gd name="T3" fmla="*/ 0 h 12"/>
                <a:gd name="T4" fmla="*/ 0 w 39"/>
                <a:gd name="T5" fmla="*/ 2 h 12"/>
                <a:gd name="T6" fmla="*/ 12 w 39"/>
                <a:gd name="T7" fmla="*/ 6 h 12"/>
                <a:gd name="T8" fmla="*/ 19 w 39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5" name="AutoShape 415"/>
            <p:cNvSpPr>
              <a:spLocks/>
            </p:cNvSpPr>
            <p:nvPr/>
          </p:nvSpPr>
          <p:spPr bwMode="gray">
            <a:xfrm>
              <a:off x="3913629" y="557216"/>
              <a:ext cx="25146" cy="11234"/>
            </a:xfrm>
            <a:custGeom>
              <a:avLst/>
              <a:gdLst>
                <a:gd name="T0" fmla="*/ 11 w 22"/>
                <a:gd name="T1" fmla="*/ 1 h 10"/>
                <a:gd name="T2" fmla="*/ 1 w 22"/>
                <a:gd name="T3" fmla="*/ 5 h 10"/>
                <a:gd name="T4" fmla="*/ 0 w 22"/>
                <a:gd name="T5" fmla="*/ 1 h 10"/>
                <a:gd name="T6" fmla="*/ 9 w 22"/>
                <a:gd name="T7" fmla="*/ 0 h 10"/>
                <a:gd name="T8" fmla="*/ 1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6" name="AutoShape 416"/>
            <p:cNvSpPr>
              <a:spLocks/>
            </p:cNvSpPr>
            <p:nvPr/>
          </p:nvSpPr>
          <p:spPr bwMode="gray">
            <a:xfrm>
              <a:off x="6775698" y="536995"/>
              <a:ext cx="16002" cy="17975"/>
            </a:xfrm>
            <a:custGeom>
              <a:avLst/>
              <a:gdLst>
                <a:gd name="T0" fmla="*/ 7 w 14"/>
                <a:gd name="T1" fmla="*/ 3 h 15"/>
                <a:gd name="T2" fmla="*/ 3 w 14"/>
                <a:gd name="T3" fmla="*/ 8 h 15"/>
                <a:gd name="T4" fmla="*/ 0 w 14"/>
                <a:gd name="T5" fmla="*/ 4 h 15"/>
                <a:gd name="T6" fmla="*/ 3 w 14"/>
                <a:gd name="T7" fmla="*/ 0 h 15"/>
                <a:gd name="T8" fmla="*/ 7 w 14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5"/>
                  </a:moveTo>
                  <a:lnTo>
                    <a:pt x="5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7" name="AutoShape 417"/>
            <p:cNvSpPr>
              <a:spLocks/>
            </p:cNvSpPr>
            <p:nvPr/>
          </p:nvSpPr>
          <p:spPr bwMode="gray">
            <a:xfrm>
              <a:off x="6492234" y="276361"/>
              <a:ext cx="32004" cy="8987"/>
            </a:xfrm>
            <a:custGeom>
              <a:avLst/>
              <a:gdLst>
                <a:gd name="T0" fmla="*/ 14 w 29"/>
                <a:gd name="T1" fmla="*/ 1 h 7"/>
                <a:gd name="T2" fmla="*/ 13 w 29"/>
                <a:gd name="T3" fmla="*/ 4 h 7"/>
                <a:gd name="T4" fmla="*/ 0 w 29"/>
                <a:gd name="T5" fmla="*/ 1 h 7"/>
                <a:gd name="T6" fmla="*/ 12 w 29"/>
                <a:gd name="T7" fmla="*/ 0 h 7"/>
                <a:gd name="T8" fmla="*/ 14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9" y="2"/>
                  </a:moveTo>
                  <a:lnTo>
                    <a:pt x="26" y="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8" name="AutoShape 418"/>
            <p:cNvSpPr>
              <a:spLocks/>
            </p:cNvSpPr>
            <p:nvPr/>
          </p:nvSpPr>
          <p:spPr bwMode="gray">
            <a:xfrm>
              <a:off x="4674866" y="195475"/>
              <a:ext cx="27432" cy="8987"/>
            </a:xfrm>
            <a:custGeom>
              <a:avLst/>
              <a:gdLst>
                <a:gd name="T0" fmla="*/ 12 w 25"/>
                <a:gd name="T1" fmla="*/ 3 h 7"/>
                <a:gd name="T2" fmla="*/ 0 w 25"/>
                <a:gd name="T3" fmla="*/ 4 h 7"/>
                <a:gd name="T4" fmla="*/ 1 w 25"/>
                <a:gd name="T5" fmla="*/ 0 h 7"/>
                <a:gd name="T6" fmla="*/ 7 w 25"/>
                <a:gd name="T7" fmla="*/ 2 h 7"/>
                <a:gd name="T8" fmla="*/ 12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9" name="AutoShape 419"/>
            <p:cNvSpPr>
              <a:spLocks/>
            </p:cNvSpPr>
            <p:nvPr/>
          </p:nvSpPr>
          <p:spPr bwMode="gray">
            <a:xfrm>
              <a:off x="4377686" y="44937"/>
              <a:ext cx="45720" cy="6741"/>
            </a:xfrm>
            <a:custGeom>
              <a:avLst/>
              <a:gdLst>
                <a:gd name="T0" fmla="*/ 20 w 41"/>
                <a:gd name="T1" fmla="*/ 0 h 5"/>
                <a:gd name="T2" fmla="*/ 0 w 41"/>
                <a:gd name="T3" fmla="*/ 1 h 5"/>
                <a:gd name="T4" fmla="*/ 11 w 41"/>
                <a:gd name="T5" fmla="*/ 3 h 5"/>
                <a:gd name="T6" fmla="*/ 20 w 4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"/>
                <a:gd name="T14" fmla="*/ 41 w 4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">
                  <a:moveTo>
                    <a:pt x="41" y="0"/>
                  </a:moveTo>
                  <a:lnTo>
                    <a:pt x="0" y="1"/>
                  </a:lnTo>
                  <a:lnTo>
                    <a:pt x="23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0" name="AutoShape 420"/>
            <p:cNvSpPr>
              <a:spLocks/>
            </p:cNvSpPr>
            <p:nvPr/>
          </p:nvSpPr>
          <p:spPr bwMode="gray">
            <a:xfrm>
              <a:off x="4425692" y="38196"/>
              <a:ext cx="43434" cy="6741"/>
            </a:xfrm>
            <a:custGeom>
              <a:avLst/>
              <a:gdLst>
                <a:gd name="T0" fmla="*/ 19 w 39"/>
                <a:gd name="T1" fmla="*/ 2 h 5"/>
                <a:gd name="T2" fmla="*/ 0 w 39"/>
                <a:gd name="T3" fmla="*/ 3 h 5"/>
                <a:gd name="T4" fmla="*/ 16 w 39"/>
                <a:gd name="T5" fmla="*/ 0 h 5"/>
                <a:gd name="T6" fmla="*/ 19 w 39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"/>
                <a:gd name="T14" fmla="*/ 39 w 3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">
                  <a:moveTo>
                    <a:pt x="39" y="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1" name="AutoShape 421"/>
            <p:cNvSpPr>
              <a:spLocks/>
            </p:cNvSpPr>
            <p:nvPr/>
          </p:nvSpPr>
          <p:spPr bwMode="gray">
            <a:xfrm>
              <a:off x="5362951" y="173007"/>
              <a:ext cx="32004" cy="6741"/>
            </a:xfrm>
            <a:custGeom>
              <a:avLst/>
              <a:gdLst>
                <a:gd name="T0" fmla="*/ 13 w 28"/>
                <a:gd name="T1" fmla="*/ 0 h 5"/>
                <a:gd name="T2" fmla="*/ 0 w 28"/>
                <a:gd name="T3" fmla="*/ 1 h 5"/>
                <a:gd name="T4" fmla="*/ 14 w 28"/>
                <a:gd name="T5" fmla="*/ 3 h 5"/>
                <a:gd name="T6" fmla="*/ 13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2" name="AutoShape 422"/>
            <p:cNvSpPr>
              <a:spLocks/>
            </p:cNvSpPr>
            <p:nvPr/>
          </p:nvSpPr>
          <p:spPr bwMode="gray">
            <a:xfrm>
              <a:off x="6839706" y="763926"/>
              <a:ext cx="6858" cy="15728"/>
            </a:xfrm>
            <a:custGeom>
              <a:avLst/>
              <a:gdLst>
                <a:gd name="T0" fmla="*/ 3 w 7"/>
                <a:gd name="T1" fmla="*/ 1 h 16"/>
                <a:gd name="T2" fmla="*/ 0 w 7"/>
                <a:gd name="T3" fmla="*/ 7 h 16"/>
                <a:gd name="T4" fmla="*/ 0 w 7"/>
                <a:gd name="T5" fmla="*/ 0 h 16"/>
                <a:gd name="T6" fmla="*/ 3 w 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3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3" name="AutoShape 423"/>
            <p:cNvSpPr>
              <a:spLocks/>
            </p:cNvSpPr>
            <p:nvPr/>
          </p:nvSpPr>
          <p:spPr bwMode="gray">
            <a:xfrm>
              <a:off x="6757410" y="932439"/>
              <a:ext cx="11430" cy="17975"/>
            </a:xfrm>
            <a:custGeom>
              <a:avLst/>
              <a:gdLst>
                <a:gd name="T0" fmla="*/ 5 w 9"/>
                <a:gd name="T1" fmla="*/ 0 h 16"/>
                <a:gd name="T2" fmla="*/ 0 w 9"/>
                <a:gd name="T3" fmla="*/ 8 h 16"/>
                <a:gd name="T4" fmla="*/ 0 w 9"/>
                <a:gd name="T5" fmla="*/ 2 h 16"/>
                <a:gd name="T6" fmla="*/ 5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4" name="AutoShape 424"/>
            <p:cNvSpPr>
              <a:spLocks/>
            </p:cNvSpPr>
            <p:nvPr/>
          </p:nvSpPr>
          <p:spPr bwMode="gray">
            <a:xfrm>
              <a:off x="5854441" y="179747"/>
              <a:ext cx="16002" cy="6741"/>
            </a:xfrm>
            <a:custGeom>
              <a:avLst/>
              <a:gdLst>
                <a:gd name="T0" fmla="*/ 7 w 14"/>
                <a:gd name="T1" fmla="*/ 0 h 6"/>
                <a:gd name="T2" fmla="*/ 0 w 14"/>
                <a:gd name="T3" fmla="*/ 0 h 6"/>
                <a:gd name="T4" fmla="*/ 7 w 14"/>
                <a:gd name="T5" fmla="*/ 3 h 6"/>
                <a:gd name="T6" fmla="*/ 7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5" name="AutoShape 425"/>
            <p:cNvSpPr>
              <a:spLocks/>
            </p:cNvSpPr>
            <p:nvPr/>
          </p:nvSpPr>
          <p:spPr bwMode="gray">
            <a:xfrm>
              <a:off x="4171946" y="44937"/>
              <a:ext cx="43434" cy="4494"/>
            </a:xfrm>
            <a:custGeom>
              <a:avLst/>
              <a:gdLst>
                <a:gd name="T0" fmla="*/ 19 w 40"/>
                <a:gd name="T1" fmla="*/ 1 h 2"/>
                <a:gd name="T2" fmla="*/ 0 w 40"/>
                <a:gd name="T3" fmla="*/ 2 h 2"/>
                <a:gd name="T4" fmla="*/ 4 w 40"/>
                <a:gd name="T5" fmla="*/ 0 h 2"/>
                <a:gd name="T6" fmla="*/ 19 w 40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"/>
                <a:gd name="T14" fmla="*/ 40 w 4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">
                  <a:moveTo>
                    <a:pt x="40" y="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6" name="AutoShape 426"/>
            <p:cNvSpPr>
              <a:spLocks/>
            </p:cNvSpPr>
            <p:nvPr/>
          </p:nvSpPr>
          <p:spPr bwMode="gray">
            <a:xfrm>
              <a:off x="4812026" y="217944"/>
              <a:ext cx="20574" cy="4494"/>
            </a:xfrm>
            <a:custGeom>
              <a:avLst/>
              <a:gdLst>
                <a:gd name="T0" fmla="*/ 9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9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7" name="AutoShape 427"/>
            <p:cNvSpPr>
              <a:spLocks/>
            </p:cNvSpPr>
            <p:nvPr/>
          </p:nvSpPr>
          <p:spPr bwMode="gray">
            <a:xfrm>
              <a:off x="4352540" y="51677"/>
              <a:ext cx="32004" cy="4494"/>
            </a:xfrm>
            <a:custGeom>
              <a:avLst/>
              <a:gdLst>
                <a:gd name="T0" fmla="*/ 14 w 27"/>
                <a:gd name="T1" fmla="*/ 0 h 2"/>
                <a:gd name="T2" fmla="*/ 0 w 27"/>
                <a:gd name="T3" fmla="*/ 0 h 2"/>
                <a:gd name="T4" fmla="*/ 6 w 27"/>
                <a:gd name="T5" fmla="*/ 2 h 2"/>
                <a:gd name="T6" fmla="*/ 14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"/>
                <a:gd name="T14" fmla="*/ 27 w 2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">
                  <a:moveTo>
                    <a:pt x="27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8" name="AutoShape 428"/>
            <p:cNvSpPr>
              <a:spLocks/>
            </p:cNvSpPr>
            <p:nvPr/>
          </p:nvSpPr>
          <p:spPr bwMode="gray">
            <a:xfrm>
              <a:off x="6926574" y="638103"/>
              <a:ext cx="36576" cy="20222"/>
            </a:xfrm>
            <a:custGeom>
              <a:avLst/>
              <a:gdLst>
                <a:gd name="T0" fmla="*/ 16 w 31"/>
                <a:gd name="T1" fmla="*/ 9 h 17"/>
                <a:gd name="T2" fmla="*/ 0 w 31"/>
                <a:gd name="T3" fmla="*/ 0 h 17"/>
                <a:gd name="T4" fmla="*/ 13 w 31"/>
                <a:gd name="T5" fmla="*/ 6 h 17"/>
                <a:gd name="T6" fmla="*/ 16 w 31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31" y="17"/>
                  </a:moveTo>
                  <a:lnTo>
                    <a:pt x="0" y="0"/>
                  </a:lnTo>
                  <a:lnTo>
                    <a:pt x="26" y="12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9" name="AutoShape 429"/>
            <p:cNvSpPr>
              <a:spLocks/>
            </p:cNvSpPr>
            <p:nvPr/>
          </p:nvSpPr>
          <p:spPr bwMode="gray">
            <a:xfrm>
              <a:off x="5724139" y="143798"/>
              <a:ext cx="18288" cy="8987"/>
            </a:xfrm>
            <a:custGeom>
              <a:avLst/>
              <a:gdLst>
                <a:gd name="T0" fmla="*/ 7 w 17"/>
                <a:gd name="T1" fmla="*/ 2 h 10"/>
                <a:gd name="T2" fmla="*/ 0 w 17"/>
                <a:gd name="T3" fmla="*/ 0 h 10"/>
                <a:gd name="T4" fmla="*/ 8 w 17"/>
                <a:gd name="T5" fmla="*/ 4 h 10"/>
                <a:gd name="T6" fmla="*/ 7 w 1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14" y="5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0" name="AutoShape 430"/>
            <p:cNvSpPr>
              <a:spLocks/>
            </p:cNvSpPr>
            <p:nvPr/>
          </p:nvSpPr>
          <p:spPr bwMode="gray">
            <a:xfrm>
              <a:off x="3913629" y="545982"/>
              <a:ext cx="18288" cy="2247"/>
            </a:xfrm>
            <a:custGeom>
              <a:avLst/>
              <a:gdLst>
                <a:gd name="T0" fmla="*/ 8 w 16"/>
                <a:gd name="T1" fmla="*/ 1 h 2"/>
                <a:gd name="T2" fmla="*/ 0 w 16"/>
                <a:gd name="T3" fmla="*/ 1 h 2"/>
                <a:gd name="T4" fmla="*/ 2 w 16"/>
                <a:gd name="T5" fmla="*/ 0 h 2"/>
                <a:gd name="T6" fmla="*/ 8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1" name="AutoShape 431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2" name="AutoShape 432"/>
            <p:cNvSpPr>
              <a:spLocks/>
            </p:cNvSpPr>
            <p:nvPr/>
          </p:nvSpPr>
          <p:spPr bwMode="gray">
            <a:xfrm>
              <a:off x="3829047" y="793135"/>
              <a:ext cx="130302" cy="47184"/>
            </a:xfrm>
            <a:custGeom>
              <a:avLst/>
              <a:gdLst>
                <a:gd name="T0" fmla="*/ 21 w 114"/>
                <a:gd name="T1" fmla="*/ 0 h 41"/>
                <a:gd name="T2" fmla="*/ 21 w 114"/>
                <a:gd name="T3" fmla="*/ 1 h 41"/>
                <a:gd name="T4" fmla="*/ 18 w 114"/>
                <a:gd name="T5" fmla="*/ 4 h 41"/>
                <a:gd name="T6" fmla="*/ 15 w 114"/>
                <a:gd name="T7" fmla="*/ 4 h 41"/>
                <a:gd name="T8" fmla="*/ 15 w 114"/>
                <a:gd name="T9" fmla="*/ 6 h 41"/>
                <a:gd name="T10" fmla="*/ 12 w 114"/>
                <a:gd name="T11" fmla="*/ 9 h 41"/>
                <a:gd name="T12" fmla="*/ 7 w 114"/>
                <a:gd name="T13" fmla="*/ 10 h 41"/>
                <a:gd name="T14" fmla="*/ 4 w 114"/>
                <a:gd name="T15" fmla="*/ 10 h 41"/>
                <a:gd name="T16" fmla="*/ 0 w 114"/>
                <a:gd name="T17" fmla="*/ 10 h 41"/>
                <a:gd name="T18" fmla="*/ 7 w 114"/>
                <a:gd name="T19" fmla="*/ 19 h 41"/>
                <a:gd name="T20" fmla="*/ 10 w 114"/>
                <a:gd name="T21" fmla="*/ 21 h 41"/>
                <a:gd name="T22" fmla="*/ 22 w 114"/>
                <a:gd name="T23" fmla="*/ 21 h 41"/>
                <a:gd name="T24" fmla="*/ 37 w 114"/>
                <a:gd name="T25" fmla="*/ 13 h 41"/>
                <a:gd name="T26" fmla="*/ 54 w 114"/>
                <a:gd name="T27" fmla="*/ 14 h 41"/>
                <a:gd name="T28" fmla="*/ 57 w 114"/>
                <a:gd name="T29" fmla="*/ 6 h 41"/>
                <a:gd name="T30" fmla="*/ 42 w 114"/>
                <a:gd name="T31" fmla="*/ 3 h 41"/>
                <a:gd name="T32" fmla="*/ 34 w 114"/>
                <a:gd name="T33" fmla="*/ 3 h 41"/>
                <a:gd name="T34" fmla="*/ 32 w 114"/>
                <a:gd name="T35" fmla="*/ 1 h 41"/>
                <a:gd name="T36" fmla="*/ 2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3" name="AutoShape 433"/>
            <p:cNvSpPr>
              <a:spLocks/>
            </p:cNvSpPr>
            <p:nvPr/>
          </p:nvSpPr>
          <p:spPr bwMode="gray">
            <a:xfrm>
              <a:off x="3767325" y="867280"/>
              <a:ext cx="64008" cy="38196"/>
            </a:xfrm>
            <a:custGeom>
              <a:avLst/>
              <a:gdLst>
                <a:gd name="T0" fmla="*/ 4 w 56"/>
                <a:gd name="T1" fmla="*/ 17 h 34"/>
                <a:gd name="T2" fmla="*/ 9 w 56"/>
                <a:gd name="T3" fmla="*/ 17 h 34"/>
                <a:gd name="T4" fmla="*/ 11 w 56"/>
                <a:gd name="T5" fmla="*/ 15 h 34"/>
                <a:gd name="T6" fmla="*/ 12 w 56"/>
                <a:gd name="T7" fmla="*/ 16 h 34"/>
                <a:gd name="T8" fmla="*/ 13 w 56"/>
                <a:gd name="T9" fmla="*/ 16 h 34"/>
                <a:gd name="T10" fmla="*/ 13 w 56"/>
                <a:gd name="T11" fmla="*/ 15 h 34"/>
                <a:gd name="T12" fmla="*/ 15 w 56"/>
                <a:gd name="T13" fmla="*/ 17 h 34"/>
                <a:gd name="T14" fmla="*/ 18 w 56"/>
                <a:gd name="T15" fmla="*/ 17 h 34"/>
                <a:gd name="T16" fmla="*/ 18 w 56"/>
                <a:gd name="T17" fmla="*/ 15 h 34"/>
                <a:gd name="T18" fmla="*/ 18 w 56"/>
                <a:gd name="T19" fmla="*/ 13 h 34"/>
                <a:gd name="T20" fmla="*/ 21 w 56"/>
                <a:gd name="T21" fmla="*/ 12 h 34"/>
                <a:gd name="T22" fmla="*/ 22 w 56"/>
                <a:gd name="T23" fmla="*/ 12 h 34"/>
                <a:gd name="T24" fmla="*/ 21 w 56"/>
                <a:gd name="T25" fmla="*/ 10 h 34"/>
                <a:gd name="T26" fmla="*/ 21 w 56"/>
                <a:gd name="T27" fmla="*/ 9 h 34"/>
                <a:gd name="T28" fmla="*/ 20 w 56"/>
                <a:gd name="T29" fmla="*/ 7 h 34"/>
                <a:gd name="T30" fmla="*/ 24 w 56"/>
                <a:gd name="T31" fmla="*/ 6 h 34"/>
                <a:gd name="T32" fmla="*/ 24 w 56"/>
                <a:gd name="T33" fmla="*/ 5 h 34"/>
                <a:gd name="T34" fmla="*/ 27 w 56"/>
                <a:gd name="T35" fmla="*/ 5 h 34"/>
                <a:gd name="T36" fmla="*/ 27 w 56"/>
                <a:gd name="T37" fmla="*/ 4 h 34"/>
                <a:gd name="T38" fmla="*/ 28 w 56"/>
                <a:gd name="T39" fmla="*/ 4 h 34"/>
                <a:gd name="T40" fmla="*/ 28 w 56"/>
                <a:gd name="T41" fmla="*/ 3 h 34"/>
                <a:gd name="T42" fmla="*/ 25 w 56"/>
                <a:gd name="T43" fmla="*/ 1 h 34"/>
                <a:gd name="T44" fmla="*/ 25 w 56"/>
                <a:gd name="T45" fmla="*/ 0 h 34"/>
                <a:gd name="T46" fmla="*/ 6 w 56"/>
                <a:gd name="T47" fmla="*/ 4 h 34"/>
                <a:gd name="T48" fmla="*/ 1 w 56"/>
                <a:gd name="T49" fmla="*/ 4 h 34"/>
                <a:gd name="T50" fmla="*/ 0 w 56"/>
                <a:gd name="T51" fmla="*/ 7 h 34"/>
                <a:gd name="T52" fmla="*/ 3 w 56"/>
                <a:gd name="T53" fmla="*/ 15 h 34"/>
                <a:gd name="T54" fmla="*/ 4 w 56"/>
                <a:gd name="T55" fmla="*/ 1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4" name="AutoShape 434"/>
            <p:cNvSpPr>
              <a:spLocks/>
            </p:cNvSpPr>
            <p:nvPr/>
          </p:nvSpPr>
          <p:spPr bwMode="gray">
            <a:xfrm>
              <a:off x="3691887" y="296583"/>
              <a:ext cx="228600" cy="341520"/>
            </a:xfrm>
            <a:custGeom>
              <a:avLst/>
              <a:gdLst>
                <a:gd name="T0" fmla="*/ 79 w 202"/>
                <a:gd name="T1" fmla="*/ 50 h 305"/>
                <a:gd name="T2" fmla="*/ 69 w 202"/>
                <a:gd name="T3" fmla="*/ 59 h 305"/>
                <a:gd name="T4" fmla="*/ 62 w 202"/>
                <a:gd name="T5" fmla="*/ 63 h 305"/>
                <a:gd name="T6" fmla="*/ 58 w 202"/>
                <a:gd name="T7" fmla="*/ 65 h 305"/>
                <a:gd name="T8" fmla="*/ 53 w 202"/>
                <a:gd name="T9" fmla="*/ 66 h 305"/>
                <a:gd name="T10" fmla="*/ 51 w 202"/>
                <a:gd name="T11" fmla="*/ 71 h 305"/>
                <a:gd name="T12" fmla="*/ 50 w 202"/>
                <a:gd name="T13" fmla="*/ 73 h 305"/>
                <a:gd name="T14" fmla="*/ 50 w 202"/>
                <a:gd name="T15" fmla="*/ 80 h 305"/>
                <a:gd name="T16" fmla="*/ 51 w 202"/>
                <a:gd name="T17" fmla="*/ 92 h 305"/>
                <a:gd name="T18" fmla="*/ 62 w 202"/>
                <a:gd name="T19" fmla="*/ 96 h 305"/>
                <a:gd name="T20" fmla="*/ 66 w 202"/>
                <a:gd name="T21" fmla="*/ 101 h 305"/>
                <a:gd name="T22" fmla="*/ 57 w 202"/>
                <a:gd name="T23" fmla="*/ 106 h 305"/>
                <a:gd name="T24" fmla="*/ 54 w 202"/>
                <a:gd name="T25" fmla="*/ 102 h 305"/>
                <a:gd name="T26" fmla="*/ 54 w 202"/>
                <a:gd name="T27" fmla="*/ 104 h 305"/>
                <a:gd name="T28" fmla="*/ 43 w 202"/>
                <a:gd name="T29" fmla="*/ 105 h 305"/>
                <a:gd name="T30" fmla="*/ 63 w 202"/>
                <a:gd name="T31" fmla="*/ 107 h 305"/>
                <a:gd name="T32" fmla="*/ 57 w 202"/>
                <a:gd name="T33" fmla="*/ 111 h 305"/>
                <a:gd name="T34" fmla="*/ 56 w 202"/>
                <a:gd name="T35" fmla="*/ 109 h 305"/>
                <a:gd name="T36" fmla="*/ 50 w 202"/>
                <a:gd name="T37" fmla="*/ 114 h 305"/>
                <a:gd name="T38" fmla="*/ 47 w 202"/>
                <a:gd name="T39" fmla="*/ 114 h 305"/>
                <a:gd name="T40" fmla="*/ 50 w 202"/>
                <a:gd name="T41" fmla="*/ 117 h 305"/>
                <a:gd name="T42" fmla="*/ 48 w 202"/>
                <a:gd name="T43" fmla="*/ 122 h 305"/>
                <a:gd name="T44" fmla="*/ 50 w 202"/>
                <a:gd name="T45" fmla="*/ 125 h 305"/>
                <a:gd name="T46" fmla="*/ 49 w 202"/>
                <a:gd name="T47" fmla="*/ 124 h 305"/>
                <a:gd name="T48" fmla="*/ 47 w 202"/>
                <a:gd name="T49" fmla="*/ 134 h 305"/>
                <a:gd name="T50" fmla="*/ 46 w 202"/>
                <a:gd name="T51" fmla="*/ 143 h 305"/>
                <a:gd name="T52" fmla="*/ 31 w 202"/>
                <a:gd name="T53" fmla="*/ 146 h 305"/>
                <a:gd name="T54" fmla="*/ 29 w 202"/>
                <a:gd name="T55" fmla="*/ 152 h 305"/>
                <a:gd name="T56" fmla="*/ 19 w 202"/>
                <a:gd name="T57" fmla="*/ 152 h 305"/>
                <a:gd name="T58" fmla="*/ 16 w 202"/>
                <a:gd name="T59" fmla="*/ 143 h 305"/>
                <a:gd name="T60" fmla="*/ 14 w 202"/>
                <a:gd name="T61" fmla="*/ 135 h 305"/>
                <a:gd name="T62" fmla="*/ 5 w 202"/>
                <a:gd name="T63" fmla="*/ 122 h 305"/>
                <a:gd name="T64" fmla="*/ 6 w 202"/>
                <a:gd name="T65" fmla="*/ 119 h 305"/>
                <a:gd name="T66" fmla="*/ 3 w 202"/>
                <a:gd name="T67" fmla="*/ 118 h 305"/>
                <a:gd name="T68" fmla="*/ 3 w 202"/>
                <a:gd name="T69" fmla="*/ 119 h 305"/>
                <a:gd name="T70" fmla="*/ 0 w 202"/>
                <a:gd name="T71" fmla="*/ 112 h 305"/>
                <a:gd name="T72" fmla="*/ 2 w 202"/>
                <a:gd name="T73" fmla="*/ 110 h 305"/>
                <a:gd name="T74" fmla="*/ 7 w 202"/>
                <a:gd name="T75" fmla="*/ 100 h 305"/>
                <a:gd name="T76" fmla="*/ 8 w 202"/>
                <a:gd name="T77" fmla="*/ 90 h 305"/>
                <a:gd name="T78" fmla="*/ 8 w 202"/>
                <a:gd name="T79" fmla="*/ 87 h 305"/>
                <a:gd name="T80" fmla="*/ 12 w 202"/>
                <a:gd name="T81" fmla="*/ 83 h 305"/>
                <a:gd name="T82" fmla="*/ 5 w 202"/>
                <a:gd name="T83" fmla="*/ 79 h 305"/>
                <a:gd name="T84" fmla="*/ 5 w 202"/>
                <a:gd name="T85" fmla="*/ 69 h 305"/>
                <a:gd name="T86" fmla="*/ 5 w 202"/>
                <a:gd name="T87" fmla="*/ 58 h 305"/>
                <a:gd name="T88" fmla="*/ 12 w 202"/>
                <a:gd name="T89" fmla="*/ 53 h 305"/>
                <a:gd name="T90" fmla="*/ 20 w 202"/>
                <a:gd name="T91" fmla="*/ 52 h 305"/>
                <a:gd name="T92" fmla="*/ 15 w 202"/>
                <a:gd name="T93" fmla="*/ 48 h 305"/>
                <a:gd name="T94" fmla="*/ 21 w 202"/>
                <a:gd name="T95" fmla="*/ 34 h 305"/>
                <a:gd name="T96" fmla="*/ 20 w 202"/>
                <a:gd name="T97" fmla="*/ 31 h 305"/>
                <a:gd name="T98" fmla="*/ 28 w 202"/>
                <a:gd name="T99" fmla="*/ 29 h 305"/>
                <a:gd name="T100" fmla="*/ 32 w 202"/>
                <a:gd name="T101" fmla="*/ 23 h 305"/>
                <a:gd name="T102" fmla="*/ 36 w 202"/>
                <a:gd name="T103" fmla="*/ 12 h 305"/>
                <a:gd name="T104" fmla="*/ 47 w 202"/>
                <a:gd name="T105" fmla="*/ 9 h 305"/>
                <a:gd name="T106" fmla="*/ 48 w 202"/>
                <a:gd name="T107" fmla="*/ 5 h 305"/>
                <a:gd name="T108" fmla="*/ 61 w 202"/>
                <a:gd name="T109" fmla="*/ 6 h 305"/>
                <a:gd name="T110" fmla="*/ 60 w 202"/>
                <a:gd name="T111" fmla="*/ 0 h 305"/>
                <a:gd name="T112" fmla="*/ 64 w 202"/>
                <a:gd name="T113" fmla="*/ 0 h 305"/>
                <a:gd name="T114" fmla="*/ 87 w 202"/>
                <a:gd name="T115" fmla="*/ 9 h 305"/>
                <a:gd name="T116" fmla="*/ 96 w 202"/>
                <a:gd name="T117" fmla="*/ 24 h 305"/>
                <a:gd name="T118" fmla="*/ 100 w 202"/>
                <a:gd name="T119" fmla="*/ 34 h 305"/>
                <a:gd name="T120" fmla="*/ 88 w 202"/>
                <a:gd name="T121" fmla="*/ 34 h 305"/>
                <a:gd name="T122" fmla="*/ 85 w 202"/>
                <a:gd name="T123" fmla="*/ 35 h 305"/>
                <a:gd name="T124" fmla="*/ 84 w 202"/>
                <a:gd name="T125" fmla="*/ 37 h 305"/>
                <a:gd name="T126" fmla="*/ 83 w 202"/>
                <a:gd name="T127" fmla="*/ 36 h 30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02"/>
                <a:gd name="T193" fmla="*/ 0 h 305"/>
                <a:gd name="T194" fmla="*/ 202 w 202"/>
                <a:gd name="T195" fmla="*/ 305 h 30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5" name="AutoShape 435"/>
            <p:cNvSpPr>
              <a:spLocks/>
            </p:cNvSpPr>
            <p:nvPr/>
          </p:nvSpPr>
          <p:spPr bwMode="gray">
            <a:xfrm>
              <a:off x="3838191" y="575191"/>
              <a:ext cx="11430" cy="20222"/>
            </a:xfrm>
            <a:custGeom>
              <a:avLst/>
              <a:gdLst>
                <a:gd name="T0" fmla="*/ 5 w 10"/>
                <a:gd name="T1" fmla="*/ 0 h 18"/>
                <a:gd name="T2" fmla="*/ 5 w 10"/>
                <a:gd name="T3" fmla="*/ 2 h 18"/>
                <a:gd name="T4" fmla="*/ 3 w 10"/>
                <a:gd name="T5" fmla="*/ 8 h 18"/>
                <a:gd name="T6" fmla="*/ 2 w 10"/>
                <a:gd name="T7" fmla="*/ 9 h 18"/>
                <a:gd name="T8" fmla="*/ 0 w 10"/>
                <a:gd name="T9" fmla="*/ 5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6" name="AutoShape 436"/>
            <p:cNvSpPr>
              <a:spLocks/>
            </p:cNvSpPr>
            <p:nvPr/>
          </p:nvSpPr>
          <p:spPr bwMode="gray">
            <a:xfrm>
              <a:off x="3600447" y="844812"/>
              <a:ext cx="96012" cy="47184"/>
            </a:xfrm>
            <a:custGeom>
              <a:avLst/>
              <a:gdLst>
                <a:gd name="T0" fmla="*/ 40 w 84"/>
                <a:gd name="T1" fmla="*/ 13 h 42"/>
                <a:gd name="T2" fmla="*/ 38 w 84"/>
                <a:gd name="T3" fmla="*/ 17 h 42"/>
                <a:gd name="T4" fmla="*/ 31 w 84"/>
                <a:gd name="T5" fmla="*/ 17 h 42"/>
                <a:gd name="T6" fmla="*/ 27 w 84"/>
                <a:gd name="T7" fmla="*/ 21 h 42"/>
                <a:gd name="T8" fmla="*/ 21 w 84"/>
                <a:gd name="T9" fmla="*/ 16 h 42"/>
                <a:gd name="T10" fmla="*/ 15 w 84"/>
                <a:gd name="T11" fmla="*/ 21 h 42"/>
                <a:gd name="T12" fmla="*/ 9 w 84"/>
                <a:gd name="T13" fmla="*/ 21 h 42"/>
                <a:gd name="T14" fmla="*/ 3 w 84"/>
                <a:gd name="T15" fmla="*/ 14 h 42"/>
                <a:gd name="T16" fmla="*/ 0 w 84"/>
                <a:gd name="T17" fmla="*/ 17 h 42"/>
                <a:gd name="T18" fmla="*/ 9 w 84"/>
                <a:gd name="T19" fmla="*/ 5 h 42"/>
                <a:gd name="T20" fmla="*/ 11 w 84"/>
                <a:gd name="T21" fmla="*/ 3 h 42"/>
                <a:gd name="T22" fmla="*/ 13 w 84"/>
                <a:gd name="T23" fmla="*/ 1 h 42"/>
                <a:gd name="T24" fmla="*/ 23 w 84"/>
                <a:gd name="T25" fmla="*/ 0 h 42"/>
                <a:gd name="T26" fmla="*/ 33 w 84"/>
                <a:gd name="T27" fmla="*/ 2 h 42"/>
                <a:gd name="T28" fmla="*/ 33 w 84"/>
                <a:gd name="T29" fmla="*/ 5 h 42"/>
                <a:gd name="T30" fmla="*/ 33 w 84"/>
                <a:gd name="T31" fmla="*/ 6 h 42"/>
                <a:gd name="T32" fmla="*/ 33 w 84"/>
                <a:gd name="T33" fmla="*/ 7 h 42"/>
                <a:gd name="T34" fmla="*/ 35 w 84"/>
                <a:gd name="T35" fmla="*/ 7 h 42"/>
                <a:gd name="T36" fmla="*/ 42 w 84"/>
                <a:gd name="T37" fmla="*/ 10 h 42"/>
                <a:gd name="T38" fmla="*/ 42 w 84"/>
                <a:gd name="T39" fmla="*/ 11 h 42"/>
                <a:gd name="T40" fmla="*/ 40 w 84"/>
                <a:gd name="T41" fmla="*/ 1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7" name="AutoShape 437"/>
            <p:cNvSpPr>
              <a:spLocks/>
            </p:cNvSpPr>
            <p:nvPr/>
          </p:nvSpPr>
          <p:spPr bwMode="gray">
            <a:xfrm>
              <a:off x="3952491" y="714495"/>
              <a:ext cx="404622" cy="217944"/>
            </a:xfrm>
            <a:custGeom>
              <a:avLst/>
              <a:gdLst>
                <a:gd name="T0" fmla="*/ 93 w 354"/>
                <a:gd name="T1" fmla="*/ 0 h 194"/>
                <a:gd name="T2" fmla="*/ 86 w 354"/>
                <a:gd name="T3" fmla="*/ 3 h 194"/>
                <a:gd name="T4" fmla="*/ 75 w 354"/>
                <a:gd name="T5" fmla="*/ 9 h 194"/>
                <a:gd name="T6" fmla="*/ 75 w 354"/>
                <a:gd name="T7" fmla="*/ 12 h 194"/>
                <a:gd name="T8" fmla="*/ 58 w 354"/>
                <a:gd name="T9" fmla="*/ 10 h 194"/>
                <a:gd name="T10" fmla="*/ 42 w 354"/>
                <a:gd name="T11" fmla="*/ 6 h 194"/>
                <a:gd name="T12" fmla="*/ 25 w 354"/>
                <a:gd name="T13" fmla="*/ 6 h 194"/>
                <a:gd name="T14" fmla="*/ 9 w 354"/>
                <a:gd name="T15" fmla="*/ 6 h 194"/>
                <a:gd name="T16" fmla="*/ 14 w 354"/>
                <a:gd name="T17" fmla="*/ 19 h 194"/>
                <a:gd name="T18" fmla="*/ 13 w 354"/>
                <a:gd name="T19" fmla="*/ 25 h 194"/>
                <a:gd name="T20" fmla="*/ 5 w 354"/>
                <a:gd name="T21" fmla="*/ 37 h 194"/>
                <a:gd name="T22" fmla="*/ 3 w 354"/>
                <a:gd name="T23" fmla="*/ 41 h 194"/>
                <a:gd name="T24" fmla="*/ 0 w 354"/>
                <a:gd name="T25" fmla="*/ 49 h 194"/>
                <a:gd name="T26" fmla="*/ 8 w 354"/>
                <a:gd name="T27" fmla="*/ 54 h 194"/>
                <a:gd name="T28" fmla="*/ 9 w 354"/>
                <a:gd name="T29" fmla="*/ 54 h 194"/>
                <a:gd name="T30" fmla="*/ 26 w 354"/>
                <a:gd name="T31" fmla="*/ 56 h 194"/>
                <a:gd name="T32" fmla="*/ 43 w 354"/>
                <a:gd name="T33" fmla="*/ 51 h 194"/>
                <a:gd name="T34" fmla="*/ 51 w 354"/>
                <a:gd name="T35" fmla="*/ 45 h 194"/>
                <a:gd name="T36" fmla="*/ 54 w 354"/>
                <a:gd name="T37" fmla="*/ 46 h 194"/>
                <a:gd name="T38" fmla="*/ 62 w 354"/>
                <a:gd name="T39" fmla="*/ 53 h 194"/>
                <a:gd name="T40" fmla="*/ 71 w 354"/>
                <a:gd name="T41" fmla="*/ 60 h 194"/>
                <a:gd name="T42" fmla="*/ 78 w 354"/>
                <a:gd name="T43" fmla="*/ 67 h 194"/>
                <a:gd name="T44" fmla="*/ 86 w 354"/>
                <a:gd name="T45" fmla="*/ 75 h 194"/>
                <a:gd name="T46" fmla="*/ 93 w 354"/>
                <a:gd name="T47" fmla="*/ 69 h 194"/>
                <a:gd name="T48" fmla="*/ 96 w 354"/>
                <a:gd name="T49" fmla="*/ 71 h 194"/>
                <a:gd name="T50" fmla="*/ 95 w 354"/>
                <a:gd name="T51" fmla="*/ 65 h 194"/>
                <a:gd name="T52" fmla="*/ 97 w 354"/>
                <a:gd name="T53" fmla="*/ 69 h 194"/>
                <a:gd name="T54" fmla="*/ 104 w 354"/>
                <a:gd name="T55" fmla="*/ 71 h 194"/>
                <a:gd name="T56" fmla="*/ 94 w 354"/>
                <a:gd name="T57" fmla="*/ 72 h 194"/>
                <a:gd name="T58" fmla="*/ 98 w 354"/>
                <a:gd name="T59" fmla="*/ 75 h 194"/>
                <a:gd name="T60" fmla="*/ 107 w 354"/>
                <a:gd name="T61" fmla="*/ 77 h 194"/>
                <a:gd name="T62" fmla="*/ 116 w 354"/>
                <a:gd name="T63" fmla="*/ 78 h 194"/>
                <a:gd name="T64" fmla="*/ 105 w 354"/>
                <a:gd name="T65" fmla="*/ 85 h 194"/>
                <a:gd name="T66" fmla="*/ 112 w 354"/>
                <a:gd name="T67" fmla="*/ 88 h 194"/>
                <a:gd name="T68" fmla="*/ 117 w 354"/>
                <a:gd name="T69" fmla="*/ 93 h 194"/>
                <a:gd name="T70" fmla="*/ 119 w 354"/>
                <a:gd name="T71" fmla="*/ 97 h 194"/>
                <a:gd name="T72" fmla="*/ 133 w 354"/>
                <a:gd name="T73" fmla="*/ 92 h 194"/>
                <a:gd name="T74" fmla="*/ 140 w 354"/>
                <a:gd name="T75" fmla="*/ 91 h 194"/>
                <a:gd name="T76" fmla="*/ 146 w 354"/>
                <a:gd name="T77" fmla="*/ 87 h 194"/>
                <a:gd name="T78" fmla="*/ 138 w 354"/>
                <a:gd name="T79" fmla="*/ 87 h 194"/>
                <a:gd name="T80" fmla="*/ 128 w 354"/>
                <a:gd name="T81" fmla="*/ 79 h 194"/>
                <a:gd name="T82" fmla="*/ 131 w 354"/>
                <a:gd name="T83" fmla="*/ 74 h 194"/>
                <a:gd name="T84" fmla="*/ 129 w 354"/>
                <a:gd name="T85" fmla="*/ 77 h 194"/>
                <a:gd name="T86" fmla="*/ 132 w 354"/>
                <a:gd name="T87" fmla="*/ 75 h 194"/>
                <a:gd name="T88" fmla="*/ 146 w 354"/>
                <a:gd name="T89" fmla="*/ 69 h 194"/>
                <a:gd name="T90" fmla="*/ 161 w 354"/>
                <a:gd name="T91" fmla="*/ 63 h 194"/>
                <a:gd name="T92" fmla="*/ 166 w 354"/>
                <a:gd name="T93" fmla="*/ 63 h 194"/>
                <a:gd name="T94" fmla="*/ 170 w 354"/>
                <a:gd name="T95" fmla="*/ 56 h 194"/>
                <a:gd name="T96" fmla="*/ 177 w 354"/>
                <a:gd name="T97" fmla="*/ 52 h 194"/>
                <a:gd name="T98" fmla="*/ 171 w 354"/>
                <a:gd name="T99" fmla="*/ 35 h 194"/>
                <a:gd name="T100" fmla="*/ 156 w 354"/>
                <a:gd name="T101" fmla="*/ 30 h 194"/>
                <a:gd name="T102" fmla="*/ 142 w 354"/>
                <a:gd name="T103" fmla="*/ 26 h 194"/>
                <a:gd name="T104" fmla="*/ 136 w 354"/>
                <a:gd name="T105" fmla="*/ 27 h 194"/>
                <a:gd name="T106" fmla="*/ 123 w 354"/>
                <a:gd name="T107" fmla="*/ 16 h 194"/>
                <a:gd name="T108" fmla="*/ 110 w 354"/>
                <a:gd name="T109" fmla="*/ 6 h 194"/>
                <a:gd name="T110" fmla="*/ 108 w 354"/>
                <a:gd name="T111" fmla="*/ 2 h 194"/>
                <a:gd name="T112" fmla="*/ 93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8" name="AutoShape 438"/>
            <p:cNvSpPr>
              <a:spLocks/>
            </p:cNvSpPr>
            <p:nvPr/>
          </p:nvSpPr>
          <p:spPr bwMode="gray">
            <a:xfrm>
              <a:off x="3883911" y="887502"/>
              <a:ext cx="100584" cy="116836"/>
            </a:xfrm>
            <a:custGeom>
              <a:avLst/>
              <a:gdLst>
                <a:gd name="T0" fmla="*/ 8 w 89"/>
                <a:gd name="T1" fmla="*/ 11 h 104"/>
                <a:gd name="T2" fmla="*/ 8 w 89"/>
                <a:gd name="T3" fmla="*/ 11 h 104"/>
                <a:gd name="T4" fmla="*/ 5 w 89"/>
                <a:gd name="T5" fmla="*/ 12 h 104"/>
                <a:gd name="T6" fmla="*/ 4 w 89"/>
                <a:gd name="T7" fmla="*/ 15 h 104"/>
                <a:gd name="T8" fmla="*/ 7 w 89"/>
                <a:gd name="T9" fmla="*/ 15 h 104"/>
                <a:gd name="T10" fmla="*/ 7 w 89"/>
                <a:gd name="T11" fmla="*/ 17 h 104"/>
                <a:gd name="T12" fmla="*/ 6 w 89"/>
                <a:gd name="T13" fmla="*/ 19 h 104"/>
                <a:gd name="T14" fmla="*/ 5 w 89"/>
                <a:gd name="T15" fmla="*/ 20 h 104"/>
                <a:gd name="T16" fmla="*/ 5 w 89"/>
                <a:gd name="T17" fmla="*/ 22 h 104"/>
                <a:gd name="T18" fmla="*/ 7 w 89"/>
                <a:gd name="T19" fmla="*/ 23 h 104"/>
                <a:gd name="T20" fmla="*/ 11 w 89"/>
                <a:gd name="T21" fmla="*/ 25 h 104"/>
                <a:gd name="T22" fmla="*/ 8 w 89"/>
                <a:gd name="T23" fmla="*/ 27 h 104"/>
                <a:gd name="T24" fmla="*/ 10 w 89"/>
                <a:gd name="T25" fmla="*/ 28 h 104"/>
                <a:gd name="T26" fmla="*/ 10 w 89"/>
                <a:gd name="T27" fmla="*/ 31 h 104"/>
                <a:gd name="T28" fmla="*/ 5 w 89"/>
                <a:gd name="T29" fmla="*/ 32 h 104"/>
                <a:gd name="T30" fmla="*/ 7 w 89"/>
                <a:gd name="T31" fmla="*/ 35 h 104"/>
                <a:gd name="T32" fmla="*/ 6 w 89"/>
                <a:gd name="T33" fmla="*/ 36 h 104"/>
                <a:gd name="T34" fmla="*/ 4 w 89"/>
                <a:gd name="T35" fmla="*/ 34 h 104"/>
                <a:gd name="T36" fmla="*/ 2 w 89"/>
                <a:gd name="T37" fmla="*/ 38 h 104"/>
                <a:gd name="T38" fmla="*/ 0 w 89"/>
                <a:gd name="T39" fmla="*/ 39 h 104"/>
                <a:gd name="T40" fmla="*/ 3 w 89"/>
                <a:gd name="T41" fmla="*/ 43 h 104"/>
                <a:gd name="T42" fmla="*/ 0 w 89"/>
                <a:gd name="T43" fmla="*/ 43 h 104"/>
                <a:gd name="T44" fmla="*/ 0 w 89"/>
                <a:gd name="T45" fmla="*/ 44 h 104"/>
                <a:gd name="T46" fmla="*/ 0 w 89"/>
                <a:gd name="T47" fmla="*/ 45 h 104"/>
                <a:gd name="T48" fmla="*/ 7 w 89"/>
                <a:gd name="T49" fmla="*/ 49 h 104"/>
                <a:gd name="T50" fmla="*/ 11 w 89"/>
                <a:gd name="T51" fmla="*/ 52 h 104"/>
                <a:gd name="T52" fmla="*/ 12 w 89"/>
                <a:gd name="T53" fmla="*/ 44 h 104"/>
                <a:gd name="T54" fmla="*/ 18 w 89"/>
                <a:gd name="T55" fmla="*/ 46 h 104"/>
                <a:gd name="T56" fmla="*/ 21 w 89"/>
                <a:gd name="T57" fmla="*/ 52 h 104"/>
                <a:gd name="T58" fmla="*/ 23 w 89"/>
                <a:gd name="T59" fmla="*/ 51 h 104"/>
                <a:gd name="T60" fmla="*/ 23 w 89"/>
                <a:gd name="T61" fmla="*/ 50 h 104"/>
                <a:gd name="T62" fmla="*/ 27 w 89"/>
                <a:gd name="T63" fmla="*/ 49 h 104"/>
                <a:gd name="T64" fmla="*/ 29 w 89"/>
                <a:gd name="T65" fmla="*/ 49 h 104"/>
                <a:gd name="T66" fmla="*/ 30 w 89"/>
                <a:gd name="T67" fmla="*/ 47 h 104"/>
                <a:gd name="T68" fmla="*/ 32 w 89"/>
                <a:gd name="T69" fmla="*/ 47 h 104"/>
                <a:gd name="T70" fmla="*/ 34 w 89"/>
                <a:gd name="T71" fmla="*/ 48 h 104"/>
                <a:gd name="T72" fmla="*/ 35 w 89"/>
                <a:gd name="T73" fmla="*/ 47 h 104"/>
                <a:gd name="T74" fmla="*/ 39 w 89"/>
                <a:gd name="T75" fmla="*/ 46 h 104"/>
                <a:gd name="T76" fmla="*/ 41 w 89"/>
                <a:gd name="T77" fmla="*/ 49 h 104"/>
                <a:gd name="T78" fmla="*/ 43 w 89"/>
                <a:gd name="T79" fmla="*/ 48 h 104"/>
                <a:gd name="T80" fmla="*/ 40 w 89"/>
                <a:gd name="T81" fmla="*/ 44 h 104"/>
                <a:gd name="T82" fmla="*/ 44 w 89"/>
                <a:gd name="T83" fmla="*/ 38 h 104"/>
                <a:gd name="T84" fmla="*/ 40 w 89"/>
                <a:gd name="T85" fmla="*/ 30 h 104"/>
                <a:gd name="T86" fmla="*/ 41 w 89"/>
                <a:gd name="T87" fmla="*/ 23 h 104"/>
                <a:gd name="T88" fmla="*/ 40 w 89"/>
                <a:gd name="T89" fmla="*/ 19 h 104"/>
                <a:gd name="T90" fmla="*/ 36 w 89"/>
                <a:gd name="T91" fmla="*/ 18 h 104"/>
                <a:gd name="T92" fmla="*/ 33 w 89"/>
                <a:gd name="T93" fmla="*/ 17 h 104"/>
                <a:gd name="T94" fmla="*/ 29 w 89"/>
                <a:gd name="T95" fmla="*/ 15 h 104"/>
                <a:gd name="T96" fmla="*/ 15 w 89"/>
                <a:gd name="T97" fmla="*/ 0 h 104"/>
                <a:gd name="T98" fmla="*/ 0 w 89"/>
                <a:gd name="T99" fmla="*/ 3 h 104"/>
                <a:gd name="T100" fmla="*/ 3 w 89"/>
                <a:gd name="T101" fmla="*/ 7 h 104"/>
                <a:gd name="T102" fmla="*/ 5 w 89"/>
                <a:gd name="T103" fmla="*/ 7 h 104"/>
                <a:gd name="T104" fmla="*/ 3 w 89"/>
                <a:gd name="T105" fmla="*/ 9 h 104"/>
                <a:gd name="T106" fmla="*/ 5 w 89"/>
                <a:gd name="T107" fmla="*/ 10 h 104"/>
                <a:gd name="T108" fmla="*/ 8 w 89"/>
                <a:gd name="T109" fmla="*/ 1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9" name="AutoShape 439"/>
            <p:cNvSpPr>
              <a:spLocks/>
            </p:cNvSpPr>
            <p:nvPr/>
          </p:nvSpPr>
          <p:spPr bwMode="gray">
            <a:xfrm>
              <a:off x="649224" y="229178"/>
              <a:ext cx="1627631" cy="779654"/>
            </a:xfrm>
            <a:custGeom>
              <a:avLst/>
              <a:gdLst>
                <a:gd name="T0" fmla="*/ 524 w 1425"/>
                <a:gd name="T1" fmla="*/ 60 h 695"/>
                <a:gd name="T2" fmla="*/ 520 w 1425"/>
                <a:gd name="T3" fmla="*/ 57 h 695"/>
                <a:gd name="T4" fmla="*/ 531 w 1425"/>
                <a:gd name="T5" fmla="*/ 57 h 695"/>
                <a:gd name="T6" fmla="*/ 537 w 1425"/>
                <a:gd name="T7" fmla="*/ 60 h 695"/>
                <a:gd name="T8" fmla="*/ 542 w 1425"/>
                <a:gd name="T9" fmla="*/ 59 h 695"/>
                <a:gd name="T10" fmla="*/ 539 w 1425"/>
                <a:gd name="T11" fmla="*/ 53 h 695"/>
                <a:gd name="T12" fmla="*/ 543 w 1425"/>
                <a:gd name="T13" fmla="*/ 54 h 695"/>
                <a:gd name="T14" fmla="*/ 545 w 1425"/>
                <a:gd name="T15" fmla="*/ 54 h 695"/>
                <a:gd name="T16" fmla="*/ 548 w 1425"/>
                <a:gd name="T17" fmla="*/ 58 h 695"/>
                <a:gd name="T18" fmla="*/ 568 w 1425"/>
                <a:gd name="T19" fmla="*/ 51 h 695"/>
                <a:gd name="T20" fmla="*/ 572 w 1425"/>
                <a:gd name="T21" fmla="*/ 45 h 695"/>
                <a:gd name="T22" fmla="*/ 571 w 1425"/>
                <a:gd name="T23" fmla="*/ 39 h 695"/>
                <a:gd name="T24" fmla="*/ 572 w 1425"/>
                <a:gd name="T25" fmla="*/ 36 h 695"/>
                <a:gd name="T26" fmla="*/ 582 w 1425"/>
                <a:gd name="T27" fmla="*/ 33 h 695"/>
                <a:gd name="T28" fmla="*/ 576 w 1425"/>
                <a:gd name="T29" fmla="*/ 32 h 695"/>
                <a:gd name="T30" fmla="*/ 584 w 1425"/>
                <a:gd name="T31" fmla="*/ 28 h 695"/>
                <a:gd name="T32" fmla="*/ 571 w 1425"/>
                <a:gd name="T33" fmla="*/ 24 h 695"/>
                <a:gd name="T34" fmla="*/ 580 w 1425"/>
                <a:gd name="T35" fmla="*/ 24 h 695"/>
                <a:gd name="T36" fmla="*/ 555 w 1425"/>
                <a:gd name="T37" fmla="*/ 23 h 695"/>
                <a:gd name="T38" fmla="*/ 553 w 1425"/>
                <a:gd name="T39" fmla="*/ 29 h 695"/>
                <a:gd name="T40" fmla="*/ 555 w 1425"/>
                <a:gd name="T41" fmla="*/ 31 h 695"/>
                <a:gd name="T42" fmla="*/ 553 w 1425"/>
                <a:gd name="T43" fmla="*/ 33 h 695"/>
                <a:gd name="T44" fmla="*/ 546 w 1425"/>
                <a:gd name="T45" fmla="*/ 33 h 695"/>
                <a:gd name="T46" fmla="*/ 528 w 1425"/>
                <a:gd name="T47" fmla="*/ 48 h 695"/>
                <a:gd name="T48" fmla="*/ 521 w 1425"/>
                <a:gd name="T49" fmla="*/ 49 h 695"/>
                <a:gd name="T50" fmla="*/ 519 w 1425"/>
                <a:gd name="T51" fmla="*/ 41 h 695"/>
                <a:gd name="T52" fmla="*/ 522 w 1425"/>
                <a:gd name="T53" fmla="*/ 38 h 695"/>
                <a:gd name="T54" fmla="*/ 527 w 1425"/>
                <a:gd name="T55" fmla="*/ 31 h 695"/>
                <a:gd name="T56" fmla="*/ 521 w 1425"/>
                <a:gd name="T57" fmla="*/ 28 h 695"/>
                <a:gd name="T58" fmla="*/ 506 w 1425"/>
                <a:gd name="T59" fmla="*/ 38 h 695"/>
                <a:gd name="T60" fmla="*/ 509 w 1425"/>
                <a:gd name="T61" fmla="*/ 29 h 695"/>
                <a:gd name="T62" fmla="*/ 507 w 1425"/>
                <a:gd name="T63" fmla="*/ 27 h 695"/>
                <a:gd name="T64" fmla="*/ 515 w 1425"/>
                <a:gd name="T65" fmla="*/ 26 h 695"/>
                <a:gd name="T66" fmla="*/ 509 w 1425"/>
                <a:gd name="T67" fmla="*/ 24 h 695"/>
                <a:gd name="T68" fmla="*/ 500 w 1425"/>
                <a:gd name="T69" fmla="*/ 23 h 695"/>
                <a:gd name="T70" fmla="*/ 499 w 1425"/>
                <a:gd name="T71" fmla="*/ 22 h 695"/>
                <a:gd name="T72" fmla="*/ 506 w 1425"/>
                <a:gd name="T73" fmla="*/ 19 h 695"/>
                <a:gd name="T74" fmla="*/ 506 w 1425"/>
                <a:gd name="T75" fmla="*/ 17 h 695"/>
                <a:gd name="T76" fmla="*/ 510 w 1425"/>
                <a:gd name="T77" fmla="*/ 18 h 695"/>
                <a:gd name="T78" fmla="*/ 507 w 1425"/>
                <a:gd name="T79" fmla="*/ 11 h 695"/>
                <a:gd name="T80" fmla="*/ 510 w 1425"/>
                <a:gd name="T81" fmla="*/ 5 h 695"/>
                <a:gd name="T82" fmla="*/ 506 w 1425"/>
                <a:gd name="T83" fmla="*/ 2 h 695"/>
                <a:gd name="T84" fmla="*/ 503 w 1425"/>
                <a:gd name="T85" fmla="*/ 2 h 695"/>
                <a:gd name="T86" fmla="*/ 505 w 1425"/>
                <a:gd name="T87" fmla="*/ 0 h 695"/>
                <a:gd name="T88" fmla="*/ 498 w 1425"/>
                <a:gd name="T89" fmla="*/ 1 h 695"/>
                <a:gd name="T90" fmla="*/ 502 w 1425"/>
                <a:gd name="T91" fmla="*/ 1 h 695"/>
                <a:gd name="T92" fmla="*/ 490 w 1425"/>
                <a:gd name="T93" fmla="*/ 4 h 695"/>
                <a:gd name="T94" fmla="*/ 492 w 1425"/>
                <a:gd name="T95" fmla="*/ 6 h 695"/>
                <a:gd name="T96" fmla="*/ 483 w 1425"/>
                <a:gd name="T97" fmla="*/ 7 h 695"/>
                <a:gd name="T98" fmla="*/ 479 w 1425"/>
                <a:gd name="T99" fmla="*/ 14 h 695"/>
                <a:gd name="T100" fmla="*/ 481 w 1425"/>
                <a:gd name="T101" fmla="*/ 14 h 695"/>
                <a:gd name="T102" fmla="*/ 475 w 1425"/>
                <a:gd name="T103" fmla="*/ 15 h 695"/>
                <a:gd name="T104" fmla="*/ 472 w 1425"/>
                <a:gd name="T105" fmla="*/ 21 h 695"/>
                <a:gd name="T106" fmla="*/ 490 w 1425"/>
                <a:gd name="T107" fmla="*/ 26 h 695"/>
                <a:gd name="T108" fmla="*/ 485 w 1425"/>
                <a:gd name="T109" fmla="*/ 27 h 695"/>
                <a:gd name="T110" fmla="*/ 486 w 1425"/>
                <a:gd name="T111" fmla="*/ 27 h 695"/>
                <a:gd name="T112" fmla="*/ 481 w 1425"/>
                <a:gd name="T113" fmla="*/ 29 h 695"/>
                <a:gd name="T114" fmla="*/ 476 w 1425"/>
                <a:gd name="T115" fmla="*/ 33 h 695"/>
                <a:gd name="T116" fmla="*/ 485 w 1425"/>
                <a:gd name="T117" fmla="*/ 30 h 695"/>
                <a:gd name="T118" fmla="*/ 480 w 1425"/>
                <a:gd name="T119" fmla="*/ 35 h 695"/>
                <a:gd name="T120" fmla="*/ 464 w 1425"/>
                <a:gd name="T121" fmla="*/ 40 h 695"/>
                <a:gd name="T122" fmla="*/ 457 w 1425"/>
                <a:gd name="T123" fmla="*/ 48 h 695"/>
                <a:gd name="T124" fmla="*/ 453 w 1425"/>
                <a:gd name="T125" fmla="*/ 52 h 695"/>
                <a:gd name="T126" fmla="*/ 447 w 1425"/>
                <a:gd name="T127" fmla="*/ 52 h 69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25"/>
                <a:gd name="T193" fmla="*/ 0 h 695"/>
                <a:gd name="T194" fmla="*/ 1425 w 1425"/>
                <a:gd name="T195" fmla="*/ 695 h 69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0" name="AutoShape 440"/>
            <p:cNvSpPr>
              <a:spLocks/>
            </p:cNvSpPr>
            <p:nvPr/>
          </p:nvSpPr>
          <p:spPr bwMode="gray">
            <a:xfrm>
              <a:off x="1872233" y="188735"/>
              <a:ext cx="445770" cy="283102"/>
            </a:xfrm>
            <a:custGeom>
              <a:avLst/>
              <a:gdLst>
                <a:gd name="T0" fmla="*/ 136 w 389"/>
                <a:gd name="T1" fmla="*/ 33 h 252"/>
                <a:gd name="T2" fmla="*/ 134 w 389"/>
                <a:gd name="T3" fmla="*/ 34 h 252"/>
                <a:gd name="T4" fmla="*/ 147 w 389"/>
                <a:gd name="T5" fmla="*/ 28 h 252"/>
                <a:gd name="T6" fmla="*/ 142 w 389"/>
                <a:gd name="T7" fmla="*/ 28 h 252"/>
                <a:gd name="T8" fmla="*/ 132 w 389"/>
                <a:gd name="T9" fmla="*/ 31 h 252"/>
                <a:gd name="T10" fmla="*/ 138 w 389"/>
                <a:gd name="T11" fmla="*/ 27 h 252"/>
                <a:gd name="T12" fmla="*/ 145 w 389"/>
                <a:gd name="T13" fmla="*/ 25 h 252"/>
                <a:gd name="T14" fmla="*/ 135 w 389"/>
                <a:gd name="T15" fmla="*/ 22 h 252"/>
                <a:gd name="T16" fmla="*/ 127 w 389"/>
                <a:gd name="T17" fmla="*/ 27 h 252"/>
                <a:gd name="T18" fmla="*/ 127 w 389"/>
                <a:gd name="T19" fmla="*/ 25 h 252"/>
                <a:gd name="T20" fmla="*/ 123 w 389"/>
                <a:gd name="T21" fmla="*/ 27 h 252"/>
                <a:gd name="T22" fmla="*/ 127 w 389"/>
                <a:gd name="T23" fmla="*/ 22 h 252"/>
                <a:gd name="T24" fmla="*/ 123 w 389"/>
                <a:gd name="T25" fmla="*/ 25 h 252"/>
                <a:gd name="T26" fmla="*/ 126 w 389"/>
                <a:gd name="T27" fmla="*/ 21 h 252"/>
                <a:gd name="T28" fmla="*/ 124 w 389"/>
                <a:gd name="T29" fmla="*/ 21 h 252"/>
                <a:gd name="T30" fmla="*/ 114 w 389"/>
                <a:gd name="T31" fmla="*/ 26 h 252"/>
                <a:gd name="T32" fmla="*/ 118 w 389"/>
                <a:gd name="T33" fmla="*/ 22 h 252"/>
                <a:gd name="T34" fmla="*/ 115 w 389"/>
                <a:gd name="T35" fmla="*/ 22 h 252"/>
                <a:gd name="T36" fmla="*/ 127 w 389"/>
                <a:gd name="T37" fmla="*/ 18 h 252"/>
                <a:gd name="T38" fmla="*/ 117 w 389"/>
                <a:gd name="T39" fmla="*/ 18 h 252"/>
                <a:gd name="T40" fmla="*/ 112 w 389"/>
                <a:gd name="T41" fmla="*/ 21 h 252"/>
                <a:gd name="T42" fmla="*/ 117 w 389"/>
                <a:gd name="T43" fmla="*/ 17 h 252"/>
                <a:gd name="T44" fmla="*/ 109 w 389"/>
                <a:gd name="T45" fmla="*/ 19 h 252"/>
                <a:gd name="T46" fmla="*/ 123 w 389"/>
                <a:gd name="T47" fmla="*/ 15 h 252"/>
                <a:gd name="T48" fmla="*/ 117 w 389"/>
                <a:gd name="T49" fmla="*/ 12 h 252"/>
                <a:gd name="T50" fmla="*/ 98 w 389"/>
                <a:gd name="T51" fmla="*/ 12 h 252"/>
                <a:gd name="T52" fmla="*/ 104 w 389"/>
                <a:gd name="T53" fmla="*/ 16 h 252"/>
                <a:gd name="T54" fmla="*/ 93 w 389"/>
                <a:gd name="T55" fmla="*/ 16 h 252"/>
                <a:gd name="T56" fmla="*/ 96 w 389"/>
                <a:gd name="T57" fmla="*/ 19 h 252"/>
                <a:gd name="T58" fmla="*/ 90 w 389"/>
                <a:gd name="T59" fmla="*/ 18 h 252"/>
                <a:gd name="T60" fmla="*/ 91 w 389"/>
                <a:gd name="T61" fmla="*/ 19 h 252"/>
                <a:gd name="T62" fmla="*/ 90 w 389"/>
                <a:gd name="T63" fmla="*/ 17 h 252"/>
                <a:gd name="T64" fmla="*/ 90 w 389"/>
                <a:gd name="T65" fmla="*/ 14 h 252"/>
                <a:gd name="T66" fmla="*/ 88 w 389"/>
                <a:gd name="T67" fmla="*/ 15 h 252"/>
                <a:gd name="T68" fmla="*/ 83 w 389"/>
                <a:gd name="T69" fmla="*/ 15 h 252"/>
                <a:gd name="T70" fmla="*/ 84 w 389"/>
                <a:gd name="T71" fmla="*/ 16 h 252"/>
                <a:gd name="T72" fmla="*/ 79 w 389"/>
                <a:gd name="T73" fmla="*/ 16 h 252"/>
                <a:gd name="T74" fmla="*/ 76 w 389"/>
                <a:gd name="T75" fmla="*/ 18 h 252"/>
                <a:gd name="T76" fmla="*/ 78 w 389"/>
                <a:gd name="T77" fmla="*/ 13 h 252"/>
                <a:gd name="T78" fmla="*/ 75 w 389"/>
                <a:gd name="T79" fmla="*/ 15 h 252"/>
                <a:gd name="T80" fmla="*/ 86 w 389"/>
                <a:gd name="T81" fmla="*/ 10 h 252"/>
                <a:gd name="T82" fmla="*/ 84 w 389"/>
                <a:gd name="T83" fmla="*/ 1 h 252"/>
                <a:gd name="T84" fmla="*/ 64 w 389"/>
                <a:gd name="T85" fmla="*/ 3 h 252"/>
                <a:gd name="T86" fmla="*/ 65 w 389"/>
                <a:gd name="T87" fmla="*/ 4 h 252"/>
                <a:gd name="T88" fmla="*/ 58 w 389"/>
                <a:gd name="T89" fmla="*/ 5 h 252"/>
                <a:gd name="T90" fmla="*/ 52 w 389"/>
                <a:gd name="T91" fmla="*/ 6 h 252"/>
                <a:gd name="T92" fmla="*/ 61 w 389"/>
                <a:gd name="T93" fmla="*/ 7 h 252"/>
                <a:gd name="T94" fmla="*/ 51 w 389"/>
                <a:gd name="T95" fmla="*/ 8 h 252"/>
                <a:gd name="T96" fmla="*/ 58 w 389"/>
                <a:gd name="T97" fmla="*/ 10 h 252"/>
                <a:gd name="T98" fmla="*/ 46 w 389"/>
                <a:gd name="T99" fmla="*/ 9 h 252"/>
                <a:gd name="T100" fmla="*/ 45 w 389"/>
                <a:gd name="T101" fmla="*/ 15 h 252"/>
                <a:gd name="T102" fmla="*/ 47 w 389"/>
                <a:gd name="T103" fmla="*/ 15 h 252"/>
                <a:gd name="T104" fmla="*/ 49 w 389"/>
                <a:gd name="T105" fmla="*/ 18 h 252"/>
                <a:gd name="T106" fmla="*/ 40 w 389"/>
                <a:gd name="T107" fmla="*/ 17 h 252"/>
                <a:gd name="T108" fmla="*/ 38 w 389"/>
                <a:gd name="T109" fmla="*/ 19 h 252"/>
                <a:gd name="T110" fmla="*/ 42 w 389"/>
                <a:gd name="T111" fmla="*/ 24 h 252"/>
                <a:gd name="T112" fmla="*/ 35 w 389"/>
                <a:gd name="T113" fmla="*/ 27 h 252"/>
                <a:gd name="T114" fmla="*/ 24 w 389"/>
                <a:gd name="T115" fmla="*/ 28 h 252"/>
                <a:gd name="T116" fmla="*/ 39 w 389"/>
                <a:gd name="T117" fmla="*/ 24 h 252"/>
                <a:gd name="T118" fmla="*/ 32 w 389"/>
                <a:gd name="T119" fmla="*/ 18 h 252"/>
                <a:gd name="T120" fmla="*/ 46 w 389"/>
                <a:gd name="T121" fmla="*/ 6 h 252"/>
                <a:gd name="T122" fmla="*/ 58 w 389"/>
                <a:gd name="T123" fmla="*/ 0 h 252"/>
                <a:gd name="T124" fmla="*/ 32 w 389"/>
                <a:gd name="T125" fmla="*/ 2 h 252"/>
                <a:gd name="T126" fmla="*/ 17 w 389"/>
                <a:gd name="T127" fmla="*/ 10 h 25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9"/>
                <a:gd name="T193" fmla="*/ 0 h 252"/>
                <a:gd name="T194" fmla="*/ 389 w 389"/>
                <a:gd name="T195" fmla="*/ 252 h 25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9" h="252">
                  <a:moveTo>
                    <a:pt x="272" y="65"/>
                  </a:moveTo>
                  <a:lnTo>
                    <a:pt x="267" y="67"/>
                  </a:lnTo>
                  <a:lnTo>
                    <a:pt x="294" y="56"/>
                  </a:lnTo>
                  <a:lnTo>
                    <a:pt x="284" y="55"/>
                  </a:lnTo>
                  <a:lnTo>
                    <a:pt x="263" y="61"/>
                  </a:lnTo>
                  <a:lnTo>
                    <a:pt x="275" y="53"/>
                  </a:lnTo>
                  <a:lnTo>
                    <a:pt x="289" y="50"/>
                  </a:lnTo>
                  <a:lnTo>
                    <a:pt x="269" y="44"/>
                  </a:lnTo>
                  <a:lnTo>
                    <a:pt x="253" y="54"/>
                  </a:lnTo>
                  <a:lnTo>
                    <a:pt x="254" y="49"/>
                  </a:lnTo>
                  <a:lnTo>
                    <a:pt x="246" y="54"/>
                  </a:lnTo>
                  <a:lnTo>
                    <a:pt x="253" y="44"/>
                  </a:lnTo>
                  <a:lnTo>
                    <a:pt x="245" y="49"/>
                  </a:lnTo>
                  <a:lnTo>
                    <a:pt x="252" y="41"/>
                  </a:lnTo>
                  <a:lnTo>
                    <a:pt x="248" y="42"/>
                  </a:lnTo>
                  <a:lnTo>
                    <a:pt x="227" y="52"/>
                  </a:lnTo>
                  <a:lnTo>
                    <a:pt x="236" y="44"/>
                  </a:lnTo>
                  <a:lnTo>
                    <a:pt x="230" y="44"/>
                  </a:lnTo>
                  <a:lnTo>
                    <a:pt x="253" y="36"/>
                  </a:lnTo>
                  <a:lnTo>
                    <a:pt x="233" y="36"/>
                  </a:lnTo>
                  <a:lnTo>
                    <a:pt x="224" y="41"/>
                  </a:lnTo>
                  <a:lnTo>
                    <a:pt x="233" y="34"/>
                  </a:lnTo>
                  <a:lnTo>
                    <a:pt x="217" y="38"/>
                  </a:lnTo>
                  <a:lnTo>
                    <a:pt x="245" y="30"/>
                  </a:lnTo>
                  <a:lnTo>
                    <a:pt x="234" y="24"/>
                  </a:lnTo>
                  <a:lnTo>
                    <a:pt x="195" y="24"/>
                  </a:lnTo>
                  <a:lnTo>
                    <a:pt x="207" y="32"/>
                  </a:lnTo>
                  <a:lnTo>
                    <a:pt x="185" y="31"/>
                  </a:lnTo>
                  <a:lnTo>
                    <a:pt x="192" y="38"/>
                  </a:lnTo>
                  <a:lnTo>
                    <a:pt x="180" y="35"/>
                  </a:lnTo>
                  <a:lnTo>
                    <a:pt x="181" y="37"/>
                  </a:lnTo>
                  <a:lnTo>
                    <a:pt x="179" y="34"/>
                  </a:lnTo>
                  <a:lnTo>
                    <a:pt x="180" y="28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67" y="32"/>
                  </a:lnTo>
                  <a:lnTo>
                    <a:pt x="158" y="32"/>
                  </a:lnTo>
                  <a:lnTo>
                    <a:pt x="151" y="35"/>
                  </a:lnTo>
                  <a:lnTo>
                    <a:pt x="156" y="26"/>
                  </a:lnTo>
                  <a:lnTo>
                    <a:pt x="150" y="29"/>
                  </a:lnTo>
                  <a:lnTo>
                    <a:pt x="171" y="19"/>
                  </a:lnTo>
                  <a:lnTo>
                    <a:pt x="167" y="1"/>
                  </a:lnTo>
                  <a:lnTo>
                    <a:pt x="127" y="5"/>
                  </a:lnTo>
                  <a:lnTo>
                    <a:pt x="129" y="7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121" y="14"/>
                  </a:lnTo>
                  <a:lnTo>
                    <a:pt x="102" y="16"/>
                  </a:lnTo>
                  <a:lnTo>
                    <a:pt x="115" y="20"/>
                  </a:lnTo>
                  <a:lnTo>
                    <a:pt x="91" y="18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98" y="35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84" y="47"/>
                  </a:lnTo>
                  <a:lnTo>
                    <a:pt x="70" y="54"/>
                  </a:lnTo>
                  <a:lnTo>
                    <a:pt x="48" y="55"/>
                  </a:lnTo>
                  <a:lnTo>
                    <a:pt x="78" y="47"/>
                  </a:lnTo>
                  <a:lnTo>
                    <a:pt x="64" y="35"/>
                  </a:lnTo>
                  <a:lnTo>
                    <a:pt x="91" y="11"/>
                  </a:lnTo>
                  <a:lnTo>
                    <a:pt x="116" y="0"/>
                  </a:lnTo>
                  <a:lnTo>
                    <a:pt x="63" y="4"/>
                  </a:lnTo>
                  <a:lnTo>
                    <a:pt x="33" y="19"/>
                  </a:lnTo>
                  <a:lnTo>
                    <a:pt x="0" y="47"/>
                  </a:lnTo>
                  <a:lnTo>
                    <a:pt x="34" y="55"/>
                  </a:lnTo>
                  <a:lnTo>
                    <a:pt x="3" y="56"/>
                  </a:lnTo>
                  <a:lnTo>
                    <a:pt x="7" y="67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6" y="67"/>
                  </a:lnTo>
                  <a:lnTo>
                    <a:pt x="43" y="76"/>
                  </a:lnTo>
                  <a:lnTo>
                    <a:pt x="103" y="77"/>
                  </a:lnTo>
                  <a:lnTo>
                    <a:pt x="88" y="70"/>
                  </a:lnTo>
                  <a:lnTo>
                    <a:pt x="116" y="80"/>
                  </a:lnTo>
                  <a:lnTo>
                    <a:pt x="105" y="73"/>
                  </a:lnTo>
                  <a:lnTo>
                    <a:pt x="151" y="77"/>
                  </a:lnTo>
                  <a:lnTo>
                    <a:pt x="147" y="68"/>
                  </a:lnTo>
                  <a:lnTo>
                    <a:pt x="159" y="62"/>
                  </a:lnTo>
                  <a:lnTo>
                    <a:pt x="159" y="68"/>
                  </a:lnTo>
                  <a:lnTo>
                    <a:pt x="170" y="72"/>
                  </a:lnTo>
                  <a:lnTo>
                    <a:pt x="165" y="79"/>
                  </a:lnTo>
                  <a:lnTo>
                    <a:pt x="179" y="80"/>
                  </a:lnTo>
                  <a:lnTo>
                    <a:pt x="175" y="84"/>
                  </a:lnTo>
                  <a:lnTo>
                    <a:pt x="182" y="83"/>
                  </a:lnTo>
                  <a:lnTo>
                    <a:pt x="186" y="95"/>
                  </a:lnTo>
                  <a:lnTo>
                    <a:pt x="170" y="100"/>
                  </a:lnTo>
                  <a:lnTo>
                    <a:pt x="169" y="103"/>
                  </a:lnTo>
                  <a:lnTo>
                    <a:pt x="189" y="96"/>
                  </a:lnTo>
                  <a:lnTo>
                    <a:pt x="198" y="98"/>
                  </a:lnTo>
                  <a:lnTo>
                    <a:pt x="205" y="108"/>
                  </a:lnTo>
                  <a:lnTo>
                    <a:pt x="211" y="103"/>
                  </a:lnTo>
                  <a:lnTo>
                    <a:pt x="209" y="113"/>
                  </a:lnTo>
                  <a:lnTo>
                    <a:pt x="218" y="113"/>
                  </a:lnTo>
                  <a:lnTo>
                    <a:pt x="213" y="137"/>
                  </a:lnTo>
                  <a:lnTo>
                    <a:pt x="199" y="145"/>
                  </a:lnTo>
                  <a:lnTo>
                    <a:pt x="224" y="148"/>
                  </a:lnTo>
                  <a:lnTo>
                    <a:pt x="235" y="139"/>
                  </a:lnTo>
                  <a:lnTo>
                    <a:pt x="252" y="151"/>
                  </a:lnTo>
                  <a:lnTo>
                    <a:pt x="245" y="157"/>
                  </a:lnTo>
                  <a:lnTo>
                    <a:pt x="227" y="157"/>
                  </a:lnTo>
                  <a:lnTo>
                    <a:pt x="218" y="160"/>
                  </a:lnTo>
                  <a:lnTo>
                    <a:pt x="223" y="150"/>
                  </a:lnTo>
                  <a:lnTo>
                    <a:pt x="189" y="149"/>
                  </a:lnTo>
                  <a:lnTo>
                    <a:pt x="167" y="158"/>
                  </a:lnTo>
                  <a:lnTo>
                    <a:pt x="170" y="172"/>
                  </a:lnTo>
                  <a:lnTo>
                    <a:pt x="133" y="179"/>
                  </a:lnTo>
                  <a:lnTo>
                    <a:pt x="135" y="184"/>
                  </a:lnTo>
                  <a:lnTo>
                    <a:pt x="132" y="186"/>
                  </a:lnTo>
                  <a:lnTo>
                    <a:pt x="132" y="178"/>
                  </a:lnTo>
                  <a:lnTo>
                    <a:pt x="105" y="175"/>
                  </a:lnTo>
                  <a:lnTo>
                    <a:pt x="84" y="192"/>
                  </a:lnTo>
                  <a:lnTo>
                    <a:pt x="104" y="198"/>
                  </a:lnTo>
                  <a:lnTo>
                    <a:pt x="124" y="194"/>
                  </a:lnTo>
                  <a:lnTo>
                    <a:pt x="127" y="192"/>
                  </a:lnTo>
                  <a:lnTo>
                    <a:pt x="143" y="192"/>
                  </a:lnTo>
                  <a:lnTo>
                    <a:pt x="146" y="185"/>
                  </a:lnTo>
                  <a:lnTo>
                    <a:pt x="151" y="190"/>
                  </a:lnTo>
                  <a:lnTo>
                    <a:pt x="151" y="197"/>
                  </a:lnTo>
                  <a:lnTo>
                    <a:pt x="161" y="191"/>
                  </a:lnTo>
                  <a:lnTo>
                    <a:pt x="168" y="192"/>
                  </a:lnTo>
                  <a:lnTo>
                    <a:pt x="164" y="200"/>
                  </a:lnTo>
                  <a:lnTo>
                    <a:pt x="174" y="208"/>
                  </a:lnTo>
                  <a:lnTo>
                    <a:pt x="175" y="212"/>
                  </a:lnTo>
                  <a:lnTo>
                    <a:pt x="187" y="214"/>
                  </a:lnTo>
                  <a:lnTo>
                    <a:pt x="176" y="218"/>
                  </a:lnTo>
                  <a:lnTo>
                    <a:pt x="185" y="226"/>
                  </a:lnTo>
                  <a:lnTo>
                    <a:pt x="205" y="234"/>
                  </a:lnTo>
                  <a:lnTo>
                    <a:pt x="231" y="242"/>
                  </a:lnTo>
                  <a:lnTo>
                    <a:pt x="258" y="252"/>
                  </a:lnTo>
                  <a:lnTo>
                    <a:pt x="257" y="241"/>
                  </a:lnTo>
                  <a:lnTo>
                    <a:pt x="242" y="226"/>
                  </a:lnTo>
                  <a:lnTo>
                    <a:pt x="228" y="210"/>
                  </a:lnTo>
                  <a:lnTo>
                    <a:pt x="246" y="218"/>
                  </a:lnTo>
                  <a:lnTo>
                    <a:pt x="249" y="212"/>
                  </a:lnTo>
                  <a:lnTo>
                    <a:pt x="260" y="226"/>
                  </a:lnTo>
                  <a:lnTo>
                    <a:pt x="263" y="222"/>
                  </a:lnTo>
                  <a:lnTo>
                    <a:pt x="269" y="227"/>
                  </a:lnTo>
                  <a:lnTo>
                    <a:pt x="281" y="232"/>
                  </a:lnTo>
                  <a:lnTo>
                    <a:pt x="284" y="235"/>
                  </a:lnTo>
                  <a:lnTo>
                    <a:pt x="284" y="228"/>
                  </a:lnTo>
                  <a:lnTo>
                    <a:pt x="290" y="227"/>
                  </a:lnTo>
                  <a:lnTo>
                    <a:pt x="293" y="212"/>
                  </a:lnTo>
                  <a:lnTo>
                    <a:pt x="297" y="217"/>
                  </a:lnTo>
                  <a:lnTo>
                    <a:pt x="300" y="210"/>
                  </a:lnTo>
                  <a:lnTo>
                    <a:pt x="302" y="204"/>
                  </a:lnTo>
                  <a:lnTo>
                    <a:pt x="297" y="203"/>
                  </a:lnTo>
                  <a:lnTo>
                    <a:pt x="296" y="198"/>
                  </a:lnTo>
                  <a:lnTo>
                    <a:pt x="297" y="193"/>
                  </a:lnTo>
                  <a:lnTo>
                    <a:pt x="295" y="191"/>
                  </a:lnTo>
                  <a:lnTo>
                    <a:pt x="291" y="188"/>
                  </a:lnTo>
                  <a:lnTo>
                    <a:pt x="287" y="187"/>
                  </a:lnTo>
                  <a:lnTo>
                    <a:pt x="282" y="181"/>
                  </a:lnTo>
                  <a:lnTo>
                    <a:pt x="279" y="184"/>
                  </a:lnTo>
                  <a:lnTo>
                    <a:pt x="282" y="179"/>
                  </a:lnTo>
                  <a:lnTo>
                    <a:pt x="277" y="180"/>
                  </a:lnTo>
                  <a:lnTo>
                    <a:pt x="278" y="174"/>
                  </a:lnTo>
                  <a:lnTo>
                    <a:pt x="278" y="168"/>
                  </a:lnTo>
                  <a:lnTo>
                    <a:pt x="267" y="169"/>
                  </a:lnTo>
                  <a:lnTo>
                    <a:pt x="271" y="166"/>
                  </a:lnTo>
                  <a:lnTo>
                    <a:pt x="270" y="161"/>
                  </a:lnTo>
                  <a:lnTo>
                    <a:pt x="266" y="155"/>
                  </a:lnTo>
                  <a:lnTo>
                    <a:pt x="278" y="163"/>
                  </a:lnTo>
                  <a:lnTo>
                    <a:pt x="284" y="158"/>
                  </a:lnTo>
                  <a:lnTo>
                    <a:pt x="282" y="152"/>
                  </a:lnTo>
                  <a:lnTo>
                    <a:pt x="290" y="151"/>
                  </a:lnTo>
                  <a:lnTo>
                    <a:pt x="289" y="149"/>
                  </a:lnTo>
                  <a:lnTo>
                    <a:pt x="297" y="151"/>
                  </a:lnTo>
                  <a:lnTo>
                    <a:pt x="312" y="157"/>
                  </a:lnTo>
                  <a:lnTo>
                    <a:pt x="317" y="154"/>
                  </a:lnTo>
                  <a:lnTo>
                    <a:pt x="306" y="162"/>
                  </a:lnTo>
                  <a:lnTo>
                    <a:pt x="336" y="154"/>
                  </a:lnTo>
                  <a:lnTo>
                    <a:pt x="321" y="161"/>
                  </a:lnTo>
                  <a:lnTo>
                    <a:pt x="309" y="168"/>
                  </a:lnTo>
                  <a:lnTo>
                    <a:pt x="314" y="169"/>
                  </a:lnTo>
                  <a:lnTo>
                    <a:pt x="312" y="173"/>
                  </a:lnTo>
                  <a:lnTo>
                    <a:pt x="321" y="173"/>
                  </a:lnTo>
                  <a:lnTo>
                    <a:pt x="318" y="180"/>
                  </a:lnTo>
                  <a:lnTo>
                    <a:pt x="323" y="176"/>
                  </a:lnTo>
                  <a:lnTo>
                    <a:pt x="327" y="180"/>
                  </a:lnTo>
                  <a:lnTo>
                    <a:pt x="336" y="181"/>
                  </a:lnTo>
                  <a:lnTo>
                    <a:pt x="337" y="172"/>
                  </a:lnTo>
                  <a:lnTo>
                    <a:pt x="338" y="170"/>
                  </a:lnTo>
                  <a:lnTo>
                    <a:pt x="344" y="162"/>
                  </a:lnTo>
                  <a:lnTo>
                    <a:pt x="351" y="169"/>
                  </a:lnTo>
                  <a:lnTo>
                    <a:pt x="355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69" y="158"/>
                  </a:lnTo>
                  <a:lnTo>
                    <a:pt x="361" y="156"/>
                  </a:lnTo>
                  <a:lnTo>
                    <a:pt x="371" y="152"/>
                  </a:lnTo>
                  <a:lnTo>
                    <a:pt x="383" y="152"/>
                  </a:lnTo>
                  <a:lnTo>
                    <a:pt x="383" y="150"/>
                  </a:lnTo>
                  <a:lnTo>
                    <a:pt x="379" y="146"/>
                  </a:lnTo>
                  <a:lnTo>
                    <a:pt x="389" y="148"/>
                  </a:lnTo>
                  <a:lnTo>
                    <a:pt x="377" y="140"/>
                  </a:lnTo>
                  <a:lnTo>
                    <a:pt x="372" y="144"/>
                  </a:lnTo>
                  <a:lnTo>
                    <a:pt x="367" y="144"/>
                  </a:lnTo>
                  <a:lnTo>
                    <a:pt x="367" y="140"/>
                  </a:lnTo>
                  <a:lnTo>
                    <a:pt x="355" y="146"/>
                  </a:lnTo>
                  <a:lnTo>
                    <a:pt x="354" y="144"/>
                  </a:lnTo>
                  <a:lnTo>
                    <a:pt x="362" y="133"/>
                  </a:lnTo>
                  <a:lnTo>
                    <a:pt x="357" y="138"/>
                  </a:lnTo>
                  <a:lnTo>
                    <a:pt x="341" y="137"/>
                  </a:lnTo>
                  <a:lnTo>
                    <a:pt x="353" y="134"/>
                  </a:lnTo>
                  <a:lnTo>
                    <a:pt x="338" y="134"/>
                  </a:lnTo>
                  <a:lnTo>
                    <a:pt x="348" y="133"/>
                  </a:lnTo>
                  <a:lnTo>
                    <a:pt x="339" y="132"/>
                  </a:lnTo>
                  <a:lnTo>
                    <a:pt x="354" y="130"/>
                  </a:lnTo>
                  <a:lnTo>
                    <a:pt x="354" y="128"/>
                  </a:lnTo>
                  <a:lnTo>
                    <a:pt x="344" y="125"/>
                  </a:lnTo>
                  <a:lnTo>
                    <a:pt x="341" y="124"/>
                  </a:lnTo>
                  <a:lnTo>
                    <a:pt x="344" y="118"/>
                  </a:lnTo>
                  <a:lnTo>
                    <a:pt x="335" y="125"/>
                  </a:lnTo>
                  <a:lnTo>
                    <a:pt x="331" y="119"/>
                  </a:lnTo>
                  <a:lnTo>
                    <a:pt x="325" y="122"/>
                  </a:lnTo>
                  <a:lnTo>
                    <a:pt x="329" y="118"/>
                  </a:lnTo>
                  <a:lnTo>
                    <a:pt x="319" y="121"/>
                  </a:lnTo>
                  <a:lnTo>
                    <a:pt x="325" y="115"/>
                  </a:lnTo>
                  <a:lnTo>
                    <a:pt x="317" y="115"/>
                  </a:lnTo>
                  <a:lnTo>
                    <a:pt x="309" y="113"/>
                  </a:lnTo>
                  <a:lnTo>
                    <a:pt x="301" y="112"/>
                  </a:lnTo>
                  <a:lnTo>
                    <a:pt x="315" y="109"/>
                  </a:lnTo>
                  <a:lnTo>
                    <a:pt x="291" y="104"/>
                  </a:lnTo>
                  <a:lnTo>
                    <a:pt x="303" y="103"/>
                  </a:lnTo>
                  <a:lnTo>
                    <a:pt x="290" y="101"/>
                  </a:lnTo>
                  <a:lnTo>
                    <a:pt x="309" y="102"/>
                  </a:lnTo>
                  <a:lnTo>
                    <a:pt x="302" y="100"/>
                  </a:lnTo>
                  <a:lnTo>
                    <a:pt x="313" y="96"/>
                  </a:lnTo>
                  <a:lnTo>
                    <a:pt x="295" y="95"/>
                  </a:lnTo>
                  <a:lnTo>
                    <a:pt x="302" y="92"/>
                  </a:lnTo>
                  <a:lnTo>
                    <a:pt x="295" y="92"/>
                  </a:lnTo>
                  <a:lnTo>
                    <a:pt x="308" y="91"/>
                  </a:lnTo>
                  <a:lnTo>
                    <a:pt x="296" y="90"/>
                  </a:lnTo>
                  <a:lnTo>
                    <a:pt x="331" y="94"/>
                  </a:lnTo>
                  <a:lnTo>
                    <a:pt x="305" y="84"/>
                  </a:lnTo>
                  <a:lnTo>
                    <a:pt x="285" y="85"/>
                  </a:lnTo>
                  <a:lnTo>
                    <a:pt x="331" y="82"/>
                  </a:lnTo>
                  <a:lnTo>
                    <a:pt x="323" y="70"/>
                  </a:lnTo>
                  <a:lnTo>
                    <a:pt x="296" y="80"/>
                  </a:lnTo>
                  <a:lnTo>
                    <a:pt x="284" y="83"/>
                  </a:lnTo>
                  <a:lnTo>
                    <a:pt x="312" y="72"/>
                  </a:lnTo>
                  <a:lnTo>
                    <a:pt x="285" y="77"/>
                  </a:lnTo>
                  <a:lnTo>
                    <a:pt x="323" y="65"/>
                  </a:lnTo>
                  <a:lnTo>
                    <a:pt x="301" y="61"/>
                  </a:lnTo>
                  <a:lnTo>
                    <a:pt x="294" y="62"/>
                  </a:lnTo>
                  <a:lnTo>
                    <a:pt x="303" y="58"/>
                  </a:lnTo>
                  <a:lnTo>
                    <a:pt x="279" y="65"/>
                  </a:lnTo>
                  <a:lnTo>
                    <a:pt x="265" y="76"/>
                  </a:lnTo>
                  <a:lnTo>
                    <a:pt x="272" y="6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1" name="AutoShape 441"/>
            <p:cNvSpPr>
              <a:spLocks/>
            </p:cNvSpPr>
            <p:nvPr/>
          </p:nvSpPr>
          <p:spPr bwMode="gray">
            <a:xfrm>
              <a:off x="2004820" y="8987"/>
              <a:ext cx="544068" cy="121329"/>
            </a:xfrm>
            <a:custGeom>
              <a:avLst/>
              <a:gdLst>
                <a:gd name="T0" fmla="*/ 59 w 475"/>
                <a:gd name="T1" fmla="*/ 39 h 109"/>
                <a:gd name="T2" fmla="*/ 44 w 475"/>
                <a:gd name="T3" fmla="*/ 45 h 109"/>
                <a:gd name="T4" fmla="*/ 36 w 475"/>
                <a:gd name="T5" fmla="*/ 41 h 109"/>
                <a:gd name="T6" fmla="*/ 43 w 475"/>
                <a:gd name="T7" fmla="*/ 38 h 109"/>
                <a:gd name="T8" fmla="*/ 28 w 475"/>
                <a:gd name="T9" fmla="*/ 36 h 109"/>
                <a:gd name="T10" fmla="*/ 66 w 475"/>
                <a:gd name="T11" fmla="*/ 32 h 109"/>
                <a:gd name="T12" fmla="*/ 49 w 475"/>
                <a:gd name="T13" fmla="*/ 21 h 109"/>
                <a:gd name="T14" fmla="*/ 71 w 475"/>
                <a:gd name="T15" fmla="*/ 21 h 109"/>
                <a:gd name="T16" fmla="*/ 81 w 475"/>
                <a:gd name="T17" fmla="*/ 24 h 109"/>
                <a:gd name="T18" fmla="*/ 75 w 475"/>
                <a:gd name="T19" fmla="*/ 20 h 109"/>
                <a:gd name="T20" fmla="*/ 109 w 475"/>
                <a:gd name="T21" fmla="*/ 15 h 109"/>
                <a:gd name="T22" fmla="*/ 126 w 475"/>
                <a:gd name="T23" fmla="*/ 11 h 109"/>
                <a:gd name="T24" fmla="*/ 90 w 475"/>
                <a:gd name="T25" fmla="*/ 14 h 109"/>
                <a:gd name="T26" fmla="*/ 54 w 475"/>
                <a:gd name="T27" fmla="*/ 17 h 109"/>
                <a:gd name="T28" fmla="*/ 85 w 475"/>
                <a:gd name="T29" fmla="*/ 14 h 109"/>
                <a:gd name="T30" fmla="*/ 49 w 475"/>
                <a:gd name="T31" fmla="*/ 17 h 109"/>
                <a:gd name="T32" fmla="*/ 38 w 475"/>
                <a:gd name="T33" fmla="*/ 15 h 109"/>
                <a:gd name="T34" fmla="*/ 72 w 475"/>
                <a:gd name="T35" fmla="*/ 12 h 109"/>
                <a:gd name="T36" fmla="*/ 36 w 475"/>
                <a:gd name="T37" fmla="*/ 13 h 109"/>
                <a:gd name="T38" fmla="*/ 58 w 475"/>
                <a:gd name="T39" fmla="*/ 11 h 109"/>
                <a:gd name="T40" fmla="*/ 30 w 475"/>
                <a:gd name="T41" fmla="*/ 10 h 109"/>
                <a:gd name="T42" fmla="*/ 67 w 475"/>
                <a:gd name="T43" fmla="*/ 6 h 109"/>
                <a:gd name="T44" fmla="*/ 114 w 475"/>
                <a:gd name="T45" fmla="*/ 8 h 109"/>
                <a:gd name="T46" fmla="*/ 108 w 475"/>
                <a:gd name="T47" fmla="*/ 2 h 109"/>
                <a:gd name="T48" fmla="*/ 145 w 475"/>
                <a:gd name="T49" fmla="*/ 3 h 109"/>
                <a:gd name="T50" fmla="*/ 136 w 475"/>
                <a:gd name="T51" fmla="*/ 0 h 109"/>
                <a:gd name="T52" fmla="*/ 187 w 475"/>
                <a:gd name="T53" fmla="*/ 3 h 109"/>
                <a:gd name="T54" fmla="*/ 238 w 475"/>
                <a:gd name="T55" fmla="*/ 5 h 109"/>
                <a:gd name="T56" fmla="*/ 204 w 475"/>
                <a:gd name="T57" fmla="*/ 9 h 109"/>
                <a:gd name="T58" fmla="*/ 170 w 475"/>
                <a:gd name="T59" fmla="*/ 14 h 109"/>
                <a:gd name="T60" fmla="*/ 210 w 475"/>
                <a:gd name="T61" fmla="*/ 11 h 109"/>
                <a:gd name="T62" fmla="*/ 174 w 475"/>
                <a:gd name="T63" fmla="*/ 18 h 109"/>
                <a:gd name="T64" fmla="*/ 136 w 475"/>
                <a:gd name="T65" fmla="*/ 24 h 109"/>
                <a:gd name="T66" fmla="*/ 102 w 475"/>
                <a:gd name="T67" fmla="*/ 28 h 109"/>
                <a:gd name="T68" fmla="*/ 122 w 475"/>
                <a:gd name="T69" fmla="*/ 31 h 109"/>
                <a:gd name="T70" fmla="*/ 96 w 475"/>
                <a:gd name="T71" fmla="*/ 33 h 109"/>
                <a:gd name="T72" fmla="*/ 117 w 475"/>
                <a:gd name="T73" fmla="*/ 35 h 109"/>
                <a:gd name="T74" fmla="*/ 87 w 475"/>
                <a:gd name="T75" fmla="*/ 41 h 109"/>
                <a:gd name="T76" fmla="*/ 84 w 475"/>
                <a:gd name="T77" fmla="*/ 45 h 109"/>
                <a:gd name="T78" fmla="*/ 60 w 475"/>
                <a:gd name="T79" fmla="*/ 47 h 109"/>
                <a:gd name="T80" fmla="*/ 79 w 475"/>
                <a:gd name="T81" fmla="*/ 53 h 109"/>
                <a:gd name="T82" fmla="*/ 55 w 475"/>
                <a:gd name="T83" fmla="*/ 54 h 109"/>
                <a:gd name="T84" fmla="*/ 27 w 475"/>
                <a:gd name="T85" fmla="*/ 54 h 109"/>
                <a:gd name="T86" fmla="*/ 0 w 475"/>
                <a:gd name="T87" fmla="*/ 53 h 109"/>
                <a:gd name="T88" fmla="*/ 19 w 475"/>
                <a:gd name="T89" fmla="*/ 47 h 109"/>
                <a:gd name="T90" fmla="*/ 15 w 475"/>
                <a:gd name="T91" fmla="*/ 43 h 109"/>
                <a:gd name="T92" fmla="*/ 44 w 475"/>
                <a:gd name="T93" fmla="*/ 46 h 109"/>
                <a:gd name="T94" fmla="*/ 59 w 475"/>
                <a:gd name="T95" fmla="*/ 39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109"/>
                <a:gd name="T146" fmla="*/ 475 w 475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109">
                  <a:moveTo>
                    <a:pt x="118" y="79"/>
                  </a:moveTo>
                  <a:lnTo>
                    <a:pt x="88" y="90"/>
                  </a:lnTo>
                  <a:lnTo>
                    <a:pt x="71" y="82"/>
                  </a:lnTo>
                  <a:lnTo>
                    <a:pt x="85" y="77"/>
                  </a:lnTo>
                  <a:lnTo>
                    <a:pt x="56" y="72"/>
                  </a:lnTo>
                  <a:lnTo>
                    <a:pt x="131" y="65"/>
                  </a:lnTo>
                  <a:lnTo>
                    <a:pt x="98" y="43"/>
                  </a:lnTo>
                  <a:lnTo>
                    <a:pt x="142" y="42"/>
                  </a:lnTo>
                  <a:lnTo>
                    <a:pt x="161" y="49"/>
                  </a:lnTo>
                  <a:lnTo>
                    <a:pt x="149" y="40"/>
                  </a:lnTo>
                  <a:lnTo>
                    <a:pt x="217" y="31"/>
                  </a:lnTo>
                  <a:lnTo>
                    <a:pt x="252" y="23"/>
                  </a:lnTo>
                  <a:lnTo>
                    <a:pt x="180" y="29"/>
                  </a:lnTo>
                  <a:lnTo>
                    <a:pt x="108" y="35"/>
                  </a:lnTo>
                  <a:lnTo>
                    <a:pt x="169" y="28"/>
                  </a:lnTo>
                  <a:lnTo>
                    <a:pt x="97" y="35"/>
                  </a:lnTo>
                  <a:lnTo>
                    <a:pt x="76" y="31"/>
                  </a:lnTo>
                  <a:lnTo>
                    <a:pt x="143" y="25"/>
                  </a:lnTo>
                  <a:lnTo>
                    <a:pt x="71" y="27"/>
                  </a:lnTo>
                  <a:lnTo>
                    <a:pt x="115" y="23"/>
                  </a:lnTo>
                  <a:lnTo>
                    <a:pt x="59" y="21"/>
                  </a:lnTo>
                  <a:lnTo>
                    <a:pt x="134" y="12"/>
                  </a:lnTo>
                  <a:lnTo>
                    <a:pt x="227" y="17"/>
                  </a:lnTo>
                  <a:lnTo>
                    <a:pt x="216" y="4"/>
                  </a:lnTo>
                  <a:lnTo>
                    <a:pt x="289" y="6"/>
                  </a:lnTo>
                  <a:lnTo>
                    <a:pt x="272" y="0"/>
                  </a:lnTo>
                  <a:lnTo>
                    <a:pt x="373" y="6"/>
                  </a:lnTo>
                  <a:lnTo>
                    <a:pt x="475" y="11"/>
                  </a:lnTo>
                  <a:lnTo>
                    <a:pt x="408" y="19"/>
                  </a:lnTo>
                  <a:lnTo>
                    <a:pt x="340" y="29"/>
                  </a:lnTo>
                  <a:lnTo>
                    <a:pt x="419" y="22"/>
                  </a:lnTo>
                  <a:lnTo>
                    <a:pt x="347" y="36"/>
                  </a:lnTo>
                  <a:lnTo>
                    <a:pt x="272" y="49"/>
                  </a:lnTo>
                  <a:lnTo>
                    <a:pt x="204" y="57"/>
                  </a:lnTo>
                  <a:lnTo>
                    <a:pt x="244" y="63"/>
                  </a:lnTo>
                  <a:lnTo>
                    <a:pt x="191" y="66"/>
                  </a:lnTo>
                  <a:lnTo>
                    <a:pt x="234" y="70"/>
                  </a:lnTo>
                  <a:lnTo>
                    <a:pt x="173" y="83"/>
                  </a:lnTo>
                  <a:lnTo>
                    <a:pt x="168" y="91"/>
                  </a:lnTo>
                  <a:lnTo>
                    <a:pt x="120" y="94"/>
                  </a:lnTo>
                  <a:lnTo>
                    <a:pt x="158" y="106"/>
                  </a:lnTo>
                  <a:lnTo>
                    <a:pt x="109" y="109"/>
                  </a:lnTo>
                  <a:lnTo>
                    <a:pt x="54" y="108"/>
                  </a:lnTo>
                  <a:lnTo>
                    <a:pt x="0" y="107"/>
                  </a:lnTo>
                  <a:lnTo>
                    <a:pt x="37" y="95"/>
                  </a:lnTo>
                  <a:lnTo>
                    <a:pt x="30" y="87"/>
                  </a:lnTo>
                  <a:lnTo>
                    <a:pt x="88" y="93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2" name="AutoShape 442"/>
            <p:cNvSpPr>
              <a:spLocks/>
            </p:cNvSpPr>
            <p:nvPr/>
          </p:nvSpPr>
          <p:spPr bwMode="gray">
            <a:xfrm>
              <a:off x="1348739" y="197722"/>
              <a:ext cx="301752" cy="112342"/>
            </a:xfrm>
            <a:custGeom>
              <a:avLst/>
              <a:gdLst>
                <a:gd name="T0" fmla="*/ 86 w 263"/>
                <a:gd name="T1" fmla="*/ 45 h 101"/>
                <a:gd name="T2" fmla="*/ 81 w 263"/>
                <a:gd name="T3" fmla="*/ 41 h 101"/>
                <a:gd name="T4" fmla="*/ 78 w 263"/>
                <a:gd name="T5" fmla="*/ 41 h 101"/>
                <a:gd name="T6" fmla="*/ 65 w 263"/>
                <a:gd name="T7" fmla="*/ 45 h 101"/>
                <a:gd name="T8" fmla="*/ 42 w 263"/>
                <a:gd name="T9" fmla="*/ 48 h 101"/>
                <a:gd name="T10" fmla="*/ 20 w 263"/>
                <a:gd name="T11" fmla="*/ 50 h 101"/>
                <a:gd name="T12" fmla="*/ 20 w 263"/>
                <a:gd name="T13" fmla="*/ 44 h 101"/>
                <a:gd name="T14" fmla="*/ 0 w 263"/>
                <a:gd name="T15" fmla="*/ 38 h 101"/>
                <a:gd name="T16" fmla="*/ 5 w 263"/>
                <a:gd name="T17" fmla="*/ 33 h 101"/>
                <a:gd name="T18" fmla="*/ 27 w 263"/>
                <a:gd name="T19" fmla="*/ 32 h 101"/>
                <a:gd name="T20" fmla="*/ 51 w 263"/>
                <a:gd name="T21" fmla="*/ 30 h 101"/>
                <a:gd name="T22" fmla="*/ 29 w 263"/>
                <a:gd name="T23" fmla="*/ 28 h 101"/>
                <a:gd name="T24" fmla="*/ 6 w 263"/>
                <a:gd name="T25" fmla="*/ 27 h 101"/>
                <a:gd name="T26" fmla="*/ 5 w 263"/>
                <a:gd name="T27" fmla="*/ 24 h 101"/>
                <a:gd name="T28" fmla="*/ 33 w 263"/>
                <a:gd name="T29" fmla="*/ 18 h 101"/>
                <a:gd name="T30" fmla="*/ 12 w 263"/>
                <a:gd name="T31" fmla="*/ 19 h 101"/>
                <a:gd name="T32" fmla="*/ 18 w 263"/>
                <a:gd name="T33" fmla="*/ 17 h 101"/>
                <a:gd name="T34" fmla="*/ 7 w 263"/>
                <a:gd name="T35" fmla="*/ 17 h 101"/>
                <a:gd name="T36" fmla="*/ 22 w 263"/>
                <a:gd name="T37" fmla="*/ 11 h 101"/>
                <a:gd name="T38" fmla="*/ 21 w 263"/>
                <a:gd name="T39" fmla="*/ 9 h 101"/>
                <a:gd name="T40" fmla="*/ 41 w 263"/>
                <a:gd name="T41" fmla="*/ 5 h 101"/>
                <a:gd name="T42" fmla="*/ 62 w 263"/>
                <a:gd name="T43" fmla="*/ 0 h 101"/>
                <a:gd name="T44" fmla="*/ 63 w 263"/>
                <a:gd name="T45" fmla="*/ 2 h 101"/>
                <a:gd name="T46" fmla="*/ 54 w 263"/>
                <a:gd name="T47" fmla="*/ 8 h 101"/>
                <a:gd name="T48" fmla="*/ 62 w 263"/>
                <a:gd name="T49" fmla="*/ 6 h 101"/>
                <a:gd name="T50" fmla="*/ 69 w 263"/>
                <a:gd name="T51" fmla="*/ 4 h 101"/>
                <a:gd name="T52" fmla="*/ 77 w 263"/>
                <a:gd name="T53" fmla="*/ 8 h 101"/>
                <a:gd name="T54" fmla="*/ 72 w 263"/>
                <a:gd name="T55" fmla="*/ 11 h 101"/>
                <a:gd name="T56" fmla="*/ 75 w 263"/>
                <a:gd name="T57" fmla="*/ 10 h 101"/>
                <a:gd name="T58" fmla="*/ 86 w 263"/>
                <a:gd name="T59" fmla="*/ 9 h 101"/>
                <a:gd name="T60" fmla="*/ 87 w 263"/>
                <a:gd name="T61" fmla="*/ 6 h 101"/>
                <a:gd name="T62" fmla="*/ 89 w 263"/>
                <a:gd name="T63" fmla="*/ 4 h 101"/>
                <a:gd name="T64" fmla="*/ 97 w 263"/>
                <a:gd name="T65" fmla="*/ 8 h 101"/>
                <a:gd name="T66" fmla="*/ 92 w 263"/>
                <a:gd name="T67" fmla="*/ 18 h 101"/>
                <a:gd name="T68" fmla="*/ 100 w 263"/>
                <a:gd name="T69" fmla="*/ 14 h 101"/>
                <a:gd name="T70" fmla="*/ 108 w 263"/>
                <a:gd name="T71" fmla="*/ 2 h 101"/>
                <a:gd name="T72" fmla="*/ 120 w 263"/>
                <a:gd name="T73" fmla="*/ 2 h 101"/>
                <a:gd name="T74" fmla="*/ 123 w 263"/>
                <a:gd name="T75" fmla="*/ 8 h 101"/>
                <a:gd name="T76" fmla="*/ 115 w 263"/>
                <a:gd name="T77" fmla="*/ 22 h 101"/>
                <a:gd name="T78" fmla="*/ 116 w 263"/>
                <a:gd name="T79" fmla="*/ 28 h 101"/>
                <a:gd name="T80" fmla="*/ 119 w 263"/>
                <a:gd name="T81" fmla="*/ 29 h 101"/>
                <a:gd name="T82" fmla="*/ 132 w 263"/>
                <a:gd name="T83" fmla="*/ 33 h 101"/>
                <a:gd name="T84" fmla="*/ 130 w 263"/>
                <a:gd name="T85" fmla="*/ 35 h 101"/>
                <a:gd name="T86" fmla="*/ 124 w 263"/>
                <a:gd name="T87" fmla="*/ 38 h 101"/>
                <a:gd name="T88" fmla="*/ 125 w 263"/>
                <a:gd name="T89" fmla="*/ 35 h 101"/>
                <a:gd name="T90" fmla="*/ 120 w 263"/>
                <a:gd name="T91" fmla="*/ 37 h 101"/>
                <a:gd name="T92" fmla="*/ 117 w 263"/>
                <a:gd name="T93" fmla="*/ 36 h 101"/>
                <a:gd name="T94" fmla="*/ 111 w 263"/>
                <a:gd name="T95" fmla="*/ 39 h 101"/>
                <a:gd name="T96" fmla="*/ 108 w 263"/>
                <a:gd name="T97" fmla="*/ 39 h 101"/>
                <a:gd name="T98" fmla="*/ 105 w 263"/>
                <a:gd name="T99" fmla="*/ 44 h 101"/>
                <a:gd name="T100" fmla="*/ 117 w 263"/>
                <a:gd name="T101" fmla="*/ 39 h 101"/>
                <a:gd name="T102" fmla="*/ 116 w 263"/>
                <a:gd name="T103" fmla="*/ 42 h 101"/>
                <a:gd name="T104" fmla="*/ 111 w 263"/>
                <a:gd name="T105" fmla="*/ 45 h 101"/>
                <a:gd name="T106" fmla="*/ 86 w 263"/>
                <a:gd name="T107" fmla="*/ 45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"/>
                <a:gd name="T163" fmla="*/ 0 h 101"/>
                <a:gd name="T164" fmla="*/ 263 w 263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" h="101">
                  <a:moveTo>
                    <a:pt x="172" y="91"/>
                  </a:moveTo>
                  <a:lnTo>
                    <a:pt x="162" y="83"/>
                  </a:lnTo>
                  <a:lnTo>
                    <a:pt x="156" y="82"/>
                  </a:lnTo>
                  <a:lnTo>
                    <a:pt x="129" y="91"/>
                  </a:lnTo>
                  <a:lnTo>
                    <a:pt x="84" y="96"/>
                  </a:lnTo>
                  <a:lnTo>
                    <a:pt x="39" y="101"/>
                  </a:lnTo>
                  <a:lnTo>
                    <a:pt x="40" y="89"/>
                  </a:lnTo>
                  <a:lnTo>
                    <a:pt x="0" y="77"/>
                  </a:lnTo>
                  <a:lnTo>
                    <a:pt x="9" y="66"/>
                  </a:lnTo>
                  <a:lnTo>
                    <a:pt x="54" y="64"/>
                  </a:lnTo>
                  <a:lnTo>
                    <a:pt x="101" y="61"/>
                  </a:lnTo>
                  <a:lnTo>
                    <a:pt x="58" y="57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66" y="37"/>
                  </a:lnTo>
                  <a:lnTo>
                    <a:pt x="23" y="39"/>
                  </a:lnTo>
                  <a:lnTo>
                    <a:pt x="35" y="35"/>
                  </a:lnTo>
                  <a:lnTo>
                    <a:pt x="13" y="35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82" y="10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07" y="16"/>
                  </a:lnTo>
                  <a:lnTo>
                    <a:pt x="123" y="13"/>
                  </a:lnTo>
                  <a:lnTo>
                    <a:pt x="137" y="9"/>
                  </a:lnTo>
                  <a:lnTo>
                    <a:pt x="154" y="17"/>
                  </a:lnTo>
                  <a:lnTo>
                    <a:pt x="143" y="23"/>
                  </a:lnTo>
                  <a:lnTo>
                    <a:pt x="150" y="21"/>
                  </a:lnTo>
                  <a:lnTo>
                    <a:pt x="172" y="19"/>
                  </a:lnTo>
                  <a:lnTo>
                    <a:pt x="174" y="13"/>
                  </a:lnTo>
                  <a:lnTo>
                    <a:pt x="177" y="9"/>
                  </a:lnTo>
                  <a:lnTo>
                    <a:pt x="193" y="17"/>
                  </a:lnTo>
                  <a:lnTo>
                    <a:pt x="184" y="36"/>
                  </a:lnTo>
                  <a:lnTo>
                    <a:pt x="199" y="29"/>
                  </a:lnTo>
                  <a:lnTo>
                    <a:pt x="215" y="5"/>
                  </a:lnTo>
                  <a:lnTo>
                    <a:pt x="240" y="4"/>
                  </a:lnTo>
                  <a:lnTo>
                    <a:pt x="246" y="17"/>
                  </a:lnTo>
                  <a:lnTo>
                    <a:pt x="229" y="45"/>
                  </a:lnTo>
                  <a:lnTo>
                    <a:pt x="232" y="57"/>
                  </a:lnTo>
                  <a:lnTo>
                    <a:pt x="237" y="58"/>
                  </a:lnTo>
                  <a:lnTo>
                    <a:pt x="263" y="66"/>
                  </a:lnTo>
                  <a:lnTo>
                    <a:pt x="259" y="71"/>
                  </a:lnTo>
                  <a:lnTo>
                    <a:pt x="247" y="76"/>
                  </a:lnTo>
                  <a:lnTo>
                    <a:pt x="250" y="71"/>
                  </a:lnTo>
                  <a:lnTo>
                    <a:pt x="239" y="75"/>
                  </a:lnTo>
                  <a:lnTo>
                    <a:pt x="233" y="73"/>
                  </a:lnTo>
                  <a:lnTo>
                    <a:pt x="221" y="78"/>
                  </a:lnTo>
                  <a:lnTo>
                    <a:pt x="216" y="78"/>
                  </a:lnTo>
                  <a:lnTo>
                    <a:pt x="209" y="88"/>
                  </a:lnTo>
                  <a:lnTo>
                    <a:pt x="233" y="79"/>
                  </a:lnTo>
                  <a:lnTo>
                    <a:pt x="231" y="84"/>
                  </a:lnTo>
                  <a:lnTo>
                    <a:pt x="221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3" name="AutoShape 443"/>
            <p:cNvSpPr>
              <a:spLocks/>
            </p:cNvSpPr>
            <p:nvPr/>
          </p:nvSpPr>
          <p:spPr bwMode="gray">
            <a:xfrm>
              <a:off x="1259585" y="173007"/>
              <a:ext cx="217170" cy="76393"/>
            </a:xfrm>
            <a:custGeom>
              <a:avLst/>
              <a:gdLst>
                <a:gd name="T0" fmla="*/ 43 w 191"/>
                <a:gd name="T1" fmla="*/ 23 h 67"/>
                <a:gd name="T2" fmla="*/ 29 w 191"/>
                <a:gd name="T3" fmla="*/ 30 h 67"/>
                <a:gd name="T4" fmla="*/ 7 w 191"/>
                <a:gd name="T5" fmla="*/ 34 h 67"/>
                <a:gd name="T6" fmla="*/ 4 w 191"/>
                <a:gd name="T7" fmla="*/ 27 h 67"/>
                <a:gd name="T8" fmla="*/ 0 w 191"/>
                <a:gd name="T9" fmla="*/ 24 h 67"/>
                <a:gd name="T10" fmla="*/ 14 w 191"/>
                <a:gd name="T11" fmla="*/ 17 h 67"/>
                <a:gd name="T12" fmla="*/ 18 w 191"/>
                <a:gd name="T13" fmla="*/ 14 h 67"/>
                <a:gd name="T14" fmla="*/ 35 w 191"/>
                <a:gd name="T15" fmla="*/ 6 h 67"/>
                <a:gd name="T16" fmla="*/ 35 w 191"/>
                <a:gd name="T17" fmla="*/ 1 h 67"/>
                <a:gd name="T18" fmla="*/ 64 w 191"/>
                <a:gd name="T19" fmla="*/ 0 h 67"/>
                <a:gd name="T20" fmla="*/ 71 w 191"/>
                <a:gd name="T21" fmla="*/ 3 h 67"/>
                <a:gd name="T22" fmla="*/ 74 w 191"/>
                <a:gd name="T23" fmla="*/ 4 h 67"/>
                <a:gd name="T24" fmla="*/ 89 w 191"/>
                <a:gd name="T25" fmla="*/ 3 h 67"/>
                <a:gd name="T26" fmla="*/ 95 w 191"/>
                <a:gd name="T27" fmla="*/ 10 h 67"/>
                <a:gd name="T28" fmla="*/ 74 w 191"/>
                <a:gd name="T29" fmla="*/ 15 h 67"/>
                <a:gd name="T30" fmla="*/ 53 w 191"/>
                <a:gd name="T31" fmla="*/ 20 h 67"/>
                <a:gd name="T32" fmla="*/ 43 w 191"/>
                <a:gd name="T33" fmla="*/ 2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67"/>
                <a:gd name="T53" fmla="*/ 191 w 19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67">
                  <a:moveTo>
                    <a:pt x="87" y="45"/>
                  </a:moveTo>
                  <a:lnTo>
                    <a:pt x="58" y="60"/>
                  </a:lnTo>
                  <a:lnTo>
                    <a:pt x="15" y="67"/>
                  </a:lnTo>
                  <a:lnTo>
                    <a:pt x="9" y="53"/>
                  </a:lnTo>
                  <a:lnTo>
                    <a:pt x="0" y="47"/>
                  </a:lnTo>
                  <a:lnTo>
                    <a:pt x="28" y="33"/>
                  </a:lnTo>
                  <a:lnTo>
                    <a:pt x="37" y="27"/>
                  </a:lnTo>
                  <a:lnTo>
                    <a:pt x="71" y="12"/>
                  </a:lnTo>
                  <a:lnTo>
                    <a:pt x="70" y="2"/>
                  </a:lnTo>
                  <a:lnTo>
                    <a:pt x="129" y="0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78" y="5"/>
                  </a:lnTo>
                  <a:lnTo>
                    <a:pt x="191" y="19"/>
                  </a:lnTo>
                  <a:lnTo>
                    <a:pt x="149" y="30"/>
                  </a:lnTo>
                  <a:lnTo>
                    <a:pt x="106" y="3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4" name="AutoShape 444"/>
            <p:cNvSpPr>
              <a:spLocks/>
            </p:cNvSpPr>
            <p:nvPr/>
          </p:nvSpPr>
          <p:spPr bwMode="gray">
            <a:xfrm>
              <a:off x="2153410" y="741457"/>
              <a:ext cx="148590" cy="132564"/>
            </a:xfrm>
            <a:custGeom>
              <a:avLst/>
              <a:gdLst>
                <a:gd name="T0" fmla="*/ 34 w 128"/>
                <a:gd name="T1" fmla="*/ 47 h 118"/>
                <a:gd name="T2" fmla="*/ 34 w 128"/>
                <a:gd name="T3" fmla="*/ 45 h 118"/>
                <a:gd name="T4" fmla="*/ 16 w 128"/>
                <a:gd name="T5" fmla="*/ 47 h 118"/>
                <a:gd name="T6" fmla="*/ 0 w 128"/>
                <a:gd name="T7" fmla="*/ 46 h 118"/>
                <a:gd name="T8" fmla="*/ 4 w 128"/>
                <a:gd name="T9" fmla="*/ 41 h 118"/>
                <a:gd name="T10" fmla="*/ 12 w 128"/>
                <a:gd name="T11" fmla="*/ 36 h 118"/>
                <a:gd name="T12" fmla="*/ 4 w 128"/>
                <a:gd name="T13" fmla="*/ 36 h 118"/>
                <a:gd name="T14" fmla="*/ 7 w 128"/>
                <a:gd name="T15" fmla="*/ 34 h 118"/>
                <a:gd name="T16" fmla="*/ 16 w 128"/>
                <a:gd name="T17" fmla="*/ 30 h 118"/>
                <a:gd name="T18" fmla="*/ 17 w 128"/>
                <a:gd name="T19" fmla="*/ 30 h 118"/>
                <a:gd name="T20" fmla="*/ 19 w 128"/>
                <a:gd name="T21" fmla="*/ 27 h 118"/>
                <a:gd name="T22" fmla="*/ 17 w 128"/>
                <a:gd name="T23" fmla="*/ 25 h 118"/>
                <a:gd name="T24" fmla="*/ 21 w 128"/>
                <a:gd name="T25" fmla="*/ 24 h 118"/>
                <a:gd name="T26" fmla="*/ 31 w 128"/>
                <a:gd name="T27" fmla="*/ 10 h 118"/>
                <a:gd name="T28" fmla="*/ 43 w 128"/>
                <a:gd name="T29" fmla="*/ 1 h 118"/>
                <a:gd name="T30" fmla="*/ 48 w 128"/>
                <a:gd name="T31" fmla="*/ 0 h 118"/>
                <a:gd name="T32" fmla="*/ 52 w 128"/>
                <a:gd name="T33" fmla="*/ 0 h 118"/>
                <a:gd name="T34" fmla="*/ 45 w 128"/>
                <a:gd name="T35" fmla="*/ 3 h 118"/>
                <a:gd name="T36" fmla="*/ 47 w 128"/>
                <a:gd name="T37" fmla="*/ 6 h 118"/>
                <a:gd name="T38" fmla="*/ 43 w 128"/>
                <a:gd name="T39" fmla="*/ 9 h 118"/>
                <a:gd name="T40" fmla="*/ 31 w 128"/>
                <a:gd name="T41" fmla="*/ 24 h 118"/>
                <a:gd name="T42" fmla="*/ 40 w 128"/>
                <a:gd name="T43" fmla="*/ 17 h 118"/>
                <a:gd name="T44" fmla="*/ 38 w 128"/>
                <a:gd name="T45" fmla="*/ 19 h 118"/>
                <a:gd name="T46" fmla="*/ 46 w 128"/>
                <a:gd name="T47" fmla="*/ 19 h 118"/>
                <a:gd name="T48" fmla="*/ 39 w 128"/>
                <a:gd name="T49" fmla="*/ 22 h 118"/>
                <a:gd name="T50" fmla="*/ 39 w 128"/>
                <a:gd name="T51" fmla="*/ 24 h 118"/>
                <a:gd name="T52" fmla="*/ 46 w 128"/>
                <a:gd name="T53" fmla="*/ 25 h 118"/>
                <a:gd name="T54" fmla="*/ 44 w 128"/>
                <a:gd name="T55" fmla="*/ 28 h 118"/>
                <a:gd name="T56" fmla="*/ 53 w 128"/>
                <a:gd name="T57" fmla="*/ 25 h 118"/>
                <a:gd name="T58" fmla="*/ 53 w 128"/>
                <a:gd name="T59" fmla="*/ 27 h 118"/>
                <a:gd name="T60" fmla="*/ 61 w 128"/>
                <a:gd name="T61" fmla="*/ 26 h 118"/>
                <a:gd name="T62" fmla="*/ 55 w 128"/>
                <a:gd name="T63" fmla="*/ 32 h 118"/>
                <a:gd name="T64" fmla="*/ 57 w 128"/>
                <a:gd name="T65" fmla="*/ 35 h 118"/>
                <a:gd name="T66" fmla="*/ 53 w 128"/>
                <a:gd name="T67" fmla="*/ 37 h 118"/>
                <a:gd name="T68" fmla="*/ 65 w 128"/>
                <a:gd name="T69" fmla="*/ 35 h 118"/>
                <a:gd name="T70" fmla="*/ 54 w 128"/>
                <a:gd name="T71" fmla="*/ 42 h 118"/>
                <a:gd name="T72" fmla="*/ 56 w 128"/>
                <a:gd name="T73" fmla="*/ 43 h 118"/>
                <a:gd name="T74" fmla="*/ 55 w 128"/>
                <a:gd name="T75" fmla="*/ 43 h 118"/>
                <a:gd name="T76" fmla="*/ 55 w 128"/>
                <a:gd name="T77" fmla="*/ 47 h 118"/>
                <a:gd name="T78" fmla="*/ 64 w 128"/>
                <a:gd name="T79" fmla="*/ 40 h 118"/>
                <a:gd name="T80" fmla="*/ 60 w 128"/>
                <a:gd name="T81" fmla="*/ 47 h 118"/>
                <a:gd name="T82" fmla="*/ 64 w 128"/>
                <a:gd name="T83" fmla="*/ 45 h 118"/>
                <a:gd name="T84" fmla="*/ 65 w 128"/>
                <a:gd name="T85" fmla="*/ 48 h 118"/>
                <a:gd name="T86" fmla="*/ 56 w 128"/>
                <a:gd name="T87" fmla="*/ 59 h 118"/>
                <a:gd name="T88" fmla="*/ 53 w 128"/>
                <a:gd name="T89" fmla="*/ 57 h 118"/>
                <a:gd name="T90" fmla="*/ 53 w 128"/>
                <a:gd name="T91" fmla="*/ 54 h 118"/>
                <a:gd name="T92" fmla="*/ 47 w 128"/>
                <a:gd name="T93" fmla="*/ 56 h 118"/>
                <a:gd name="T94" fmla="*/ 52 w 128"/>
                <a:gd name="T95" fmla="*/ 47 h 118"/>
                <a:gd name="T96" fmla="*/ 50 w 128"/>
                <a:gd name="T97" fmla="*/ 44 h 118"/>
                <a:gd name="T98" fmla="*/ 45 w 128"/>
                <a:gd name="T99" fmla="*/ 50 h 118"/>
                <a:gd name="T100" fmla="*/ 47 w 128"/>
                <a:gd name="T101" fmla="*/ 48 h 118"/>
                <a:gd name="T102" fmla="*/ 32 w 128"/>
                <a:gd name="T103" fmla="*/ 56 h 118"/>
                <a:gd name="T104" fmla="*/ 31 w 128"/>
                <a:gd name="T105" fmla="*/ 54 h 118"/>
                <a:gd name="T106" fmla="*/ 44 w 128"/>
                <a:gd name="T107" fmla="*/ 46 h 118"/>
                <a:gd name="T108" fmla="*/ 41 w 128"/>
                <a:gd name="T109" fmla="*/ 48 h 118"/>
                <a:gd name="T110" fmla="*/ 43 w 128"/>
                <a:gd name="T111" fmla="*/ 45 h 118"/>
                <a:gd name="T112" fmla="*/ 38 w 128"/>
                <a:gd name="T113" fmla="*/ 46 h 118"/>
                <a:gd name="T114" fmla="*/ 34 w 128"/>
                <a:gd name="T115" fmla="*/ 49 h 118"/>
                <a:gd name="T116" fmla="*/ 30 w 128"/>
                <a:gd name="T117" fmla="*/ 48 h 118"/>
                <a:gd name="T118" fmla="*/ 34 w 128"/>
                <a:gd name="T119" fmla="*/ 47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5" name="AutoShape 445"/>
            <p:cNvSpPr>
              <a:spLocks/>
            </p:cNvSpPr>
            <p:nvPr/>
          </p:nvSpPr>
          <p:spPr bwMode="gray">
            <a:xfrm>
              <a:off x="1872233" y="123576"/>
              <a:ext cx="258318" cy="42690"/>
            </a:xfrm>
            <a:custGeom>
              <a:avLst/>
              <a:gdLst>
                <a:gd name="T0" fmla="*/ 45 w 225"/>
                <a:gd name="T1" fmla="*/ 10 h 39"/>
                <a:gd name="T2" fmla="*/ 34 w 225"/>
                <a:gd name="T3" fmla="*/ 5 h 39"/>
                <a:gd name="T4" fmla="*/ 50 w 225"/>
                <a:gd name="T5" fmla="*/ 5 h 39"/>
                <a:gd name="T6" fmla="*/ 20 w 225"/>
                <a:gd name="T7" fmla="*/ 4 h 39"/>
                <a:gd name="T8" fmla="*/ 26 w 225"/>
                <a:gd name="T9" fmla="*/ 0 h 39"/>
                <a:gd name="T10" fmla="*/ 0 w 225"/>
                <a:gd name="T11" fmla="*/ 1 h 39"/>
                <a:gd name="T12" fmla="*/ 23 w 225"/>
                <a:gd name="T13" fmla="*/ 4 h 39"/>
                <a:gd name="T14" fmla="*/ 19 w 225"/>
                <a:gd name="T15" fmla="*/ 11 h 39"/>
                <a:gd name="T16" fmla="*/ 15 w 225"/>
                <a:gd name="T17" fmla="*/ 19 h 39"/>
                <a:gd name="T18" fmla="*/ 39 w 225"/>
                <a:gd name="T19" fmla="*/ 19 h 39"/>
                <a:gd name="T20" fmla="*/ 62 w 225"/>
                <a:gd name="T21" fmla="*/ 19 h 39"/>
                <a:gd name="T22" fmla="*/ 86 w 225"/>
                <a:gd name="T23" fmla="*/ 18 h 39"/>
                <a:gd name="T24" fmla="*/ 110 w 225"/>
                <a:gd name="T25" fmla="*/ 17 h 39"/>
                <a:gd name="T26" fmla="*/ 113 w 225"/>
                <a:gd name="T27" fmla="*/ 13 h 39"/>
                <a:gd name="T28" fmla="*/ 94 w 225"/>
                <a:gd name="T29" fmla="*/ 9 h 39"/>
                <a:gd name="T30" fmla="*/ 70 w 225"/>
                <a:gd name="T31" fmla="*/ 10 h 39"/>
                <a:gd name="T32" fmla="*/ 45 w 225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39"/>
                <a:gd name="T53" fmla="*/ 225 w 22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39">
                  <a:moveTo>
                    <a:pt x="90" y="20"/>
                  </a:moveTo>
                  <a:lnTo>
                    <a:pt x="67" y="10"/>
                  </a:lnTo>
                  <a:lnTo>
                    <a:pt x="99" y="11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0" y="2"/>
                  </a:lnTo>
                  <a:lnTo>
                    <a:pt x="46" y="9"/>
                  </a:lnTo>
                  <a:lnTo>
                    <a:pt x="38" y="23"/>
                  </a:lnTo>
                  <a:lnTo>
                    <a:pt x="30" y="39"/>
                  </a:lnTo>
                  <a:lnTo>
                    <a:pt x="78" y="38"/>
                  </a:lnTo>
                  <a:lnTo>
                    <a:pt x="124" y="38"/>
                  </a:lnTo>
                  <a:lnTo>
                    <a:pt x="171" y="36"/>
                  </a:lnTo>
                  <a:lnTo>
                    <a:pt x="219" y="35"/>
                  </a:lnTo>
                  <a:lnTo>
                    <a:pt x="225" y="27"/>
                  </a:lnTo>
                  <a:lnTo>
                    <a:pt x="188" y="18"/>
                  </a:lnTo>
                  <a:lnTo>
                    <a:pt x="139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6" name="AutoShape 446"/>
            <p:cNvSpPr>
              <a:spLocks/>
            </p:cNvSpPr>
            <p:nvPr/>
          </p:nvSpPr>
          <p:spPr bwMode="gray">
            <a:xfrm>
              <a:off x="1961386" y="38196"/>
              <a:ext cx="164592" cy="58418"/>
            </a:xfrm>
            <a:custGeom>
              <a:avLst/>
              <a:gdLst>
                <a:gd name="T0" fmla="*/ 15 w 143"/>
                <a:gd name="T1" fmla="*/ 7 h 50"/>
                <a:gd name="T2" fmla="*/ 9 w 143"/>
                <a:gd name="T3" fmla="*/ 4 h 50"/>
                <a:gd name="T4" fmla="*/ 34 w 143"/>
                <a:gd name="T5" fmla="*/ 0 h 50"/>
                <a:gd name="T6" fmla="*/ 64 w 143"/>
                <a:gd name="T7" fmla="*/ 6 h 50"/>
                <a:gd name="T8" fmla="*/ 57 w 143"/>
                <a:gd name="T9" fmla="*/ 13 h 50"/>
                <a:gd name="T10" fmla="*/ 72 w 143"/>
                <a:gd name="T11" fmla="*/ 16 h 50"/>
                <a:gd name="T12" fmla="*/ 46 w 143"/>
                <a:gd name="T13" fmla="*/ 20 h 50"/>
                <a:gd name="T14" fmla="*/ 34 w 143"/>
                <a:gd name="T15" fmla="*/ 26 h 50"/>
                <a:gd name="T16" fmla="*/ 30 w 143"/>
                <a:gd name="T17" fmla="*/ 22 h 50"/>
                <a:gd name="T18" fmla="*/ 29 w 143"/>
                <a:gd name="T19" fmla="*/ 26 h 50"/>
                <a:gd name="T20" fmla="*/ 4 w 143"/>
                <a:gd name="T21" fmla="*/ 19 h 50"/>
                <a:gd name="T22" fmla="*/ 34 w 143"/>
                <a:gd name="T23" fmla="*/ 16 h 50"/>
                <a:gd name="T24" fmla="*/ 0 w 143"/>
                <a:gd name="T25" fmla="*/ 12 h 50"/>
                <a:gd name="T26" fmla="*/ 15 w 143"/>
                <a:gd name="T27" fmla="*/ 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0"/>
                <a:gd name="T44" fmla="*/ 143 w 1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0">
                  <a:moveTo>
                    <a:pt x="30" y="14"/>
                  </a:moveTo>
                  <a:lnTo>
                    <a:pt x="18" y="8"/>
                  </a:lnTo>
                  <a:lnTo>
                    <a:pt x="67" y="0"/>
                  </a:lnTo>
                  <a:lnTo>
                    <a:pt x="127" y="11"/>
                  </a:lnTo>
                  <a:lnTo>
                    <a:pt x="113" y="25"/>
                  </a:lnTo>
                  <a:lnTo>
                    <a:pt x="143" y="30"/>
                  </a:lnTo>
                  <a:lnTo>
                    <a:pt x="91" y="39"/>
                  </a:lnTo>
                  <a:lnTo>
                    <a:pt x="68" y="50"/>
                  </a:lnTo>
                  <a:lnTo>
                    <a:pt x="59" y="42"/>
                  </a:lnTo>
                  <a:lnTo>
                    <a:pt x="57" y="50"/>
                  </a:lnTo>
                  <a:lnTo>
                    <a:pt x="8" y="36"/>
                  </a:lnTo>
                  <a:lnTo>
                    <a:pt x="67" y="31"/>
                  </a:lnTo>
                  <a:lnTo>
                    <a:pt x="0" y="2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7" name="AutoShape 447"/>
            <p:cNvSpPr>
              <a:spLocks/>
            </p:cNvSpPr>
            <p:nvPr/>
          </p:nvSpPr>
          <p:spPr bwMode="gray">
            <a:xfrm>
              <a:off x="1488185" y="123576"/>
              <a:ext cx="219456" cy="49430"/>
            </a:xfrm>
            <a:custGeom>
              <a:avLst/>
              <a:gdLst>
                <a:gd name="T0" fmla="*/ 26 w 194"/>
                <a:gd name="T1" fmla="*/ 22 h 46"/>
                <a:gd name="T2" fmla="*/ 16 w 194"/>
                <a:gd name="T3" fmla="*/ 20 h 46"/>
                <a:gd name="T4" fmla="*/ 47 w 194"/>
                <a:gd name="T5" fmla="*/ 14 h 46"/>
                <a:gd name="T6" fmla="*/ 24 w 194"/>
                <a:gd name="T7" fmla="*/ 14 h 46"/>
                <a:gd name="T8" fmla="*/ 0 w 194"/>
                <a:gd name="T9" fmla="*/ 14 h 46"/>
                <a:gd name="T10" fmla="*/ 23 w 194"/>
                <a:gd name="T11" fmla="*/ 11 h 46"/>
                <a:gd name="T12" fmla="*/ 13 w 194"/>
                <a:gd name="T13" fmla="*/ 9 h 46"/>
                <a:gd name="T14" fmla="*/ 28 w 194"/>
                <a:gd name="T15" fmla="*/ 9 h 46"/>
                <a:gd name="T16" fmla="*/ 21 w 194"/>
                <a:gd name="T17" fmla="*/ 6 h 46"/>
                <a:gd name="T18" fmla="*/ 48 w 194"/>
                <a:gd name="T19" fmla="*/ 8 h 46"/>
                <a:gd name="T20" fmla="*/ 67 w 194"/>
                <a:gd name="T21" fmla="*/ 12 h 46"/>
                <a:gd name="T22" fmla="*/ 67 w 194"/>
                <a:gd name="T23" fmla="*/ 4 h 46"/>
                <a:gd name="T24" fmla="*/ 83 w 194"/>
                <a:gd name="T25" fmla="*/ 0 h 46"/>
                <a:gd name="T26" fmla="*/ 77 w 194"/>
                <a:gd name="T27" fmla="*/ 9 h 46"/>
                <a:gd name="T28" fmla="*/ 96 w 194"/>
                <a:gd name="T29" fmla="*/ 9 h 46"/>
                <a:gd name="T30" fmla="*/ 81 w 194"/>
                <a:gd name="T31" fmla="*/ 16 h 46"/>
                <a:gd name="T32" fmla="*/ 70 w 194"/>
                <a:gd name="T33" fmla="*/ 16 h 46"/>
                <a:gd name="T34" fmla="*/ 48 w 194"/>
                <a:gd name="T35" fmla="*/ 19 h 46"/>
                <a:gd name="T36" fmla="*/ 26 w 194"/>
                <a:gd name="T37" fmla="*/ 2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46"/>
                <a:gd name="T59" fmla="*/ 194 w 19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46">
                  <a:moveTo>
                    <a:pt x="52" y="46"/>
                  </a:moveTo>
                  <a:lnTo>
                    <a:pt x="33" y="41"/>
                  </a:lnTo>
                  <a:lnTo>
                    <a:pt x="95" y="29"/>
                  </a:lnTo>
                  <a:lnTo>
                    <a:pt x="48" y="29"/>
                  </a:lnTo>
                  <a:lnTo>
                    <a:pt x="0" y="29"/>
                  </a:lnTo>
                  <a:lnTo>
                    <a:pt x="46" y="22"/>
                  </a:lnTo>
                  <a:lnTo>
                    <a:pt x="26" y="19"/>
                  </a:lnTo>
                  <a:lnTo>
                    <a:pt x="56" y="18"/>
                  </a:lnTo>
                  <a:lnTo>
                    <a:pt x="42" y="13"/>
                  </a:lnTo>
                  <a:lnTo>
                    <a:pt x="96" y="16"/>
                  </a:lnTo>
                  <a:lnTo>
                    <a:pt x="135" y="25"/>
                  </a:lnTo>
                  <a:lnTo>
                    <a:pt x="136" y="9"/>
                  </a:lnTo>
                  <a:lnTo>
                    <a:pt x="168" y="0"/>
                  </a:lnTo>
                  <a:lnTo>
                    <a:pt x="156" y="19"/>
                  </a:lnTo>
                  <a:lnTo>
                    <a:pt x="194" y="19"/>
                  </a:lnTo>
                  <a:lnTo>
                    <a:pt x="164" y="34"/>
                  </a:lnTo>
                  <a:lnTo>
                    <a:pt x="141" y="33"/>
                  </a:lnTo>
                  <a:lnTo>
                    <a:pt x="96" y="40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8" name="AutoShape 448"/>
            <p:cNvSpPr>
              <a:spLocks/>
            </p:cNvSpPr>
            <p:nvPr/>
          </p:nvSpPr>
          <p:spPr bwMode="gray">
            <a:xfrm>
              <a:off x="1780793" y="372975"/>
              <a:ext cx="137160" cy="67405"/>
            </a:xfrm>
            <a:custGeom>
              <a:avLst/>
              <a:gdLst>
                <a:gd name="T0" fmla="*/ 42 w 121"/>
                <a:gd name="T1" fmla="*/ 23 h 60"/>
                <a:gd name="T2" fmla="*/ 37 w 121"/>
                <a:gd name="T3" fmla="*/ 20 h 60"/>
                <a:gd name="T4" fmla="*/ 38 w 121"/>
                <a:gd name="T5" fmla="*/ 19 h 60"/>
                <a:gd name="T6" fmla="*/ 33 w 121"/>
                <a:gd name="T7" fmla="*/ 21 h 60"/>
                <a:gd name="T8" fmla="*/ 13 w 121"/>
                <a:gd name="T9" fmla="*/ 30 h 60"/>
                <a:gd name="T10" fmla="*/ 12 w 121"/>
                <a:gd name="T11" fmla="*/ 24 h 60"/>
                <a:gd name="T12" fmla="*/ 0 w 121"/>
                <a:gd name="T13" fmla="*/ 24 h 60"/>
                <a:gd name="T14" fmla="*/ 12 w 121"/>
                <a:gd name="T15" fmla="*/ 18 h 60"/>
                <a:gd name="T16" fmla="*/ 20 w 121"/>
                <a:gd name="T17" fmla="*/ 9 h 60"/>
                <a:gd name="T18" fmla="*/ 29 w 121"/>
                <a:gd name="T19" fmla="*/ 0 h 60"/>
                <a:gd name="T20" fmla="*/ 33 w 121"/>
                <a:gd name="T21" fmla="*/ 3 h 60"/>
                <a:gd name="T22" fmla="*/ 32 w 121"/>
                <a:gd name="T23" fmla="*/ 7 h 60"/>
                <a:gd name="T24" fmla="*/ 36 w 121"/>
                <a:gd name="T25" fmla="*/ 5 h 60"/>
                <a:gd name="T26" fmla="*/ 52 w 121"/>
                <a:gd name="T27" fmla="*/ 15 h 60"/>
                <a:gd name="T28" fmla="*/ 47 w 121"/>
                <a:gd name="T29" fmla="*/ 20 h 60"/>
                <a:gd name="T30" fmla="*/ 59 w 121"/>
                <a:gd name="T31" fmla="*/ 21 h 60"/>
                <a:gd name="T32" fmla="*/ 60 w 121"/>
                <a:gd name="T33" fmla="*/ 23 h 60"/>
                <a:gd name="T34" fmla="*/ 50 w 121"/>
                <a:gd name="T35" fmla="*/ 26 h 60"/>
                <a:gd name="T36" fmla="*/ 42 w 121"/>
                <a:gd name="T37" fmla="*/ 23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0"/>
                <a:gd name="T59" fmla="*/ 121 w 121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0">
                  <a:moveTo>
                    <a:pt x="84" y="45"/>
                  </a:moveTo>
                  <a:lnTo>
                    <a:pt x="74" y="40"/>
                  </a:lnTo>
                  <a:lnTo>
                    <a:pt x="76" y="38"/>
                  </a:lnTo>
                  <a:lnTo>
                    <a:pt x="66" y="42"/>
                  </a:lnTo>
                  <a:lnTo>
                    <a:pt x="26" y="60"/>
                  </a:lnTo>
                  <a:lnTo>
                    <a:pt x="25" y="47"/>
                  </a:lnTo>
                  <a:lnTo>
                    <a:pt x="0" y="48"/>
                  </a:lnTo>
                  <a:lnTo>
                    <a:pt x="25" y="36"/>
                  </a:lnTo>
                  <a:lnTo>
                    <a:pt x="41" y="17"/>
                  </a:lnTo>
                  <a:lnTo>
                    <a:pt x="58" y="0"/>
                  </a:lnTo>
                  <a:lnTo>
                    <a:pt x="66" y="5"/>
                  </a:lnTo>
                  <a:lnTo>
                    <a:pt x="65" y="14"/>
                  </a:lnTo>
                  <a:lnTo>
                    <a:pt x="73" y="10"/>
                  </a:lnTo>
                  <a:lnTo>
                    <a:pt x="104" y="29"/>
                  </a:lnTo>
                  <a:lnTo>
                    <a:pt x="94" y="40"/>
                  </a:lnTo>
                  <a:lnTo>
                    <a:pt x="118" y="41"/>
                  </a:lnTo>
                  <a:lnTo>
                    <a:pt x="121" y="46"/>
                  </a:lnTo>
                  <a:lnTo>
                    <a:pt x="100" y="52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9" name="AutoShape 449"/>
            <p:cNvSpPr>
              <a:spLocks/>
            </p:cNvSpPr>
            <p:nvPr/>
          </p:nvSpPr>
          <p:spPr bwMode="gray">
            <a:xfrm>
              <a:off x="1677923" y="190981"/>
              <a:ext cx="123444" cy="49430"/>
            </a:xfrm>
            <a:custGeom>
              <a:avLst/>
              <a:gdLst>
                <a:gd name="T0" fmla="*/ 54 w 107"/>
                <a:gd name="T1" fmla="*/ 0 h 45"/>
                <a:gd name="T2" fmla="*/ 23 w 107"/>
                <a:gd name="T3" fmla="*/ 0 h 45"/>
                <a:gd name="T4" fmla="*/ 26 w 107"/>
                <a:gd name="T5" fmla="*/ 5 h 45"/>
                <a:gd name="T6" fmla="*/ 20 w 107"/>
                <a:gd name="T7" fmla="*/ 9 h 45"/>
                <a:gd name="T8" fmla="*/ 0 w 107"/>
                <a:gd name="T9" fmla="*/ 9 h 45"/>
                <a:gd name="T10" fmla="*/ 11 w 107"/>
                <a:gd name="T11" fmla="*/ 16 h 45"/>
                <a:gd name="T12" fmla="*/ 23 w 107"/>
                <a:gd name="T13" fmla="*/ 22 h 45"/>
                <a:gd name="T14" fmla="*/ 25 w 107"/>
                <a:gd name="T15" fmla="*/ 18 h 45"/>
                <a:gd name="T16" fmla="*/ 39 w 107"/>
                <a:gd name="T17" fmla="*/ 18 h 45"/>
                <a:gd name="T18" fmla="*/ 46 w 107"/>
                <a:gd name="T19" fmla="*/ 9 h 45"/>
                <a:gd name="T20" fmla="*/ 54 w 10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5"/>
                <a:gd name="T35" fmla="*/ 107 w 10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5">
                  <a:moveTo>
                    <a:pt x="107" y="0"/>
                  </a:moveTo>
                  <a:lnTo>
                    <a:pt x="45" y="0"/>
                  </a:lnTo>
                  <a:lnTo>
                    <a:pt x="52" y="10"/>
                  </a:lnTo>
                  <a:lnTo>
                    <a:pt x="39" y="18"/>
                  </a:lnTo>
                  <a:lnTo>
                    <a:pt x="0" y="19"/>
                  </a:lnTo>
                  <a:lnTo>
                    <a:pt x="22" y="33"/>
                  </a:lnTo>
                  <a:lnTo>
                    <a:pt x="46" y="45"/>
                  </a:lnTo>
                  <a:lnTo>
                    <a:pt x="49" y="37"/>
                  </a:lnTo>
                  <a:lnTo>
                    <a:pt x="77" y="37"/>
                  </a:lnTo>
                  <a:lnTo>
                    <a:pt x="91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0" name="AutoShape 450"/>
            <p:cNvSpPr>
              <a:spLocks/>
            </p:cNvSpPr>
            <p:nvPr/>
          </p:nvSpPr>
          <p:spPr bwMode="gray">
            <a:xfrm>
              <a:off x="1792223" y="181994"/>
              <a:ext cx="128016" cy="47184"/>
            </a:xfrm>
            <a:custGeom>
              <a:avLst/>
              <a:gdLst>
                <a:gd name="T0" fmla="*/ 34 w 111"/>
                <a:gd name="T1" fmla="*/ 12 h 42"/>
                <a:gd name="T2" fmla="*/ 16 w 111"/>
                <a:gd name="T3" fmla="*/ 13 h 42"/>
                <a:gd name="T4" fmla="*/ 18 w 111"/>
                <a:gd name="T5" fmla="*/ 15 h 42"/>
                <a:gd name="T6" fmla="*/ 10 w 111"/>
                <a:gd name="T7" fmla="*/ 20 h 42"/>
                <a:gd name="T8" fmla="*/ 0 w 111"/>
                <a:gd name="T9" fmla="*/ 21 h 42"/>
                <a:gd name="T10" fmla="*/ 2 w 111"/>
                <a:gd name="T11" fmla="*/ 19 h 42"/>
                <a:gd name="T12" fmla="*/ 12 w 111"/>
                <a:gd name="T13" fmla="*/ 5 h 42"/>
                <a:gd name="T14" fmla="*/ 18 w 111"/>
                <a:gd name="T15" fmla="*/ 4 h 42"/>
                <a:gd name="T16" fmla="*/ 18 w 111"/>
                <a:gd name="T17" fmla="*/ 2 h 42"/>
                <a:gd name="T18" fmla="*/ 24 w 111"/>
                <a:gd name="T19" fmla="*/ 0 h 42"/>
                <a:gd name="T20" fmla="*/ 56 w 111"/>
                <a:gd name="T21" fmla="*/ 2 h 42"/>
                <a:gd name="T22" fmla="*/ 48 w 111"/>
                <a:gd name="T23" fmla="*/ 5 h 42"/>
                <a:gd name="T24" fmla="*/ 34 w 111"/>
                <a:gd name="T25" fmla="*/ 1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42"/>
                <a:gd name="T41" fmla="*/ 111 w 11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42">
                  <a:moveTo>
                    <a:pt x="68" y="24"/>
                  </a:moveTo>
                  <a:lnTo>
                    <a:pt x="31" y="26"/>
                  </a:lnTo>
                  <a:lnTo>
                    <a:pt x="36" y="30"/>
                  </a:lnTo>
                  <a:lnTo>
                    <a:pt x="19" y="40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24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111" y="4"/>
                  </a:lnTo>
                  <a:lnTo>
                    <a:pt x="95" y="1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1" name="AutoShape 451"/>
            <p:cNvSpPr>
              <a:spLocks/>
            </p:cNvSpPr>
            <p:nvPr/>
          </p:nvSpPr>
          <p:spPr bwMode="gray">
            <a:xfrm>
              <a:off x="685800" y="761679"/>
              <a:ext cx="68580" cy="62912"/>
            </a:xfrm>
            <a:custGeom>
              <a:avLst/>
              <a:gdLst>
                <a:gd name="T0" fmla="*/ 21 w 59"/>
                <a:gd name="T1" fmla="*/ 19 h 56"/>
                <a:gd name="T2" fmla="*/ 19 w 59"/>
                <a:gd name="T3" fmla="*/ 21 h 56"/>
                <a:gd name="T4" fmla="*/ 11 w 59"/>
                <a:gd name="T5" fmla="*/ 21 h 56"/>
                <a:gd name="T6" fmla="*/ 14 w 59"/>
                <a:gd name="T7" fmla="*/ 19 h 56"/>
                <a:gd name="T8" fmla="*/ 11 w 59"/>
                <a:gd name="T9" fmla="*/ 18 h 56"/>
                <a:gd name="T10" fmla="*/ 6 w 59"/>
                <a:gd name="T11" fmla="*/ 16 h 56"/>
                <a:gd name="T12" fmla="*/ 13 w 59"/>
                <a:gd name="T13" fmla="*/ 13 h 56"/>
                <a:gd name="T14" fmla="*/ 6 w 59"/>
                <a:gd name="T15" fmla="*/ 11 h 56"/>
                <a:gd name="T16" fmla="*/ 6 w 59"/>
                <a:gd name="T17" fmla="*/ 9 h 56"/>
                <a:gd name="T18" fmla="*/ 2 w 59"/>
                <a:gd name="T19" fmla="*/ 7 h 56"/>
                <a:gd name="T20" fmla="*/ 2 w 59"/>
                <a:gd name="T21" fmla="*/ 6 h 56"/>
                <a:gd name="T22" fmla="*/ 6 w 59"/>
                <a:gd name="T23" fmla="*/ 3 h 56"/>
                <a:gd name="T24" fmla="*/ 3 w 59"/>
                <a:gd name="T25" fmla="*/ 3 h 56"/>
                <a:gd name="T26" fmla="*/ 0 w 59"/>
                <a:gd name="T27" fmla="*/ 0 h 56"/>
                <a:gd name="T28" fmla="*/ 11 w 59"/>
                <a:gd name="T29" fmla="*/ 2 h 56"/>
                <a:gd name="T30" fmla="*/ 21 w 59"/>
                <a:gd name="T31" fmla="*/ 4 h 56"/>
                <a:gd name="T32" fmla="*/ 24 w 59"/>
                <a:gd name="T33" fmla="*/ 10 h 56"/>
                <a:gd name="T34" fmla="*/ 29 w 59"/>
                <a:gd name="T35" fmla="*/ 18 h 56"/>
                <a:gd name="T36" fmla="*/ 29 w 59"/>
                <a:gd name="T37" fmla="*/ 27 h 56"/>
                <a:gd name="T38" fmla="*/ 30 w 59"/>
                <a:gd name="T39" fmla="*/ 28 h 56"/>
                <a:gd name="T40" fmla="*/ 15 w 59"/>
                <a:gd name="T41" fmla="*/ 24 h 56"/>
                <a:gd name="T42" fmla="*/ 21 w 59"/>
                <a:gd name="T43" fmla="*/ 19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42" y="38"/>
                  </a:moveTo>
                  <a:lnTo>
                    <a:pt x="38" y="42"/>
                  </a:lnTo>
                  <a:lnTo>
                    <a:pt x="22" y="41"/>
                  </a:lnTo>
                  <a:lnTo>
                    <a:pt x="27" y="37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26" y="26"/>
                  </a:lnTo>
                  <a:lnTo>
                    <a:pt x="12" y="22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4"/>
                  </a:lnTo>
                  <a:lnTo>
                    <a:pt x="41" y="8"/>
                  </a:lnTo>
                  <a:lnTo>
                    <a:pt x="47" y="20"/>
                  </a:lnTo>
                  <a:lnTo>
                    <a:pt x="57" y="35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29" y="4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2" name="AutoShape 452"/>
            <p:cNvSpPr>
              <a:spLocks/>
            </p:cNvSpPr>
            <p:nvPr/>
          </p:nvSpPr>
          <p:spPr bwMode="gray">
            <a:xfrm>
              <a:off x="1426463" y="110095"/>
              <a:ext cx="160020" cy="33703"/>
            </a:xfrm>
            <a:custGeom>
              <a:avLst/>
              <a:gdLst>
                <a:gd name="T0" fmla="*/ 42 w 139"/>
                <a:gd name="T1" fmla="*/ 8 h 29"/>
                <a:gd name="T2" fmla="*/ 43 w 139"/>
                <a:gd name="T3" fmla="*/ 7 h 29"/>
                <a:gd name="T4" fmla="*/ 35 w 139"/>
                <a:gd name="T5" fmla="*/ 9 h 29"/>
                <a:gd name="T6" fmla="*/ 26 w 139"/>
                <a:gd name="T7" fmla="*/ 12 h 29"/>
                <a:gd name="T8" fmla="*/ 25 w 139"/>
                <a:gd name="T9" fmla="*/ 11 h 29"/>
                <a:gd name="T10" fmla="*/ 20 w 139"/>
                <a:gd name="T11" fmla="*/ 14 h 29"/>
                <a:gd name="T12" fmla="*/ 13 w 139"/>
                <a:gd name="T13" fmla="*/ 15 h 29"/>
                <a:gd name="T14" fmla="*/ 13 w 139"/>
                <a:gd name="T15" fmla="*/ 12 h 29"/>
                <a:gd name="T16" fmla="*/ 8 w 139"/>
                <a:gd name="T17" fmla="*/ 14 h 29"/>
                <a:gd name="T18" fmla="*/ 0 w 139"/>
                <a:gd name="T19" fmla="*/ 14 h 29"/>
                <a:gd name="T20" fmla="*/ 5 w 139"/>
                <a:gd name="T21" fmla="*/ 11 h 29"/>
                <a:gd name="T22" fmla="*/ 30 w 139"/>
                <a:gd name="T23" fmla="*/ 5 h 29"/>
                <a:gd name="T24" fmla="*/ 47 w 139"/>
                <a:gd name="T25" fmla="*/ 1 h 29"/>
                <a:gd name="T26" fmla="*/ 59 w 139"/>
                <a:gd name="T27" fmla="*/ 0 h 29"/>
                <a:gd name="T28" fmla="*/ 70 w 139"/>
                <a:gd name="T29" fmla="*/ 2 h 29"/>
                <a:gd name="T30" fmla="*/ 60 w 139"/>
                <a:gd name="T31" fmla="*/ 4 h 29"/>
                <a:gd name="T32" fmla="*/ 62 w 139"/>
                <a:gd name="T33" fmla="*/ 5 h 29"/>
                <a:gd name="T34" fmla="*/ 59 w 139"/>
                <a:gd name="T35" fmla="*/ 6 h 29"/>
                <a:gd name="T36" fmla="*/ 47 w 139"/>
                <a:gd name="T37" fmla="*/ 9 h 29"/>
                <a:gd name="T38" fmla="*/ 41 w 139"/>
                <a:gd name="T39" fmla="*/ 11 h 29"/>
                <a:gd name="T40" fmla="*/ 42 w 139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29"/>
                <a:gd name="T65" fmla="*/ 139 w 13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29">
                  <a:moveTo>
                    <a:pt x="84" y="16"/>
                  </a:moveTo>
                  <a:lnTo>
                    <a:pt x="86" y="14"/>
                  </a:lnTo>
                  <a:lnTo>
                    <a:pt x="69" y="18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39" y="28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60" y="10"/>
                  </a:lnTo>
                  <a:lnTo>
                    <a:pt x="94" y="2"/>
                  </a:lnTo>
                  <a:lnTo>
                    <a:pt x="117" y="0"/>
                  </a:lnTo>
                  <a:lnTo>
                    <a:pt x="139" y="3"/>
                  </a:lnTo>
                  <a:lnTo>
                    <a:pt x="120" y="8"/>
                  </a:lnTo>
                  <a:lnTo>
                    <a:pt x="123" y="10"/>
                  </a:lnTo>
                  <a:lnTo>
                    <a:pt x="117" y="12"/>
                  </a:lnTo>
                  <a:lnTo>
                    <a:pt x="94" y="17"/>
                  </a:lnTo>
                  <a:lnTo>
                    <a:pt x="82" y="2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3" name="AutoShape 453"/>
            <p:cNvSpPr>
              <a:spLocks/>
            </p:cNvSpPr>
            <p:nvPr/>
          </p:nvSpPr>
          <p:spPr bwMode="gray">
            <a:xfrm>
              <a:off x="1748789" y="128070"/>
              <a:ext cx="98298" cy="31456"/>
            </a:xfrm>
            <a:custGeom>
              <a:avLst/>
              <a:gdLst>
                <a:gd name="T0" fmla="*/ 20 w 85"/>
                <a:gd name="T1" fmla="*/ 4 h 29"/>
                <a:gd name="T2" fmla="*/ 13 w 85"/>
                <a:gd name="T3" fmla="*/ 2 h 29"/>
                <a:gd name="T4" fmla="*/ 16 w 85"/>
                <a:gd name="T5" fmla="*/ 3 h 29"/>
                <a:gd name="T6" fmla="*/ 11 w 85"/>
                <a:gd name="T7" fmla="*/ 4 h 29"/>
                <a:gd name="T8" fmla="*/ 11 w 85"/>
                <a:gd name="T9" fmla="*/ 6 h 29"/>
                <a:gd name="T10" fmla="*/ 11 w 85"/>
                <a:gd name="T11" fmla="*/ 7 h 29"/>
                <a:gd name="T12" fmla="*/ 0 w 85"/>
                <a:gd name="T13" fmla="*/ 8 h 29"/>
                <a:gd name="T14" fmla="*/ 28 w 85"/>
                <a:gd name="T15" fmla="*/ 8 h 29"/>
                <a:gd name="T16" fmla="*/ 11 w 85"/>
                <a:gd name="T17" fmla="*/ 11 h 29"/>
                <a:gd name="T18" fmla="*/ 10 w 85"/>
                <a:gd name="T19" fmla="*/ 13 h 29"/>
                <a:gd name="T20" fmla="*/ 27 w 85"/>
                <a:gd name="T21" fmla="*/ 14 h 29"/>
                <a:gd name="T22" fmla="*/ 29 w 85"/>
                <a:gd name="T23" fmla="*/ 12 h 29"/>
                <a:gd name="T24" fmla="*/ 31 w 85"/>
                <a:gd name="T25" fmla="*/ 11 h 29"/>
                <a:gd name="T26" fmla="*/ 37 w 85"/>
                <a:gd name="T27" fmla="*/ 11 h 29"/>
                <a:gd name="T28" fmla="*/ 39 w 85"/>
                <a:gd name="T29" fmla="*/ 8 h 29"/>
                <a:gd name="T30" fmla="*/ 35 w 85"/>
                <a:gd name="T31" fmla="*/ 8 h 29"/>
                <a:gd name="T32" fmla="*/ 43 w 85"/>
                <a:gd name="T33" fmla="*/ 2 h 29"/>
                <a:gd name="T34" fmla="*/ 41 w 85"/>
                <a:gd name="T35" fmla="*/ 0 h 29"/>
                <a:gd name="T36" fmla="*/ 34 w 85"/>
                <a:gd name="T37" fmla="*/ 1 h 29"/>
                <a:gd name="T38" fmla="*/ 22 w 85"/>
                <a:gd name="T39" fmla="*/ 0 h 29"/>
                <a:gd name="T40" fmla="*/ 27 w 85"/>
                <a:gd name="T41" fmla="*/ 4 h 29"/>
                <a:gd name="T42" fmla="*/ 23 w 85"/>
                <a:gd name="T43" fmla="*/ 5 h 29"/>
                <a:gd name="T44" fmla="*/ 20 w 85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29"/>
                <a:gd name="T71" fmla="*/ 85 w 8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29">
                  <a:moveTo>
                    <a:pt x="40" y="8"/>
                  </a:moveTo>
                  <a:lnTo>
                    <a:pt x="26" y="5"/>
                  </a:lnTo>
                  <a:lnTo>
                    <a:pt x="32" y="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56" y="17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2"/>
                  </a:lnTo>
                  <a:lnTo>
                    <a:pt x="73" y="22"/>
                  </a:lnTo>
                  <a:lnTo>
                    <a:pt x="78" y="17"/>
                  </a:lnTo>
                  <a:lnTo>
                    <a:pt x="70" y="16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44" y="1"/>
                  </a:lnTo>
                  <a:lnTo>
                    <a:pt x="54" y="8"/>
                  </a:lnTo>
                  <a:lnTo>
                    <a:pt x="45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4" name="AutoShape 454"/>
            <p:cNvSpPr>
              <a:spLocks/>
            </p:cNvSpPr>
            <p:nvPr/>
          </p:nvSpPr>
          <p:spPr bwMode="gray">
            <a:xfrm>
              <a:off x="1787651" y="74146"/>
              <a:ext cx="84582" cy="29209"/>
            </a:xfrm>
            <a:custGeom>
              <a:avLst/>
              <a:gdLst>
                <a:gd name="T0" fmla="*/ 23 w 76"/>
                <a:gd name="T1" fmla="*/ 3 h 26"/>
                <a:gd name="T2" fmla="*/ 24 w 76"/>
                <a:gd name="T3" fmla="*/ 2 h 26"/>
                <a:gd name="T4" fmla="*/ 33 w 76"/>
                <a:gd name="T5" fmla="*/ 3 h 26"/>
                <a:gd name="T6" fmla="*/ 36 w 76"/>
                <a:gd name="T7" fmla="*/ 3 h 26"/>
                <a:gd name="T8" fmla="*/ 35 w 76"/>
                <a:gd name="T9" fmla="*/ 7 h 26"/>
                <a:gd name="T10" fmla="*/ 37 w 76"/>
                <a:gd name="T11" fmla="*/ 11 h 26"/>
                <a:gd name="T12" fmla="*/ 27 w 76"/>
                <a:gd name="T13" fmla="*/ 13 h 26"/>
                <a:gd name="T14" fmla="*/ 18 w 76"/>
                <a:gd name="T15" fmla="*/ 9 h 26"/>
                <a:gd name="T16" fmla="*/ 0 w 76"/>
                <a:gd name="T17" fmla="*/ 8 h 26"/>
                <a:gd name="T18" fmla="*/ 3 w 76"/>
                <a:gd name="T19" fmla="*/ 6 h 26"/>
                <a:gd name="T20" fmla="*/ 13 w 76"/>
                <a:gd name="T21" fmla="*/ 5 h 26"/>
                <a:gd name="T22" fmla="*/ 12 w 76"/>
                <a:gd name="T23" fmla="*/ 3 h 26"/>
                <a:gd name="T24" fmla="*/ 6 w 76"/>
                <a:gd name="T25" fmla="*/ 3 h 26"/>
                <a:gd name="T26" fmla="*/ 4 w 76"/>
                <a:gd name="T27" fmla="*/ 1 h 26"/>
                <a:gd name="T28" fmla="*/ 23 w 76"/>
                <a:gd name="T29" fmla="*/ 0 h 26"/>
                <a:gd name="T30" fmla="*/ 23 w 76"/>
                <a:gd name="T31" fmla="*/ 3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26"/>
                <a:gd name="T50" fmla="*/ 76 w 7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26">
                  <a:moveTo>
                    <a:pt x="48" y="5"/>
                  </a:moveTo>
                  <a:lnTo>
                    <a:pt x="49" y="4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71" y="14"/>
                  </a:lnTo>
                  <a:lnTo>
                    <a:pt x="76" y="22"/>
                  </a:lnTo>
                  <a:lnTo>
                    <a:pt x="56" y="26"/>
                  </a:lnTo>
                  <a:lnTo>
                    <a:pt x="36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6" y="10"/>
                  </a:lnTo>
                  <a:lnTo>
                    <a:pt x="25" y="5"/>
                  </a:lnTo>
                  <a:lnTo>
                    <a:pt x="12" y="6"/>
                  </a:lnTo>
                  <a:lnTo>
                    <a:pt x="8" y="1"/>
                  </a:lnTo>
                  <a:lnTo>
                    <a:pt x="48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5" name="AutoShape 455"/>
            <p:cNvSpPr>
              <a:spLocks/>
            </p:cNvSpPr>
            <p:nvPr/>
          </p:nvSpPr>
          <p:spPr bwMode="gray">
            <a:xfrm>
              <a:off x="1650491" y="276361"/>
              <a:ext cx="75438" cy="35949"/>
            </a:xfrm>
            <a:custGeom>
              <a:avLst/>
              <a:gdLst>
                <a:gd name="T0" fmla="*/ 29 w 67"/>
                <a:gd name="T1" fmla="*/ 8 h 31"/>
                <a:gd name="T2" fmla="*/ 30 w 67"/>
                <a:gd name="T3" fmla="*/ 7 h 31"/>
                <a:gd name="T4" fmla="*/ 20 w 67"/>
                <a:gd name="T5" fmla="*/ 0 h 31"/>
                <a:gd name="T6" fmla="*/ 16 w 67"/>
                <a:gd name="T7" fmla="*/ 4 h 31"/>
                <a:gd name="T8" fmla="*/ 15 w 67"/>
                <a:gd name="T9" fmla="*/ 4 h 31"/>
                <a:gd name="T10" fmla="*/ 12 w 67"/>
                <a:gd name="T11" fmla="*/ 6 h 31"/>
                <a:gd name="T12" fmla="*/ 0 w 67"/>
                <a:gd name="T13" fmla="*/ 9 h 31"/>
                <a:gd name="T14" fmla="*/ 20 w 67"/>
                <a:gd name="T15" fmla="*/ 16 h 31"/>
                <a:gd name="T16" fmla="*/ 33 w 67"/>
                <a:gd name="T17" fmla="*/ 11 h 31"/>
                <a:gd name="T18" fmla="*/ 30 w 67"/>
                <a:gd name="T19" fmla="*/ 12 h 31"/>
                <a:gd name="T20" fmla="*/ 29 w 67"/>
                <a:gd name="T21" fmla="*/ 8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1"/>
                <a:gd name="T35" fmla="*/ 67 w 67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1">
                  <a:moveTo>
                    <a:pt x="58" y="16"/>
                  </a:moveTo>
                  <a:lnTo>
                    <a:pt x="60" y="13"/>
                  </a:lnTo>
                  <a:lnTo>
                    <a:pt x="41" y="0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40" y="31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6" name="AutoShape 456"/>
            <p:cNvSpPr>
              <a:spLocks/>
            </p:cNvSpPr>
            <p:nvPr/>
          </p:nvSpPr>
          <p:spPr bwMode="gray">
            <a:xfrm>
              <a:off x="2068828" y="190981"/>
              <a:ext cx="75438" cy="20222"/>
            </a:xfrm>
            <a:custGeom>
              <a:avLst/>
              <a:gdLst>
                <a:gd name="T0" fmla="*/ 23 w 66"/>
                <a:gd name="T1" fmla="*/ 0 h 18"/>
                <a:gd name="T2" fmla="*/ 2 w 66"/>
                <a:gd name="T3" fmla="*/ 1 h 18"/>
                <a:gd name="T4" fmla="*/ 0 w 66"/>
                <a:gd name="T5" fmla="*/ 4 h 18"/>
                <a:gd name="T6" fmla="*/ 3 w 66"/>
                <a:gd name="T7" fmla="*/ 6 h 18"/>
                <a:gd name="T8" fmla="*/ 7 w 66"/>
                <a:gd name="T9" fmla="*/ 9 h 18"/>
                <a:gd name="T10" fmla="*/ 33 w 66"/>
                <a:gd name="T11" fmla="*/ 8 h 18"/>
                <a:gd name="T12" fmla="*/ 23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66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7" name="AutoShape 457"/>
            <p:cNvSpPr>
              <a:spLocks/>
            </p:cNvSpPr>
            <p:nvPr/>
          </p:nvSpPr>
          <p:spPr bwMode="gray">
            <a:xfrm>
              <a:off x="2034538" y="314558"/>
              <a:ext cx="48006" cy="24715"/>
            </a:xfrm>
            <a:custGeom>
              <a:avLst/>
              <a:gdLst>
                <a:gd name="T0" fmla="*/ 18 w 41"/>
                <a:gd name="T1" fmla="*/ 7 h 22"/>
                <a:gd name="T2" fmla="*/ 2 w 41"/>
                <a:gd name="T3" fmla="*/ 11 h 22"/>
                <a:gd name="T4" fmla="*/ 0 w 41"/>
                <a:gd name="T5" fmla="*/ 6 h 22"/>
                <a:gd name="T6" fmla="*/ 13 w 41"/>
                <a:gd name="T7" fmla="*/ 0 h 22"/>
                <a:gd name="T8" fmla="*/ 21 w 41"/>
                <a:gd name="T9" fmla="*/ 3 h 22"/>
                <a:gd name="T10" fmla="*/ 18 w 41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6" y="14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41" y="6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8" name="AutoShape 458"/>
            <p:cNvSpPr>
              <a:spLocks/>
            </p:cNvSpPr>
            <p:nvPr/>
          </p:nvSpPr>
          <p:spPr bwMode="gray">
            <a:xfrm>
              <a:off x="1892807" y="83133"/>
              <a:ext cx="54864" cy="20222"/>
            </a:xfrm>
            <a:custGeom>
              <a:avLst/>
              <a:gdLst>
                <a:gd name="T0" fmla="*/ 0 w 46"/>
                <a:gd name="T1" fmla="*/ 5 h 18"/>
                <a:gd name="T2" fmla="*/ 3 w 46"/>
                <a:gd name="T3" fmla="*/ 0 h 18"/>
                <a:gd name="T4" fmla="*/ 24 w 46"/>
                <a:gd name="T5" fmla="*/ 4 h 18"/>
                <a:gd name="T6" fmla="*/ 21 w 46"/>
                <a:gd name="T7" fmla="*/ 6 h 18"/>
                <a:gd name="T8" fmla="*/ 2 w 46"/>
                <a:gd name="T9" fmla="*/ 9 h 18"/>
                <a:gd name="T10" fmla="*/ 1 w 46"/>
                <a:gd name="T11" fmla="*/ 6 h 18"/>
                <a:gd name="T12" fmla="*/ 0 w 46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8"/>
                <a:gd name="T23" fmla="*/ 46 w 4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8">
                  <a:moveTo>
                    <a:pt x="0" y="9"/>
                  </a:moveTo>
                  <a:lnTo>
                    <a:pt x="6" y="0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4" y="18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9" name="AutoShape 459"/>
            <p:cNvSpPr>
              <a:spLocks/>
            </p:cNvSpPr>
            <p:nvPr/>
          </p:nvSpPr>
          <p:spPr bwMode="gray">
            <a:xfrm>
              <a:off x="1833371" y="148291"/>
              <a:ext cx="54864" cy="17975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6 h 17"/>
                <a:gd name="T4" fmla="*/ 19 w 48"/>
                <a:gd name="T5" fmla="*/ 0 h 17"/>
                <a:gd name="T6" fmla="*/ 24 w 48"/>
                <a:gd name="T7" fmla="*/ 5 h 17"/>
                <a:gd name="T8" fmla="*/ 22 w 48"/>
                <a:gd name="T9" fmla="*/ 8 h 17"/>
                <a:gd name="T10" fmla="*/ 6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13" y="16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48" y="10"/>
                  </a:lnTo>
                  <a:lnTo>
                    <a:pt x="43" y="17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0" name="AutoShape 460"/>
            <p:cNvSpPr>
              <a:spLocks/>
            </p:cNvSpPr>
            <p:nvPr/>
          </p:nvSpPr>
          <p:spPr bwMode="gray">
            <a:xfrm>
              <a:off x="1620773" y="188735"/>
              <a:ext cx="45720" cy="20222"/>
            </a:xfrm>
            <a:custGeom>
              <a:avLst/>
              <a:gdLst>
                <a:gd name="T0" fmla="*/ 6 w 39"/>
                <a:gd name="T1" fmla="*/ 9 h 18"/>
                <a:gd name="T2" fmla="*/ 0 w 39"/>
                <a:gd name="T3" fmla="*/ 3 h 18"/>
                <a:gd name="T4" fmla="*/ 18 w 39"/>
                <a:gd name="T5" fmla="*/ 0 h 18"/>
                <a:gd name="T6" fmla="*/ 20 w 39"/>
                <a:gd name="T7" fmla="*/ 2 h 18"/>
                <a:gd name="T8" fmla="*/ 6 w 3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12" y="18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1" name="AutoShape 461"/>
            <p:cNvSpPr>
              <a:spLocks/>
            </p:cNvSpPr>
            <p:nvPr/>
          </p:nvSpPr>
          <p:spPr bwMode="gray">
            <a:xfrm>
              <a:off x="2297428" y="0"/>
              <a:ext cx="982979" cy="516773"/>
            </a:xfrm>
            <a:custGeom>
              <a:avLst/>
              <a:gdLst>
                <a:gd name="T0" fmla="*/ 91 w 860"/>
                <a:gd name="T1" fmla="*/ 168 h 461"/>
                <a:gd name="T2" fmla="*/ 80 w 860"/>
                <a:gd name="T3" fmla="*/ 170 h 461"/>
                <a:gd name="T4" fmla="*/ 76 w 860"/>
                <a:gd name="T5" fmla="*/ 173 h 461"/>
                <a:gd name="T6" fmla="*/ 75 w 860"/>
                <a:gd name="T7" fmla="*/ 176 h 461"/>
                <a:gd name="T8" fmla="*/ 83 w 860"/>
                <a:gd name="T9" fmla="*/ 175 h 461"/>
                <a:gd name="T10" fmla="*/ 79 w 860"/>
                <a:gd name="T11" fmla="*/ 177 h 461"/>
                <a:gd name="T12" fmla="*/ 74 w 860"/>
                <a:gd name="T13" fmla="*/ 182 h 461"/>
                <a:gd name="T14" fmla="*/ 80 w 860"/>
                <a:gd name="T15" fmla="*/ 180 h 461"/>
                <a:gd name="T16" fmla="*/ 85 w 860"/>
                <a:gd name="T17" fmla="*/ 179 h 461"/>
                <a:gd name="T18" fmla="*/ 87 w 860"/>
                <a:gd name="T19" fmla="*/ 173 h 461"/>
                <a:gd name="T20" fmla="*/ 88 w 860"/>
                <a:gd name="T21" fmla="*/ 175 h 461"/>
                <a:gd name="T22" fmla="*/ 92 w 860"/>
                <a:gd name="T23" fmla="*/ 177 h 461"/>
                <a:gd name="T24" fmla="*/ 93 w 860"/>
                <a:gd name="T25" fmla="*/ 181 h 461"/>
                <a:gd name="T26" fmla="*/ 88 w 860"/>
                <a:gd name="T27" fmla="*/ 179 h 461"/>
                <a:gd name="T28" fmla="*/ 88 w 860"/>
                <a:gd name="T29" fmla="*/ 182 h 461"/>
                <a:gd name="T30" fmla="*/ 79 w 860"/>
                <a:gd name="T31" fmla="*/ 183 h 461"/>
                <a:gd name="T32" fmla="*/ 87 w 860"/>
                <a:gd name="T33" fmla="*/ 183 h 461"/>
                <a:gd name="T34" fmla="*/ 89 w 860"/>
                <a:gd name="T35" fmla="*/ 183 h 461"/>
                <a:gd name="T36" fmla="*/ 76 w 860"/>
                <a:gd name="T37" fmla="*/ 186 h 461"/>
                <a:gd name="T38" fmla="*/ 80 w 860"/>
                <a:gd name="T39" fmla="*/ 187 h 461"/>
                <a:gd name="T40" fmla="*/ 77 w 860"/>
                <a:gd name="T41" fmla="*/ 190 h 461"/>
                <a:gd name="T42" fmla="*/ 81 w 860"/>
                <a:gd name="T43" fmla="*/ 190 h 461"/>
                <a:gd name="T44" fmla="*/ 79 w 860"/>
                <a:gd name="T45" fmla="*/ 191 h 461"/>
                <a:gd name="T46" fmla="*/ 78 w 860"/>
                <a:gd name="T47" fmla="*/ 192 h 461"/>
                <a:gd name="T48" fmla="*/ 82 w 860"/>
                <a:gd name="T49" fmla="*/ 193 h 461"/>
                <a:gd name="T50" fmla="*/ 77 w 860"/>
                <a:gd name="T51" fmla="*/ 194 h 461"/>
                <a:gd name="T52" fmla="*/ 83 w 860"/>
                <a:gd name="T53" fmla="*/ 195 h 461"/>
                <a:gd name="T54" fmla="*/ 83 w 860"/>
                <a:gd name="T55" fmla="*/ 198 h 461"/>
                <a:gd name="T56" fmla="*/ 86 w 860"/>
                <a:gd name="T57" fmla="*/ 197 h 461"/>
                <a:gd name="T58" fmla="*/ 83 w 860"/>
                <a:gd name="T59" fmla="*/ 200 h 461"/>
                <a:gd name="T60" fmla="*/ 82 w 860"/>
                <a:gd name="T61" fmla="*/ 201 h 461"/>
                <a:gd name="T62" fmla="*/ 86 w 860"/>
                <a:gd name="T63" fmla="*/ 206 h 461"/>
                <a:gd name="T64" fmla="*/ 85 w 860"/>
                <a:gd name="T65" fmla="*/ 207 h 461"/>
                <a:gd name="T66" fmla="*/ 89 w 860"/>
                <a:gd name="T67" fmla="*/ 207 h 461"/>
                <a:gd name="T68" fmla="*/ 88 w 860"/>
                <a:gd name="T69" fmla="*/ 210 h 461"/>
                <a:gd name="T70" fmla="*/ 89 w 860"/>
                <a:gd name="T71" fmla="*/ 209 h 461"/>
                <a:gd name="T72" fmla="*/ 89 w 860"/>
                <a:gd name="T73" fmla="*/ 211 h 461"/>
                <a:gd name="T74" fmla="*/ 91 w 860"/>
                <a:gd name="T75" fmla="*/ 212 h 461"/>
                <a:gd name="T76" fmla="*/ 88 w 860"/>
                <a:gd name="T77" fmla="*/ 213 h 461"/>
                <a:gd name="T78" fmla="*/ 92 w 860"/>
                <a:gd name="T79" fmla="*/ 213 h 461"/>
                <a:gd name="T80" fmla="*/ 90 w 860"/>
                <a:gd name="T81" fmla="*/ 215 h 461"/>
                <a:gd name="T82" fmla="*/ 91 w 860"/>
                <a:gd name="T83" fmla="*/ 215 h 461"/>
                <a:gd name="T84" fmla="*/ 90 w 860"/>
                <a:gd name="T85" fmla="*/ 217 h 461"/>
                <a:gd name="T86" fmla="*/ 94 w 860"/>
                <a:gd name="T87" fmla="*/ 216 h 461"/>
                <a:gd name="T88" fmla="*/ 95 w 860"/>
                <a:gd name="T89" fmla="*/ 218 h 461"/>
                <a:gd name="T90" fmla="*/ 93 w 860"/>
                <a:gd name="T91" fmla="*/ 219 h 461"/>
                <a:gd name="T92" fmla="*/ 95 w 860"/>
                <a:gd name="T93" fmla="*/ 219 h 461"/>
                <a:gd name="T94" fmla="*/ 94 w 860"/>
                <a:gd name="T95" fmla="*/ 221 h 461"/>
                <a:gd name="T96" fmla="*/ 98 w 860"/>
                <a:gd name="T97" fmla="*/ 221 h 461"/>
                <a:gd name="T98" fmla="*/ 103 w 860"/>
                <a:gd name="T99" fmla="*/ 220 h 461"/>
                <a:gd name="T100" fmla="*/ 113 w 860"/>
                <a:gd name="T101" fmla="*/ 217 h 461"/>
                <a:gd name="T102" fmla="*/ 112 w 860"/>
                <a:gd name="T103" fmla="*/ 219 h 461"/>
                <a:gd name="T104" fmla="*/ 117 w 860"/>
                <a:gd name="T105" fmla="*/ 217 h 461"/>
                <a:gd name="T106" fmla="*/ 111 w 860"/>
                <a:gd name="T107" fmla="*/ 221 h 461"/>
                <a:gd name="T108" fmla="*/ 115 w 860"/>
                <a:gd name="T109" fmla="*/ 221 h 461"/>
                <a:gd name="T110" fmla="*/ 112 w 860"/>
                <a:gd name="T111" fmla="*/ 224 h 461"/>
                <a:gd name="T112" fmla="*/ 117 w 860"/>
                <a:gd name="T113" fmla="*/ 223 h 461"/>
                <a:gd name="T114" fmla="*/ 117 w 860"/>
                <a:gd name="T115" fmla="*/ 224 h 461"/>
                <a:gd name="T116" fmla="*/ 120 w 860"/>
                <a:gd name="T117" fmla="*/ 224 h 461"/>
                <a:gd name="T118" fmla="*/ 116 w 860"/>
                <a:gd name="T119" fmla="*/ 228 h 461"/>
                <a:gd name="T120" fmla="*/ 121 w 860"/>
                <a:gd name="T121" fmla="*/ 225 h 461"/>
                <a:gd name="T122" fmla="*/ 116 w 860"/>
                <a:gd name="T123" fmla="*/ 229 h 461"/>
                <a:gd name="T124" fmla="*/ 118 w 860"/>
                <a:gd name="T125" fmla="*/ 230 h 461"/>
                <a:gd name="T126" fmla="*/ 126 w 860"/>
                <a:gd name="T127" fmla="*/ 227 h 4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60"/>
                <a:gd name="T193" fmla="*/ 0 h 461"/>
                <a:gd name="T194" fmla="*/ 860 w 860"/>
                <a:gd name="T195" fmla="*/ 461 h 4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60" h="461">
                  <a:moveTo>
                    <a:pt x="182" y="336"/>
                  </a:moveTo>
                  <a:lnTo>
                    <a:pt x="159" y="340"/>
                  </a:lnTo>
                  <a:lnTo>
                    <a:pt x="151" y="346"/>
                  </a:lnTo>
                  <a:lnTo>
                    <a:pt x="150" y="352"/>
                  </a:lnTo>
                  <a:lnTo>
                    <a:pt x="165" y="350"/>
                  </a:lnTo>
                  <a:lnTo>
                    <a:pt x="157" y="354"/>
                  </a:lnTo>
                  <a:lnTo>
                    <a:pt x="147" y="365"/>
                  </a:lnTo>
                  <a:lnTo>
                    <a:pt x="159" y="361"/>
                  </a:lnTo>
                  <a:lnTo>
                    <a:pt x="170" y="358"/>
                  </a:lnTo>
                  <a:lnTo>
                    <a:pt x="174" y="346"/>
                  </a:lnTo>
                  <a:lnTo>
                    <a:pt x="176" y="350"/>
                  </a:lnTo>
                  <a:lnTo>
                    <a:pt x="183" y="354"/>
                  </a:lnTo>
                  <a:lnTo>
                    <a:pt x="186" y="362"/>
                  </a:lnTo>
                  <a:lnTo>
                    <a:pt x="175" y="359"/>
                  </a:lnTo>
                  <a:lnTo>
                    <a:pt x="176" y="364"/>
                  </a:lnTo>
                  <a:lnTo>
                    <a:pt x="157" y="367"/>
                  </a:lnTo>
                  <a:lnTo>
                    <a:pt x="174" y="367"/>
                  </a:lnTo>
                  <a:lnTo>
                    <a:pt x="178" y="367"/>
                  </a:lnTo>
                  <a:lnTo>
                    <a:pt x="152" y="372"/>
                  </a:lnTo>
                  <a:lnTo>
                    <a:pt x="159" y="374"/>
                  </a:lnTo>
                  <a:lnTo>
                    <a:pt x="153" y="380"/>
                  </a:lnTo>
                  <a:lnTo>
                    <a:pt x="162" y="380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64" y="386"/>
                  </a:lnTo>
                  <a:lnTo>
                    <a:pt x="154" y="388"/>
                  </a:lnTo>
                  <a:lnTo>
                    <a:pt x="165" y="391"/>
                  </a:lnTo>
                  <a:lnTo>
                    <a:pt x="165" y="396"/>
                  </a:lnTo>
                  <a:lnTo>
                    <a:pt x="171" y="395"/>
                  </a:lnTo>
                  <a:lnTo>
                    <a:pt x="166" y="400"/>
                  </a:lnTo>
                  <a:lnTo>
                    <a:pt x="164" y="403"/>
                  </a:lnTo>
                  <a:lnTo>
                    <a:pt x="171" y="412"/>
                  </a:lnTo>
                  <a:lnTo>
                    <a:pt x="170" y="414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8" y="418"/>
                  </a:lnTo>
                  <a:lnTo>
                    <a:pt x="178" y="422"/>
                  </a:lnTo>
                  <a:lnTo>
                    <a:pt x="181" y="425"/>
                  </a:lnTo>
                  <a:lnTo>
                    <a:pt x="175" y="426"/>
                  </a:lnTo>
                  <a:lnTo>
                    <a:pt x="183" y="427"/>
                  </a:lnTo>
                  <a:lnTo>
                    <a:pt x="180" y="430"/>
                  </a:lnTo>
                  <a:lnTo>
                    <a:pt x="181" y="430"/>
                  </a:lnTo>
                  <a:lnTo>
                    <a:pt x="180" y="434"/>
                  </a:lnTo>
                  <a:lnTo>
                    <a:pt x="188" y="432"/>
                  </a:lnTo>
                  <a:lnTo>
                    <a:pt x="189" y="437"/>
                  </a:lnTo>
                  <a:lnTo>
                    <a:pt x="186" y="439"/>
                  </a:lnTo>
                  <a:lnTo>
                    <a:pt x="189" y="439"/>
                  </a:lnTo>
                  <a:lnTo>
                    <a:pt x="188" y="442"/>
                  </a:lnTo>
                  <a:lnTo>
                    <a:pt x="195" y="443"/>
                  </a:lnTo>
                  <a:lnTo>
                    <a:pt x="206" y="440"/>
                  </a:lnTo>
                  <a:lnTo>
                    <a:pt x="226" y="434"/>
                  </a:lnTo>
                  <a:lnTo>
                    <a:pt x="225" y="438"/>
                  </a:lnTo>
                  <a:lnTo>
                    <a:pt x="235" y="434"/>
                  </a:lnTo>
                  <a:lnTo>
                    <a:pt x="222" y="443"/>
                  </a:lnTo>
                  <a:lnTo>
                    <a:pt x="231" y="442"/>
                  </a:lnTo>
                  <a:lnTo>
                    <a:pt x="224" y="449"/>
                  </a:lnTo>
                  <a:lnTo>
                    <a:pt x="235" y="446"/>
                  </a:lnTo>
                  <a:lnTo>
                    <a:pt x="234" y="449"/>
                  </a:lnTo>
                  <a:lnTo>
                    <a:pt x="241" y="449"/>
                  </a:lnTo>
                  <a:lnTo>
                    <a:pt x="232" y="456"/>
                  </a:lnTo>
                  <a:lnTo>
                    <a:pt x="243" y="451"/>
                  </a:lnTo>
                  <a:lnTo>
                    <a:pt x="232" y="458"/>
                  </a:lnTo>
                  <a:lnTo>
                    <a:pt x="236" y="461"/>
                  </a:lnTo>
                  <a:lnTo>
                    <a:pt x="252" y="455"/>
                  </a:lnTo>
                  <a:lnTo>
                    <a:pt x="264" y="460"/>
                  </a:lnTo>
                  <a:lnTo>
                    <a:pt x="266" y="456"/>
                  </a:lnTo>
                  <a:lnTo>
                    <a:pt x="262" y="454"/>
                  </a:lnTo>
                  <a:lnTo>
                    <a:pt x="252" y="449"/>
                  </a:lnTo>
                  <a:lnTo>
                    <a:pt x="270" y="450"/>
                  </a:lnTo>
                  <a:lnTo>
                    <a:pt x="273" y="448"/>
                  </a:lnTo>
                  <a:lnTo>
                    <a:pt x="270" y="444"/>
                  </a:lnTo>
                  <a:lnTo>
                    <a:pt x="272" y="444"/>
                  </a:lnTo>
                  <a:lnTo>
                    <a:pt x="270" y="442"/>
                  </a:lnTo>
                  <a:lnTo>
                    <a:pt x="279" y="440"/>
                  </a:lnTo>
                  <a:lnTo>
                    <a:pt x="270" y="437"/>
                  </a:lnTo>
                  <a:lnTo>
                    <a:pt x="279" y="437"/>
                  </a:lnTo>
                  <a:lnTo>
                    <a:pt x="279" y="434"/>
                  </a:lnTo>
                  <a:lnTo>
                    <a:pt x="279" y="433"/>
                  </a:lnTo>
                  <a:lnTo>
                    <a:pt x="284" y="432"/>
                  </a:lnTo>
                  <a:lnTo>
                    <a:pt x="282" y="427"/>
                  </a:lnTo>
                  <a:lnTo>
                    <a:pt x="289" y="427"/>
                  </a:lnTo>
                  <a:lnTo>
                    <a:pt x="288" y="422"/>
                  </a:lnTo>
                  <a:lnTo>
                    <a:pt x="294" y="416"/>
                  </a:lnTo>
                  <a:lnTo>
                    <a:pt x="295" y="415"/>
                  </a:lnTo>
                  <a:lnTo>
                    <a:pt x="290" y="408"/>
                  </a:lnTo>
                  <a:lnTo>
                    <a:pt x="294" y="408"/>
                  </a:lnTo>
                  <a:lnTo>
                    <a:pt x="288" y="401"/>
                  </a:lnTo>
                  <a:lnTo>
                    <a:pt x="302" y="396"/>
                  </a:lnTo>
                  <a:lnTo>
                    <a:pt x="312" y="395"/>
                  </a:lnTo>
                  <a:lnTo>
                    <a:pt x="309" y="392"/>
                  </a:lnTo>
                  <a:lnTo>
                    <a:pt x="308" y="389"/>
                  </a:lnTo>
                  <a:lnTo>
                    <a:pt x="316" y="389"/>
                  </a:lnTo>
                  <a:lnTo>
                    <a:pt x="318" y="385"/>
                  </a:lnTo>
                  <a:lnTo>
                    <a:pt x="321" y="386"/>
                  </a:lnTo>
                  <a:lnTo>
                    <a:pt x="320" y="384"/>
                  </a:lnTo>
                  <a:lnTo>
                    <a:pt x="324" y="384"/>
                  </a:lnTo>
                  <a:lnTo>
                    <a:pt x="330" y="380"/>
                  </a:lnTo>
                  <a:lnTo>
                    <a:pt x="324" y="377"/>
                  </a:lnTo>
                  <a:lnTo>
                    <a:pt x="337" y="376"/>
                  </a:lnTo>
                  <a:lnTo>
                    <a:pt x="334" y="368"/>
                  </a:lnTo>
                  <a:lnTo>
                    <a:pt x="325" y="365"/>
                  </a:lnTo>
                  <a:lnTo>
                    <a:pt x="340" y="362"/>
                  </a:lnTo>
                  <a:lnTo>
                    <a:pt x="340" y="348"/>
                  </a:lnTo>
                  <a:lnTo>
                    <a:pt x="357" y="347"/>
                  </a:lnTo>
                  <a:lnTo>
                    <a:pt x="356" y="341"/>
                  </a:lnTo>
                  <a:lnTo>
                    <a:pt x="367" y="338"/>
                  </a:lnTo>
                  <a:lnTo>
                    <a:pt x="374" y="336"/>
                  </a:lnTo>
                  <a:lnTo>
                    <a:pt x="392" y="334"/>
                  </a:lnTo>
                  <a:lnTo>
                    <a:pt x="390" y="331"/>
                  </a:lnTo>
                  <a:lnTo>
                    <a:pt x="400" y="323"/>
                  </a:lnTo>
                  <a:lnTo>
                    <a:pt x="408" y="323"/>
                  </a:lnTo>
                  <a:lnTo>
                    <a:pt x="399" y="330"/>
                  </a:lnTo>
                  <a:lnTo>
                    <a:pt x="409" y="331"/>
                  </a:lnTo>
                  <a:lnTo>
                    <a:pt x="434" y="325"/>
                  </a:lnTo>
                  <a:lnTo>
                    <a:pt x="434" y="320"/>
                  </a:lnTo>
                  <a:lnTo>
                    <a:pt x="442" y="322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76" y="300"/>
                  </a:lnTo>
                  <a:lnTo>
                    <a:pt x="499" y="289"/>
                  </a:lnTo>
                  <a:lnTo>
                    <a:pt x="500" y="282"/>
                  </a:lnTo>
                  <a:lnTo>
                    <a:pt x="504" y="276"/>
                  </a:lnTo>
                  <a:lnTo>
                    <a:pt x="522" y="286"/>
                  </a:lnTo>
                  <a:lnTo>
                    <a:pt x="531" y="283"/>
                  </a:lnTo>
                  <a:lnTo>
                    <a:pt x="538" y="281"/>
                  </a:lnTo>
                  <a:lnTo>
                    <a:pt x="544" y="281"/>
                  </a:lnTo>
                  <a:lnTo>
                    <a:pt x="579" y="274"/>
                  </a:lnTo>
                  <a:lnTo>
                    <a:pt x="615" y="265"/>
                  </a:lnTo>
                  <a:lnTo>
                    <a:pt x="626" y="260"/>
                  </a:lnTo>
                  <a:lnTo>
                    <a:pt x="639" y="253"/>
                  </a:lnTo>
                  <a:lnTo>
                    <a:pt x="647" y="250"/>
                  </a:lnTo>
                  <a:lnTo>
                    <a:pt x="656" y="246"/>
                  </a:lnTo>
                  <a:lnTo>
                    <a:pt x="667" y="241"/>
                  </a:lnTo>
                  <a:lnTo>
                    <a:pt x="619" y="236"/>
                  </a:lnTo>
                  <a:lnTo>
                    <a:pt x="580" y="244"/>
                  </a:lnTo>
                  <a:lnTo>
                    <a:pt x="578" y="241"/>
                  </a:lnTo>
                  <a:lnTo>
                    <a:pt x="606" y="234"/>
                  </a:lnTo>
                  <a:lnTo>
                    <a:pt x="566" y="234"/>
                  </a:lnTo>
                  <a:lnTo>
                    <a:pt x="585" y="227"/>
                  </a:lnTo>
                  <a:lnTo>
                    <a:pt x="585" y="224"/>
                  </a:lnTo>
                  <a:lnTo>
                    <a:pt x="589" y="223"/>
                  </a:lnTo>
                  <a:lnTo>
                    <a:pt x="624" y="221"/>
                  </a:lnTo>
                  <a:lnTo>
                    <a:pt x="624" y="215"/>
                  </a:lnTo>
                  <a:lnTo>
                    <a:pt x="621" y="214"/>
                  </a:lnTo>
                  <a:lnTo>
                    <a:pt x="589" y="212"/>
                  </a:lnTo>
                  <a:lnTo>
                    <a:pt x="600" y="209"/>
                  </a:lnTo>
                  <a:lnTo>
                    <a:pt x="586" y="203"/>
                  </a:lnTo>
                  <a:lnTo>
                    <a:pt x="617" y="212"/>
                  </a:lnTo>
                  <a:lnTo>
                    <a:pt x="643" y="222"/>
                  </a:lnTo>
                  <a:lnTo>
                    <a:pt x="655" y="235"/>
                  </a:lnTo>
                  <a:lnTo>
                    <a:pt x="668" y="232"/>
                  </a:lnTo>
                  <a:lnTo>
                    <a:pt x="672" y="227"/>
                  </a:lnTo>
                  <a:lnTo>
                    <a:pt x="673" y="235"/>
                  </a:lnTo>
                  <a:lnTo>
                    <a:pt x="680" y="232"/>
                  </a:lnTo>
                  <a:lnTo>
                    <a:pt x="680" y="224"/>
                  </a:lnTo>
                  <a:lnTo>
                    <a:pt x="681" y="215"/>
                  </a:lnTo>
                  <a:lnTo>
                    <a:pt x="673" y="216"/>
                  </a:lnTo>
                  <a:lnTo>
                    <a:pt x="677" y="210"/>
                  </a:lnTo>
                  <a:lnTo>
                    <a:pt x="672" y="210"/>
                  </a:lnTo>
                  <a:lnTo>
                    <a:pt x="667" y="209"/>
                  </a:lnTo>
                  <a:lnTo>
                    <a:pt x="672" y="204"/>
                  </a:lnTo>
                  <a:lnTo>
                    <a:pt x="636" y="197"/>
                  </a:lnTo>
                  <a:lnTo>
                    <a:pt x="631" y="199"/>
                  </a:lnTo>
                  <a:lnTo>
                    <a:pt x="632" y="194"/>
                  </a:lnTo>
                  <a:lnTo>
                    <a:pt x="645" y="190"/>
                  </a:lnTo>
                  <a:lnTo>
                    <a:pt x="623" y="190"/>
                  </a:lnTo>
                  <a:lnTo>
                    <a:pt x="613" y="190"/>
                  </a:lnTo>
                  <a:lnTo>
                    <a:pt x="609" y="187"/>
                  </a:lnTo>
                  <a:lnTo>
                    <a:pt x="642" y="182"/>
                  </a:lnTo>
                  <a:lnTo>
                    <a:pt x="607" y="181"/>
                  </a:lnTo>
                  <a:lnTo>
                    <a:pt x="606" y="184"/>
                  </a:lnTo>
                  <a:lnTo>
                    <a:pt x="606" y="180"/>
                  </a:lnTo>
                  <a:lnTo>
                    <a:pt x="615" y="178"/>
                  </a:lnTo>
                  <a:lnTo>
                    <a:pt x="612" y="175"/>
                  </a:lnTo>
                  <a:lnTo>
                    <a:pt x="637" y="175"/>
                  </a:lnTo>
                  <a:lnTo>
                    <a:pt x="644" y="172"/>
                  </a:lnTo>
                  <a:lnTo>
                    <a:pt x="641" y="167"/>
                  </a:lnTo>
                  <a:lnTo>
                    <a:pt x="654" y="170"/>
                  </a:lnTo>
                  <a:lnTo>
                    <a:pt x="668" y="169"/>
                  </a:lnTo>
                  <a:lnTo>
                    <a:pt x="679" y="173"/>
                  </a:lnTo>
                  <a:lnTo>
                    <a:pt x="660" y="172"/>
                  </a:lnTo>
                  <a:lnTo>
                    <a:pt x="690" y="176"/>
                  </a:lnTo>
                  <a:lnTo>
                    <a:pt x="714" y="170"/>
                  </a:lnTo>
                  <a:lnTo>
                    <a:pt x="715" y="166"/>
                  </a:lnTo>
                  <a:lnTo>
                    <a:pt x="695" y="166"/>
                  </a:lnTo>
                  <a:lnTo>
                    <a:pt x="693" y="168"/>
                  </a:lnTo>
                  <a:lnTo>
                    <a:pt x="687" y="160"/>
                  </a:lnTo>
                  <a:lnTo>
                    <a:pt x="695" y="152"/>
                  </a:lnTo>
                  <a:lnTo>
                    <a:pt x="735" y="156"/>
                  </a:lnTo>
                  <a:lnTo>
                    <a:pt x="733" y="150"/>
                  </a:lnTo>
                  <a:lnTo>
                    <a:pt x="716" y="149"/>
                  </a:lnTo>
                  <a:lnTo>
                    <a:pt x="713" y="142"/>
                  </a:lnTo>
                  <a:lnTo>
                    <a:pt x="698" y="142"/>
                  </a:lnTo>
                  <a:lnTo>
                    <a:pt x="714" y="139"/>
                  </a:lnTo>
                  <a:lnTo>
                    <a:pt x="697" y="134"/>
                  </a:lnTo>
                  <a:lnTo>
                    <a:pt x="698" y="132"/>
                  </a:lnTo>
                  <a:lnTo>
                    <a:pt x="734" y="139"/>
                  </a:lnTo>
                  <a:lnTo>
                    <a:pt x="733" y="126"/>
                  </a:lnTo>
                  <a:lnTo>
                    <a:pt x="705" y="126"/>
                  </a:lnTo>
                  <a:lnTo>
                    <a:pt x="735" y="122"/>
                  </a:lnTo>
                  <a:lnTo>
                    <a:pt x="719" y="121"/>
                  </a:lnTo>
                  <a:lnTo>
                    <a:pt x="710" y="118"/>
                  </a:lnTo>
                  <a:lnTo>
                    <a:pt x="705" y="118"/>
                  </a:lnTo>
                  <a:lnTo>
                    <a:pt x="696" y="112"/>
                  </a:lnTo>
                  <a:lnTo>
                    <a:pt x="720" y="109"/>
                  </a:lnTo>
                  <a:lnTo>
                    <a:pt x="761" y="109"/>
                  </a:lnTo>
                  <a:lnTo>
                    <a:pt x="759" y="101"/>
                  </a:lnTo>
                  <a:lnTo>
                    <a:pt x="735" y="98"/>
                  </a:lnTo>
                  <a:lnTo>
                    <a:pt x="725" y="95"/>
                  </a:lnTo>
                  <a:lnTo>
                    <a:pt x="752" y="95"/>
                  </a:lnTo>
                  <a:lnTo>
                    <a:pt x="723" y="89"/>
                  </a:lnTo>
                  <a:lnTo>
                    <a:pt x="717" y="95"/>
                  </a:lnTo>
                  <a:lnTo>
                    <a:pt x="711" y="91"/>
                  </a:lnTo>
                  <a:lnTo>
                    <a:pt x="723" y="77"/>
                  </a:lnTo>
                  <a:lnTo>
                    <a:pt x="745" y="71"/>
                  </a:lnTo>
                  <a:lnTo>
                    <a:pt x="755" y="66"/>
                  </a:lnTo>
                  <a:lnTo>
                    <a:pt x="746" y="66"/>
                  </a:lnTo>
                  <a:lnTo>
                    <a:pt x="758" y="55"/>
                  </a:lnTo>
                  <a:lnTo>
                    <a:pt x="775" y="55"/>
                  </a:lnTo>
                  <a:lnTo>
                    <a:pt x="777" y="49"/>
                  </a:lnTo>
                  <a:lnTo>
                    <a:pt x="745" y="55"/>
                  </a:lnTo>
                  <a:lnTo>
                    <a:pt x="740" y="52"/>
                  </a:lnTo>
                  <a:lnTo>
                    <a:pt x="771" y="48"/>
                  </a:lnTo>
                  <a:lnTo>
                    <a:pt x="801" y="44"/>
                  </a:lnTo>
                  <a:lnTo>
                    <a:pt x="744" y="43"/>
                  </a:lnTo>
                  <a:lnTo>
                    <a:pt x="824" y="37"/>
                  </a:lnTo>
                  <a:lnTo>
                    <a:pt x="821" y="35"/>
                  </a:lnTo>
                  <a:lnTo>
                    <a:pt x="860" y="28"/>
                  </a:lnTo>
                  <a:lnTo>
                    <a:pt x="810" y="24"/>
                  </a:lnTo>
                  <a:lnTo>
                    <a:pt x="783" y="28"/>
                  </a:lnTo>
                  <a:lnTo>
                    <a:pt x="753" y="31"/>
                  </a:lnTo>
                  <a:lnTo>
                    <a:pt x="752" y="28"/>
                  </a:lnTo>
                  <a:lnTo>
                    <a:pt x="698" y="42"/>
                  </a:lnTo>
                  <a:lnTo>
                    <a:pt x="717" y="32"/>
                  </a:lnTo>
                  <a:lnTo>
                    <a:pt x="731" y="23"/>
                  </a:lnTo>
                  <a:lnTo>
                    <a:pt x="710" y="22"/>
                  </a:lnTo>
                  <a:lnTo>
                    <a:pt x="702" y="25"/>
                  </a:lnTo>
                  <a:lnTo>
                    <a:pt x="663" y="31"/>
                  </a:lnTo>
                  <a:lnTo>
                    <a:pt x="683" y="26"/>
                  </a:lnTo>
                  <a:lnTo>
                    <a:pt x="689" y="23"/>
                  </a:lnTo>
                  <a:lnTo>
                    <a:pt x="592" y="26"/>
                  </a:lnTo>
                  <a:lnTo>
                    <a:pt x="620" y="19"/>
                  </a:lnTo>
                  <a:lnTo>
                    <a:pt x="677" y="20"/>
                  </a:lnTo>
                  <a:lnTo>
                    <a:pt x="740" y="14"/>
                  </a:lnTo>
                  <a:lnTo>
                    <a:pt x="696" y="10"/>
                  </a:lnTo>
                  <a:lnTo>
                    <a:pt x="697" y="7"/>
                  </a:lnTo>
                  <a:lnTo>
                    <a:pt x="567" y="10"/>
                  </a:lnTo>
                  <a:lnTo>
                    <a:pt x="585" y="8"/>
                  </a:lnTo>
                  <a:lnTo>
                    <a:pt x="684" y="5"/>
                  </a:lnTo>
                  <a:lnTo>
                    <a:pt x="644" y="0"/>
                  </a:lnTo>
                  <a:lnTo>
                    <a:pt x="522" y="2"/>
                  </a:lnTo>
                  <a:lnTo>
                    <a:pt x="530" y="5"/>
                  </a:lnTo>
                  <a:lnTo>
                    <a:pt x="519" y="7"/>
                  </a:lnTo>
                  <a:lnTo>
                    <a:pt x="517" y="8"/>
                  </a:lnTo>
                  <a:lnTo>
                    <a:pt x="486" y="6"/>
                  </a:lnTo>
                  <a:lnTo>
                    <a:pt x="442" y="5"/>
                  </a:lnTo>
                  <a:lnTo>
                    <a:pt x="450" y="8"/>
                  </a:lnTo>
                  <a:lnTo>
                    <a:pt x="417" y="7"/>
                  </a:lnTo>
                  <a:lnTo>
                    <a:pt x="472" y="10"/>
                  </a:lnTo>
                  <a:lnTo>
                    <a:pt x="500" y="14"/>
                  </a:lnTo>
                  <a:lnTo>
                    <a:pt x="475" y="12"/>
                  </a:lnTo>
                  <a:lnTo>
                    <a:pt x="475" y="13"/>
                  </a:lnTo>
                  <a:lnTo>
                    <a:pt x="435" y="11"/>
                  </a:lnTo>
                  <a:lnTo>
                    <a:pt x="452" y="18"/>
                  </a:lnTo>
                  <a:lnTo>
                    <a:pt x="438" y="18"/>
                  </a:lnTo>
                  <a:lnTo>
                    <a:pt x="436" y="20"/>
                  </a:lnTo>
                  <a:lnTo>
                    <a:pt x="434" y="24"/>
                  </a:lnTo>
                  <a:lnTo>
                    <a:pt x="362" y="14"/>
                  </a:lnTo>
                  <a:lnTo>
                    <a:pt x="357" y="24"/>
                  </a:lnTo>
                  <a:lnTo>
                    <a:pt x="358" y="26"/>
                  </a:lnTo>
                  <a:lnTo>
                    <a:pt x="325" y="22"/>
                  </a:lnTo>
                  <a:lnTo>
                    <a:pt x="310" y="29"/>
                  </a:lnTo>
                  <a:lnTo>
                    <a:pt x="306" y="29"/>
                  </a:lnTo>
                  <a:lnTo>
                    <a:pt x="310" y="18"/>
                  </a:lnTo>
                  <a:lnTo>
                    <a:pt x="238" y="22"/>
                  </a:lnTo>
                  <a:lnTo>
                    <a:pt x="261" y="31"/>
                  </a:lnTo>
                  <a:lnTo>
                    <a:pt x="242" y="26"/>
                  </a:lnTo>
                  <a:lnTo>
                    <a:pt x="210" y="25"/>
                  </a:lnTo>
                  <a:lnTo>
                    <a:pt x="210" y="29"/>
                  </a:lnTo>
                  <a:lnTo>
                    <a:pt x="205" y="34"/>
                  </a:lnTo>
                  <a:lnTo>
                    <a:pt x="178" y="34"/>
                  </a:lnTo>
                  <a:lnTo>
                    <a:pt x="175" y="38"/>
                  </a:lnTo>
                  <a:lnTo>
                    <a:pt x="171" y="35"/>
                  </a:lnTo>
                  <a:lnTo>
                    <a:pt x="104" y="49"/>
                  </a:lnTo>
                  <a:lnTo>
                    <a:pt x="146" y="49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17" y="65"/>
                  </a:lnTo>
                  <a:lnTo>
                    <a:pt x="63" y="71"/>
                  </a:lnTo>
                  <a:lnTo>
                    <a:pt x="7" y="80"/>
                  </a:lnTo>
                  <a:lnTo>
                    <a:pt x="2" y="83"/>
                  </a:lnTo>
                  <a:lnTo>
                    <a:pt x="2" y="88"/>
                  </a:lnTo>
                  <a:lnTo>
                    <a:pt x="33" y="91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48" y="97"/>
                  </a:lnTo>
                  <a:lnTo>
                    <a:pt x="78" y="95"/>
                  </a:lnTo>
                  <a:lnTo>
                    <a:pt x="74" y="101"/>
                  </a:lnTo>
                  <a:lnTo>
                    <a:pt x="37" y="102"/>
                  </a:lnTo>
                  <a:lnTo>
                    <a:pt x="66" y="104"/>
                  </a:lnTo>
                  <a:lnTo>
                    <a:pt x="54" y="103"/>
                  </a:lnTo>
                  <a:lnTo>
                    <a:pt x="0" y="107"/>
                  </a:lnTo>
                  <a:lnTo>
                    <a:pt x="19" y="108"/>
                  </a:lnTo>
                  <a:lnTo>
                    <a:pt x="34" y="113"/>
                  </a:lnTo>
                  <a:lnTo>
                    <a:pt x="16" y="118"/>
                  </a:lnTo>
                  <a:lnTo>
                    <a:pt x="54" y="126"/>
                  </a:lnTo>
                  <a:lnTo>
                    <a:pt x="49" y="124"/>
                  </a:lnTo>
                  <a:lnTo>
                    <a:pt x="58" y="122"/>
                  </a:lnTo>
                  <a:lnTo>
                    <a:pt x="67" y="122"/>
                  </a:lnTo>
                  <a:lnTo>
                    <a:pt x="92" y="120"/>
                  </a:lnTo>
                  <a:lnTo>
                    <a:pt x="103" y="119"/>
                  </a:lnTo>
                  <a:lnTo>
                    <a:pt x="168" y="131"/>
                  </a:lnTo>
                  <a:lnTo>
                    <a:pt x="164" y="138"/>
                  </a:lnTo>
                  <a:lnTo>
                    <a:pt x="177" y="146"/>
                  </a:lnTo>
                  <a:lnTo>
                    <a:pt x="182" y="151"/>
                  </a:lnTo>
                  <a:lnTo>
                    <a:pt x="178" y="156"/>
                  </a:lnTo>
                  <a:lnTo>
                    <a:pt x="171" y="160"/>
                  </a:lnTo>
                  <a:lnTo>
                    <a:pt x="183" y="160"/>
                  </a:lnTo>
                  <a:lnTo>
                    <a:pt x="183" y="168"/>
                  </a:lnTo>
                  <a:lnTo>
                    <a:pt x="184" y="174"/>
                  </a:lnTo>
                  <a:lnTo>
                    <a:pt x="182" y="180"/>
                  </a:lnTo>
                  <a:lnTo>
                    <a:pt x="187" y="182"/>
                  </a:lnTo>
                  <a:lnTo>
                    <a:pt x="186" y="192"/>
                  </a:lnTo>
                  <a:lnTo>
                    <a:pt x="176" y="196"/>
                  </a:lnTo>
                  <a:lnTo>
                    <a:pt x="171" y="202"/>
                  </a:lnTo>
                  <a:lnTo>
                    <a:pt x="182" y="202"/>
                  </a:lnTo>
                  <a:lnTo>
                    <a:pt x="162" y="209"/>
                  </a:lnTo>
                  <a:lnTo>
                    <a:pt x="170" y="216"/>
                  </a:lnTo>
                  <a:lnTo>
                    <a:pt x="189" y="211"/>
                  </a:lnTo>
                  <a:lnTo>
                    <a:pt x="198" y="197"/>
                  </a:lnTo>
                  <a:lnTo>
                    <a:pt x="200" y="206"/>
                  </a:lnTo>
                  <a:lnTo>
                    <a:pt x="210" y="203"/>
                  </a:lnTo>
                  <a:lnTo>
                    <a:pt x="206" y="208"/>
                  </a:lnTo>
                  <a:lnTo>
                    <a:pt x="220" y="210"/>
                  </a:lnTo>
                  <a:lnTo>
                    <a:pt x="206" y="214"/>
                  </a:lnTo>
                  <a:lnTo>
                    <a:pt x="222" y="214"/>
                  </a:lnTo>
                  <a:lnTo>
                    <a:pt x="211" y="218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24" y="223"/>
                  </a:lnTo>
                  <a:lnTo>
                    <a:pt x="214" y="222"/>
                  </a:lnTo>
                  <a:lnTo>
                    <a:pt x="226" y="227"/>
                  </a:lnTo>
                  <a:lnTo>
                    <a:pt x="225" y="228"/>
                  </a:lnTo>
                  <a:lnTo>
                    <a:pt x="224" y="233"/>
                  </a:lnTo>
                  <a:lnTo>
                    <a:pt x="226" y="235"/>
                  </a:lnTo>
                  <a:lnTo>
                    <a:pt x="176" y="227"/>
                  </a:lnTo>
                  <a:lnTo>
                    <a:pt x="172" y="233"/>
                  </a:lnTo>
                  <a:lnTo>
                    <a:pt x="226" y="246"/>
                  </a:lnTo>
                  <a:lnTo>
                    <a:pt x="217" y="251"/>
                  </a:lnTo>
                  <a:lnTo>
                    <a:pt x="219" y="254"/>
                  </a:lnTo>
                  <a:lnTo>
                    <a:pt x="213" y="258"/>
                  </a:lnTo>
                  <a:lnTo>
                    <a:pt x="216" y="260"/>
                  </a:lnTo>
                  <a:lnTo>
                    <a:pt x="220" y="262"/>
                  </a:lnTo>
                  <a:lnTo>
                    <a:pt x="222" y="264"/>
                  </a:lnTo>
                  <a:lnTo>
                    <a:pt x="213" y="263"/>
                  </a:lnTo>
                  <a:lnTo>
                    <a:pt x="205" y="268"/>
                  </a:lnTo>
                  <a:lnTo>
                    <a:pt x="212" y="269"/>
                  </a:lnTo>
                  <a:lnTo>
                    <a:pt x="170" y="278"/>
                  </a:lnTo>
                  <a:lnTo>
                    <a:pt x="174" y="282"/>
                  </a:lnTo>
                  <a:lnTo>
                    <a:pt x="198" y="280"/>
                  </a:lnTo>
                  <a:lnTo>
                    <a:pt x="206" y="276"/>
                  </a:lnTo>
                  <a:lnTo>
                    <a:pt x="199" y="282"/>
                  </a:lnTo>
                  <a:lnTo>
                    <a:pt x="206" y="287"/>
                  </a:lnTo>
                  <a:lnTo>
                    <a:pt x="172" y="283"/>
                  </a:lnTo>
                  <a:lnTo>
                    <a:pt x="166" y="282"/>
                  </a:lnTo>
                  <a:lnTo>
                    <a:pt x="178" y="287"/>
                  </a:lnTo>
                  <a:lnTo>
                    <a:pt x="163" y="286"/>
                  </a:lnTo>
                  <a:lnTo>
                    <a:pt x="152" y="294"/>
                  </a:lnTo>
                  <a:lnTo>
                    <a:pt x="183" y="288"/>
                  </a:lnTo>
                  <a:lnTo>
                    <a:pt x="180" y="289"/>
                  </a:lnTo>
                  <a:lnTo>
                    <a:pt x="190" y="290"/>
                  </a:lnTo>
                  <a:lnTo>
                    <a:pt x="199" y="288"/>
                  </a:lnTo>
                  <a:lnTo>
                    <a:pt x="205" y="289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2" y="294"/>
                  </a:lnTo>
                  <a:lnTo>
                    <a:pt x="205" y="296"/>
                  </a:lnTo>
                  <a:lnTo>
                    <a:pt x="175" y="292"/>
                  </a:lnTo>
                  <a:lnTo>
                    <a:pt x="146" y="300"/>
                  </a:lnTo>
                  <a:lnTo>
                    <a:pt x="186" y="300"/>
                  </a:lnTo>
                  <a:lnTo>
                    <a:pt x="195" y="304"/>
                  </a:lnTo>
                  <a:lnTo>
                    <a:pt x="184" y="301"/>
                  </a:lnTo>
                  <a:lnTo>
                    <a:pt x="145" y="304"/>
                  </a:lnTo>
                  <a:lnTo>
                    <a:pt x="150" y="307"/>
                  </a:lnTo>
                  <a:lnTo>
                    <a:pt x="165" y="308"/>
                  </a:lnTo>
                  <a:lnTo>
                    <a:pt x="157" y="312"/>
                  </a:lnTo>
                  <a:lnTo>
                    <a:pt x="154" y="314"/>
                  </a:lnTo>
                  <a:lnTo>
                    <a:pt x="150" y="314"/>
                  </a:lnTo>
                  <a:lnTo>
                    <a:pt x="159" y="317"/>
                  </a:lnTo>
                  <a:lnTo>
                    <a:pt x="145" y="318"/>
                  </a:lnTo>
                  <a:lnTo>
                    <a:pt x="141" y="324"/>
                  </a:lnTo>
                  <a:lnTo>
                    <a:pt x="171" y="316"/>
                  </a:lnTo>
                  <a:lnTo>
                    <a:pt x="201" y="307"/>
                  </a:lnTo>
                  <a:lnTo>
                    <a:pt x="194" y="311"/>
                  </a:lnTo>
                  <a:lnTo>
                    <a:pt x="141" y="328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68" y="328"/>
                  </a:lnTo>
                  <a:lnTo>
                    <a:pt x="145" y="334"/>
                  </a:lnTo>
                  <a:lnTo>
                    <a:pt x="147" y="336"/>
                  </a:lnTo>
                  <a:lnTo>
                    <a:pt x="150" y="338"/>
                  </a:lnTo>
                  <a:lnTo>
                    <a:pt x="160" y="338"/>
                  </a:lnTo>
                  <a:lnTo>
                    <a:pt x="182" y="3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2" name="AutoShape 462"/>
            <p:cNvSpPr>
              <a:spLocks/>
            </p:cNvSpPr>
            <p:nvPr/>
          </p:nvSpPr>
          <p:spPr bwMode="gray">
            <a:xfrm>
              <a:off x="2478022" y="267374"/>
              <a:ext cx="48006" cy="22468"/>
            </a:xfrm>
            <a:custGeom>
              <a:avLst/>
              <a:gdLst>
                <a:gd name="T0" fmla="*/ 21 w 42"/>
                <a:gd name="T1" fmla="*/ 7 h 20"/>
                <a:gd name="T2" fmla="*/ 5 w 42"/>
                <a:gd name="T3" fmla="*/ 0 h 20"/>
                <a:gd name="T4" fmla="*/ 0 w 42"/>
                <a:gd name="T5" fmla="*/ 3 h 20"/>
                <a:gd name="T6" fmla="*/ 1 w 42"/>
                <a:gd name="T7" fmla="*/ 3 h 20"/>
                <a:gd name="T8" fmla="*/ 0 w 42"/>
                <a:gd name="T9" fmla="*/ 5 h 20"/>
                <a:gd name="T10" fmla="*/ 2 w 42"/>
                <a:gd name="T11" fmla="*/ 7 h 20"/>
                <a:gd name="T12" fmla="*/ 6 w 42"/>
                <a:gd name="T13" fmla="*/ 9 h 20"/>
                <a:gd name="T14" fmla="*/ 3 w 42"/>
                <a:gd name="T15" fmla="*/ 10 h 20"/>
                <a:gd name="T16" fmla="*/ 21 w 42"/>
                <a:gd name="T17" fmla="*/ 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0"/>
                <a:gd name="T29" fmla="*/ 42 w 4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0">
                  <a:moveTo>
                    <a:pt x="42" y="14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3" name="AutoShape 463"/>
            <p:cNvSpPr>
              <a:spLocks/>
            </p:cNvSpPr>
            <p:nvPr/>
          </p:nvSpPr>
          <p:spPr bwMode="gray">
            <a:xfrm>
              <a:off x="3003801" y="357248"/>
              <a:ext cx="203454" cy="76393"/>
            </a:xfrm>
            <a:custGeom>
              <a:avLst/>
              <a:gdLst>
                <a:gd name="T0" fmla="*/ 68 w 177"/>
                <a:gd name="T1" fmla="*/ 0 h 67"/>
                <a:gd name="T2" fmla="*/ 67 w 177"/>
                <a:gd name="T3" fmla="*/ 3 h 67"/>
                <a:gd name="T4" fmla="*/ 59 w 177"/>
                <a:gd name="T5" fmla="*/ 5 h 67"/>
                <a:gd name="T6" fmla="*/ 53 w 177"/>
                <a:gd name="T7" fmla="*/ 4 h 67"/>
                <a:gd name="T8" fmla="*/ 52 w 177"/>
                <a:gd name="T9" fmla="*/ 9 h 67"/>
                <a:gd name="T10" fmla="*/ 52 w 177"/>
                <a:gd name="T11" fmla="*/ 7 h 67"/>
                <a:gd name="T12" fmla="*/ 45 w 177"/>
                <a:gd name="T13" fmla="*/ 4 h 67"/>
                <a:gd name="T14" fmla="*/ 42 w 177"/>
                <a:gd name="T15" fmla="*/ 7 h 67"/>
                <a:gd name="T16" fmla="*/ 36 w 177"/>
                <a:gd name="T17" fmla="*/ 4 h 67"/>
                <a:gd name="T18" fmla="*/ 31 w 177"/>
                <a:gd name="T19" fmla="*/ 10 h 67"/>
                <a:gd name="T20" fmla="*/ 27 w 177"/>
                <a:gd name="T21" fmla="*/ 13 h 67"/>
                <a:gd name="T22" fmla="*/ 23 w 177"/>
                <a:gd name="T23" fmla="*/ 10 h 67"/>
                <a:gd name="T24" fmla="*/ 26 w 177"/>
                <a:gd name="T25" fmla="*/ 7 h 67"/>
                <a:gd name="T26" fmla="*/ 14 w 177"/>
                <a:gd name="T27" fmla="*/ 1 h 67"/>
                <a:gd name="T28" fmla="*/ 16 w 177"/>
                <a:gd name="T29" fmla="*/ 3 h 67"/>
                <a:gd name="T30" fmla="*/ 18 w 177"/>
                <a:gd name="T31" fmla="*/ 7 h 67"/>
                <a:gd name="T32" fmla="*/ 11 w 177"/>
                <a:gd name="T33" fmla="*/ 4 h 67"/>
                <a:gd name="T34" fmla="*/ 9 w 177"/>
                <a:gd name="T35" fmla="*/ 6 h 67"/>
                <a:gd name="T36" fmla="*/ 8 w 177"/>
                <a:gd name="T37" fmla="*/ 7 h 67"/>
                <a:gd name="T38" fmla="*/ 10 w 177"/>
                <a:gd name="T39" fmla="*/ 8 h 67"/>
                <a:gd name="T40" fmla="*/ 10 w 177"/>
                <a:gd name="T41" fmla="*/ 8 h 67"/>
                <a:gd name="T42" fmla="*/ 3 w 177"/>
                <a:gd name="T43" fmla="*/ 8 h 67"/>
                <a:gd name="T44" fmla="*/ 5 w 177"/>
                <a:gd name="T45" fmla="*/ 10 h 67"/>
                <a:gd name="T46" fmla="*/ 0 w 177"/>
                <a:gd name="T47" fmla="*/ 10 h 67"/>
                <a:gd name="T48" fmla="*/ 19 w 177"/>
                <a:gd name="T49" fmla="*/ 11 h 67"/>
                <a:gd name="T50" fmla="*/ 16 w 177"/>
                <a:gd name="T51" fmla="*/ 13 h 67"/>
                <a:gd name="T52" fmla="*/ 18 w 177"/>
                <a:gd name="T53" fmla="*/ 15 h 67"/>
                <a:gd name="T54" fmla="*/ 2 w 177"/>
                <a:gd name="T55" fmla="*/ 17 h 67"/>
                <a:gd name="T56" fmla="*/ 15 w 177"/>
                <a:gd name="T57" fmla="*/ 20 h 67"/>
                <a:gd name="T58" fmla="*/ 19 w 177"/>
                <a:gd name="T59" fmla="*/ 21 h 67"/>
                <a:gd name="T60" fmla="*/ 17 w 177"/>
                <a:gd name="T61" fmla="*/ 23 h 67"/>
                <a:gd name="T62" fmla="*/ 19 w 177"/>
                <a:gd name="T63" fmla="*/ 23 h 67"/>
                <a:gd name="T64" fmla="*/ 18 w 177"/>
                <a:gd name="T65" fmla="*/ 25 h 67"/>
                <a:gd name="T66" fmla="*/ 10 w 177"/>
                <a:gd name="T67" fmla="*/ 28 h 67"/>
                <a:gd name="T68" fmla="*/ 16 w 177"/>
                <a:gd name="T69" fmla="*/ 29 h 67"/>
                <a:gd name="T70" fmla="*/ 28 w 177"/>
                <a:gd name="T71" fmla="*/ 30 h 67"/>
                <a:gd name="T72" fmla="*/ 47 w 177"/>
                <a:gd name="T73" fmla="*/ 34 h 67"/>
                <a:gd name="T74" fmla="*/ 61 w 177"/>
                <a:gd name="T75" fmla="*/ 29 h 67"/>
                <a:gd name="T76" fmla="*/ 74 w 177"/>
                <a:gd name="T77" fmla="*/ 24 h 67"/>
                <a:gd name="T78" fmla="*/ 82 w 177"/>
                <a:gd name="T79" fmla="*/ 19 h 67"/>
                <a:gd name="T80" fmla="*/ 86 w 177"/>
                <a:gd name="T81" fmla="*/ 16 h 67"/>
                <a:gd name="T82" fmla="*/ 88 w 177"/>
                <a:gd name="T83" fmla="*/ 16 h 67"/>
                <a:gd name="T84" fmla="*/ 85 w 177"/>
                <a:gd name="T85" fmla="*/ 14 h 67"/>
                <a:gd name="T86" fmla="*/ 88 w 177"/>
                <a:gd name="T87" fmla="*/ 13 h 67"/>
                <a:gd name="T88" fmla="*/ 89 w 177"/>
                <a:gd name="T89" fmla="*/ 11 h 67"/>
                <a:gd name="T90" fmla="*/ 81 w 177"/>
                <a:gd name="T91" fmla="*/ 11 h 67"/>
                <a:gd name="T92" fmla="*/ 83 w 177"/>
                <a:gd name="T93" fmla="*/ 9 h 67"/>
                <a:gd name="T94" fmla="*/ 79 w 177"/>
                <a:gd name="T95" fmla="*/ 9 h 67"/>
                <a:gd name="T96" fmla="*/ 79 w 177"/>
                <a:gd name="T97" fmla="*/ 5 h 67"/>
                <a:gd name="T98" fmla="*/ 82 w 177"/>
                <a:gd name="T99" fmla="*/ 1 h 67"/>
                <a:gd name="T100" fmla="*/ 76 w 177"/>
                <a:gd name="T101" fmla="*/ 3 h 67"/>
                <a:gd name="T102" fmla="*/ 68 w 177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67"/>
                <a:gd name="T158" fmla="*/ 177 w 177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67">
                  <a:moveTo>
                    <a:pt x="135" y="0"/>
                  </a:moveTo>
                  <a:lnTo>
                    <a:pt x="133" y="5"/>
                  </a:lnTo>
                  <a:lnTo>
                    <a:pt x="117" y="10"/>
                  </a:lnTo>
                  <a:lnTo>
                    <a:pt x="105" y="7"/>
                  </a:lnTo>
                  <a:lnTo>
                    <a:pt x="103" y="17"/>
                  </a:lnTo>
                  <a:lnTo>
                    <a:pt x="103" y="13"/>
                  </a:lnTo>
                  <a:lnTo>
                    <a:pt x="89" y="8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54" y="25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37" y="22"/>
                  </a:lnTo>
                  <a:lnTo>
                    <a:pt x="31" y="26"/>
                  </a:lnTo>
                  <a:lnTo>
                    <a:pt x="36" y="30"/>
                  </a:lnTo>
                  <a:lnTo>
                    <a:pt x="3" y="34"/>
                  </a:lnTo>
                  <a:lnTo>
                    <a:pt x="30" y="40"/>
                  </a:lnTo>
                  <a:lnTo>
                    <a:pt x="37" y="42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0" y="55"/>
                  </a:lnTo>
                  <a:lnTo>
                    <a:pt x="32" y="58"/>
                  </a:lnTo>
                  <a:lnTo>
                    <a:pt x="56" y="60"/>
                  </a:lnTo>
                  <a:lnTo>
                    <a:pt x="93" y="67"/>
                  </a:lnTo>
                  <a:lnTo>
                    <a:pt x="121" y="58"/>
                  </a:lnTo>
                  <a:lnTo>
                    <a:pt x="147" y="48"/>
                  </a:lnTo>
                  <a:lnTo>
                    <a:pt x="163" y="38"/>
                  </a:lnTo>
                  <a:lnTo>
                    <a:pt x="171" y="32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76" y="25"/>
                  </a:lnTo>
                  <a:lnTo>
                    <a:pt x="177" y="22"/>
                  </a:lnTo>
                  <a:lnTo>
                    <a:pt x="162" y="22"/>
                  </a:lnTo>
                  <a:lnTo>
                    <a:pt x="165" y="18"/>
                  </a:lnTo>
                  <a:lnTo>
                    <a:pt x="158" y="17"/>
                  </a:lnTo>
                  <a:lnTo>
                    <a:pt x="157" y="10"/>
                  </a:lnTo>
                  <a:lnTo>
                    <a:pt x="164" y="2"/>
                  </a:lnTo>
                  <a:lnTo>
                    <a:pt x="151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4" name="AutoShape 464"/>
            <p:cNvSpPr>
              <a:spLocks/>
            </p:cNvSpPr>
            <p:nvPr/>
          </p:nvSpPr>
          <p:spPr bwMode="gray">
            <a:xfrm>
              <a:off x="3243831" y="640349"/>
              <a:ext cx="89154" cy="98861"/>
            </a:xfrm>
            <a:custGeom>
              <a:avLst/>
              <a:gdLst>
                <a:gd name="T0" fmla="*/ 39 w 78"/>
                <a:gd name="T1" fmla="*/ 32 h 89"/>
                <a:gd name="T2" fmla="*/ 39 w 78"/>
                <a:gd name="T3" fmla="*/ 23 h 89"/>
                <a:gd name="T4" fmla="*/ 39 w 78"/>
                <a:gd name="T5" fmla="*/ 14 h 89"/>
                <a:gd name="T6" fmla="*/ 33 w 78"/>
                <a:gd name="T7" fmla="*/ 11 h 89"/>
                <a:gd name="T8" fmla="*/ 30 w 78"/>
                <a:gd name="T9" fmla="*/ 12 h 89"/>
                <a:gd name="T10" fmla="*/ 23 w 78"/>
                <a:gd name="T11" fmla="*/ 11 h 89"/>
                <a:gd name="T12" fmla="*/ 30 w 78"/>
                <a:gd name="T13" fmla="*/ 3 h 89"/>
                <a:gd name="T14" fmla="*/ 31 w 78"/>
                <a:gd name="T15" fmla="*/ 0 h 89"/>
                <a:gd name="T16" fmla="*/ 27 w 78"/>
                <a:gd name="T17" fmla="*/ 2 h 89"/>
                <a:gd name="T18" fmla="*/ 24 w 78"/>
                <a:gd name="T19" fmla="*/ 2 h 89"/>
                <a:gd name="T20" fmla="*/ 18 w 78"/>
                <a:gd name="T21" fmla="*/ 6 h 89"/>
                <a:gd name="T22" fmla="*/ 20 w 78"/>
                <a:gd name="T23" fmla="*/ 8 h 89"/>
                <a:gd name="T24" fmla="*/ 17 w 78"/>
                <a:gd name="T25" fmla="*/ 11 h 89"/>
                <a:gd name="T26" fmla="*/ 5 w 78"/>
                <a:gd name="T27" fmla="*/ 13 h 89"/>
                <a:gd name="T28" fmla="*/ 6 w 78"/>
                <a:gd name="T29" fmla="*/ 17 h 89"/>
                <a:gd name="T30" fmla="*/ 2 w 78"/>
                <a:gd name="T31" fmla="*/ 21 h 89"/>
                <a:gd name="T32" fmla="*/ 12 w 78"/>
                <a:gd name="T33" fmla="*/ 24 h 89"/>
                <a:gd name="T34" fmla="*/ 5 w 78"/>
                <a:gd name="T35" fmla="*/ 32 h 89"/>
                <a:gd name="T36" fmla="*/ 13 w 78"/>
                <a:gd name="T37" fmla="*/ 30 h 89"/>
                <a:gd name="T38" fmla="*/ 5 w 78"/>
                <a:gd name="T39" fmla="*/ 35 h 89"/>
                <a:gd name="T40" fmla="*/ 0 w 78"/>
                <a:gd name="T41" fmla="*/ 36 h 89"/>
                <a:gd name="T42" fmla="*/ 3 w 78"/>
                <a:gd name="T43" fmla="*/ 38 h 89"/>
                <a:gd name="T44" fmla="*/ 0 w 78"/>
                <a:gd name="T45" fmla="*/ 39 h 89"/>
                <a:gd name="T46" fmla="*/ 4 w 78"/>
                <a:gd name="T47" fmla="*/ 41 h 89"/>
                <a:gd name="T48" fmla="*/ 3 w 78"/>
                <a:gd name="T49" fmla="*/ 43 h 89"/>
                <a:gd name="T50" fmla="*/ 6 w 78"/>
                <a:gd name="T51" fmla="*/ 43 h 89"/>
                <a:gd name="T52" fmla="*/ 6 w 78"/>
                <a:gd name="T53" fmla="*/ 44 h 89"/>
                <a:gd name="T54" fmla="*/ 16 w 78"/>
                <a:gd name="T55" fmla="*/ 43 h 89"/>
                <a:gd name="T56" fmla="*/ 25 w 78"/>
                <a:gd name="T57" fmla="*/ 39 h 89"/>
                <a:gd name="T58" fmla="*/ 35 w 78"/>
                <a:gd name="T59" fmla="*/ 37 h 89"/>
                <a:gd name="T60" fmla="*/ 39 w 78"/>
                <a:gd name="T61" fmla="*/ 32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5" name="AutoShape 465"/>
            <p:cNvSpPr>
              <a:spLocks/>
            </p:cNvSpPr>
            <p:nvPr/>
          </p:nvSpPr>
          <p:spPr bwMode="gray">
            <a:xfrm>
              <a:off x="3339843" y="554970"/>
              <a:ext cx="162306" cy="224684"/>
            </a:xfrm>
            <a:custGeom>
              <a:avLst/>
              <a:gdLst>
                <a:gd name="T0" fmla="*/ 1 w 140"/>
                <a:gd name="T1" fmla="*/ 38 h 200"/>
                <a:gd name="T2" fmla="*/ 6 w 140"/>
                <a:gd name="T3" fmla="*/ 30 h 200"/>
                <a:gd name="T4" fmla="*/ 9 w 140"/>
                <a:gd name="T5" fmla="*/ 30 h 200"/>
                <a:gd name="T6" fmla="*/ 12 w 140"/>
                <a:gd name="T7" fmla="*/ 31 h 200"/>
                <a:gd name="T8" fmla="*/ 10 w 140"/>
                <a:gd name="T9" fmla="*/ 34 h 200"/>
                <a:gd name="T10" fmla="*/ 9 w 140"/>
                <a:gd name="T11" fmla="*/ 40 h 200"/>
                <a:gd name="T12" fmla="*/ 10 w 140"/>
                <a:gd name="T13" fmla="*/ 45 h 200"/>
                <a:gd name="T14" fmla="*/ 14 w 140"/>
                <a:gd name="T15" fmla="*/ 44 h 200"/>
                <a:gd name="T16" fmla="*/ 24 w 140"/>
                <a:gd name="T17" fmla="*/ 42 h 200"/>
                <a:gd name="T18" fmla="*/ 21 w 140"/>
                <a:gd name="T19" fmla="*/ 46 h 200"/>
                <a:gd name="T20" fmla="*/ 26 w 140"/>
                <a:gd name="T21" fmla="*/ 51 h 200"/>
                <a:gd name="T22" fmla="*/ 27 w 140"/>
                <a:gd name="T23" fmla="*/ 61 h 200"/>
                <a:gd name="T24" fmla="*/ 24 w 140"/>
                <a:gd name="T25" fmla="*/ 61 h 200"/>
                <a:gd name="T26" fmla="*/ 11 w 140"/>
                <a:gd name="T27" fmla="*/ 66 h 200"/>
                <a:gd name="T28" fmla="*/ 13 w 140"/>
                <a:gd name="T29" fmla="*/ 67 h 200"/>
                <a:gd name="T30" fmla="*/ 16 w 140"/>
                <a:gd name="T31" fmla="*/ 71 h 200"/>
                <a:gd name="T32" fmla="*/ 7 w 140"/>
                <a:gd name="T33" fmla="*/ 77 h 200"/>
                <a:gd name="T34" fmla="*/ 6 w 140"/>
                <a:gd name="T35" fmla="*/ 80 h 200"/>
                <a:gd name="T36" fmla="*/ 16 w 140"/>
                <a:gd name="T37" fmla="*/ 81 h 200"/>
                <a:gd name="T38" fmla="*/ 20 w 140"/>
                <a:gd name="T39" fmla="*/ 84 h 200"/>
                <a:gd name="T40" fmla="*/ 31 w 140"/>
                <a:gd name="T41" fmla="*/ 81 h 200"/>
                <a:gd name="T42" fmla="*/ 27 w 140"/>
                <a:gd name="T43" fmla="*/ 84 h 200"/>
                <a:gd name="T44" fmla="*/ 19 w 140"/>
                <a:gd name="T45" fmla="*/ 86 h 200"/>
                <a:gd name="T46" fmla="*/ 9 w 140"/>
                <a:gd name="T47" fmla="*/ 93 h 200"/>
                <a:gd name="T48" fmla="*/ 0 w 140"/>
                <a:gd name="T49" fmla="*/ 99 h 200"/>
                <a:gd name="T50" fmla="*/ 3 w 140"/>
                <a:gd name="T51" fmla="*/ 100 h 200"/>
                <a:gd name="T52" fmla="*/ 6 w 140"/>
                <a:gd name="T53" fmla="*/ 99 h 200"/>
                <a:gd name="T54" fmla="*/ 18 w 140"/>
                <a:gd name="T55" fmla="*/ 98 h 200"/>
                <a:gd name="T56" fmla="*/ 21 w 140"/>
                <a:gd name="T57" fmla="*/ 95 h 200"/>
                <a:gd name="T58" fmla="*/ 30 w 140"/>
                <a:gd name="T59" fmla="*/ 93 h 200"/>
                <a:gd name="T60" fmla="*/ 41 w 140"/>
                <a:gd name="T61" fmla="*/ 92 h 200"/>
                <a:gd name="T62" fmla="*/ 57 w 140"/>
                <a:gd name="T63" fmla="*/ 92 h 200"/>
                <a:gd name="T64" fmla="*/ 68 w 140"/>
                <a:gd name="T65" fmla="*/ 86 h 200"/>
                <a:gd name="T66" fmla="*/ 60 w 140"/>
                <a:gd name="T67" fmla="*/ 83 h 200"/>
                <a:gd name="T68" fmla="*/ 63 w 140"/>
                <a:gd name="T69" fmla="*/ 80 h 200"/>
                <a:gd name="T70" fmla="*/ 71 w 140"/>
                <a:gd name="T71" fmla="*/ 72 h 200"/>
                <a:gd name="T72" fmla="*/ 68 w 140"/>
                <a:gd name="T73" fmla="*/ 67 h 200"/>
                <a:gd name="T74" fmla="*/ 57 w 140"/>
                <a:gd name="T75" fmla="*/ 68 h 200"/>
                <a:gd name="T76" fmla="*/ 58 w 140"/>
                <a:gd name="T77" fmla="*/ 65 h 200"/>
                <a:gd name="T78" fmla="*/ 51 w 140"/>
                <a:gd name="T79" fmla="*/ 57 h 200"/>
                <a:gd name="T80" fmla="*/ 54 w 140"/>
                <a:gd name="T81" fmla="*/ 58 h 200"/>
                <a:gd name="T82" fmla="*/ 53 w 140"/>
                <a:gd name="T83" fmla="*/ 53 h 200"/>
                <a:gd name="T84" fmla="*/ 46 w 140"/>
                <a:gd name="T85" fmla="*/ 47 h 200"/>
                <a:gd name="T86" fmla="*/ 36 w 140"/>
                <a:gd name="T87" fmla="*/ 31 h 200"/>
                <a:gd name="T88" fmla="*/ 22 w 140"/>
                <a:gd name="T89" fmla="*/ 30 h 200"/>
                <a:gd name="T90" fmla="*/ 30 w 140"/>
                <a:gd name="T91" fmla="*/ 28 h 200"/>
                <a:gd name="T92" fmla="*/ 25 w 140"/>
                <a:gd name="T93" fmla="*/ 26 h 200"/>
                <a:gd name="T94" fmla="*/ 28 w 140"/>
                <a:gd name="T95" fmla="*/ 25 h 200"/>
                <a:gd name="T96" fmla="*/ 39 w 140"/>
                <a:gd name="T97" fmla="*/ 12 h 200"/>
                <a:gd name="T98" fmla="*/ 20 w 140"/>
                <a:gd name="T99" fmla="*/ 12 h 200"/>
                <a:gd name="T100" fmla="*/ 16 w 140"/>
                <a:gd name="T101" fmla="*/ 11 h 200"/>
                <a:gd name="T102" fmla="*/ 19 w 140"/>
                <a:gd name="T103" fmla="*/ 9 h 200"/>
                <a:gd name="T104" fmla="*/ 27 w 140"/>
                <a:gd name="T105" fmla="*/ 2 h 200"/>
                <a:gd name="T106" fmla="*/ 12 w 140"/>
                <a:gd name="T107" fmla="*/ 0 h 200"/>
                <a:gd name="T108" fmla="*/ 9 w 140"/>
                <a:gd name="T109" fmla="*/ 4 h 200"/>
                <a:gd name="T110" fmla="*/ 8 w 140"/>
                <a:gd name="T111" fmla="*/ 7 h 200"/>
                <a:gd name="T112" fmla="*/ 4 w 140"/>
                <a:gd name="T113" fmla="*/ 9 h 200"/>
                <a:gd name="T114" fmla="*/ 4 w 140"/>
                <a:gd name="T115" fmla="*/ 12 h 200"/>
                <a:gd name="T116" fmla="*/ 4 w 140"/>
                <a:gd name="T117" fmla="*/ 14 h 200"/>
                <a:gd name="T118" fmla="*/ 4 w 140"/>
                <a:gd name="T119" fmla="*/ 16 h 200"/>
                <a:gd name="T120" fmla="*/ 0 w 140"/>
                <a:gd name="T121" fmla="*/ 21 h 200"/>
                <a:gd name="T122" fmla="*/ 1 w 140"/>
                <a:gd name="T123" fmla="*/ 23 h 200"/>
                <a:gd name="T124" fmla="*/ 0 w 140"/>
                <a:gd name="T125" fmla="*/ 23 h 200"/>
                <a:gd name="T126" fmla="*/ 7 w 140"/>
                <a:gd name="T127" fmla="*/ 22 h 2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0"/>
                <a:gd name="T193" fmla="*/ 0 h 200"/>
                <a:gd name="T194" fmla="*/ 140 w 140"/>
                <a:gd name="T195" fmla="*/ 200 h 2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6" name="AutoShape 466"/>
            <p:cNvSpPr>
              <a:spLocks/>
            </p:cNvSpPr>
            <p:nvPr/>
          </p:nvSpPr>
          <p:spPr bwMode="gray">
            <a:xfrm>
              <a:off x="3296409" y="642596"/>
              <a:ext cx="50292" cy="29209"/>
            </a:xfrm>
            <a:custGeom>
              <a:avLst/>
              <a:gdLst>
                <a:gd name="T0" fmla="*/ 22 w 43"/>
                <a:gd name="T1" fmla="*/ 9 h 28"/>
                <a:gd name="T2" fmla="*/ 20 w 43"/>
                <a:gd name="T3" fmla="*/ 6 h 28"/>
                <a:gd name="T4" fmla="*/ 14 w 43"/>
                <a:gd name="T5" fmla="*/ 0 h 28"/>
                <a:gd name="T6" fmla="*/ 7 w 43"/>
                <a:gd name="T7" fmla="*/ 2 h 28"/>
                <a:gd name="T8" fmla="*/ 0 w 43"/>
                <a:gd name="T9" fmla="*/ 10 h 28"/>
                <a:gd name="T10" fmla="*/ 7 w 43"/>
                <a:gd name="T11" fmla="*/ 11 h 28"/>
                <a:gd name="T12" fmla="*/ 10 w 43"/>
                <a:gd name="T13" fmla="*/ 10 h 28"/>
                <a:gd name="T14" fmla="*/ 16 w 43"/>
                <a:gd name="T15" fmla="*/ 13 h 28"/>
                <a:gd name="T16" fmla="*/ 22 w 43"/>
                <a:gd name="T17" fmla="*/ 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7" name="AutoShape 467"/>
            <p:cNvSpPr>
              <a:spLocks/>
            </p:cNvSpPr>
            <p:nvPr/>
          </p:nvSpPr>
          <p:spPr bwMode="gray">
            <a:xfrm>
              <a:off x="3326127" y="581932"/>
              <a:ext cx="20574" cy="11234"/>
            </a:xfrm>
            <a:custGeom>
              <a:avLst/>
              <a:gdLst>
                <a:gd name="T0" fmla="*/ 5 w 18"/>
                <a:gd name="T1" fmla="*/ 1 h 10"/>
                <a:gd name="T2" fmla="*/ 3 w 18"/>
                <a:gd name="T3" fmla="*/ 0 h 10"/>
                <a:gd name="T4" fmla="*/ 0 w 18"/>
                <a:gd name="T5" fmla="*/ 3 h 10"/>
                <a:gd name="T6" fmla="*/ 8 w 18"/>
                <a:gd name="T7" fmla="*/ 5 h 10"/>
                <a:gd name="T8" fmla="*/ 9 w 18"/>
                <a:gd name="T9" fmla="*/ 4 h 10"/>
                <a:gd name="T10" fmla="*/ 5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8" name="AutoShape 468"/>
            <p:cNvSpPr>
              <a:spLocks/>
            </p:cNvSpPr>
            <p:nvPr/>
          </p:nvSpPr>
          <p:spPr bwMode="gray">
            <a:xfrm>
              <a:off x="3321555" y="561710"/>
              <a:ext cx="18288" cy="11234"/>
            </a:xfrm>
            <a:custGeom>
              <a:avLst/>
              <a:gdLst>
                <a:gd name="T0" fmla="*/ 8 w 16"/>
                <a:gd name="T1" fmla="*/ 2 h 11"/>
                <a:gd name="T2" fmla="*/ 7 w 16"/>
                <a:gd name="T3" fmla="*/ 0 h 11"/>
                <a:gd name="T4" fmla="*/ 2 w 16"/>
                <a:gd name="T5" fmla="*/ 2 h 11"/>
                <a:gd name="T6" fmla="*/ 0 w 16"/>
                <a:gd name="T7" fmla="*/ 5 h 11"/>
                <a:gd name="T8" fmla="*/ 8 w 1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9" name="AutoShape 469"/>
            <p:cNvSpPr>
              <a:spLocks/>
            </p:cNvSpPr>
            <p:nvPr/>
          </p:nvSpPr>
          <p:spPr bwMode="gray">
            <a:xfrm>
              <a:off x="3435855" y="507786"/>
              <a:ext cx="6858" cy="11234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2 h 11"/>
                <a:gd name="T4" fmla="*/ 0 w 7"/>
                <a:gd name="T5" fmla="*/ 3 h 11"/>
                <a:gd name="T6" fmla="*/ 1 w 7"/>
                <a:gd name="T7" fmla="*/ 5 h 11"/>
                <a:gd name="T8" fmla="*/ 3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0" name="AutoShape 470"/>
            <p:cNvSpPr>
              <a:spLocks/>
            </p:cNvSpPr>
            <p:nvPr/>
          </p:nvSpPr>
          <p:spPr bwMode="gray">
            <a:xfrm>
              <a:off x="3337557" y="608894"/>
              <a:ext cx="9144" cy="6741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1 h 5"/>
                <a:gd name="T4" fmla="*/ 0 w 10"/>
                <a:gd name="T5" fmla="*/ 0 h 5"/>
                <a:gd name="T6" fmla="*/ 1 w 10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1" name="AutoShape 471"/>
            <p:cNvSpPr>
              <a:spLocks/>
            </p:cNvSpPr>
            <p:nvPr/>
          </p:nvSpPr>
          <p:spPr bwMode="gray">
            <a:xfrm>
              <a:off x="3369561" y="689780"/>
              <a:ext cx="9144" cy="6741"/>
            </a:xfrm>
            <a:custGeom>
              <a:avLst/>
              <a:gdLst>
                <a:gd name="T0" fmla="*/ 4 w 7"/>
                <a:gd name="T1" fmla="*/ 3 h 6"/>
                <a:gd name="T2" fmla="*/ 1 w 7"/>
                <a:gd name="T3" fmla="*/ 0 h 6"/>
                <a:gd name="T4" fmla="*/ 0 w 7"/>
                <a:gd name="T5" fmla="*/ 3 h 6"/>
                <a:gd name="T6" fmla="*/ 4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2" name="AutoShape 472"/>
            <p:cNvSpPr>
              <a:spLocks/>
            </p:cNvSpPr>
            <p:nvPr/>
          </p:nvSpPr>
          <p:spPr bwMode="gray">
            <a:xfrm>
              <a:off x="3499863" y="984116"/>
              <a:ext cx="6858" cy="2247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3 w 6"/>
                <a:gd name="T7" fmla="*/ 1 h 2"/>
                <a:gd name="T8" fmla="*/ 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3" name="AutoShape 473"/>
            <p:cNvSpPr>
              <a:spLocks/>
            </p:cNvSpPr>
            <p:nvPr/>
          </p:nvSpPr>
          <p:spPr bwMode="gray">
            <a:xfrm>
              <a:off x="2859784" y="1114433"/>
              <a:ext cx="18288" cy="4494"/>
            </a:xfrm>
            <a:custGeom>
              <a:avLst/>
              <a:gdLst>
                <a:gd name="T0" fmla="*/ 2 w 14"/>
                <a:gd name="T1" fmla="*/ 2 h 5"/>
                <a:gd name="T2" fmla="*/ 0 w 14"/>
                <a:gd name="T3" fmla="*/ 0 h 5"/>
                <a:gd name="T4" fmla="*/ 8 w 14"/>
                <a:gd name="T5" fmla="*/ 1 h 5"/>
                <a:gd name="T6" fmla="*/ 2 w 1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3" y="5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4" name="AutoShape 474"/>
            <p:cNvSpPr>
              <a:spLocks/>
            </p:cNvSpPr>
            <p:nvPr/>
          </p:nvSpPr>
          <p:spPr bwMode="gray">
            <a:xfrm>
              <a:off x="2800348" y="1096458"/>
              <a:ext cx="11430" cy="4494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5 w 10"/>
                <a:gd name="T5" fmla="*/ 2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4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5" name="AutoShape 475"/>
            <p:cNvSpPr>
              <a:spLocks/>
            </p:cNvSpPr>
            <p:nvPr/>
          </p:nvSpPr>
          <p:spPr bwMode="gray">
            <a:xfrm>
              <a:off x="2830066" y="1089718"/>
              <a:ext cx="6858" cy="2247"/>
            </a:xfrm>
            <a:custGeom>
              <a:avLst/>
              <a:gdLst>
                <a:gd name="T0" fmla="*/ 3 w 6"/>
                <a:gd name="T1" fmla="*/ 1 h 2"/>
                <a:gd name="T2" fmla="*/ 0 w 6"/>
                <a:gd name="T3" fmla="*/ 1 h 2"/>
                <a:gd name="T4" fmla="*/ 1 w 6"/>
                <a:gd name="T5" fmla="*/ 0 h 2"/>
                <a:gd name="T6" fmla="*/ 3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6" name="AutoShape 476"/>
            <p:cNvSpPr>
              <a:spLocks/>
            </p:cNvSpPr>
            <p:nvPr/>
          </p:nvSpPr>
          <p:spPr bwMode="gray">
            <a:xfrm>
              <a:off x="1917952" y="1267218"/>
              <a:ext cx="2286" cy="449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7" name="AutoShape 477"/>
            <p:cNvSpPr>
              <a:spLocks/>
            </p:cNvSpPr>
            <p:nvPr/>
          </p:nvSpPr>
          <p:spPr bwMode="gray">
            <a:xfrm>
              <a:off x="3243831" y="999844"/>
              <a:ext cx="75438" cy="137057"/>
            </a:xfrm>
            <a:custGeom>
              <a:avLst/>
              <a:gdLst>
                <a:gd name="T0" fmla="*/ 15 w 66"/>
                <a:gd name="T1" fmla="*/ 0 h 123"/>
                <a:gd name="T2" fmla="*/ 9 w 66"/>
                <a:gd name="T3" fmla="*/ 1 h 123"/>
                <a:gd name="T4" fmla="*/ 9 w 66"/>
                <a:gd name="T5" fmla="*/ 15 h 123"/>
                <a:gd name="T6" fmla="*/ 6 w 66"/>
                <a:gd name="T7" fmla="*/ 23 h 123"/>
                <a:gd name="T8" fmla="*/ 1 w 66"/>
                <a:gd name="T9" fmla="*/ 32 h 123"/>
                <a:gd name="T10" fmla="*/ 0 w 66"/>
                <a:gd name="T11" fmla="*/ 40 h 123"/>
                <a:gd name="T12" fmla="*/ 4 w 66"/>
                <a:gd name="T13" fmla="*/ 44 h 123"/>
                <a:gd name="T14" fmla="*/ 7 w 66"/>
                <a:gd name="T15" fmla="*/ 44 h 123"/>
                <a:gd name="T16" fmla="*/ 6 w 66"/>
                <a:gd name="T17" fmla="*/ 61 h 123"/>
                <a:gd name="T18" fmla="*/ 20 w 66"/>
                <a:gd name="T19" fmla="*/ 59 h 123"/>
                <a:gd name="T20" fmla="*/ 20 w 66"/>
                <a:gd name="T21" fmla="*/ 56 h 123"/>
                <a:gd name="T22" fmla="*/ 24 w 66"/>
                <a:gd name="T23" fmla="*/ 49 h 123"/>
                <a:gd name="T24" fmla="*/ 23 w 66"/>
                <a:gd name="T25" fmla="*/ 46 h 123"/>
                <a:gd name="T26" fmla="*/ 24 w 66"/>
                <a:gd name="T27" fmla="*/ 39 h 123"/>
                <a:gd name="T28" fmla="*/ 20 w 66"/>
                <a:gd name="T29" fmla="*/ 29 h 123"/>
                <a:gd name="T30" fmla="*/ 24 w 66"/>
                <a:gd name="T31" fmla="*/ 29 h 123"/>
                <a:gd name="T32" fmla="*/ 27 w 66"/>
                <a:gd name="T33" fmla="*/ 14 h 123"/>
                <a:gd name="T34" fmla="*/ 33 w 66"/>
                <a:gd name="T35" fmla="*/ 7 h 123"/>
                <a:gd name="T36" fmla="*/ 31 w 66"/>
                <a:gd name="T37" fmla="*/ 2 h 123"/>
                <a:gd name="T38" fmla="*/ 18 w 66"/>
                <a:gd name="T39" fmla="*/ 1 h 123"/>
                <a:gd name="T40" fmla="*/ 15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8" name="AutoShape 478"/>
            <p:cNvSpPr>
              <a:spLocks/>
            </p:cNvSpPr>
            <p:nvPr/>
          </p:nvSpPr>
          <p:spPr bwMode="gray">
            <a:xfrm>
              <a:off x="3257547" y="952660"/>
              <a:ext cx="278892" cy="208956"/>
            </a:xfrm>
            <a:custGeom>
              <a:avLst/>
              <a:gdLst>
                <a:gd name="T0" fmla="*/ 25 w 244"/>
                <a:gd name="T1" fmla="*/ 23 h 186"/>
                <a:gd name="T2" fmla="*/ 12 w 244"/>
                <a:gd name="T3" fmla="*/ 23 h 186"/>
                <a:gd name="T4" fmla="*/ 9 w 244"/>
                <a:gd name="T5" fmla="*/ 21 h 186"/>
                <a:gd name="T6" fmla="*/ 3 w 244"/>
                <a:gd name="T7" fmla="*/ 22 h 186"/>
                <a:gd name="T8" fmla="*/ 3 w 244"/>
                <a:gd name="T9" fmla="*/ 18 h 186"/>
                <a:gd name="T10" fmla="*/ 1 w 244"/>
                <a:gd name="T11" fmla="*/ 15 h 186"/>
                <a:gd name="T12" fmla="*/ 1 w 244"/>
                <a:gd name="T13" fmla="*/ 14 h 186"/>
                <a:gd name="T14" fmla="*/ 0 w 244"/>
                <a:gd name="T15" fmla="*/ 12 h 186"/>
                <a:gd name="T16" fmla="*/ 0 w 244"/>
                <a:gd name="T17" fmla="*/ 6 h 186"/>
                <a:gd name="T18" fmla="*/ 15 w 244"/>
                <a:gd name="T19" fmla="*/ 0 h 186"/>
                <a:gd name="T20" fmla="*/ 28 w 244"/>
                <a:gd name="T21" fmla="*/ 2 h 186"/>
                <a:gd name="T22" fmla="*/ 39 w 244"/>
                <a:gd name="T23" fmla="*/ 3 h 186"/>
                <a:gd name="T24" fmla="*/ 50 w 244"/>
                <a:gd name="T25" fmla="*/ 3 h 186"/>
                <a:gd name="T26" fmla="*/ 61 w 244"/>
                <a:gd name="T27" fmla="*/ 3 h 186"/>
                <a:gd name="T28" fmla="*/ 73 w 244"/>
                <a:gd name="T29" fmla="*/ 4 h 186"/>
                <a:gd name="T30" fmla="*/ 78 w 244"/>
                <a:gd name="T31" fmla="*/ 8 h 186"/>
                <a:gd name="T32" fmla="*/ 105 w 244"/>
                <a:gd name="T33" fmla="*/ 14 h 186"/>
                <a:gd name="T34" fmla="*/ 105 w 244"/>
                <a:gd name="T35" fmla="*/ 15 h 186"/>
                <a:gd name="T36" fmla="*/ 108 w 244"/>
                <a:gd name="T37" fmla="*/ 15 h 186"/>
                <a:gd name="T38" fmla="*/ 122 w 244"/>
                <a:gd name="T39" fmla="*/ 16 h 186"/>
                <a:gd name="T40" fmla="*/ 120 w 244"/>
                <a:gd name="T41" fmla="*/ 24 h 186"/>
                <a:gd name="T42" fmla="*/ 109 w 244"/>
                <a:gd name="T43" fmla="*/ 30 h 186"/>
                <a:gd name="T44" fmla="*/ 98 w 244"/>
                <a:gd name="T45" fmla="*/ 36 h 186"/>
                <a:gd name="T46" fmla="*/ 93 w 244"/>
                <a:gd name="T47" fmla="*/ 45 h 186"/>
                <a:gd name="T48" fmla="*/ 87 w 244"/>
                <a:gd name="T49" fmla="*/ 53 h 186"/>
                <a:gd name="T50" fmla="*/ 91 w 244"/>
                <a:gd name="T51" fmla="*/ 62 h 186"/>
                <a:gd name="T52" fmla="*/ 82 w 244"/>
                <a:gd name="T53" fmla="*/ 73 h 186"/>
                <a:gd name="T54" fmla="*/ 80 w 244"/>
                <a:gd name="T55" fmla="*/ 76 h 186"/>
                <a:gd name="T56" fmla="*/ 72 w 244"/>
                <a:gd name="T57" fmla="*/ 81 h 186"/>
                <a:gd name="T58" fmla="*/ 67 w 244"/>
                <a:gd name="T59" fmla="*/ 86 h 186"/>
                <a:gd name="T60" fmla="*/ 55 w 244"/>
                <a:gd name="T61" fmla="*/ 87 h 186"/>
                <a:gd name="T62" fmla="*/ 43 w 244"/>
                <a:gd name="T63" fmla="*/ 89 h 186"/>
                <a:gd name="T64" fmla="*/ 35 w 244"/>
                <a:gd name="T65" fmla="*/ 93 h 186"/>
                <a:gd name="T66" fmla="*/ 28 w 244"/>
                <a:gd name="T67" fmla="*/ 93 h 186"/>
                <a:gd name="T68" fmla="*/ 25 w 244"/>
                <a:gd name="T69" fmla="*/ 84 h 186"/>
                <a:gd name="T70" fmla="*/ 18 w 244"/>
                <a:gd name="T71" fmla="*/ 81 h 186"/>
                <a:gd name="T72" fmla="*/ 14 w 244"/>
                <a:gd name="T73" fmla="*/ 81 h 186"/>
                <a:gd name="T74" fmla="*/ 14 w 244"/>
                <a:gd name="T75" fmla="*/ 77 h 186"/>
                <a:gd name="T76" fmla="*/ 18 w 244"/>
                <a:gd name="T77" fmla="*/ 70 h 186"/>
                <a:gd name="T78" fmla="*/ 17 w 244"/>
                <a:gd name="T79" fmla="*/ 67 h 186"/>
                <a:gd name="T80" fmla="*/ 18 w 244"/>
                <a:gd name="T81" fmla="*/ 60 h 186"/>
                <a:gd name="T82" fmla="*/ 14 w 244"/>
                <a:gd name="T83" fmla="*/ 50 h 186"/>
                <a:gd name="T84" fmla="*/ 18 w 244"/>
                <a:gd name="T85" fmla="*/ 50 h 186"/>
                <a:gd name="T86" fmla="*/ 22 w 244"/>
                <a:gd name="T87" fmla="*/ 35 h 186"/>
                <a:gd name="T88" fmla="*/ 27 w 244"/>
                <a:gd name="T89" fmla="*/ 28 h 186"/>
                <a:gd name="T90" fmla="*/ 25 w 244"/>
                <a:gd name="T91" fmla="*/ 23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9" name="AutoShape 479"/>
            <p:cNvSpPr>
              <a:spLocks/>
            </p:cNvSpPr>
            <p:nvPr/>
          </p:nvSpPr>
          <p:spPr bwMode="gray">
            <a:xfrm>
              <a:off x="3522723" y="1060509"/>
              <a:ext cx="22860" cy="13481"/>
            </a:xfrm>
            <a:custGeom>
              <a:avLst/>
              <a:gdLst>
                <a:gd name="T0" fmla="*/ 10 w 21"/>
                <a:gd name="T1" fmla="*/ 2 h 12"/>
                <a:gd name="T2" fmla="*/ 5 w 21"/>
                <a:gd name="T3" fmla="*/ 6 h 12"/>
                <a:gd name="T4" fmla="*/ 0 w 21"/>
                <a:gd name="T5" fmla="*/ 3 h 12"/>
                <a:gd name="T6" fmla="*/ 7 w 21"/>
                <a:gd name="T7" fmla="*/ 0 h 12"/>
                <a:gd name="T8" fmla="*/ 10 w 21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0" name="AutoShape 480"/>
            <p:cNvSpPr>
              <a:spLocks/>
            </p:cNvSpPr>
            <p:nvPr/>
          </p:nvSpPr>
          <p:spPr bwMode="gray">
            <a:xfrm>
              <a:off x="596646" y="799875"/>
              <a:ext cx="1364741" cy="667312"/>
            </a:xfrm>
            <a:custGeom>
              <a:avLst/>
              <a:gdLst>
                <a:gd name="T0" fmla="*/ 596 w 1194"/>
                <a:gd name="T1" fmla="*/ 54 h 594"/>
                <a:gd name="T2" fmla="*/ 596 w 1194"/>
                <a:gd name="T3" fmla="*/ 50 h 594"/>
                <a:gd name="T4" fmla="*/ 593 w 1194"/>
                <a:gd name="T5" fmla="*/ 42 h 594"/>
                <a:gd name="T6" fmla="*/ 597 w 1194"/>
                <a:gd name="T7" fmla="*/ 27 h 594"/>
                <a:gd name="T8" fmla="*/ 591 w 1194"/>
                <a:gd name="T9" fmla="*/ 25 h 594"/>
                <a:gd name="T10" fmla="*/ 586 w 1194"/>
                <a:gd name="T11" fmla="*/ 25 h 594"/>
                <a:gd name="T12" fmla="*/ 585 w 1194"/>
                <a:gd name="T13" fmla="*/ 22 h 594"/>
                <a:gd name="T14" fmla="*/ 577 w 1194"/>
                <a:gd name="T15" fmla="*/ 31 h 594"/>
                <a:gd name="T16" fmla="*/ 569 w 1194"/>
                <a:gd name="T17" fmla="*/ 40 h 594"/>
                <a:gd name="T18" fmla="*/ 559 w 1194"/>
                <a:gd name="T19" fmla="*/ 48 h 594"/>
                <a:gd name="T20" fmla="*/ 552 w 1194"/>
                <a:gd name="T21" fmla="*/ 52 h 594"/>
                <a:gd name="T22" fmla="*/ 533 w 1194"/>
                <a:gd name="T23" fmla="*/ 53 h 594"/>
                <a:gd name="T24" fmla="*/ 514 w 1194"/>
                <a:gd name="T25" fmla="*/ 54 h 594"/>
                <a:gd name="T26" fmla="*/ 504 w 1194"/>
                <a:gd name="T27" fmla="*/ 61 h 594"/>
                <a:gd name="T28" fmla="*/ 494 w 1194"/>
                <a:gd name="T29" fmla="*/ 70 h 594"/>
                <a:gd name="T30" fmla="*/ 482 w 1194"/>
                <a:gd name="T31" fmla="*/ 70 h 594"/>
                <a:gd name="T32" fmla="*/ 470 w 1194"/>
                <a:gd name="T33" fmla="*/ 71 h 594"/>
                <a:gd name="T34" fmla="*/ 469 w 1194"/>
                <a:gd name="T35" fmla="*/ 79 h 594"/>
                <a:gd name="T36" fmla="*/ 458 w 1194"/>
                <a:gd name="T37" fmla="*/ 82 h 594"/>
                <a:gd name="T38" fmla="*/ 448 w 1194"/>
                <a:gd name="T39" fmla="*/ 86 h 594"/>
                <a:gd name="T40" fmla="*/ 437 w 1194"/>
                <a:gd name="T41" fmla="*/ 90 h 594"/>
                <a:gd name="T42" fmla="*/ 427 w 1194"/>
                <a:gd name="T43" fmla="*/ 93 h 594"/>
                <a:gd name="T44" fmla="*/ 424 w 1194"/>
                <a:gd name="T45" fmla="*/ 88 h 594"/>
                <a:gd name="T46" fmla="*/ 436 w 1194"/>
                <a:gd name="T47" fmla="*/ 76 h 594"/>
                <a:gd name="T48" fmla="*/ 441 w 1194"/>
                <a:gd name="T49" fmla="*/ 70 h 594"/>
                <a:gd name="T50" fmla="*/ 443 w 1194"/>
                <a:gd name="T51" fmla="*/ 59 h 594"/>
                <a:gd name="T52" fmla="*/ 445 w 1194"/>
                <a:gd name="T53" fmla="*/ 48 h 594"/>
                <a:gd name="T54" fmla="*/ 437 w 1194"/>
                <a:gd name="T55" fmla="*/ 42 h 594"/>
                <a:gd name="T56" fmla="*/ 439 w 1194"/>
                <a:gd name="T57" fmla="*/ 39 h 594"/>
                <a:gd name="T58" fmla="*/ 435 w 1194"/>
                <a:gd name="T59" fmla="*/ 39 h 594"/>
                <a:gd name="T60" fmla="*/ 434 w 1194"/>
                <a:gd name="T61" fmla="*/ 34 h 594"/>
                <a:gd name="T62" fmla="*/ 426 w 1194"/>
                <a:gd name="T63" fmla="*/ 29 h 594"/>
                <a:gd name="T64" fmla="*/ 418 w 1194"/>
                <a:gd name="T65" fmla="*/ 24 h 594"/>
                <a:gd name="T66" fmla="*/ 409 w 1194"/>
                <a:gd name="T67" fmla="*/ 19 h 594"/>
                <a:gd name="T68" fmla="*/ 401 w 1194"/>
                <a:gd name="T69" fmla="*/ 13 h 594"/>
                <a:gd name="T70" fmla="*/ 388 w 1194"/>
                <a:gd name="T71" fmla="*/ 17 h 594"/>
                <a:gd name="T72" fmla="*/ 380 w 1194"/>
                <a:gd name="T73" fmla="*/ 13 h 594"/>
                <a:gd name="T74" fmla="*/ 371 w 1194"/>
                <a:gd name="T75" fmla="*/ 15 h 594"/>
                <a:gd name="T76" fmla="*/ 357 w 1194"/>
                <a:gd name="T77" fmla="*/ 9 h 594"/>
                <a:gd name="T78" fmla="*/ 346 w 1194"/>
                <a:gd name="T79" fmla="*/ 6 h 594"/>
                <a:gd name="T80" fmla="*/ 347 w 1194"/>
                <a:gd name="T81" fmla="*/ 0 h 594"/>
                <a:gd name="T82" fmla="*/ 343 w 1194"/>
                <a:gd name="T83" fmla="*/ 4 h 594"/>
                <a:gd name="T84" fmla="*/ 326 w 1194"/>
                <a:gd name="T85" fmla="*/ 4 h 594"/>
                <a:gd name="T86" fmla="*/ 310 w 1194"/>
                <a:gd name="T87" fmla="*/ 4 h 594"/>
                <a:gd name="T88" fmla="*/ 294 w 1194"/>
                <a:gd name="T89" fmla="*/ 4 h 594"/>
                <a:gd name="T90" fmla="*/ 278 w 1194"/>
                <a:gd name="T91" fmla="*/ 4 h 594"/>
                <a:gd name="T92" fmla="*/ 261 w 1194"/>
                <a:gd name="T93" fmla="*/ 4 h 594"/>
                <a:gd name="T94" fmla="*/ 244 w 1194"/>
                <a:gd name="T95" fmla="*/ 4 h 594"/>
                <a:gd name="T96" fmla="*/ 227 w 1194"/>
                <a:gd name="T97" fmla="*/ 4 h 594"/>
                <a:gd name="T98" fmla="*/ 211 w 1194"/>
                <a:gd name="T99" fmla="*/ 4 h 594"/>
                <a:gd name="T100" fmla="*/ 194 w 1194"/>
                <a:gd name="T101" fmla="*/ 4 h 594"/>
                <a:gd name="T102" fmla="*/ 178 w 1194"/>
                <a:gd name="T103" fmla="*/ 4 h 594"/>
                <a:gd name="T104" fmla="*/ 161 w 1194"/>
                <a:gd name="T105" fmla="*/ 4 h 594"/>
                <a:gd name="T106" fmla="*/ 145 w 1194"/>
                <a:gd name="T107" fmla="*/ 4 h 594"/>
                <a:gd name="T108" fmla="*/ 129 w 1194"/>
                <a:gd name="T109" fmla="*/ 4 h 594"/>
                <a:gd name="T110" fmla="*/ 111 w 1194"/>
                <a:gd name="T111" fmla="*/ 4 h 594"/>
                <a:gd name="T112" fmla="*/ 95 w 1194"/>
                <a:gd name="T113" fmla="*/ 4 h 594"/>
                <a:gd name="T114" fmla="*/ 78 w 1194"/>
                <a:gd name="T115" fmla="*/ 4 h 594"/>
                <a:gd name="T116" fmla="*/ 75 w 1194"/>
                <a:gd name="T117" fmla="*/ 14 h 594"/>
                <a:gd name="T118" fmla="*/ 71 w 1194"/>
                <a:gd name="T119" fmla="*/ 24 h 594"/>
                <a:gd name="T120" fmla="*/ 62 w 1194"/>
                <a:gd name="T121" fmla="*/ 27 h 594"/>
                <a:gd name="T122" fmla="*/ 65 w 1194"/>
                <a:gd name="T123" fmla="*/ 24 h 594"/>
                <a:gd name="T124" fmla="*/ 65 w 1194"/>
                <a:gd name="T125" fmla="*/ 26 h 594"/>
                <a:gd name="T126" fmla="*/ 73 w 1194"/>
                <a:gd name="T127" fmla="*/ 17 h 5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94"/>
                <a:gd name="T193" fmla="*/ 0 h 594"/>
                <a:gd name="T194" fmla="*/ 1194 w 1194"/>
                <a:gd name="T195" fmla="*/ 594 h 5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1" name="AutoShape 481"/>
            <p:cNvSpPr>
              <a:spLocks/>
            </p:cNvSpPr>
            <p:nvPr/>
          </p:nvSpPr>
          <p:spPr bwMode="gray">
            <a:xfrm>
              <a:off x="45720" y="244906"/>
              <a:ext cx="868679" cy="408925"/>
            </a:xfrm>
            <a:custGeom>
              <a:avLst/>
              <a:gdLst>
                <a:gd name="T0" fmla="*/ 308 w 760"/>
                <a:gd name="T1" fmla="*/ 176 h 365"/>
                <a:gd name="T2" fmla="*/ 315 w 760"/>
                <a:gd name="T3" fmla="*/ 169 h 365"/>
                <a:gd name="T4" fmla="*/ 310 w 760"/>
                <a:gd name="T5" fmla="*/ 164 h 365"/>
                <a:gd name="T6" fmla="*/ 306 w 760"/>
                <a:gd name="T7" fmla="*/ 158 h 365"/>
                <a:gd name="T8" fmla="*/ 308 w 760"/>
                <a:gd name="T9" fmla="*/ 147 h 365"/>
                <a:gd name="T10" fmla="*/ 310 w 760"/>
                <a:gd name="T11" fmla="*/ 137 h 365"/>
                <a:gd name="T12" fmla="*/ 307 w 760"/>
                <a:gd name="T13" fmla="*/ 125 h 365"/>
                <a:gd name="T14" fmla="*/ 295 w 760"/>
                <a:gd name="T15" fmla="*/ 128 h 365"/>
                <a:gd name="T16" fmla="*/ 288 w 760"/>
                <a:gd name="T17" fmla="*/ 132 h 365"/>
                <a:gd name="T18" fmla="*/ 280 w 760"/>
                <a:gd name="T19" fmla="*/ 135 h 365"/>
                <a:gd name="T20" fmla="*/ 280 w 760"/>
                <a:gd name="T21" fmla="*/ 123 h 365"/>
                <a:gd name="T22" fmla="*/ 277 w 760"/>
                <a:gd name="T23" fmla="*/ 121 h 365"/>
                <a:gd name="T24" fmla="*/ 282 w 760"/>
                <a:gd name="T25" fmla="*/ 118 h 365"/>
                <a:gd name="T26" fmla="*/ 264 w 760"/>
                <a:gd name="T27" fmla="*/ 119 h 365"/>
                <a:gd name="T28" fmla="*/ 279 w 760"/>
                <a:gd name="T29" fmla="*/ 105 h 365"/>
                <a:gd name="T30" fmla="*/ 292 w 760"/>
                <a:gd name="T31" fmla="*/ 93 h 365"/>
                <a:gd name="T32" fmla="*/ 307 w 760"/>
                <a:gd name="T33" fmla="*/ 80 h 365"/>
                <a:gd name="T34" fmla="*/ 321 w 760"/>
                <a:gd name="T35" fmla="*/ 66 h 365"/>
                <a:gd name="T36" fmla="*/ 336 w 760"/>
                <a:gd name="T37" fmla="*/ 54 h 365"/>
                <a:gd name="T38" fmla="*/ 350 w 760"/>
                <a:gd name="T39" fmla="*/ 42 h 365"/>
                <a:gd name="T40" fmla="*/ 365 w 760"/>
                <a:gd name="T41" fmla="*/ 29 h 365"/>
                <a:gd name="T42" fmla="*/ 380 w 760"/>
                <a:gd name="T43" fmla="*/ 17 h 365"/>
                <a:gd name="T44" fmla="*/ 361 w 760"/>
                <a:gd name="T45" fmla="*/ 12 h 365"/>
                <a:gd name="T46" fmla="*/ 345 w 760"/>
                <a:gd name="T47" fmla="*/ 11 h 365"/>
                <a:gd name="T48" fmla="*/ 328 w 760"/>
                <a:gd name="T49" fmla="*/ 9 h 365"/>
                <a:gd name="T50" fmla="*/ 306 w 760"/>
                <a:gd name="T51" fmla="*/ 8 h 365"/>
                <a:gd name="T52" fmla="*/ 304 w 760"/>
                <a:gd name="T53" fmla="*/ 6 h 365"/>
                <a:gd name="T54" fmla="*/ 296 w 760"/>
                <a:gd name="T55" fmla="*/ 4 h 365"/>
                <a:gd name="T56" fmla="*/ 291 w 760"/>
                <a:gd name="T57" fmla="*/ 4 h 365"/>
                <a:gd name="T58" fmla="*/ 289 w 760"/>
                <a:gd name="T59" fmla="*/ 3 h 365"/>
                <a:gd name="T60" fmla="*/ 280 w 760"/>
                <a:gd name="T61" fmla="*/ 4 h 365"/>
                <a:gd name="T62" fmla="*/ 286 w 760"/>
                <a:gd name="T63" fmla="*/ 1 h 365"/>
                <a:gd name="T64" fmla="*/ 280 w 760"/>
                <a:gd name="T65" fmla="*/ 0 h 365"/>
                <a:gd name="T66" fmla="*/ 258 w 760"/>
                <a:gd name="T67" fmla="*/ 5 h 365"/>
                <a:gd name="T68" fmla="*/ 253 w 760"/>
                <a:gd name="T69" fmla="*/ 5 h 365"/>
                <a:gd name="T70" fmla="*/ 245 w 760"/>
                <a:gd name="T71" fmla="*/ 6 h 365"/>
                <a:gd name="T72" fmla="*/ 244 w 760"/>
                <a:gd name="T73" fmla="*/ 8 h 365"/>
                <a:gd name="T74" fmla="*/ 239 w 760"/>
                <a:gd name="T75" fmla="*/ 11 h 365"/>
                <a:gd name="T76" fmla="*/ 242 w 760"/>
                <a:gd name="T77" fmla="*/ 7 h 365"/>
                <a:gd name="T78" fmla="*/ 224 w 760"/>
                <a:gd name="T79" fmla="*/ 11 h 365"/>
                <a:gd name="T80" fmla="*/ 204 w 760"/>
                <a:gd name="T81" fmla="*/ 18 h 365"/>
                <a:gd name="T82" fmla="*/ 185 w 760"/>
                <a:gd name="T83" fmla="*/ 24 h 365"/>
                <a:gd name="T84" fmla="*/ 169 w 760"/>
                <a:gd name="T85" fmla="*/ 25 h 365"/>
                <a:gd name="T86" fmla="*/ 159 w 760"/>
                <a:gd name="T87" fmla="*/ 30 h 365"/>
                <a:gd name="T88" fmla="*/ 166 w 760"/>
                <a:gd name="T89" fmla="*/ 41 h 365"/>
                <a:gd name="T90" fmla="*/ 163 w 760"/>
                <a:gd name="T91" fmla="*/ 44 h 365"/>
                <a:gd name="T92" fmla="*/ 176 w 760"/>
                <a:gd name="T93" fmla="*/ 46 h 365"/>
                <a:gd name="T94" fmla="*/ 172 w 760"/>
                <a:gd name="T95" fmla="*/ 50 h 365"/>
                <a:gd name="T96" fmla="*/ 183 w 760"/>
                <a:gd name="T97" fmla="*/ 50 h 365"/>
                <a:gd name="T98" fmla="*/ 169 w 760"/>
                <a:gd name="T99" fmla="*/ 50 h 365"/>
                <a:gd name="T100" fmla="*/ 169 w 760"/>
                <a:gd name="T101" fmla="*/ 46 h 365"/>
                <a:gd name="T102" fmla="*/ 166 w 760"/>
                <a:gd name="T103" fmla="*/ 52 h 365"/>
                <a:gd name="T104" fmla="*/ 171 w 760"/>
                <a:gd name="T105" fmla="*/ 54 h 365"/>
                <a:gd name="T106" fmla="*/ 164 w 760"/>
                <a:gd name="T107" fmla="*/ 55 h 365"/>
                <a:gd name="T108" fmla="*/ 145 w 760"/>
                <a:gd name="T109" fmla="*/ 53 h 365"/>
                <a:gd name="T110" fmla="*/ 153 w 760"/>
                <a:gd name="T111" fmla="*/ 49 h 365"/>
                <a:gd name="T112" fmla="*/ 132 w 760"/>
                <a:gd name="T113" fmla="*/ 53 h 365"/>
                <a:gd name="T114" fmla="*/ 104 w 760"/>
                <a:gd name="T115" fmla="*/ 60 h 365"/>
                <a:gd name="T116" fmla="*/ 113 w 760"/>
                <a:gd name="T117" fmla="*/ 63 h 365"/>
                <a:gd name="T118" fmla="*/ 107 w 760"/>
                <a:gd name="T119" fmla="*/ 65 h 365"/>
                <a:gd name="T120" fmla="*/ 105 w 760"/>
                <a:gd name="T121" fmla="*/ 71 h 365"/>
                <a:gd name="T122" fmla="*/ 129 w 760"/>
                <a:gd name="T123" fmla="*/ 71 h 365"/>
                <a:gd name="T124" fmla="*/ 132 w 760"/>
                <a:gd name="T125" fmla="*/ 73 h 365"/>
                <a:gd name="T126" fmla="*/ 152 w 760"/>
                <a:gd name="T127" fmla="*/ 67 h 3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0"/>
                <a:gd name="T193" fmla="*/ 0 h 365"/>
                <a:gd name="T194" fmla="*/ 760 w 760"/>
                <a:gd name="T195" fmla="*/ 365 h 3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2" name="AutoShape 482"/>
            <p:cNvSpPr>
              <a:spLocks/>
            </p:cNvSpPr>
            <p:nvPr/>
          </p:nvSpPr>
          <p:spPr bwMode="gray">
            <a:xfrm>
              <a:off x="290322" y="570697"/>
              <a:ext cx="61722" cy="33703"/>
            </a:xfrm>
            <a:custGeom>
              <a:avLst/>
              <a:gdLst>
                <a:gd name="T0" fmla="*/ 27 w 54"/>
                <a:gd name="T1" fmla="*/ 4 h 30"/>
                <a:gd name="T2" fmla="*/ 25 w 54"/>
                <a:gd name="T3" fmla="*/ 4 h 30"/>
                <a:gd name="T4" fmla="*/ 26 w 54"/>
                <a:gd name="T5" fmla="*/ 1 h 30"/>
                <a:gd name="T6" fmla="*/ 25 w 54"/>
                <a:gd name="T7" fmla="*/ 1 h 30"/>
                <a:gd name="T8" fmla="*/ 22 w 54"/>
                <a:gd name="T9" fmla="*/ 0 h 30"/>
                <a:gd name="T10" fmla="*/ 20 w 54"/>
                <a:gd name="T11" fmla="*/ 2 h 30"/>
                <a:gd name="T12" fmla="*/ 17 w 54"/>
                <a:gd name="T13" fmla="*/ 2 h 30"/>
                <a:gd name="T14" fmla="*/ 13 w 54"/>
                <a:gd name="T15" fmla="*/ 3 h 30"/>
                <a:gd name="T16" fmla="*/ 9 w 54"/>
                <a:gd name="T17" fmla="*/ 8 h 30"/>
                <a:gd name="T18" fmla="*/ 8 w 54"/>
                <a:gd name="T19" fmla="*/ 4 h 30"/>
                <a:gd name="T20" fmla="*/ 1 w 54"/>
                <a:gd name="T21" fmla="*/ 8 h 30"/>
                <a:gd name="T22" fmla="*/ 1 w 54"/>
                <a:gd name="T23" fmla="*/ 13 h 30"/>
                <a:gd name="T24" fmla="*/ 2 w 54"/>
                <a:gd name="T25" fmla="*/ 10 h 30"/>
                <a:gd name="T26" fmla="*/ 5 w 54"/>
                <a:gd name="T27" fmla="*/ 11 h 30"/>
                <a:gd name="T28" fmla="*/ 0 w 54"/>
                <a:gd name="T29" fmla="*/ 15 h 30"/>
                <a:gd name="T30" fmla="*/ 6 w 54"/>
                <a:gd name="T31" fmla="*/ 11 h 30"/>
                <a:gd name="T32" fmla="*/ 17 w 54"/>
                <a:gd name="T33" fmla="*/ 8 h 30"/>
                <a:gd name="T34" fmla="*/ 20 w 54"/>
                <a:gd name="T35" fmla="*/ 6 h 30"/>
                <a:gd name="T36" fmla="*/ 27 w 54"/>
                <a:gd name="T37" fmla="*/ 4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0"/>
                <a:gd name="T59" fmla="*/ 54 w 5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0">
                  <a:moveTo>
                    <a:pt x="54" y="8"/>
                  </a:moveTo>
                  <a:lnTo>
                    <a:pt x="49" y="7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5" y="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2" y="16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9" y="21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3" name="AutoShape 484"/>
            <p:cNvSpPr>
              <a:spLocks/>
            </p:cNvSpPr>
            <p:nvPr/>
          </p:nvSpPr>
          <p:spPr bwMode="gray">
            <a:xfrm>
              <a:off x="144018" y="426900"/>
              <a:ext cx="50292" cy="15728"/>
            </a:xfrm>
            <a:custGeom>
              <a:avLst/>
              <a:gdLst>
                <a:gd name="T0" fmla="*/ 22 w 46"/>
                <a:gd name="T1" fmla="*/ 4 h 16"/>
                <a:gd name="T2" fmla="*/ 11 w 46"/>
                <a:gd name="T3" fmla="*/ 7 h 16"/>
                <a:gd name="T4" fmla="*/ 7 w 46"/>
                <a:gd name="T5" fmla="*/ 3 h 16"/>
                <a:gd name="T6" fmla="*/ 8 w 46"/>
                <a:gd name="T7" fmla="*/ 5 h 16"/>
                <a:gd name="T8" fmla="*/ 0 w 46"/>
                <a:gd name="T9" fmla="*/ 4 h 16"/>
                <a:gd name="T10" fmla="*/ 2 w 46"/>
                <a:gd name="T11" fmla="*/ 0 h 16"/>
                <a:gd name="T12" fmla="*/ 11 w 46"/>
                <a:gd name="T13" fmla="*/ 0 h 16"/>
                <a:gd name="T14" fmla="*/ 22 w 46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6"/>
                <a:gd name="T26" fmla="*/ 46 w 4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6">
                  <a:moveTo>
                    <a:pt x="46" y="9"/>
                  </a:moveTo>
                  <a:lnTo>
                    <a:pt x="22" y="16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5" y="1"/>
                  </a:lnTo>
                  <a:lnTo>
                    <a:pt x="24" y="0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4" name="AutoShape 485"/>
            <p:cNvSpPr>
              <a:spLocks/>
            </p:cNvSpPr>
            <p:nvPr/>
          </p:nvSpPr>
          <p:spPr bwMode="gray">
            <a:xfrm>
              <a:off x="681228" y="613387"/>
              <a:ext cx="27432" cy="42690"/>
            </a:xfrm>
            <a:custGeom>
              <a:avLst/>
              <a:gdLst>
                <a:gd name="T0" fmla="*/ 7 w 24"/>
                <a:gd name="T1" fmla="*/ 18 h 38"/>
                <a:gd name="T2" fmla="*/ 6 w 24"/>
                <a:gd name="T3" fmla="*/ 19 h 38"/>
                <a:gd name="T4" fmla="*/ 5 w 24"/>
                <a:gd name="T5" fmla="*/ 15 h 38"/>
                <a:gd name="T6" fmla="*/ 0 w 24"/>
                <a:gd name="T7" fmla="*/ 12 h 38"/>
                <a:gd name="T8" fmla="*/ 4 w 24"/>
                <a:gd name="T9" fmla="*/ 11 h 38"/>
                <a:gd name="T10" fmla="*/ 6 w 24"/>
                <a:gd name="T11" fmla="*/ 9 h 38"/>
                <a:gd name="T12" fmla="*/ 3 w 24"/>
                <a:gd name="T13" fmla="*/ 9 h 38"/>
                <a:gd name="T14" fmla="*/ 7 w 24"/>
                <a:gd name="T15" fmla="*/ 5 h 38"/>
                <a:gd name="T16" fmla="*/ 6 w 24"/>
                <a:gd name="T17" fmla="*/ 2 h 38"/>
                <a:gd name="T18" fmla="*/ 10 w 24"/>
                <a:gd name="T19" fmla="*/ 0 h 38"/>
                <a:gd name="T20" fmla="*/ 12 w 24"/>
                <a:gd name="T21" fmla="*/ 10 h 38"/>
                <a:gd name="T22" fmla="*/ 10 w 24"/>
                <a:gd name="T23" fmla="*/ 9 h 38"/>
                <a:gd name="T24" fmla="*/ 10 w 24"/>
                <a:gd name="T25" fmla="*/ 11 h 38"/>
                <a:gd name="T26" fmla="*/ 7 w 24"/>
                <a:gd name="T27" fmla="*/ 1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14" y="36"/>
                  </a:moveTo>
                  <a:lnTo>
                    <a:pt x="11" y="38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8" y="23"/>
                  </a:lnTo>
                  <a:lnTo>
                    <a:pt x="13" y="17"/>
                  </a:lnTo>
                  <a:lnTo>
                    <a:pt x="6" y="18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4" y="19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5" name="AutoShape 486"/>
            <p:cNvSpPr>
              <a:spLocks/>
            </p:cNvSpPr>
            <p:nvPr/>
          </p:nvSpPr>
          <p:spPr bwMode="gray">
            <a:xfrm>
              <a:off x="699516" y="563957"/>
              <a:ext cx="27432" cy="31456"/>
            </a:xfrm>
            <a:custGeom>
              <a:avLst/>
              <a:gdLst>
                <a:gd name="T0" fmla="*/ 12 w 25"/>
                <a:gd name="T1" fmla="*/ 7 h 28"/>
                <a:gd name="T2" fmla="*/ 9 w 25"/>
                <a:gd name="T3" fmla="*/ 9 h 28"/>
                <a:gd name="T4" fmla="*/ 0 w 25"/>
                <a:gd name="T5" fmla="*/ 14 h 28"/>
                <a:gd name="T6" fmla="*/ 2 w 25"/>
                <a:gd name="T7" fmla="*/ 11 h 28"/>
                <a:gd name="T8" fmla="*/ 9 w 25"/>
                <a:gd name="T9" fmla="*/ 0 h 28"/>
                <a:gd name="T10" fmla="*/ 12 w 25"/>
                <a:gd name="T11" fmla="*/ 1 h 28"/>
                <a:gd name="T12" fmla="*/ 12 w 25"/>
                <a:gd name="T13" fmla="*/ 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24" y="15"/>
                  </a:moveTo>
                  <a:lnTo>
                    <a:pt x="18" y="18"/>
                  </a:lnTo>
                  <a:lnTo>
                    <a:pt x="0" y="28"/>
                  </a:lnTo>
                  <a:lnTo>
                    <a:pt x="5" y="2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6" name="AutoShape 487"/>
            <p:cNvSpPr>
              <a:spLocks/>
            </p:cNvSpPr>
            <p:nvPr/>
          </p:nvSpPr>
          <p:spPr bwMode="gray">
            <a:xfrm>
              <a:off x="0" y="647090"/>
              <a:ext cx="41148" cy="15728"/>
            </a:xfrm>
            <a:custGeom>
              <a:avLst/>
              <a:gdLst>
                <a:gd name="T0" fmla="*/ 18 w 36"/>
                <a:gd name="T1" fmla="*/ 5 h 13"/>
                <a:gd name="T2" fmla="*/ 14 w 36"/>
                <a:gd name="T3" fmla="*/ 0 h 13"/>
                <a:gd name="T4" fmla="*/ 0 w 36"/>
                <a:gd name="T5" fmla="*/ 6 h 13"/>
                <a:gd name="T6" fmla="*/ 5 w 36"/>
                <a:gd name="T7" fmla="*/ 7 h 13"/>
                <a:gd name="T8" fmla="*/ 18 w 36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36" y="10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6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7" name="AutoShape 488"/>
            <p:cNvSpPr>
              <a:spLocks/>
            </p:cNvSpPr>
            <p:nvPr/>
          </p:nvSpPr>
          <p:spPr bwMode="gray">
            <a:xfrm>
              <a:off x="118872" y="510033"/>
              <a:ext cx="32004" cy="11234"/>
            </a:xfrm>
            <a:custGeom>
              <a:avLst/>
              <a:gdLst>
                <a:gd name="T0" fmla="*/ 14 w 27"/>
                <a:gd name="T1" fmla="*/ 4 h 10"/>
                <a:gd name="T2" fmla="*/ 8 w 27"/>
                <a:gd name="T3" fmla="*/ 5 h 10"/>
                <a:gd name="T4" fmla="*/ 0 w 27"/>
                <a:gd name="T5" fmla="*/ 3 h 10"/>
                <a:gd name="T6" fmla="*/ 14 w 27"/>
                <a:gd name="T7" fmla="*/ 0 h 10"/>
                <a:gd name="T8" fmla="*/ 14 w 2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27" y="8"/>
                  </a:moveTo>
                  <a:lnTo>
                    <a:pt x="16" y="10"/>
                  </a:lnTo>
                  <a:lnTo>
                    <a:pt x="0" y="6"/>
                  </a:lnTo>
                  <a:lnTo>
                    <a:pt x="27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8" name="AutoShape 489"/>
            <p:cNvSpPr>
              <a:spLocks/>
            </p:cNvSpPr>
            <p:nvPr/>
          </p:nvSpPr>
          <p:spPr bwMode="gray">
            <a:xfrm>
              <a:off x="681228" y="563957"/>
              <a:ext cx="27432" cy="20222"/>
            </a:xfrm>
            <a:custGeom>
              <a:avLst/>
              <a:gdLst>
                <a:gd name="T0" fmla="*/ 10 w 24"/>
                <a:gd name="T1" fmla="*/ 9 h 19"/>
                <a:gd name="T2" fmla="*/ 8 w 24"/>
                <a:gd name="T3" fmla="*/ 6 h 19"/>
                <a:gd name="T4" fmla="*/ 5 w 24"/>
                <a:gd name="T5" fmla="*/ 3 h 19"/>
                <a:gd name="T6" fmla="*/ 12 w 24"/>
                <a:gd name="T7" fmla="*/ 5 h 19"/>
                <a:gd name="T8" fmla="*/ 11 w 24"/>
                <a:gd name="T9" fmla="*/ 3 h 19"/>
                <a:gd name="T10" fmla="*/ 7 w 24"/>
                <a:gd name="T11" fmla="*/ 3 h 19"/>
                <a:gd name="T12" fmla="*/ 10 w 24"/>
                <a:gd name="T13" fmla="*/ 0 h 19"/>
                <a:gd name="T14" fmla="*/ 4 w 24"/>
                <a:gd name="T15" fmla="*/ 2 h 19"/>
                <a:gd name="T16" fmla="*/ 3 w 24"/>
                <a:gd name="T17" fmla="*/ 4 h 19"/>
                <a:gd name="T18" fmla="*/ 0 w 24"/>
                <a:gd name="T19" fmla="*/ 4 h 19"/>
                <a:gd name="T20" fmla="*/ 2 w 24"/>
                <a:gd name="T21" fmla="*/ 9 h 19"/>
                <a:gd name="T22" fmla="*/ 4 w 24"/>
                <a:gd name="T23" fmla="*/ 6 h 19"/>
                <a:gd name="T24" fmla="*/ 10 w 24"/>
                <a:gd name="T25" fmla="*/ 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19" y="18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9" name="AutoShape 490"/>
            <p:cNvSpPr>
              <a:spLocks/>
            </p:cNvSpPr>
            <p:nvPr/>
          </p:nvSpPr>
          <p:spPr bwMode="gray">
            <a:xfrm>
              <a:off x="676656" y="584178"/>
              <a:ext cx="18288" cy="31456"/>
            </a:xfrm>
            <a:custGeom>
              <a:avLst/>
              <a:gdLst>
                <a:gd name="T0" fmla="*/ 0 w 17"/>
                <a:gd name="T1" fmla="*/ 14 h 28"/>
                <a:gd name="T2" fmla="*/ 8 w 17"/>
                <a:gd name="T3" fmla="*/ 0 h 28"/>
                <a:gd name="T4" fmla="*/ 2 w 17"/>
                <a:gd name="T5" fmla="*/ 3 h 28"/>
                <a:gd name="T6" fmla="*/ 0 w 17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8"/>
                  </a:moveTo>
                  <a:lnTo>
                    <a:pt x="17" y="0"/>
                  </a:lnTo>
                  <a:lnTo>
                    <a:pt x="5" y="6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0" name="AutoShape 491"/>
            <p:cNvSpPr>
              <a:spLocks/>
            </p:cNvSpPr>
            <p:nvPr/>
          </p:nvSpPr>
          <p:spPr bwMode="gray">
            <a:xfrm>
              <a:off x="706374" y="595413"/>
              <a:ext cx="18288" cy="15728"/>
            </a:xfrm>
            <a:custGeom>
              <a:avLst/>
              <a:gdLst>
                <a:gd name="T0" fmla="*/ 7 w 17"/>
                <a:gd name="T1" fmla="*/ 5 h 15"/>
                <a:gd name="T2" fmla="*/ 8 w 17"/>
                <a:gd name="T3" fmla="*/ 3 h 15"/>
                <a:gd name="T4" fmla="*/ 3 w 17"/>
                <a:gd name="T5" fmla="*/ 0 h 15"/>
                <a:gd name="T6" fmla="*/ 0 w 17"/>
                <a:gd name="T7" fmla="*/ 5 h 15"/>
                <a:gd name="T8" fmla="*/ 3 w 17"/>
                <a:gd name="T9" fmla="*/ 7 h 15"/>
                <a:gd name="T10" fmla="*/ 5 w 17"/>
                <a:gd name="T11" fmla="*/ 4 h 15"/>
                <a:gd name="T12" fmla="*/ 7 w 17"/>
                <a:gd name="T13" fmla="*/ 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15" y="10"/>
                  </a:moveTo>
                  <a:lnTo>
                    <a:pt x="17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1" name="AutoShape 492"/>
            <p:cNvSpPr>
              <a:spLocks/>
            </p:cNvSpPr>
            <p:nvPr/>
          </p:nvSpPr>
          <p:spPr bwMode="gray">
            <a:xfrm>
              <a:off x="685800" y="602153"/>
              <a:ext cx="18288" cy="15728"/>
            </a:xfrm>
            <a:custGeom>
              <a:avLst/>
              <a:gdLst>
                <a:gd name="T0" fmla="*/ 8 w 16"/>
                <a:gd name="T1" fmla="*/ 2 h 15"/>
                <a:gd name="T2" fmla="*/ 0 w 16"/>
                <a:gd name="T3" fmla="*/ 7 h 15"/>
                <a:gd name="T4" fmla="*/ 4 w 16"/>
                <a:gd name="T5" fmla="*/ 0 h 15"/>
                <a:gd name="T6" fmla="*/ 8 w 1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2" name="AutoShape 494"/>
            <p:cNvSpPr>
              <a:spLocks/>
            </p:cNvSpPr>
            <p:nvPr/>
          </p:nvSpPr>
          <p:spPr bwMode="gray">
            <a:xfrm>
              <a:off x="1760219" y="1026806"/>
              <a:ext cx="54864" cy="11234"/>
            </a:xfrm>
            <a:custGeom>
              <a:avLst/>
              <a:gdLst>
                <a:gd name="T0" fmla="*/ 24 w 47"/>
                <a:gd name="T1" fmla="*/ 0 h 11"/>
                <a:gd name="T2" fmla="*/ 17 w 47"/>
                <a:gd name="T3" fmla="*/ 2 h 11"/>
                <a:gd name="T4" fmla="*/ 18 w 47"/>
                <a:gd name="T5" fmla="*/ 0 h 11"/>
                <a:gd name="T6" fmla="*/ 0 w 47"/>
                <a:gd name="T7" fmla="*/ 5 h 11"/>
                <a:gd name="T8" fmla="*/ 12 w 47"/>
                <a:gd name="T9" fmla="*/ 3 h 11"/>
                <a:gd name="T10" fmla="*/ 24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3" name="AutoShape 497"/>
            <p:cNvSpPr>
              <a:spLocks/>
            </p:cNvSpPr>
            <p:nvPr/>
          </p:nvSpPr>
          <p:spPr bwMode="gray">
            <a:xfrm>
              <a:off x="3044949" y="1399782"/>
              <a:ext cx="210312" cy="190981"/>
            </a:xfrm>
            <a:custGeom>
              <a:avLst/>
              <a:gdLst>
                <a:gd name="T0" fmla="*/ 2 w 183"/>
                <a:gd name="T1" fmla="*/ 79 h 170"/>
                <a:gd name="T2" fmla="*/ 0 w 183"/>
                <a:gd name="T3" fmla="*/ 85 h 170"/>
                <a:gd name="T4" fmla="*/ 1 w 183"/>
                <a:gd name="T5" fmla="*/ 79 h 170"/>
                <a:gd name="T6" fmla="*/ 8 w 183"/>
                <a:gd name="T7" fmla="*/ 63 h 170"/>
                <a:gd name="T8" fmla="*/ 15 w 183"/>
                <a:gd name="T9" fmla="*/ 48 h 170"/>
                <a:gd name="T10" fmla="*/ 13 w 183"/>
                <a:gd name="T11" fmla="*/ 49 h 170"/>
                <a:gd name="T12" fmla="*/ 22 w 183"/>
                <a:gd name="T13" fmla="*/ 40 h 170"/>
                <a:gd name="T14" fmla="*/ 25 w 183"/>
                <a:gd name="T15" fmla="*/ 30 h 170"/>
                <a:gd name="T16" fmla="*/ 30 w 183"/>
                <a:gd name="T17" fmla="*/ 20 h 170"/>
                <a:gd name="T18" fmla="*/ 38 w 183"/>
                <a:gd name="T19" fmla="*/ 12 h 170"/>
                <a:gd name="T20" fmla="*/ 44 w 183"/>
                <a:gd name="T21" fmla="*/ 0 h 170"/>
                <a:gd name="T22" fmla="*/ 56 w 183"/>
                <a:gd name="T23" fmla="*/ 0 h 170"/>
                <a:gd name="T24" fmla="*/ 68 w 183"/>
                <a:gd name="T25" fmla="*/ 0 h 170"/>
                <a:gd name="T26" fmla="*/ 80 w 183"/>
                <a:gd name="T27" fmla="*/ 0 h 170"/>
                <a:gd name="T28" fmla="*/ 92 w 183"/>
                <a:gd name="T29" fmla="*/ 0 h 170"/>
                <a:gd name="T30" fmla="*/ 92 w 183"/>
                <a:gd name="T31" fmla="*/ 5 h 170"/>
                <a:gd name="T32" fmla="*/ 91 w 183"/>
                <a:gd name="T33" fmla="*/ 20 h 170"/>
                <a:gd name="T34" fmla="*/ 83 w 183"/>
                <a:gd name="T35" fmla="*/ 20 h 170"/>
                <a:gd name="T36" fmla="*/ 74 w 183"/>
                <a:gd name="T37" fmla="*/ 20 h 170"/>
                <a:gd name="T38" fmla="*/ 65 w 183"/>
                <a:gd name="T39" fmla="*/ 20 h 170"/>
                <a:gd name="T40" fmla="*/ 56 w 183"/>
                <a:gd name="T41" fmla="*/ 20 h 170"/>
                <a:gd name="T42" fmla="*/ 55 w 183"/>
                <a:gd name="T43" fmla="*/ 37 h 170"/>
                <a:gd name="T44" fmla="*/ 55 w 183"/>
                <a:gd name="T45" fmla="*/ 52 h 170"/>
                <a:gd name="T46" fmla="*/ 45 w 183"/>
                <a:gd name="T47" fmla="*/ 57 h 170"/>
                <a:gd name="T48" fmla="*/ 45 w 183"/>
                <a:gd name="T49" fmla="*/ 68 h 170"/>
                <a:gd name="T50" fmla="*/ 44 w 183"/>
                <a:gd name="T51" fmla="*/ 79 h 170"/>
                <a:gd name="T52" fmla="*/ 34 w 183"/>
                <a:gd name="T53" fmla="*/ 79 h 170"/>
                <a:gd name="T54" fmla="*/ 23 w 183"/>
                <a:gd name="T55" fmla="*/ 79 h 170"/>
                <a:gd name="T56" fmla="*/ 12 w 183"/>
                <a:gd name="T57" fmla="*/ 79 h 170"/>
                <a:gd name="T58" fmla="*/ 2 w 183"/>
                <a:gd name="T59" fmla="*/ 79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PLANO NACIONAL DE EXPORTAÇÕES: MERCADOS PRIORITÁRIOS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7" name="Retângulo 496"/>
          <p:cNvSpPr/>
          <p:nvPr/>
        </p:nvSpPr>
        <p:spPr>
          <a:xfrm rot="3398385">
            <a:off x="1025315" y="293953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México</a:t>
            </a:r>
          </a:p>
        </p:txBody>
      </p:sp>
      <p:sp>
        <p:nvSpPr>
          <p:cNvPr id="498" name="Retângulo 497"/>
          <p:cNvSpPr/>
          <p:nvPr/>
        </p:nvSpPr>
        <p:spPr>
          <a:xfrm>
            <a:off x="1560940" y="5557814"/>
            <a:ext cx="1095028" cy="3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Argentina</a:t>
            </a:r>
          </a:p>
        </p:txBody>
      </p:sp>
      <p:sp>
        <p:nvSpPr>
          <p:cNvPr id="499" name="Retângulo 498"/>
          <p:cNvSpPr/>
          <p:nvPr/>
        </p:nvSpPr>
        <p:spPr>
          <a:xfrm>
            <a:off x="9638092" y="5114671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Austrália</a:t>
            </a:r>
          </a:p>
        </p:txBody>
      </p:sp>
      <p:sp>
        <p:nvSpPr>
          <p:cNvPr id="500" name="Retângulo 499"/>
          <p:cNvSpPr/>
          <p:nvPr/>
        </p:nvSpPr>
        <p:spPr>
          <a:xfrm>
            <a:off x="7597891" y="12254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Rússia</a:t>
            </a:r>
          </a:p>
        </p:txBody>
      </p:sp>
      <p:sp>
        <p:nvSpPr>
          <p:cNvPr id="501" name="Retângulo 500"/>
          <p:cNvSpPr/>
          <p:nvPr/>
        </p:nvSpPr>
        <p:spPr>
          <a:xfrm>
            <a:off x="8262537" y="2389538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China</a:t>
            </a:r>
          </a:p>
        </p:txBody>
      </p:sp>
      <p:sp>
        <p:nvSpPr>
          <p:cNvPr id="503" name="Retângulo 502"/>
          <p:cNvSpPr/>
          <p:nvPr/>
        </p:nvSpPr>
        <p:spPr>
          <a:xfrm>
            <a:off x="7629099" y="290275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Índia</a:t>
            </a:r>
          </a:p>
        </p:txBody>
      </p:sp>
      <p:sp>
        <p:nvSpPr>
          <p:cNvPr id="504" name="Retângulo 503"/>
          <p:cNvSpPr/>
          <p:nvPr/>
        </p:nvSpPr>
        <p:spPr>
          <a:xfrm rot="1674081">
            <a:off x="6680342" y="2491147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Irã</a:t>
            </a:r>
          </a:p>
        </p:txBody>
      </p:sp>
      <p:sp>
        <p:nvSpPr>
          <p:cNvPr id="507" name="Retângulo 506"/>
          <p:cNvSpPr/>
          <p:nvPr/>
        </p:nvSpPr>
        <p:spPr>
          <a:xfrm rot="1674081">
            <a:off x="6547606" y="293459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Arábia Saudita</a:t>
            </a:r>
          </a:p>
        </p:txBody>
      </p:sp>
      <p:sp>
        <p:nvSpPr>
          <p:cNvPr id="508" name="Retângulo 507"/>
          <p:cNvSpPr/>
          <p:nvPr/>
        </p:nvSpPr>
        <p:spPr>
          <a:xfrm>
            <a:off x="7282570" y="3378512"/>
            <a:ext cx="838179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Emirados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Árabes Unidos </a:t>
            </a:r>
          </a:p>
        </p:txBody>
      </p:sp>
      <p:sp>
        <p:nvSpPr>
          <p:cNvPr id="511" name="Retângulo 510"/>
          <p:cNvSpPr/>
          <p:nvPr/>
        </p:nvSpPr>
        <p:spPr>
          <a:xfrm>
            <a:off x="6126877" y="227942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Turquia</a:t>
            </a:r>
          </a:p>
        </p:txBody>
      </p:sp>
      <p:sp>
        <p:nvSpPr>
          <p:cNvPr id="513" name="Retângulo 512"/>
          <p:cNvSpPr/>
          <p:nvPr/>
        </p:nvSpPr>
        <p:spPr>
          <a:xfrm>
            <a:off x="4443590" y="193273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França</a:t>
            </a:r>
          </a:p>
        </p:txBody>
      </p:sp>
      <p:sp>
        <p:nvSpPr>
          <p:cNvPr id="517" name="Retângulo 516"/>
          <p:cNvSpPr/>
          <p:nvPr/>
        </p:nvSpPr>
        <p:spPr>
          <a:xfrm>
            <a:off x="4810416" y="1167892"/>
            <a:ext cx="863652" cy="20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Alemanha</a:t>
            </a:r>
          </a:p>
        </p:txBody>
      </p:sp>
      <p:sp>
        <p:nvSpPr>
          <p:cNvPr id="518" name="Retângulo 517"/>
          <p:cNvSpPr/>
          <p:nvPr/>
        </p:nvSpPr>
        <p:spPr>
          <a:xfrm>
            <a:off x="4098602" y="1443675"/>
            <a:ext cx="990783" cy="32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Reino Unido</a:t>
            </a:r>
          </a:p>
        </p:txBody>
      </p:sp>
      <p:sp>
        <p:nvSpPr>
          <p:cNvPr id="519" name="Retângulo 518"/>
          <p:cNvSpPr/>
          <p:nvPr/>
        </p:nvSpPr>
        <p:spPr>
          <a:xfrm>
            <a:off x="5806112" y="78424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Polônia</a:t>
            </a:r>
          </a:p>
        </p:txBody>
      </p:sp>
      <p:sp>
        <p:nvSpPr>
          <p:cNvPr id="520" name="Retângulo 519"/>
          <p:cNvSpPr/>
          <p:nvPr/>
        </p:nvSpPr>
        <p:spPr>
          <a:xfrm>
            <a:off x="5975486" y="284502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Egito</a:t>
            </a:r>
          </a:p>
        </p:txBody>
      </p:sp>
      <p:sp>
        <p:nvSpPr>
          <p:cNvPr id="521" name="Retângulo 520"/>
          <p:cNvSpPr/>
          <p:nvPr/>
        </p:nvSpPr>
        <p:spPr>
          <a:xfrm>
            <a:off x="4959874" y="278646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Argélia</a:t>
            </a:r>
          </a:p>
        </p:txBody>
      </p:sp>
      <p:sp>
        <p:nvSpPr>
          <p:cNvPr id="522" name="Retângulo 521"/>
          <p:cNvSpPr/>
          <p:nvPr/>
        </p:nvSpPr>
        <p:spPr>
          <a:xfrm>
            <a:off x="4862616" y="3974855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Nigéria</a:t>
            </a:r>
          </a:p>
        </p:txBody>
      </p:sp>
      <p:sp>
        <p:nvSpPr>
          <p:cNvPr id="523" name="Retângulo 522"/>
          <p:cNvSpPr/>
          <p:nvPr/>
        </p:nvSpPr>
        <p:spPr>
          <a:xfrm>
            <a:off x="5060667" y="457629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Angola</a:t>
            </a:r>
          </a:p>
        </p:txBody>
      </p:sp>
      <p:sp>
        <p:nvSpPr>
          <p:cNvPr id="524" name="Retângulo 523"/>
          <p:cNvSpPr/>
          <p:nvPr/>
        </p:nvSpPr>
        <p:spPr>
          <a:xfrm>
            <a:off x="10092086" y="2387079"/>
            <a:ext cx="838179" cy="25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Japão</a:t>
            </a:r>
          </a:p>
        </p:txBody>
      </p:sp>
      <p:sp>
        <p:nvSpPr>
          <p:cNvPr id="525" name="Retângulo 524"/>
          <p:cNvSpPr/>
          <p:nvPr/>
        </p:nvSpPr>
        <p:spPr>
          <a:xfrm>
            <a:off x="9603299" y="280316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Coreia do Sul</a:t>
            </a:r>
          </a:p>
        </p:txBody>
      </p:sp>
      <p:sp>
        <p:nvSpPr>
          <p:cNvPr id="526" name="Retângulo 525">
            <a:hlinkClick r:id="rId3" action="ppaction://hlinksldjump"/>
          </p:cNvPr>
          <p:cNvSpPr/>
          <p:nvPr/>
        </p:nvSpPr>
        <p:spPr>
          <a:xfrm>
            <a:off x="5542169" y="5725155"/>
            <a:ext cx="1104010" cy="17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África do Sul</a:t>
            </a:r>
          </a:p>
        </p:txBody>
      </p:sp>
      <p:sp>
        <p:nvSpPr>
          <p:cNvPr id="527" name="Retângulo 526"/>
          <p:cNvSpPr/>
          <p:nvPr/>
        </p:nvSpPr>
        <p:spPr>
          <a:xfrm>
            <a:off x="6586822" y="4319083"/>
            <a:ext cx="1156190" cy="32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Moçambique</a:t>
            </a:r>
          </a:p>
        </p:txBody>
      </p:sp>
      <p:sp>
        <p:nvSpPr>
          <p:cNvPr id="528" name="Retângulo 527"/>
          <p:cNvSpPr/>
          <p:nvPr/>
        </p:nvSpPr>
        <p:spPr>
          <a:xfrm>
            <a:off x="2325559" y="2957724"/>
            <a:ext cx="841447" cy="26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Cuba</a:t>
            </a:r>
          </a:p>
        </p:txBody>
      </p:sp>
      <p:sp>
        <p:nvSpPr>
          <p:cNvPr id="529" name="Retângulo 528"/>
          <p:cNvSpPr/>
          <p:nvPr/>
        </p:nvSpPr>
        <p:spPr>
          <a:xfrm>
            <a:off x="1689536" y="4835447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Bolívia</a:t>
            </a:r>
          </a:p>
        </p:txBody>
      </p:sp>
      <p:sp>
        <p:nvSpPr>
          <p:cNvPr id="530" name="Retângulo 529"/>
          <p:cNvSpPr/>
          <p:nvPr/>
        </p:nvSpPr>
        <p:spPr>
          <a:xfrm>
            <a:off x="3464199" y="520128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Paraguai</a:t>
            </a:r>
          </a:p>
        </p:txBody>
      </p:sp>
      <p:sp>
        <p:nvSpPr>
          <p:cNvPr id="531" name="Retângulo 530"/>
          <p:cNvSpPr/>
          <p:nvPr/>
        </p:nvSpPr>
        <p:spPr>
          <a:xfrm>
            <a:off x="1599043" y="4355776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Peru</a:t>
            </a:r>
          </a:p>
        </p:txBody>
      </p:sp>
      <p:sp>
        <p:nvSpPr>
          <p:cNvPr id="532" name="Retângulo 531"/>
          <p:cNvSpPr/>
          <p:nvPr/>
        </p:nvSpPr>
        <p:spPr>
          <a:xfrm>
            <a:off x="1366209" y="3836945"/>
            <a:ext cx="959351" cy="31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Colômbia</a:t>
            </a:r>
          </a:p>
        </p:txBody>
      </p:sp>
      <p:sp>
        <p:nvSpPr>
          <p:cNvPr id="533" name="Retângulo 532"/>
          <p:cNvSpPr/>
          <p:nvPr/>
        </p:nvSpPr>
        <p:spPr>
          <a:xfrm>
            <a:off x="2851121" y="3580582"/>
            <a:ext cx="983360" cy="17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Venezuela</a:t>
            </a:r>
          </a:p>
        </p:txBody>
      </p:sp>
      <p:sp>
        <p:nvSpPr>
          <p:cNvPr id="534" name="Retângulo 533"/>
          <p:cNvSpPr/>
          <p:nvPr/>
        </p:nvSpPr>
        <p:spPr>
          <a:xfrm>
            <a:off x="3130934" y="5684833"/>
            <a:ext cx="769601" cy="19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Uruguai</a:t>
            </a:r>
          </a:p>
        </p:txBody>
      </p:sp>
      <p:sp>
        <p:nvSpPr>
          <p:cNvPr id="535" name="Retângulo 534"/>
          <p:cNvSpPr/>
          <p:nvPr/>
        </p:nvSpPr>
        <p:spPr>
          <a:xfrm>
            <a:off x="1903298" y="5272207"/>
            <a:ext cx="644901" cy="18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Chile</a:t>
            </a:r>
          </a:p>
        </p:txBody>
      </p:sp>
      <p:sp>
        <p:nvSpPr>
          <p:cNvPr id="536" name="Elipse 535"/>
          <p:cNvSpPr/>
          <p:nvPr/>
        </p:nvSpPr>
        <p:spPr>
          <a:xfrm>
            <a:off x="3000136" y="5126118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7" name="Conector reto 536"/>
          <p:cNvCxnSpPr/>
          <p:nvPr/>
        </p:nvCxnSpPr>
        <p:spPr>
          <a:xfrm>
            <a:off x="3085308" y="5180208"/>
            <a:ext cx="473590" cy="133261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Elipse 537"/>
          <p:cNvSpPr/>
          <p:nvPr/>
        </p:nvSpPr>
        <p:spPr>
          <a:xfrm>
            <a:off x="5799622" y="1759710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9" name="Conector reto 538"/>
          <p:cNvCxnSpPr/>
          <p:nvPr/>
        </p:nvCxnSpPr>
        <p:spPr>
          <a:xfrm flipV="1">
            <a:off x="5884979" y="1587101"/>
            <a:ext cx="310012" cy="189329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Elipse 539"/>
          <p:cNvSpPr/>
          <p:nvPr/>
        </p:nvSpPr>
        <p:spPr>
          <a:xfrm>
            <a:off x="5499701" y="1822997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1" name="Conector reto 540"/>
          <p:cNvCxnSpPr>
            <a:endCxn id="517" idx="2"/>
          </p:cNvCxnSpPr>
          <p:nvPr/>
        </p:nvCxnSpPr>
        <p:spPr>
          <a:xfrm flipH="1" flipV="1">
            <a:off x="5242242" y="1368877"/>
            <a:ext cx="295453" cy="543908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Elipse 541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3" name="Conector reto 542"/>
          <p:cNvCxnSpPr/>
          <p:nvPr/>
        </p:nvCxnSpPr>
        <p:spPr>
          <a:xfrm>
            <a:off x="7258927" y="31312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Elipse 543"/>
          <p:cNvSpPr/>
          <p:nvPr/>
        </p:nvSpPr>
        <p:spPr>
          <a:xfrm>
            <a:off x="3022672" y="5137177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5" name="Conector reto 544"/>
          <p:cNvCxnSpPr/>
          <p:nvPr/>
        </p:nvCxnSpPr>
        <p:spPr>
          <a:xfrm>
            <a:off x="3076619" y="5181198"/>
            <a:ext cx="473590" cy="13326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Elipse 545"/>
          <p:cNvSpPr/>
          <p:nvPr/>
        </p:nvSpPr>
        <p:spPr>
          <a:xfrm>
            <a:off x="5778687" y="1770750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7" name="Conector reto 546"/>
          <p:cNvCxnSpPr>
            <a:stCxn id="375" idx="21"/>
            <a:endCxn id="519" idx="2"/>
          </p:cNvCxnSpPr>
          <p:nvPr/>
        </p:nvCxnSpPr>
        <p:spPr>
          <a:xfrm flipV="1">
            <a:off x="5845608" y="1004500"/>
            <a:ext cx="308978" cy="80002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Elipse 547"/>
          <p:cNvSpPr/>
          <p:nvPr/>
        </p:nvSpPr>
        <p:spPr>
          <a:xfrm>
            <a:off x="5499453" y="1839631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9" name="Conector reto 548"/>
          <p:cNvCxnSpPr>
            <a:stCxn id="548" idx="1"/>
          </p:cNvCxnSpPr>
          <p:nvPr/>
        </p:nvCxnSpPr>
        <p:spPr>
          <a:xfrm flipH="1" flipV="1">
            <a:off x="5213810" y="1354789"/>
            <a:ext cx="299898" cy="49845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ector reto 550"/>
          <p:cNvCxnSpPr/>
          <p:nvPr/>
        </p:nvCxnSpPr>
        <p:spPr>
          <a:xfrm>
            <a:off x="7307847" y="3114052"/>
            <a:ext cx="275911" cy="29676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Elipse 552"/>
          <p:cNvSpPr/>
          <p:nvPr/>
        </p:nvSpPr>
        <p:spPr>
          <a:xfrm>
            <a:off x="9770698" y="2496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54" name="Conector reto 553"/>
          <p:cNvCxnSpPr/>
          <p:nvPr/>
        </p:nvCxnSpPr>
        <p:spPr>
          <a:xfrm>
            <a:off x="8242071" y="32836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/>
          <p:nvPr/>
        </p:nvCxnSpPr>
        <p:spPr>
          <a:xfrm>
            <a:off x="9802790" y="2546113"/>
            <a:ext cx="155453" cy="2914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Elipse 565"/>
          <p:cNvSpPr/>
          <p:nvPr/>
        </p:nvSpPr>
        <p:spPr>
          <a:xfrm>
            <a:off x="2709872" y="4811676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67" name="Conector reto 566"/>
          <p:cNvCxnSpPr>
            <a:endCxn id="566" idx="2"/>
          </p:cNvCxnSpPr>
          <p:nvPr/>
        </p:nvCxnSpPr>
        <p:spPr>
          <a:xfrm flipV="1">
            <a:off x="2287467" y="4858154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Elipse 567"/>
          <p:cNvSpPr/>
          <p:nvPr/>
        </p:nvSpPr>
        <p:spPr>
          <a:xfrm>
            <a:off x="2852384" y="5610742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69" name="Conector reto 568"/>
          <p:cNvCxnSpPr>
            <a:endCxn id="568" idx="2"/>
          </p:cNvCxnSpPr>
          <p:nvPr/>
        </p:nvCxnSpPr>
        <p:spPr>
          <a:xfrm flipV="1">
            <a:off x="2429979" y="5657220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0" name="Retângulo 589"/>
          <p:cNvSpPr/>
          <p:nvPr/>
        </p:nvSpPr>
        <p:spPr>
          <a:xfrm>
            <a:off x="1426731" y="1340768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Canadá</a:t>
            </a:r>
          </a:p>
        </p:txBody>
      </p:sp>
      <p:sp>
        <p:nvSpPr>
          <p:cNvPr id="592" name="Retângulo 591"/>
          <p:cNvSpPr/>
          <p:nvPr/>
        </p:nvSpPr>
        <p:spPr>
          <a:xfrm>
            <a:off x="1032100" y="2260734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EUA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502" y="2596149"/>
            <a:ext cx="136800" cy="136800"/>
          </a:xfrm>
          <a:prstGeom prst="rect">
            <a:avLst/>
          </a:prstGeom>
        </p:spPr>
      </p:pic>
      <p:pic>
        <p:nvPicPr>
          <p:cNvPr id="571" name="Imagem 5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751" y="2515261"/>
            <a:ext cx="136800" cy="136800"/>
          </a:xfrm>
          <a:prstGeom prst="rect">
            <a:avLst/>
          </a:prstGeom>
        </p:spPr>
      </p:pic>
      <p:pic>
        <p:nvPicPr>
          <p:cNvPr id="572" name="Imagem 5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716" y="3173925"/>
            <a:ext cx="77470" cy="77470"/>
          </a:xfrm>
          <a:prstGeom prst="rect">
            <a:avLst/>
          </a:prstGeom>
        </p:spPr>
      </p:pic>
      <p:pic>
        <p:nvPicPr>
          <p:cNvPr id="573" name="Imagem 57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58" y="3892588"/>
            <a:ext cx="136800" cy="136800"/>
          </a:xfrm>
          <a:prstGeom prst="rect">
            <a:avLst/>
          </a:prstGeom>
        </p:spPr>
      </p:pic>
      <p:pic>
        <p:nvPicPr>
          <p:cNvPr id="574" name="Imagem 5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440" y="4633237"/>
            <a:ext cx="136800" cy="136800"/>
          </a:xfrm>
          <a:prstGeom prst="rect">
            <a:avLst/>
          </a:prstGeom>
        </p:spPr>
      </p:pic>
      <p:pic>
        <p:nvPicPr>
          <p:cNvPr id="575" name="Imagem 5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6722" y="2299569"/>
            <a:ext cx="136800" cy="136800"/>
          </a:xfrm>
          <a:prstGeom prst="rect">
            <a:avLst/>
          </a:prstGeom>
        </p:spPr>
      </p:pic>
      <p:pic>
        <p:nvPicPr>
          <p:cNvPr id="576" name="Imagem 5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375" y="2986491"/>
            <a:ext cx="136800" cy="136800"/>
          </a:xfrm>
          <a:prstGeom prst="rect">
            <a:avLst/>
          </a:prstGeom>
        </p:spPr>
      </p:pic>
      <p:pic>
        <p:nvPicPr>
          <p:cNvPr id="578" name="Imagem 5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401" y="3129091"/>
            <a:ext cx="136800" cy="136800"/>
          </a:xfrm>
          <a:prstGeom prst="rect">
            <a:avLst/>
          </a:prstGeom>
        </p:spPr>
      </p:pic>
      <p:pic>
        <p:nvPicPr>
          <p:cNvPr id="579" name="Imagem 5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091" y="1358842"/>
            <a:ext cx="136800" cy="1368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8572" y="1799753"/>
            <a:ext cx="105254" cy="105254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-172084" y="3361399"/>
            <a:ext cx="1582581" cy="1201187"/>
            <a:chOff x="-170968" y="2850967"/>
            <a:chExt cx="1582581" cy="1201187"/>
          </a:xfrm>
        </p:grpSpPr>
        <p:graphicFrame>
          <p:nvGraphicFramePr>
            <p:cNvPr id="577" name="Gráfico 576"/>
            <p:cNvGraphicFramePr>
              <a:graphicFrameLocks/>
            </p:cNvGraphicFramePr>
            <p:nvPr>
              <p:extLst/>
            </p:nvPr>
          </p:nvGraphicFramePr>
          <p:xfrm>
            <a:off x="-170968" y="2850967"/>
            <a:ext cx="1582581" cy="1201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64" name="Retângulo 563"/>
            <p:cNvSpPr/>
            <p:nvPr/>
          </p:nvSpPr>
          <p:spPr>
            <a:xfrm>
              <a:off x="154828" y="3180883"/>
              <a:ext cx="8792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74% </a:t>
              </a:r>
            </a:p>
            <a:p>
              <a:pPr algn="ctr"/>
              <a:r>
                <a:rPr lang="pt-BR" sz="9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PIB </a:t>
              </a:r>
            </a:p>
            <a:p>
              <a:pPr algn="ctr"/>
              <a:r>
                <a:rPr lang="pt-BR" sz="9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MUNDIAL</a:t>
              </a: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-571732" y="5631673"/>
            <a:ext cx="2415949" cy="1192463"/>
            <a:chOff x="-571732" y="5631673"/>
            <a:chExt cx="2415949" cy="1192463"/>
          </a:xfrm>
        </p:grpSpPr>
        <p:graphicFrame>
          <p:nvGraphicFramePr>
            <p:cNvPr id="585" name="Gráfico 584"/>
            <p:cNvGraphicFramePr>
              <a:graphicFrameLocks/>
            </p:cNvGraphicFramePr>
            <p:nvPr>
              <p:extLst/>
            </p:nvPr>
          </p:nvGraphicFramePr>
          <p:xfrm>
            <a:off x="-571732" y="5631673"/>
            <a:ext cx="2415949" cy="11924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565" name="Retângulo 564"/>
            <p:cNvSpPr/>
            <p:nvPr/>
          </p:nvSpPr>
          <p:spPr>
            <a:xfrm>
              <a:off x="-13943" y="5945904"/>
              <a:ext cx="126694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60% </a:t>
              </a:r>
            </a:p>
            <a:p>
              <a:pPr algn="ctr"/>
              <a:r>
                <a:rPr lang="pt-BR" sz="9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POPULAÇÃO MUNDIAL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-150036" y="4480228"/>
            <a:ext cx="1538339" cy="1220672"/>
            <a:chOff x="-149963" y="5586747"/>
            <a:chExt cx="1538339" cy="1220672"/>
          </a:xfrm>
        </p:grpSpPr>
        <p:graphicFrame>
          <p:nvGraphicFramePr>
            <p:cNvPr id="563" name="Gráfico 562"/>
            <p:cNvGraphicFramePr>
              <a:graphicFrameLocks/>
            </p:cNvGraphicFramePr>
            <p:nvPr>
              <p:extLst/>
            </p:nvPr>
          </p:nvGraphicFramePr>
          <p:xfrm>
            <a:off x="-149963" y="5586747"/>
            <a:ext cx="1538339" cy="1220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582" name="Retângulo 581"/>
            <p:cNvSpPr/>
            <p:nvPr/>
          </p:nvSpPr>
          <p:spPr>
            <a:xfrm>
              <a:off x="-42285" y="5930839"/>
              <a:ext cx="1266946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62% </a:t>
              </a:r>
            </a:p>
            <a:p>
              <a:pPr algn="ctr"/>
              <a:r>
                <a:rPr lang="pt-BR" sz="85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IMPORTAÇÕES </a:t>
              </a:r>
              <a:r>
                <a:rPr lang="pt-BR" sz="900" dirty="0">
                  <a:solidFill>
                    <a:srgbClr val="9BBB59">
                      <a:lumMod val="50000"/>
                    </a:srgbClr>
                  </a:solidFill>
                  <a:latin typeface="Gill Sans MT" panose="020B0502020104020203" pitchFamily="34" charset="0"/>
                </a:rPr>
                <a:t>MUNDIAIS</a:t>
              </a:r>
            </a:p>
          </p:txBody>
        </p:sp>
      </p:grpSp>
      <p:sp>
        <p:nvSpPr>
          <p:cNvPr id="550" name="Retângulo 549"/>
          <p:cNvSpPr/>
          <p:nvPr/>
        </p:nvSpPr>
        <p:spPr>
          <a:xfrm>
            <a:off x="3479887" y="6235005"/>
            <a:ext cx="6031633" cy="6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Somados, estes mercados representam oportunidades de quase US$ 600 bi para os produtos brasileiros</a:t>
            </a:r>
            <a:endParaRPr lang="pt-BR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55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METODOLOGIA DE SELEÇÃO DOS MERCADOS PRIORITÁRIOS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28368" y="718755"/>
            <a:ext cx="10972800" cy="4525963"/>
          </a:xfrm>
        </p:spPr>
        <p:txBody>
          <a:bodyPr>
            <a:normAutofit fontScale="85000" lnSpcReduction="20000"/>
          </a:bodyPr>
          <a:lstStyle/>
          <a:p>
            <a:pPr marL="0" defTabSz="914400"/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Quantidade de países analisados: 170, dos 6 continentes</a:t>
            </a:r>
          </a:p>
          <a:p>
            <a:pPr marL="0" indent="0" defTabSz="914400">
              <a:buNone/>
            </a:pPr>
            <a:endParaRPr lang="pt-BR" sz="16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0" defTabSz="914400"/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Número de variáveis analisadas para cada mercado: 80</a:t>
            </a:r>
          </a:p>
          <a:p>
            <a:pPr marL="0" defTabSz="914400"/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0" defTabSz="914400"/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Exemplos de variáveis analisadas em cada mercado: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PIB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PIB per capta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Gastos do consumidor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População urbana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Importações (totais e por setor)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Exportações </a:t>
            </a:r>
            <a:r>
              <a:rPr lang="pt-BR" sz="1400" b="1" dirty="0">
                <a:solidFill>
                  <a:srgbClr val="3A5F2B"/>
                </a:solidFill>
                <a:latin typeface="Gill Sans MT" panose="020B0502020104020203" pitchFamily="34" charset="0"/>
              </a:rPr>
              <a:t>(totais e por setor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)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Produção interna (por </a:t>
            </a:r>
            <a:r>
              <a:rPr lang="pt-BR" sz="1400" b="1" dirty="0">
                <a:solidFill>
                  <a:srgbClr val="3A5F2B"/>
                </a:solidFill>
                <a:latin typeface="Gill Sans MT" panose="020B0502020104020203" pitchFamily="34" charset="0"/>
              </a:rPr>
              <a:t>setor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)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Investimentos para ampliação da capacidade produtiva do país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Participação do Brasil nas importações do mercado </a:t>
            </a:r>
            <a:r>
              <a:rPr lang="pt-BR" sz="1400" b="1" dirty="0">
                <a:solidFill>
                  <a:srgbClr val="3A5F2B"/>
                </a:solidFill>
                <a:latin typeface="Gill Sans MT" panose="020B0502020104020203" pitchFamily="34" charset="0"/>
              </a:rPr>
              <a:t>(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total </a:t>
            </a:r>
            <a:r>
              <a:rPr lang="pt-BR" sz="1400" b="1" dirty="0">
                <a:solidFill>
                  <a:srgbClr val="3A5F2B"/>
                </a:solidFill>
                <a:latin typeface="Gill Sans MT" panose="020B0502020104020203" pitchFamily="34" charset="0"/>
              </a:rPr>
              <a:t>e por setor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)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Número de empresas brasileiras que exportam para o mercado </a:t>
            </a:r>
            <a:r>
              <a:rPr lang="pt-BR" sz="1400" b="1" dirty="0">
                <a:solidFill>
                  <a:srgbClr val="3A5F2B"/>
                </a:solidFill>
                <a:latin typeface="Gill Sans MT" panose="020B0502020104020203" pitchFamily="34" charset="0"/>
              </a:rPr>
              <a:t>(total e por setor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)</a:t>
            </a:r>
          </a:p>
          <a:p>
            <a:pPr marL="800080" lvl="2" defTabSz="914400">
              <a:lnSpc>
                <a:spcPct val="160000"/>
              </a:lnSpc>
            </a:pP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Interesse do setor privado brasileiro: manifestação das entidades de classe apoiadas pela Apex-Brasil</a:t>
            </a:r>
            <a:endParaRPr lang="pt-BR" sz="14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800080" lvl="2" defTabSz="914400"/>
            <a:endParaRPr lang="pt-BR" sz="14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800080" lvl="2" defTabSz="914400"/>
            <a:endParaRPr lang="pt-BR" sz="14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400041" lvl="1" defTabSz="914400"/>
            <a:endParaRPr lang="pt-BR" sz="12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0" defTabSz="914400"/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9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DIVULGAÇÃO DAS OPORTUNIDADES DO PNE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28368" y="718755"/>
            <a:ext cx="10972800" cy="4525963"/>
          </a:xfrm>
        </p:spPr>
        <p:txBody>
          <a:bodyPr>
            <a:normAutofit/>
          </a:bodyPr>
          <a:lstStyle/>
          <a:p>
            <a:pPr marL="0" indent="-228594" defTabSz="914400">
              <a:buNone/>
            </a:pPr>
            <a:r>
              <a:rPr lang="pt-BR" sz="16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Disponível gratuitamente no link: </a:t>
            </a:r>
          </a:p>
          <a:p>
            <a:pPr marL="0" indent="-228594" defTabSz="914400">
              <a:buNone/>
            </a:pPr>
            <a:endParaRPr lang="pt-BR" sz="1600" dirty="0">
              <a:solidFill>
                <a:srgbClr val="3A5F2B"/>
              </a:solidFill>
              <a:latin typeface="Gill Sans MT" panose="020B0502020104020203" pitchFamily="34" charset="0"/>
              <a:hlinkClick r:id="rId3"/>
            </a:endParaRPr>
          </a:p>
          <a:p>
            <a:pPr marL="0" indent="-228594" defTabSz="914400">
              <a:buNone/>
            </a:pPr>
            <a:r>
              <a:rPr lang="pt-BR" sz="16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http://geo.apexbrasil.com.br/Oportunidades_Comerciais.html</a:t>
            </a:r>
            <a:endParaRPr lang="pt-BR" sz="1600" b="1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-228594" defTabSz="914400">
              <a:buNone/>
            </a:pPr>
            <a:endParaRPr lang="pt-BR" sz="16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0" indent="-228594" defTabSz="914400">
              <a:buNone/>
            </a:pPr>
            <a:endParaRPr lang="pt-BR" sz="14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0" indent="-228594" defTabSz="914400">
              <a:buNone/>
            </a:pPr>
            <a:endParaRPr lang="pt-BR" sz="14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114297" lvl="1" indent="0" defTabSz="914400">
              <a:buNone/>
            </a:pPr>
            <a:endParaRPr lang="pt-BR" sz="1200" b="1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marL="0" defTabSz="914400"/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4817" y="429209"/>
            <a:ext cx="4879910" cy="5357045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2276668" y="2631232"/>
            <a:ext cx="2080727" cy="2192695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rgbClr val="9BBB59">
                    <a:lumMod val="50000"/>
                  </a:srgbClr>
                </a:solidFill>
                <a:latin typeface="Gill Sans MT" panose="020B0502020104020203" pitchFamily="34" charset="0"/>
              </a:rPr>
              <a:t>Mais de 5.000 acessos desde o lançamento do PNE</a:t>
            </a:r>
            <a:endParaRPr lang="pt-BR" dirty="0">
              <a:solidFill>
                <a:srgbClr val="9BBB59">
                  <a:lumMod val="50000"/>
                </a:srgbClr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0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METÓDO DE ANÁLISE DAS VARIÁVEIS PARA SELEÇÃO DE MERCADOS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521420" y="1022301"/>
            <a:ext cx="3419872" cy="57606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kern="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Período de Análise: </a:t>
            </a:r>
            <a:endParaRPr lang="pt-BR" kern="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116945" y="995261"/>
            <a:ext cx="4392488" cy="4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942" indent="-310942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2008-2013</a:t>
            </a:r>
            <a:endParaRPr lang="pt-BR" sz="1632" kern="0" dirty="0">
              <a:solidFill>
                <a:srgbClr val="002060"/>
              </a:solidFill>
              <a:latin typeface="Gill Sans MT" panose="020B0502020104020203" pitchFamily="34" charset="0"/>
              <a:ea typeface="ＭＳ Ｐゴシック" pitchFamily="34" charset="-128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489223" y="2034287"/>
            <a:ext cx="3437261" cy="7834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kern="0" dirty="0">
                <a:solidFill>
                  <a:prstClr val="white"/>
                </a:solidFill>
                <a:latin typeface="Gill Sans MT" panose="020B0502020104020203" pitchFamily="34" charset="0"/>
              </a:rPr>
              <a:t>Quantidade de países analisados: </a:t>
            </a:r>
          </a:p>
        </p:txBody>
      </p:sp>
      <p:sp>
        <p:nvSpPr>
          <p:cNvPr id="9" name="Retângulo 8"/>
          <p:cNvSpPr/>
          <p:nvPr/>
        </p:nvSpPr>
        <p:spPr>
          <a:xfrm>
            <a:off x="5035704" y="2053083"/>
            <a:ext cx="4554971" cy="4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942" indent="-310942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170 países, em 6 continentes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489223" y="3253661"/>
            <a:ext cx="3434680" cy="7834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kern="0" dirty="0">
                <a:solidFill>
                  <a:prstClr val="white"/>
                </a:solidFill>
                <a:latin typeface="Gill Sans MT" panose="020B0502020104020203" pitchFamily="34" charset="0"/>
              </a:rPr>
              <a:t>Quantidade de indicadores/ variáveis: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155582" y="3254838"/>
            <a:ext cx="4554971" cy="469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0942" indent="-310942" algn="just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80 indicadores, em 5 blocos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506612" y="4615015"/>
            <a:ext cx="3419872" cy="7834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kern="0" dirty="0">
                <a:solidFill>
                  <a:prstClr val="white"/>
                </a:solidFill>
                <a:latin typeface="Gill Sans MT" panose="020B0502020104020203" pitchFamily="34" charset="0"/>
              </a:rPr>
              <a:t>Blocos de indicadores/ variáveis: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041292" y="4443623"/>
            <a:ext cx="5549970" cy="1800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0942" indent="-310942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Economia e Comércio </a:t>
            </a: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Geral do Mercado + Indicadores Específicos para cada um dos complexos:</a:t>
            </a:r>
          </a:p>
          <a:p>
            <a:pPr marL="768142" lvl="1" indent="-310942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Alimentos</a:t>
            </a: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, Bebidas e </a:t>
            </a: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Agronegócios</a:t>
            </a:r>
          </a:p>
          <a:p>
            <a:pPr marL="768142" lvl="1" indent="-310942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Casa </a:t>
            </a: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e </a:t>
            </a: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Construção</a:t>
            </a:r>
          </a:p>
          <a:p>
            <a:pPr marL="768142" lvl="1" indent="-310942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Máquinas </a:t>
            </a:r>
            <a:r>
              <a:rPr lang="pt-BR" sz="1632" kern="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e </a:t>
            </a: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Equipamentos</a:t>
            </a:r>
          </a:p>
          <a:p>
            <a:pPr marL="768142" lvl="1" indent="-310942" algn="just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/>
            </a:pPr>
            <a:r>
              <a:rPr lang="pt-BR" sz="1632" kern="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pitchFamily="34" charset="-128"/>
              </a:rPr>
              <a:t>Moda</a:t>
            </a:r>
            <a:endParaRPr lang="pt-BR" sz="1632" kern="0" dirty="0">
              <a:solidFill>
                <a:srgbClr val="002060"/>
              </a:solidFill>
              <a:latin typeface="Gill Sans MT" panose="020B0502020104020203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13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  <p:bldP spid="8" grpId="0" animBg="1"/>
      <p:bldP spid="9" grpId="0" build="p"/>
      <p:bldP spid="10" grpId="0" animBg="1"/>
      <p:bldP spid="11" grpId="0" build="p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DEFINIÇÃO DAS NOTAS POR MERCADO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420230" y="1472575"/>
            <a:ext cx="3000396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rgbClr val="002060"/>
                </a:solidFill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Variáveis Quantitativas</a:t>
            </a:r>
          </a:p>
        </p:txBody>
      </p:sp>
      <p:sp>
        <p:nvSpPr>
          <p:cNvPr id="8" name="Cruz 7"/>
          <p:cNvSpPr/>
          <p:nvPr/>
        </p:nvSpPr>
        <p:spPr bwMode="auto">
          <a:xfrm>
            <a:off x="2687874" y="2987738"/>
            <a:ext cx="576064" cy="570935"/>
          </a:xfrm>
          <a:prstGeom prst="plus">
            <a:avLst>
              <a:gd name="adj" fmla="val 33533"/>
            </a:avLst>
          </a:prstGeom>
          <a:solidFill>
            <a:srgbClr val="F6862A"/>
          </a:solidFill>
          <a:ln>
            <a:noFill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pt-BR" sz="280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634544" y="4298742"/>
            <a:ext cx="2571768" cy="95410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800" b="1" dirty="0">
                <a:solidFill>
                  <a:srgbClr val="002060"/>
                </a:solidFill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Variáveis Qualitativas</a:t>
            </a: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upo 10"/>
          <p:cNvGrpSpPr>
            <a:grpSpLocks/>
          </p:cNvGrpSpPr>
          <p:nvPr/>
        </p:nvGrpSpPr>
        <p:grpSpPr bwMode="auto">
          <a:xfrm>
            <a:off x="4849255" y="3058611"/>
            <a:ext cx="574923" cy="500062"/>
            <a:chOff x="4929188" y="2928938"/>
            <a:chExt cx="714375" cy="428625"/>
          </a:xfrm>
          <a:solidFill>
            <a:srgbClr val="000099"/>
          </a:solidFill>
        </p:grpSpPr>
        <p:sp>
          <p:nvSpPr>
            <p:cNvPr id="11" name="Retângulo 10"/>
            <p:cNvSpPr/>
            <p:nvPr/>
          </p:nvSpPr>
          <p:spPr bwMode="auto">
            <a:xfrm>
              <a:off x="4929188" y="2928938"/>
              <a:ext cx="714375" cy="1428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D713D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sz="280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  <p:sp>
          <p:nvSpPr>
            <p:cNvPr id="12" name="Retângulo 11"/>
            <p:cNvSpPr/>
            <p:nvPr/>
          </p:nvSpPr>
          <p:spPr bwMode="auto">
            <a:xfrm>
              <a:off x="4929188" y="3214688"/>
              <a:ext cx="714375" cy="1428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rgbClr val="0D713D"/>
              </a:solidFill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 eaLnBrk="0" hangingPunct="0">
                <a:defRPr/>
              </a:pPr>
              <a:endParaRPr lang="pt-BR" sz="2800">
                <a:solidFill>
                  <a:prstClr val="white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3" name="CaixaDeTexto 12"/>
          <p:cNvSpPr txBox="1"/>
          <p:nvPr/>
        </p:nvSpPr>
        <p:spPr>
          <a:xfrm>
            <a:off x="7009495" y="2502023"/>
            <a:ext cx="2571768" cy="14465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4400" b="1" dirty="0">
                <a:solidFill>
                  <a:srgbClr val="002060"/>
                </a:solidFill>
                <a:latin typeface="Gill Sans MT" panose="020B0502020104020203" pitchFamily="34" charset="0"/>
                <a:ea typeface="Tahoma" pitchFamily="34" charset="0"/>
                <a:cs typeface="Tahoma" pitchFamily="34" charset="0"/>
              </a:rPr>
              <a:t>Nota Final</a:t>
            </a:r>
            <a:endParaRPr lang="pt-BR" sz="4400" dirty="0">
              <a:solidFill>
                <a:srgbClr val="002060"/>
              </a:solidFill>
              <a:latin typeface="Gill Sans MT" panose="020B0502020104020203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18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5231" y="663465"/>
            <a:ext cx="12045887" cy="5904656"/>
            <a:chOff x="0" y="0"/>
            <a:chExt cx="7920983" cy="3689312"/>
          </a:xfrm>
          <a:solidFill>
            <a:srgbClr val="8BC175"/>
          </a:solidFill>
        </p:grpSpPr>
        <p:sp>
          <p:nvSpPr>
            <p:cNvPr id="37" name="AutoShape 4"/>
            <p:cNvSpPr>
              <a:spLocks/>
            </p:cNvSpPr>
            <p:nvPr/>
          </p:nvSpPr>
          <p:spPr bwMode="gray">
            <a:xfrm>
              <a:off x="6062467" y="2132251"/>
              <a:ext cx="9144" cy="2247"/>
            </a:xfrm>
            <a:custGeom>
              <a:avLst/>
              <a:gdLst>
                <a:gd name="T0" fmla="*/ 4 w 9"/>
                <a:gd name="T1" fmla="*/ 0 h 3"/>
                <a:gd name="T2" fmla="*/ 0 w 9"/>
                <a:gd name="T3" fmla="*/ 1 h 3"/>
                <a:gd name="T4" fmla="*/ 0 w 9"/>
                <a:gd name="T5" fmla="*/ 0 h 3"/>
                <a:gd name="T6" fmla="*/ 4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" name="AutoShape 5"/>
            <p:cNvSpPr>
              <a:spLocks/>
            </p:cNvSpPr>
            <p:nvPr/>
          </p:nvSpPr>
          <p:spPr bwMode="gray">
            <a:xfrm>
              <a:off x="6195055" y="2049118"/>
              <a:ext cx="251460" cy="233671"/>
            </a:xfrm>
            <a:custGeom>
              <a:avLst/>
              <a:gdLst>
                <a:gd name="T0" fmla="*/ 110 w 219"/>
                <a:gd name="T1" fmla="*/ 43 h 208"/>
                <a:gd name="T2" fmla="*/ 100 w 219"/>
                <a:gd name="T3" fmla="*/ 42 h 208"/>
                <a:gd name="T4" fmla="*/ 99 w 219"/>
                <a:gd name="T5" fmla="*/ 42 h 208"/>
                <a:gd name="T6" fmla="*/ 94 w 219"/>
                <a:gd name="T7" fmla="*/ 58 h 208"/>
                <a:gd name="T8" fmla="*/ 95 w 219"/>
                <a:gd name="T9" fmla="*/ 59 h 208"/>
                <a:gd name="T10" fmla="*/ 93 w 219"/>
                <a:gd name="T11" fmla="*/ 65 h 208"/>
                <a:gd name="T12" fmla="*/ 86 w 219"/>
                <a:gd name="T13" fmla="*/ 69 h 208"/>
                <a:gd name="T14" fmla="*/ 81 w 219"/>
                <a:gd name="T15" fmla="*/ 76 h 208"/>
                <a:gd name="T16" fmla="*/ 82 w 219"/>
                <a:gd name="T17" fmla="*/ 82 h 208"/>
                <a:gd name="T18" fmla="*/ 83 w 219"/>
                <a:gd name="T19" fmla="*/ 82 h 208"/>
                <a:gd name="T20" fmla="*/ 81 w 219"/>
                <a:gd name="T21" fmla="*/ 85 h 208"/>
                <a:gd name="T22" fmla="*/ 79 w 219"/>
                <a:gd name="T23" fmla="*/ 90 h 208"/>
                <a:gd name="T24" fmla="*/ 76 w 219"/>
                <a:gd name="T25" fmla="*/ 99 h 208"/>
                <a:gd name="T26" fmla="*/ 61 w 219"/>
                <a:gd name="T27" fmla="*/ 104 h 208"/>
                <a:gd name="T28" fmla="*/ 60 w 219"/>
                <a:gd name="T29" fmla="*/ 97 h 208"/>
                <a:gd name="T30" fmla="*/ 58 w 219"/>
                <a:gd name="T31" fmla="*/ 96 h 208"/>
                <a:gd name="T32" fmla="*/ 51 w 219"/>
                <a:gd name="T33" fmla="*/ 96 h 208"/>
                <a:gd name="T34" fmla="*/ 44 w 219"/>
                <a:gd name="T35" fmla="*/ 92 h 208"/>
                <a:gd name="T36" fmla="*/ 37 w 219"/>
                <a:gd name="T37" fmla="*/ 96 h 208"/>
                <a:gd name="T38" fmla="*/ 31 w 219"/>
                <a:gd name="T39" fmla="*/ 96 h 208"/>
                <a:gd name="T40" fmla="*/ 29 w 219"/>
                <a:gd name="T41" fmla="*/ 90 h 208"/>
                <a:gd name="T42" fmla="*/ 20 w 219"/>
                <a:gd name="T43" fmla="*/ 91 h 208"/>
                <a:gd name="T44" fmla="*/ 21 w 219"/>
                <a:gd name="T45" fmla="*/ 90 h 208"/>
                <a:gd name="T46" fmla="*/ 18 w 219"/>
                <a:gd name="T47" fmla="*/ 91 h 208"/>
                <a:gd name="T48" fmla="*/ 13 w 219"/>
                <a:gd name="T49" fmla="*/ 90 h 208"/>
                <a:gd name="T50" fmla="*/ 11 w 219"/>
                <a:gd name="T51" fmla="*/ 78 h 208"/>
                <a:gd name="T52" fmla="*/ 11 w 219"/>
                <a:gd name="T53" fmla="*/ 68 h 208"/>
                <a:gd name="T54" fmla="*/ 4 w 219"/>
                <a:gd name="T55" fmla="*/ 62 h 208"/>
                <a:gd name="T56" fmla="*/ 5 w 219"/>
                <a:gd name="T57" fmla="*/ 62 h 208"/>
                <a:gd name="T58" fmla="*/ 2 w 219"/>
                <a:gd name="T59" fmla="*/ 56 h 208"/>
                <a:gd name="T60" fmla="*/ 3 w 219"/>
                <a:gd name="T61" fmla="*/ 53 h 208"/>
                <a:gd name="T62" fmla="*/ 0 w 219"/>
                <a:gd name="T63" fmla="*/ 43 h 208"/>
                <a:gd name="T64" fmla="*/ 3 w 219"/>
                <a:gd name="T65" fmla="*/ 37 h 208"/>
                <a:gd name="T66" fmla="*/ 1 w 219"/>
                <a:gd name="T67" fmla="*/ 37 h 208"/>
                <a:gd name="T68" fmla="*/ 8 w 219"/>
                <a:gd name="T69" fmla="*/ 28 h 208"/>
                <a:gd name="T70" fmla="*/ 10 w 219"/>
                <a:gd name="T71" fmla="*/ 37 h 208"/>
                <a:gd name="T72" fmla="*/ 20 w 219"/>
                <a:gd name="T73" fmla="*/ 43 h 208"/>
                <a:gd name="T74" fmla="*/ 35 w 219"/>
                <a:gd name="T75" fmla="*/ 40 h 208"/>
                <a:gd name="T76" fmla="*/ 39 w 219"/>
                <a:gd name="T77" fmla="*/ 35 h 208"/>
                <a:gd name="T78" fmla="*/ 53 w 219"/>
                <a:gd name="T79" fmla="*/ 38 h 208"/>
                <a:gd name="T80" fmla="*/ 62 w 219"/>
                <a:gd name="T81" fmla="*/ 34 h 208"/>
                <a:gd name="T82" fmla="*/ 67 w 219"/>
                <a:gd name="T83" fmla="*/ 24 h 208"/>
                <a:gd name="T84" fmla="*/ 70 w 219"/>
                <a:gd name="T85" fmla="*/ 18 h 208"/>
                <a:gd name="T86" fmla="*/ 72 w 219"/>
                <a:gd name="T87" fmla="*/ 9 h 208"/>
                <a:gd name="T88" fmla="*/ 75 w 219"/>
                <a:gd name="T89" fmla="*/ 0 h 208"/>
                <a:gd name="T90" fmla="*/ 85 w 219"/>
                <a:gd name="T91" fmla="*/ 1 h 208"/>
                <a:gd name="T92" fmla="*/ 94 w 219"/>
                <a:gd name="T93" fmla="*/ 3 h 208"/>
                <a:gd name="T94" fmla="*/ 92 w 219"/>
                <a:gd name="T95" fmla="*/ 4 h 208"/>
                <a:gd name="T96" fmla="*/ 94 w 219"/>
                <a:gd name="T97" fmla="*/ 6 h 208"/>
                <a:gd name="T98" fmla="*/ 96 w 219"/>
                <a:gd name="T99" fmla="*/ 9 h 208"/>
                <a:gd name="T100" fmla="*/ 93 w 219"/>
                <a:gd name="T101" fmla="*/ 9 h 208"/>
                <a:gd name="T102" fmla="*/ 90 w 219"/>
                <a:gd name="T103" fmla="*/ 9 h 208"/>
                <a:gd name="T104" fmla="*/ 92 w 219"/>
                <a:gd name="T105" fmla="*/ 14 h 208"/>
                <a:gd name="T106" fmla="*/ 100 w 219"/>
                <a:gd name="T107" fmla="*/ 26 h 208"/>
                <a:gd name="T108" fmla="*/ 98 w 219"/>
                <a:gd name="T109" fmla="*/ 30 h 208"/>
                <a:gd name="T110" fmla="*/ 104 w 219"/>
                <a:gd name="T111" fmla="*/ 37 h 208"/>
                <a:gd name="T112" fmla="*/ 110 w 219"/>
                <a:gd name="T113" fmla="*/ 43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208"/>
                <a:gd name="T173" fmla="*/ 219 w 219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208">
                  <a:moveTo>
                    <a:pt x="219" y="85"/>
                  </a:moveTo>
                  <a:lnTo>
                    <a:pt x="199" y="84"/>
                  </a:lnTo>
                  <a:lnTo>
                    <a:pt x="198" y="84"/>
                  </a:lnTo>
                  <a:lnTo>
                    <a:pt x="187" y="116"/>
                  </a:lnTo>
                  <a:lnTo>
                    <a:pt x="190" y="119"/>
                  </a:lnTo>
                  <a:lnTo>
                    <a:pt x="186" y="130"/>
                  </a:lnTo>
                  <a:lnTo>
                    <a:pt x="171" y="137"/>
                  </a:lnTo>
                  <a:lnTo>
                    <a:pt x="162" y="152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62" y="170"/>
                  </a:lnTo>
                  <a:lnTo>
                    <a:pt x="157" y="180"/>
                  </a:lnTo>
                  <a:lnTo>
                    <a:pt x="152" y="198"/>
                  </a:lnTo>
                  <a:lnTo>
                    <a:pt x="122" y="208"/>
                  </a:lnTo>
                  <a:lnTo>
                    <a:pt x="120" y="194"/>
                  </a:lnTo>
                  <a:lnTo>
                    <a:pt x="115" y="191"/>
                  </a:lnTo>
                  <a:lnTo>
                    <a:pt x="102" y="191"/>
                  </a:lnTo>
                  <a:lnTo>
                    <a:pt x="87" y="184"/>
                  </a:lnTo>
                  <a:lnTo>
                    <a:pt x="74" y="191"/>
                  </a:lnTo>
                  <a:lnTo>
                    <a:pt x="62" y="192"/>
                  </a:lnTo>
                  <a:lnTo>
                    <a:pt x="58" y="180"/>
                  </a:lnTo>
                  <a:lnTo>
                    <a:pt x="39" y="182"/>
                  </a:lnTo>
                  <a:lnTo>
                    <a:pt x="42" y="180"/>
                  </a:lnTo>
                  <a:lnTo>
                    <a:pt x="36" y="182"/>
                  </a:lnTo>
                  <a:lnTo>
                    <a:pt x="26" y="180"/>
                  </a:lnTo>
                  <a:lnTo>
                    <a:pt x="21" y="155"/>
                  </a:lnTo>
                  <a:lnTo>
                    <a:pt x="22" y="136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6" y="106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2" y="74"/>
                  </a:lnTo>
                  <a:lnTo>
                    <a:pt x="15" y="56"/>
                  </a:lnTo>
                  <a:lnTo>
                    <a:pt x="20" y="73"/>
                  </a:lnTo>
                  <a:lnTo>
                    <a:pt x="40" y="85"/>
                  </a:lnTo>
                  <a:lnTo>
                    <a:pt x="70" y="79"/>
                  </a:lnTo>
                  <a:lnTo>
                    <a:pt x="78" y="70"/>
                  </a:lnTo>
                  <a:lnTo>
                    <a:pt x="106" y="76"/>
                  </a:lnTo>
                  <a:lnTo>
                    <a:pt x="124" y="68"/>
                  </a:lnTo>
                  <a:lnTo>
                    <a:pt x="134" y="47"/>
                  </a:lnTo>
                  <a:lnTo>
                    <a:pt x="139" y="35"/>
                  </a:lnTo>
                  <a:lnTo>
                    <a:pt x="144" y="17"/>
                  </a:lnTo>
                  <a:lnTo>
                    <a:pt x="150" y="0"/>
                  </a:lnTo>
                  <a:lnTo>
                    <a:pt x="169" y="2"/>
                  </a:lnTo>
                  <a:lnTo>
                    <a:pt x="187" y="5"/>
                  </a:lnTo>
                  <a:lnTo>
                    <a:pt x="184" y="8"/>
                  </a:lnTo>
                  <a:lnTo>
                    <a:pt x="187" y="11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0" y="18"/>
                  </a:lnTo>
                  <a:lnTo>
                    <a:pt x="183" y="28"/>
                  </a:lnTo>
                  <a:lnTo>
                    <a:pt x="199" y="53"/>
                  </a:lnTo>
                  <a:lnTo>
                    <a:pt x="195" y="61"/>
                  </a:lnTo>
                  <a:lnTo>
                    <a:pt x="207" y="73"/>
                  </a:lnTo>
                  <a:lnTo>
                    <a:pt x="219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gray">
            <a:xfrm>
              <a:off x="5847583" y="2017663"/>
              <a:ext cx="274320" cy="316804"/>
            </a:xfrm>
            <a:custGeom>
              <a:avLst/>
              <a:gdLst>
                <a:gd name="T0" fmla="*/ 120 w 240"/>
                <a:gd name="T1" fmla="*/ 108 h 282"/>
                <a:gd name="T2" fmla="*/ 119 w 240"/>
                <a:gd name="T3" fmla="*/ 110 h 282"/>
                <a:gd name="T4" fmla="*/ 117 w 240"/>
                <a:gd name="T5" fmla="*/ 125 h 282"/>
                <a:gd name="T6" fmla="*/ 115 w 240"/>
                <a:gd name="T7" fmla="*/ 141 h 282"/>
                <a:gd name="T8" fmla="*/ 111 w 240"/>
                <a:gd name="T9" fmla="*/ 137 h 282"/>
                <a:gd name="T10" fmla="*/ 109 w 240"/>
                <a:gd name="T11" fmla="*/ 140 h 282"/>
                <a:gd name="T12" fmla="*/ 104 w 240"/>
                <a:gd name="T13" fmla="*/ 137 h 282"/>
                <a:gd name="T14" fmla="*/ 104 w 240"/>
                <a:gd name="T15" fmla="*/ 141 h 282"/>
                <a:gd name="T16" fmla="*/ 93 w 240"/>
                <a:gd name="T17" fmla="*/ 131 h 282"/>
                <a:gd name="T18" fmla="*/ 87 w 240"/>
                <a:gd name="T19" fmla="*/ 124 h 282"/>
                <a:gd name="T20" fmla="*/ 81 w 240"/>
                <a:gd name="T21" fmla="*/ 118 h 282"/>
                <a:gd name="T22" fmla="*/ 75 w 240"/>
                <a:gd name="T23" fmla="*/ 112 h 282"/>
                <a:gd name="T24" fmla="*/ 70 w 240"/>
                <a:gd name="T25" fmla="*/ 106 h 282"/>
                <a:gd name="T26" fmla="*/ 65 w 240"/>
                <a:gd name="T27" fmla="*/ 96 h 282"/>
                <a:gd name="T28" fmla="*/ 60 w 240"/>
                <a:gd name="T29" fmla="*/ 86 h 282"/>
                <a:gd name="T30" fmla="*/ 58 w 240"/>
                <a:gd name="T31" fmla="*/ 84 h 282"/>
                <a:gd name="T32" fmla="*/ 53 w 240"/>
                <a:gd name="T33" fmla="*/ 75 h 282"/>
                <a:gd name="T34" fmla="*/ 47 w 240"/>
                <a:gd name="T35" fmla="*/ 66 h 282"/>
                <a:gd name="T36" fmla="*/ 43 w 240"/>
                <a:gd name="T37" fmla="*/ 57 h 282"/>
                <a:gd name="T38" fmla="*/ 40 w 240"/>
                <a:gd name="T39" fmla="*/ 49 h 282"/>
                <a:gd name="T40" fmla="*/ 31 w 240"/>
                <a:gd name="T41" fmla="*/ 40 h 282"/>
                <a:gd name="T42" fmla="*/ 24 w 240"/>
                <a:gd name="T43" fmla="*/ 30 h 282"/>
                <a:gd name="T44" fmla="*/ 15 w 240"/>
                <a:gd name="T45" fmla="*/ 22 h 282"/>
                <a:gd name="T46" fmla="*/ 7 w 240"/>
                <a:gd name="T47" fmla="*/ 14 h 282"/>
                <a:gd name="T48" fmla="*/ 0 w 240"/>
                <a:gd name="T49" fmla="*/ 0 h 282"/>
                <a:gd name="T50" fmla="*/ 8 w 240"/>
                <a:gd name="T51" fmla="*/ 1 h 282"/>
                <a:gd name="T52" fmla="*/ 15 w 240"/>
                <a:gd name="T53" fmla="*/ 2 h 282"/>
                <a:gd name="T54" fmla="*/ 24 w 240"/>
                <a:gd name="T55" fmla="*/ 3 h 282"/>
                <a:gd name="T56" fmla="*/ 34 w 240"/>
                <a:gd name="T57" fmla="*/ 15 h 282"/>
                <a:gd name="T58" fmla="*/ 36 w 240"/>
                <a:gd name="T59" fmla="*/ 18 h 282"/>
                <a:gd name="T60" fmla="*/ 45 w 240"/>
                <a:gd name="T61" fmla="*/ 26 h 282"/>
                <a:gd name="T62" fmla="*/ 55 w 240"/>
                <a:gd name="T63" fmla="*/ 35 h 282"/>
                <a:gd name="T64" fmla="*/ 63 w 240"/>
                <a:gd name="T65" fmla="*/ 44 h 282"/>
                <a:gd name="T66" fmla="*/ 62 w 240"/>
                <a:gd name="T67" fmla="*/ 40 h 282"/>
                <a:gd name="T68" fmla="*/ 72 w 240"/>
                <a:gd name="T69" fmla="*/ 48 h 282"/>
                <a:gd name="T70" fmla="*/ 78 w 240"/>
                <a:gd name="T71" fmla="*/ 54 h 282"/>
                <a:gd name="T72" fmla="*/ 88 w 240"/>
                <a:gd name="T73" fmla="*/ 62 h 282"/>
                <a:gd name="T74" fmla="*/ 90 w 240"/>
                <a:gd name="T75" fmla="*/ 62 h 282"/>
                <a:gd name="T76" fmla="*/ 96 w 240"/>
                <a:gd name="T77" fmla="*/ 69 h 282"/>
                <a:gd name="T78" fmla="*/ 92 w 240"/>
                <a:gd name="T79" fmla="*/ 71 h 282"/>
                <a:gd name="T80" fmla="*/ 93 w 240"/>
                <a:gd name="T81" fmla="*/ 73 h 282"/>
                <a:gd name="T82" fmla="*/ 92 w 240"/>
                <a:gd name="T83" fmla="*/ 75 h 282"/>
                <a:gd name="T84" fmla="*/ 93 w 240"/>
                <a:gd name="T85" fmla="*/ 79 h 282"/>
                <a:gd name="T86" fmla="*/ 102 w 240"/>
                <a:gd name="T87" fmla="*/ 81 h 282"/>
                <a:gd name="T88" fmla="*/ 103 w 240"/>
                <a:gd name="T89" fmla="*/ 90 h 282"/>
                <a:gd name="T90" fmla="*/ 106 w 240"/>
                <a:gd name="T91" fmla="*/ 93 h 282"/>
                <a:gd name="T92" fmla="*/ 106 w 240"/>
                <a:gd name="T93" fmla="*/ 98 h 282"/>
                <a:gd name="T94" fmla="*/ 115 w 240"/>
                <a:gd name="T95" fmla="*/ 98 h 282"/>
                <a:gd name="T96" fmla="*/ 120 w 240"/>
                <a:gd name="T97" fmla="*/ 108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" name="AutoShape 7"/>
            <p:cNvSpPr>
              <a:spLocks/>
            </p:cNvSpPr>
            <p:nvPr/>
          </p:nvSpPr>
          <p:spPr bwMode="gray">
            <a:xfrm>
              <a:off x="6750552" y="2181682"/>
              <a:ext cx="246888" cy="242659"/>
            </a:xfrm>
            <a:custGeom>
              <a:avLst/>
              <a:gdLst>
                <a:gd name="T0" fmla="*/ 82 w 216"/>
                <a:gd name="T1" fmla="*/ 90 h 216"/>
                <a:gd name="T2" fmla="*/ 82 w 216"/>
                <a:gd name="T3" fmla="*/ 91 h 216"/>
                <a:gd name="T4" fmla="*/ 82 w 216"/>
                <a:gd name="T5" fmla="*/ 97 h 216"/>
                <a:gd name="T6" fmla="*/ 85 w 216"/>
                <a:gd name="T7" fmla="*/ 96 h 216"/>
                <a:gd name="T8" fmla="*/ 94 w 216"/>
                <a:gd name="T9" fmla="*/ 94 h 216"/>
                <a:gd name="T10" fmla="*/ 97 w 216"/>
                <a:gd name="T11" fmla="*/ 100 h 216"/>
                <a:gd name="T12" fmla="*/ 103 w 216"/>
                <a:gd name="T13" fmla="*/ 108 h 216"/>
                <a:gd name="T14" fmla="*/ 104 w 216"/>
                <a:gd name="T15" fmla="*/ 98 h 216"/>
                <a:gd name="T16" fmla="*/ 105 w 216"/>
                <a:gd name="T17" fmla="*/ 88 h 216"/>
                <a:gd name="T18" fmla="*/ 105 w 216"/>
                <a:gd name="T19" fmla="*/ 78 h 216"/>
                <a:gd name="T20" fmla="*/ 106 w 216"/>
                <a:gd name="T21" fmla="*/ 67 h 216"/>
                <a:gd name="T22" fmla="*/ 107 w 216"/>
                <a:gd name="T23" fmla="*/ 57 h 216"/>
                <a:gd name="T24" fmla="*/ 108 w 216"/>
                <a:gd name="T25" fmla="*/ 48 h 216"/>
                <a:gd name="T26" fmla="*/ 108 w 216"/>
                <a:gd name="T27" fmla="*/ 37 h 216"/>
                <a:gd name="T28" fmla="*/ 108 w 216"/>
                <a:gd name="T29" fmla="*/ 27 h 216"/>
                <a:gd name="T30" fmla="*/ 101 w 216"/>
                <a:gd name="T31" fmla="*/ 25 h 216"/>
                <a:gd name="T32" fmla="*/ 87 w 216"/>
                <a:gd name="T33" fmla="*/ 19 h 216"/>
                <a:gd name="T34" fmla="*/ 74 w 216"/>
                <a:gd name="T35" fmla="*/ 13 h 216"/>
                <a:gd name="T36" fmla="*/ 67 w 216"/>
                <a:gd name="T37" fmla="*/ 19 h 216"/>
                <a:gd name="T38" fmla="*/ 56 w 216"/>
                <a:gd name="T39" fmla="*/ 25 h 216"/>
                <a:gd name="T40" fmla="*/ 45 w 216"/>
                <a:gd name="T41" fmla="*/ 37 h 216"/>
                <a:gd name="T42" fmla="*/ 40 w 216"/>
                <a:gd name="T43" fmla="*/ 31 h 216"/>
                <a:gd name="T44" fmla="*/ 37 w 216"/>
                <a:gd name="T45" fmla="*/ 27 h 216"/>
                <a:gd name="T46" fmla="*/ 36 w 216"/>
                <a:gd name="T47" fmla="*/ 28 h 216"/>
                <a:gd name="T48" fmla="*/ 33 w 216"/>
                <a:gd name="T49" fmla="*/ 15 h 216"/>
                <a:gd name="T50" fmla="*/ 33 w 216"/>
                <a:gd name="T51" fmla="*/ 9 h 216"/>
                <a:gd name="T52" fmla="*/ 31 w 216"/>
                <a:gd name="T53" fmla="*/ 3 h 216"/>
                <a:gd name="T54" fmla="*/ 22 w 216"/>
                <a:gd name="T55" fmla="*/ 2 h 216"/>
                <a:gd name="T56" fmla="*/ 12 w 216"/>
                <a:gd name="T57" fmla="*/ 0 h 216"/>
                <a:gd name="T58" fmla="*/ 2 w 216"/>
                <a:gd name="T59" fmla="*/ 7 h 216"/>
                <a:gd name="T60" fmla="*/ 0 w 216"/>
                <a:gd name="T61" fmla="*/ 13 h 216"/>
                <a:gd name="T62" fmla="*/ 8 w 216"/>
                <a:gd name="T63" fmla="*/ 15 h 216"/>
                <a:gd name="T64" fmla="*/ 14 w 216"/>
                <a:gd name="T65" fmla="*/ 23 h 216"/>
                <a:gd name="T66" fmla="*/ 22 w 216"/>
                <a:gd name="T67" fmla="*/ 22 h 216"/>
                <a:gd name="T68" fmla="*/ 30 w 216"/>
                <a:gd name="T69" fmla="*/ 22 h 216"/>
                <a:gd name="T70" fmla="*/ 29 w 216"/>
                <a:gd name="T71" fmla="*/ 25 h 216"/>
                <a:gd name="T72" fmla="*/ 28 w 216"/>
                <a:gd name="T73" fmla="*/ 26 h 216"/>
                <a:gd name="T74" fmla="*/ 27 w 216"/>
                <a:gd name="T75" fmla="*/ 27 h 216"/>
                <a:gd name="T76" fmla="*/ 24 w 216"/>
                <a:gd name="T77" fmla="*/ 26 h 216"/>
                <a:gd name="T78" fmla="*/ 14 w 216"/>
                <a:gd name="T79" fmla="*/ 28 h 216"/>
                <a:gd name="T80" fmla="*/ 10 w 216"/>
                <a:gd name="T81" fmla="*/ 30 h 216"/>
                <a:gd name="T82" fmla="*/ 19 w 216"/>
                <a:gd name="T83" fmla="*/ 39 h 216"/>
                <a:gd name="T84" fmla="*/ 17 w 216"/>
                <a:gd name="T85" fmla="*/ 44 h 216"/>
                <a:gd name="T86" fmla="*/ 23 w 216"/>
                <a:gd name="T87" fmla="*/ 45 h 216"/>
                <a:gd name="T88" fmla="*/ 30 w 216"/>
                <a:gd name="T89" fmla="*/ 33 h 216"/>
                <a:gd name="T90" fmla="*/ 28 w 216"/>
                <a:gd name="T91" fmla="*/ 40 h 216"/>
                <a:gd name="T92" fmla="*/ 37 w 216"/>
                <a:gd name="T93" fmla="*/ 44 h 216"/>
                <a:gd name="T94" fmla="*/ 40 w 216"/>
                <a:gd name="T95" fmla="*/ 44 h 216"/>
                <a:gd name="T96" fmla="*/ 39 w 216"/>
                <a:gd name="T97" fmla="*/ 48 h 216"/>
                <a:gd name="T98" fmla="*/ 48 w 216"/>
                <a:gd name="T99" fmla="*/ 51 h 216"/>
                <a:gd name="T100" fmla="*/ 55 w 216"/>
                <a:gd name="T101" fmla="*/ 54 h 216"/>
                <a:gd name="T102" fmla="*/ 63 w 216"/>
                <a:gd name="T103" fmla="*/ 56 h 216"/>
                <a:gd name="T104" fmla="*/ 72 w 216"/>
                <a:gd name="T105" fmla="*/ 60 h 216"/>
                <a:gd name="T106" fmla="*/ 76 w 216"/>
                <a:gd name="T107" fmla="*/ 66 h 216"/>
                <a:gd name="T108" fmla="*/ 82 w 216"/>
                <a:gd name="T109" fmla="*/ 79 h 216"/>
                <a:gd name="T110" fmla="*/ 84 w 216"/>
                <a:gd name="T111" fmla="*/ 81 h 216"/>
                <a:gd name="T112" fmla="*/ 79 w 216"/>
                <a:gd name="T113" fmla="*/ 82 h 216"/>
                <a:gd name="T114" fmla="*/ 85 w 216"/>
                <a:gd name="T115" fmla="*/ 85 h 216"/>
                <a:gd name="T116" fmla="*/ 80 w 216"/>
                <a:gd name="T117" fmla="*/ 85 h 216"/>
                <a:gd name="T118" fmla="*/ 82 w 216"/>
                <a:gd name="T119" fmla="*/ 88 h 216"/>
                <a:gd name="T120" fmla="*/ 75 w 216"/>
                <a:gd name="T121" fmla="*/ 87 h 216"/>
                <a:gd name="T122" fmla="*/ 68 w 216"/>
                <a:gd name="T123" fmla="*/ 99 h 216"/>
                <a:gd name="T124" fmla="*/ 78 w 216"/>
                <a:gd name="T125" fmla="*/ 97 h 216"/>
                <a:gd name="T126" fmla="*/ 82 w 216"/>
                <a:gd name="T127" fmla="*/ 90 h 21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16"/>
                <a:gd name="T193" fmla="*/ 0 h 216"/>
                <a:gd name="T194" fmla="*/ 216 w 216"/>
                <a:gd name="T195" fmla="*/ 216 h 21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16" h="216">
                  <a:moveTo>
                    <a:pt x="164" y="180"/>
                  </a:moveTo>
                  <a:lnTo>
                    <a:pt x="164" y="181"/>
                  </a:lnTo>
                  <a:lnTo>
                    <a:pt x="163" y="193"/>
                  </a:lnTo>
                  <a:lnTo>
                    <a:pt x="169" y="191"/>
                  </a:lnTo>
                  <a:lnTo>
                    <a:pt x="187" y="187"/>
                  </a:lnTo>
                  <a:lnTo>
                    <a:pt x="193" y="200"/>
                  </a:lnTo>
                  <a:lnTo>
                    <a:pt x="205" y="216"/>
                  </a:lnTo>
                  <a:lnTo>
                    <a:pt x="207" y="195"/>
                  </a:lnTo>
                  <a:lnTo>
                    <a:pt x="209" y="175"/>
                  </a:lnTo>
                  <a:lnTo>
                    <a:pt x="210" y="155"/>
                  </a:lnTo>
                  <a:lnTo>
                    <a:pt x="212" y="134"/>
                  </a:lnTo>
                  <a:lnTo>
                    <a:pt x="213" y="114"/>
                  </a:lnTo>
                  <a:lnTo>
                    <a:pt x="215" y="95"/>
                  </a:lnTo>
                  <a:lnTo>
                    <a:pt x="215" y="74"/>
                  </a:lnTo>
                  <a:lnTo>
                    <a:pt x="216" y="54"/>
                  </a:lnTo>
                  <a:lnTo>
                    <a:pt x="201" y="50"/>
                  </a:lnTo>
                  <a:lnTo>
                    <a:pt x="174" y="38"/>
                  </a:lnTo>
                  <a:lnTo>
                    <a:pt x="147" y="25"/>
                  </a:lnTo>
                  <a:lnTo>
                    <a:pt x="133" y="37"/>
                  </a:lnTo>
                  <a:lnTo>
                    <a:pt x="113" y="49"/>
                  </a:lnTo>
                  <a:lnTo>
                    <a:pt x="90" y="73"/>
                  </a:lnTo>
                  <a:lnTo>
                    <a:pt x="80" y="63"/>
                  </a:lnTo>
                  <a:lnTo>
                    <a:pt x="73" y="53"/>
                  </a:lnTo>
                  <a:lnTo>
                    <a:pt x="71" y="57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63" y="7"/>
                  </a:lnTo>
                  <a:lnTo>
                    <a:pt x="43" y="3"/>
                  </a:lnTo>
                  <a:lnTo>
                    <a:pt x="24" y="0"/>
                  </a:lnTo>
                  <a:lnTo>
                    <a:pt x="3" y="13"/>
                  </a:lnTo>
                  <a:lnTo>
                    <a:pt x="0" y="25"/>
                  </a:lnTo>
                  <a:lnTo>
                    <a:pt x="16" y="31"/>
                  </a:lnTo>
                  <a:lnTo>
                    <a:pt x="27" y="45"/>
                  </a:lnTo>
                  <a:lnTo>
                    <a:pt x="43" y="44"/>
                  </a:lnTo>
                  <a:lnTo>
                    <a:pt x="60" y="44"/>
                  </a:lnTo>
                  <a:lnTo>
                    <a:pt x="59" y="49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8" y="51"/>
                  </a:lnTo>
                  <a:lnTo>
                    <a:pt x="27" y="57"/>
                  </a:lnTo>
                  <a:lnTo>
                    <a:pt x="19" y="61"/>
                  </a:lnTo>
                  <a:lnTo>
                    <a:pt x="38" y="77"/>
                  </a:lnTo>
                  <a:lnTo>
                    <a:pt x="34" y="87"/>
                  </a:lnTo>
                  <a:lnTo>
                    <a:pt x="46" y="89"/>
                  </a:lnTo>
                  <a:lnTo>
                    <a:pt x="60" y="66"/>
                  </a:lnTo>
                  <a:lnTo>
                    <a:pt x="56" y="80"/>
                  </a:lnTo>
                  <a:lnTo>
                    <a:pt x="74" y="87"/>
                  </a:lnTo>
                  <a:lnTo>
                    <a:pt x="80" y="87"/>
                  </a:lnTo>
                  <a:lnTo>
                    <a:pt x="78" y="95"/>
                  </a:lnTo>
                  <a:lnTo>
                    <a:pt x="95" y="101"/>
                  </a:lnTo>
                  <a:lnTo>
                    <a:pt x="110" y="107"/>
                  </a:lnTo>
                  <a:lnTo>
                    <a:pt x="127" y="113"/>
                  </a:lnTo>
                  <a:lnTo>
                    <a:pt x="143" y="120"/>
                  </a:lnTo>
                  <a:lnTo>
                    <a:pt x="151" y="131"/>
                  </a:lnTo>
                  <a:lnTo>
                    <a:pt x="163" y="158"/>
                  </a:lnTo>
                  <a:lnTo>
                    <a:pt x="168" y="162"/>
                  </a:lnTo>
                  <a:lnTo>
                    <a:pt x="158" y="163"/>
                  </a:lnTo>
                  <a:lnTo>
                    <a:pt x="169" y="169"/>
                  </a:lnTo>
                  <a:lnTo>
                    <a:pt x="159" y="169"/>
                  </a:lnTo>
                  <a:lnTo>
                    <a:pt x="163" y="176"/>
                  </a:lnTo>
                  <a:lnTo>
                    <a:pt x="149" y="174"/>
                  </a:lnTo>
                  <a:lnTo>
                    <a:pt x="135" y="198"/>
                  </a:lnTo>
                  <a:lnTo>
                    <a:pt x="155" y="194"/>
                  </a:lnTo>
                  <a:lnTo>
                    <a:pt x="164" y="1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" name="AutoShape 8"/>
            <p:cNvSpPr>
              <a:spLocks/>
            </p:cNvSpPr>
            <p:nvPr/>
          </p:nvSpPr>
          <p:spPr bwMode="gray">
            <a:xfrm>
              <a:off x="6441942" y="2123264"/>
              <a:ext cx="162306" cy="204462"/>
            </a:xfrm>
            <a:custGeom>
              <a:avLst/>
              <a:gdLst>
                <a:gd name="T0" fmla="*/ 71 w 140"/>
                <a:gd name="T1" fmla="*/ 3 h 182"/>
                <a:gd name="T2" fmla="*/ 67 w 140"/>
                <a:gd name="T3" fmla="*/ 0 h 182"/>
                <a:gd name="T4" fmla="*/ 57 w 140"/>
                <a:gd name="T5" fmla="*/ 11 h 182"/>
                <a:gd name="T6" fmla="*/ 43 w 140"/>
                <a:gd name="T7" fmla="*/ 9 h 182"/>
                <a:gd name="T8" fmla="*/ 28 w 140"/>
                <a:gd name="T9" fmla="*/ 6 h 182"/>
                <a:gd name="T10" fmla="*/ 22 w 140"/>
                <a:gd name="T11" fmla="*/ 6 h 182"/>
                <a:gd name="T12" fmla="*/ 18 w 140"/>
                <a:gd name="T13" fmla="*/ 11 h 182"/>
                <a:gd name="T14" fmla="*/ 16 w 140"/>
                <a:gd name="T15" fmla="*/ 11 h 182"/>
                <a:gd name="T16" fmla="*/ 10 w 140"/>
                <a:gd name="T17" fmla="*/ 21 h 182"/>
                <a:gd name="T18" fmla="*/ 11 w 140"/>
                <a:gd name="T19" fmla="*/ 32 h 182"/>
                <a:gd name="T20" fmla="*/ 10 w 140"/>
                <a:gd name="T21" fmla="*/ 30 h 182"/>
                <a:gd name="T22" fmla="*/ 5 w 140"/>
                <a:gd name="T23" fmla="*/ 42 h 182"/>
                <a:gd name="T24" fmla="*/ 0 w 140"/>
                <a:gd name="T25" fmla="*/ 54 h 182"/>
                <a:gd name="T26" fmla="*/ 1 w 140"/>
                <a:gd name="T27" fmla="*/ 65 h 182"/>
                <a:gd name="T28" fmla="*/ 6 w 140"/>
                <a:gd name="T29" fmla="*/ 66 h 182"/>
                <a:gd name="T30" fmla="*/ 6 w 140"/>
                <a:gd name="T31" fmla="*/ 75 h 182"/>
                <a:gd name="T32" fmla="*/ 6 w 140"/>
                <a:gd name="T33" fmla="*/ 84 h 182"/>
                <a:gd name="T34" fmla="*/ 6 w 140"/>
                <a:gd name="T35" fmla="*/ 91 h 182"/>
                <a:gd name="T36" fmla="*/ 16 w 140"/>
                <a:gd name="T37" fmla="*/ 90 h 182"/>
                <a:gd name="T38" fmla="*/ 16 w 140"/>
                <a:gd name="T39" fmla="*/ 75 h 182"/>
                <a:gd name="T40" fmla="*/ 15 w 140"/>
                <a:gd name="T41" fmla="*/ 59 h 182"/>
                <a:gd name="T42" fmla="*/ 22 w 140"/>
                <a:gd name="T43" fmla="*/ 54 h 182"/>
                <a:gd name="T44" fmla="*/ 23 w 140"/>
                <a:gd name="T45" fmla="*/ 62 h 182"/>
                <a:gd name="T46" fmla="*/ 24 w 140"/>
                <a:gd name="T47" fmla="*/ 67 h 182"/>
                <a:gd name="T48" fmla="*/ 29 w 140"/>
                <a:gd name="T49" fmla="*/ 74 h 182"/>
                <a:gd name="T50" fmla="*/ 30 w 140"/>
                <a:gd name="T51" fmla="*/ 81 h 182"/>
                <a:gd name="T52" fmla="*/ 34 w 140"/>
                <a:gd name="T53" fmla="*/ 79 h 182"/>
                <a:gd name="T54" fmla="*/ 41 w 140"/>
                <a:gd name="T55" fmla="*/ 75 h 182"/>
                <a:gd name="T56" fmla="*/ 44 w 140"/>
                <a:gd name="T57" fmla="*/ 74 h 182"/>
                <a:gd name="T58" fmla="*/ 37 w 140"/>
                <a:gd name="T59" fmla="*/ 63 h 182"/>
                <a:gd name="T60" fmla="*/ 39 w 140"/>
                <a:gd name="T61" fmla="*/ 60 h 182"/>
                <a:gd name="T62" fmla="*/ 33 w 140"/>
                <a:gd name="T63" fmla="*/ 51 h 182"/>
                <a:gd name="T64" fmla="*/ 28 w 140"/>
                <a:gd name="T65" fmla="*/ 43 h 182"/>
                <a:gd name="T66" fmla="*/ 32 w 140"/>
                <a:gd name="T67" fmla="*/ 44 h 182"/>
                <a:gd name="T68" fmla="*/ 40 w 140"/>
                <a:gd name="T69" fmla="*/ 38 h 182"/>
                <a:gd name="T70" fmla="*/ 48 w 140"/>
                <a:gd name="T71" fmla="*/ 32 h 182"/>
                <a:gd name="T72" fmla="*/ 50 w 140"/>
                <a:gd name="T73" fmla="*/ 33 h 182"/>
                <a:gd name="T74" fmla="*/ 49 w 140"/>
                <a:gd name="T75" fmla="*/ 28 h 182"/>
                <a:gd name="T76" fmla="*/ 45 w 140"/>
                <a:gd name="T77" fmla="*/ 29 h 182"/>
                <a:gd name="T78" fmla="*/ 31 w 140"/>
                <a:gd name="T79" fmla="*/ 32 h 182"/>
                <a:gd name="T80" fmla="*/ 22 w 140"/>
                <a:gd name="T81" fmla="*/ 38 h 182"/>
                <a:gd name="T82" fmla="*/ 13 w 140"/>
                <a:gd name="T83" fmla="*/ 26 h 182"/>
                <a:gd name="T84" fmla="*/ 18 w 140"/>
                <a:gd name="T85" fmla="*/ 15 h 182"/>
                <a:gd name="T86" fmla="*/ 33 w 140"/>
                <a:gd name="T87" fmla="*/ 15 h 182"/>
                <a:gd name="T88" fmla="*/ 49 w 140"/>
                <a:gd name="T89" fmla="*/ 16 h 182"/>
                <a:gd name="T90" fmla="*/ 64 w 140"/>
                <a:gd name="T91" fmla="*/ 14 h 182"/>
                <a:gd name="T92" fmla="*/ 71 w 140"/>
                <a:gd name="T93" fmla="*/ 3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5"/>
                  </a:moveTo>
                  <a:lnTo>
                    <a:pt x="133" y="0"/>
                  </a:lnTo>
                  <a:lnTo>
                    <a:pt x="113" y="22"/>
                  </a:lnTo>
                  <a:lnTo>
                    <a:pt x="84" y="17"/>
                  </a:lnTo>
                  <a:lnTo>
                    <a:pt x="56" y="13"/>
                  </a:lnTo>
                  <a:lnTo>
                    <a:pt x="43" y="1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0" y="42"/>
                  </a:lnTo>
                  <a:lnTo>
                    <a:pt x="21" y="64"/>
                  </a:lnTo>
                  <a:lnTo>
                    <a:pt x="19" y="61"/>
                  </a:lnTo>
                  <a:lnTo>
                    <a:pt x="9" y="84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11" y="168"/>
                  </a:lnTo>
                  <a:lnTo>
                    <a:pt x="12" y="182"/>
                  </a:lnTo>
                  <a:lnTo>
                    <a:pt x="31" y="179"/>
                  </a:lnTo>
                  <a:lnTo>
                    <a:pt x="31" y="149"/>
                  </a:lnTo>
                  <a:lnTo>
                    <a:pt x="30" y="118"/>
                  </a:lnTo>
                  <a:lnTo>
                    <a:pt x="44" y="108"/>
                  </a:lnTo>
                  <a:lnTo>
                    <a:pt x="45" y="124"/>
                  </a:lnTo>
                  <a:lnTo>
                    <a:pt x="47" y="134"/>
                  </a:lnTo>
                  <a:lnTo>
                    <a:pt x="57" y="148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81" y="150"/>
                  </a:lnTo>
                  <a:lnTo>
                    <a:pt x="86" y="148"/>
                  </a:lnTo>
                  <a:lnTo>
                    <a:pt x="73" y="126"/>
                  </a:lnTo>
                  <a:lnTo>
                    <a:pt x="77" y="120"/>
                  </a:lnTo>
                  <a:lnTo>
                    <a:pt x="66" y="103"/>
                  </a:lnTo>
                  <a:lnTo>
                    <a:pt x="55" y="86"/>
                  </a:lnTo>
                  <a:lnTo>
                    <a:pt x="63" y="88"/>
                  </a:lnTo>
                  <a:lnTo>
                    <a:pt x="79" y="76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96" y="56"/>
                  </a:lnTo>
                  <a:lnTo>
                    <a:pt x="89" y="59"/>
                  </a:lnTo>
                  <a:lnTo>
                    <a:pt x="62" y="64"/>
                  </a:lnTo>
                  <a:lnTo>
                    <a:pt x="43" y="76"/>
                  </a:lnTo>
                  <a:lnTo>
                    <a:pt x="26" y="52"/>
                  </a:lnTo>
                  <a:lnTo>
                    <a:pt x="35" y="30"/>
                  </a:lnTo>
                  <a:lnTo>
                    <a:pt x="65" y="31"/>
                  </a:lnTo>
                  <a:lnTo>
                    <a:pt x="96" y="32"/>
                  </a:lnTo>
                  <a:lnTo>
                    <a:pt x="126" y="28"/>
                  </a:lnTo>
                  <a:lnTo>
                    <a:pt x="14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" name="AutoShape 9"/>
            <p:cNvSpPr>
              <a:spLocks/>
            </p:cNvSpPr>
            <p:nvPr/>
          </p:nvSpPr>
          <p:spPr bwMode="gray">
            <a:xfrm>
              <a:off x="6099043" y="2336714"/>
              <a:ext cx="228600" cy="78639"/>
            </a:xfrm>
            <a:custGeom>
              <a:avLst/>
              <a:gdLst>
                <a:gd name="T0" fmla="*/ 100 w 200"/>
                <a:gd name="T1" fmla="*/ 35 h 68"/>
                <a:gd name="T2" fmla="*/ 99 w 200"/>
                <a:gd name="T3" fmla="*/ 33 h 68"/>
                <a:gd name="T4" fmla="*/ 99 w 200"/>
                <a:gd name="T5" fmla="*/ 23 h 68"/>
                <a:gd name="T6" fmla="*/ 91 w 200"/>
                <a:gd name="T7" fmla="*/ 22 h 68"/>
                <a:gd name="T8" fmla="*/ 83 w 200"/>
                <a:gd name="T9" fmla="*/ 21 h 68"/>
                <a:gd name="T10" fmla="*/ 80 w 200"/>
                <a:gd name="T11" fmla="*/ 13 h 68"/>
                <a:gd name="T12" fmla="*/ 67 w 200"/>
                <a:gd name="T13" fmla="*/ 9 h 68"/>
                <a:gd name="T14" fmla="*/ 61 w 200"/>
                <a:gd name="T15" fmla="*/ 6 h 68"/>
                <a:gd name="T16" fmla="*/ 57 w 200"/>
                <a:gd name="T17" fmla="*/ 11 h 68"/>
                <a:gd name="T18" fmla="*/ 49 w 200"/>
                <a:gd name="T19" fmla="*/ 11 h 68"/>
                <a:gd name="T20" fmla="*/ 40 w 200"/>
                <a:gd name="T21" fmla="*/ 11 h 68"/>
                <a:gd name="T22" fmla="*/ 35 w 200"/>
                <a:gd name="T23" fmla="*/ 6 h 68"/>
                <a:gd name="T24" fmla="*/ 23 w 200"/>
                <a:gd name="T25" fmla="*/ 0 h 68"/>
                <a:gd name="T26" fmla="*/ 9 w 200"/>
                <a:gd name="T27" fmla="*/ 0 h 68"/>
                <a:gd name="T28" fmla="*/ 3 w 200"/>
                <a:gd name="T29" fmla="*/ 8 h 68"/>
                <a:gd name="T30" fmla="*/ 0 w 200"/>
                <a:gd name="T31" fmla="*/ 9 h 68"/>
                <a:gd name="T32" fmla="*/ 11 w 200"/>
                <a:gd name="T33" fmla="*/ 13 h 68"/>
                <a:gd name="T34" fmla="*/ 11 w 200"/>
                <a:gd name="T35" fmla="*/ 16 h 68"/>
                <a:gd name="T36" fmla="*/ 23 w 200"/>
                <a:gd name="T37" fmla="*/ 19 h 68"/>
                <a:gd name="T38" fmla="*/ 34 w 200"/>
                <a:gd name="T39" fmla="*/ 22 h 68"/>
                <a:gd name="T40" fmla="*/ 44 w 200"/>
                <a:gd name="T41" fmla="*/ 24 h 68"/>
                <a:gd name="T42" fmla="*/ 54 w 200"/>
                <a:gd name="T43" fmla="*/ 26 h 68"/>
                <a:gd name="T44" fmla="*/ 68 w 200"/>
                <a:gd name="T45" fmla="*/ 28 h 68"/>
                <a:gd name="T46" fmla="*/ 82 w 200"/>
                <a:gd name="T47" fmla="*/ 29 h 68"/>
                <a:gd name="T48" fmla="*/ 91 w 200"/>
                <a:gd name="T49" fmla="*/ 32 h 68"/>
                <a:gd name="T50" fmla="*/ 100 w 200"/>
                <a:gd name="T51" fmla="*/ 35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" name="AutoShape 10"/>
            <p:cNvSpPr>
              <a:spLocks/>
            </p:cNvSpPr>
            <p:nvPr/>
          </p:nvSpPr>
          <p:spPr bwMode="gray">
            <a:xfrm>
              <a:off x="6547098" y="2404119"/>
              <a:ext cx="98298" cy="56171"/>
            </a:xfrm>
            <a:custGeom>
              <a:avLst/>
              <a:gdLst>
                <a:gd name="T0" fmla="*/ 43 w 85"/>
                <a:gd name="T1" fmla="*/ 0 h 49"/>
                <a:gd name="T2" fmla="*/ 27 w 85"/>
                <a:gd name="T3" fmla="*/ 1 h 49"/>
                <a:gd name="T4" fmla="*/ 16 w 85"/>
                <a:gd name="T5" fmla="*/ 6 h 49"/>
                <a:gd name="T6" fmla="*/ 6 w 85"/>
                <a:gd name="T7" fmla="*/ 12 h 49"/>
                <a:gd name="T8" fmla="*/ 1 w 85"/>
                <a:gd name="T9" fmla="*/ 21 h 49"/>
                <a:gd name="T10" fmla="*/ 0 w 85"/>
                <a:gd name="T11" fmla="*/ 22 h 49"/>
                <a:gd name="T12" fmla="*/ 1 w 85"/>
                <a:gd name="T13" fmla="*/ 25 h 49"/>
                <a:gd name="T14" fmla="*/ 15 w 85"/>
                <a:gd name="T15" fmla="*/ 16 h 49"/>
                <a:gd name="T16" fmla="*/ 29 w 85"/>
                <a:gd name="T17" fmla="*/ 9 h 49"/>
                <a:gd name="T18" fmla="*/ 43 w 85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9"/>
                <a:gd name="T32" fmla="*/ 85 w 85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9">
                  <a:moveTo>
                    <a:pt x="85" y="0"/>
                  </a:moveTo>
                  <a:lnTo>
                    <a:pt x="54" y="1"/>
                  </a:lnTo>
                  <a:lnTo>
                    <a:pt x="32" y="12"/>
                  </a:lnTo>
                  <a:lnTo>
                    <a:pt x="11" y="23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9" y="32"/>
                  </a:lnTo>
                  <a:lnTo>
                    <a:pt x="58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" name="AutoShape 11"/>
            <p:cNvSpPr>
              <a:spLocks/>
            </p:cNvSpPr>
            <p:nvPr/>
          </p:nvSpPr>
          <p:spPr bwMode="gray">
            <a:xfrm>
              <a:off x="6659112" y="2112030"/>
              <a:ext cx="36576" cy="83133"/>
            </a:xfrm>
            <a:custGeom>
              <a:avLst/>
              <a:gdLst>
                <a:gd name="T0" fmla="*/ 16 w 32"/>
                <a:gd name="T1" fmla="*/ 24 h 75"/>
                <a:gd name="T2" fmla="*/ 9 w 32"/>
                <a:gd name="T3" fmla="*/ 15 h 75"/>
                <a:gd name="T4" fmla="*/ 14 w 32"/>
                <a:gd name="T5" fmla="*/ 9 h 75"/>
                <a:gd name="T6" fmla="*/ 11 w 32"/>
                <a:gd name="T7" fmla="*/ 7 h 75"/>
                <a:gd name="T8" fmla="*/ 7 w 32"/>
                <a:gd name="T9" fmla="*/ 10 h 75"/>
                <a:gd name="T10" fmla="*/ 4 w 32"/>
                <a:gd name="T11" fmla="*/ 16 h 75"/>
                <a:gd name="T12" fmla="*/ 3 w 32"/>
                <a:gd name="T13" fmla="*/ 13 h 75"/>
                <a:gd name="T14" fmla="*/ 5 w 32"/>
                <a:gd name="T15" fmla="*/ 5 h 75"/>
                <a:gd name="T16" fmla="*/ 5 w 32"/>
                <a:gd name="T17" fmla="*/ 0 h 75"/>
                <a:gd name="T18" fmla="*/ 0 w 32"/>
                <a:gd name="T19" fmla="*/ 8 h 75"/>
                <a:gd name="T20" fmla="*/ 1 w 32"/>
                <a:gd name="T21" fmla="*/ 17 h 75"/>
                <a:gd name="T22" fmla="*/ 2 w 32"/>
                <a:gd name="T23" fmla="*/ 26 h 75"/>
                <a:gd name="T24" fmla="*/ 9 w 32"/>
                <a:gd name="T25" fmla="*/ 37 h 75"/>
                <a:gd name="T26" fmla="*/ 5 w 32"/>
                <a:gd name="T27" fmla="*/ 22 h 75"/>
                <a:gd name="T28" fmla="*/ 16 w 32"/>
                <a:gd name="T29" fmla="*/ 24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75"/>
                <a:gd name="T47" fmla="*/ 32 w 32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75">
                  <a:moveTo>
                    <a:pt x="32" y="48"/>
                  </a:moveTo>
                  <a:lnTo>
                    <a:pt x="18" y="30"/>
                  </a:lnTo>
                  <a:lnTo>
                    <a:pt x="28" y="19"/>
                  </a:lnTo>
                  <a:lnTo>
                    <a:pt x="22" y="15"/>
                  </a:lnTo>
                  <a:lnTo>
                    <a:pt x="15" y="21"/>
                  </a:lnTo>
                  <a:lnTo>
                    <a:pt x="8" y="33"/>
                  </a:lnTo>
                  <a:lnTo>
                    <a:pt x="6" y="27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3" y="35"/>
                  </a:lnTo>
                  <a:lnTo>
                    <a:pt x="5" y="53"/>
                  </a:lnTo>
                  <a:lnTo>
                    <a:pt x="18" y="75"/>
                  </a:lnTo>
                  <a:lnTo>
                    <a:pt x="10" y="45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gray">
            <a:xfrm>
              <a:off x="6668256" y="2249087"/>
              <a:ext cx="73152" cy="26962"/>
            </a:xfrm>
            <a:custGeom>
              <a:avLst/>
              <a:gdLst>
                <a:gd name="T0" fmla="*/ 32 w 63"/>
                <a:gd name="T1" fmla="*/ 10 h 24"/>
                <a:gd name="T2" fmla="*/ 30 w 63"/>
                <a:gd name="T3" fmla="*/ 12 h 24"/>
                <a:gd name="T4" fmla="*/ 17 w 63"/>
                <a:gd name="T5" fmla="*/ 6 h 24"/>
                <a:gd name="T6" fmla="*/ 8 w 63"/>
                <a:gd name="T7" fmla="*/ 6 h 24"/>
                <a:gd name="T8" fmla="*/ 1 w 63"/>
                <a:gd name="T9" fmla="*/ 5 h 24"/>
                <a:gd name="T10" fmla="*/ 0 w 63"/>
                <a:gd name="T11" fmla="*/ 7 h 24"/>
                <a:gd name="T12" fmla="*/ 1 w 63"/>
                <a:gd name="T13" fmla="*/ 3 h 24"/>
                <a:gd name="T14" fmla="*/ 7 w 63"/>
                <a:gd name="T15" fmla="*/ 0 h 24"/>
                <a:gd name="T16" fmla="*/ 17 w 63"/>
                <a:gd name="T17" fmla="*/ 1 h 24"/>
                <a:gd name="T18" fmla="*/ 27 w 63"/>
                <a:gd name="T19" fmla="*/ 2 h 24"/>
                <a:gd name="T20" fmla="*/ 32 w 63"/>
                <a:gd name="T21" fmla="*/ 1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4"/>
                <a:gd name="T35" fmla="*/ 63 w 6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4">
                  <a:moveTo>
                    <a:pt x="63" y="19"/>
                  </a:moveTo>
                  <a:lnTo>
                    <a:pt x="60" y="24"/>
                  </a:lnTo>
                  <a:lnTo>
                    <a:pt x="33" y="12"/>
                  </a:lnTo>
                  <a:lnTo>
                    <a:pt x="15" y="1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4" y="0"/>
                  </a:lnTo>
                  <a:lnTo>
                    <a:pt x="33" y="1"/>
                  </a:lnTo>
                  <a:lnTo>
                    <a:pt x="53" y="3"/>
                  </a:lnTo>
                  <a:lnTo>
                    <a:pt x="63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" name="AutoShape 13"/>
            <p:cNvSpPr>
              <a:spLocks/>
            </p:cNvSpPr>
            <p:nvPr/>
          </p:nvSpPr>
          <p:spPr bwMode="gray">
            <a:xfrm>
              <a:off x="6455658" y="2399625"/>
              <a:ext cx="82296" cy="17975"/>
            </a:xfrm>
            <a:custGeom>
              <a:avLst/>
              <a:gdLst>
                <a:gd name="T0" fmla="*/ 36 w 71"/>
                <a:gd name="T1" fmla="*/ 1 h 16"/>
                <a:gd name="T2" fmla="*/ 36 w 71"/>
                <a:gd name="T3" fmla="*/ 1 h 16"/>
                <a:gd name="T4" fmla="*/ 33 w 71"/>
                <a:gd name="T5" fmla="*/ 0 h 16"/>
                <a:gd name="T6" fmla="*/ 30 w 71"/>
                <a:gd name="T7" fmla="*/ 3 h 16"/>
                <a:gd name="T8" fmla="*/ 24 w 71"/>
                <a:gd name="T9" fmla="*/ 3 h 16"/>
                <a:gd name="T10" fmla="*/ 15 w 71"/>
                <a:gd name="T11" fmla="*/ 2 h 16"/>
                <a:gd name="T12" fmla="*/ 6 w 71"/>
                <a:gd name="T13" fmla="*/ 1 h 16"/>
                <a:gd name="T14" fmla="*/ 0 w 71"/>
                <a:gd name="T15" fmla="*/ 6 h 16"/>
                <a:gd name="T16" fmla="*/ 5 w 71"/>
                <a:gd name="T17" fmla="*/ 8 h 16"/>
                <a:gd name="T18" fmla="*/ 16 w 71"/>
                <a:gd name="T19" fmla="*/ 7 h 16"/>
                <a:gd name="T20" fmla="*/ 27 w 71"/>
                <a:gd name="T21" fmla="*/ 6 h 16"/>
                <a:gd name="T22" fmla="*/ 36 w 71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6"/>
                <a:gd name="T38" fmla="*/ 71 w 7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6">
                  <a:moveTo>
                    <a:pt x="71" y="2"/>
                  </a:moveTo>
                  <a:lnTo>
                    <a:pt x="71" y="1"/>
                  </a:lnTo>
                  <a:lnTo>
                    <a:pt x="66" y="0"/>
                  </a:lnTo>
                  <a:lnTo>
                    <a:pt x="59" y="7"/>
                  </a:lnTo>
                  <a:lnTo>
                    <a:pt x="47" y="6"/>
                  </a:lnTo>
                  <a:lnTo>
                    <a:pt x="29" y="4"/>
                  </a:lnTo>
                  <a:lnTo>
                    <a:pt x="11" y="1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31" y="14"/>
                  </a:lnTo>
                  <a:lnTo>
                    <a:pt x="53" y="13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gray">
            <a:xfrm>
              <a:off x="6099043" y="2213138"/>
              <a:ext cx="41148" cy="42690"/>
            </a:xfrm>
            <a:custGeom>
              <a:avLst/>
              <a:gdLst>
                <a:gd name="T0" fmla="*/ 18 w 36"/>
                <a:gd name="T1" fmla="*/ 13 h 38"/>
                <a:gd name="T2" fmla="*/ 17 w 36"/>
                <a:gd name="T3" fmla="*/ 19 h 38"/>
                <a:gd name="T4" fmla="*/ 7 w 36"/>
                <a:gd name="T5" fmla="*/ 13 h 38"/>
                <a:gd name="T6" fmla="*/ 4 w 36"/>
                <a:gd name="T7" fmla="*/ 7 h 38"/>
                <a:gd name="T8" fmla="*/ 0 w 36"/>
                <a:gd name="T9" fmla="*/ 5 h 38"/>
                <a:gd name="T10" fmla="*/ 5 w 36"/>
                <a:gd name="T11" fmla="*/ 1 h 38"/>
                <a:gd name="T12" fmla="*/ 7 w 36"/>
                <a:gd name="T13" fmla="*/ 0 h 38"/>
                <a:gd name="T14" fmla="*/ 11 w 36"/>
                <a:gd name="T15" fmla="*/ 10 h 38"/>
                <a:gd name="T16" fmla="*/ 18 w 36"/>
                <a:gd name="T17" fmla="*/ 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gray">
            <a:xfrm>
              <a:off x="6380220" y="2397379"/>
              <a:ext cx="61722" cy="24715"/>
            </a:xfrm>
            <a:custGeom>
              <a:avLst/>
              <a:gdLst>
                <a:gd name="T0" fmla="*/ 27 w 54"/>
                <a:gd name="T1" fmla="*/ 7 h 21"/>
                <a:gd name="T2" fmla="*/ 25 w 54"/>
                <a:gd name="T3" fmla="*/ 3 h 21"/>
                <a:gd name="T4" fmla="*/ 22 w 54"/>
                <a:gd name="T5" fmla="*/ 4 h 21"/>
                <a:gd name="T6" fmla="*/ 12 w 54"/>
                <a:gd name="T7" fmla="*/ 0 h 21"/>
                <a:gd name="T8" fmla="*/ 17 w 54"/>
                <a:gd name="T9" fmla="*/ 6 h 21"/>
                <a:gd name="T10" fmla="*/ 11 w 54"/>
                <a:gd name="T11" fmla="*/ 6 h 21"/>
                <a:gd name="T12" fmla="*/ 2 w 54"/>
                <a:gd name="T13" fmla="*/ 5 h 21"/>
                <a:gd name="T14" fmla="*/ 0 w 54"/>
                <a:gd name="T15" fmla="*/ 11 h 21"/>
                <a:gd name="T16" fmla="*/ 10 w 54"/>
                <a:gd name="T17" fmla="*/ 10 h 21"/>
                <a:gd name="T18" fmla="*/ 19 w 54"/>
                <a:gd name="T19" fmla="*/ 8 h 21"/>
                <a:gd name="T20" fmla="*/ 22 w 54"/>
                <a:gd name="T21" fmla="*/ 8 h 21"/>
                <a:gd name="T22" fmla="*/ 22 w 54"/>
                <a:gd name="T23" fmla="*/ 8 h 21"/>
                <a:gd name="T24" fmla="*/ 27 w 54"/>
                <a:gd name="T25" fmla="*/ 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1"/>
                <a:gd name="T41" fmla="*/ 54 w 5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1">
                  <a:moveTo>
                    <a:pt x="54" y="13"/>
                  </a:moveTo>
                  <a:lnTo>
                    <a:pt x="50" y="6"/>
                  </a:lnTo>
                  <a:lnTo>
                    <a:pt x="43" y="8"/>
                  </a:lnTo>
                  <a:lnTo>
                    <a:pt x="24" y="0"/>
                  </a:lnTo>
                  <a:lnTo>
                    <a:pt x="34" y="12"/>
                  </a:lnTo>
                  <a:lnTo>
                    <a:pt x="22" y="12"/>
                  </a:lnTo>
                  <a:lnTo>
                    <a:pt x="4" y="9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5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" name="AutoShape 16"/>
            <p:cNvSpPr>
              <a:spLocks/>
            </p:cNvSpPr>
            <p:nvPr/>
          </p:nvSpPr>
          <p:spPr bwMode="gray">
            <a:xfrm>
              <a:off x="6435084" y="2433328"/>
              <a:ext cx="45720" cy="22468"/>
            </a:xfrm>
            <a:custGeom>
              <a:avLst/>
              <a:gdLst>
                <a:gd name="T0" fmla="*/ 20 w 38"/>
                <a:gd name="T1" fmla="*/ 9 h 20"/>
                <a:gd name="T2" fmla="*/ 12 w 38"/>
                <a:gd name="T3" fmla="*/ 10 h 20"/>
                <a:gd name="T4" fmla="*/ 3 w 38"/>
                <a:gd name="T5" fmla="*/ 4 h 20"/>
                <a:gd name="T6" fmla="*/ 0 w 38"/>
                <a:gd name="T7" fmla="*/ 0 h 20"/>
                <a:gd name="T8" fmla="*/ 12 w 38"/>
                <a:gd name="T9" fmla="*/ 0 h 20"/>
                <a:gd name="T10" fmla="*/ 20 w 38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0"/>
                <a:gd name="T20" fmla="*/ 38 w 3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0">
                  <a:moveTo>
                    <a:pt x="38" y="17"/>
                  </a:moveTo>
                  <a:lnTo>
                    <a:pt x="23" y="20"/>
                  </a:lnTo>
                  <a:lnTo>
                    <a:pt x="5" y="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0" name="AutoShape 17"/>
            <p:cNvSpPr>
              <a:spLocks/>
            </p:cNvSpPr>
            <p:nvPr/>
          </p:nvSpPr>
          <p:spPr bwMode="gray">
            <a:xfrm>
              <a:off x="6620250" y="2255828"/>
              <a:ext cx="32004" cy="20222"/>
            </a:xfrm>
            <a:custGeom>
              <a:avLst/>
              <a:gdLst>
                <a:gd name="T0" fmla="*/ 14 w 27"/>
                <a:gd name="T1" fmla="*/ 4 h 19"/>
                <a:gd name="T2" fmla="*/ 9 w 27"/>
                <a:gd name="T3" fmla="*/ 9 h 19"/>
                <a:gd name="T4" fmla="*/ 0 w 27"/>
                <a:gd name="T5" fmla="*/ 3 h 19"/>
                <a:gd name="T6" fmla="*/ 4 w 27"/>
                <a:gd name="T7" fmla="*/ 0 h 19"/>
                <a:gd name="T8" fmla="*/ 14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7" y="8"/>
                  </a:moveTo>
                  <a:lnTo>
                    <a:pt x="17" y="19"/>
                  </a:lnTo>
                  <a:lnTo>
                    <a:pt x="0" y="7"/>
                  </a:lnTo>
                  <a:lnTo>
                    <a:pt x="8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1" name="AutoShape 18"/>
            <p:cNvSpPr>
              <a:spLocks/>
            </p:cNvSpPr>
            <p:nvPr/>
          </p:nvSpPr>
          <p:spPr bwMode="gray">
            <a:xfrm>
              <a:off x="6325356" y="2397379"/>
              <a:ext cx="29718" cy="15728"/>
            </a:xfrm>
            <a:custGeom>
              <a:avLst/>
              <a:gdLst>
                <a:gd name="T0" fmla="*/ 13 w 25"/>
                <a:gd name="T1" fmla="*/ 4 h 14"/>
                <a:gd name="T2" fmla="*/ 11 w 25"/>
                <a:gd name="T3" fmla="*/ 1 h 14"/>
                <a:gd name="T4" fmla="*/ 0 w 25"/>
                <a:gd name="T5" fmla="*/ 0 h 14"/>
                <a:gd name="T6" fmla="*/ 7 w 25"/>
                <a:gd name="T7" fmla="*/ 7 h 14"/>
                <a:gd name="T8" fmla="*/ 13 w 25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5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2" name="AutoShape 19"/>
            <p:cNvSpPr>
              <a:spLocks/>
            </p:cNvSpPr>
            <p:nvPr/>
          </p:nvSpPr>
          <p:spPr bwMode="gray">
            <a:xfrm>
              <a:off x="5897875" y="2127758"/>
              <a:ext cx="20574" cy="26962"/>
            </a:xfrm>
            <a:custGeom>
              <a:avLst/>
              <a:gdLst>
                <a:gd name="T0" fmla="*/ 9 w 18"/>
                <a:gd name="T1" fmla="*/ 6 h 24"/>
                <a:gd name="T2" fmla="*/ 8 w 18"/>
                <a:gd name="T3" fmla="*/ 12 h 24"/>
                <a:gd name="T4" fmla="*/ 0 w 18"/>
                <a:gd name="T5" fmla="*/ 1 h 24"/>
                <a:gd name="T6" fmla="*/ 2 w 18"/>
                <a:gd name="T7" fmla="*/ 0 h 24"/>
                <a:gd name="T8" fmla="*/ 9 w 1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13"/>
                  </a:moveTo>
                  <a:lnTo>
                    <a:pt x="16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3" name="AutoShape 20"/>
            <p:cNvSpPr>
              <a:spLocks/>
            </p:cNvSpPr>
            <p:nvPr/>
          </p:nvSpPr>
          <p:spPr bwMode="gray">
            <a:xfrm>
              <a:off x="6361932" y="2399625"/>
              <a:ext cx="18288" cy="17975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6 h 17"/>
                <a:gd name="T6" fmla="*/ 4 w 17"/>
                <a:gd name="T7" fmla="*/ 8 h 17"/>
                <a:gd name="T8" fmla="*/ 8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5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8" y="17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4" name="AutoShape 21"/>
            <p:cNvSpPr>
              <a:spLocks/>
            </p:cNvSpPr>
            <p:nvPr/>
          </p:nvSpPr>
          <p:spPr bwMode="gray">
            <a:xfrm>
              <a:off x="6160765" y="2242347"/>
              <a:ext cx="18288" cy="17975"/>
            </a:xfrm>
            <a:custGeom>
              <a:avLst/>
              <a:gdLst>
                <a:gd name="T0" fmla="*/ 8 w 15"/>
                <a:gd name="T1" fmla="*/ 3 h 15"/>
                <a:gd name="T2" fmla="*/ 4 w 15"/>
                <a:gd name="T3" fmla="*/ 7 h 15"/>
                <a:gd name="T4" fmla="*/ 0 w 15"/>
                <a:gd name="T5" fmla="*/ 8 h 15"/>
                <a:gd name="T6" fmla="*/ 1 w 15"/>
                <a:gd name="T7" fmla="*/ 0 h 15"/>
                <a:gd name="T8" fmla="*/ 8 w 1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6"/>
                  </a:moveTo>
                  <a:lnTo>
                    <a:pt x="7" y="13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5" name="AutoShape 22"/>
            <p:cNvSpPr>
              <a:spLocks/>
            </p:cNvSpPr>
            <p:nvPr/>
          </p:nvSpPr>
          <p:spPr bwMode="gray">
            <a:xfrm>
              <a:off x="6533382" y="2294024"/>
              <a:ext cx="16002" cy="35949"/>
            </a:xfrm>
            <a:custGeom>
              <a:avLst/>
              <a:gdLst>
                <a:gd name="T0" fmla="*/ 7 w 13"/>
                <a:gd name="T1" fmla="*/ 11 h 32"/>
                <a:gd name="T2" fmla="*/ 6 w 13"/>
                <a:gd name="T3" fmla="*/ 10 h 32"/>
                <a:gd name="T4" fmla="*/ 6 w 13"/>
                <a:gd name="T5" fmla="*/ 4 h 32"/>
                <a:gd name="T6" fmla="*/ 6 w 13"/>
                <a:gd name="T7" fmla="*/ 0 h 32"/>
                <a:gd name="T8" fmla="*/ 0 w 13"/>
                <a:gd name="T9" fmla="*/ 16 h 32"/>
                <a:gd name="T10" fmla="*/ 7 w 13"/>
                <a:gd name="T11" fmla="*/ 1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2"/>
                <a:gd name="T20" fmla="*/ 13 w 1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2">
                  <a:moveTo>
                    <a:pt x="13" y="22"/>
                  </a:moveTo>
                  <a:lnTo>
                    <a:pt x="11" y="2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gray">
            <a:xfrm>
              <a:off x="6825990" y="2325480"/>
              <a:ext cx="11430" cy="20222"/>
            </a:xfrm>
            <a:custGeom>
              <a:avLst/>
              <a:gdLst>
                <a:gd name="T0" fmla="*/ 5 w 8"/>
                <a:gd name="T1" fmla="*/ 7 h 18"/>
                <a:gd name="T2" fmla="*/ 4 w 8"/>
                <a:gd name="T3" fmla="*/ 0 h 18"/>
                <a:gd name="T4" fmla="*/ 0 w 8"/>
                <a:gd name="T5" fmla="*/ 2 h 18"/>
                <a:gd name="T6" fmla="*/ 0 w 8"/>
                <a:gd name="T7" fmla="*/ 9 h 18"/>
                <a:gd name="T8" fmla="*/ 5 w 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7" name="AutoShape 24"/>
            <p:cNvSpPr>
              <a:spLocks/>
            </p:cNvSpPr>
            <p:nvPr/>
          </p:nvSpPr>
          <p:spPr bwMode="gray">
            <a:xfrm>
              <a:off x="5939023" y="2197410"/>
              <a:ext cx="13716" cy="20222"/>
            </a:xfrm>
            <a:custGeom>
              <a:avLst/>
              <a:gdLst>
                <a:gd name="T0" fmla="*/ 6 w 13"/>
                <a:gd name="T1" fmla="*/ 9 h 18"/>
                <a:gd name="T2" fmla="*/ 2 w 13"/>
                <a:gd name="T3" fmla="*/ 9 h 18"/>
                <a:gd name="T4" fmla="*/ 0 w 13"/>
                <a:gd name="T5" fmla="*/ 0 h 18"/>
                <a:gd name="T6" fmla="*/ 6 w 13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8"/>
                <a:gd name="T14" fmla="*/ 13 w 1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8">
                  <a:moveTo>
                    <a:pt x="13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8" name="AutoShape 25"/>
            <p:cNvSpPr>
              <a:spLocks/>
            </p:cNvSpPr>
            <p:nvPr/>
          </p:nvSpPr>
          <p:spPr bwMode="gray">
            <a:xfrm>
              <a:off x="6528810" y="2300765"/>
              <a:ext cx="9144" cy="20222"/>
            </a:xfrm>
            <a:custGeom>
              <a:avLst/>
              <a:gdLst>
                <a:gd name="T0" fmla="*/ 4 w 10"/>
                <a:gd name="T1" fmla="*/ 3 h 18"/>
                <a:gd name="T2" fmla="*/ 4 w 10"/>
                <a:gd name="T3" fmla="*/ 0 h 18"/>
                <a:gd name="T4" fmla="*/ 2 w 10"/>
                <a:gd name="T5" fmla="*/ 1 h 18"/>
                <a:gd name="T6" fmla="*/ 0 w 10"/>
                <a:gd name="T7" fmla="*/ 9 h 18"/>
                <a:gd name="T8" fmla="*/ 4 w 10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7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8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9" name="AutoShape 26"/>
            <p:cNvSpPr>
              <a:spLocks/>
            </p:cNvSpPr>
            <p:nvPr/>
          </p:nvSpPr>
          <p:spPr bwMode="gray">
            <a:xfrm>
              <a:off x="6579102" y="2215385"/>
              <a:ext cx="25146" cy="6741"/>
            </a:xfrm>
            <a:custGeom>
              <a:avLst/>
              <a:gdLst>
                <a:gd name="T0" fmla="*/ 11 w 21"/>
                <a:gd name="T1" fmla="*/ 3 h 6"/>
                <a:gd name="T2" fmla="*/ 5 w 21"/>
                <a:gd name="T3" fmla="*/ 0 h 6"/>
                <a:gd name="T4" fmla="*/ 0 w 21"/>
                <a:gd name="T5" fmla="*/ 3 h 6"/>
                <a:gd name="T6" fmla="*/ 11 w 21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0" name="AutoShape 27"/>
            <p:cNvSpPr>
              <a:spLocks/>
            </p:cNvSpPr>
            <p:nvPr/>
          </p:nvSpPr>
          <p:spPr bwMode="gray">
            <a:xfrm>
              <a:off x="6819132" y="2345701"/>
              <a:ext cx="9144" cy="15728"/>
            </a:xfrm>
            <a:custGeom>
              <a:avLst/>
              <a:gdLst>
                <a:gd name="T0" fmla="*/ 4 w 8"/>
                <a:gd name="T1" fmla="*/ 4 h 14"/>
                <a:gd name="T2" fmla="*/ 1 w 8"/>
                <a:gd name="T3" fmla="*/ 7 h 14"/>
                <a:gd name="T4" fmla="*/ 0 w 8"/>
                <a:gd name="T5" fmla="*/ 0 h 14"/>
                <a:gd name="T6" fmla="*/ 4 w 8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8" y="7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1" name="AutoShape 28"/>
            <p:cNvSpPr>
              <a:spLocks/>
            </p:cNvSpPr>
            <p:nvPr/>
          </p:nvSpPr>
          <p:spPr bwMode="gray">
            <a:xfrm>
              <a:off x="6284208" y="2363676"/>
              <a:ext cx="34290" cy="6741"/>
            </a:xfrm>
            <a:custGeom>
              <a:avLst/>
              <a:gdLst>
                <a:gd name="T0" fmla="*/ 15 w 30"/>
                <a:gd name="T1" fmla="*/ 0 h 5"/>
                <a:gd name="T2" fmla="*/ 4 w 30"/>
                <a:gd name="T3" fmla="*/ 3 h 5"/>
                <a:gd name="T4" fmla="*/ 0 w 30"/>
                <a:gd name="T5" fmla="*/ 1 h 5"/>
                <a:gd name="T6" fmla="*/ 15 w 3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30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2" name="AutoShape 29"/>
            <p:cNvSpPr>
              <a:spLocks/>
            </p:cNvSpPr>
            <p:nvPr/>
          </p:nvSpPr>
          <p:spPr bwMode="gray">
            <a:xfrm>
              <a:off x="6320784" y="2033391"/>
              <a:ext cx="22860" cy="24715"/>
            </a:xfrm>
            <a:custGeom>
              <a:avLst/>
              <a:gdLst>
                <a:gd name="T0" fmla="*/ 6 w 20"/>
                <a:gd name="T1" fmla="*/ 11 h 21"/>
                <a:gd name="T2" fmla="*/ 0 w 20"/>
                <a:gd name="T3" fmla="*/ 4 h 21"/>
                <a:gd name="T4" fmla="*/ 10 w 20"/>
                <a:gd name="T5" fmla="*/ 0 h 21"/>
                <a:gd name="T6" fmla="*/ 10 w 20"/>
                <a:gd name="T7" fmla="*/ 1 h 21"/>
                <a:gd name="T8" fmla="*/ 9 w 20"/>
                <a:gd name="T9" fmla="*/ 6 h 21"/>
                <a:gd name="T10" fmla="*/ 6 w 20"/>
                <a:gd name="T11" fmla="*/ 1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21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12"/>
                  </a:lnTo>
                  <a:lnTo>
                    <a:pt x="1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3" name="AutoShape 31"/>
            <p:cNvSpPr>
              <a:spLocks/>
            </p:cNvSpPr>
            <p:nvPr/>
          </p:nvSpPr>
          <p:spPr bwMode="gray">
            <a:xfrm>
              <a:off x="7541507" y="2019909"/>
              <a:ext cx="4572" cy="4494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2 h 2"/>
                <a:gd name="T4" fmla="*/ 1 w 4"/>
                <a:gd name="T5" fmla="*/ 1 h 2"/>
                <a:gd name="T6" fmla="*/ 1 w 4"/>
                <a:gd name="T7" fmla="*/ 0 h 2"/>
                <a:gd name="T8" fmla="*/ 2 w 4"/>
                <a:gd name="T9" fmla="*/ 1 h 2"/>
                <a:gd name="T10" fmla="*/ 1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gray">
            <a:xfrm>
              <a:off x="6910572" y="1903074"/>
              <a:ext cx="4572" cy="4494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1 w 4"/>
                <a:gd name="T5" fmla="*/ 1 h 4"/>
                <a:gd name="T6" fmla="*/ 1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gray">
            <a:xfrm>
              <a:off x="7253472" y="1963738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AutoShape 35"/>
            <p:cNvSpPr>
              <a:spLocks/>
            </p:cNvSpPr>
            <p:nvPr/>
          </p:nvSpPr>
          <p:spPr bwMode="gray">
            <a:xfrm>
              <a:off x="6213343" y="1977219"/>
              <a:ext cx="235458" cy="168513"/>
            </a:xfrm>
            <a:custGeom>
              <a:avLst/>
              <a:gdLst>
                <a:gd name="T0" fmla="*/ 77 w 208"/>
                <a:gd name="T1" fmla="*/ 0 h 149"/>
                <a:gd name="T2" fmla="*/ 84 w 208"/>
                <a:gd name="T3" fmla="*/ 5 h 149"/>
                <a:gd name="T4" fmla="*/ 83 w 208"/>
                <a:gd name="T5" fmla="*/ 13 h 149"/>
                <a:gd name="T6" fmla="*/ 89 w 208"/>
                <a:gd name="T7" fmla="*/ 11 h 149"/>
                <a:gd name="T8" fmla="*/ 89 w 208"/>
                <a:gd name="T9" fmla="*/ 14 h 149"/>
                <a:gd name="T10" fmla="*/ 91 w 208"/>
                <a:gd name="T11" fmla="*/ 15 h 149"/>
                <a:gd name="T12" fmla="*/ 103 w 208"/>
                <a:gd name="T13" fmla="*/ 21 h 149"/>
                <a:gd name="T14" fmla="*/ 92 w 208"/>
                <a:gd name="T15" fmla="*/ 24 h 149"/>
                <a:gd name="T16" fmla="*/ 95 w 208"/>
                <a:gd name="T17" fmla="*/ 30 h 149"/>
                <a:gd name="T18" fmla="*/ 88 w 208"/>
                <a:gd name="T19" fmla="*/ 32 h 149"/>
                <a:gd name="T20" fmla="*/ 85 w 208"/>
                <a:gd name="T21" fmla="*/ 35 h 149"/>
                <a:gd name="T22" fmla="*/ 76 w 208"/>
                <a:gd name="T23" fmla="*/ 33 h 149"/>
                <a:gd name="T24" fmla="*/ 67 w 208"/>
                <a:gd name="T25" fmla="*/ 32 h 149"/>
                <a:gd name="T26" fmla="*/ 64 w 208"/>
                <a:gd name="T27" fmla="*/ 41 h 149"/>
                <a:gd name="T28" fmla="*/ 61 w 208"/>
                <a:gd name="T29" fmla="*/ 50 h 149"/>
                <a:gd name="T30" fmla="*/ 59 w 208"/>
                <a:gd name="T31" fmla="*/ 56 h 149"/>
                <a:gd name="T32" fmla="*/ 54 w 208"/>
                <a:gd name="T33" fmla="*/ 66 h 149"/>
                <a:gd name="T34" fmla="*/ 45 w 208"/>
                <a:gd name="T35" fmla="*/ 70 h 149"/>
                <a:gd name="T36" fmla="*/ 31 w 208"/>
                <a:gd name="T37" fmla="*/ 67 h 149"/>
                <a:gd name="T38" fmla="*/ 27 w 208"/>
                <a:gd name="T39" fmla="*/ 72 h 149"/>
                <a:gd name="T40" fmla="*/ 12 w 208"/>
                <a:gd name="T41" fmla="*/ 75 h 149"/>
                <a:gd name="T42" fmla="*/ 2 w 208"/>
                <a:gd name="T43" fmla="*/ 69 h 149"/>
                <a:gd name="T44" fmla="*/ 0 w 208"/>
                <a:gd name="T45" fmla="*/ 60 h 149"/>
                <a:gd name="T46" fmla="*/ 0 w 208"/>
                <a:gd name="T47" fmla="*/ 62 h 149"/>
                <a:gd name="T48" fmla="*/ 9 w 208"/>
                <a:gd name="T49" fmla="*/ 66 h 149"/>
                <a:gd name="T50" fmla="*/ 17 w 208"/>
                <a:gd name="T51" fmla="*/ 69 h 149"/>
                <a:gd name="T52" fmla="*/ 15 w 208"/>
                <a:gd name="T53" fmla="*/ 68 h 149"/>
                <a:gd name="T54" fmla="*/ 17 w 208"/>
                <a:gd name="T55" fmla="*/ 66 h 149"/>
                <a:gd name="T56" fmla="*/ 18 w 208"/>
                <a:gd name="T57" fmla="*/ 60 h 149"/>
                <a:gd name="T58" fmla="*/ 18 w 208"/>
                <a:gd name="T59" fmla="*/ 57 h 149"/>
                <a:gd name="T60" fmla="*/ 19 w 208"/>
                <a:gd name="T61" fmla="*/ 53 h 149"/>
                <a:gd name="T62" fmla="*/ 27 w 208"/>
                <a:gd name="T63" fmla="*/ 50 h 149"/>
                <a:gd name="T64" fmla="*/ 34 w 208"/>
                <a:gd name="T65" fmla="*/ 48 h 149"/>
                <a:gd name="T66" fmla="*/ 41 w 208"/>
                <a:gd name="T67" fmla="*/ 39 h 149"/>
                <a:gd name="T68" fmla="*/ 47 w 208"/>
                <a:gd name="T69" fmla="*/ 29 h 149"/>
                <a:gd name="T70" fmla="*/ 53 w 208"/>
                <a:gd name="T71" fmla="*/ 36 h 149"/>
                <a:gd name="T72" fmla="*/ 55 w 208"/>
                <a:gd name="T73" fmla="*/ 31 h 149"/>
                <a:gd name="T74" fmla="*/ 57 w 208"/>
                <a:gd name="T75" fmla="*/ 26 h 149"/>
                <a:gd name="T76" fmla="*/ 59 w 208"/>
                <a:gd name="T77" fmla="*/ 32 h 149"/>
                <a:gd name="T78" fmla="*/ 59 w 208"/>
                <a:gd name="T79" fmla="*/ 27 h 149"/>
                <a:gd name="T80" fmla="*/ 62 w 208"/>
                <a:gd name="T81" fmla="*/ 24 h 149"/>
                <a:gd name="T82" fmla="*/ 61 w 208"/>
                <a:gd name="T83" fmla="*/ 21 h 149"/>
                <a:gd name="T84" fmla="*/ 64 w 208"/>
                <a:gd name="T85" fmla="*/ 18 h 149"/>
                <a:gd name="T86" fmla="*/ 69 w 208"/>
                <a:gd name="T87" fmla="*/ 9 h 149"/>
                <a:gd name="T88" fmla="*/ 74 w 208"/>
                <a:gd name="T89" fmla="*/ 0 h 149"/>
                <a:gd name="T90" fmla="*/ 75 w 208"/>
                <a:gd name="T91" fmla="*/ 3 h 149"/>
                <a:gd name="T92" fmla="*/ 77 w 208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49"/>
                <a:gd name="T143" fmla="*/ 208 w 208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49">
                  <a:moveTo>
                    <a:pt x="156" y="0"/>
                  </a:moveTo>
                  <a:lnTo>
                    <a:pt x="169" y="10"/>
                  </a:lnTo>
                  <a:lnTo>
                    <a:pt x="168" y="26"/>
                  </a:lnTo>
                  <a:lnTo>
                    <a:pt x="179" y="22"/>
                  </a:lnTo>
                  <a:lnTo>
                    <a:pt x="179" y="28"/>
                  </a:lnTo>
                  <a:lnTo>
                    <a:pt x="183" y="29"/>
                  </a:lnTo>
                  <a:lnTo>
                    <a:pt x="208" y="41"/>
                  </a:lnTo>
                  <a:lnTo>
                    <a:pt x="186" y="48"/>
                  </a:lnTo>
                  <a:lnTo>
                    <a:pt x="192" y="60"/>
                  </a:lnTo>
                  <a:lnTo>
                    <a:pt x="177" y="64"/>
                  </a:lnTo>
                  <a:lnTo>
                    <a:pt x="172" y="69"/>
                  </a:lnTo>
                  <a:lnTo>
                    <a:pt x="154" y="66"/>
                  </a:lnTo>
                  <a:lnTo>
                    <a:pt x="135" y="64"/>
                  </a:lnTo>
                  <a:lnTo>
                    <a:pt x="129" y="81"/>
                  </a:lnTo>
                  <a:lnTo>
                    <a:pt x="124" y="99"/>
                  </a:lnTo>
                  <a:lnTo>
                    <a:pt x="119" y="111"/>
                  </a:lnTo>
                  <a:lnTo>
                    <a:pt x="109" y="132"/>
                  </a:lnTo>
                  <a:lnTo>
                    <a:pt x="91" y="140"/>
                  </a:lnTo>
                  <a:lnTo>
                    <a:pt x="63" y="134"/>
                  </a:lnTo>
                  <a:lnTo>
                    <a:pt x="55" y="143"/>
                  </a:lnTo>
                  <a:lnTo>
                    <a:pt x="25" y="149"/>
                  </a:lnTo>
                  <a:lnTo>
                    <a:pt x="5" y="13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18" y="132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4" y="131"/>
                  </a:lnTo>
                  <a:lnTo>
                    <a:pt x="36" y="119"/>
                  </a:lnTo>
                  <a:lnTo>
                    <a:pt x="37" y="113"/>
                  </a:lnTo>
                  <a:lnTo>
                    <a:pt x="39" y="106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2" y="77"/>
                  </a:lnTo>
                  <a:lnTo>
                    <a:pt x="95" y="58"/>
                  </a:lnTo>
                  <a:lnTo>
                    <a:pt x="107" y="71"/>
                  </a:lnTo>
                  <a:lnTo>
                    <a:pt x="112" y="62"/>
                  </a:lnTo>
                  <a:lnTo>
                    <a:pt x="115" y="51"/>
                  </a:lnTo>
                  <a:lnTo>
                    <a:pt x="120" y="64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9" y="35"/>
                  </a:lnTo>
                  <a:lnTo>
                    <a:pt x="139" y="17"/>
                  </a:lnTo>
                  <a:lnTo>
                    <a:pt x="149" y="0"/>
                  </a:lnTo>
                  <a:lnTo>
                    <a:pt x="15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gray">
            <a:xfrm>
              <a:off x="5968741" y="1986207"/>
              <a:ext cx="109728" cy="146045"/>
            </a:xfrm>
            <a:custGeom>
              <a:avLst/>
              <a:gdLst>
                <a:gd name="T0" fmla="*/ 40 w 95"/>
                <a:gd name="T1" fmla="*/ 65 h 128"/>
                <a:gd name="T2" fmla="*/ 27 w 95"/>
                <a:gd name="T3" fmla="*/ 56 h 128"/>
                <a:gd name="T4" fmla="*/ 15 w 95"/>
                <a:gd name="T5" fmla="*/ 46 h 128"/>
                <a:gd name="T6" fmla="*/ 9 w 95"/>
                <a:gd name="T7" fmla="*/ 32 h 128"/>
                <a:gd name="T8" fmla="*/ 4 w 95"/>
                <a:gd name="T9" fmla="*/ 17 h 128"/>
                <a:gd name="T10" fmla="*/ 0 w 95"/>
                <a:gd name="T11" fmla="*/ 2 h 128"/>
                <a:gd name="T12" fmla="*/ 1 w 95"/>
                <a:gd name="T13" fmla="*/ 0 h 128"/>
                <a:gd name="T14" fmla="*/ 9 w 95"/>
                <a:gd name="T15" fmla="*/ 4 h 128"/>
                <a:gd name="T16" fmla="*/ 10 w 95"/>
                <a:gd name="T17" fmla="*/ 10 h 128"/>
                <a:gd name="T18" fmla="*/ 17 w 95"/>
                <a:gd name="T19" fmla="*/ 10 h 128"/>
                <a:gd name="T20" fmla="*/ 22 w 95"/>
                <a:gd name="T21" fmla="*/ 4 h 128"/>
                <a:gd name="T22" fmla="*/ 28 w 95"/>
                <a:gd name="T23" fmla="*/ 12 h 128"/>
                <a:gd name="T24" fmla="*/ 36 w 95"/>
                <a:gd name="T25" fmla="*/ 19 h 128"/>
                <a:gd name="T26" fmla="*/ 37 w 95"/>
                <a:gd name="T27" fmla="*/ 31 h 128"/>
                <a:gd name="T28" fmla="*/ 38 w 95"/>
                <a:gd name="T29" fmla="*/ 43 h 128"/>
                <a:gd name="T30" fmla="*/ 43 w 95"/>
                <a:gd name="T31" fmla="*/ 53 h 128"/>
                <a:gd name="T32" fmla="*/ 48 w 95"/>
                <a:gd name="T33" fmla="*/ 64 h 128"/>
                <a:gd name="T34" fmla="*/ 44 w 95"/>
                <a:gd name="T35" fmla="*/ 62 h 128"/>
                <a:gd name="T36" fmla="*/ 40 w 95"/>
                <a:gd name="T37" fmla="*/ 6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8" name="AutoShape 37"/>
            <p:cNvSpPr>
              <a:spLocks/>
            </p:cNvSpPr>
            <p:nvPr/>
          </p:nvSpPr>
          <p:spPr bwMode="gray">
            <a:xfrm>
              <a:off x="7680953" y="1965985"/>
              <a:ext cx="4572" cy="224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9" name="AutoShape 38"/>
            <p:cNvSpPr>
              <a:spLocks/>
            </p:cNvSpPr>
            <p:nvPr/>
          </p:nvSpPr>
          <p:spPr bwMode="gray">
            <a:xfrm>
              <a:off x="7671809" y="2013169"/>
              <a:ext cx="2286" cy="224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gray">
            <a:xfrm>
              <a:off x="7687811" y="1959245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AutoShape 43"/>
            <p:cNvSpPr>
              <a:spLocks/>
            </p:cNvSpPr>
            <p:nvPr/>
          </p:nvSpPr>
          <p:spPr bwMode="gray">
            <a:xfrm>
              <a:off x="6825990" y="1965985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2" name="AutoShape 44"/>
            <p:cNvSpPr>
              <a:spLocks/>
            </p:cNvSpPr>
            <p:nvPr/>
          </p:nvSpPr>
          <p:spPr bwMode="gray">
            <a:xfrm>
              <a:off x="6819132" y="1977219"/>
              <a:ext cx="2286" cy="2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3" name="AutoShape 45"/>
            <p:cNvSpPr>
              <a:spLocks/>
            </p:cNvSpPr>
            <p:nvPr/>
          </p:nvSpPr>
          <p:spPr bwMode="gray">
            <a:xfrm>
              <a:off x="6821418" y="1972726"/>
              <a:ext cx="2286" cy="449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4" name="AutoShape 46"/>
            <p:cNvSpPr>
              <a:spLocks/>
            </p:cNvSpPr>
            <p:nvPr/>
          </p:nvSpPr>
          <p:spPr bwMode="gray">
            <a:xfrm>
              <a:off x="6983724" y="2242347"/>
              <a:ext cx="244602" cy="224684"/>
            </a:xfrm>
            <a:custGeom>
              <a:avLst/>
              <a:gdLst>
                <a:gd name="T0" fmla="*/ 107 w 214"/>
                <a:gd name="T1" fmla="*/ 95 h 199"/>
                <a:gd name="T2" fmla="*/ 102 w 214"/>
                <a:gd name="T3" fmla="*/ 97 h 199"/>
                <a:gd name="T4" fmla="*/ 103 w 214"/>
                <a:gd name="T5" fmla="*/ 100 h 199"/>
                <a:gd name="T6" fmla="*/ 97 w 214"/>
                <a:gd name="T7" fmla="*/ 99 h 199"/>
                <a:gd name="T8" fmla="*/ 86 w 214"/>
                <a:gd name="T9" fmla="*/ 96 h 199"/>
                <a:gd name="T10" fmla="*/ 76 w 214"/>
                <a:gd name="T11" fmla="*/ 94 h 199"/>
                <a:gd name="T12" fmla="*/ 70 w 214"/>
                <a:gd name="T13" fmla="*/ 87 h 199"/>
                <a:gd name="T14" fmla="*/ 64 w 214"/>
                <a:gd name="T15" fmla="*/ 81 h 199"/>
                <a:gd name="T16" fmla="*/ 59 w 214"/>
                <a:gd name="T17" fmla="*/ 74 h 199"/>
                <a:gd name="T18" fmla="*/ 53 w 214"/>
                <a:gd name="T19" fmla="*/ 66 h 199"/>
                <a:gd name="T20" fmla="*/ 39 w 214"/>
                <a:gd name="T21" fmla="*/ 61 h 199"/>
                <a:gd name="T22" fmla="*/ 39 w 214"/>
                <a:gd name="T23" fmla="*/ 64 h 199"/>
                <a:gd name="T24" fmla="*/ 32 w 214"/>
                <a:gd name="T25" fmla="*/ 62 h 199"/>
                <a:gd name="T26" fmla="*/ 33 w 214"/>
                <a:gd name="T27" fmla="*/ 68 h 199"/>
                <a:gd name="T28" fmla="*/ 28 w 214"/>
                <a:gd name="T29" fmla="*/ 67 h 199"/>
                <a:gd name="T30" fmla="*/ 29 w 214"/>
                <a:gd name="T31" fmla="*/ 70 h 199"/>
                <a:gd name="T32" fmla="*/ 14 w 214"/>
                <a:gd name="T33" fmla="*/ 70 h 199"/>
                <a:gd name="T34" fmla="*/ 27 w 214"/>
                <a:gd name="T35" fmla="*/ 76 h 199"/>
                <a:gd name="T36" fmla="*/ 21 w 214"/>
                <a:gd name="T37" fmla="*/ 82 h 199"/>
                <a:gd name="T38" fmla="*/ 11 w 214"/>
                <a:gd name="T39" fmla="*/ 81 h 199"/>
                <a:gd name="T40" fmla="*/ 0 w 214"/>
                <a:gd name="T41" fmla="*/ 81 h 199"/>
                <a:gd name="T42" fmla="*/ 1 w 214"/>
                <a:gd name="T43" fmla="*/ 71 h 199"/>
                <a:gd name="T44" fmla="*/ 2 w 214"/>
                <a:gd name="T45" fmla="*/ 61 h 199"/>
                <a:gd name="T46" fmla="*/ 3 w 214"/>
                <a:gd name="T47" fmla="*/ 51 h 199"/>
                <a:gd name="T48" fmla="*/ 3 w 214"/>
                <a:gd name="T49" fmla="*/ 40 h 199"/>
                <a:gd name="T50" fmla="*/ 4 w 214"/>
                <a:gd name="T51" fmla="*/ 30 h 199"/>
                <a:gd name="T52" fmla="*/ 5 w 214"/>
                <a:gd name="T53" fmla="*/ 21 h 199"/>
                <a:gd name="T54" fmla="*/ 5 w 214"/>
                <a:gd name="T55" fmla="*/ 10 h 199"/>
                <a:gd name="T56" fmla="*/ 6 w 214"/>
                <a:gd name="T57" fmla="*/ 0 h 199"/>
                <a:gd name="T58" fmla="*/ 15 w 214"/>
                <a:gd name="T59" fmla="*/ 5 h 199"/>
                <a:gd name="T60" fmla="*/ 27 w 214"/>
                <a:gd name="T61" fmla="*/ 9 h 199"/>
                <a:gd name="T62" fmla="*/ 37 w 214"/>
                <a:gd name="T63" fmla="*/ 14 h 199"/>
                <a:gd name="T64" fmla="*/ 48 w 214"/>
                <a:gd name="T65" fmla="*/ 19 h 199"/>
                <a:gd name="T66" fmla="*/ 57 w 214"/>
                <a:gd name="T67" fmla="*/ 31 h 199"/>
                <a:gd name="T68" fmla="*/ 57 w 214"/>
                <a:gd name="T69" fmla="*/ 36 h 199"/>
                <a:gd name="T70" fmla="*/ 67 w 214"/>
                <a:gd name="T71" fmla="*/ 40 h 199"/>
                <a:gd name="T72" fmla="*/ 76 w 214"/>
                <a:gd name="T73" fmla="*/ 45 h 199"/>
                <a:gd name="T74" fmla="*/ 78 w 214"/>
                <a:gd name="T75" fmla="*/ 51 h 199"/>
                <a:gd name="T76" fmla="*/ 68 w 214"/>
                <a:gd name="T77" fmla="*/ 52 h 199"/>
                <a:gd name="T78" fmla="*/ 73 w 214"/>
                <a:gd name="T79" fmla="*/ 63 h 199"/>
                <a:gd name="T80" fmla="*/ 80 w 214"/>
                <a:gd name="T81" fmla="*/ 70 h 199"/>
                <a:gd name="T82" fmla="*/ 85 w 214"/>
                <a:gd name="T83" fmla="*/ 81 h 199"/>
                <a:gd name="T84" fmla="*/ 91 w 214"/>
                <a:gd name="T85" fmla="*/ 81 h 199"/>
                <a:gd name="T86" fmla="*/ 91 w 214"/>
                <a:gd name="T87" fmla="*/ 86 h 199"/>
                <a:gd name="T88" fmla="*/ 97 w 214"/>
                <a:gd name="T89" fmla="*/ 89 h 199"/>
                <a:gd name="T90" fmla="*/ 96 w 214"/>
                <a:gd name="T91" fmla="*/ 91 h 199"/>
                <a:gd name="T92" fmla="*/ 107 w 214"/>
                <a:gd name="T93" fmla="*/ 9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99"/>
                <a:gd name="T143" fmla="*/ 214 w 214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99">
                  <a:moveTo>
                    <a:pt x="214" y="189"/>
                  </a:moveTo>
                  <a:lnTo>
                    <a:pt x="204" y="193"/>
                  </a:lnTo>
                  <a:lnTo>
                    <a:pt x="205" y="199"/>
                  </a:lnTo>
                  <a:lnTo>
                    <a:pt x="193" y="197"/>
                  </a:lnTo>
                  <a:lnTo>
                    <a:pt x="172" y="192"/>
                  </a:lnTo>
                  <a:lnTo>
                    <a:pt x="151" y="187"/>
                  </a:lnTo>
                  <a:lnTo>
                    <a:pt x="140" y="174"/>
                  </a:lnTo>
                  <a:lnTo>
                    <a:pt x="128" y="162"/>
                  </a:lnTo>
                  <a:lnTo>
                    <a:pt x="118" y="147"/>
                  </a:lnTo>
                  <a:lnTo>
                    <a:pt x="106" y="132"/>
                  </a:lnTo>
                  <a:lnTo>
                    <a:pt x="78" y="121"/>
                  </a:lnTo>
                  <a:lnTo>
                    <a:pt x="77" y="127"/>
                  </a:lnTo>
                  <a:lnTo>
                    <a:pt x="64" y="123"/>
                  </a:lnTo>
                  <a:lnTo>
                    <a:pt x="65" y="135"/>
                  </a:lnTo>
                  <a:lnTo>
                    <a:pt x="56" y="133"/>
                  </a:lnTo>
                  <a:lnTo>
                    <a:pt x="59" y="140"/>
                  </a:lnTo>
                  <a:lnTo>
                    <a:pt x="29" y="139"/>
                  </a:lnTo>
                  <a:lnTo>
                    <a:pt x="54" y="152"/>
                  </a:lnTo>
                  <a:lnTo>
                    <a:pt x="42" y="163"/>
                  </a:lnTo>
                  <a:lnTo>
                    <a:pt x="22" y="162"/>
                  </a:lnTo>
                  <a:lnTo>
                    <a:pt x="0" y="162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1"/>
                  </a:lnTo>
                  <a:lnTo>
                    <a:pt x="7" y="80"/>
                  </a:lnTo>
                  <a:lnTo>
                    <a:pt x="8" y="6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11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3" y="27"/>
                  </a:lnTo>
                  <a:lnTo>
                    <a:pt x="95" y="37"/>
                  </a:lnTo>
                  <a:lnTo>
                    <a:pt x="114" y="61"/>
                  </a:lnTo>
                  <a:lnTo>
                    <a:pt x="114" y="72"/>
                  </a:lnTo>
                  <a:lnTo>
                    <a:pt x="133" y="80"/>
                  </a:lnTo>
                  <a:lnTo>
                    <a:pt x="152" y="89"/>
                  </a:lnTo>
                  <a:lnTo>
                    <a:pt x="155" y="102"/>
                  </a:lnTo>
                  <a:lnTo>
                    <a:pt x="136" y="104"/>
                  </a:lnTo>
                  <a:lnTo>
                    <a:pt x="145" y="126"/>
                  </a:lnTo>
                  <a:lnTo>
                    <a:pt x="160" y="140"/>
                  </a:lnTo>
                  <a:lnTo>
                    <a:pt x="169" y="161"/>
                  </a:lnTo>
                  <a:lnTo>
                    <a:pt x="182" y="162"/>
                  </a:lnTo>
                  <a:lnTo>
                    <a:pt x="182" y="171"/>
                  </a:lnTo>
                  <a:lnTo>
                    <a:pt x="193" y="177"/>
                  </a:lnTo>
                  <a:lnTo>
                    <a:pt x="192" y="182"/>
                  </a:lnTo>
                  <a:lnTo>
                    <a:pt x="214" y="1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5" name="AutoShape 47"/>
            <p:cNvSpPr>
              <a:spLocks/>
            </p:cNvSpPr>
            <p:nvPr/>
          </p:nvSpPr>
          <p:spPr bwMode="gray">
            <a:xfrm>
              <a:off x="7178034" y="2289530"/>
              <a:ext cx="102870" cy="56171"/>
            </a:xfrm>
            <a:custGeom>
              <a:avLst/>
              <a:gdLst>
                <a:gd name="T0" fmla="*/ 45 w 90"/>
                <a:gd name="T1" fmla="*/ 1 h 50"/>
                <a:gd name="T2" fmla="*/ 42 w 90"/>
                <a:gd name="T3" fmla="*/ 9 h 50"/>
                <a:gd name="T4" fmla="*/ 40 w 90"/>
                <a:gd name="T5" fmla="*/ 11 h 50"/>
                <a:gd name="T6" fmla="*/ 41 w 90"/>
                <a:gd name="T7" fmla="*/ 15 h 50"/>
                <a:gd name="T8" fmla="*/ 33 w 90"/>
                <a:gd name="T9" fmla="*/ 19 h 50"/>
                <a:gd name="T10" fmla="*/ 18 w 90"/>
                <a:gd name="T11" fmla="*/ 25 h 50"/>
                <a:gd name="T12" fmla="*/ 9 w 90"/>
                <a:gd name="T13" fmla="*/ 23 h 50"/>
                <a:gd name="T14" fmla="*/ 2 w 90"/>
                <a:gd name="T15" fmla="*/ 19 h 50"/>
                <a:gd name="T16" fmla="*/ 0 w 90"/>
                <a:gd name="T17" fmla="*/ 15 h 50"/>
                <a:gd name="T18" fmla="*/ 14 w 90"/>
                <a:gd name="T19" fmla="*/ 16 h 50"/>
                <a:gd name="T20" fmla="*/ 19 w 90"/>
                <a:gd name="T21" fmla="*/ 10 h 50"/>
                <a:gd name="T22" fmla="*/ 19 w 90"/>
                <a:gd name="T23" fmla="*/ 13 h 50"/>
                <a:gd name="T24" fmla="*/ 24 w 90"/>
                <a:gd name="T25" fmla="*/ 16 h 50"/>
                <a:gd name="T26" fmla="*/ 35 w 90"/>
                <a:gd name="T27" fmla="*/ 8 h 50"/>
                <a:gd name="T28" fmla="*/ 36 w 90"/>
                <a:gd name="T29" fmla="*/ 1 h 50"/>
                <a:gd name="T30" fmla="*/ 41 w 90"/>
                <a:gd name="T31" fmla="*/ 0 h 50"/>
                <a:gd name="T32" fmla="*/ 45 w 9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2"/>
                  </a:moveTo>
                  <a:lnTo>
                    <a:pt x="84" y="18"/>
                  </a:lnTo>
                  <a:lnTo>
                    <a:pt x="79" y="22"/>
                  </a:lnTo>
                  <a:lnTo>
                    <a:pt x="81" y="30"/>
                  </a:lnTo>
                  <a:lnTo>
                    <a:pt x="66" y="37"/>
                  </a:lnTo>
                  <a:lnTo>
                    <a:pt x="36" y="50"/>
                  </a:lnTo>
                  <a:lnTo>
                    <a:pt x="18" y="45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29" y="32"/>
                  </a:lnTo>
                  <a:lnTo>
                    <a:pt x="37" y="19"/>
                  </a:lnTo>
                  <a:lnTo>
                    <a:pt x="37" y="26"/>
                  </a:lnTo>
                  <a:lnTo>
                    <a:pt x="49" y="32"/>
                  </a:lnTo>
                  <a:lnTo>
                    <a:pt x="70" y="16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6" name="AutoShape 48"/>
            <p:cNvSpPr>
              <a:spLocks/>
            </p:cNvSpPr>
            <p:nvPr/>
          </p:nvSpPr>
          <p:spPr bwMode="gray">
            <a:xfrm>
              <a:off x="7338054" y="2320986"/>
              <a:ext cx="27432" cy="40443"/>
            </a:xfrm>
            <a:custGeom>
              <a:avLst/>
              <a:gdLst>
                <a:gd name="T0" fmla="*/ 12 w 24"/>
                <a:gd name="T1" fmla="*/ 17 h 36"/>
                <a:gd name="T2" fmla="*/ 9 w 24"/>
                <a:gd name="T3" fmla="*/ 18 h 36"/>
                <a:gd name="T4" fmla="*/ 2 w 24"/>
                <a:gd name="T5" fmla="*/ 10 h 36"/>
                <a:gd name="T6" fmla="*/ 0 w 24"/>
                <a:gd name="T7" fmla="*/ 0 h 36"/>
                <a:gd name="T8" fmla="*/ 6 w 24"/>
                <a:gd name="T9" fmla="*/ 8 h 36"/>
                <a:gd name="T10" fmla="*/ 12 w 24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24" y="33"/>
                  </a:moveTo>
                  <a:lnTo>
                    <a:pt x="18" y="36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7" name="AutoShape 49"/>
            <p:cNvSpPr>
              <a:spLocks/>
            </p:cNvSpPr>
            <p:nvPr/>
          </p:nvSpPr>
          <p:spPr bwMode="gray">
            <a:xfrm>
              <a:off x="7244328" y="2246840"/>
              <a:ext cx="54864" cy="56171"/>
            </a:xfrm>
            <a:custGeom>
              <a:avLst/>
              <a:gdLst>
                <a:gd name="T0" fmla="*/ 24 w 48"/>
                <a:gd name="T1" fmla="*/ 21 h 51"/>
                <a:gd name="T2" fmla="*/ 21 w 48"/>
                <a:gd name="T3" fmla="*/ 25 h 51"/>
                <a:gd name="T4" fmla="*/ 13 w 48"/>
                <a:gd name="T5" fmla="*/ 10 h 51"/>
                <a:gd name="T6" fmla="*/ 6 w 48"/>
                <a:gd name="T7" fmla="*/ 5 h 51"/>
                <a:gd name="T8" fmla="*/ 0 w 48"/>
                <a:gd name="T9" fmla="*/ 0 h 51"/>
                <a:gd name="T10" fmla="*/ 9 w 48"/>
                <a:gd name="T11" fmla="*/ 6 h 51"/>
                <a:gd name="T12" fmla="*/ 18 w 48"/>
                <a:gd name="T13" fmla="*/ 13 h 51"/>
                <a:gd name="T14" fmla="*/ 24 w 48"/>
                <a:gd name="T15" fmla="*/ 2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42"/>
                  </a:moveTo>
                  <a:lnTo>
                    <a:pt x="41" y="51"/>
                  </a:lnTo>
                  <a:lnTo>
                    <a:pt x="26" y="21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6" y="27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8" name="AutoShape 50"/>
            <p:cNvSpPr>
              <a:spLocks/>
            </p:cNvSpPr>
            <p:nvPr/>
          </p:nvSpPr>
          <p:spPr bwMode="gray">
            <a:xfrm>
              <a:off x="7230612" y="2444562"/>
              <a:ext cx="9144" cy="6741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3 h 7"/>
                <a:gd name="T4" fmla="*/ 0 w 8"/>
                <a:gd name="T5" fmla="*/ 0 h 7"/>
                <a:gd name="T6" fmla="*/ 4 w 8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gray">
            <a:xfrm>
              <a:off x="7079736" y="1743548"/>
              <a:ext cx="2286" cy="6741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3 h 5"/>
                <a:gd name="T10" fmla="*/ 1 w 2"/>
                <a:gd name="T11" fmla="*/ 2 h 5"/>
                <a:gd name="T12" fmla="*/ 1 w 2"/>
                <a:gd name="T13" fmla="*/ 1 h 5"/>
                <a:gd name="T14" fmla="*/ 1 w 2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0" name="AutoShape 54"/>
            <p:cNvSpPr>
              <a:spLocks/>
            </p:cNvSpPr>
            <p:nvPr/>
          </p:nvSpPr>
          <p:spPr bwMode="gray">
            <a:xfrm>
              <a:off x="7063734" y="1662662"/>
              <a:ext cx="2286" cy="4494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1" name="AutoShape 55"/>
            <p:cNvSpPr>
              <a:spLocks/>
            </p:cNvSpPr>
            <p:nvPr/>
          </p:nvSpPr>
          <p:spPr bwMode="gray">
            <a:xfrm>
              <a:off x="7056876" y="164693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1 w 2"/>
                <a:gd name="T7" fmla="*/ 1 h 3"/>
                <a:gd name="T8" fmla="*/ 1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2" name="AutoShape 56"/>
            <p:cNvSpPr>
              <a:spLocks/>
            </p:cNvSpPr>
            <p:nvPr/>
          </p:nvSpPr>
          <p:spPr bwMode="gray">
            <a:xfrm>
              <a:off x="7070592" y="1714339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3" name="AutoShape 57"/>
            <p:cNvSpPr>
              <a:spLocks/>
            </p:cNvSpPr>
            <p:nvPr/>
          </p:nvSpPr>
          <p:spPr bwMode="gray">
            <a:xfrm>
              <a:off x="5612125" y="1431237"/>
              <a:ext cx="125730" cy="157279"/>
            </a:xfrm>
            <a:custGeom>
              <a:avLst/>
              <a:gdLst>
                <a:gd name="T0" fmla="*/ 20 w 109"/>
                <a:gd name="T1" fmla="*/ 58 h 141"/>
                <a:gd name="T2" fmla="*/ 19 w 109"/>
                <a:gd name="T3" fmla="*/ 59 h 141"/>
                <a:gd name="T4" fmla="*/ 16 w 109"/>
                <a:gd name="T5" fmla="*/ 56 h 141"/>
                <a:gd name="T6" fmla="*/ 16 w 109"/>
                <a:gd name="T7" fmla="*/ 57 h 141"/>
                <a:gd name="T8" fmla="*/ 13 w 109"/>
                <a:gd name="T9" fmla="*/ 47 h 141"/>
                <a:gd name="T10" fmla="*/ 10 w 109"/>
                <a:gd name="T11" fmla="*/ 38 h 141"/>
                <a:gd name="T12" fmla="*/ 9 w 109"/>
                <a:gd name="T13" fmla="*/ 31 h 141"/>
                <a:gd name="T14" fmla="*/ 1 w 109"/>
                <a:gd name="T15" fmla="*/ 24 h 141"/>
                <a:gd name="T16" fmla="*/ 4 w 109"/>
                <a:gd name="T17" fmla="*/ 19 h 141"/>
                <a:gd name="T18" fmla="*/ 8 w 109"/>
                <a:gd name="T19" fmla="*/ 17 h 141"/>
                <a:gd name="T20" fmla="*/ 0 w 109"/>
                <a:gd name="T21" fmla="*/ 9 h 141"/>
                <a:gd name="T22" fmla="*/ 0 w 109"/>
                <a:gd name="T23" fmla="*/ 0 h 141"/>
                <a:gd name="T24" fmla="*/ 7 w 109"/>
                <a:gd name="T25" fmla="*/ 3 h 141"/>
                <a:gd name="T26" fmla="*/ 11 w 109"/>
                <a:gd name="T27" fmla="*/ 6 h 141"/>
                <a:gd name="T28" fmla="*/ 13 w 109"/>
                <a:gd name="T29" fmla="*/ 4 h 141"/>
                <a:gd name="T30" fmla="*/ 17 w 109"/>
                <a:gd name="T31" fmla="*/ 14 h 141"/>
                <a:gd name="T32" fmla="*/ 29 w 109"/>
                <a:gd name="T33" fmla="*/ 15 h 141"/>
                <a:gd name="T34" fmla="*/ 41 w 109"/>
                <a:gd name="T35" fmla="*/ 17 h 141"/>
                <a:gd name="T36" fmla="*/ 46 w 109"/>
                <a:gd name="T37" fmla="*/ 21 h 141"/>
                <a:gd name="T38" fmla="*/ 44 w 109"/>
                <a:gd name="T39" fmla="*/ 26 h 141"/>
                <a:gd name="T40" fmla="*/ 37 w 109"/>
                <a:gd name="T41" fmla="*/ 32 h 141"/>
                <a:gd name="T42" fmla="*/ 38 w 109"/>
                <a:gd name="T43" fmla="*/ 41 h 141"/>
                <a:gd name="T44" fmla="*/ 41 w 109"/>
                <a:gd name="T45" fmla="*/ 44 h 141"/>
                <a:gd name="T46" fmla="*/ 46 w 109"/>
                <a:gd name="T47" fmla="*/ 35 h 141"/>
                <a:gd name="T48" fmla="*/ 50 w 109"/>
                <a:gd name="T49" fmla="*/ 45 h 141"/>
                <a:gd name="T50" fmla="*/ 54 w 109"/>
                <a:gd name="T51" fmla="*/ 56 h 141"/>
                <a:gd name="T52" fmla="*/ 55 w 109"/>
                <a:gd name="T53" fmla="*/ 64 h 141"/>
                <a:gd name="T54" fmla="*/ 51 w 109"/>
                <a:gd name="T55" fmla="*/ 66 h 141"/>
                <a:gd name="T56" fmla="*/ 53 w 109"/>
                <a:gd name="T57" fmla="*/ 70 h 141"/>
                <a:gd name="T58" fmla="*/ 46 w 109"/>
                <a:gd name="T59" fmla="*/ 58 h 141"/>
                <a:gd name="T60" fmla="*/ 40 w 109"/>
                <a:gd name="T61" fmla="*/ 47 h 141"/>
                <a:gd name="T62" fmla="*/ 34 w 109"/>
                <a:gd name="T63" fmla="*/ 45 h 141"/>
                <a:gd name="T64" fmla="*/ 29 w 109"/>
                <a:gd name="T65" fmla="*/ 38 h 141"/>
                <a:gd name="T66" fmla="*/ 19 w 109"/>
                <a:gd name="T67" fmla="*/ 32 h 141"/>
                <a:gd name="T68" fmla="*/ 16 w 109"/>
                <a:gd name="T69" fmla="*/ 32 h 141"/>
                <a:gd name="T70" fmla="*/ 27 w 109"/>
                <a:gd name="T71" fmla="*/ 39 h 141"/>
                <a:gd name="T72" fmla="*/ 31 w 109"/>
                <a:gd name="T73" fmla="*/ 46 h 141"/>
                <a:gd name="T74" fmla="*/ 31 w 109"/>
                <a:gd name="T75" fmla="*/ 50 h 141"/>
                <a:gd name="T76" fmla="*/ 29 w 109"/>
                <a:gd name="T77" fmla="*/ 59 h 141"/>
                <a:gd name="T78" fmla="*/ 27 w 109"/>
                <a:gd name="T79" fmla="*/ 56 h 141"/>
                <a:gd name="T80" fmla="*/ 25 w 109"/>
                <a:gd name="T81" fmla="*/ 56 h 141"/>
                <a:gd name="T82" fmla="*/ 22 w 109"/>
                <a:gd name="T83" fmla="*/ 58 h 141"/>
                <a:gd name="T84" fmla="*/ 20 w 109"/>
                <a:gd name="T85" fmla="*/ 5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AutoShape 58"/>
            <p:cNvSpPr>
              <a:spLocks/>
            </p:cNvSpPr>
            <p:nvPr/>
          </p:nvSpPr>
          <p:spPr bwMode="gray">
            <a:xfrm>
              <a:off x="5618983" y="1384054"/>
              <a:ext cx="80010" cy="38196"/>
            </a:xfrm>
            <a:custGeom>
              <a:avLst/>
              <a:gdLst>
                <a:gd name="T0" fmla="*/ 23 w 69"/>
                <a:gd name="T1" fmla="*/ 1 h 34"/>
                <a:gd name="T2" fmla="*/ 7 w 69"/>
                <a:gd name="T3" fmla="*/ 0 h 34"/>
                <a:gd name="T4" fmla="*/ 0 w 69"/>
                <a:gd name="T5" fmla="*/ 11 h 34"/>
                <a:gd name="T6" fmla="*/ 2 w 69"/>
                <a:gd name="T7" fmla="*/ 16 h 34"/>
                <a:gd name="T8" fmla="*/ 15 w 69"/>
                <a:gd name="T9" fmla="*/ 17 h 34"/>
                <a:gd name="T10" fmla="*/ 25 w 69"/>
                <a:gd name="T11" fmla="*/ 17 h 34"/>
                <a:gd name="T12" fmla="*/ 35 w 69"/>
                <a:gd name="T13" fmla="*/ 16 h 34"/>
                <a:gd name="T14" fmla="*/ 31 w 69"/>
                <a:gd name="T15" fmla="*/ 9 h 34"/>
                <a:gd name="T16" fmla="*/ 28 w 69"/>
                <a:gd name="T17" fmla="*/ 5 h 34"/>
                <a:gd name="T18" fmla="*/ 23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5" name="AutoShape 59"/>
            <p:cNvSpPr>
              <a:spLocks/>
            </p:cNvSpPr>
            <p:nvPr/>
          </p:nvSpPr>
          <p:spPr bwMode="gray">
            <a:xfrm>
              <a:off x="6009889" y="1761523"/>
              <a:ext cx="128016" cy="119083"/>
            </a:xfrm>
            <a:custGeom>
              <a:avLst/>
              <a:gdLst>
                <a:gd name="T0" fmla="*/ 41 w 112"/>
                <a:gd name="T1" fmla="*/ 39 h 107"/>
                <a:gd name="T2" fmla="*/ 44 w 112"/>
                <a:gd name="T3" fmla="*/ 48 h 107"/>
                <a:gd name="T4" fmla="*/ 36 w 112"/>
                <a:gd name="T5" fmla="*/ 47 h 107"/>
                <a:gd name="T6" fmla="*/ 33 w 112"/>
                <a:gd name="T7" fmla="*/ 48 h 107"/>
                <a:gd name="T8" fmla="*/ 26 w 112"/>
                <a:gd name="T9" fmla="*/ 53 h 107"/>
                <a:gd name="T10" fmla="*/ 20 w 112"/>
                <a:gd name="T11" fmla="*/ 51 h 107"/>
                <a:gd name="T12" fmla="*/ 16 w 112"/>
                <a:gd name="T13" fmla="*/ 49 h 107"/>
                <a:gd name="T14" fmla="*/ 15 w 112"/>
                <a:gd name="T15" fmla="*/ 44 h 107"/>
                <a:gd name="T16" fmla="*/ 11 w 112"/>
                <a:gd name="T17" fmla="*/ 47 h 107"/>
                <a:gd name="T18" fmla="*/ 9 w 112"/>
                <a:gd name="T19" fmla="*/ 39 h 107"/>
                <a:gd name="T20" fmla="*/ 8 w 112"/>
                <a:gd name="T21" fmla="*/ 38 h 107"/>
                <a:gd name="T22" fmla="*/ 4 w 112"/>
                <a:gd name="T23" fmla="*/ 27 h 107"/>
                <a:gd name="T24" fmla="*/ 0 w 112"/>
                <a:gd name="T25" fmla="*/ 17 h 107"/>
                <a:gd name="T26" fmla="*/ 7 w 112"/>
                <a:gd name="T27" fmla="*/ 5 h 107"/>
                <a:gd name="T28" fmla="*/ 19 w 112"/>
                <a:gd name="T29" fmla="*/ 5 h 107"/>
                <a:gd name="T30" fmla="*/ 30 w 112"/>
                <a:gd name="T31" fmla="*/ 4 h 107"/>
                <a:gd name="T32" fmla="*/ 39 w 112"/>
                <a:gd name="T33" fmla="*/ 9 h 107"/>
                <a:gd name="T34" fmla="*/ 39 w 112"/>
                <a:gd name="T35" fmla="*/ 6 h 107"/>
                <a:gd name="T36" fmla="*/ 43 w 112"/>
                <a:gd name="T37" fmla="*/ 2 h 107"/>
                <a:gd name="T38" fmla="*/ 47 w 112"/>
                <a:gd name="T39" fmla="*/ 4 h 107"/>
                <a:gd name="T40" fmla="*/ 55 w 112"/>
                <a:gd name="T41" fmla="*/ 0 h 107"/>
                <a:gd name="T42" fmla="*/ 55 w 112"/>
                <a:gd name="T43" fmla="*/ 11 h 107"/>
                <a:gd name="T44" fmla="*/ 56 w 112"/>
                <a:gd name="T45" fmla="*/ 21 h 107"/>
                <a:gd name="T46" fmla="*/ 56 w 112"/>
                <a:gd name="T47" fmla="*/ 30 h 107"/>
                <a:gd name="T48" fmla="*/ 47 w 112"/>
                <a:gd name="T49" fmla="*/ 36 h 107"/>
                <a:gd name="T50" fmla="*/ 41 w 112"/>
                <a:gd name="T51" fmla="*/ 39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6" name="AutoShape 61"/>
            <p:cNvSpPr>
              <a:spLocks/>
            </p:cNvSpPr>
            <p:nvPr/>
          </p:nvSpPr>
          <p:spPr bwMode="gray">
            <a:xfrm>
              <a:off x="6256777" y="1548073"/>
              <a:ext cx="4572" cy="2247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2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7" name="AutoShape 62"/>
            <p:cNvSpPr>
              <a:spLocks/>
            </p:cNvSpPr>
            <p:nvPr/>
          </p:nvSpPr>
          <p:spPr bwMode="gray">
            <a:xfrm>
              <a:off x="5927593" y="1545826"/>
              <a:ext cx="205740" cy="235918"/>
            </a:xfrm>
            <a:custGeom>
              <a:avLst/>
              <a:gdLst>
                <a:gd name="T0" fmla="*/ 51 w 181"/>
                <a:gd name="T1" fmla="*/ 27 h 210"/>
                <a:gd name="T2" fmla="*/ 48 w 181"/>
                <a:gd name="T3" fmla="*/ 24 h 210"/>
                <a:gd name="T4" fmla="*/ 42 w 181"/>
                <a:gd name="T5" fmla="*/ 18 h 210"/>
                <a:gd name="T6" fmla="*/ 36 w 181"/>
                <a:gd name="T7" fmla="*/ 21 h 210"/>
                <a:gd name="T8" fmla="*/ 28 w 181"/>
                <a:gd name="T9" fmla="*/ 13 h 210"/>
                <a:gd name="T10" fmla="*/ 26 w 181"/>
                <a:gd name="T11" fmla="*/ 8 h 210"/>
                <a:gd name="T12" fmla="*/ 18 w 181"/>
                <a:gd name="T13" fmla="*/ 0 h 210"/>
                <a:gd name="T14" fmla="*/ 12 w 181"/>
                <a:gd name="T15" fmla="*/ 0 h 210"/>
                <a:gd name="T16" fmla="*/ 15 w 181"/>
                <a:gd name="T17" fmla="*/ 15 h 210"/>
                <a:gd name="T18" fmla="*/ 10 w 181"/>
                <a:gd name="T19" fmla="*/ 13 h 210"/>
                <a:gd name="T20" fmla="*/ 9 w 181"/>
                <a:gd name="T21" fmla="*/ 11 h 210"/>
                <a:gd name="T22" fmla="*/ 4 w 181"/>
                <a:gd name="T23" fmla="*/ 19 h 210"/>
                <a:gd name="T24" fmla="*/ 0 w 181"/>
                <a:gd name="T25" fmla="*/ 26 h 210"/>
                <a:gd name="T26" fmla="*/ 4 w 181"/>
                <a:gd name="T27" fmla="*/ 27 h 210"/>
                <a:gd name="T28" fmla="*/ 5 w 181"/>
                <a:gd name="T29" fmla="*/ 35 h 210"/>
                <a:gd name="T30" fmla="*/ 13 w 181"/>
                <a:gd name="T31" fmla="*/ 35 h 210"/>
                <a:gd name="T32" fmla="*/ 14 w 181"/>
                <a:gd name="T33" fmla="*/ 48 h 210"/>
                <a:gd name="T34" fmla="*/ 15 w 181"/>
                <a:gd name="T35" fmla="*/ 60 h 210"/>
                <a:gd name="T36" fmla="*/ 24 w 181"/>
                <a:gd name="T37" fmla="*/ 53 h 210"/>
                <a:gd name="T38" fmla="*/ 31 w 181"/>
                <a:gd name="T39" fmla="*/ 55 h 210"/>
                <a:gd name="T40" fmla="*/ 36 w 181"/>
                <a:gd name="T41" fmla="*/ 53 h 210"/>
                <a:gd name="T42" fmla="*/ 41 w 181"/>
                <a:gd name="T43" fmla="*/ 50 h 210"/>
                <a:gd name="T44" fmla="*/ 54 w 181"/>
                <a:gd name="T45" fmla="*/ 60 h 210"/>
                <a:gd name="T46" fmla="*/ 57 w 181"/>
                <a:gd name="T47" fmla="*/ 70 h 210"/>
                <a:gd name="T48" fmla="*/ 66 w 181"/>
                <a:gd name="T49" fmla="*/ 83 h 210"/>
                <a:gd name="T50" fmla="*/ 69 w 181"/>
                <a:gd name="T51" fmla="*/ 93 h 210"/>
                <a:gd name="T52" fmla="*/ 66 w 181"/>
                <a:gd name="T53" fmla="*/ 100 h 210"/>
                <a:gd name="T54" fmla="*/ 75 w 181"/>
                <a:gd name="T55" fmla="*/ 105 h 210"/>
                <a:gd name="T56" fmla="*/ 75 w 181"/>
                <a:gd name="T57" fmla="*/ 102 h 210"/>
                <a:gd name="T58" fmla="*/ 79 w 181"/>
                <a:gd name="T59" fmla="*/ 98 h 210"/>
                <a:gd name="T60" fmla="*/ 83 w 181"/>
                <a:gd name="T61" fmla="*/ 100 h 210"/>
                <a:gd name="T62" fmla="*/ 90 w 181"/>
                <a:gd name="T63" fmla="*/ 96 h 210"/>
                <a:gd name="T64" fmla="*/ 89 w 181"/>
                <a:gd name="T65" fmla="*/ 86 h 210"/>
                <a:gd name="T66" fmla="*/ 85 w 181"/>
                <a:gd name="T67" fmla="*/ 81 h 210"/>
                <a:gd name="T68" fmla="*/ 86 w 181"/>
                <a:gd name="T69" fmla="*/ 79 h 210"/>
                <a:gd name="T70" fmla="*/ 76 w 181"/>
                <a:gd name="T71" fmla="*/ 71 h 210"/>
                <a:gd name="T72" fmla="*/ 72 w 181"/>
                <a:gd name="T73" fmla="*/ 64 h 210"/>
                <a:gd name="T74" fmla="*/ 64 w 181"/>
                <a:gd name="T75" fmla="*/ 55 h 210"/>
                <a:gd name="T76" fmla="*/ 58 w 181"/>
                <a:gd name="T77" fmla="*/ 47 h 210"/>
                <a:gd name="T78" fmla="*/ 44 w 181"/>
                <a:gd name="T79" fmla="*/ 37 h 210"/>
                <a:gd name="T80" fmla="*/ 46 w 181"/>
                <a:gd name="T81" fmla="*/ 34 h 210"/>
                <a:gd name="T82" fmla="*/ 52 w 181"/>
                <a:gd name="T83" fmla="*/ 31 h 210"/>
                <a:gd name="T84" fmla="*/ 51 w 181"/>
                <a:gd name="T85" fmla="*/ 27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8" name="AutoShape 63"/>
            <p:cNvSpPr>
              <a:spLocks/>
            </p:cNvSpPr>
            <p:nvPr/>
          </p:nvSpPr>
          <p:spPr bwMode="gray">
            <a:xfrm>
              <a:off x="5728711" y="1372819"/>
              <a:ext cx="219456" cy="514526"/>
            </a:xfrm>
            <a:custGeom>
              <a:avLst/>
              <a:gdLst>
                <a:gd name="T0" fmla="*/ 64 w 191"/>
                <a:gd name="T1" fmla="*/ 55 h 457"/>
                <a:gd name="T2" fmla="*/ 53 w 191"/>
                <a:gd name="T3" fmla="*/ 57 h 457"/>
                <a:gd name="T4" fmla="*/ 52 w 191"/>
                <a:gd name="T5" fmla="*/ 52 h 457"/>
                <a:gd name="T6" fmla="*/ 52 w 191"/>
                <a:gd name="T7" fmla="*/ 46 h 457"/>
                <a:gd name="T8" fmla="*/ 57 w 191"/>
                <a:gd name="T9" fmla="*/ 38 h 457"/>
                <a:gd name="T10" fmla="*/ 59 w 191"/>
                <a:gd name="T11" fmla="*/ 32 h 457"/>
                <a:gd name="T12" fmla="*/ 57 w 191"/>
                <a:gd name="T13" fmla="*/ 22 h 457"/>
                <a:gd name="T14" fmla="*/ 54 w 191"/>
                <a:gd name="T15" fmla="*/ 12 h 457"/>
                <a:gd name="T16" fmla="*/ 49 w 191"/>
                <a:gd name="T17" fmla="*/ 10 h 457"/>
                <a:gd name="T18" fmla="*/ 40 w 191"/>
                <a:gd name="T19" fmla="*/ 0 h 457"/>
                <a:gd name="T20" fmla="*/ 39 w 191"/>
                <a:gd name="T21" fmla="*/ 4 h 457"/>
                <a:gd name="T22" fmla="*/ 38 w 191"/>
                <a:gd name="T23" fmla="*/ 10 h 457"/>
                <a:gd name="T24" fmla="*/ 37 w 191"/>
                <a:gd name="T25" fmla="*/ 14 h 457"/>
                <a:gd name="T26" fmla="*/ 38 w 191"/>
                <a:gd name="T27" fmla="*/ 18 h 457"/>
                <a:gd name="T28" fmla="*/ 31 w 191"/>
                <a:gd name="T29" fmla="*/ 16 h 457"/>
                <a:gd name="T30" fmla="*/ 20 w 191"/>
                <a:gd name="T31" fmla="*/ 27 h 457"/>
                <a:gd name="T32" fmla="*/ 20 w 191"/>
                <a:gd name="T33" fmla="*/ 37 h 457"/>
                <a:gd name="T34" fmla="*/ 20 w 191"/>
                <a:gd name="T35" fmla="*/ 43 h 457"/>
                <a:gd name="T36" fmla="*/ 14 w 191"/>
                <a:gd name="T37" fmla="*/ 58 h 457"/>
                <a:gd name="T38" fmla="*/ 8 w 191"/>
                <a:gd name="T39" fmla="*/ 58 h 457"/>
                <a:gd name="T40" fmla="*/ 7 w 191"/>
                <a:gd name="T41" fmla="*/ 69 h 457"/>
                <a:gd name="T42" fmla="*/ 7 w 191"/>
                <a:gd name="T43" fmla="*/ 82 h 457"/>
                <a:gd name="T44" fmla="*/ 4 w 191"/>
                <a:gd name="T45" fmla="*/ 82 h 457"/>
                <a:gd name="T46" fmla="*/ 3 w 191"/>
                <a:gd name="T47" fmla="*/ 82 h 457"/>
                <a:gd name="T48" fmla="*/ 4 w 191"/>
                <a:gd name="T49" fmla="*/ 90 h 457"/>
                <a:gd name="T50" fmla="*/ 0 w 191"/>
                <a:gd name="T51" fmla="*/ 92 h 457"/>
                <a:gd name="T52" fmla="*/ 7 w 191"/>
                <a:gd name="T53" fmla="*/ 103 h 457"/>
                <a:gd name="T54" fmla="*/ 8 w 191"/>
                <a:gd name="T55" fmla="*/ 104 h 457"/>
                <a:gd name="T56" fmla="*/ 10 w 191"/>
                <a:gd name="T57" fmla="*/ 101 h 457"/>
                <a:gd name="T58" fmla="*/ 13 w 191"/>
                <a:gd name="T59" fmla="*/ 108 h 457"/>
                <a:gd name="T60" fmla="*/ 14 w 191"/>
                <a:gd name="T61" fmla="*/ 109 h 457"/>
                <a:gd name="T62" fmla="*/ 18 w 191"/>
                <a:gd name="T63" fmla="*/ 108 h 457"/>
                <a:gd name="T64" fmla="*/ 22 w 191"/>
                <a:gd name="T65" fmla="*/ 113 h 457"/>
                <a:gd name="T66" fmla="*/ 19 w 191"/>
                <a:gd name="T67" fmla="*/ 115 h 457"/>
                <a:gd name="T68" fmla="*/ 22 w 191"/>
                <a:gd name="T69" fmla="*/ 120 h 457"/>
                <a:gd name="T70" fmla="*/ 23 w 191"/>
                <a:gd name="T71" fmla="*/ 115 h 457"/>
                <a:gd name="T72" fmla="*/ 28 w 191"/>
                <a:gd name="T73" fmla="*/ 125 h 457"/>
                <a:gd name="T74" fmla="*/ 31 w 191"/>
                <a:gd name="T75" fmla="*/ 135 h 457"/>
                <a:gd name="T76" fmla="*/ 31 w 191"/>
                <a:gd name="T77" fmla="*/ 145 h 457"/>
                <a:gd name="T78" fmla="*/ 30 w 191"/>
                <a:gd name="T79" fmla="*/ 156 h 457"/>
                <a:gd name="T80" fmla="*/ 35 w 191"/>
                <a:gd name="T81" fmla="*/ 150 h 457"/>
                <a:gd name="T82" fmla="*/ 36 w 191"/>
                <a:gd name="T83" fmla="*/ 156 h 457"/>
                <a:gd name="T84" fmla="*/ 38 w 191"/>
                <a:gd name="T85" fmla="*/ 158 h 457"/>
                <a:gd name="T86" fmla="*/ 40 w 191"/>
                <a:gd name="T87" fmla="*/ 157 h 457"/>
                <a:gd name="T88" fmla="*/ 43 w 191"/>
                <a:gd name="T89" fmla="*/ 156 h 457"/>
                <a:gd name="T90" fmla="*/ 43 w 191"/>
                <a:gd name="T91" fmla="*/ 158 h 457"/>
                <a:gd name="T92" fmla="*/ 50 w 191"/>
                <a:gd name="T93" fmla="*/ 152 h 457"/>
                <a:gd name="T94" fmla="*/ 52 w 191"/>
                <a:gd name="T95" fmla="*/ 148 h 457"/>
                <a:gd name="T96" fmla="*/ 55 w 191"/>
                <a:gd name="T97" fmla="*/ 150 h 457"/>
                <a:gd name="T98" fmla="*/ 58 w 191"/>
                <a:gd name="T99" fmla="*/ 140 h 457"/>
                <a:gd name="T100" fmla="*/ 62 w 191"/>
                <a:gd name="T101" fmla="*/ 146 h 457"/>
                <a:gd name="T102" fmla="*/ 67 w 191"/>
                <a:gd name="T103" fmla="*/ 150 h 457"/>
                <a:gd name="T104" fmla="*/ 72 w 191"/>
                <a:gd name="T105" fmla="*/ 168 h 457"/>
                <a:gd name="T106" fmla="*/ 76 w 191"/>
                <a:gd name="T107" fmla="*/ 185 h 457"/>
                <a:gd name="T108" fmla="*/ 76 w 191"/>
                <a:gd name="T109" fmla="*/ 182 h 457"/>
                <a:gd name="T110" fmla="*/ 80 w 191"/>
                <a:gd name="T111" fmla="*/ 191 h 457"/>
                <a:gd name="T112" fmla="*/ 83 w 191"/>
                <a:gd name="T113" fmla="*/ 200 h 457"/>
                <a:gd name="T114" fmla="*/ 85 w 191"/>
                <a:gd name="T115" fmla="*/ 209 h 457"/>
                <a:gd name="T116" fmla="*/ 85 w 191"/>
                <a:gd name="T117" fmla="*/ 219 h 457"/>
                <a:gd name="T118" fmla="*/ 85 w 191"/>
                <a:gd name="T119" fmla="*/ 229 h 457"/>
                <a:gd name="T120" fmla="*/ 87 w 191"/>
                <a:gd name="T121" fmla="*/ 226 h 457"/>
                <a:gd name="T122" fmla="*/ 91 w 191"/>
                <a:gd name="T123" fmla="*/ 219 h 457"/>
                <a:gd name="T124" fmla="*/ 94 w 191"/>
                <a:gd name="T125" fmla="*/ 210 h 457"/>
                <a:gd name="T126" fmla="*/ 91 w 191"/>
                <a:gd name="T127" fmla="*/ 198 h 457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457"/>
                <a:gd name="T194" fmla="*/ 191 w 191"/>
                <a:gd name="T195" fmla="*/ 457 h 457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9" name="AutoShape 64"/>
            <p:cNvSpPr>
              <a:spLocks/>
            </p:cNvSpPr>
            <p:nvPr/>
          </p:nvSpPr>
          <p:spPr bwMode="gray">
            <a:xfrm>
              <a:off x="6435084" y="1649181"/>
              <a:ext cx="118872" cy="168513"/>
            </a:xfrm>
            <a:custGeom>
              <a:avLst/>
              <a:gdLst>
                <a:gd name="T0" fmla="*/ 10 w 104"/>
                <a:gd name="T1" fmla="*/ 47 h 150"/>
                <a:gd name="T2" fmla="*/ 10 w 104"/>
                <a:gd name="T3" fmla="*/ 52 h 150"/>
                <a:gd name="T4" fmla="*/ 2 w 104"/>
                <a:gd name="T5" fmla="*/ 39 h 150"/>
                <a:gd name="T6" fmla="*/ 0 w 104"/>
                <a:gd name="T7" fmla="*/ 30 h 150"/>
                <a:gd name="T8" fmla="*/ 5 w 104"/>
                <a:gd name="T9" fmla="*/ 31 h 150"/>
                <a:gd name="T10" fmla="*/ 4 w 104"/>
                <a:gd name="T11" fmla="*/ 19 h 150"/>
                <a:gd name="T12" fmla="*/ 2 w 104"/>
                <a:gd name="T13" fmla="*/ 5 h 150"/>
                <a:gd name="T14" fmla="*/ 5 w 104"/>
                <a:gd name="T15" fmla="*/ 0 h 150"/>
                <a:gd name="T16" fmla="*/ 19 w 104"/>
                <a:gd name="T17" fmla="*/ 3 h 150"/>
                <a:gd name="T18" fmla="*/ 22 w 104"/>
                <a:gd name="T19" fmla="*/ 6 h 150"/>
                <a:gd name="T20" fmla="*/ 25 w 104"/>
                <a:gd name="T21" fmla="*/ 16 h 150"/>
                <a:gd name="T22" fmla="*/ 26 w 104"/>
                <a:gd name="T23" fmla="*/ 23 h 150"/>
                <a:gd name="T24" fmla="*/ 24 w 104"/>
                <a:gd name="T25" fmla="*/ 31 h 150"/>
                <a:gd name="T26" fmla="*/ 19 w 104"/>
                <a:gd name="T27" fmla="*/ 36 h 150"/>
                <a:gd name="T28" fmla="*/ 20 w 104"/>
                <a:gd name="T29" fmla="*/ 44 h 150"/>
                <a:gd name="T30" fmla="*/ 26 w 104"/>
                <a:gd name="T31" fmla="*/ 58 h 150"/>
                <a:gd name="T32" fmla="*/ 30 w 104"/>
                <a:gd name="T33" fmla="*/ 57 h 150"/>
                <a:gd name="T34" fmla="*/ 30 w 104"/>
                <a:gd name="T35" fmla="*/ 56 h 150"/>
                <a:gd name="T36" fmla="*/ 36 w 104"/>
                <a:gd name="T37" fmla="*/ 54 h 150"/>
                <a:gd name="T38" fmla="*/ 41 w 104"/>
                <a:gd name="T39" fmla="*/ 61 h 150"/>
                <a:gd name="T40" fmla="*/ 42 w 104"/>
                <a:gd name="T41" fmla="*/ 58 h 150"/>
                <a:gd name="T42" fmla="*/ 47 w 104"/>
                <a:gd name="T43" fmla="*/ 61 h 150"/>
                <a:gd name="T44" fmla="*/ 44 w 104"/>
                <a:gd name="T45" fmla="*/ 63 h 150"/>
                <a:gd name="T46" fmla="*/ 49 w 104"/>
                <a:gd name="T47" fmla="*/ 69 h 150"/>
                <a:gd name="T48" fmla="*/ 52 w 104"/>
                <a:gd name="T49" fmla="*/ 70 h 150"/>
                <a:gd name="T50" fmla="*/ 50 w 104"/>
                <a:gd name="T51" fmla="*/ 75 h 150"/>
                <a:gd name="T52" fmla="*/ 50 w 104"/>
                <a:gd name="T53" fmla="*/ 72 h 150"/>
                <a:gd name="T54" fmla="*/ 42 w 104"/>
                <a:gd name="T55" fmla="*/ 68 h 150"/>
                <a:gd name="T56" fmla="*/ 37 w 104"/>
                <a:gd name="T57" fmla="*/ 61 h 150"/>
                <a:gd name="T58" fmla="*/ 32 w 104"/>
                <a:gd name="T59" fmla="*/ 60 h 150"/>
                <a:gd name="T60" fmla="*/ 34 w 104"/>
                <a:gd name="T61" fmla="*/ 69 h 150"/>
                <a:gd name="T62" fmla="*/ 23 w 104"/>
                <a:gd name="T63" fmla="*/ 58 h 150"/>
                <a:gd name="T64" fmla="*/ 17 w 104"/>
                <a:gd name="T65" fmla="*/ 62 h 150"/>
                <a:gd name="T66" fmla="*/ 13 w 104"/>
                <a:gd name="T67" fmla="*/ 60 h 150"/>
                <a:gd name="T68" fmla="*/ 12 w 104"/>
                <a:gd name="T69" fmla="*/ 54 h 150"/>
                <a:gd name="T70" fmla="*/ 13 w 104"/>
                <a:gd name="T71" fmla="*/ 49 h 150"/>
                <a:gd name="T72" fmla="*/ 10 w 104"/>
                <a:gd name="T73" fmla="*/ 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0"/>
                <a:gd name="T113" fmla="*/ 104 w 104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0">
                  <a:moveTo>
                    <a:pt x="19" y="95"/>
                  </a:moveTo>
                  <a:lnTo>
                    <a:pt x="19" y="10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0" y="62"/>
                  </a:lnTo>
                  <a:lnTo>
                    <a:pt x="8" y="37"/>
                  </a:lnTo>
                  <a:lnTo>
                    <a:pt x="4" y="11"/>
                  </a:lnTo>
                  <a:lnTo>
                    <a:pt x="9" y="0"/>
                  </a:lnTo>
                  <a:lnTo>
                    <a:pt x="38" y="6"/>
                  </a:lnTo>
                  <a:lnTo>
                    <a:pt x="43" y="12"/>
                  </a:lnTo>
                  <a:lnTo>
                    <a:pt x="49" y="32"/>
                  </a:lnTo>
                  <a:lnTo>
                    <a:pt x="52" y="47"/>
                  </a:lnTo>
                  <a:lnTo>
                    <a:pt x="48" y="62"/>
                  </a:lnTo>
                  <a:lnTo>
                    <a:pt x="38" y="72"/>
                  </a:lnTo>
                  <a:lnTo>
                    <a:pt x="39" y="89"/>
                  </a:lnTo>
                  <a:lnTo>
                    <a:pt x="52" y="116"/>
                  </a:lnTo>
                  <a:lnTo>
                    <a:pt x="60" y="115"/>
                  </a:lnTo>
                  <a:lnTo>
                    <a:pt x="60" y="113"/>
                  </a:lnTo>
                  <a:lnTo>
                    <a:pt x="72" y="109"/>
                  </a:lnTo>
                  <a:lnTo>
                    <a:pt x="81" y="122"/>
                  </a:lnTo>
                  <a:lnTo>
                    <a:pt x="84" y="116"/>
                  </a:lnTo>
                  <a:lnTo>
                    <a:pt x="93" y="123"/>
                  </a:lnTo>
                  <a:lnTo>
                    <a:pt x="88" y="126"/>
                  </a:lnTo>
                  <a:lnTo>
                    <a:pt x="98" y="138"/>
                  </a:lnTo>
                  <a:lnTo>
                    <a:pt x="104" y="140"/>
                  </a:lnTo>
                  <a:lnTo>
                    <a:pt x="99" y="150"/>
                  </a:lnTo>
                  <a:lnTo>
                    <a:pt x="99" y="144"/>
                  </a:lnTo>
                  <a:lnTo>
                    <a:pt x="84" y="135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68" y="137"/>
                  </a:lnTo>
                  <a:lnTo>
                    <a:pt x="46" y="117"/>
                  </a:lnTo>
                  <a:lnTo>
                    <a:pt x="33" y="125"/>
                  </a:lnTo>
                  <a:lnTo>
                    <a:pt x="25" y="120"/>
                  </a:lnTo>
                  <a:lnTo>
                    <a:pt x="24" y="109"/>
                  </a:lnTo>
                  <a:lnTo>
                    <a:pt x="27" y="98"/>
                  </a:lnTo>
                  <a:lnTo>
                    <a:pt x="19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0" name="AutoShape 65"/>
            <p:cNvSpPr>
              <a:spLocks/>
            </p:cNvSpPr>
            <p:nvPr/>
          </p:nvSpPr>
          <p:spPr bwMode="gray">
            <a:xfrm>
              <a:off x="6515094" y="1898580"/>
              <a:ext cx="114300" cy="116836"/>
            </a:xfrm>
            <a:custGeom>
              <a:avLst/>
              <a:gdLst>
                <a:gd name="T0" fmla="*/ 39 w 101"/>
                <a:gd name="T1" fmla="*/ 52 h 103"/>
                <a:gd name="T2" fmla="*/ 37 w 101"/>
                <a:gd name="T3" fmla="*/ 46 h 103"/>
                <a:gd name="T4" fmla="*/ 35 w 101"/>
                <a:gd name="T5" fmla="*/ 48 h 103"/>
                <a:gd name="T6" fmla="*/ 23 w 101"/>
                <a:gd name="T7" fmla="*/ 41 h 103"/>
                <a:gd name="T8" fmla="*/ 24 w 101"/>
                <a:gd name="T9" fmla="*/ 30 h 103"/>
                <a:gd name="T10" fmla="*/ 18 w 101"/>
                <a:gd name="T11" fmla="*/ 24 h 103"/>
                <a:gd name="T12" fmla="*/ 15 w 101"/>
                <a:gd name="T13" fmla="*/ 28 h 103"/>
                <a:gd name="T14" fmla="*/ 12 w 101"/>
                <a:gd name="T15" fmla="*/ 26 h 103"/>
                <a:gd name="T16" fmla="*/ 11 w 101"/>
                <a:gd name="T17" fmla="*/ 28 h 103"/>
                <a:gd name="T18" fmla="*/ 8 w 101"/>
                <a:gd name="T19" fmla="*/ 25 h 103"/>
                <a:gd name="T20" fmla="*/ 3 w 101"/>
                <a:gd name="T21" fmla="*/ 31 h 103"/>
                <a:gd name="T22" fmla="*/ 0 w 101"/>
                <a:gd name="T23" fmla="*/ 34 h 103"/>
                <a:gd name="T24" fmla="*/ 1 w 101"/>
                <a:gd name="T25" fmla="*/ 25 h 103"/>
                <a:gd name="T26" fmla="*/ 9 w 101"/>
                <a:gd name="T27" fmla="*/ 18 h 103"/>
                <a:gd name="T28" fmla="*/ 17 w 101"/>
                <a:gd name="T29" fmla="*/ 13 h 103"/>
                <a:gd name="T30" fmla="*/ 18 w 101"/>
                <a:gd name="T31" fmla="*/ 21 h 103"/>
                <a:gd name="T32" fmla="*/ 24 w 101"/>
                <a:gd name="T33" fmla="*/ 18 h 103"/>
                <a:gd name="T34" fmla="*/ 27 w 101"/>
                <a:gd name="T35" fmla="*/ 15 h 103"/>
                <a:gd name="T36" fmla="*/ 29 w 101"/>
                <a:gd name="T37" fmla="*/ 10 h 103"/>
                <a:gd name="T38" fmla="*/ 33 w 101"/>
                <a:gd name="T39" fmla="*/ 10 h 103"/>
                <a:gd name="T40" fmla="*/ 36 w 101"/>
                <a:gd name="T41" fmla="*/ 10 h 103"/>
                <a:gd name="T42" fmla="*/ 35 w 101"/>
                <a:gd name="T43" fmla="*/ 0 h 103"/>
                <a:gd name="T44" fmla="*/ 43 w 101"/>
                <a:gd name="T45" fmla="*/ 6 h 103"/>
                <a:gd name="T46" fmla="*/ 45 w 101"/>
                <a:gd name="T47" fmla="*/ 15 h 103"/>
                <a:gd name="T48" fmla="*/ 50 w 101"/>
                <a:gd name="T49" fmla="*/ 31 h 103"/>
                <a:gd name="T50" fmla="*/ 47 w 101"/>
                <a:gd name="T51" fmla="*/ 36 h 103"/>
                <a:gd name="T52" fmla="*/ 47 w 101"/>
                <a:gd name="T53" fmla="*/ 42 h 103"/>
                <a:gd name="T54" fmla="*/ 42 w 101"/>
                <a:gd name="T55" fmla="*/ 31 h 103"/>
                <a:gd name="T56" fmla="*/ 38 w 101"/>
                <a:gd name="T57" fmla="*/ 34 h 103"/>
                <a:gd name="T58" fmla="*/ 41 w 101"/>
                <a:gd name="T59" fmla="*/ 42 h 103"/>
                <a:gd name="T60" fmla="*/ 39 w 101"/>
                <a:gd name="T61" fmla="*/ 52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3"/>
                <a:gd name="T95" fmla="*/ 101 w 101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3">
                  <a:moveTo>
                    <a:pt x="78" y="103"/>
                  </a:moveTo>
                  <a:lnTo>
                    <a:pt x="75" y="92"/>
                  </a:lnTo>
                  <a:lnTo>
                    <a:pt x="70" y="95"/>
                  </a:lnTo>
                  <a:lnTo>
                    <a:pt x="46" y="81"/>
                  </a:lnTo>
                  <a:lnTo>
                    <a:pt x="48" y="60"/>
                  </a:lnTo>
                  <a:lnTo>
                    <a:pt x="36" y="47"/>
                  </a:lnTo>
                  <a:lnTo>
                    <a:pt x="30" y="55"/>
                  </a:lnTo>
                  <a:lnTo>
                    <a:pt x="25" y="51"/>
                  </a:lnTo>
                  <a:lnTo>
                    <a:pt x="22" y="56"/>
                  </a:lnTo>
                  <a:lnTo>
                    <a:pt x="16" y="49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9" y="36"/>
                  </a:lnTo>
                  <a:lnTo>
                    <a:pt x="34" y="26"/>
                  </a:lnTo>
                  <a:lnTo>
                    <a:pt x="37" y="41"/>
                  </a:lnTo>
                  <a:lnTo>
                    <a:pt x="48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0" y="0"/>
                  </a:lnTo>
                  <a:lnTo>
                    <a:pt x="87" y="12"/>
                  </a:lnTo>
                  <a:lnTo>
                    <a:pt x="90" y="30"/>
                  </a:lnTo>
                  <a:lnTo>
                    <a:pt x="101" y="61"/>
                  </a:lnTo>
                  <a:lnTo>
                    <a:pt x="95" y="72"/>
                  </a:lnTo>
                  <a:lnTo>
                    <a:pt x="94" y="83"/>
                  </a:lnTo>
                  <a:lnTo>
                    <a:pt x="84" y="62"/>
                  </a:lnTo>
                  <a:lnTo>
                    <a:pt x="77" y="68"/>
                  </a:lnTo>
                  <a:lnTo>
                    <a:pt x="82" y="84"/>
                  </a:lnTo>
                  <a:lnTo>
                    <a:pt x="78" y="10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1" name="AutoShape 66"/>
            <p:cNvSpPr>
              <a:spLocks/>
            </p:cNvSpPr>
            <p:nvPr/>
          </p:nvSpPr>
          <p:spPr bwMode="gray">
            <a:xfrm>
              <a:off x="6521952" y="1869371"/>
              <a:ext cx="22860" cy="47184"/>
            </a:xfrm>
            <a:custGeom>
              <a:avLst/>
              <a:gdLst>
                <a:gd name="T0" fmla="*/ 10 w 22"/>
                <a:gd name="T1" fmla="*/ 0 h 43"/>
                <a:gd name="T2" fmla="*/ 8 w 22"/>
                <a:gd name="T3" fmla="*/ 16 h 43"/>
                <a:gd name="T4" fmla="*/ 8 w 22"/>
                <a:gd name="T5" fmla="*/ 21 h 43"/>
                <a:gd name="T6" fmla="*/ 0 w 22"/>
                <a:gd name="T7" fmla="*/ 14 h 43"/>
                <a:gd name="T8" fmla="*/ 2 w 22"/>
                <a:gd name="T9" fmla="*/ 11 h 43"/>
                <a:gd name="T10" fmla="*/ 3 w 22"/>
                <a:gd name="T11" fmla="*/ 0 h 43"/>
                <a:gd name="T12" fmla="*/ 10 w 2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3"/>
                <a:gd name="T23" fmla="*/ 22 w 2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3">
                  <a:moveTo>
                    <a:pt x="22" y="0"/>
                  </a:moveTo>
                  <a:lnTo>
                    <a:pt x="17" y="33"/>
                  </a:lnTo>
                  <a:lnTo>
                    <a:pt x="17" y="43"/>
                  </a:lnTo>
                  <a:lnTo>
                    <a:pt x="0" y="29"/>
                  </a:lnTo>
                  <a:lnTo>
                    <a:pt x="5" y="22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2" name="AutoShape 67"/>
            <p:cNvSpPr>
              <a:spLocks/>
            </p:cNvSpPr>
            <p:nvPr/>
          </p:nvSpPr>
          <p:spPr bwMode="gray">
            <a:xfrm>
              <a:off x="6558528" y="1819941"/>
              <a:ext cx="41148" cy="42690"/>
            </a:xfrm>
            <a:custGeom>
              <a:avLst/>
              <a:gdLst>
                <a:gd name="T0" fmla="*/ 13 w 36"/>
                <a:gd name="T1" fmla="*/ 18 h 37"/>
                <a:gd name="T2" fmla="*/ 8 w 36"/>
                <a:gd name="T3" fmla="*/ 12 h 37"/>
                <a:gd name="T4" fmla="*/ 0 w 36"/>
                <a:gd name="T5" fmla="*/ 2 h 37"/>
                <a:gd name="T6" fmla="*/ 9 w 36"/>
                <a:gd name="T7" fmla="*/ 0 h 37"/>
                <a:gd name="T8" fmla="*/ 13 w 36"/>
                <a:gd name="T9" fmla="*/ 8 h 37"/>
                <a:gd name="T10" fmla="*/ 18 w 36"/>
                <a:gd name="T11" fmla="*/ 19 h 37"/>
                <a:gd name="T12" fmla="*/ 13 w 36"/>
                <a:gd name="T13" fmla="*/ 1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27" y="36"/>
                  </a:moveTo>
                  <a:lnTo>
                    <a:pt x="16" y="2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36" y="37"/>
                  </a:lnTo>
                  <a:lnTo>
                    <a:pt x="27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3" name="AutoShape 68"/>
            <p:cNvSpPr>
              <a:spLocks/>
            </p:cNvSpPr>
            <p:nvPr/>
          </p:nvSpPr>
          <p:spPr bwMode="gray">
            <a:xfrm>
              <a:off x="6501378" y="1842409"/>
              <a:ext cx="32004" cy="35949"/>
            </a:xfrm>
            <a:custGeom>
              <a:avLst/>
              <a:gdLst>
                <a:gd name="T0" fmla="*/ 14 w 28"/>
                <a:gd name="T1" fmla="*/ 3 h 33"/>
                <a:gd name="T2" fmla="*/ 2 w 28"/>
                <a:gd name="T3" fmla="*/ 0 h 33"/>
                <a:gd name="T4" fmla="*/ 0 w 28"/>
                <a:gd name="T5" fmla="*/ 0 h 33"/>
                <a:gd name="T6" fmla="*/ 3 w 28"/>
                <a:gd name="T7" fmla="*/ 16 h 33"/>
                <a:gd name="T8" fmla="*/ 14 w 28"/>
                <a:gd name="T9" fmla="*/ 6 h 33"/>
                <a:gd name="T10" fmla="*/ 14 w 28"/>
                <a:gd name="T11" fmla="*/ 5 h 33"/>
                <a:gd name="T12" fmla="*/ 14 w 28"/>
                <a:gd name="T13" fmla="*/ 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7" y="6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4" name="AutoShape 69"/>
            <p:cNvSpPr>
              <a:spLocks/>
            </p:cNvSpPr>
            <p:nvPr/>
          </p:nvSpPr>
          <p:spPr bwMode="gray">
            <a:xfrm>
              <a:off x="6391650" y="1855890"/>
              <a:ext cx="59436" cy="80886"/>
            </a:xfrm>
            <a:custGeom>
              <a:avLst/>
              <a:gdLst>
                <a:gd name="T0" fmla="*/ 26 w 52"/>
                <a:gd name="T1" fmla="*/ 10 h 72"/>
                <a:gd name="T2" fmla="*/ 16 w 52"/>
                <a:gd name="T3" fmla="*/ 20 h 72"/>
                <a:gd name="T4" fmla="*/ 8 w 52"/>
                <a:gd name="T5" fmla="*/ 27 h 72"/>
                <a:gd name="T6" fmla="*/ 0 w 52"/>
                <a:gd name="T7" fmla="*/ 36 h 72"/>
                <a:gd name="T8" fmla="*/ 2 w 52"/>
                <a:gd name="T9" fmla="*/ 33 h 72"/>
                <a:gd name="T10" fmla="*/ 9 w 52"/>
                <a:gd name="T11" fmla="*/ 23 h 72"/>
                <a:gd name="T12" fmla="*/ 17 w 52"/>
                <a:gd name="T13" fmla="*/ 14 h 72"/>
                <a:gd name="T14" fmla="*/ 21 w 52"/>
                <a:gd name="T15" fmla="*/ 6 h 72"/>
                <a:gd name="T16" fmla="*/ 21 w 52"/>
                <a:gd name="T17" fmla="*/ 6 h 72"/>
                <a:gd name="T18" fmla="*/ 21 w 52"/>
                <a:gd name="T19" fmla="*/ 0 h 72"/>
                <a:gd name="T20" fmla="*/ 26 w 52"/>
                <a:gd name="T21" fmla="*/ 1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21"/>
                  </a:moveTo>
                  <a:lnTo>
                    <a:pt x="32" y="40"/>
                  </a:lnTo>
                  <a:lnTo>
                    <a:pt x="16" y="55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8" y="47"/>
                  </a:lnTo>
                  <a:lnTo>
                    <a:pt x="33" y="28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5" name="AutoShape 70"/>
            <p:cNvSpPr>
              <a:spLocks/>
            </p:cNvSpPr>
            <p:nvPr/>
          </p:nvSpPr>
          <p:spPr bwMode="gray">
            <a:xfrm>
              <a:off x="6455658" y="1795225"/>
              <a:ext cx="34290" cy="33703"/>
            </a:xfrm>
            <a:custGeom>
              <a:avLst/>
              <a:gdLst>
                <a:gd name="T0" fmla="*/ 15 w 30"/>
                <a:gd name="T1" fmla="*/ 11 h 29"/>
                <a:gd name="T2" fmla="*/ 13 w 30"/>
                <a:gd name="T3" fmla="*/ 15 h 29"/>
                <a:gd name="T4" fmla="*/ 6 w 30"/>
                <a:gd name="T5" fmla="*/ 8 h 29"/>
                <a:gd name="T6" fmla="*/ 0 w 30"/>
                <a:gd name="T7" fmla="*/ 0 h 29"/>
                <a:gd name="T8" fmla="*/ 11 w 30"/>
                <a:gd name="T9" fmla="*/ 2 h 29"/>
                <a:gd name="T10" fmla="*/ 15 w 3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30" y="21"/>
                  </a:moveTo>
                  <a:lnTo>
                    <a:pt x="25" y="29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6" name="AutoShape 71"/>
            <p:cNvSpPr>
              <a:spLocks/>
            </p:cNvSpPr>
            <p:nvPr/>
          </p:nvSpPr>
          <p:spPr bwMode="gray">
            <a:xfrm>
              <a:off x="6565386" y="1851396"/>
              <a:ext cx="25146" cy="38196"/>
            </a:xfrm>
            <a:custGeom>
              <a:avLst/>
              <a:gdLst>
                <a:gd name="T0" fmla="*/ 7 w 21"/>
                <a:gd name="T1" fmla="*/ 2 h 33"/>
                <a:gd name="T2" fmla="*/ 11 w 21"/>
                <a:gd name="T3" fmla="*/ 14 h 33"/>
                <a:gd name="T4" fmla="*/ 8 w 21"/>
                <a:gd name="T5" fmla="*/ 16 h 33"/>
                <a:gd name="T6" fmla="*/ 7 w 21"/>
                <a:gd name="T7" fmla="*/ 17 h 33"/>
                <a:gd name="T8" fmla="*/ 2 w 21"/>
                <a:gd name="T9" fmla="*/ 7 h 33"/>
                <a:gd name="T10" fmla="*/ 0 w 21"/>
                <a:gd name="T11" fmla="*/ 0 h 33"/>
                <a:gd name="T12" fmla="*/ 7 w 2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13" y="4"/>
                  </a:moveTo>
                  <a:lnTo>
                    <a:pt x="21" y="28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7" name="AutoShape 72"/>
            <p:cNvSpPr>
              <a:spLocks/>
            </p:cNvSpPr>
            <p:nvPr/>
          </p:nvSpPr>
          <p:spPr bwMode="gray">
            <a:xfrm>
              <a:off x="6531096" y="1824434"/>
              <a:ext cx="25146" cy="20222"/>
            </a:xfrm>
            <a:custGeom>
              <a:avLst/>
              <a:gdLst>
                <a:gd name="T0" fmla="*/ 11 w 20"/>
                <a:gd name="T1" fmla="*/ 9 h 18"/>
                <a:gd name="T2" fmla="*/ 2 w 20"/>
                <a:gd name="T3" fmla="*/ 4 h 18"/>
                <a:gd name="T4" fmla="*/ 0 w 20"/>
                <a:gd name="T5" fmla="*/ 5 h 18"/>
                <a:gd name="T6" fmla="*/ 1 w 20"/>
                <a:gd name="T7" fmla="*/ 0 h 18"/>
                <a:gd name="T8" fmla="*/ 10 w 20"/>
                <a:gd name="T9" fmla="*/ 7 h 18"/>
                <a:gd name="T10" fmla="*/ 11 w 20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20" y="18"/>
                  </a:moveTo>
                  <a:lnTo>
                    <a:pt x="3" y="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14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8" name="AutoShape 73"/>
            <p:cNvSpPr>
              <a:spLocks/>
            </p:cNvSpPr>
            <p:nvPr/>
          </p:nvSpPr>
          <p:spPr bwMode="gray">
            <a:xfrm>
              <a:off x="6553956" y="1889593"/>
              <a:ext cx="20574" cy="8987"/>
            </a:xfrm>
            <a:custGeom>
              <a:avLst/>
              <a:gdLst>
                <a:gd name="T0" fmla="*/ 9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9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9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9" name="AutoShape 74"/>
            <p:cNvSpPr>
              <a:spLocks/>
            </p:cNvSpPr>
            <p:nvPr/>
          </p:nvSpPr>
          <p:spPr bwMode="gray">
            <a:xfrm>
              <a:off x="6542526" y="1855890"/>
              <a:ext cx="13716" cy="51677"/>
            </a:xfrm>
            <a:custGeom>
              <a:avLst/>
              <a:gdLst>
                <a:gd name="T0" fmla="*/ 6 w 12"/>
                <a:gd name="T1" fmla="*/ 0 h 46"/>
                <a:gd name="T2" fmla="*/ 6 w 12"/>
                <a:gd name="T3" fmla="*/ 7 h 46"/>
                <a:gd name="T4" fmla="*/ 3 w 12"/>
                <a:gd name="T5" fmla="*/ 14 h 46"/>
                <a:gd name="T6" fmla="*/ 0 w 12"/>
                <a:gd name="T7" fmla="*/ 23 h 46"/>
                <a:gd name="T8" fmla="*/ 3 w 12"/>
                <a:gd name="T9" fmla="*/ 12 h 46"/>
                <a:gd name="T10" fmla="*/ 6 w 1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6"/>
                <a:gd name="T20" fmla="*/ 12 w 1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6">
                  <a:moveTo>
                    <a:pt x="12" y="0"/>
                  </a:moveTo>
                  <a:lnTo>
                    <a:pt x="12" y="14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0" name="AutoShape 75"/>
            <p:cNvSpPr>
              <a:spLocks/>
            </p:cNvSpPr>
            <p:nvPr/>
          </p:nvSpPr>
          <p:spPr bwMode="gray">
            <a:xfrm>
              <a:off x="5865871" y="1601997"/>
              <a:ext cx="219456" cy="406678"/>
            </a:xfrm>
            <a:custGeom>
              <a:avLst/>
              <a:gdLst>
                <a:gd name="T0" fmla="*/ 34 w 191"/>
                <a:gd name="T1" fmla="*/ 139 h 361"/>
                <a:gd name="T2" fmla="*/ 32 w 191"/>
                <a:gd name="T3" fmla="*/ 129 h 361"/>
                <a:gd name="T4" fmla="*/ 34 w 191"/>
                <a:gd name="T5" fmla="*/ 118 h 361"/>
                <a:gd name="T6" fmla="*/ 37 w 191"/>
                <a:gd name="T7" fmla="*/ 107 h 361"/>
                <a:gd name="T8" fmla="*/ 37 w 191"/>
                <a:gd name="T9" fmla="*/ 97 h 361"/>
                <a:gd name="T10" fmla="*/ 37 w 191"/>
                <a:gd name="T11" fmla="*/ 87 h 361"/>
                <a:gd name="T12" fmla="*/ 47 w 191"/>
                <a:gd name="T13" fmla="*/ 85 h 361"/>
                <a:gd name="T14" fmla="*/ 48 w 191"/>
                <a:gd name="T15" fmla="*/ 94 h 361"/>
                <a:gd name="T16" fmla="*/ 56 w 191"/>
                <a:gd name="T17" fmla="*/ 96 h 361"/>
                <a:gd name="T18" fmla="*/ 67 w 191"/>
                <a:gd name="T19" fmla="*/ 103 h 361"/>
                <a:gd name="T20" fmla="*/ 71 w 191"/>
                <a:gd name="T21" fmla="*/ 108 h 361"/>
                <a:gd name="T22" fmla="*/ 67 w 191"/>
                <a:gd name="T23" fmla="*/ 98 h 361"/>
                <a:gd name="T24" fmla="*/ 63 w 191"/>
                <a:gd name="T25" fmla="*/ 88 h 361"/>
                <a:gd name="T26" fmla="*/ 70 w 191"/>
                <a:gd name="T27" fmla="*/ 75 h 361"/>
                <a:gd name="T28" fmla="*/ 81 w 191"/>
                <a:gd name="T29" fmla="*/ 75 h 361"/>
                <a:gd name="T30" fmla="*/ 93 w 191"/>
                <a:gd name="T31" fmla="*/ 75 h 361"/>
                <a:gd name="T32" fmla="*/ 96 w 191"/>
                <a:gd name="T33" fmla="*/ 68 h 361"/>
                <a:gd name="T34" fmla="*/ 93 w 191"/>
                <a:gd name="T35" fmla="*/ 57 h 361"/>
                <a:gd name="T36" fmla="*/ 84 w 191"/>
                <a:gd name="T37" fmla="*/ 45 h 361"/>
                <a:gd name="T38" fmla="*/ 81 w 191"/>
                <a:gd name="T39" fmla="*/ 35 h 361"/>
                <a:gd name="T40" fmla="*/ 68 w 191"/>
                <a:gd name="T41" fmla="*/ 24 h 361"/>
                <a:gd name="T42" fmla="*/ 63 w 191"/>
                <a:gd name="T43" fmla="*/ 28 h 361"/>
                <a:gd name="T44" fmla="*/ 58 w 191"/>
                <a:gd name="T45" fmla="*/ 30 h 361"/>
                <a:gd name="T46" fmla="*/ 51 w 191"/>
                <a:gd name="T47" fmla="*/ 28 h 361"/>
                <a:gd name="T48" fmla="*/ 42 w 191"/>
                <a:gd name="T49" fmla="*/ 35 h 361"/>
                <a:gd name="T50" fmla="*/ 41 w 191"/>
                <a:gd name="T51" fmla="*/ 22 h 361"/>
                <a:gd name="T52" fmla="*/ 40 w 191"/>
                <a:gd name="T53" fmla="*/ 10 h 361"/>
                <a:gd name="T54" fmla="*/ 32 w 191"/>
                <a:gd name="T55" fmla="*/ 9 h 361"/>
                <a:gd name="T56" fmla="*/ 31 w 191"/>
                <a:gd name="T57" fmla="*/ 2 h 361"/>
                <a:gd name="T58" fmla="*/ 27 w 191"/>
                <a:gd name="T59" fmla="*/ 0 h 361"/>
                <a:gd name="T60" fmla="*/ 21 w 191"/>
                <a:gd name="T61" fmla="*/ 1 h 361"/>
                <a:gd name="T62" fmla="*/ 16 w 191"/>
                <a:gd name="T63" fmla="*/ 7 h 361"/>
                <a:gd name="T64" fmla="*/ 6 w 191"/>
                <a:gd name="T65" fmla="*/ 9 h 361"/>
                <a:gd name="T66" fmla="*/ 3 w 191"/>
                <a:gd name="T67" fmla="*/ 23 h 361"/>
                <a:gd name="T68" fmla="*/ 0 w 191"/>
                <a:gd name="T69" fmla="*/ 22 h 361"/>
                <a:gd name="T70" fmla="*/ 9 w 191"/>
                <a:gd name="T71" fmla="*/ 36 h 361"/>
                <a:gd name="T72" fmla="*/ 18 w 191"/>
                <a:gd name="T73" fmla="*/ 49 h 361"/>
                <a:gd name="T74" fmla="*/ 21 w 191"/>
                <a:gd name="T75" fmla="*/ 51 h 361"/>
                <a:gd name="T76" fmla="*/ 18 w 191"/>
                <a:gd name="T77" fmla="*/ 58 h 361"/>
                <a:gd name="T78" fmla="*/ 17 w 191"/>
                <a:gd name="T79" fmla="*/ 63 h 361"/>
                <a:gd name="T80" fmla="*/ 17 w 191"/>
                <a:gd name="T81" fmla="*/ 70 h 361"/>
                <a:gd name="T82" fmla="*/ 23 w 191"/>
                <a:gd name="T83" fmla="*/ 78 h 361"/>
                <a:gd name="T84" fmla="*/ 28 w 191"/>
                <a:gd name="T85" fmla="*/ 85 h 361"/>
                <a:gd name="T86" fmla="*/ 31 w 191"/>
                <a:gd name="T87" fmla="*/ 96 h 361"/>
                <a:gd name="T88" fmla="*/ 34 w 191"/>
                <a:gd name="T89" fmla="*/ 108 h 361"/>
                <a:gd name="T90" fmla="*/ 31 w 191"/>
                <a:gd name="T91" fmla="*/ 117 h 361"/>
                <a:gd name="T92" fmla="*/ 27 w 191"/>
                <a:gd name="T93" fmla="*/ 124 h 361"/>
                <a:gd name="T94" fmla="*/ 27 w 191"/>
                <a:gd name="T95" fmla="*/ 127 h 361"/>
                <a:gd name="T96" fmla="*/ 25 w 191"/>
                <a:gd name="T97" fmla="*/ 139 h 361"/>
                <a:gd name="T98" fmla="*/ 24 w 191"/>
                <a:gd name="T99" fmla="*/ 151 h 361"/>
                <a:gd name="T100" fmla="*/ 25 w 191"/>
                <a:gd name="T101" fmla="*/ 150 h 361"/>
                <a:gd name="T102" fmla="*/ 31 w 191"/>
                <a:gd name="T103" fmla="*/ 156 h 361"/>
                <a:gd name="T104" fmla="*/ 37 w 191"/>
                <a:gd name="T105" fmla="*/ 163 h 361"/>
                <a:gd name="T106" fmla="*/ 40 w 191"/>
                <a:gd name="T107" fmla="*/ 166 h 361"/>
                <a:gd name="T108" fmla="*/ 45 w 191"/>
                <a:gd name="T109" fmla="*/ 173 h 361"/>
                <a:gd name="T110" fmla="*/ 46 w 191"/>
                <a:gd name="T111" fmla="*/ 171 h 361"/>
                <a:gd name="T112" fmla="*/ 54 w 191"/>
                <a:gd name="T113" fmla="*/ 175 h 361"/>
                <a:gd name="T114" fmla="*/ 55 w 191"/>
                <a:gd name="T115" fmla="*/ 181 h 361"/>
                <a:gd name="T116" fmla="*/ 62 w 191"/>
                <a:gd name="T117" fmla="*/ 181 h 361"/>
                <a:gd name="T118" fmla="*/ 67 w 191"/>
                <a:gd name="T119" fmla="*/ 175 h 361"/>
                <a:gd name="T120" fmla="*/ 60 w 191"/>
                <a:gd name="T121" fmla="*/ 168 h 361"/>
                <a:gd name="T122" fmla="*/ 52 w 191"/>
                <a:gd name="T123" fmla="*/ 166 h 361"/>
                <a:gd name="T124" fmla="*/ 46 w 191"/>
                <a:gd name="T125" fmla="*/ 160 h 361"/>
                <a:gd name="T126" fmla="*/ 44 w 191"/>
                <a:gd name="T127" fmla="*/ 151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361"/>
                <a:gd name="T194" fmla="*/ 191 w 191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1" name="AutoShape 76"/>
            <p:cNvSpPr>
              <a:spLocks/>
            </p:cNvSpPr>
            <p:nvPr/>
          </p:nvSpPr>
          <p:spPr bwMode="gray">
            <a:xfrm>
              <a:off x="5968741" y="1521111"/>
              <a:ext cx="217170" cy="406678"/>
            </a:xfrm>
            <a:custGeom>
              <a:avLst/>
              <a:gdLst>
                <a:gd name="T0" fmla="*/ 33 w 190"/>
                <a:gd name="T1" fmla="*/ 38 h 361"/>
                <a:gd name="T2" fmla="*/ 30 w 190"/>
                <a:gd name="T3" fmla="*/ 34 h 361"/>
                <a:gd name="T4" fmla="*/ 24 w 190"/>
                <a:gd name="T5" fmla="*/ 29 h 361"/>
                <a:gd name="T6" fmla="*/ 18 w 190"/>
                <a:gd name="T7" fmla="*/ 31 h 361"/>
                <a:gd name="T8" fmla="*/ 10 w 190"/>
                <a:gd name="T9" fmla="*/ 24 h 361"/>
                <a:gd name="T10" fmla="*/ 8 w 190"/>
                <a:gd name="T11" fmla="*/ 19 h 361"/>
                <a:gd name="T12" fmla="*/ 0 w 190"/>
                <a:gd name="T13" fmla="*/ 11 h 361"/>
                <a:gd name="T14" fmla="*/ 2 w 190"/>
                <a:gd name="T15" fmla="*/ 8 h 361"/>
                <a:gd name="T16" fmla="*/ 8 w 190"/>
                <a:gd name="T17" fmla="*/ 10 h 361"/>
                <a:gd name="T18" fmla="*/ 11 w 190"/>
                <a:gd name="T19" fmla="*/ 8 h 361"/>
                <a:gd name="T20" fmla="*/ 15 w 190"/>
                <a:gd name="T21" fmla="*/ 8 h 361"/>
                <a:gd name="T22" fmla="*/ 18 w 190"/>
                <a:gd name="T23" fmla="*/ 9 h 361"/>
                <a:gd name="T24" fmla="*/ 20 w 190"/>
                <a:gd name="T25" fmla="*/ 7 h 361"/>
                <a:gd name="T26" fmla="*/ 23 w 190"/>
                <a:gd name="T27" fmla="*/ 7 h 361"/>
                <a:gd name="T28" fmla="*/ 30 w 190"/>
                <a:gd name="T29" fmla="*/ 0 h 361"/>
                <a:gd name="T30" fmla="*/ 34 w 190"/>
                <a:gd name="T31" fmla="*/ 1 h 361"/>
                <a:gd name="T32" fmla="*/ 47 w 190"/>
                <a:gd name="T33" fmla="*/ 5 h 361"/>
                <a:gd name="T34" fmla="*/ 49 w 190"/>
                <a:gd name="T35" fmla="*/ 13 h 361"/>
                <a:gd name="T36" fmla="*/ 54 w 190"/>
                <a:gd name="T37" fmla="*/ 17 h 361"/>
                <a:gd name="T38" fmla="*/ 65 w 190"/>
                <a:gd name="T39" fmla="*/ 21 h 361"/>
                <a:gd name="T40" fmla="*/ 58 w 190"/>
                <a:gd name="T41" fmla="*/ 26 h 361"/>
                <a:gd name="T42" fmla="*/ 52 w 190"/>
                <a:gd name="T43" fmla="*/ 29 h 361"/>
                <a:gd name="T44" fmla="*/ 52 w 190"/>
                <a:gd name="T45" fmla="*/ 30 h 361"/>
                <a:gd name="T46" fmla="*/ 48 w 190"/>
                <a:gd name="T47" fmla="*/ 40 h 361"/>
                <a:gd name="T48" fmla="*/ 44 w 190"/>
                <a:gd name="T49" fmla="*/ 52 h 361"/>
                <a:gd name="T50" fmla="*/ 52 w 190"/>
                <a:gd name="T51" fmla="*/ 63 h 361"/>
                <a:gd name="T52" fmla="*/ 55 w 190"/>
                <a:gd name="T53" fmla="*/ 69 h 361"/>
                <a:gd name="T54" fmla="*/ 61 w 190"/>
                <a:gd name="T55" fmla="*/ 76 h 361"/>
                <a:gd name="T56" fmla="*/ 69 w 190"/>
                <a:gd name="T57" fmla="*/ 82 h 361"/>
                <a:gd name="T58" fmla="*/ 78 w 190"/>
                <a:gd name="T59" fmla="*/ 90 h 361"/>
                <a:gd name="T60" fmla="*/ 85 w 190"/>
                <a:gd name="T61" fmla="*/ 97 h 361"/>
                <a:gd name="T62" fmla="*/ 91 w 190"/>
                <a:gd name="T63" fmla="*/ 115 h 361"/>
                <a:gd name="T64" fmla="*/ 95 w 190"/>
                <a:gd name="T65" fmla="*/ 132 h 361"/>
                <a:gd name="T66" fmla="*/ 95 w 190"/>
                <a:gd name="T67" fmla="*/ 136 h 361"/>
                <a:gd name="T68" fmla="*/ 95 w 190"/>
                <a:gd name="T69" fmla="*/ 140 h 361"/>
                <a:gd name="T70" fmla="*/ 93 w 190"/>
                <a:gd name="T71" fmla="*/ 145 h 361"/>
                <a:gd name="T72" fmla="*/ 86 w 190"/>
                <a:gd name="T73" fmla="*/ 152 h 361"/>
                <a:gd name="T74" fmla="*/ 78 w 190"/>
                <a:gd name="T75" fmla="*/ 159 h 361"/>
                <a:gd name="T76" fmla="*/ 70 w 190"/>
                <a:gd name="T77" fmla="*/ 157 h 361"/>
                <a:gd name="T78" fmla="*/ 70 w 190"/>
                <a:gd name="T79" fmla="*/ 160 h 361"/>
                <a:gd name="T80" fmla="*/ 70 w 190"/>
                <a:gd name="T81" fmla="*/ 163 h 361"/>
                <a:gd name="T82" fmla="*/ 68 w 190"/>
                <a:gd name="T83" fmla="*/ 165 h 361"/>
                <a:gd name="T84" fmla="*/ 68 w 190"/>
                <a:gd name="T85" fmla="*/ 170 h 361"/>
                <a:gd name="T86" fmla="*/ 64 w 190"/>
                <a:gd name="T87" fmla="*/ 170 h 361"/>
                <a:gd name="T88" fmla="*/ 55 w 190"/>
                <a:gd name="T89" fmla="*/ 179 h 361"/>
                <a:gd name="T90" fmla="*/ 50 w 190"/>
                <a:gd name="T91" fmla="*/ 181 h 361"/>
                <a:gd name="T92" fmla="*/ 51 w 190"/>
                <a:gd name="T93" fmla="*/ 166 h 361"/>
                <a:gd name="T94" fmla="*/ 44 w 190"/>
                <a:gd name="T95" fmla="*/ 160 h 361"/>
                <a:gd name="T96" fmla="*/ 51 w 190"/>
                <a:gd name="T97" fmla="*/ 155 h 361"/>
                <a:gd name="T98" fmla="*/ 54 w 190"/>
                <a:gd name="T99" fmla="*/ 154 h 361"/>
                <a:gd name="T100" fmla="*/ 61 w 190"/>
                <a:gd name="T101" fmla="*/ 155 h 361"/>
                <a:gd name="T102" fmla="*/ 58 w 190"/>
                <a:gd name="T103" fmla="*/ 145 h 361"/>
                <a:gd name="T104" fmla="*/ 65 w 190"/>
                <a:gd name="T105" fmla="*/ 142 h 361"/>
                <a:gd name="T106" fmla="*/ 74 w 190"/>
                <a:gd name="T107" fmla="*/ 137 h 361"/>
                <a:gd name="T108" fmla="*/ 74 w 190"/>
                <a:gd name="T109" fmla="*/ 127 h 361"/>
                <a:gd name="T110" fmla="*/ 73 w 190"/>
                <a:gd name="T111" fmla="*/ 118 h 361"/>
                <a:gd name="T112" fmla="*/ 73 w 190"/>
                <a:gd name="T113" fmla="*/ 106 h 361"/>
                <a:gd name="T114" fmla="*/ 71 w 190"/>
                <a:gd name="T115" fmla="*/ 96 h 361"/>
                <a:gd name="T116" fmla="*/ 68 w 190"/>
                <a:gd name="T117" fmla="*/ 92 h 361"/>
                <a:gd name="T118" fmla="*/ 68 w 190"/>
                <a:gd name="T119" fmla="*/ 90 h 361"/>
                <a:gd name="T120" fmla="*/ 58 w 190"/>
                <a:gd name="T121" fmla="*/ 82 h 361"/>
                <a:gd name="T122" fmla="*/ 54 w 190"/>
                <a:gd name="T123" fmla="*/ 75 h 361"/>
                <a:gd name="T124" fmla="*/ 47 w 190"/>
                <a:gd name="T125" fmla="*/ 66 h 361"/>
                <a:gd name="T126" fmla="*/ 40 w 190"/>
                <a:gd name="T127" fmla="*/ 58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0"/>
                <a:gd name="T193" fmla="*/ 0 h 361"/>
                <a:gd name="T194" fmla="*/ 190 w 190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2" name="AutoShape 77"/>
            <p:cNvSpPr>
              <a:spLocks/>
            </p:cNvSpPr>
            <p:nvPr/>
          </p:nvSpPr>
          <p:spPr bwMode="gray">
            <a:xfrm>
              <a:off x="4704584" y="1442471"/>
              <a:ext cx="18288" cy="42690"/>
            </a:xfrm>
            <a:custGeom>
              <a:avLst/>
              <a:gdLst>
                <a:gd name="T0" fmla="*/ 4 w 16"/>
                <a:gd name="T1" fmla="*/ 19 h 38"/>
                <a:gd name="T2" fmla="*/ 3 w 16"/>
                <a:gd name="T3" fmla="*/ 19 h 38"/>
                <a:gd name="T4" fmla="*/ 0 w 16"/>
                <a:gd name="T5" fmla="*/ 17 h 38"/>
                <a:gd name="T6" fmla="*/ 0 w 16"/>
                <a:gd name="T7" fmla="*/ 6 h 38"/>
                <a:gd name="T8" fmla="*/ 3 w 16"/>
                <a:gd name="T9" fmla="*/ 0 h 38"/>
                <a:gd name="T10" fmla="*/ 8 w 16"/>
                <a:gd name="T11" fmla="*/ 10 h 38"/>
                <a:gd name="T12" fmla="*/ 4 w 16"/>
                <a:gd name="T13" fmla="*/ 1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3" name="AutoShape 78"/>
            <p:cNvSpPr>
              <a:spLocks/>
            </p:cNvSpPr>
            <p:nvPr/>
          </p:nvSpPr>
          <p:spPr bwMode="gray">
            <a:xfrm>
              <a:off x="4489700" y="1062755"/>
              <a:ext cx="509778" cy="404431"/>
            </a:xfrm>
            <a:custGeom>
              <a:avLst/>
              <a:gdLst>
                <a:gd name="T0" fmla="*/ 31 w 446"/>
                <a:gd name="T1" fmla="*/ 82 h 360"/>
                <a:gd name="T2" fmla="*/ 25 w 446"/>
                <a:gd name="T3" fmla="*/ 73 h 360"/>
                <a:gd name="T4" fmla="*/ 24 w 446"/>
                <a:gd name="T5" fmla="*/ 67 h 360"/>
                <a:gd name="T6" fmla="*/ 28 w 446"/>
                <a:gd name="T7" fmla="*/ 55 h 360"/>
                <a:gd name="T8" fmla="*/ 28 w 446"/>
                <a:gd name="T9" fmla="*/ 49 h 360"/>
                <a:gd name="T10" fmla="*/ 20 w 446"/>
                <a:gd name="T11" fmla="*/ 45 h 360"/>
                <a:gd name="T12" fmla="*/ 10 w 446"/>
                <a:gd name="T13" fmla="*/ 31 h 360"/>
                <a:gd name="T14" fmla="*/ 3 w 446"/>
                <a:gd name="T15" fmla="*/ 23 h 360"/>
                <a:gd name="T16" fmla="*/ 1 w 446"/>
                <a:gd name="T17" fmla="*/ 10 h 360"/>
                <a:gd name="T18" fmla="*/ 0 w 446"/>
                <a:gd name="T19" fmla="*/ 3 h 360"/>
                <a:gd name="T20" fmla="*/ 4 w 446"/>
                <a:gd name="T21" fmla="*/ 0 h 360"/>
                <a:gd name="T22" fmla="*/ 5 w 446"/>
                <a:gd name="T23" fmla="*/ 1 h 360"/>
                <a:gd name="T24" fmla="*/ 7 w 446"/>
                <a:gd name="T25" fmla="*/ 3 h 360"/>
                <a:gd name="T26" fmla="*/ 20 w 446"/>
                <a:gd name="T27" fmla="*/ 10 h 360"/>
                <a:gd name="T28" fmla="*/ 28 w 446"/>
                <a:gd name="T29" fmla="*/ 6 h 360"/>
                <a:gd name="T30" fmla="*/ 38 w 446"/>
                <a:gd name="T31" fmla="*/ 1 h 360"/>
                <a:gd name="T32" fmla="*/ 41 w 446"/>
                <a:gd name="T33" fmla="*/ 7 h 360"/>
                <a:gd name="T34" fmla="*/ 40 w 446"/>
                <a:gd name="T35" fmla="*/ 10 h 360"/>
                <a:gd name="T36" fmla="*/ 49 w 446"/>
                <a:gd name="T37" fmla="*/ 15 h 360"/>
                <a:gd name="T38" fmla="*/ 55 w 446"/>
                <a:gd name="T39" fmla="*/ 27 h 360"/>
                <a:gd name="T40" fmla="*/ 67 w 446"/>
                <a:gd name="T41" fmla="*/ 31 h 360"/>
                <a:gd name="T42" fmla="*/ 77 w 446"/>
                <a:gd name="T43" fmla="*/ 35 h 360"/>
                <a:gd name="T44" fmla="*/ 86 w 446"/>
                <a:gd name="T45" fmla="*/ 39 h 360"/>
                <a:gd name="T46" fmla="*/ 96 w 446"/>
                <a:gd name="T47" fmla="*/ 37 h 360"/>
                <a:gd name="T48" fmla="*/ 103 w 446"/>
                <a:gd name="T49" fmla="*/ 36 h 360"/>
                <a:gd name="T50" fmla="*/ 105 w 446"/>
                <a:gd name="T51" fmla="*/ 34 h 360"/>
                <a:gd name="T52" fmla="*/ 103 w 446"/>
                <a:gd name="T53" fmla="*/ 29 h 360"/>
                <a:gd name="T54" fmla="*/ 107 w 446"/>
                <a:gd name="T55" fmla="*/ 29 h 360"/>
                <a:gd name="T56" fmla="*/ 114 w 446"/>
                <a:gd name="T57" fmla="*/ 22 h 360"/>
                <a:gd name="T58" fmla="*/ 126 w 446"/>
                <a:gd name="T59" fmla="*/ 21 h 360"/>
                <a:gd name="T60" fmla="*/ 136 w 446"/>
                <a:gd name="T61" fmla="*/ 19 h 360"/>
                <a:gd name="T62" fmla="*/ 152 w 446"/>
                <a:gd name="T63" fmla="*/ 25 h 360"/>
                <a:gd name="T64" fmla="*/ 161 w 446"/>
                <a:gd name="T65" fmla="*/ 31 h 360"/>
                <a:gd name="T66" fmla="*/ 170 w 446"/>
                <a:gd name="T67" fmla="*/ 37 h 360"/>
                <a:gd name="T68" fmla="*/ 179 w 446"/>
                <a:gd name="T69" fmla="*/ 38 h 360"/>
                <a:gd name="T70" fmla="*/ 184 w 446"/>
                <a:gd name="T71" fmla="*/ 51 h 360"/>
                <a:gd name="T72" fmla="*/ 181 w 446"/>
                <a:gd name="T73" fmla="*/ 65 h 360"/>
                <a:gd name="T74" fmla="*/ 181 w 446"/>
                <a:gd name="T75" fmla="*/ 67 h 360"/>
                <a:gd name="T76" fmla="*/ 181 w 446"/>
                <a:gd name="T77" fmla="*/ 73 h 360"/>
                <a:gd name="T78" fmla="*/ 185 w 446"/>
                <a:gd name="T79" fmla="*/ 76 h 360"/>
                <a:gd name="T80" fmla="*/ 184 w 446"/>
                <a:gd name="T81" fmla="*/ 79 h 360"/>
                <a:gd name="T82" fmla="*/ 186 w 446"/>
                <a:gd name="T83" fmla="*/ 89 h 360"/>
                <a:gd name="T84" fmla="*/ 189 w 446"/>
                <a:gd name="T85" fmla="*/ 99 h 360"/>
                <a:gd name="T86" fmla="*/ 198 w 446"/>
                <a:gd name="T87" fmla="*/ 103 h 360"/>
                <a:gd name="T88" fmla="*/ 201 w 446"/>
                <a:gd name="T89" fmla="*/ 107 h 360"/>
                <a:gd name="T90" fmla="*/ 193 w 446"/>
                <a:gd name="T91" fmla="*/ 121 h 360"/>
                <a:gd name="T92" fmla="*/ 201 w 446"/>
                <a:gd name="T93" fmla="*/ 130 h 360"/>
                <a:gd name="T94" fmla="*/ 208 w 446"/>
                <a:gd name="T95" fmla="*/ 139 h 360"/>
                <a:gd name="T96" fmla="*/ 216 w 446"/>
                <a:gd name="T97" fmla="*/ 142 h 360"/>
                <a:gd name="T98" fmla="*/ 220 w 446"/>
                <a:gd name="T99" fmla="*/ 155 h 360"/>
                <a:gd name="T100" fmla="*/ 223 w 446"/>
                <a:gd name="T101" fmla="*/ 157 h 360"/>
                <a:gd name="T102" fmla="*/ 223 w 446"/>
                <a:gd name="T103" fmla="*/ 162 h 360"/>
                <a:gd name="T104" fmla="*/ 214 w 446"/>
                <a:gd name="T105" fmla="*/ 166 h 360"/>
                <a:gd name="T106" fmla="*/ 210 w 446"/>
                <a:gd name="T107" fmla="*/ 171 h 360"/>
                <a:gd name="T108" fmla="*/ 209 w 446"/>
                <a:gd name="T109" fmla="*/ 180 h 360"/>
                <a:gd name="T110" fmla="*/ 198 w 446"/>
                <a:gd name="T111" fmla="*/ 178 h 360"/>
                <a:gd name="T112" fmla="*/ 186 w 446"/>
                <a:gd name="T113" fmla="*/ 177 h 360"/>
                <a:gd name="T114" fmla="*/ 173 w 446"/>
                <a:gd name="T115" fmla="*/ 175 h 360"/>
                <a:gd name="T116" fmla="*/ 162 w 446"/>
                <a:gd name="T117" fmla="*/ 173 h 360"/>
                <a:gd name="T118" fmla="*/ 158 w 446"/>
                <a:gd name="T119" fmla="*/ 165 h 360"/>
                <a:gd name="T120" fmla="*/ 153 w 446"/>
                <a:gd name="T121" fmla="*/ 156 h 360"/>
                <a:gd name="T122" fmla="*/ 145 w 446"/>
                <a:gd name="T123" fmla="*/ 159 h 360"/>
                <a:gd name="T124" fmla="*/ 136 w 446"/>
                <a:gd name="T125" fmla="*/ 163 h 360"/>
                <a:gd name="T126" fmla="*/ 119 w 446"/>
                <a:gd name="T127" fmla="*/ 159 h 36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6"/>
                <a:gd name="T193" fmla="*/ 0 h 360"/>
                <a:gd name="T194" fmla="*/ 446 w 446"/>
                <a:gd name="T195" fmla="*/ 360 h 36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4" name="AutoShape 79"/>
            <p:cNvSpPr>
              <a:spLocks/>
            </p:cNvSpPr>
            <p:nvPr/>
          </p:nvSpPr>
          <p:spPr bwMode="gray">
            <a:xfrm>
              <a:off x="4386830" y="1130161"/>
              <a:ext cx="246888" cy="229178"/>
            </a:xfrm>
            <a:custGeom>
              <a:avLst/>
              <a:gdLst>
                <a:gd name="T0" fmla="*/ 70 w 216"/>
                <a:gd name="T1" fmla="*/ 43 h 203"/>
                <a:gd name="T2" fmla="*/ 69 w 216"/>
                <a:gd name="T3" fmla="*/ 37 h 203"/>
                <a:gd name="T4" fmla="*/ 73 w 216"/>
                <a:gd name="T5" fmla="*/ 25 h 203"/>
                <a:gd name="T6" fmla="*/ 73 w 216"/>
                <a:gd name="T7" fmla="*/ 19 h 203"/>
                <a:gd name="T8" fmla="*/ 65 w 216"/>
                <a:gd name="T9" fmla="*/ 16 h 203"/>
                <a:gd name="T10" fmla="*/ 55 w 216"/>
                <a:gd name="T11" fmla="*/ 1 h 203"/>
                <a:gd name="T12" fmla="*/ 49 w 216"/>
                <a:gd name="T13" fmla="*/ 3 h 203"/>
                <a:gd name="T14" fmla="*/ 47 w 216"/>
                <a:gd name="T15" fmla="*/ 0 h 203"/>
                <a:gd name="T16" fmla="*/ 33 w 216"/>
                <a:gd name="T17" fmla="*/ 0 h 203"/>
                <a:gd name="T18" fmla="*/ 30 w 216"/>
                <a:gd name="T19" fmla="*/ 3 h 203"/>
                <a:gd name="T20" fmla="*/ 21 w 216"/>
                <a:gd name="T21" fmla="*/ 12 h 203"/>
                <a:gd name="T22" fmla="*/ 22 w 216"/>
                <a:gd name="T23" fmla="*/ 24 h 203"/>
                <a:gd name="T24" fmla="*/ 22 w 216"/>
                <a:gd name="T25" fmla="*/ 36 h 203"/>
                <a:gd name="T26" fmla="*/ 11 w 216"/>
                <a:gd name="T27" fmla="*/ 42 h 203"/>
                <a:gd name="T28" fmla="*/ 0 w 216"/>
                <a:gd name="T29" fmla="*/ 49 h 203"/>
                <a:gd name="T30" fmla="*/ 7 w 216"/>
                <a:gd name="T31" fmla="*/ 63 h 203"/>
                <a:gd name="T32" fmla="*/ 17 w 216"/>
                <a:gd name="T33" fmla="*/ 67 h 203"/>
                <a:gd name="T34" fmla="*/ 27 w 216"/>
                <a:gd name="T35" fmla="*/ 72 h 203"/>
                <a:gd name="T36" fmla="*/ 38 w 216"/>
                <a:gd name="T37" fmla="*/ 77 h 203"/>
                <a:gd name="T38" fmla="*/ 48 w 216"/>
                <a:gd name="T39" fmla="*/ 81 h 203"/>
                <a:gd name="T40" fmla="*/ 57 w 216"/>
                <a:gd name="T41" fmla="*/ 91 h 203"/>
                <a:gd name="T42" fmla="*/ 68 w 216"/>
                <a:gd name="T43" fmla="*/ 100 h 203"/>
                <a:gd name="T44" fmla="*/ 88 w 216"/>
                <a:gd name="T45" fmla="*/ 102 h 203"/>
                <a:gd name="T46" fmla="*/ 93 w 216"/>
                <a:gd name="T47" fmla="*/ 91 h 203"/>
                <a:gd name="T48" fmla="*/ 101 w 216"/>
                <a:gd name="T49" fmla="*/ 90 h 203"/>
                <a:gd name="T50" fmla="*/ 108 w 216"/>
                <a:gd name="T51" fmla="*/ 91 h 203"/>
                <a:gd name="T52" fmla="*/ 104 w 216"/>
                <a:gd name="T53" fmla="*/ 87 h 203"/>
                <a:gd name="T54" fmla="*/ 101 w 216"/>
                <a:gd name="T55" fmla="*/ 78 h 203"/>
                <a:gd name="T56" fmla="*/ 97 w 216"/>
                <a:gd name="T57" fmla="*/ 78 h 203"/>
                <a:gd name="T58" fmla="*/ 97 w 216"/>
                <a:gd name="T59" fmla="*/ 68 h 203"/>
                <a:gd name="T60" fmla="*/ 93 w 216"/>
                <a:gd name="T61" fmla="*/ 63 h 203"/>
                <a:gd name="T62" fmla="*/ 85 w 216"/>
                <a:gd name="T63" fmla="*/ 57 h 203"/>
                <a:gd name="T64" fmla="*/ 76 w 216"/>
                <a:gd name="T65" fmla="*/ 52 h 203"/>
                <a:gd name="T66" fmla="*/ 70 w 216"/>
                <a:gd name="T67" fmla="*/ 43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5" name="AutoShape 80"/>
            <p:cNvSpPr>
              <a:spLocks/>
            </p:cNvSpPr>
            <p:nvPr/>
          </p:nvSpPr>
          <p:spPr bwMode="gray">
            <a:xfrm>
              <a:off x="4587998" y="1332376"/>
              <a:ext cx="45720" cy="40443"/>
            </a:xfrm>
            <a:custGeom>
              <a:avLst/>
              <a:gdLst>
                <a:gd name="T0" fmla="*/ 16 w 41"/>
                <a:gd name="T1" fmla="*/ 5 h 36"/>
                <a:gd name="T2" fmla="*/ 13 w 41"/>
                <a:gd name="T3" fmla="*/ 6 h 36"/>
                <a:gd name="T4" fmla="*/ 14 w 41"/>
                <a:gd name="T5" fmla="*/ 9 h 36"/>
                <a:gd name="T6" fmla="*/ 20 w 41"/>
                <a:gd name="T7" fmla="*/ 18 h 36"/>
                <a:gd name="T8" fmla="*/ 11 w 41"/>
                <a:gd name="T9" fmla="*/ 16 h 36"/>
                <a:gd name="T10" fmla="*/ 9 w 41"/>
                <a:gd name="T11" fmla="*/ 12 h 36"/>
                <a:gd name="T12" fmla="*/ 0 w 41"/>
                <a:gd name="T13" fmla="*/ 11 h 36"/>
                <a:gd name="T14" fmla="*/ 5 w 41"/>
                <a:gd name="T15" fmla="*/ 1 h 36"/>
                <a:gd name="T16" fmla="*/ 13 w 41"/>
                <a:gd name="T17" fmla="*/ 0 h 36"/>
                <a:gd name="T18" fmla="*/ 16 w 41"/>
                <a:gd name="T19" fmla="*/ 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6" name="AutoShape 81"/>
            <p:cNvSpPr>
              <a:spLocks/>
            </p:cNvSpPr>
            <p:nvPr/>
          </p:nvSpPr>
          <p:spPr bwMode="gray">
            <a:xfrm>
              <a:off x="5399527" y="1321142"/>
              <a:ext cx="205740" cy="110095"/>
            </a:xfrm>
            <a:custGeom>
              <a:avLst/>
              <a:gdLst>
                <a:gd name="T0" fmla="*/ 51 w 180"/>
                <a:gd name="T1" fmla="*/ 39 h 98"/>
                <a:gd name="T2" fmla="*/ 37 w 180"/>
                <a:gd name="T3" fmla="*/ 37 h 98"/>
                <a:gd name="T4" fmla="*/ 27 w 180"/>
                <a:gd name="T5" fmla="*/ 35 h 98"/>
                <a:gd name="T6" fmla="*/ 13 w 180"/>
                <a:gd name="T7" fmla="*/ 27 h 98"/>
                <a:gd name="T8" fmla="*/ 0 w 180"/>
                <a:gd name="T9" fmla="*/ 21 h 98"/>
                <a:gd name="T10" fmla="*/ 0 w 180"/>
                <a:gd name="T11" fmla="*/ 13 h 98"/>
                <a:gd name="T12" fmla="*/ 6 w 180"/>
                <a:gd name="T13" fmla="*/ 3 h 98"/>
                <a:gd name="T14" fmla="*/ 6 w 180"/>
                <a:gd name="T15" fmla="*/ 4 h 98"/>
                <a:gd name="T16" fmla="*/ 11 w 180"/>
                <a:gd name="T17" fmla="*/ 0 h 98"/>
                <a:gd name="T18" fmla="*/ 20 w 180"/>
                <a:gd name="T19" fmla="*/ 6 h 98"/>
                <a:gd name="T20" fmla="*/ 34 w 180"/>
                <a:gd name="T21" fmla="*/ 16 h 98"/>
                <a:gd name="T22" fmla="*/ 38 w 180"/>
                <a:gd name="T23" fmla="*/ 14 h 98"/>
                <a:gd name="T24" fmla="*/ 41 w 180"/>
                <a:gd name="T25" fmla="*/ 19 h 98"/>
                <a:gd name="T26" fmla="*/ 51 w 180"/>
                <a:gd name="T27" fmla="*/ 23 h 98"/>
                <a:gd name="T28" fmla="*/ 52 w 180"/>
                <a:gd name="T29" fmla="*/ 25 h 98"/>
                <a:gd name="T30" fmla="*/ 64 w 180"/>
                <a:gd name="T31" fmla="*/ 29 h 98"/>
                <a:gd name="T32" fmla="*/ 73 w 180"/>
                <a:gd name="T33" fmla="*/ 31 h 98"/>
                <a:gd name="T34" fmla="*/ 86 w 180"/>
                <a:gd name="T35" fmla="*/ 33 h 98"/>
                <a:gd name="T36" fmla="*/ 90 w 180"/>
                <a:gd name="T37" fmla="*/ 49 h 98"/>
                <a:gd name="T38" fmla="*/ 78 w 180"/>
                <a:gd name="T39" fmla="*/ 49 h 98"/>
                <a:gd name="T40" fmla="*/ 64 w 180"/>
                <a:gd name="T41" fmla="*/ 47 h 98"/>
                <a:gd name="T42" fmla="*/ 55 w 180"/>
                <a:gd name="T43" fmla="*/ 45 h 98"/>
                <a:gd name="T44" fmla="*/ 51 w 180"/>
                <a:gd name="T45" fmla="*/ 39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7" name="AutoShape 82"/>
            <p:cNvSpPr>
              <a:spLocks/>
            </p:cNvSpPr>
            <p:nvPr/>
          </p:nvSpPr>
          <p:spPr bwMode="gray">
            <a:xfrm>
              <a:off x="4928612" y="1136901"/>
              <a:ext cx="370332" cy="370729"/>
            </a:xfrm>
            <a:custGeom>
              <a:avLst/>
              <a:gdLst>
                <a:gd name="T0" fmla="*/ 67 w 324"/>
                <a:gd name="T1" fmla="*/ 144 h 329"/>
                <a:gd name="T2" fmla="*/ 71 w 324"/>
                <a:gd name="T3" fmla="*/ 150 h 329"/>
                <a:gd name="T4" fmla="*/ 75 w 324"/>
                <a:gd name="T5" fmla="*/ 152 h 329"/>
                <a:gd name="T6" fmla="*/ 81 w 324"/>
                <a:gd name="T7" fmla="*/ 162 h 329"/>
                <a:gd name="T8" fmla="*/ 88 w 324"/>
                <a:gd name="T9" fmla="*/ 165 h 329"/>
                <a:gd name="T10" fmla="*/ 94 w 324"/>
                <a:gd name="T11" fmla="*/ 162 h 329"/>
                <a:gd name="T12" fmla="*/ 93 w 324"/>
                <a:gd name="T13" fmla="*/ 158 h 329"/>
                <a:gd name="T14" fmla="*/ 102 w 324"/>
                <a:gd name="T15" fmla="*/ 159 h 329"/>
                <a:gd name="T16" fmla="*/ 113 w 324"/>
                <a:gd name="T17" fmla="*/ 157 h 329"/>
                <a:gd name="T18" fmla="*/ 117 w 324"/>
                <a:gd name="T19" fmla="*/ 157 h 329"/>
                <a:gd name="T20" fmla="*/ 111 w 324"/>
                <a:gd name="T21" fmla="*/ 141 h 329"/>
                <a:gd name="T22" fmla="*/ 107 w 324"/>
                <a:gd name="T23" fmla="*/ 141 h 329"/>
                <a:gd name="T24" fmla="*/ 105 w 324"/>
                <a:gd name="T25" fmla="*/ 132 h 329"/>
                <a:gd name="T26" fmla="*/ 97 w 324"/>
                <a:gd name="T27" fmla="*/ 128 h 329"/>
                <a:gd name="T28" fmla="*/ 103 w 324"/>
                <a:gd name="T29" fmla="*/ 113 h 329"/>
                <a:gd name="T30" fmla="*/ 107 w 324"/>
                <a:gd name="T31" fmla="*/ 114 h 329"/>
                <a:gd name="T32" fmla="*/ 117 w 324"/>
                <a:gd name="T33" fmla="*/ 114 h 329"/>
                <a:gd name="T34" fmla="*/ 124 w 324"/>
                <a:gd name="T35" fmla="*/ 103 h 329"/>
                <a:gd name="T36" fmla="*/ 132 w 324"/>
                <a:gd name="T37" fmla="*/ 93 h 329"/>
                <a:gd name="T38" fmla="*/ 137 w 324"/>
                <a:gd name="T39" fmla="*/ 84 h 329"/>
                <a:gd name="T40" fmla="*/ 141 w 324"/>
                <a:gd name="T41" fmla="*/ 75 h 329"/>
                <a:gd name="T42" fmla="*/ 139 w 324"/>
                <a:gd name="T43" fmla="*/ 66 h 329"/>
                <a:gd name="T44" fmla="*/ 146 w 324"/>
                <a:gd name="T45" fmla="*/ 61 h 329"/>
                <a:gd name="T46" fmla="*/ 141 w 324"/>
                <a:gd name="T47" fmla="*/ 57 h 329"/>
                <a:gd name="T48" fmla="*/ 137 w 324"/>
                <a:gd name="T49" fmla="*/ 52 h 329"/>
                <a:gd name="T50" fmla="*/ 132 w 324"/>
                <a:gd name="T51" fmla="*/ 49 h 329"/>
                <a:gd name="T52" fmla="*/ 130 w 324"/>
                <a:gd name="T53" fmla="*/ 43 h 329"/>
                <a:gd name="T54" fmla="*/ 130 w 324"/>
                <a:gd name="T55" fmla="*/ 39 h 329"/>
                <a:gd name="T56" fmla="*/ 125 w 324"/>
                <a:gd name="T57" fmla="*/ 34 h 329"/>
                <a:gd name="T58" fmla="*/ 125 w 324"/>
                <a:gd name="T59" fmla="*/ 30 h 329"/>
                <a:gd name="T60" fmla="*/ 140 w 324"/>
                <a:gd name="T61" fmla="*/ 31 h 329"/>
                <a:gd name="T62" fmla="*/ 152 w 324"/>
                <a:gd name="T63" fmla="*/ 28 h 329"/>
                <a:gd name="T64" fmla="*/ 162 w 324"/>
                <a:gd name="T65" fmla="*/ 19 h 329"/>
                <a:gd name="T66" fmla="*/ 148 w 324"/>
                <a:gd name="T67" fmla="*/ 15 h 329"/>
                <a:gd name="T68" fmla="*/ 140 w 324"/>
                <a:gd name="T69" fmla="*/ 12 h 329"/>
                <a:gd name="T70" fmla="*/ 135 w 324"/>
                <a:gd name="T71" fmla="*/ 4 h 329"/>
                <a:gd name="T72" fmla="*/ 123 w 324"/>
                <a:gd name="T73" fmla="*/ 0 h 329"/>
                <a:gd name="T74" fmla="*/ 110 w 324"/>
                <a:gd name="T75" fmla="*/ 3 h 329"/>
                <a:gd name="T76" fmla="*/ 98 w 324"/>
                <a:gd name="T77" fmla="*/ 6 h 329"/>
                <a:gd name="T78" fmla="*/ 93 w 324"/>
                <a:gd name="T79" fmla="*/ 13 h 329"/>
                <a:gd name="T80" fmla="*/ 98 w 324"/>
                <a:gd name="T81" fmla="*/ 24 h 329"/>
                <a:gd name="T82" fmla="*/ 95 w 324"/>
                <a:gd name="T83" fmla="*/ 33 h 329"/>
                <a:gd name="T84" fmla="*/ 93 w 324"/>
                <a:gd name="T85" fmla="*/ 39 h 329"/>
                <a:gd name="T86" fmla="*/ 84 w 324"/>
                <a:gd name="T87" fmla="*/ 39 h 329"/>
                <a:gd name="T88" fmla="*/ 90 w 324"/>
                <a:gd name="T89" fmla="*/ 46 h 329"/>
                <a:gd name="T90" fmla="*/ 82 w 324"/>
                <a:gd name="T91" fmla="*/ 53 h 329"/>
                <a:gd name="T92" fmla="*/ 81 w 324"/>
                <a:gd name="T93" fmla="*/ 67 h 329"/>
                <a:gd name="T94" fmla="*/ 72 w 324"/>
                <a:gd name="T95" fmla="*/ 66 h 329"/>
                <a:gd name="T96" fmla="*/ 69 w 324"/>
                <a:gd name="T97" fmla="*/ 70 h 329"/>
                <a:gd name="T98" fmla="*/ 58 w 324"/>
                <a:gd name="T99" fmla="*/ 74 h 329"/>
                <a:gd name="T100" fmla="*/ 56 w 324"/>
                <a:gd name="T101" fmla="*/ 84 h 329"/>
                <a:gd name="T102" fmla="*/ 57 w 324"/>
                <a:gd name="T103" fmla="*/ 90 h 329"/>
                <a:gd name="T104" fmla="*/ 45 w 324"/>
                <a:gd name="T105" fmla="*/ 92 h 329"/>
                <a:gd name="T106" fmla="*/ 34 w 324"/>
                <a:gd name="T107" fmla="*/ 94 h 329"/>
                <a:gd name="T108" fmla="*/ 18 w 324"/>
                <a:gd name="T109" fmla="*/ 95 h 329"/>
                <a:gd name="T110" fmla="*/ 9 w 324"/>
                <a:gd name="T111" fmla="*/ 92 h 329"/>
                <a:gd name="T112" fmla="*/ 0 w 324"/>
                <a:gd name="T113" fmla="*/ 89 h 329"/>
                <a:gd name="T114" fmla="*/ 8 w 324"/>
                <a:gd name="T115" fmla="*/ 97 h 329"/>
                <a:gd name="T116" fmla="*/ 15 w 324"/>
                <a:gd name="T117" fmla="*/ 106 h 329"/>
                <a:gd name="T118" fmla="*/ 23 w 324"/>
                <a:gd name="T119" fmla="*/ 109 h 329"/>
                <a:gd name="T120" fmla="*/ 27 w 324"/>
                <a:gd name="T121" fmla="*/ 122 h 329"/>
                <a:gd name="T122" fmla="*/ 30 w 324"/>
                <a:gd name="T123" fmla="*/ 124 h 329"/>
                <a:gd name="T124" fmla="*/ 30 w 324"/>
                <a:gd name="T125" fmla="*/ 129 h 329"/>
                <a:gd name="T126" fmla="*/ 21 w 324"/>
                <a:gd name="T127" fmla="*/ 133 h 32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24"/>
                <a:gd name="T193" fmla="*/ 0 h 329"/>
                <a:gd name="T194" fmla="*/ 324 w 324"/>
                <a:gd name="T195" fmla="*/ 329 h 32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8" name="AutoShape 83"/>
            <p:cNvSpPr>
              <a:spLocks/>
            </p:cNvSpPr>
            <p:nvPr/>
          </p:nvSpPr>
          <p:spPr bwMode="gray">
            <a:xfrm>
              <a:off x="4062219" y="1287440"/>
              <a:ext cx="276606" cy="276361"/>
            </a:xfrm>
            <a:custGeom>
              <a:avLst/>
              <a:gdLst>
                <a:gd name="T0" fmla="*/ 96 w 242"/>
                <a:gd name="T1" fmla="*/ 46 h 246"/>
                <a:gd name="T2" fmla="*/ 89 w 242"/>
                <a:gd name="T3" fmla="*/ 34 h 246"/>
                <a:gd name="T4" fmla="*/ 83 w 242"/>
                <a:gd name="T5" fmla="*/ 22 h 246"/>
                <a:gd name="T6" fmla="*/ 80 w 242"/>
                <a:gd name="T7" fmla="*/ 24 h 246"/>
                <a:gd name="T8" fmla="*/ 85 w 242"/>
                <a:gd name="T9" fmla="*/ 33 h 246"/>
                <a:gd name="T10" fmla="*/ 89 w 242"/>
                <a:gd name="T11" fmla="*/ 42 h 246"/>
                <a:gd name="T12" fmla="*/ 94 w 242"/>
                <a:gd name="T13" fmla="*/ 51 h 246"/>
                <a:gd name="T14" fmla="*/ 99 w 242"/>
                <a:gd name="T15" fmla="*/ 60 h 246"/>
                <a:gd name="T16" fmla="*/ 104 w 242"/>
                <a:gd name="T17" fmla="*/ 69 h 246"/>
                <a:gd name="T18" fmla="*/ 108 w 242"/>
                <a:gd name="T19" fmla="*/ 78 h 246"/>
                <a:gd name="T20" fmla="*/ 115 w 242"/>
                <a:gd name="T21" fmla="*/ 87 h 246"/>
                <a:gd name="T22" fmla="*/ 121 w 242"/>
                <a:gd name="T23" fmla="*/ 96 h 246"/>
                <a:gd name="T24" fmla="*/ 120 w 242"/>
                <a:gd name="T25" fmla="*/ 96 h 246"/>
                <a:gd name="T26" fmla="*/ 120 w 242"/>
                <a:gd name="T27" fmla="*/ 106 h 246"/>
                <a:gd name="T28" fmla="*/ 116 w 242"/>
                <a:gd name="T29" fmla="*/ 111 h 246"/>
                <a:gd name="T30" fmla="*/ 113 w 242"/>
                <a:gd name="T31" fmla="*/ 109 h 246"/>
                <a:gd name="T32" fmla="*/ 111 w 242"/>
                <a:gd name="T33" fmla="*/ 117 h 246"/>
                <a:gd name="T34" fmla="*/ 105 w 242"/>
                <a:gd name="T35" fmla="*/ 118 h 246"/>
                <a:gd name="T36" fmla="*/ 103 w 242"/>
                <a:gd name="T37" fmla="*/ 123 h 246"/>
                <a:gd name="T38" fmla="*/ 90 w 242"/>
                <a:gd name="T39" fmla="*/ 122 h 246"/>
                <a:gd name="T40" fmla="*/ 76 w 242"/>
                <a:gd name="T41" fmla="*/ 120 h 246"/>
                <a:gd name="T42" fmla="*/ 75 w 242"/>
                <a:gd name="T43" fmla="*/ 117 h 246"/>
                <a:gd name="T44" fmla="*/ 74 w 242"/>
                <a:gd name="T45" fmla="*/ 120 h 246"/>
                <a:gd name="T46" fmla="*/ 66 w 242"/>
                <a:gd name="T47" fmla="*/ 120 h 246"/>
                <a:gd name="T48" fmla="*/ 57 w 242"/>
                <a:gd name="T49" fmla="*/ 120 h 246"/>
                <a:gd name="T50" fmla="*/ 49 w 242"/>
                <a:gd name="T51" fmla="*/ 120 h 246"/>
                <a:gd name="T52" fmla="*/ 41 w 242"/>
                <a:gd name="T53" fmla="*/ 120 h 246"/>
                <a:gd name="T54" fmla="*/ 32 w 242"/>
                <a:gd name="T55" fmla="*/ 120 h 246"/>
                <a:gd name="T56" fmla="*/ 24 w 242"/>
                <a:gd name="T57" fmla="*/ 120 h 246"/>
                <a:gd name="T58" fmla="*/ 15 w 242"/>
                <a:gd name="T59" fmla="*/ 120 h 246"/>
                <a:gd name="T60" fmla="*/ 7 w 242"/>
                <a:gd name="T61" fmla="*/ 120 h 246"/>
                <a:gd name="T62" fmla="*/ 6 w 242"/>
                <a:gd name="T63" fmla="*/ 109 h 246"/>
                <a:gd name="T64" fmla="*/ 6 w 242"/>
                <a:gd name="T65" fmla="*/ 97 h 246"/>
                <a:gd name="T66" fmla="*/ 5 w 242"/>
                <a:gd name="T67" fmla="*/ 85 h 246"/>
                <a:gd name="T68" fmla="*/ 5 w 242"/>
                <a:gd name="T69" fmla="*/ 73 h 246"/>
                <a:gd name="T70" fmla="*/ 3 w 242"/>
                <a:gd name="T71" fmla="*/ 62 h 246"/>
                <a:gd name="T72" fmla="*/ 3 w 242"/>
                <a:gd name="T73" fmla="*/ 51 h 246"/>
                <a:gd name="T74" fmla="*/ 2 w 242"/>
                <a:gd name="T75" fmla="*/ 39 h 246"/>
                <a:gd name="T76" fmla="*/ 1 w 242"/>
                <a:gd name="T77" fmla="*/ 27 h 246"/>
                <a:gd name="T78" fmla="*/ 0 w 242"/>
                <a:gd name="T79" fmla="*/ 18 h 246"/>
                <a:gd name="T80" fmla="*/ 0 w 242"/>
                <a:gd name="T81" fmla="*/ 8 h 246"/>
                <a:gd name="T82" fmla="*/ 2 w 242"/>
                <a:gd name="T83" fmla="*/ 0 h 246"/>
                <a:gd name="T84" fmla="*/ 9 w 242"/>
                <a:gd name="T85" fmla="*/ 1 h 246"/>
                <a:gd name="T86" fmla="*/ 25 w 242"/>
                <a:gd name="T87" fmla="*/ 5 h 246"/>
                <a:gd name="T88" fmla="*/ 41 w 242"/>
                <a:gd name="T89" fmla="*/ 10 h 246"/>
                <a:gd name="T90" fmla="*/ 56 w 242"/>
                <a:gd name="T91" fmla="*/ 5 h 246"/>
                <a:gd name="T92" fmla="*/ 62 w 242"/>
                <a:gd name="T93" fmla="*/ 1 h 246"/>
                <a:gd name="T94" fmla="*/ 60 w 242"/>
                <a:gd name="T95" fmla="*/ 3 h 246"/>
                <a:gd name="T96" fmla="*/ 65 w 242"/>
                <a:gd name="T97" fmla="*/ 1 h 246"/>
                <a:gd name="T98" fmla="*/ 74 w 242"/>
                <a:gd name="T99" fmla="*/ 4 h 246"/>
                <a:gd name="T100" fmla="*/ 77 w 242"/>
                <a:gd name="T101" fmla="*/ 7 h 246"/>
                <a:gd name="T102" fmla="*/ 83 w 242"/>
                <a:gd name="T103" fmla="*/ 7 h 246"/>
                <a:gd name="T104" fmla="*/ 97 w 242"/>
                <a:gd name="T105" fmla="*/ 4 h 246"/>
                <a:gd name="T106" fmla="*/ 102 w 242"/>
                <a:gd name="T107" fmla="*/ 15 h 246"/>
                <a:gd name="T108" fmla="*/ 107 w 242"/>
                <a:gd name="T109" fmla="*/ 27 h 246"/>
                <a:gd name="T110" fmla="*/ 104 w 242"/>
                <a:gd name="T111" fmla="*/ 37 h 246"/>
                <a:gd name="T112" fmla="*/ 102 w 242"/>
                <a:gd name="T113" fmla="*/ 48 h 246"/>
                <a:gd name="T114" fmla="*/ 96 w 242"/>
                <a:gd name="T115" fmla="*/ 46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9" name="AutoShape 84"/>
            <p:cNvSpPr>
              <a:spLocks/>
            </p:cNvSpPr>
            <p:nvPr/>
          </p:nvSpPr>
          <p:spPr bwMode="gray">
            <a:xfrm>
              <a:off x="5132066" y="1181838"/>
              <a:ext cx="685799" cy="761679"/>
            </a:xfrm>
            <a:custGeom>
              <a:avLst/>
              <a:gdLst>
                <a:gd name="T0" fmla="*/ 74 w 602"/>
                <a:gd name="T1" fmla="*/ 0 h 679"/>
                <a:gd name="T2" fmla="*/ 64 w 602"/>
                <a:gd name="T3" fmla="*/ 9 h 679"/>
                <a:gd name="T4" fmla="*/ 52 w 602"/>
                <a:gd name="T5" fmla="*/ 12 h 679"/>
                <a:gd name="T6" fmla="*/ 37 w 602"/>
                <a:gd name="T7" fmla="*/ 10 h 679"/>
                <a:gd name="T8" fmla="*/ 37 w 602"/>
                <a:gd name="T9" fmla="*/ 14 h 679"/>
                <a:gd name="T10" fmla="*/ 41 w 602"/>
                <a:gd name="T11" fmla="*/ 20 h 679"/>
                <a:gd name="T12" fmla="*/ 41 w 602"/>
                <a:gd name="T13" fmla="*/ 23 h 679"/>
                <a:gd name="T14" fmla="*/ 44 w 602"/>
                <a:gd name="T15" fmla="*/ 30 h 679"/>
                <a:gd name="T16" fmla="*/ 49 w 602"/>
                <a:gd name="T17" fmla="*/ 33 h 679"/>
                <a:gd name="T18" fmla="*/ 53 w 602"/>
                <a:gd name="T19" fmla="*/ 38 h 679"/>
                <a:gd name="T20" fmla="*/ 58 w 602"/>
                <a:gd name="T21" fmla="*/ 41 h 679"/>
                <a:gd name="T22" fmla="*/ 50 w 602"/>
                <a:gd name="T23" fmla="*/ 47 h 679"/>
                <a:gd name="T24" fmla="*/ 53 w 602"/>
                <a:gd name="T25" fmla="*/ 56 h 679"/>
                <a:gd name="T26" fmla="*/ 49 w 602"/>
                <a:gd name="T27" fmla="*/ 64 h 679"/>
                <a:gd name="T28" fmla="*/ 43 w 602"/>
                <a:gd name="T29" fmla="*/ 73 h 679"/>
                <a:gd name="T30" fmla="*/ 36 w 602"/>
                <a:gd name="T31" fmla="*/ 84 h 679"/>
                <a:gd name="T32" fmla="*/ 29 w 602"/>
                <a:gd name="T33" fmla="*/ 94 h 679"/>
                <a:gd name="T34" fmla="*/ 19 w 602"/>
                <a:gd name="T35" fmla="*/ 95 h 679"/>
                <a:gd name="T36" fmla="*/ 15 w 602"/>
                <a:gd name="T37" fmla="*/ 93 h 679"/>
                <a:gd name="T38" fmla="*/ 9 w 602"/>
                <a:gd name="T39" fmla="*/ 108 h 679"/>
                <a:gd name="T40" fmla="*/ 17 w 602"/>
                <a:gd name="T41" fmla="*/ 113 h 679"/>
                <a:gd name="T42" fmla="*/ 19 w 602"/>
                <a:gd name="T43" fmla="*/ 121 h 679"/>
                <a:gd name="T44" fmla="*/ 23 w 602"/>
                <a:gd name="T45" fmla="*/ 122 h 679"/>
                <a:gd name="T46" fmla="*/ 29 w 602"/>
                <a:gd name="T47" fmla="*/ 138 h 679"/>
                <a:gd name="T48" fmla="*/ 25 w 602"/>
                <a:gd name="T49" fmla="*/ 137 h 679"/>
                <a:gd name="T50" fmla="*/ 14 w 602"/>
                <a:gd name="T51" fmla="*/ 139 h 679"/>
                <a:gd name="T52" fmla="*/ 5 w 602"/>
                <a:gd name="T53" fmla="*/ 138 h 679"/>
                <a:gd name="T54" fmla="*/ 6 w 602"/>
                <a:gd name="T55" fmla="*/ 143 h 679"/>
                <a:gd name="T56" fmla="*/ 0 w 602"/>
                <a:gd name="T57" fmla="*/ 145 h 679"/>
                <a:gd name="T58" fmla="*/ 1 w 602"/>
                <a:gd name="T59" fmla="*/ 146 h 679"/>
                <a:gd name="T60" fmla="*/ 5 w 602"/>
                <a:gd name="T61" fmla="*/ 144 h 679"/>
                <a:gd name="T62" fmla="*/ 3 w 602"/>
                <a:gd name="T63" fmla="*/ 147 h 679"/>
                <a:gd name="T64" fmla="*/ 13 w 602"/>
                <a:gd name="T65" fmla="*/ 157 h 679"/>
                <a:gd name="T66" fmla="*/ 25 w 602"/>
                <a:gd name="T67" fmla="*/ 155 h 679"/>
                <a:gd name="T68" fmla="*/ 24 w 602"/>
                <a:gd name="T69" fmla="*/ 157 h 679"/>
                <a:gd name="T70" fmla="*/ 16 w 602"/>
                <a:gd name="T71" fmla="*/ 162 h 679"/>
                <a:gd name="T72" fmla="*/ 11 w 602"/>
                <a:gd name="T73" fmla="*/ 162 h 679"/>
                <a:gd name="T74" fmla="*/ 20 w 602"/>
                <a:gd name="T75" fmla="*/ 172 h 679"/>
                <a:gd name="T76" fmla="*/ 30 w 602"/>
                <a:gd name="T77" fmla="*/ 182 h 679"/>
                <a:gd name="T78" fmla="*/ 45 w 602"/>
                <a:gd name="T79" fmla="*/ 178 h 679"/>
                <a:gd name="T80" fmla="*/ 46 w 602"/>
                <a:gd name="T81" fmla="*/ 170 h 679"/>
                <a:gd name="T82" fmla="*/ 46 w 602"/>
                <a:gd name="T83" fmla="*/ 164 h 679"/>
                <a:gd name="T84" fmla="*/ 52 w 602"/>
                <a:gd name="T85" fmla="*/ 164 h 679"/>
                <a:gd name="T86" fmla="*/ 50 w 602"/>
                <a:gd name="T87" fmla="*/ 168 h 679"/>
                <a:gd name="T88" fmla="*/ 50 w 602"/>
                <a:gd name="T89" fmla="*/ 170 h 679"/>
                <a:gd name="T90" fmla="*/ 56 w 602"/>
                <a:gd name="T91" fmla="*/ 170 h 679"/>
                <a:gd name="T92" fmla="*/ 52 w 602"/>
                <a:gd name="T93" fmla="*/ 174 h 679"/>
                <a:gd name="T94" fmla="*/ 53 w 602"/>
                <a:gd name="T95" fmla="*/ 180 h 679"/>
                <a:gd name="T96" fmla="*/ 54 w 602"/>
                <a:gd name="T97" fmla="*/ 188 h 679"/>
                <a:gd name="T98" fmla="*/ 57 w 602"/>
                <a:gd name="T99" fmla="*/ 201 h 679"/>
                <a:gd name="T100" fmla="*/ 58 w 602"/>
                <a:gd name="T101" fmla="*/ 204 h 679"/>
                <a:gd name="T102" fmla="*/ 59 w 602"/>
                <a:gd name="T103" fmla="*/ 207 h 679"/>
                <a:gd name="T104" fmla="*/ 62 w 602"/>
                <a:gd name="T105" fmla="*/ 222 h 679"/>
                <a:gd name="T106" fmla="*/ 66 w 602"/>
                <a:gd name="T107" fmla="*/ 234 h 679"/>
                <a:gd name="T108" fmla="*/ 70 w 602"/>
                <a:gd name="T109" fmla="*/ 246 h 679"/>
                <a:gd name="T110" fmla="*/ 73 w 602"/>
                <a:gd name="T111" fmla="*/ 249 h 679"/>
                <a:gd name="T112" fmla="*/ 79 w 602"/>
                <a:gd name="T113" fmla="*/ 263 h 679"/>
                <a:gd name="T114" fmla="*/ 85 w 602"/>
                <a:gd name="T115" fmla="*/ 278 h 679"/>
                <a:gd name="T116" fmla="*/ 89 w 602"/>
                <a:gd name="T117" fmla="*/ 288 h 679"/>
                <a:gd name="T118" fmla="*/ 95 w 602"/>
                <a:gd name="T119" fmla="*/ 298 h 679"/>
                <a:gd name="T120" fmla="*/ 100 w 602"/>
                <a:gd name="T121" fmla="*/ 308 h 679"/>
                <a:gd name="T122" fmla="*/ 103 w 602"/>
                <a:gd name="T123" fmla="*/ 317 h 679"/>
                <a:gd name="T124" fmla="*/ 107 w 602"/>
                <a:gd name="T125" fmla="*/ 326 h 679"/>
                <a:gd name="T126" fmla="*/ 112 w 602"/>
                <a:gd name="T127" fmla="*/ 336 h 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02"/>
                <a:gd name="T193" fmla="*/ 0 h 679"/>
                <a:gd name="T194" fmla="*/ 602 w 602"/>
                <a:gd name="T195" fmla="*/ 679 h 67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0" name="AutoShape 85"/>
            <p:cNvSpPr>
              <a:spLocks/>
            </p:cNvSpPr>
            <p:nvPr/>
          </p:nvSpPr>
          <p:spPr bwMode="gray">
            <a:xfrm>
              <a:off x="4283960" y="1242503"/>
              <a:ext cx="29718" cy="105601"/>
            </a:xfrm>
            <a:custGeom>
              <a:avLst/>
              <a:gdLst>
                <a:gd name="T0" fmla="*/ 10 w 26"/>
                <a:gd name="T1" fmla="*/ 47 h 94"/>
                <a:gd name="T2" fmla="*/ 5 w 26"/>
                <a:gd name="T3" fmla="*/ 36 h 94"/>
                <a:gd name="T4" fmla="*/ 0 w 26"/>
                <a:gd name="T5" fmla="*/ 24 h 94"/>
                <a:gd name="T6" fmla="*/ 3 w 26"/>
                <a:gd name="T7" fmla="*/ 13 h 94"/>
                <a:gd name="T8" fmla="*/ 7 w 26"/>
                <a:gd name="T9" fmla="*/ 2 h 94"/>
                <a:gd name="T10" fmla="*/ 13 w 26"/>
                <a:gd name="T11" fmla="*/ 0 h 94"/>
                <a:gd name="T12" fmla="*/ 13 w 26"/>
                <a:gd name="T13" fmla="*/ 7 h 94"/>
                <a:gd name="T14" fmla="*/ 13 w 26"/>
                <a:gd name="T15" fmla="*/ 17 h 94"/>
                <a:gd name="T16" fmla="*/ 12 w 26"/>
                <a:gd name="T17" fmla="*/ 26 h 94"/>
                <a:gd name="T18" fmla="*/ 11 w 26"/>
                <a:gd name="T19" fmla="*/ 36 h 94"/>
                <a:gd name="T20" fmla="*/ 10 w 26"/>
                <a:gd name="T21" fmla="*/ 47 h 94"/>
                <a:gd name="T22" fmla="*/ 10 w 26"/>
                <a:gd name="T23" fmla="*/ 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1" name="AutoShape 86"/>
            <p:cNvSpPr>
              <a:spLocks/>
            </p:cNvSpPr>
            <p:nvPr/>
          </p:nvSpPr>
          <p:spPr bwMode="gray">
            <a:xfrm>
              <a:off x="4306820" y="1240256"/>
              <a:ext cx="96012" cy="116836"/>
            </a:xfrm>
            <a:custGeom>
              <a:avLst/>
              <a:gdLst>
                <a:gd name="T0" fmla="*/ 16 w 84"/>
                <a:gd name="T1" fmla="*/ 13 h 103"/>
                <a:gd name="T2" fmla="*/ 3 w 84"/>
                <a:gd name="T3" fmla="*/ 8 h 103"/>
                <a:gd name="T4" fmla="*/ 3 w 84"/>
                <a:gd name="T5" fmla="*/ 18 h 103"/>
                <a:gd name="T6" fmla="*/ 2 w 84"/>
                <a:gd name="T7" fmla="*/ 28 h 103"/>
                <a:gd name="T8" fmla="*/ 1 w 84"/>
                <a:gd name="T9" fmla="*/ 37 h 103"/>
                <a:gd name="T10" fmla="*/ 0 w 84"/>
                <a:gd name="T11" fmla="*/ 48 h 103"/>
                <a:gd name="T12" fmla="*/ 0 w 84"/>
                <a:gd name="T13" fmla="*/ 50 h 103"/>
                <a:gd name="T14" fmla="*/ 12 w 84"/>
                <a:gd name="T15" fmla="*/ 52 h 103"/>
                <a:gd name="T16" fmla="*/ 19 w 84"/>
                <a:gd name="T17" fmla="*/ 43 h 103"/>
                <a:gd name="T18" fmla="*/ 26 w 84"/>
                <a:gd name="T19" fmla="*/ 42 h 103"/>
                <a:gd name="T20" fmla="*/ 30 w 84"/>
                <a:gd name="T21" fmla="*/ 36 h 103"/>
                <a:gd name="T22" fmla="*/ 19 w 84"/>
                <a:gd name="T23" fmla="*/ 23 h 103"/>
                <a:gd name="T24" fmla="*/ 30 w 84"/>
                <a:gd name="T25" fmla="*/ 19 h 103"/>
                <a:gd name="T26" fmla="*/ 42 w 84"/>
                <a:gd name="T27" fmla="*/ 14 h 103"/>
                <a:gd name="T28" fmla="*/ 35 w 84"/>
                <a:gd name="T29" fmla="*/ 0 h 103"/>
                <a:gd name="T30" fmla="*/ 26 w 84"/>
                <a:gd name="T31" fmla="*/ 7 h 103"/>
                <a:gd name="T32" fmla="*/ 16 w 84"/>
                <a:gd name="T33" fmla="*/ 1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2" name="AutoShape 87"/>
            <p:cNvSpPr>
              <a:spLocks/>
            </p:cNvSpPr>
            <p:nvPr/>
          </p:nvSpPr>
          <p:spPr bwMode="gray">
            <a:xfrm>
              <a:off x="4743446" y="1473927"/>
              <a:ext cx="187452" cy="233671"/>
            </a:xfrm>
            <a:custGeom>
              <a:avLst/>
              <a:gdLst>
                <a:gd name="T0" fmla="*/ 82 w 163"/>
                <a:gd name="T1" fmla="*/ 32 h 207"/>
                <a:gd name="T2" fmla="*/ 74 w 163"/>
                <a:gd name="T3" fmla="*/ 25 h 207"/>
                <a:gd name="T4" fmla="*/ 66 w 163"/>
                <a:gd name="T5" fmla="*/ 17 h 207"/>
                <a:gd name="T6" fmla="*/ 57 w 163"/>
                <a:gd name="T7" fmla="*/ 13 h 207"/>
                <a:gd name="T8" fmla="*/ 48 w 163"/>
                <a:gd name="T9" fmla="*/ 10 h 207"/>
                <a:gd name="T10" fmla="*/ 42 w 163"/>
                <a:gd name="T11" fmla="*/ 1 h 207"/>
                <a:gd name="T12" fmla="*/ 39 w 163"/>
                <a:gd name="T13" fmla="*/ 3 h 207"/>
                <a:gd name="T14" fmla="*/ 37 w 163"/>
                <a:gd name="T15" fmla="*/ 0 h 207"/>
                <a:gd name="T16" fmla="*/ 39 w 163"/>
                <a:gd name="T17" fmla="*/ 11 h 207"/>
                <a:gd name="T18" fmla="*/ 34 w 163"/>
                <a:gd name="T19" fmla="*/ 13 h 207"/>
                <a:gd name="T20" fmla="*/ 32 w 163"/>
                <a:gd name="T21" fmla="*/ 28 h 207"/>
                <a:gd name="T22" fmla="*/ 37 w 163"/>
                <a:gd name="T23" fmla="*/ 37 h 207"/>
                <a:gd name="T24" fmla="*/ 35 w 163"/>
                <a:gd name="T25" fmla="*/ 50 h 207"/>
                <a:gd name="T26" fmla="*/ 33 w 163"/>
                <a:gd name="T27" fmla="*/ 62 h 207"/>
                <a:gd name="T28" fmla="*/ 25 w 163"/>
                <a:gd name="T29" fmla="*/ 65 h 207"/>
                <a:gd name="T30" fmla="*/ 17 w 163"/>
                <a:gd name="T31" fmla="*/ 68 h 207"/>
                <a:gd name="T32" fmla="*/ 9 w 163"/>
                <a:gd name="T33" fmla="*/ 71 h 207"/>
                <a:gd name="T34" fmla="*/ 1 w 163"/>
                <a:gd name="T35" fmla="*/ 74 h 207"/>
                <a:gd name="T36" fmla="*/ 0 w 163"/>
                <a:gd name="T37" fmla="*/ 80 h 207"/>
                <a:gd name="T38" fmla="*/ 8 w 163"/>
                <a:gd name="T39" fmla="*/ 92 h 207"/>
                <a:gd name="T40" fmla="*/ 15 w 163"/>
                <a:gd name="T41" fmla="*/ 104 h 207"/>
                <a:gd name="T42" fmla="*/ 24 w 163"/>
                <a:gd name="T43" fmla="*/ 102 h 207"/>
                <a:gd name="T44" fmla="*/ 33 w 163"/>
                <a:gd name="T45" fmla="*/ 100 h 207"/>
                <a:gd name="T46" fmla="*/ 39 w 163"/>
                <a:gd name="T47" fmla="*/ 94 h 207"/>
                <a:gd name="T48" fmla="*/ 42 w 163"/>
                <a:gd name="T49" fmla="*/ 88 h 207"/>
                <a:gd name="T50" fmla="*/ 51 w 163"/>
                <a:gd name="T51" fmla="*/ 85 h 207"/>
                <a:gd name="T52" fmla="*/ 56 w 163"/>
                <a:gd name="T53" fmla="*/ 76 h 207"/>
                <a:gd name="T54" fmla="*/ 64 w 163"/>
                <a:gd name="T55" fmla="*/ 73 h 207"/>
                <a:gd name="T56" fmla="*/ 63 w 163"/>
                <a:gd name="T57" fmla="*/ 59 h 207"/>
                <a:gd name="T58" fmla="*/ 67 w 163"/>
                <a:gd name="T59" fmla="*/ 56 h 207"/>
                <a:gd name="T60" fmla="*/ 70 w 163"/>
                <a:gd name="T61" fmla="*/ 56 h 207"/>
                <a:gd name="T62" fmla="*/ 76 w 163"/>
                <a:gd name="T63" fmla="*/ 44 h 207"/>
                <a:gd name="T64" fmla="*/ 82 w 163"/>
                <a:gd name="T65" fmla="*/ 3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3" name="AutoShape 88"/>
            <p:cNvSpPr>
              <a:spLocks/>
            </p:cNvSpPr>
            <p:nvPr/>
          </p:nvSpPr>
          <p:spPr bwMode="gray">
            <a:xfrm>
              <a:off x="4828028" y="1437978"/>
              <a:ext cx="9144" cy="13481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5 h 12"/>
                <a:gd name="T4" fmla="*/ 3 w 7"/>
                <a:gd name="T5" fmla="*/ 6 h 12"/>
                <a:gd name="T6" fmla="*/ 4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4" name="AutoShape 89"/>
            <p:cNvSpPr>
              <a:spLocks/>
            </p:cNvSpPr>
            <p:nvPr/>
          </p:nvSpPr>
          <p:spPr bwMode="gray">
            <a:xfrm>
              <a:off x="4302248" y="1271712"/>
              <a:ext cx="528066" cy="462849"/>
            </a:xfrm>
            <a:custGeom>
              <a:avLst/>
              <a:gdLst>
                <a:gd name="T0" fmla="*/ 57 w 461"/>
                <a:gd name="T1" fmla="*/ 141 h 412"/>
                <a:gd name="T2" fmla="*/ 53 w 461"/>
                <a:gd name="T3" fmla="*/ 124 h 412"/>
                <a:gd name="T4" fmla="*/ 48 w 461"/>
                <a:gd name="T5" fmla="*/ 114 h 412"/>
                <a:gd name="T6" fmla="*/ 45 w 461"/>
                <a:gd name="T7" fmla="*/ 105 h 412"/>
                <a:gd name="T8" fmla="*/ 38 w 461"/>
                <a:gd name="T9" fmla="*/ 99 h 412"/>
                <a:gd name="T10" fmla="*/ 30 w 461"/>
                <a:gd name="T11" fmla="*/ 93 h 412"/>
                <a:gd name="T12" fmla="*/ 25 w 461"/>
                <a:gd name="T13" fmla="*/ 80 h 412"/>
                <a:gd name="T14" fmla="*/ 14 w 461"/>
                <a:gd name="T15" fmla="*/ 66 h 412"/>
                <a:gd name="T16" fmla="*/ 3 w 461"/>
                <a:gd name="T17" fmla="*/ 52 h 412"/>
                <a:gd name="T18" fmla="*/ 0 w 461"/>
                <a:gd name="T19" fmla="*/ 50 h 412"/>
                <a:gd name="T20" fmla="*/ 2 w 461"/>
                <a:gd name="T21" fmla="*/ 36 h 412"/>
                <a:gd name="T22" fmla="*/ 14 w 461"/>
                <a:gd name="T23" fmla="*/ 38 h 412"/>
                <a:gd name="T24" fmla="*/ 21 w 461"/>
                <a:gd name="T25" fmla="*/ 29 h 412"/>
                <a:gd name="T26" fmla="*/ 29 w 461"/>
                <a:gd name="T27" fmla="*/ 28 h 412"/>
                <a:gd name="T28" fmla="*/ 33 w 461"/>
                <a:gd name="T29" fmla="*/ 22 h 412"/>
                <a:gd name="T30" fmla="*/ 21 w 461"/>
                <a:gd name="T31" fmla="*/ 9 h 412"/>
                <a:gd name="T32" fmla="*/ 33 w 461"/>
                <a:gd name="T33" fmla="*/ 5 h 412"/>
                <a:gd name="T34" fmla="*/ 44 w 461"/>
                <a:gd name="T35" fmla="*/ 0 h 412"/>
                <a:gd name="T36" fmla="*/ 54 w 461"/>
                <a:gd name="T37" fmla="*/ 5 h 412"/>
                <a:gd name="T38" fmla="*/ 65 w 461"/>
                <a:gd name="T39" fmla="*/ 10 h 412"/>
                <a:gd name="T40" fmla="*/ 75 w 461"/>
                <a:gd name="T41" fmla="*/ 14 h 412"/>
                <a:gd name="T42" fmla="*/ 85 w 461"/>
                <a:gd name="T43" fmla="*/ 19 h 412"/>
                <a:gd name="T44" fmla="*/ 95 w 461"/>
                <a:gd name="T45" fmla="*/ 28 h 412"/>
                <a:gd name="T46" fmla="*/ 105 w 461"/>
                <a:gd name="T47" fmla="*/ 38 h 412"/>
                <a:gd name="T48" fmla="*/ 125 w 461"/>
                <a:gd name="T49" fmla="*/ 39 h 412"/>
                <a:gd name="T50" fmla="*/ 135 w 461"/>
                <a:gd name="T51" fmla="*/ 40 h 412"/>
                <a:gd name="T52" fmla="*/ 137 w 461"/>
                <a:gd name="T53" fmla="*/ 44 h 412"/>
                <a:gd name="T54" fmla="*/ 146 w 461"/>
                <a:gd name="T55" fmla="*/ 46 h 412"/>
                <a:gd name="T56" fmla="*/ 152 w 461"/>
                <a:gd name="T57" fmla="*/ 55 h 412"/>
                <a:gd name="T58" fmla="*/ 156 w 461"/>
                <a:gd name="T59" fmla="*/ 59 h 412"/>
                <a:gd name="T60" fmla="*/ 166 w 461"/>
                <a:gd name="T61" fmla="*/ 69 h 412"/>
                <a:gd name="T62" fmla="*/ 167 w 461"/>
                <a:gd name="T63" fmla="*/ 76 h 412"/>
                <a:gd name="T64" fmla="*/ 171 w 461"/>
                <a:gd name="T65" fmla="*/ 85 h 412"/>
                <a:gd name="T66" fmla="*/ 176 w 461"/>
                <a:gd name="T67" fmla="*/ 93 h 412"/>
                <a:gd name="T68" fmla="*/ 180 w 461"/>
                <a:gd name="T69" fmla="*/ 95 h 412"/>
                <a:gd name="T70" fmla="*/ 180 w 461"/>
                <a:gd name="T71" fmla="*/ 95 h 412"/>
                <a:gd name="T72" fmla="*/ 182 w 461"/>
                <a:gd name="T73" fmla="*/ 95 h 412"/>
                <a:gd name="T74" fmla="*/ 183 w 461"/>
                <a:gd name="T75" fmla="*/ 98 h 412"/>
                <a:gd name="T76" fmla="*/ 184 w 461"/>
                <a:gd name="T77" fmla="*/ 99 h 412"/>
                <a:gd name="T78" fmla="*/ 183 w 461"/>
                <a:gd name="T79" fmla="*/ 101 h 412"/>
                <a:gd name="T80" fmla="*/ 187 w 461"/>
                <a:gd name="T81" fmla="*/ 103 h 412"/>
                <a:gd name="T82" fmla="*/ 191 w 461"/>
                <a:gd name="T83" fmla="*/ 114 h 412"/>
                <a:gd name="T84" fmla="*/ 207 w 461"/>
                <a:gd name="T85" fmla="*/ 117 h 412"/>
                <a:gd name="T86" fmla="*/ 224 w 461"/>
                <a:gd name="T87" fmla="*/ 121 h 412"/>
                <a:gd name="T88" fmla="*/ 225 w 461"/>
                <a:gd name="T89" fmla="*/ 118 h 412"/>
                <a:gd name="T90" fmla="*/ 231 w 461"/>
                <a:gd name="T91" fmla="*/ 127 h 412"/>
                <a:gd name="T92" fmla="*/ 228 w 461"/>
                <a:gd name="T93" fmla="*/ 140 h 412"/>
                <a:gd name="T94" fmla="*/ 226 w 461"/>
                <a:gd name="T95" fmla="*/ 152 h 412"/>
                <a:gd name="T96" fmla="*/ 218 w 461"/>
                <a:gd name="T97" fmla="*/ 155 h 412"/>
                <a:gd name="T98" fmla="*/ 210 w 461"/>
                <a:gd name="T99" fmla="*/ 158 h 412"/>
                <a:gd name="T100" fmla="*/ 203 w 461"/>
                <a:gd name="T101" fmla="*/ 161 h 412"/>
                <a:gd name="T102" fmla="*/ 195 w 461"/>
                <a:gd name="T103" fmla="*/ 164 h 412"/>
                <a:gd name="T104" fmla="*/ 186 w 461"/>
                <a:gd name="T105" fmla="*/ 167 h 412"/>
                <a:gd name="T106" fmla="*/ 177 w 461"/>
                <a:gd name="T107" fmla="*/ 169 h 412"/>
                <a:gd name="T108" fmla="*/ 169 w 461"/>
                <a:gd name="T109" fmla="*/ 171 h 412"/>
                <a:gd name="T110" fmla="*/ 161 w 461"/>
                <a:gd name="T111" fmla="*/ 173 h 412"/>
                <a:gd name="T112" fmla="*/ 155 w 461"/>
                <a:gd name="T113" fmla="*/ 182 h 412"/>
                <a:gd name="T114" fmla="*/ 149 w 461"/>
                <a:gd name="T115" fmla="*/ 190 h 412"/>
                <a:gd name="T116" fmla="*/ 143 w 461"/>
                <a:gd name="T117" fmla="*/ 198 h 412"/>
                <a:gd name="T118" fmla="*/ 136 w 461"/>
                <a:gd name="T119" fmla="*/ 206 h 412"/>
                <a:gd name="T120" fmla="*/ 135 w 461"/>
                <a:gd name="T121" fmla="*/ 193 h 412"/>
                <a:gd name="T122" fmla="*/ 125 w 461"/>
                <a:gd name="T123" fmla="*/ 189 h 412"/>
                <a:gd name="T124" fmla="*/ 115 w 461"/>
                <a:gd name="T125" fmla="*/ 184 h 412"/>
                <a:gd name="T126" fmla="*/ 103 w 461"/>
                <a:gd name="T127" fmla="*/ 183 h 4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61"/>
                <a:gd name="T193" fmla="*/ 0 h 412"/>
                <a:gd name="T194" fmla="*/ 461 w 461"/>
                <a:gd name="T195" fmla="*/ 412 h 4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5" name="AutoShape 90"/>
            <p:cNvSpPr>
              <a:spLocks/>
            </p:cNvSpPr>
            <p:nvPr/>
          </p:nvSpPr>
          <p:spPr bwMode="gray">
            <a:xfrm>
              <a:off x="4720586" y="1449212"/>
              <a:ext cx="118872" cy="94367"/>
            </a:xfrm>
            <a:custGeom>
              <a:avLst/>
              <a:gdLst>
                <a:gd name="T0" fmla="*/ 0 w 105"/>
                <a:gd name="T1" fmla="*/ 22 h 84"/>
                <a:gd name="T2" fmla="*/ 4 w 105"/>
                <a:gd name="T3" fmla="*/ 24 h 84"/>
                <a:gd name="T4" fmla="*/ 7 w 105"/>
                <a:gd name="T5" fmla="*/ 36 h 84"/>
                <a:gd name="T6" fmla="*/ 23 w 105"/>
                <a:gd name="T7" fmla="*/ 39 h 84"/>
                <a:gd name="T8" fmla="*/ 40 w 105"/>
                <a:gd name="T9" fmla="*/ 42 h 84"/>
                <a:gd name="T10" fmla="*/ 42 w 105"/>
                <a:gd name="T11" fmla="*/ 39 h 84"/>
                <a:gd name="T12" fmla="*/ 44 w 105"/>
                <a:gd name="T13" fmla="*/ 24 h 84"/>
                <a:gd name="T14" fmla="*/ 49 w 105"/>
                <a:gd name="T15" fmla="*/ 22 h 84"/>
                <a:gd name="T16" fmla="*/ 47 w 105"/>
                <a:gd name="T17" fmla="*/ 11 h 84"/>
                <a:gd name="T18" fmla="*/ 49 w 105"/>
                <a:gd name="T19" fmla="*/ 14 h 84"/>
                <a:gd name="T20" fmla="*/ 52 w 105"/>
                <a:gd name="T21" fmla="*/ 11 h 84"/>
                <a:gd name="T22" fmla="*/ 50 w 105"/>
                <a:gd name="T23" fmla="*/ 1 h 84"/>
                <a:gd name="T24" fmla="*/ 47 w 105"/>
                <a:gd name="T25" fmla="*/ 0 h 84"/>
                <a:gd name="T26" fmla="*/ 37 w 105"/>
                <a:gd name="T27" fmla="*/ 11 h 84"/>
                <a:gd name="T28" fmla="*/ 27 w 105"/>
                <a:gd name="T29" fmla="*/ 22 h 84"/>
                <a:gd name="T30" fmla="*/ 10 w 105"/>
                <a:gd name="T31" fmla="*/ 23 h 84"/>
                <a:gd name="T32" fmla="*/ 4 w 105"/>
                <a:gd name="T33" fmla="*/ 21 h 84"/>
                <a:gd name="T34" fmla="*/ 0 w 105"/>
                <a:gd name="T35" fmla="*/ 20 h 84"/>
                <a:gd name="T36" fmla="*/ 0 w 105"/>
                <a:gd name="T37" fmla="*/ 2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6" name="AutoShape 91"/>
            <p:cNvSpPr>
              <a:spLocks/>
            </p:cNvSpPr>
            <p:nvPr/>
          </p:nvSpPr>
          <p:spPr bwMode="gray">
            <a:xfrm>
              <a:off x="4523990" y="1640193"/>
              <a:ext cx="253746" cy="177500"/>
            </a:xfrm>
            <a:custGeom>
              <a:avLst/>
              <a:gdLst>
                <a:gd name="T0" fmla="*/ 4 w 223"/>
                <a:gd name="T1" fmla="*/ 29 h 158"/>
                <a:gd name="T2" fmla="*/ 0 w 223"/>
                <a:gd name="T3" fmla="*/ 33 h 158"/>
                <a:gd name="T4" fmla="*/ 0 w 223"/>
                <a:gd name="T5" fmla="*/ 47 h 158"/>
                <a:gd name="T6" fmla="*/ 4 w 223"/>
                <a:gd name="T7" fmla="*/ 63 h 158"/>
                <a:gd name="T8" fmla="*/ 9 w 223"/>
                <a:gd name="T9" fmla="*/ 79 h 158"/>
                <a:gd name="T10" fmla="*/ 23 w 223"/>
                <a:gd name="T11" fmla="*/ 78 h 158"/>
                <a:gd name="T12" fmla="*/ 37 w 223"/>
                <a:gd name="T13" fmla="*/ 70 h 158"/>
                <a:gd name="T14" fmla="*/ 48 w 223"/>
                <a:gd name="T15" fmla="*/ 66 h 158"/>
                <a:gd name="T16" fmla="*/ 60 w 223"/>
                <a:gd name="T17" fmla="*/ 62 h 158"/>
                <a:gd name="T18" fmla="*/ 68 w 223"/>
                <a:gd name="T19" fmla="*/ 58 h 158"/>
                <a:gd name="T20" fmla="*/ 76 w 223"/>
                <a:gd name="T21" fmla="*/ 55 h 158"/>
                <a:gd name="T22" fmla="*/ 85 w 223"/>
                <a:gd name="T23" fmla="*/ 50 h 158"/>
                <a:gd name="T24" fmla="*/ 93 w 223"/>
                <a:gd name="T25" fmla="*/ 46 h 158"/>
                <a:gd name="T26" fmla="*/ 101 w 223"/>
                <a:gd name="T27" fmla="*/ 43 h 158"/>
                <a:gd name="T28" fmla="*/ 102 w 223"/>
                <a:gd name="T29" fmla="*/ 38 h 158"/>
                <a:gd name="T30" fmla="*/ 111 w 223"/>
                <a:gd name="T31" fmla="*/ 29 h 158"/>
                <a:gd name="T32" fmla="*/ 104 w 223"/>
                <a:gd name="T33" fmla="*/ 18 h 158"/>
                <a:gd name="T34" fmla="*/ 96 w 223"/>
                <a:gd name="T35" fmla="*/ 5 h 158"/>
                <a:gd name="T36" fmla="*/ 97 w 223"/>
                <a:gd name="T37" fmla="*/ 0 h 158"/>
                <a:gd name="T38" fmla="*/ 89 w 223"/>
                <a:gd name="T39" fmla="*/ 2 h 158"/>
                <a:gd name="T40" fmla="*/ 80 w 223"/>
                <a:gd name="T41" fmla="*/ 5 h 158"/>
                <a:gd name="T42" fmla="*/ 72 w 223"/>
                <a:gd name="T43" fmla="*/ 7 h 158"/>
                <a:gd name="T44" fmla="*/ 63 w 223"/>
                <a:gd name="T45" fmla="*/ 9 h 158"/>
                <a:gd name="T46" fmla="*/ 57 w 223"/>
                <a:gd name="T47" fmla="*/ 18 h 158"/>
                <a:gd name="T48" fmla="*/ 51 w 223"/>
                <a:gd name="T49" fmla="*/ 26 h 158"/>
                <a:gd name="T50" fmla="*/ 45 w 223"/>
                <a:gd name="T51" fmla="*/ 34 h 158"/>
                <a:gd name="T52" fmla="*/ 39 w 223"/>
                <a:gd name="T53" fmla="*/ 42 h 158"/>
                <a:gd name="T54" fmla="*/ 38 w 223"/>
                <a:gd name="T55" fmla="*/ 29 h 158"/>
                <a:gd name="T56" fmla="*/ 28 w 223"/>
                <a:gd name="T57" fmla="*/ 25 h 158"/>
                <a:gd name="T58" fmla="*/ 18 w 223"/>
                <a:gd name="T59" fmla="*/ 20 h 158"/>
                <a:gd name="T60" fmla="*/ 6 w 223"/>
                <a:gd name="T61" fmla="*/ 19 h 158"/>
                <a:gd name="T62" fmla="*/ 4 w 223"/>
                <a:gd name="T63" fmla="*/ 29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7" name="AutoShape 92"/>
            <p:cNvSpPr>
              <a:spLocks/>
            </p:cNvSpPr>
            <p:nvPr/>
          </p:nvSpPr>
          <p:spPr bwMode="gray">
            <a:xfrm>
              <a:off x="5456677" y="1896333"/>
              <a:ext cx="54864" cy="107848"/>
            </a:xfrm>
            <a:custGeom>
              <a:avLst/>
              <a:gdLst>
                <a:gd name="T0" fmla="*/ 6 w 48"/>
                <a:gd name="T1" fmla="*/ 2 h 96"/>
                <a:gd name="T2" fmla="*/ 10 w 48"/>
                <a:gd name="T3" fmla="*/ 9 h 96"/>
                <a:gd name="T4" fmla="*/ 15 w 48"/>
                <a:gd name="T5" fmla="*/ 17 h 96"/>
                <a:gd name="T6" fmla="*/ 20 w 48"/>
                <a:gd name="T7" fmla="*/ 25 h 96"/>
                <a:gd name="T8" fmla="*/ 24 w 48"/>
                <a:gd name="T9" fmla="*/ 35 h 96"/>
                <a:gd name="T10" fmla="*/ 19 w 48"/>
                <a:gd name="T11" fmla="*/ 45 h 96"/>
                <a:gd name="T12" fmla="*/ 7 w 48"/>
                <a:gd name="T13" fmla="*/ 48 h 96"/>
                <a:gd name="T14" fmla="*/ 2 w 48"/>
                <a:gd name="T15" fmla="*/ 32 h 96"/>
                <a:gd name="T16" fmla="*/ 0 w 48"/>
                <a:gd name="T17" fmla="*/ 20 h 96"/>
                <a:gd name="T18" fmla="*/ 1 w 48"/>
                <a:gd name="T19" fmla="*/ 21 h 96"/>
                <a:gd name="T20" fmla="*/ 3 w 48"/>
                <a:gd name="T21" fmla="*/ 12 h 96"/>
                <a:gd name="T22" fmla="*/ 4 w 48"/>
                <a:gd name="T23" fmla="*/ 3 h 96"/>
                <a:gd name="T24" fmla="*/ 5 w 48"/>
                <a:gd name="T25" fmla="*/ 3 h 96"/>
                <a:gd name="T26" fmla="*/ 2 w 48"/>
                <a:gd name="T27" fmla="*/ 0 h 96"/>
                <a:gd name="T28" fmla="*/ 6 w 48"/>
                <a:gd name="T29" fmla="*/ 2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96"/>
                <a:gd name="T47" fmla="*/ 48 w 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96">
                  <a:moveTo>
                    <a:pt x="12" y="4"/>
                  </a:moveTo>
                  <a:lnTo>
                    <a:pt x="20" y="17"/>
                  </a:lnTo>
                  <a:lnTo>
                    <a:pt x="31" y="33"/>
                  </a:lnTo>
                  <a:lnTo>
                    <a:pt x="39" y="51"/>
                  </a:lnTo>
                  <a:lnTo>
                    <a:pt x="48" y="70"/>
                  </a:lnTo>
                  <a:lnTo>
                    <a:pt x="37" y="90"/>
                  </a:lnTo>
                  <a:lnTo>
                    <a:pt x="15" y="96"/>
                  </a:lnTo>
                  <a:lnTo>
                    <a:pt x="3" y="64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24"/>
                  </a:lnTo>
                  <a:lnTo>
                    <a:pt x="8" y="6"/>
                  </a:lnTo>
                  <a:lnTo>
                    <a:pt x="9" y="5"/>
                  </a:lnTo>
                  <a:lnTo>
                    <a:pt x="3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8" name="AutoShape 93"/>
            <p:cNvSpPr>
              <a:spLocks/>
            </p:cNvSpPr>
            <p:nvPr/>
          </p:nvSpPr>
          <p:spPr bwMode="gray">
            <a:xfrm>
              <a:off x="4187948" y="2199657"/>
              <a:ext cx="48006" cy="47184"/>
            </a:xfrm>
            <a:custGeom>
              <a:avLst/>
              <a:gdLst>
                <a:gd name="T0" fmla="*/ 7 w 42"/>
                <a:gd name="T1" fmla="*/ 5 h 41"/>
                <a:gd name="T2" fmla="*/ 3 w 42"/>
                <a:gd name="T3" fmla="*/ 13 h 41"/>
                <a:gd name="T4" fmla="*/ 0 w 42"/>
                <a:gd name="T5" fmla="*/ 21 h 41"/>
                <a:gd name="T6" fmla="*/ 1 w 42"/>
                <a:gd name="T7" fmla="*/ 21 h 41"/>
                <a:gd name="T8" fmla="*/ 1 w 42"/>
                <a:gd name="T9" fmla="*/ 21 h 41"/>
                <a:gd name="T10" fmla="*/ 11 w 42"/>
                <a:gd name="T11" fmla="*/ 20 h 41"/>
                <a:gd name="T12" fmla="*/ 12 w 42"/>
                <a:gd name="T13" fmla="*/ 16 h 41"/>
                <a:gd name="T14" fmla="*/ 18 w 42"/>
                <a:gd name="T15" fmla="*/ 17 h 41"/>
                <a:gd name="T16" fmla="*/ 21 w 42"/>
                <a:gd name="T17" fmla="*/ 16 h 41"/>
                <a:gd name="T18" fmla="*/ 18 w 42"/>
                <a:gd name="T19" fmla="*/ 0 h 41"/>
                <a:gd name="T20" fmla="*/ 11 w 42"/>
                <a:gd name="T21" fmla="*/ 5 h 41"/>
                <a:gd name="T22" fmla="*/ 7 w 42"/>
                <a:gd name="T23" fmla="*/ 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9" name="AutoShape 94"/>
            <p:cNvSpPr>
              <a:spLocks/>
            </p:cNvSpPr>
            <p:nvPr/>
          </p:nvSpPr>
          <p:spPr bwMode="gray">
            <a:xfrm>
              <a:off x="5308087" y="2116524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0" name="AutoShape 95"/>
            <p:cNvSpPr>
              <a:spLocks/>
            </p:cNvSpPr>
            <p:nvPr/>
          </p:nvSpPr>
          <p:spPr bwMode="gray">
            <a:xfrm>
              <a:off x="5312659" y="2181682"/>
              <a:ext cx="4572" cy="224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1" name="AutoShape 96"/>
            <p:cNvSpPr>
              <a:spLocks/>
            </p:cNvSpPr>
            <p:nvPr/>
          </p:nvSpPr>
          <p:spPr bwMode="gray">
            <a:xfrm>
              <a:off x="5308087" y="2165954"/>
              <a:ext cx="2286" cy="224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2" name="AutoShape 97"/>
            <p:cNvSpPr>
              <a:spLocks/>
            </p:cNvSpPr>
            <p:nvPr/>
          </p:nvSpPr>
          <p:spPr bwMode="gray">
            <a:xfrm>
              <a:off x="5298943" y="2188422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3" name="AutoShape 98"/>
            <p:cNvSpPr>
              <a:spLocks/>
            </p:cNvSpPr>
            <p:nvPr/>
          </p:nvSpPr>
          <p:spPr bwMode="gray">
            <a:xfrm>
              <a:off x="5301229" y="2192916"/>
              <a:ext cx="2286" cy="2247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4" name="AutoShape 99"/>
            <p:cNvSpPr>
              <a:spLocks/>
            </p:cNvSpPr>
            <p:nvPr/>
          </p:nvSpPr>
          <p:spPr bwMode="gray">
            <a:xfrm>
              <a:off x="5301229" y="2010922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5" name="AutoShape 100"/>
            <p:cNvSpPr>
              <a:spLocks/>
            </p:cNvSpPr>
            <p:nvPr/>
          </p:nvSpPr>
          <p:spPr bwMode="gray">
            <a:xfrm>
              <a:off x="5305801" y="2188422"/>
              <a:ext cx="2286" cy="4494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6" name="AutoShape 101"/>
            <p:cNvSpPr>
              <a:spLocks/>
            </p:cNvSpPr>
            <p:nvPr/>
          </p:nvSpPr>
          <p:spPr bwMode="gray">
            <a:xfrm>
              <a:off x="5312659" y="2109783"/>
              <a:ext cx="4572" cy="224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7" name="AutoShape 102"/>
            <p:cNvSpPr>
              <a:spLocks/>
            </p:cNvSpPr>
            <p:nvPr/>
          </p:nvSpPr>
          <p:spPr bwMode="gray">
            <a:xfrm>
              <a:off x="5296657" y="1974973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8" name="AutoShape 103"/>
            <p:cNvSpPr>
              <a:spLocks/>
            </p:cNvSpPr>
            <p:nvPr/>
          </p:nvSpPr>
          <p:spPr bwMode="gray">
            <a:xfrm>
              <a:off x="5305801" y="2121017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9" name="AutoShape 104"/>
            <p:cNvSpPr>
              <a:spLocks/>
            </p:cNvSpPr>
            <p:nvPr/>
          </p:nvSpPr>
          <p:spPr bwMode="gray">
            <a:xfrm>
              <a:off x="5310373" y="2105289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0" name="AutoShape 105"/>
            <p:cNvSpPr>
              <a:spLocks/>
            </p:cNvSpPr>
            <p:nvPr/>
          </p:nvSpPr>
          <p:spPr bwMode="gray">
            <a:xfrm>
              <a:off x="5305801" y="2010922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1" name="AutoShape 106"/>
            <p:cNvSpPr>
              <a:spLocks/>
            </p:cNvSpPr>
            <p:nvPr/>
          </p:nvSpPr>
          <p:spPr bwMode="gray">
            <a:xfrm>
              <a:off x="5292085" y="1983960"/>
              <a:ext cx="4572" cy="2247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2" name="AutoShape 107"/>
            <p:cNvSpPr>
              <a:spLocks/>
            </p:cNvSpPr>
            <p:nvPr/>
          </p:nvSpPr>
          <p:spPr bwMode="gray">
            <a:xfrm>
              <a:off x="5287513" y="2094055"/>
              <a:ext cx="2286" cy="2247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3" name="AutoShape 108"/>
            <p:cNvSpPr>
              <a:spLocks/>
            </p:cNvSpPr>
            <p:nvPr/>
          </p:nvSpPr>
          <p:spPr bwMode="gray">
            <a:xfrm>
              <a:off x="5292085" y="1972726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4" name="AutoShape 109"/>
            <p:cNvSpPr>
              <a:spLocks/>
            </p:cNvSpPr>
            <p:nvPr/>
          </p:nvSpPr>
          <p:spPr bwMode="gray">
            <a:xfrm>
              <a:off x="5305801" y="2087315"/>
              <a:ext cx="2286" cy="22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5" name="AutoShape 110"/>
            <p:cNvSpPr>
              <a:spLocks/>
            </p:cNvSpPr>
            <p:nvPr/>
          </p:nvSpPr>
          <p:spPr bwMode="gray">
            <a:xfrm>
              <a:off x="5310373" y="215472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6" name="AutoShape 111"/>
            <p:cNvSpPr>
              <a:spLocks/>
            </p:cNvSpPr>
            <p:nvPr/>
          </p:nvSpPr>
          <p:spPr bwMode="gray">
            <a:xfrm>
              <a:off x="5292085" y="1977219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7" name="AutoShape 112"/>
            <p:cNvSpPr>
              <a:spLocks/>
            </p:cNvSpPr>
            <p:nvPr/>
          </p:nvSpPr>
          <p:spPr bwMode="gray">
            <a:xfrm>
              <a:off x="5308087" y="2098549"/>
              <a:ext cx="2286" cy="224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8" name="AutoShape 113"/>
            <p:cNvSpPr>
              <a:spLocks/>
            </p:cNvSpPr>
            <p:nvPr/>
          </p:nvSpPr>
          <p:spPr bwMode="gray">
            <a:xfrm>
              <a:off x="5305801" y="2042378"/>
              <a:ext cx="2286" cy="224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9" name="AutoShape 114"/>
            <p:cNvSpPr>
              <a:spLocks/>
            </p:cNvSpPr>
            <p:nvPr/>
          </p:nvSpPr>
          <p:spPr bwMode="gray">
            <a:xfrm>
              <a:off x="4850888" y="2298518"/>
              <a:ext cx="4572" cy="4494"/>
            </a:xfrm>
            <a:custGeom>
              <a:avLst/>
              <a:gdLst>
                <a:gd name="T0" fmla="*/ 2 w 4"/>
                <a:gd name="T1" fmla="*/ 2 h 5"/>
                <a:gd name="T2" fmla="*/ 1 w 4"/>
                <a:gd name="T3" fmla="*/ 0 h 5"/>
                <a:gd name="T4" fmla="*/ 0 w 4"/>
                <a:gd name="T5" fmla="*/ 0 h 5"/>
                <a:gd name="T6" fmla="*/ 2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0" name="AutoShape 115"/>
            <p:cNvSpPr>
              <a:spLocks/>
            </p:cNvSpPr>
            <p:nvPr/>
          </p:nvSpPr>
          <p:spPr bwMode="gray">
            <a:xfrm>
              <a:off x="4617716" y="2431081"/>
              <a:ext cx="9144" cy="2247"/>
            </a:xfrm>
            <a:custGeom>
              <a:avLst/>
              <a:gdLst>
                <a:gd name="T0" fmla="*/ 4 w 8"/>
                <a:gd name="T1" fmla="*/ 1 h 2"/>
                <a:gd name="T2" fmla="*/ 2 w 8"/>
                <a:gd name="T3" fmla="*/ 0 h 2"/>
                <a:gd name="T4" fmla="*/ 0 w 8"/>
                <a:gd name="T5" fmla="*/ 1 h 2"/>
                <a:gd name="T6" fmla="*/ 4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1" name="AutoShape 116"/>
            <p:cNvSpPr>
              <a:spLocks/>
            </p:cNvSpPr>
            <p:nvPr/>
          </p:nvSpPr>
          <p:spPr bwMode="gray">
            <a:xfrm>
              <a:off x="4693154" y="1440225"/>
              <a:ext cx="2286" cy="6741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1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2" name="AutoShape 117"/>
            <p:cNvSpPr>
              <a:spLocks/>
            </p:cNvSpPr>
            <p:nvPr/>
          </p:nvSpPr>
          <p:spPr bwMode="gray">
            <a:xfrm>
              <a:off x="3801615" y="1514370"/>
              <a:ext cx="258318" cy="444874"/>
            </a:xfrm>
            <a:custGeom>
              <a:avLst/>
              <a:gdLst>
                <a:gd name="T0" fmla="*/ 111 w 226"/>
                <a:gd name="T1" fmla="*/ 50 h 396"/>
                <a:gd name="T2" fmla="*/ 101 w 226"/>
                <a:gd name="T3" fmla="*/ 43 h 396"/>
                <a:gd name="T4" fmla="*/ 90 w 226"/>
                <a:gd name="T5" fmla="*/ 37 h 396"/>
                <a:gd name="T6" fmla="*/ 78 w 226"/>
                <a:gd name="T7" fmla="*/ 31 h 396"/>
                <a:gd name="T8" fmla="*/ 68 w 226"/>
                <a:gd name="T9" fmla="*/ 25 h 396"/>
                <a:gd name="T10" fmla="*/ 57 w 226"/>
                <a:gd name="T11" fmla="*/ 19 h 396"/>
                <a:gd name="T12" fmla="*/ 46 w 226"/>
                <a:gd name="T13" fmla="*/ 12 h 396"/>
                <a:gd name="T14" fmla="*/ 35 w 226"/>
                <a:gd name="T15" fmla="*/ 6 h 396"/>
                <a:gd name="T16" fmla="*/ 24 w 226"/>
                <a:gd name="T17" fmla="*/ 0 h 396"/>
                <a:gd name="T18" fmla="*/ 14 w 226"/>
                <a:gd name="T19" fmla="*/ 6 h 396"/>
                <a:gd name="T20" fmla="*/ 14 w 226"/>
                <a:gd name="T21" fmla="*/ 15 h 396"/>
                <a:gd name="T22" fmla="*/ 15 w 226"/>
                <a:gd name="T23" fmla="*/ 25 h 396"/>
                <a:gd name="T24" fmla="*/ 25 w 226"/>
                <a:gd name="T25" fmla="*/ 39 h 396"/>
                <a:gd name="T26" fmla="*/ 23 w 226"/>
                <a:gd name="T27" fmla="*/ 45 h 396"/>
                <a:gd name="T28" fmla="*/ 22 w 226"/>
                <a:gd name="T29" fmla="*/ 53 h 396"/>
                <a:gd name="T30" fmla="*/ 21 w 226"/>
                <a:gd name="T31" fmla="*/ 63 h 396"/>
                <a:gd name="T32" fmla="*/ 21 w 226"/>
                <a:gd name="T33" fmla="*/ 73 h 396"/>
                <a:gd name="T34" fmla="*/ 20 w 226"/>
                <a:gd name="T35" fmla="*/ 82 h 396"/>
                <a:gd name="T36" fmla="*/ 15 w 226"/>
                <a:gd name="T37" fmla="*/ 90 h 396"/>
                <a:gd name="T38" fmla="*/ 11 w 226"/>
                <a:gd name="T39" fmla="*/ 97 h 396"/>
                <a:gd name="T40" fmla="*/ 6 w 226"/>
                <a:gd name="T41" fmla="*/ 103 h 396"/>
                <a:gd name="T42" fmla="*/ 0 w 226"/>
                <a:gd name="T43" fmla="*/ 111 h 396"/>
                <a:gd name="T44" fmla="*/ 1 w 226"/>
                <a:gd name="T45" fmla="*/ 121 h 396"/>
                <a:gd name="T46" fmla="*/ 6 w 226"/>
                <a:gd name="T47" fmla="*/ 129 h 396"/>
                <a:gd name="T48" fmla="*/ 10 w 226"/>
                <a:gd name="T49" fmla="*/ 129 h 396"/>
                <a:gd name="T50" fmla="*/ 15 w 226"/>
                <a:gd name="T51" fmla="*/ 142 h 396"/>
                <a:gd name="T52" fmla="*/ 17 w 226"/>
                <a:gd name="T53" fmla="*/ 156 h 396"/>
                <a:gd name="T54" fmla="*/ 24 w 226"/>
                <a:gd name="T55" fmla="*/ 168 h 396"/>
                <a:gd name="T56" fmla="*/ 11 w 226"/>
                <a:gd name="T57" fmla="*/ 168 h 396"/>
                <a:gd name="T58" fmla="*/ 6 w 226"/>
                <a:gd name="T59" fmla="*/ 171 h 396"/>
                <a:gd name="T60" fmla="*/ 15 w 226"/>
                <a:gd name="T61" fmla="*/ 183 h 396"/>
                <a:gd name="T62" fmla="*/ 22 w 226"/>
                <a:gd name="T63" fmla="*/ 198 h 396"/>
                <a:gd name="T64" fmla="*/ 32 w 226"/>
                <a:gd name="T65" fmla="*/ 195 h 396"/>
                <a:gd name="T66" fmla="*/ 35 w 226"/>
                <a:gd name="T67" fmla="*/ 196 h 396"/>
                <a:gd name="T68" fmla="*/ 41 w 226"/>
                <a:gd name="T69" fmla="*/ 195 h 396"/>
                <a:gd name="T70" fmla="*/ 56 w 226"/>
                <a:gd name="T71" fmla="*/ 192 h 396"/>
                <a:gd name="T72" fmla="*/ 60 w 226"/>
                <a:gd name="T73" fmla="*/ 186 h 396"/>
                <a:gd name="T74" fmla="*/ 59 w 226"/>
                <a:gd name="T75" fmla="*/ 182 h 396"/>
                <a:gd name="T76" fmla="*/ 75 w 226"/>
                <a:gd name="T77" fmla="*/ 179 h 396"/>
                <a:gd name="T78" fmla="*/ 83 w 226"/>
                <a:gd name="T79" fmla="*/ 169 h 396"/>
                <a:gd name="T80" fmla="*/ 92 w 226"/>
                <a:gd name="T81" fmla="*/ 159 h 396"/>
                <a:gd name="T82" fmla="*/ 102 w 226"/>
                <a:gd name="T83" fmla="*/ 156 h 396"/>
                <a:gd name="T84" fmla="*/ 101 w 226"/>
                <a:gd name="T85" fmla="*/ 150 h 396"/>
                <a:gd name="T86" fmla="*/ 99 w 226"/>
                <a:gd name="T87" fmla="*/ 143 h 396"/>
                <a:gd name="T88" fmla="*/ 95 w 226"/>
                <a:gd name="T89" fmla="*/ 133 h 396"/>
                <a:gd name="T90" fmla="*/ 90 w 226"/>
                <a:gd name="T91" fmla="*/ 133 h 396"/>
                <a:gd name="T92" fmla="*/ 95 w 226"/>
                <a:gd name="T93" fmla="*/ 123 h 396"/>
                <a:gd name="T94" fmla="*/ 95 w 226"/>
                <a:gd name="T95" fmla="*/ 117 h 396"/>
                <a:gd name="T96" fmla="*/ 96 w 226"/>
                <a:gd name="T97" fmla="*/ 114 h 396"/>
                <a:gd name="T98" fmla="*/ 97 w 226"/>
                <a:gd name="T99" fmla="*/ 109 h 396"/>
                <a:gd name="T100" fmla="*/ 102 w 226"/>
                <a:gd name="T101" fmla="*/ 100 h 396"/>
                <a:gd name="T102" fmla="*/ 106 w 226"/>
                <a:gd name="T103" fmla="*/ 97 h 396"/>
                <a:gd name="T104" fmla="*/ 113 w 226"/>
                <a:gd name="T105" fmla="*/ 97 h 396"/>
                <a:gd name="T106" fmla="*/ 113 w 226"/>
                <a:gd name="T107" fmla="*/ 85 h 396"/>
                <a:gd name="T108" fmla="*/ 112 w 226"/>
                <a:gd name="T109" fmla="*/ 73 h 396"/>
                <a:gd name="T110" fmla="*/ 112 w 226"/>
                <a:gd name="T111" fmla="*/ 61 h 396"/>
                <a:gd name="T112" fmla="*/ 111 w 226"/>
                <a:gd name="T113" fmla="*/ 5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3" name="AutoShape 118"/>
            <p:cNvSpPr>
              <a:spLocks/>
            </p:cNvSpPr>
            <p:nvPr/>
          </p:nvSpPr>
          <p:spPr bwMode="gray">
            <a:xfrm>
              <a:off x="4505702" y="1819941"/>
              <a:ext cx="36576" cy="42690"/>
            </a:xfrm>
            <a:custGeom>
              <a:avLst/>
              <a:gdLst>
                <a:gd name="T0" fmla="*/ 0 w 31"/>
                <a:gd name="T1" fmla="*/ 19 h 38"/>
                <a:gd name="T2" fmla="*/ 13 w 31"/>
                <a:gd name="T3" fmla="*/ 19 h 38"/>
                <a:gd name="T4" fmla="*/ 16 w 31"/>
                <a:gd name="T5" fmla="*/ 13 h 38"/>
                <a:gd name="T6" fmla="*/ 12 w 31"/>
                <a:gd name="T7" fmla="*/ 0 h 38"/>
                <a:gd name="T8" fmla="*/ 8 w 31"/>
                <a:gd name="T9" fmla="*/ 1 h 38"/>
                <a:gd name="T10" fmla="*/ 0 w 31"/>
                <a:gd name="T11" fmla="*/ 1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4" name="AutoShape 119"/>
            <p:cNvSpPr>
              <a:spLocks/>
            </p:cNvSpPr>
            <p:nvPr/>
          </p:nvSpPr>
          <p:spPr bwMode="gray">
            <a:xfrm>
              <a:off x="4366256" y="1669402"/>
              <a:ext cx="166878" cy="159526"/>
            </a:xfrm>
            <a:custGeom>
              <a:avLst/>
              <a:gdLst>
                <a:gd name="T0" fmla="*/ 0 w 145"/>
                <a:gd name="T1" fmla="*/ 54 h 141"/>
                <a:gd name="T2" fmla="*/ 2 w 145"/>
                <a:gd name="T3" fmla="*/ 45 h 141"/>
                <a:gd name="T4" fmla="*/ 3 w 145"/>
                <a:gd name="T5" fmla="*/ 28 h 141"/>
                <a:gd name="T6" fmla="*/ 7 w 145"/>
                <a:gd name="T7" fmla="*/ 12 h 141"/>
                <a:gd name="T8" fmla="*/ 14 w 145"/>
                <a:gd name="T9" fmla="*/ 7 h 141"/>
                <a:gd name="T10" fmla="*/ 21 w 145"/>
                <a:gd name="T11" fmla="*/ 1 h 141"/>
                <a:gd name="T12" fmla="*/ 22 w 145"/>
                <a:gd name="T13" fmla="*/ 0 h 141"/>
                <a:gd name="T14" fmla="*/ 26 w 145"/>
                <a:gd name="T15" fmla="*/ 9 h 141"/>
                <a:gd name="T16" fmla="*/ 30 w 145"/>
                <a:gd name="T17" fmla="*/ 17 h 141"/>
                <a:gd name="T18" fmla="*/ 33 w 145"/>
                <a:gd name="T19" fmla="*/ 26 h 141"/>
                <a:gd name="T20" fmla="*/ 36 w 145"/>
                <a:gd name="T21" fmla="*/ 35 h 141"/>
                <a:gd name="T22" fmla="*/ 37 w 145"/>
                <a:gd name="T23" fmla="*/ 32 h 141"/>
                <a:gd name="T24" fmla="*/ 40 w 145"/>
                <a:gd name="T25" fmla="*/ 34 h 141"/>
                <a:gd name="T26" fmla="*/ 49 w 145"/>
                <a:gd name="T27" fmla="*/ 41 h 141"/>
                <a:gd name="T28" fmla="*/ 61 w 145"/>
                <a:gd name="T29" fmla="*/ 52 h 141"/>
                <a:gd name="T30" fmla="*/ 73 w 145"/>
                <a:gd name="T31" fmla="*/ 64 h 141"/>
                <a:gd name="T32" fmla="*/ 73 w 145"/>
                <a:gd name="T33" fmla="*/ 67 h 141"/>
                <a:gd name="T34" fmla="*/ 72 w 145"/>
                <a:gd name="T35" fmla="*/ 67 h 141"/>
                <a:gd name="T36" fmla="*/ 69 w 145"/>
                <a:gd name="T37" fmla="*/ 68 h 141"/>
                <a:gd name="T38" fmla="*/ 63 w 145"/>
                <a:gd name="T39" fmla="*/ 71 h 141"/>
                <a:gd name="T40" fmla="*/ 62 w 145"/>
                <a:gd name="T41" fmla="*/ 68 h 141"/>
                <a:gd name="T42" fmla="*/ 52 w 145"/>
                <a:gd name="T43" fmla="*/ 65 h 141"/>
                <a:gd name="T44" fmla="*/ 46 w 145"/>
                <a:gd name="T45" fmla="*/ 57 h 141"/>
                <a:gd name="T46" fmla="*/ 42 w 145"/>
                <a:gd name="T47" fmla="*/ 53 h 141"/>
                <a:gd name="T48" fmla="*/ 36 w 145"/>
                <a:gd name="T49" fmla="*/ 50 h 141"/>
                <a:gd name="T50" fmla="*/ 30 w 145"/>
                <a:gd name="T51" fmla="*/ 48 h 141"/>
                <a:gd name="T52" fmla="*/ 23 w 145"/>
                <a:gd name="T53" fmla="*/ 49 h 141"/>
                <a:gd name="T54" fmla="*/ 18 w 145"/>
                <a:gd name="T55" fmla="*/ 43 h 141"/>
                <a:gd name="T56" fmla="*/ 16 w 145"/>
                <a:gd name="T57" fmla="*/ 53 h 141"/>
                <a:gd name="T58" fmla="*/ 11 w 145"/>
                <a:gd name="T59" fmla="*/ 49 h 141"/>
                <a:gd name="T60" fmla="*/ 6 w 145"/>
                <a:gd name="T61" fmla="*/ 55 h 141"/>
                <a:gd name="T62" fmla="*/ 0 w 145"/>
                <a:gd name="T63" fmla="*/ 54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5" name="AutoShape 120"/>
            <p:cNvSpPr>
              <a:spLocks/>
            </p:cNvSpPr>
            <p:nvPr/>
          </p:nvSpPr>
          <p:spPr bwMode="gray">
            <a:xfrm>
              <a:off x="4290818" y="1766017"/>
              <a:ext cx="372618" cy="307817"/>
            </a:xfrm>
            <a:custGeom>
              <a:avLst/>
              <a:gdLst>
                <a:gd name="T0" fmla="*/ 55 w 326"/>
                <a:gd name="T1" fmla="*/ 134 h 274"/>
                <a:gd name="T2" fmla="*/ 42 w 326"/>
                <a:gd name="T3" fmla="*/ 124 h 274"/>
                <a:gd name="T4" fmla="*/ 32 w 326"/>
                <a:gd name="T5" fmla="*/ 123 h 274"/>
                <a:gd name="T6" fmla="*/ 29 w 326"/>
                <a:gd name="T7" fmla="*/ 113 h 274"/>
                <a:gd name="T8" fmla="*/ 22 w 326"/>
                <a:gd name="T9" fmla="*/ 110 h 274"/>
                <a:gd name="T10" fmla="*/ 19 w 326"/>
                <a:gd name="T11" fmla="*/ 102 h 274"/>
                <a:gd name="T12" fmla="*/ 14 w 326"/>
                <a:gd name="T13" fmla="*/ 93 h 274"/>
                <a:gd name="T14" fmla="*/ 3 w 326"/>
                <a:gd name="T15" fmla="*/ 84 h 274"/>
                <a:gd name="T16" fmla="*/ 0 w 326"/>
                <a:gd name="T17" fmla="*/ 81 h 274"/>
                <a:gd name="T18" fmla="*/ 3 w 326"/>
                <a:gd name="T19" fmla="*/ 75 h 274"/>
                <a:gd name="T20" fmla="*/ 11 w 326"/>
                <a:gd name="T21" fmla="*/ 73 h 274"/>
                <a:gd name="T22" fmla="*/ 13 w 326"/>
                <a:gd name="T23" fmla="*/ 60 h 274"/>
                <a:gd name="T24" fmla="*/ 14 w 326"/>
                <a:gd name="T25" fmla="*/ 46 h 274"/>
                <a:gd name="T26" fmla="*/ 20 w 326"/>
                <a:gd name="T27" fmla="*/ 45 h 274"/>
                <a:gd name="T28" fmla="*/ 22 w 326"/>
                <a:gd name="T29" fmla="*/ 31 h 274"/>
                <a:gd name="T30" fmla="*/ 34 w 326"/>
                <a:gd name="T31" fmla="*/ 11 h 274"/>
                <a:gd name="T32" fmla="*/ 40 w 326"/>
                <a:gd name="T33" fmla="*/ 12 h 274"/>
                <a:gd name="T34" fmla="*/ 44 w 326"/>
                <a:gd name="T35" fmla="*/ 6 h 274"/>
                <a:gd name="T36" fmla="*/ 49 w 326"/>
                <a:gd name="T37" fmla="*/ 10 h 274"/>
                <a:gd name="T38" fmla="*/ 51 w 326"/>
                <a:gd name="T39" fmla="*/ 0 h 274"/>
                <a:gd name="T40" fmla="*/ 56 w 326"/>
                <a:gd name="T41" fmla="*/ 6 h 274"/>
                <a:gd name="T42" fmla="*/ 63 w 326"/>
                <a:gd name="T43" fmla="*/ 5 h 274"/>
                <a:gd name="T44" fmla="*/ 69 w 326"/>
                <a:gd name="T45" fmla="*/ 6 h 274"/>
                <a:gd name="T46" fmla="*/ 76 w 326"/>
                <a:gd name="T47" fmla="*/ 9 h 274"/>
                <a:gd name="T48" fmla="*/ 79 w 326"/>
                <a:gd name="T49" fmla="*/ 14 h 274"/>
                <a:gd name="T50" fmla="*/ 85 w 326"/>
                <a:gd name="T51" fmla="*/ 21 h 274"/>
                <a:gd name="T52" fmla="*/ 95 w 326"/>
                <a:gd name="T53" fmla="*/ 24 h 274"/>
                <a:gd name="T54" fmla="*/ 96 w 326"/>
                <a:gd name="T55" fmla="*/ 27 h 274"/>
                <a:gd name="T56" fmla="*/ 102 w 326"/>
                <a:gd name="T57" fmla="*/ 24 h 274"/>
                <a:gd name="T58" fmla="*/ 94 w 326"/>
                <a:gd name="T59" fmla="*/ 43 h 274"/>
                <a:gd name="T60" fmla="*/ 106 w 326"/>
                <a:gd name="T61" fmla="*/ 43 h 274"/>
                <a:gd name="T62" fmla="*/ 105 w 326"/>
                <a:gd name="T63" fmla="*/ 50 h 274"/>
                <a:gd name="T64" fmla="*/ 112 w 326"/>
                <a:gd name="T65" fmla="*/ 59 h 274"/>
                <a:gd name="T66" fmla="*/ 119 w 326"/>
                <a:gd name="T67" fmla="*/ 69 h 274"/>
                <a:gd name="T68" fmla="*/ 127 w 326"/>
                <a:gd name="T69" fmla="*/ 71 h 274"/>
                <a:gd name="T70" fmla="*/ 136 w 326"/>
                <a:gd name="T71" fmla="*/ 74 h 274"/>
                <a:gd name="T72" fmla="*/ 144 w 326"/>
                <a:gd name="T73" fmla="*/ 77 h 274"/>
                <a:gd name="T74" fmla="*/ 152 w 326"/>
                <a:gd name="T75" fmla="*/ 81 h 274"/>
                <a:gd name="T76" fmla="*/ 163 w 326"/>
                <a:gd name="T77" fmla="*/ 81 h 274"/>
                <a:gd name="T78" fmla="*/ 155 w 326"/>
                <a:gd name="T79" fmla="*/ 90 h 274"/>
                <a:gd name="T80" fmla="*/ 147 w 326"/>
                <a:gd name="T81" fmla="*/ 100 h 274"/>
                <a:gd name="T82" fmla="*/ 139 w 326"/>
                <a:gd name="T83" fmla="*/ 110 h 274"/>
                <a:gd name="T84" fmla="*/ 131 w 326"/>
                <a:gd name="T85" fmla="*/ 119 h 274"/>
                <a:gd name="T86" fmla="*/ 122 w 326"/>
                <a:gd name="T87" fmla="*/ 120 h 274"/>
                <a:gd name="T88" fmla="*/ 113 w 326"/>
                <a:gd name="T89" fmla="*/ 120 h 274"/>
                <a:gd name="T90" fmla="*/ 103 w 326"/>
                <a:gd name="T91" fmla="*/ 128 h 274"/>
                <a:gd name="T92" fmla="*/ 97 w 326"/>
                <a:gd name="T93" fmla="*/ 131 h 274"/>
                <a:gd name="T94" fmla="*/ 87 w 326"/>
                <a:gd name="T95" fmla="*/ 129 h 274"/>
                <a:gd name="T96" fmla="*/ 76 w 326"/>
                <a:gd name="T97" fmla="*/ 132 h 274"/>
                <a:gd name="T98" fmla="*/ 70 w 326"/>
                <a:gd name="T99" fmla="*/ 137 h 274"/>
                <a:gd name="T100" fmla="*/ 55 w 326"/>
                <a:gd name="T101" fmla="*/ 134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6" name="AutoShape 121"/>
            <p:cNvSpPr>
              <a:spLocks/>
            </p:cNvSpPr>
            <p:nvPr/>
          </p:nvSpPr>
          <p:spPr bwMode="gray">
            <a:xfrm>
              <a:off x="4489700" y="1837915"/>
              <a:ext cx="253746" cy="377469"/>
            </a:xfrm>
            <a:custGeom>
              <a:avLst/>
              <a:gdLst>
                <a:gd name="T0" fmla="*/ 106 w 221"/>
                <a:gd name="T1" fmla="*/ 22 h 337"/>
                <a:gd name="T2" fmla="*/ 103 w 221"/>
                <a:gd name="T3" fmla="*/ 36 h 337"/>
                <a:gd name="T4" fmla="*/ 96 w 221"/>
                <a:gd name="T5" fmla="*/ 51 h 337"/>
                <a:gd name="T6" fmla="*/ 89 w 221"/>
                <a:gd name="T7" fmla="*/ 66 h 337"/>
                <a:gd name="T8" fmla="*/ 81 w 221"/>
                <a:gd name="T9" fmla="*/ 81 h 337"/>
                <a:gd name="T10" fmla="*/ 74 w 221"/>
                <a:gd name="T11" fmla="*/ 96 h 337"/>
                <a:gd name="T12" fmla="*/ 67 w 221"/>
                <a:gd name="T13" fmla="*/ 103 h 337"/>
                <a:gd name="T14" fmla="*/ 61 w 221"/>
                <a:gd name="T15" fmla="*/ 109 h 337"/>
                <a:gd name="T16" fmla="*/ 54 w 221"/>
                <a:gd name="T17" fmla="*/ 117 h 337"/>
                <a:gd name="T18" fmla="*/ 48 w 221"/>
                <a:gd name="T19" fmla="*/ 123 h 337"/>
                <a:gd name="T20" fmla="*/ 40 w 221"/>
                <a:gd name="T21" fmla="*/ 130 h 337"/>
                <a:gd name="T22" fmla="*/ 33 w 221"/>
                <a:gd name="T23" fmla="*/ 138 h 337"/>
                <a:gd name="T24" fmla="*/ 25 w 221"/>
                <a:gd name="T25" fmla="*/ 145 h 337"/>
                <a:gd name="T26" fmla="*/ 17 w 221"/>
                <a:gd name="T27" fmla="*/ 153 h 337"/>
                <a:gd name="T28" fmla="*/ 12 w 221"/>
                <a:gd name="T29" fmla="*/ 161 h 337"/>
                <a:gd name="T30" fmla="*/ 7 w 221"/>
                <a:gd name="T31" fmla="*/ 168 h 337"/>
                <a:gd name="T32" fmla="*/ 1 w 221"/>
                <a:gd name="T33" fmla="*/ 159 h 337"/>
                <a:gd name="T34" fmla="*/ 1 w 221"/>
                <a:gd name="T35" fmla="*/ 147 h 337"/>
                <a:gd name="T36" fmla="*/ 1 w 221"/>
                <a:gd name="T37" fmla="*/ 136 h 337"/>
                <a:gd name="T38" fmla="*/ 1 w 221"/>
                <a:gd name="T39" fmla="*/ 124 h 337"/>
                <a:gd name="T40" fmla="*/ 0 w 221"/>
                <a:gd name="T41" fmla="*/ 112 h 337"/>
                <a:gd name="T42" fmla="*/ 6 w 221"/>
                <a:gd name="T43" fmla="*/ 106 h 337"/>
                <a:gd name="T44" fmla="*/ 10 w 221"/>
                <a:gd name="T45" fmla="*/ 99 h 337"/>
                <a:gd name="T46" fmla="*/ 16 w 221"/>
                <a:gd name="T47" fmla="*/ 96 h 337"/>
                <a:gd name="T48" fmla="*/ 26 w 221"/>
                <a:gd name="T49" fmla="*/ 88 h 337"/>
                <a:gd name="T50" fmla="*/ 35 w 221"/>
                <a:gd name="T51" fmla="*/ 88 h 337"/>
                <a:gd name="T52" fmla="*/ 43 w 221"/>
                <a:gd name="T53" fmla="*/ 87 h 337"/>
                <a:gd name="T54" fmla="*/ 52 w 221"/>
                <a:gd name="T55" fmla="*/ 78 h 337"/>
                <a:gd name="T56" fmla="*/ 60 w 221"/>
                <a:gd name="T57" fmla="*/ 68 h 337"/>
                <a:gd name="T58" fmla="*/ 68 w 221"/>
                <a:gd name="T59" fmla="*/ 58 h 337"/>
                <a:gd name="T60" fmla="*/ 76 w 221"/>
                <a:gd name="T61" fmla="*/ 49 h 337"/>
                <a:gd name="T62" fmla="*/ 65 w 221"/>
                <a:gd name="T63" fmla="*/ 49 h 337"/>
                <a:gd name="T64" fmla="*/ 57 w 221"/>
                <a:gd name="T65" fmla="*/ 45 h 337"/>
                <a:gd name="T66" fmla="*/ 49 w 221"/>
                <a:gd name="T67" fmla="*/ 42 h 337"/>
                <a:gd name="T68" fmla="*/ 40 w 221"/>
                <a:gd name="T69" fmla="*/ 39 h 337"/>
                <a:gd name="T70" fmla="*/ 32 w 221"/>
                <a:gd name="T71" fmla="*/ 36 h 337"/>
                <a:gd name="T72" fmla="*/ 25 w 221"/>
                <a:gd name="T73" fmla="*/ 27 h 337"/>
                <a:gd name="T74" fmla="*/ 18 w 221"/>
                <a:gd name="T75" fmla="*/ 18 h 337"/>
                <a:gd name="T76" fmla="*/ 19 w 221"/>
                <a:gd name="T77" fmla="*/ 11 h 337"/>
                <a:gd name="T78" fmla="*/ 22 w 221"/>
                <a:gd name="T79" fmla="*/ 5 h 337"/>
                <a:gd name="T80" fmla="*/ 30 w 221"/>
                <a:gd name="T81" fmla="*/ 12 h 337"/>
                <a:gd name="T82" fmla="*/ 36 w 221"/>
                <a:gd name="T83" fmla="*/ 18 h 337"/>
                <a:gd name="T84" fmla="*/ 50 w 221"/>
                <a:gd name="T85" fmla="*/ 13 h 337"/>
                <a:gd name="T86" fmla="*/ 60 w 221"/>
                <a:gd name="T87" fmla="*/ 15 h 337"/>
                <a:gd name="T88" fmla="*/ 70 w 221"/>
                <a:gd name="T89" fmla="*/ 10 h 337"/>
                <a:gd name="T90" fmla="*/ 85 w 221"/>
                <a:gd name="T91" fmla="*/ 6 h 337"/>
                <a:gd name="T92" fmla="*/ 101 w 221"/>
                <a:gd name="T93" fmla="*/ 3 h 337"/>
                <a:gd name="T94" fmla="*/ 106 w 221"/>
                <a:gd name="T95" fmla="*/ 0 h 337"/>
                <a:gd name="T96" fmla="*/ 110 w 221"/>
                <a:gd name="T97" fmla="*/ 3 h 337"/>
                <a:gd name="T98" fmla="*/ 109 w 221"/>
                <a:gd name="T99" fmla="*/ 18 h 337"/>
                <a:gd name="T100" fmla="*/ 111 w 221"/>
                <a:gd name="T101" fmla="*/ 19 h 337"/>
                <a:gd name="T102" fmla="*/ 106 w 221"/>
                <a:gd name="T103" fmla="*/ 22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7" name="AutoShape 122"/>
            <p:cNvSpPr>
              <a:spLocks/>
            </p:cNvSpPr>
            <p:nvPr/>
          </p:nvSpPr>
          <p:spPr bwMode="gray">
            <a:xfrm>
              <a:off x="4007355" y="1525605"/>
              <a:ext cx="406908" cy="548229"/>
            </a:xfrm>
            <a:custGeom>
              <a:avLst/>
              <a:gdLst>
                <a:gd name="T0" fmla="*/ 21 w 357"/>
                <a:gd name="T1" fmla="*/ 45 h 488"/>
                <a:gd name="T2" fmla="*/ 21 w 357"/>
                <a:gd name="T3" fmla="*/ 39 h 488"/>
                <a:gd name="T4" fmla="*/ 32 w 357"/>
                <a:gd name="T5" fmla="*/ 39 h 488"/>
                <a:gd name="T6" fmla="*/ 31 w 357"/>
                <a:gd name="T7" fmla="*/ 27 h 488"/>
                <a:gd name="T8" fmla="*/ 31 w 357"/>
                <a:gd name="T9" fmla="*/ 14 h 488"/>
                <a:gd name="T10" fmla="*/ 39 w 357"/>
                <a:gd name="T11" fmla="*/ 14 h 488"/>
                <a:gd name="T12" fmla="*/ 47 w 357"/>
                <a:gd name="T13" fmla="*/ 14 h 488"/>
                <a:gd name="T14" fmla="*/ 56 w 357"/>
                <a:gd name="T15" fmla="*/ 14 h 488"/>
                <a:gd name="T16" fmla="*/ 64 w 357"/>
                <a:gd name="T17" fmla="*/ 14 h 488"/>
                <a:gd name="T18" fmla="*/ 73 w 357"/>
                <a:gd name="T19" fmla="*/ 14 h 488"/>
                <a:gd name="T20" fmla="*/ 81 w 357"/>
                <a:gd name="T21" fmla="*/ 14 h 488"/>
                <a:gd name="T22" fmla="*/ 89 w 357"/>
                <a:gd name="T23" fmla="*/ 14 h 488"/>
                <a:gd name="T24" fmla="*/ 98 w 357"/>
                <a:gd name="T25" fmla="*/ 14 h 488"/>
                <a:gd name="T26" fmla="*/ 99 w 357"/>
                <a:gd name="T27" fmla="*/ 11 h 488"/>
                <a:gd name="T28" fmla="*/ 100 w 357"/>
                <a:gd name="T29" fmla="*/ 14 h 488"/>
                <a:gd name="T30" fmla="*/ 113 w 357"/>
                <a:gd name="T31" fmla="*/ 16 h 488"/>
                <a:gd name="T32" fmla="*/ 127 w 357"/>
                <a:gd name="T33" fmla="*/ 17 h 488"/>
                <a:gd name="T34" fmla="*/ 129 w 357"/>
                <a:gd name="T35" fmla="*/ 12 h 488"/>
                <a:gd name="T36" fmla="*/ 134 w 357"/>
                <a:gd name="T37" fmla="*/ 11 h 488"/>
                <a:gd name="T38" fmla="*/ 137 w 357"/>
                <a:gd name="T39" fmla="*/ 3 h 488"/>
                <a:gd name="T40" fmla="*/ 140 w 357"/>
                <a:gd name="T41" fmla="*/ 5 h 488"/>
                <a:gd name="T42" fmla="*/ 144 w 357"/>
                <a:gd name="T43" fmla="*/ 0 h 488"/>
                <a:gd name="T44" fmla="*/ 151 w 357"/>
                <a:gd name="T45" fmla="*/ 8 h 488"/>
                <a:gd name="T46" fmla="*/ 158 w 357"/>
                <a:gd name="T47" fmla="*/ 16 h 488"/>
                <a:gd name="T48" fmla="*/ 162 w 357"/>
                <a:gd name="T49" fmla="*/ 25 h 488"/>
                <a:gd name="T50" fmla="*/ 164 w 357"/>
                <a:gd name="T51" fmla="*/ 40 h 488"/>
                <a:gd name="T52" fmla="*/ 168 w 357"/>
                <a:gd name="T53" fmla="*/ 54 h 488"/>
                <a:gd name="T54" fmla="*/ 178 w 357"/>
                <a:gd name="T55" fmla="*/ 65 h 488"/>
                <a:gd name="T56" fmla="*/ 171 w 357"/>
                <a:gd name="T57" fmla="*/ 71 h 488"/>
                <a:gd name="T58" fmla="*/ 164 w 357"/>
                <a:gd name="T59" fmla="*/ 76 h 488"/>
                <a:gd name="T60" fmla="*/ 160 w 357"/>
                <a:gd name="T61" fmla="*/ 92 h 488"/>
                <a:gd name="T62" fmla="*/ 159 w 357"/>
                <a:gd name="T63" fmla="*/ 109 h 488"/>
                <a:gd name="T64" fmla="*/ 157 w 357"/>
                <a:gd name="T65" fmla="*/ 118 h 488"/>
                <a:gd name="T66" fmla="*/ 146 w 357"/>
                <a:gd name="T67" fmla="*/ 138 h 488"/>
                <a:gd name="T68" fmla="*/ 144 w 357"/>
                <a:gd name="T69" fmla="*/ 152 h 488"/>
                <a:gd name="T70" fmla="*/ 138 w 357"/>
                <a:gd name="T71" fmla="*/ 153 h 488"/>
                <a:gd name="T72" fmla="*/ 137 w 357"/>
                <a:gd name="T73" fmla="*/ 167 h 488"/>
                <a:gd name="T74" fmla="*/ 135 w 357"/>
                <a:gd name="T75" fmla="*/ 180 h 488"/>
                <a:gd name="T76" fmla="*/ 127 w 357"/>
                <a:gd name="T77" fmla="*/ 182 h 488"/>
                <a:gd name="T78" fmla="*/ 124 w 357"/>
                <a:gd name="T79" fmla="*/ 188 h 488"/>
                <a:gd name="T80" fmla="*/ 127 w 357"/>
                <a:gd name="T81" fmla="*/ 191 h 488"/>
                <a:gd name="T82" fmla="*/ 138 w 357"/>
                <a:gd name="T83" fmla="*/ 201 h 488"/>
                <a:gd name="T84" fmla="*/ 142 w 357"/>
                <a:gd name="T85" fmla="*/ 209 h 488"/>
                <a:gd name="T86" fmla="*/ 146 w 357"/>
                <a:gd name="T87" fmla="*/ 217 h 488"/>
                <a:gd name="T88" fmla="*/ 153 w 357"/>
                <a:gd name="T89" fmla="*/ 221 h 488"/>
                <a:gd name="T90" fmla="*/ 156 w 357"/>
                <a:gd name="T91" fmla="*/ 230 h 488"/>
                <a:gd name="T92" fmla="*/ 148 w 357"/>
                <a:gd name="T93" fmla="*/ 230 h 488"/>
                <a:gd name="T94" fmla="*/ 139 w 357"/>
                <a:gd name="T95" fmla="*/ 230 h 488"/>
                <a:gd name="T96" fmla="*/ 135 w 357"/>
                <a:gd name="T97" fmla="*/ 235 h 488"/>
                <a:gd name="T98" fmla="*/ 130 w 357"/>
                <a:gd name="T99" fmla="*/ 240 h 488"/>
                <a:gd name="T100" fmla="*/ 117 w 357"/>
                <a:gd name="T101" fmla="*/ 240 h 488"/>
                <a:gd name="T102" fmla="*/ 112 w 357"/>
                <a:gd name="T103" fmla="*/ 243 h 488"/>
                <a:gd name="T104" fmla="*/ 110 w 357"/>
                <a:gd name="T105" fmla="*/ 241 h 488"/>
                <a:gd name="T106" fmla="*/ 101 w 357"/>
                <a:gd name="T107" fmla="*/ 242 h 488"/>
                <a:gd name="T108" fmla="*/ 101 w 357"/>
                <a:gd name="T109" fmla="*/ 244 h 488"/>
                <a:gd name="T110" fmla="*/ 93 w 357"/>
                <a:gd name="T111" fmla="*/ 237 h 488"/>
                <a:gd name="T112" fmla="*/ 85 w 357"/>
                <a:gd name="T113" fmla="*/ 229 h 488"/>
                <a:gd name="T114" fmla="*/ 81 w 357"/>
                <a:gd name="T115" fmla="*/ 232 h 488"/>
                <a:gd name="T116" fmla="*/ 74 w 357"/>
                <a:gd name="T117" fmla="*/ 233 h 488"/>
                <a:gd name="T118" fmla="*/ 66 w 357"/>
                <a:gd name="T119" fmla="*/ 228 h 488"/>
                <a:gd name="T120" fmla="*/ 63 w 357"/>
                <a:gd name="T121" fmla="*/ 225 h 488"/>
                <a:gd name="T122" fmla="*/ 61 w 357"/>
                <a:gd name="T123" fmla="*/ 221 h 488"/>
                <a:gd name="T124" fmla="*/ 55 w 357"/>
                <a:gd name="T125" fmla="*/ 213 h 488"/>
                <a:gd name="T126" fmla="*/ 51 w 357"/>
                <a:gd name="T127" fmla="*/ 206 h 48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488"/>
                <a:gd name="T194" fmla="*/ 357 w 357"/>
                <a:gd name="T195" fmla="*/ 488 h 48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8" name="AutoShape 123"/>
            <p:cNvSpPr>
              <a:spLocks/>
            </p:cNvSpPr>
            <p:nvPr/>
          </p:nvSpPr>
          <p:spPr bwMode="gray">
            <a:xfrm>
              <a:off x="4192520" y="2235606"/>
              <a:ext cx="43434" cy="58418"/>
            </a:xfrm>
            <a:custGeom>
              <a:avLst/>
              <a:gdLst>
                <a:gd name="T0" fmla="*/ 16 w 40"/>
                <a:gd name="T1" fmla="*/ 7 h 52"/>
                <a:gd name="T2" fmla="*/ 16 w 40"/>
                <a:gd name="T3" fmla="*/ 1 h 52"/>
                <a:gd name="T4" fmla="*/ 10 w 40"/>
                <a:gd name="T5" fmla="*/ 0 h 52"/>
                <a:gd name="T6" fmla="*/ 9 w 40"/>
                <a:gd name="T7" fmla="*/ 4 h 52"/>
                <a:gd name="T8" fmla="*/ 0 w 40"/>
                <a:gd name="T9" fmla="*/ 5 h 52"/>
                <a:gd name="T10" fmla="*/ 0 w 40"/>
                <a:gd name="T11" fmla="*/ 5 h 52"/>
                <a:gd name="T12" fmla="*/ 0 w 40"/>
                <a:gd name="T13" fmla="*/ 6 h 52"/>
                <a:gd name="T14" fmla="*/ 2 w 40"/>
                <a:gd name="T15" fmla="*/ 16 h 52"/>
                <a:gd name="T16" fmla="*/ 4 w 40"/>
                <a:gd name="T17" fmla="*/ 26 h 52"/>
                <a:gd name="T18" fmla="*/ 6 w 40"/>
                <a:gd name="T19" fmla="*/ 26 h 52"/>
                <a:gd name="T20" fmla="*/ 13 w 40"/>
                <a:gd name="T21" fmla="*/ 19 h 52"/>
                <a:gd name="T22" fmla="*/ 19 w 40"/>
                <a:gd name="T23" fmla="*/ 11 h 52"/>
                <a:gd name="T24" fmla="*/ 16 w 40"/>
                <a:gd name="T25" fmla="*/ 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9" name="AutoShape 124"/>
            <p:cNvSpPr>
              <a:spLocks/>
            </p:cNvSpPr>
            <p:nvPr/>
          </p:nvSpPr>
          <p:spPr bwMode="gray">
            <a:xfrm>
              <a:off x="3744465" y="2071587"/>
              <a:ext cx="187452" cy="238165"/>
            </a:xfrm>
            <a:custGeom>
              <a:avLst/>
              <a:gdLst>
                <a:gd name="T0" fmla="*/ 15 w 163"/>
                <a:gd name="T1" fmla="*/ 74 h 214"/>
                <a:gd name="T2" fmla="*/ 5 w 163"/>
                <a:gd name="T3" fmla="*/ 75 h 214"/>
                <a:gd name="T4" fmla="*/ 5 w 163"/>
                <a:gd name="T5" fmla="*/ 79 h 214"/>
                <a:gd name="T6" fmla="*/ 7 w 163"/>
                <a:gd name="T7" fmla="*/ 82 h 214"/>
                <a:gd name="T8" fmla="*/ 9 w 163"/>
                <a:gd name="T9" fmla="*/ 87 h 214"/>
                <a:gd name="T10" fmla="*/ 6 w 163"/>
                <a:gd name="T11" fmla="*/ 89 h 214"/>
                <a:gd name="T12" fmla="*/ 4 w 163"/>
                <a:gd name="T13" fmla="*/ 88 h 214"/>
                <a:gd name="T14" fmla="*/ 0 w 163"/>
                <a:gd name="T15" fmla="*/ 93 h 214"/>
                <a:gd name="T16" fmla="*/ 10 w 163"/>
                <a:gd name="T17" fmla="*/ 106 h 214"/>
                <a:gd name="T18" fmla="*/ 17 w 163"/>
                <a:gd name="T19" fmla="*/ 100 h 214"/>
                <a:gd name="T20" fmla="*/ 21 w 163"/>
                <a:gd name="T21" fmla="*/ 101 h 214"/>
                <a:gd name="T22" fmla="*/ 27 w 163"/>
                <a:gd name="T23" fmla="*/ 103 h 214"/>
                <a:gd name="T24" fmla="*/ 30 w 163"/>
                <a:gd name="T25" fmla="*/ 100 h 214"/>
                <a:gd name="T26" fmla="*/ 36 w 163"/>
                <a:gd name="T27" fmla="*/ 99 h 214"/>
                <a:gd name="T28" fmla="*/ 37 w 163"/>
                <a:gd name="T29" fmla="*/ 104 h 214"/>
                <a:gd name="T30" fmla="*/ 46 w 163"/>
                <a:gd name="T31" fmla="*/ 96 h 214"/>
                <a:gd name="T32" fmla="*/ 54 w 163"/>
                <a:gd name="T33" fmla="*/ 88 h 214"/>
                <a:gd name="T34" fmla="*/ 55 w 163"/>
                <a:gd name="T35" fmla="*/ 79 h 214"/>
                <a:gd name="T36" fmla="*/ 57 w 163"/>
                <a:gd name="T37" fmla="*/ 69 h 214"/>
                <a:gd name="T38" fmla="*/ 65 w 163"/>
                <a:gd name="T39" fmla="*/ 59 h 214"/>
                <a:gd name="T40" fmla="*/ 72 w 163"/>
                <a:gd name="T41" fmla="*/ 49 h 214"/>
                <a:gd name="T42" fmla="*/ 74 w 163"/>
                <a:gd name="T43" fmla="*/ 39 h 214"/>
                <a:gd name="T44" fmla="*/ 76 w 163"/>
                <a:gd name="T45" fmla="*/ 30 h 214"/>
                <a:gd name="T46" fmla="*/ 77 w 163"/>
                <a:gd name="T47" fmla="*/ 21 h 214"/>
                <a:gd name="T48" fmla="*/ 79 w 163"/>
                <a:gd name="T49" fmla="*/ 12 h 214"/>
                <a:gd name="T50" fmla="*/ 82 w 163"/>
                <a:gd name="T51" fmla="*/ 1 h 214"/>
                <a:gd name="T52" fmla="*/ 73 w 163"/>
                <a:gd name="T53" fmla="*/ 0 h 214"/>
                <a:gd name="T54" fmla="*/ 65 w 163"/>
                <a:gd name="T55" fmla="*/ 0 h 214"/>
                <a:gd name="T56" fmla="*/ 59 w 163"/>
                <a:gd name="T57" fmla="*/ 3 h 214"/>
                <a:gd name="T58" fmla="*/ 55 w 163"/>
                <a:gd name="T59" fmla="*/ 17 h 214"/>
                <a:gd name="T60" fmla="*/ 53 w 163"/>
                <a:gd name="T61" fmla="*/ 22 h 214"/>
                <a:gd name="T62" fmla="*/ 44 w 163"/>
                <a:gd name="T63" fmla="*/ 20 h 214"/>
                <a:gd name="T64" fmla="*/ 34 w 163"/>
                <a:gd name="T65" fmla="*/ 18 h 214"/>
                <a:gd name="T66" fmla="*/ 24 w 163"/>
                <a:gd name="T67" fmla="*/ 17 h 214"/>
                <a:gd name="T68" fmla="*/ 22 w 163"/>
                <a:gd name="T69" fmla="*/ 29 h 214"/>
                <a:gd name="T70" fmla="*/ 34 w 163"/>
                <a:gd name="T71" fmla="*/ 28 h 214"/>
                <a:gd name="T72" fmla="*/ 36 w 163"/>
                <a:gd name="T73" fmla="*/ 36 h 214"/>
                <a:gd name="T74" fmla="*/ 30 w 163"/>
                <a:gd name="T75" fmla="*/ 44 h 214"/>
                <a:gd name="T76" fmla="*/ 37 w 163"/>
                <a:gd name="T77" fmla="*/ 54 h 214"/>
                <a:gd name="T78" fmla="*/ 34 w 163"/>
                <a:gd name="T79" fmla="*/ 71 h 214"/>
                <a:gd name="T80" fmla="*/ 30 w 163"/>
                <a:gd name="T81" fmla="*/ 74 h 214"/>
                <a:gd name="T82" fmla="*/ 28 w 163"/>
                <a:gd name="T83" fmla="*/ 71 h 214"/>
                <a:gd name="T84" fmla="*/ 22 w 163"/>
                <a:gd name="T85" fmla="*/ 73 h 214"/>
                <a:gd name="T86" fmla="*/ 16 w 163"/>
                <a:gd name="T87" fmla="*/ 67 h 214"/>
                <a:gd name="T88" fmla="*/ 15 w 163"/>
                <a:gd name="T89" fmla="*/ 74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0" name="AutoShape 125"/>
            <p:cNvSpPr>
              <a:spLocks/>
            </p:cNvSpPr>
            <p:nvPr/>
          </p:nvSpPr>
          <p:spPr bwMode="gray">
            <a:xfrm>
              <a:off x="4313678" y="2042378"/>
              <a:ext cx="201168" cy="258387"/>
            </a:xfrm>
            <a:custGeom>
              <a:avLst/>
              <a:gdLst>
                <a:gd name="T0" fmla="*/ 41 w 175"/>
                <a:gd name="T1" fmla="*/ 94 h 230"/>
                <a:gd name="T2" fmla="*/ 31 w 175"/>
                <a:gd name="T3" fmla="*/ 88 h 230"/>
                <a:gd name="T4" fmla="*/ 21 w 175"/>
                <a:gd name="T5" fmla="*/ 82 h 230"/>
                <a:gd name="T6" fmla="*/ 10 w 175"/>
                <a:gd name="T7" fmla="*/ 76 h 230"/>
                <a:gd name="T8" fmla="*/ 1 w 175"/>
                <a:gd name="T9" fmla="*/ 70 h 230"/>
                <a:gd name="T10" fmla="*/ 0 w 175"/>
                <a:gd name="T11" fmla="*/ 56 h 230"/>
                <a:gd name="T12" fmla="*/ 8 w 175"/>
                <a:gd name="T13" fmla="*/ 43 h 230"/>
                <a:gd name="T14" fmla="*/ 12 w 175"/>
                <a:gd name="T15" fmla="*/ 34 h 230"/>
                <a:gd name="T16" fmla="*/ 9 w 175"/>
                <a:gd name="T17" fmla="*/ 24 h 230"/>
                <a:gd name="T18" fmla="*/ 6 w 175"/>
                <a:gd name="T19" fmla="*/ 14 h 230"/>
                <a:gd name="T20" fmla="*/ 1 w 175"/>
                <a:gd name="T21" fmla="*/ 5 h 230"/>
                <a:gd name="T22" fmla="*/ 6 w 175"/>
                <a:gd name="T23" fmla="*/ 0 h 230"/>
                <a:gd name="T24" fmla="*/ 14 w 175"/>
                <a:gd name="T25" fmla="*/ 0 h 230"/>
                <a:gd name="T26" fmla="*/ 22 w 175"/>
                <a:gd name="T27" fmla="*/ 0 h 230"/>
                <a:gd name="T28" fmla="*/ 32 w 175"/>
                <a:gd name="T29" fmla="*/ 1 h 230"/>
                <a:gd name="T30" fmla="*/ 45 w 175"/>
                <a:gd name="T31" fmla="*/ 11 h 230"/>
                <a:gd name="T32" fmla="*/ 60 w 175"/>
                <a:gd name="T33" fmla="*/ 14 h 230"/>
                <a:gd name="T34" fmla="*/ 66 w 175"/>
                <a:gd name="T35" fmla="*/ 9 h 230"/>
                <a:gd name="T36" fmla="*/ 77 w 175"/>
                <a:gd name="T37" fmla="*/ 6 h 230"/>
                <a:gd name="T38" fmla="*/ 88 w 175"/>
                <a:gd name="T39" fmla="*/ 8 h 230"/>
                <a:gd name="T40" fmla="*/ 83 w 175"/>
                <a:gd name="T41" fmla="*/ 15 h 230"/>
                <a:gd name="T42" fmla="*/ 78 w 175"/>
                <a:gd name="T43" fmla="*/ 22 h 230"/>
                <a:gd name="T44" fmla="*/ 78 w 175"/>
                <a:gd name="T45" fmla="*/ 34 h 230"/>
                <a:gd name="T46" fmla="*/ 78 w 175"/>
                <a:gd name="T47" fmla="*/ 45 h 230"/>
                <a:gd name="T48" fmla="*/ 78 w 175"/>
                <a:gd name="T49" fmla="*/ 57 h 230"/>
                <a:gd name="T50" fmla="*/ 78 w 175"/>
                <a:gd name="T51" fmla="*/ 68 h 230"/>
                <a:gd name="T52" fmla="*/ 84 w 175"/>
                <a:gd name="T53" fmla="*/ 78 h 230"/>
                <a:gd name="T54" fmla="*/ 78 w 175"/>
                <a:gd name="T55" fmla="*/ 81 h 230"/>
                <a:gd name="T56" fmla="*/ 73 w 175"/>
                <a:gd name="T57" fmla="*/ 89 h 230"/>
                <a:gd name="T58" fmla="*/ 69 w 175"/>
                <a:gd name="T59" fmla="*/ 93 h 230"/>
                <a:gd name="T60" fmla="*/ 64 w 175"/>
                <a:gd name="T61" fmla="*/ 104 h 230"/>
                <a:gd name="T62" fmla="*/ 59 w 175"/>
                <a:gd name="T63" fmla="*/ 114 h 230"/>
                <a:gd name="T64" fmla="*/ 58 w 175"/>
                <a:gd name="T65" fmla="*/ 115 h 230"/>
                <a:gd name="T66" fmla="*/ 50 w 175"/>
                <a:gd name="T67" fmla="*/ 107 h 230"/>
                <a:gd name="T68" fmla="*/ 42 w 175"/>
                <a:gd name="T69" fmla="*/ 99 h 230"/>
                <a:gd name="T70" fmla="*/ 41 w 175"/>
                <a:gd name="T71" fmla="*/ 9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1" name="AutoShape 128"/>
            <p:cNvSpPr>
              <a:spLocks/>
            </p:cNvSpPr>
            <p:nvPr/>
          </p:nvSpPr>
          <p:spPr bwMode="gray">
            <a:xfrm>
              <a:off x="7797539" y="2116524"/>
              <a:ext cx="2286" cy="6741"/>
            </a:xfrm>
            <a:custGeom>
              <a:avLst/>
              <a:gdLst>
                <a:gd name="T0" fmla="*/ 1 w 1"/>
                <a:gd name="T1" fmla="*/ 3 h 6"/>
                <a:gd name="T2" fmla="*/ 1 w 1"/>
                <a:gd name="T3" fmla="*/ 2 h 6"/>
                <a:gd name="T4" fmla="*/ 0 w 1"/>
                <a:gd name="T5" fmla="*/ 0 h 6"/>
                <a:gd name="T6" fmla="*/ 0 w 1"/>
                <a:gd name="T7" fmla="*/ 1 h 6"/>
                <a:gd name="T8" fmla="*/ 1 w 1"/>
                <a:gd name="T9" fmla="*/ 2 h 6"/>
                <a:gd name="T10" fmla="*/ 1 w 1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2" name="AutoShape 130"/>
            <p:cNvSpPr>
              <a:spLocks/>
            </p:cNvSpPr>
            <p:nvPr/>
          </p:nvSpPr>
          <p:spPr bwMode="gray">
            <a:xfrm>
              <a:off x="7806683" y="2116524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3" name="AutoShape 131"/>
            <p:cNvSpPr>
              <a:spLocks/>
            </p:cNvSpPr>
            <p:nvPr/>
          </p:nvSpPr>
          <p:spPr bwMode="gray">
            <a:xfrm>
              <a:off x="7797539" y="2125511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4" name="AutoShape 132"/>
            <p:cNvSpPr>
              <a:spLocks/>
            </p:cNvSpPr>
            <p:nvPr/>
          </p:nvSpPr>
          <p:spPr bwMode="gray">
            <a:xfrm>
              <a:off x="3534153" y="1788485"/>
              <a:ext cx="294894" cy="260633"/>
            </a:xfrm>
            <a:custGeom>
              <a:avLst/>
              <a:gdLst>
                <a:gd name="T0" fmla="*/ 86 w 259"/>
                <a:gd name="T1" fmla="*/ 83 h 233"/>
                <a:gd name="T2" fmla="*/ 77 w 259"/>
                <a:gd name="T3" fmla="*/ 86 h 233"/>
                <a:gd name="T4" fmla="*/ 72 w 259"/>
                <a:gd name="T5" fmla="*/ 93 h 233"/>
                <a:gd name="T6" fmla="*/ 67 w 259"/>
                <a:gd name="T7" fmla="*/ 100 h 233"/>
                <a:gd name="T8" fmla="*/ 64 w 259"/>
                <a:gd name="T9" fmla="*/ 110 h 233"/>
                <a:gd name="T10" fmla="*/ 60 w 259"/>
                <a:gd name="T11" fmla="*/ 110 h 233"/>
                <a:gd name="T12" fmla="*/ 60 w 259"/>
                <a:gd name="T13" fmla="*/ 114 h 233"/>
                <a:gd name="T14" fmla="*/ 50 w 259"/>
                <a:gd name="T15" fmla="*/ 114 h 233"/>
                <a:gd name="T16" fmla="*/ 48 w 259"/>
                <a:gd name="T17" fmla="*/ 113 h 233"/>
                <a:gd name="T18" fmla="*/ 47 w 259"/>
                <a:gd name="T19" fmla="*/ 113 h 233"/>
                <a:gd name="T20" fmla="*/ 45 w 259"/>
                <a:gd name="T21" fmla="*/ 115 h 233"/>
                <a:gd name="T22" fmla="*/ 44 w 259"/>
                <a:gd name="T23" fmla="*/ 111 h 233"/>
                <a:gd name="T24" fmla="*/ 44 w 259"/>
                <a:gd name="T25" fmla="*/ 116 h 233"/>
                <a:gd name="T26" fmla="*/ 43 w 259"/>
                <a:gd name="T27" fmla="*/ 114 h 233"/>
                <a:gd name="T28" fmla="*/ 42 w 259"/>
                <a:gd name="T29" fmla="*/ 115 h 233"/>
                <a:gd name="T30" fmla="*/ 38 w 259"/>
                <a:gd name="T31" fmla="*/ 115 h 233"/>
                <a:gd name="T32" fmla="*/ 34 w 259"/>
                <a:gd name="T33" fmla="*/ 116 h 233"/>
                <a:gd name="T34" fmla="*/ 29 w 259"/>
                <a:gd name="T35" fmla="*/ 104 h 233"/>
                <a:gd name="T36" fmla="*/ 30 w 259"/>
                <a:gd name="T37" fmla="*/ 103 h 233"/>
                <a:gd name="T38" fmla="*/ 28 w 259"/>
                <a:gd name="T39" fmla="*/ 101 h 233"/>
                <a:gd name="T40" fmla="*/ 29 w 259"/>
                <a:gd name="T41" fmla="*/ 101 h 233"/>
                <a:gd name="T42" fmla="*/ 26 w 259"/>
                <a:gd name="T43" fmla="*/ 98 h 233"/>
                <a:gd name="T44" fmla="*/ 14 w 259"/>
                <a:gd name="T45" fmla="*/ 90 h 233"/>
                <a:gd name="T46" fmla="*/ 8 w 259"/>
                <a:gd name="T47" fmla="*/ 90 h 233"/>
                <a:gd name="T48" fmla="*/ 11 w 259"/>
                <a:gd name="T49" fmla="*/ 88 h 233"/>
                <a:gd name="T50" fmla="*/ 0 w 259"/>
                <a:gd name="T51" fmla="*/ 91 h 233"/>
                <a:gd name="T52" fmla="*/ 0 w 259"/>
                <a:gd name="T53" fmla="*/ 74 h 233"/>
                <a:gd name="T54" fmla="*/ 2 w 259"/>
                <a:gd name="T55" fmla="*/ 57 h 233"/>
                <a:gd name="T56" fmla="*/ 9 w 259"/>
                <a:gd name="T57" fmla="*/ 44 h 233"/>
                <a:gd name="T58" fmla="*/ 11 w 259"/>
                <a:gd name="T59" fmla="*/ 32 h 233"/>
                <a:gd name="T60" fmla="*/ 9 w 259"/>
                <a:gd name="T61" fmla="*/ 26 h 233"/>
                <a:gd name="T62" fmla="*/ 9 w 259"/>
                <a:gd name="T63" fmla="*/ 25 h 233"/>
                <a:gd name="T64" fmla="*/ 9 w 259"/>
                <a:gd name="T65" fmla="*/ 20 h 233"/>
                <a:gd name="T66" fmla="*/ 13 w 259"/>
                <a:gd name="T67" fmla="*/ 12 h 233"/>
                <a:gd name="T68" fmla="*/ 15 w 259"/>
                <a:gd name="T69" fmla="*/ 3 h 233"/>
                <a:gd name="T70" fmla="*/ 26 w 259"/>
                <a:gd name="T71" fmla="*/ 0 h 233"/>
                <a:gd name="T72" fmla="*/ 36 w 259"/>
                <a:gd name="T73" fmla="*/ 0 h 233"/>
                <a:gd name="T74" fmla="*/ 44 w 259"/>
                <a:gd name="T75" fmla="*/ 8 h 233"/>
                <a:gd name="T76" fmla="*/ 55 w 259"/>
                <a:gd name="T77" fmla="*/ 5 h 233"/>
                <a:gd name="T78" fmla="*/ 63 w 259"/>
                <a:gd name="T79" fmla="*/ 8 h 233"/>
                <a:gd name="T80" fmla="*/ 71 w 259"/>
                <a:gd name="T81" fmla="*/ 11 h 233"/>
                <a:gd name="T82" fmla="*/ 84 w 259"/>
                <a:gd name="T83" fmla="*/ 5 h 233"/>
                <a:gd name="T84" fmla="*/ 95 w 259"/>
                <a:gd name="T85" fmla="*/ 6 h 233"/>
                <a:gd name="T86" fmla="*/ 106 w 259"/>
                <a:gd name="T87" fmla="*/ 7 h 233"/>
                <a:gd name="T88" fmla="*/ 118 w 259"/>
                <a:gd name="T89" fmla="*/ 0 h 233"/>
                <a:gd name="T90" fmla="*/ 123 w 259"/>
                <a:gd name="T91" fmla="*/ 8 h 233"/>
                <a:gd name="T92" fmla="*/ 125 w 259"/>
                <a:gd name="T93" fmla="*/ 17 h 233"/>
                <a:gd name="T94" fmla="*/ 129 w 259"/>
                <a:gd name="T95" fmla="*/ 21 h 233"/>
                <a:gd name="T96" fmla="*/ 127 w 259"/>
                <a:gd name="T97" fmla="*/ 29 h 233"/>
                <a:gd name="T98" fmla="*/ 119 w 259"/>
                <a:gd name="T99" fmla="*/ 36 h 233"/>
                <a:gd name="T100" fmla="*/ 115 w 259"/>
                <a:gd name="T101" fmla="*/ 44 h 233"/>
                <a:gd name="T102" fmla="*/ 111 w 259"/>
                <a:gd name="T103" fmla="*/ 53 h 233"/>
                <a:gd name="T104" fmla="*/ 107 w 259"/>
                <a:gd name="T105" fmla="*/ 63 h 233"/>
                <a:gd name="T106" fmla="*/ 103 w 259"/>
                <a:gd name="T107" fmla="*/ 69 h 233"/>
                <a:gd name="T108" fmla="*/ 99 w 259"/>
                <a:gd name="T109" fmla="*/ 81 h 233"/>
                <a:gd name="T110" fmla="*/ 92 w 259"/>
                <a:gd name="T111" fmla="*/ 90 h 233"/>
                <a:gd name="T112" fmla="*/ 86 w 259"/>
                <a:gd name="T113" fmla="*/ 83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5" name="AutoShape 133"/>
            <p:cNvSpPr>
              <a:spLocks/>
            </p:cNvSpPr>
            <p:nvPr/>
          </p:nvSpPr>
          <p:spPr bwMode="gray">
            <a:xfrm>
              <a:off x="3486147" y="1826681"/>
              <a:ext cx="70866" cy="170760"/>
            </a:xfrm>
            <a:custGeom>
              <a:avLst/>
              <a:gdLst>
                <a:gd name="T0" fmla="*/ 2 w 64"/>
                <a:gd name="T1" fmla="*/ 16 h 151"/>
                <a:gd name="T2" fmla="*/ 1 w 64"/>
                <a:gd name="T3" fmla="*/ 16 h 151"/>
                <a:gd name="T4" fmla="*/ 0 w 64"/>
                <a:gd name="T5" fmla="*/ 22 h 151"/>
                <a:gd name="T6" fmla="*/ 6 w 64"/>
                <a:gd name="T7" fmla="*/ 29 h 151"/>
                <a:gd name="T8" fmla="*/ 7 w 64"/>
                <a:gd name="T9" fmla="*/ 39 h 151"/>
                <a:gd name="T10" fmla="*/ 8 w 64"/>
                <a:gd name="T11" fmla="*/ 48 h 151"/>
                <a:gd name="T12" fmla="*/ 8 w 64"/>
                <a:gd name="T13" fmla="*/ 57 h 151"/>
                <a:gd name="T14" fmla="*/ 8 w 64"/>
                <a:gd name="T15" fmla="*/ 67 h 151"/>
                <a:gd name="T16" fmla="*/ 9 w 64"/>
                <a:gd name="T17" fmla="*/ 76 h 151"/>
                <a:gd name="T18" fmla="*/ 20 w 64"/>
                <a:gd name="T19" fmla="*/ 74 h 151"/>
                <a:gd name="T20" fmla="*/ 21 w 64"/>
                <a:gd name="T21" fmla="*/ 57 h 151"/>
                <a:gd name="T22" fmla="*/ 22 w 64"/>
                <a:gd name="T23" fmla="*/ 40 h 151"/>
                <a:gd name="T24" fmla="*/ 30 w 64"/>
                <a:gd name="T25" fmla="*/ 27 h 151"/>
                <a:gd name="T26" fmla="*/ 31 w 64"/>
                <a:gd name="T27" fmla="*/ 15 h 151"/>
                <a:gd name="T28" fmla="*/ 29 w 64"/>
                <a:gd name="T29" fmla="*/ 9 h 151"/>
                <a:gd name="T30" fmla="*/ 29 w 64"/>
                <a:gd name="T31" fmla="*/ 8 h 151"/>
                <a:gd name="T32" fmla="*/ 20 w 64"/>
                <a:gd name="T33" fmla="*/ 0 h 151"/>
                <a:gd name="T34" fmla="*/ 17 w 64"/>
                <a:gd name="T35" fmla="*/ 4 h 151"/>
                <a:gd name="T36" fmla="*/ 17 w 64"/>
                <a:gd name="T37" fmla="*/ 6 h 151"/>
                <a:gd name="T38" fmla="*/ 17 w 64"/>
                <a:gd name="T39" fmla="*/ 6 h 151"/>
                <a:gd name="T40" fmla="*/ 16 w 64"/>
                <a:gd name="T41" fmla="*/ 7 h 151"/>
                <a:gd name="T42" fmla="*/ 8 w 64"/>
                <a:gd name="T43" fmla="*/ 12 h 151"/>
                <a:gd name="T44" fmla="*/ 2 w 64"/>
                <a:gd name="T45" fmla="*/ 1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6" name="AutoShape 134"/>
            <p:cNvSpPr>
              <a:spLocks/>
            </p:cNvSpPr>
            <p:nvPr/>
          </p:nvSpPr>
          <p:spPr bwMode="gray">
            <a:xfrm>
              <a:off x="3326127" y="1750289"/>
              <a:ext cx="198882" cy="155032"/>
            </a:xfrm>
            <a:custGeom>
              <a:avLst/>
              <a:gdLst>
                <a:gd name="T0" fmla="*/ 71 w 173"/>
                <a:gd name="T1" fmla="*/ 50 h 139"/>
                <a:gd name="T2" fmla="*/ 67 w 173"/>
                <a:gd name="T3" fmla="*/ 50 h 139"/>
                <a:gd name="T4" fmla="*/ 58 w 173"/>
                <a:gd name="T5" fmla="*/ 49 h 139"/>
                <a:gd name="T6" fmla="*/ 55 w 173"/>
                <a:gd name="T7" fmla="*/ 49 h 139"/>
                <a:gd name="T8" fmla="*/ 42 w 173"/>
                <a:gd name="T9" fmla="*/ 50 h 139"/>
                <a:gd name="T10" fmla="*/ 30 w 173"/>
                <a:gd name="T11" fmla="*/ 50 h 139"/>
                <a:gd name="T12" fmla="*/ 30 w 173"/>
                <a:gd name="T13" fmla="*/ 60 h 139"/>
                <a:gd name="T14" fmla="*/ 31 w 173"/>
                <a:gd name="T15" fmla="*/ 69 h 139"/>
                <a:gd name="T16" fmla="*/ 21 w 173"/>
                <a:gd name="T17" fmla="*/ 64 h 139"/>
                <a:gd name="T18" fmla="*/ 11 w 173"/>
                <a:gd name="T19" fmla="*/ 66 h 139"/>
                <a:gd name="T20" fmla="*/ 4 w 173"/>
                <a:gd name="T21" fmla="*/ 60 h 139"/>
                <a:gd name="T22" fmla="*/ 0 w 173"/>
                <a:gd name="T23" fmla="*/ 57 h 139"/>
                <a:gd name="T24" fmla="*/ 3 w 173"/>
                <a:gd name="T25" fmla="*/ 41 h 139"/>
                <a:gd name="T26" fmla="*/ 6 w 173"/>
                <a:gd name="T27" fmla="*/ 38 h 139"/>
                <a:gd name="T28" fmla="*/ 12 w 173"/>
                <a:gd name="T29" fmla="*/ 33 h 139"/>
                <a:gd name="T30" fmla="*/ 15 w 173"/>
                <a:gd name="T31" fmla="*/ 27 h 139"/>
                <a:gd name="T32" fmla="*/ 16 w 173"/>
                <a:gd name="T33" fmla="*/ 21 h 139"/>
                <a:gd name="T34" fmla="*/ 23 w 173"/>
                <a:gd name="T35" fmla="*/ 23 h 139"/>
                <a:gd name="T36" fmla="*/ 25 w 173"/>
                <a:gd name="T37" fmla="*/ 19 h 139"/>
                <a:gd name="T38" fmla="*/ 27 w 173"/>
                <a:gd name="T39" fmla="*/ 18 h 139"/>
                <a:gd name="T40" fmla="*/ 31 w 173"/>
                <a:gd name="T41" fmla="*/ 12 h 139"/>
                <a:gd name="T42" fmla="*/ 37 w 173"/>
                <a:gd name="T43" fmla="*/ 11 h 139"/>
                <a:gd name="T44" fmla="*/ 39 w 173"/>
                <a:gd name="T45" fmla="*/ 6 h 139"/>
                <a:gd name="T46" fmla="*/ 52 w 173"/>
                <a:gd name="T47" fmla="*/ 0 h 139"/>
                <a:gd name="T48" fmla="*/ 63 w 173"/>
                <a:gd name="T49" fmla="*/ 1 h 139"/>
                <a:gd name="T50" fmla="*/ 64 w 173"/>
                <a:gd name="T51" fmla="*/ 12 h 139"/>
                <a:gd name="T52" fmla="*/ 73 w 173"/>
                <a:gd name="T53" fmla="*/ 21 h 139"/>
                <a:gd name="T54" fmla="*/ 71 w 173"/>
                <a:gd name="T55" fmla="*/ 21 h 139"/>
                <a:gd name="T56" fmla="*/ 71 w 173"/>
                <a:gd name="T57" fmla="*/ 25 h 139"/>
                <a:gd name="T58" fmla="*/ 78 w 173"/>
                <a:gd name="T59" fmla="*/ 30 h 139"/>
                <a:gd name="T60" fmla="*/ 81 w 173"/>
                <a:gd name="T61" fmla="*/ 29 h 139"/>
                <a:gd name="T62" fmla="*/ 84 w 173"/>
                <a:gd name="T63" fmla="*/ 33 h 139"/>
                <a:gd name="T64" fmla="*/ 87 w 173"/>
                <a:gd name="T65" fmla="*/ 39 h 139"/>
                <a:gd name="T66" fmla="*/ 87 w 173"/>
                <a:gd name="T67" fmla="*/ 40 h 139"/>
                <a:gd name="T68" fmla="*/ 86 w 173"/>
                <a:gd name="T69" fmla="*/ 40 h 139"/>
                <a:gd name="T70" fmla="*/ 78 w 173"/>
                <a:gd name="T71" fmla="*/ 46 h 139"/>
                <a:gd name="T72" fmla="*/ 71 w 173"/>
                <a:gd name="T73" fmla="*/ 5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7" name="AutoShape 135"/>
            <p:cNvSpPr>
              <a:spLocks/>
            </p:cNvSpPr>
            <p:nvPr/>
          </p:nvSpPr>
          <p:spPr bwMode="gray">
            <a:xfrm>
              <a:off x="3678171" y="1804213"/>
              <a:ext cx="192024" cy="316804"/>
            </a:xfrm>
            <a:custGeom>
              <a:avLst/>
              <a:gdLst>
                <a:gd name="T0" fmla="*/ 78 w 169"/>
                <a:gd name="T1" fmla="*/ 39 h 281"/>
                <a:gd name="T2" fmla="*/ 65 w 169"/>
                <a:gd name="T3" fmla="*/ 39 h 281"/>
                <a:gd name="T4" fmla="*/ 60 w 169"/>
                <a:gd name="T5" fmla="*/ 42 h 281"/>
                <a:gd name="T6" fmla="*/ 69 w 169"/>
                <a:gd name="T7" fmla="*/ 54 h 281"/>
                <a:gd name="T8" fmla="*/ 76 w 169"/>
                <a:gd name="T9" fmla="*/ 69 h 281"/>
                <a:gd name="T10" fmla="*/ 71 w 169"/>
                <a:gd name="T11" fmla="*/ 79 h 281"/>
                <a:gd name="T12" fmla="*/ 65 w 169"/>
                <a:gd name="T13" fmla="*/ 90 h 281"/>
                <a:gd name="T14" fmla="*/ 69 w 169"/>
                <a:gd name="T15" fmla="*/ 106 h 281"/>
                <a:gd name="T16" fmla="*/ 75 w 169"/>
                <a:gd name="T17" fmla="*/ 115 h 281"/>
                <a:gd name="T18" fmla="*/ 81 w 169"/>
                <a:gd name="T19" fmla="*/ 124 h 281"/>
                <a:gd name="T20" fmla="*/ 84 w 169"/>
                <a:gd name="T21" fmla="*/ 135 h 281"/>
                <a:gd name="T22" fmla="*/ 82 w 169"/>
                <a:gd name="T23" fmla="*/ 141 h 281"/>
                <a:gd name="T24" fmla="*/ 73 w 169"/>
                <a:gd name="T25" fmla="*/ 138 h 281"/>
                <a:gd name="T26" fmla="*/ 63 w 169"/>
                <a:gd name="T27" fmla="*/ 136 h 281"/>
                <a:gd name="T28" fmla="*/ 53 w 169"/>
                <a:gd name="T29" fmla="*/ 136 h 281"/>
                <a:gd name="T30" fmla="*/ 42 w 169"/>
                <a:gd name="T31" fmla="*/ 136 h 281"/>
                <a:gd name="T32" fmla="*/ 31 w 169"/>
                <a:gd name="T33" fmla="*/ 136 h 281"/>
                <a:gd name="T34" fmla="*/ 23 w 169"/>
                <a:gd name="T35" fmla="*/ 135 h 281"/>
                <a:gd name="T36" fmla="*/ 14 w 169"/>
                <a:gd name="T37" fmla="*/ 133 h 281"/>
                <a:gd name="T38" fmla="*/ 14 w 169"/>
                <a:gd name="T39" fmla="*/ 121 h 281"/>
                <a:gd name="T40" fmla="*/ 13 w 169"/>
                <a:gd name="T41" fmla="*/ 115 h 281"/>
                <a:gd name="T42" fmla="*/ 12 w 169"/>
                <a:gd name="T43" fmla="*/ 113 h 281"/>
                <a:gd name="T44" fmla="*/ 5 w 169"/>
                <a:gd name="T45" fmla="*/ 112 h 281"/>
                <a:gd name="T46" fmla="*/ 2 w 169"/>
                <a:gd name="T47" fmla="*/ 105 h 281"/>
                <a:gd name="T48" fmla="*/ 0 w 169"/>
                <a:gd name="T49" fmla="*/ 105 h 281"/>
                <a:gd name="T50" fmla="*/ 1 w 169"/>
                <a:gd name="T51" fmla="*/ 103 h 281"/>
                <a:gd name="T52" fmla="*/ 4 w 169"/>
                <a:gd name="T53" fmla="*/ 93 h 281"/>
                <a:gd name="T54" fmla="*/ 9 w 169"/>
                <a:gd name="T55" fmla="*/ 85 h 281"/>
                <a:gd name="T56" fmla="*/ 14 w 169"/>
                <a:gd name="T57" fmla="*/ 78 h 281"/>
                <a:gd name="T58" fmla="*/ 23 w 169"/>
                <a:gd name="T59" fmla="*/ 76 h 281"/>
                <a:gd name="T60" fmla="*/ 29 w 169"/>
                <a:gd name="T61" fmla="*/ 83 h 281"/>
                <a:gd name="T62" fmla="*/ 36 w 169"/>
                <a:gd name="T63" fmla="*/ 73 h 281"/>
                <a:gd name="T64" fmla="*/ 40 w 169"/>
                <a:gd name="T65" fmla="*/ 62 h 281"/>
                <a:gd name="T66" fmla="*/ 44 w 169"/>
                <a:gd name="T67" fmla="*/ 56 h 281"/>
                <a:gd name="T68" fmla="*/ 48 w 169"/>
                <a:gd name="T69" fmla="*/ 46 h 281"/>
                <a:gd name="T70" fmla="*/ 52 w 169"/>
                <a:gd name="T71" fmla="*/ 37 h 281"/>
                <a:gd name="T72" fmla="*/ 56 w 169"/>
                <a:gd name="T73" fmla="*/ 28 h 281"/>
                <a:gd name="T74" fmla="*/ 64 w 169"/>
                <a:gd name="T75" fmla="*/ 21 h 281"/>
                <a:gd name="T76" fmla="*/ 66 w 169"/>
                <a:gd name="T77" fmla="*/ 14 h 281"/>
                <a:gd name="T78" fmla="*/ 62 w 169"/>
                <a:gd name="T79" fmla="*/ 10 h 281"/>
                <a:gd name="T80" fmla="*/ 60 w 169"/>
                <a:gd name="T81" fmla="*/ 0 h 281"/>
                <a:gd name="T82" fmla="*/ 64 w 169"/>
                <a:gd name="T83" fmla="*/ 0 h 281"/>
                <a:gd name="T84" fmla="*/ 69 w 169"/>
                <a:gd name="T85" fmla="*/ 13 h 281"/>
                <a:gd name="T86" fmla="*/ 71 w 169"/>
                <a:gd name="T87" fmla="*/ 27 h 281"/>
                <a:gd name="T88" fmla="*/ 78 w 169"/>
                <a:gd name="T89" fmla="*/ 39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8" name="AutoShape 136"/>
            <p:cNvSpPr>
              <a:spLocks/>
            </p:cNvSpPr>
            <p:nvPr/>
          </p:nvSpPr>
          <p:spPr bwMode="gray">
            <a:xfrm>
              <a:off x="3826761" y="1864877"/>
              <a:ext cx="324612" cy="242659"/>
            </a:xfrm>
            <a:custGeom>
              <a:avLst/>
              <a:gdLst>
                <a:gd name="T0" fmla="*/ 49 w 284"/>
                <a:gd name="T1" fmla="*/ 30 h 216"/>
                <a:gd name="T2" fmla="*/ 48 w 284"/>
                <a:gd name="T3" fmla="*/ 26 h 216"/>
                <a:gd name="T4" fmla="*/ 63 w 284"/>
                <a:gd name="T5" fmla="*/ 23 h 216"/>
                <a:gd name="T6" fmla="*/ 72 w 284"/>
                <a:gd name="T7" fmla="*/ 13 h 216"/>
                <a:gd name="T8" fmla="*/ 80 w 284"/>
                <a:gd name="T9" fmla="*/ 3 h 216"/>
                <a:gd name="T10" fmla="*/ 91 w 284"/>
                <a:gd name="T11" fmla="*/ 0 h 216"/>
                <a:gd name="T12" fmla="*/ 95 w 284"/>
                <a:gd name="T13" fmla="*/ 7 h 216"/>
                <a:gd name="T14" fmla="*/ 100 w 284"/>
                <a:gd name="T15" fmla="*/ 15 h 216"/>
                <a:gd name="T16" fmla="*/ 98 w 284"/>
                <a:gd name="T17" fmla="*/ 27 h 216"/>
                <a:gd name="T18" fmla="*/ 106 w 284"/>
                <a:gd name="T19" fmla="*/ 29 h 216"/>
                <a:gd name="T20" fmla="*/ 108 w 284"/>
                <a:gd name="T21" fmla="*/ 33 h 216"/>
                <a:gd name="T22" fmla="*/ 118 w 284"/>
                <a:gd name="T23" fmla="*/ 40 h 216"/>
                <a:gd name="T24" fmla="*/ 120 w 284"/>
                <a:gd name="T25" fmla="*/ 46 h 216"/>
                <a:gd name="T26" fmla="*/ 130 w 284"/>
                <a:gd name="T27" fmla="*/ 54 h 216"/>
                <a:gd name="T28" fmla="*/ 135 w 284"/>
                <a:gd name="T29" fmla="*/ 61 h 216"/>
                <a:gd name="T30" fmla="*/ 141 w 284"/>
                <a:gd name="T31" fmla="*/ 70 h 216"/>
                <a:gd name="T32" fmla="*/ 142 w 284"/>
                <a:gd name="T33" fmla="*/ 73 h 216"/>
                <a:gd name="T34" fmla="*/ 136 w 284"/>
                <a:gd name="T35" fmla="*/ 72 h 216"/>
                <a:gd name="T36" fmla="*/ 128 w 284"/>
                <a:gd name="T37" fmla="*/ 71 h 216"/>
                <a:gd name="T38" fmla="*/ 119 w 284"/>
                <a:gd name="T39" fmla="*/ 70 h 216"/>
                <a:gd name="T40" fmla="*/ 115 w 284"/>
                <a:gd name="T41" fmla="*/ 74 h 216"/>
                <a:gd name="T42" fmla="*/ 107 w 284"/>
                <a:gd name="T43" fmla="*/ 74 h 216"/>
                <a:gd name="T44" fmla="*/ 96 w 284"/>
                <a:gd name="T45" fmla="*/ 78 h 216"/>
                <a:gd name="T46" fmla="*/ 91 w 284"/>
                <a:gd name="T47" fmla="*/ 77 h 216"/>
                <a:gd name="T48" fmla="*/ 86 w 284"/>
                <a:gd name="T49" fmla="*/ 85 h 216"/>
                <a:gd name="T50" fmla="*/ 75 w 284"/>
                <a:gd name="T51" fmla="*/ 82 h 216"/>
                <a:gd name="T52" fmla="*/ 66 w 284"/>
                <a:gd name="T53" fmla="*/ 79 h 216"/>
                <a:gd name="T54" fmla="*/ 54 w 284"/>
                <a:gd name="T55" fmla="*/ 72 h 216"/>
                <a:gd name="T56" fmla="*/ 45 w 284"/>
                <a:gd name="T57" fmla="*/ 83 h 216"/>
                <a:gd name="T58" fmla="*/ 45 w 284"/>
                <a:gd name="T59" fmla="*/ 93 h 216"/>
                <a:gd name="T60" fmla="*/ 37 w 284"/>
                <a:gd name="T61" fmla="*/ 92 h 216"/>
                <a:gd name="T62" fmla="*/ 28 w 284"/>
                <a:gd name="T63" fmla="*/ 91 h 216"/>
                <a:gd name="T64" fmla="*/ 22 w 284"/>
                <a:gd name="T65" fmla="*/ 95 h 216"/>
                <a:gd name="T66" fmla="*/ 19 w 284"/>
                <a:gd name="T67" fmla="*/ 108 h 216"/>
                <a:gd name="T68" fmla="*/ 15 w 284"/>
                <a:gd name="T69" fmla="*/ 97 h 216"/>
                <a:gd name="T70" fmla="*/ 9 w 284"/>
                <a:gd name="T71" fmla="*/ 88 h 216"/>
                <a:gd name="T72" fmla="*/ 3 w 284"/>
                <a:gd name="T73" fmla="*/ 79 h 216"/>
                <a:gd name="T74" fmla="*/ 0 w 284"/>
                <a:gd name="T75" fmla="*/ 62 h 216"/>
                <a:gd name="T76" fmla="*/ 5 w 284"/>
                <a:gd name="T77" fmla="*/ 52 h 216"/>
                <a:gd name="T78" fmla="*/ 10 w 284"/>
                <a:gd name="T79" fmla="*/ 42 h 216"/>
                <a:gd name="T80" fmla="*/ 21 w 284"/>
                <a:gd name="T81" fmla="*/ 39 h 216"/>
                <a:gd name="T82" fmla="*/ 23 w 284"/>
                <a:gd name="T83" fmla="*/ 40 h 216"/>
                <a:gd name="T84" fmla="*/ 29 w 284"/>
                <a:gd name="T85" fmla="*/ 39 h 216"/>
                <a:gd name="T86" fmla="*/ 44 w 284"/>
                <a:gd name="T87" fmla="*/ 36 h 216"/>
                <a:gd name="T88" fmla="*/ 49 w 284"/>
                <a:gd name="T89" fmla="*/ 3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9" name="AutoShape 137"/>
            <p:cNvSpPr>
              <a:spLocks/>
            </p:cNvSpPr>
            <p:nvPr/>
          </p:nvSpPr>
          <p:spPr bwMode="gray">
            <a:xfrm>
              <a:off x="3047235" y="1786238"/>
              <a:ext cx="73152" cy="20222"/>
            </a:xfrm>
            <a:custGeom>
              <a:avLst/>
              <a:gdLst>
                <a:gd name="T0" fmla="*/ 2 w 64"/>
                <a:gd name="T1" fmla="*/ 3 h 18"/>
                <a:gd name="T2" fmla="*/ 0 w 64"/>
                <a:gd name="T3" fmla="*/ 9 h 18"/>
                <a:gd name="T4" fmla="*/ 8 w 64"/>
                <a:gd name="T5" fmla="*/ 6 h 18"/>
                <a:gd name="T6" fmla="*/ 17 w 64"/>
                <a:gd name="T7" fmla="*/ 3 h 18"/>
                <a:gd name="T8" fmla="*/ 32 w 64"/>
                <a:gd name="T9" fmla="*/ 6 h 18"/>
                <a:gd name="T10" fmla="*/ 29 w 64"/>
                <a:gd name="T11" fmla="*/ 3 h 18"/>
                <a:gd name="T12" fmla="*/ 15 w 64"/>
                <a:gd name="T13" fmla="*/ 0 h 18"/>
                <a:gd name="T14" fmla="*/ 14 w 64"/>
                <a:gd name="T15" fmla="*/ 2 h 18"/>
                <a:gd name="T16" fmla="*/ 2 w 64"/>
                <a:gd name="T17" fmla="*/ 2 h 18"/>
                <a:gd name="T18" fmla="*/ 2 w 64"/>
                <a:gd name="T19" fmla="*/ 3 h 18"/>
                <a:gd name="T20" fmla="*/ 12 w 64"/>
                <a:gd name="T21" fmla="*/ 3 h 18"/>
                <a:gd name="T22" fmla="*/ 6 w 64"/>
                <a:gd name="T23" fmla="*/ 6 h 18"/>
                <a:gd name="T24" fmla="*/ 2 w 64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0" name="AutoShape 138"/>
            <p:cNvSpPr>
              <a:spLocks/>
            </p:cNvSpPr>
            <p:nvPr/>
          </p:nvSpPr>
          <p:spPr bwMode="gray">
            <a:xfrm>
              <a:off x="3383277" y="1860384"/>
              <a:ext cx="112014" cy="177500"/>
            </a:xfrm>
            <a:custGeom>
              <a:avLst/>
              <a:gdLst>
                <a:gd name="T0" fmla="*/ 43 w 97"/>
                <a:gd name="T1" fmla="*/ 67 h 157"/>
                <a:gd name="T2" fmla="*/ 35 w 97"/>
                <a:gd name="T3" fmla="*/ 70 h 157"/>
                <a:gd name="T4" fmla="*/ 27 w 97"/>
                <a:gd name="T5" fmla="*/ 73 h 157"/>
                <a:gd name="T6" fmla="*/ 20 w 97"/>
                <a:gd name="T7" fmla="*/ 76 h 157"/>
                <a:gd name="T8" fmla="*/ 12 w 97"/>
                <a:gd name="T9" fmla="*/ 79 h 157"/>
                <a:gd name="T10" fmla="*/ 2 w 97"/>
                <a:gd name="T11" fmla="*/ 75 h 157"/>
                <a:gd name="T12" fmla="*/ 5 w 97"/>
                <a:gd name="T13" fmla="*/ 73 h 157"/>
                <a:gd name="T14" fmla="*/ 3 w 97"/>
                <a:gd name="T15" fmla="*/ 63 h 157"/>
                <a:gd name="T16" fmla="*/ 0 w 97"/>
                <a:gd name="T17" fmla="*/ 54 h 157"/>
                <a:gd name="T18" fmla="*/ 5 w 97"/>
                <a:gd name="T19" fmla="*/ 45 h 157"/>
                <a:gd name="T20" fmla="*/ 9 w 97"/>
                <a:gd name="T21" fmla="*/ 36 h 157"/>
                <a:gd name="T22" fmla="*/ 6 w 97"/>
                <a:gd name="T23" fmla="*/ 21 h 157"/>
                <a:gd name="T24" fmla="*/ 6 w 97"/>
                <a:gd name="T25" fmla="*/ 11 h 157"/>
                <a:gd name="T26" fmla="*/ 5 w 97"/>
                <a:gd name="T27" fmla="*/ 1 h 157"/>
                <a:gd name="T28" fmla="*/ 18 w 97"/>
                <a:gd name="T29" fmla="*/ 1 h 157"/>
                <a:gd name="T30" fmla="*/ 31 w 97"/>
                <a:gd name="T31" fmla="*/ 1 h 157"/>
                <a:gd name="T32" fmla="*/ 34 w 97"/>
                <a:gd name="T33" fmla="*/ 0 h 157"/>
                <a:gd name="T34" fmla="*/ 36 w 97"/>
                <a:gd name="T35" fmla="*/ 4 h 157"/>
                <a:gd name="T36" fmla="*/ 40 w 97"/>
                <a:gd name="T37" fmla="*/ 15 h 157"/>
                <a:gd name="T38" fmla="*/ 40 w 97"/>
                <a:gd name="T39" fmla="*/ 21 h 157"/>
                <a:gd name="T40" fmla="*/ 41 w 97"/>
                <a:gd name="T41" fmla="*/ 29 h 157"/>
                <a:gd name="T42" fmla="*/ 42 w 97"/>
                <a:gd name="T43" fmla="*/ 37 h 157"/>
                <a:gd name="T44" fmla="*/ 43 w 97"/>
                <a:gd name="T45" fmla="*/ 47 h 157"/>
                <a:gd name="T46" fmla="*/ 43 w 97"/>
                <a:gd name="T47" fmla="*/ 57 h 157"/>
                <a:gd name="T48" fmla="*/ 49 w 97"/>
                <a:gd name="T49" fmla="*/ 63 h 157"/>
                <a:gd name="T50" fmla="*/ 44 w 97"/>
                <a:gd name="T51" fmla="*/ 67 h 157"/>
                <a:gd name="T52" fmla="*/ 39 w 97"/>
                <a:gd name="T53" fmla="*/ 63 h 157"/>
                <a:gd name="T54" fmla="*/ 43 w 97"/>
                <a:gd name="T55" fmla="*/ 67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1" name="AutoShape 139"/>
            <p:cNvSpPr>
              <a:spLocks/>
            </p:cNvSpPr>
            <p:nvPr/>
          </p:nvSpPr>
          <p:spPr bwMode="gray">
            <a:xfrm>
              <a:off x="3090669" y="1817694"/>
              <a:ext cx="180594" cy="148291"/>
            </a:xfrm>
            <a:custGeom>
              <a:avLst/>
              <a:gdLst>
                <a:gd name="T0" fmla="*/ 71 w 159"/>
                <a:gd name="T1" fmla="*/ 15 h 133"/>
                <a:gd name="T2" fmla="*/ 70 w 159"/>
                <a:gd name="T3" fmla="*/ 19 h 133"/>
                <a:gd name="T4" fmla="*/ 71 w 159"/>
                <a:gd name="T5" fmla="*/ 19 h 133"/>
                <a:gd name="T6" fmla="*/ 77 w 159"/>
                <a:gd name="T7" fmla="*/ 31 h 133"/>
                <a:gd name="T8" fmla="*/ 76 w 159"/>
                <a:gd name="T9" fmla="*/ 40 h 133"/>
                <a:gd name="T10" fmla="*/ 77 w 159"/>
                <a:gd name="T11" fmla="*/ 42 h 133"/>
                <a:gd name="T12" fmla="*/ 78 w 159"/>
                <a:gd name="T13" fmla="*/ 45 h 133"/>
                <a:gd name="T14" fmla="*/ 79 w 159"/>
                <a:gd name="T15" fmla="*/ 49 h 133"/>
                <a:gd name="T16" fmla="*/ 79 w 159"/>
                <a:gd name="T17" fmla="*/ 52 h 133"/>
                <a:gd name="T18" fmla="*/ 74 w 159"/>
                <a:gd name="T19" fmla="*/ 53 h 133"/>
                <a:gd name="T20" fmla="*/ 76 w 159"/>
                <a:gd name="T21" fmla="*/ 58 h 133"/>
                <a:gd name="T22" fmla="*/ 72 w 159"/>
                <a:gd name="T23" fmla="*/ 63 h 133"/>
                <a:gd name="T24" fmla="*/ 71 w 159"/>
                <a:gd name="T25" fmla="*/ 63 h 133"/>
                <a:gd name="T26" fmla="*/ 68 w 159"/>
                <a:gd name="T27" fmla="*/ 64 h 133"/>
                <a:gd name="T28" fmla="*/ 64 w 159"/>
                <a:gd name="T29" fmla="*/ 66 h 133"/>
                <a:gd name="T30" fmla="*/ 61 w 159"/>
                <a:gd name="T31" fmla="*/ 64 h 133"/>
                <a:gd name="T32" fmla="*/ 58 w 159"/>
                <a:gd name="T33" fmla="*/ 52 h 133"/>
                <a:gd name="T34" fmla="*/ 52 w 159"/>
                <a:gd name="T35" fmla="*/ 52 h 133"/>
                <a:gd name="T36" fmla="*/ 47 w 159"/>
                <a:gd name="T37" fmla="*/ 52 h 133"/>
                <a:gd name="T38" fmla="*/ 49 w 159"/>
                <a:gd name="T39" fmla="*/ 44 h 133"/>
                <a:gd name="T40" fmla="*/ 41 w 159"/>
                <a:gd name="T41" fmla="*/ 33 h 133"/>
                <a:gd name="T42" fmla="*/ 26 w 159"/>
                <a:gd name="T43" fmla="*/ 36 h 133"/>
                <a:gd name="T44" fmla="*/ 19 w 159"/>
                <a:gd name="T45" fmla="*/ 45 h 133"/>
                <a:gd name="T46" fmla="*/ 18 w 159"/>
                <a:gd name="T47" fmla="*/ 41 h 133"/>
                <a:gd name="T48" fmla="*/ 15 w 159"/>
                <a:gd name="T49" fmla="*/ 37 h 133"/>
                <a:gd name="T50" fmla="*/ 13 w 159"/>
                <a:gd name="T51" fmla="*/ 34 h 133"/>
                <a:gd name="T52" fmla="*/ 10 w 159"/>
                <a:gd name="T53" fmla="*/ 32 h 133"/>
                <a:gd name="T54" fmla="*/ 4 w 159"/>
                <a:gd name="T55" fmla="*/ 25 h 133"/>
                <a:gd name="T56" fmla="*/ 5 w 159"/>
                <a:gd name="T57" fmla="*/ 23 h 133"/>
                <a:gd name="T58" fmla="*/ 4 w 159"/>
                <a:gd name="T59" fmla="*/ 24 h 133"/>
                <a:gd name="T60" fmla="*/ 2 w 159"/>
                <a:gd name="T61" fmla="*/ 20 h 133"/>
                <a:gd name="T62" fmla="*/ 0 w 159"/>
                <a:gd name="T63" fmla="*/ 21 h 133"/>
                <a:gd name="T64" fmla="*/ 2 w 159"/>
                <a:gd name="T65" fmla="*/ 16 h 133"/>
                <a:gd name="T66" fmla="*/ 13 w 159"/>
                <a:gd name="T67" fmla="*/ 12 h 133"/>
                <a:gd name="T68" fmla="*/ 13 w 159"/>
                <a:gd name="T69" fmla="*/ 5 h 133"/>
                <a:gd name="T70" fmla="*/ 14 w 159"/>
                <a:gd name="T71" fmla="*/ 0 h 133"/>
                <a:gd name="T72" fmla="*/ 24 w 159"/>
                <a:gd name="T73" fmla="*/ 1 h 133"/>
                <a:gd name="T74" fmla="*/ 40 w 159"/>
                <a:gd name="T75" fmla="*/ 3 h 133"/>
                <a:gd name="T76" fmla="*/ 38 w 159"/>
                <a:gd name="T77" fmla="*/ 6 h 133"/>
                <a:gd name="T78" fmla="*/ 46 w 159"/>
                <a:gd name="T79" fmla="*/ 6 h 133"/>
                <a:gd name="T80" fmla="*/ 49 w 159"/>
                <a:gd name="T81" fmla="*/ 7 h 133"/>
                <a:gd name="T82" fmla="*/ 55 w 159"/>
                <a:gd name="T83" fmla="*/ 7 h 133"/>
                <a:gd name="T84" fmla="*/ 62 w 159"/>
                <a:gd name="T85" fmla="*/ 4 h 133"/>
                <a:gd name="T86" fmla="*/ 64 w 159"/>
                <a:gd name="T87" fmla="*/ 2 h 133"/>
                <a:gd name="T88" fmla="*/ 68 w 159"/>
                <a:gd name="T89" fmla="*/ 12 h 133"/>
                <a:gd name="T90" fmla="*/ 71 w 159"/>
                <a:gd name="T91" fmla="*/ 15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2" name="AutoShape 140"/>
            <p:cNvSpPr>
              <a:spLocks/>
            </p:cNvSpPr>
            <p:nvPr/>
          </p:nvSpPr>
          <p:spPr bwMode="gray">
            <a:xfrm>
              <a:off x="3049521" y="1817694"/>
              <a:ext cx="73152" cy="47184"/>
            </a:xfrm>
            <a:custGeom>
              <a:avLst/>
              <a:gdLst>
                <a:gd name="T0" fmla="*/ 16 w 65"/>
                <a:gd name="T1" fmla="*/ 12 h 43"/>
                <a:gd name="T2" fmla="*/ 14 w 65"/>
                <a:gd name="T3" fmla="*/ 16 h 43"/>
                <a:gd name="T4" fmla="*/ 17 w 65"/>
                <a:gd name="T5" fmla="*/ 19 h 43"/>
                <a:gd name="T6" fmla="*/ 18 w 65"/>
                <a:gd name="T7" fmla="*/ 21 h 43"/>
                <a:gd name="T8" fmla="*/ 20 w 65"/>
                <a:gd name="T9" fmla="*/ 16 h 43"/>
                <a:gd name="T10" fmla="*/ 31 w 65"/>
                <a:gd name="T11" fmla="*/ 12 h 43"/>
                <a:gd name="T12" fmla="*/ 31 w 65"/>
                <a:gd name="T13" fmla="*/ 5 h 43"/>
                <a:gd name="T14" fmla="*/ 32 w 65"/>
                <a:gd name="T15" fmla="*/ 0 h 43"/>
                <a:gd name="T16" fmla="*/ 23 w 65"/>
                <a:gd name="T17" fmla="*/ 0 h 43"/>
                <a:gd name="T18" fmla="*/ 14 w 65"/>
                <a:gd name="T19" fmla="*/ 1 h 43"/>
                <a:gd name="T20" fmla="*/ 0 w 65"/>
                <a:gd name="T21" fmla="*/ 4 h 43"/>
                <a:gd name="T22" fmla="*/ 5 w 65"/>
                <a:gd name="T23" fmla="*/ 4 h 43"/>
                <a:gd name="T24" fmla="*/ 4 w 65"/>
                <a:gd name="T25" fmla="*/ 7 h 43"/>
                <a:gd name="T26" fmla="*/ 9 w 65"/>
                <a:gd name="T27" fmla="*/ 8 h 43"/>
                <a:gd name="T28" fmla="*/ 8 w 65"/>
                <a:gd name="T29" fmla="*/ 9 h 43"/>
                <a:gd name="T30" fmla="*/ 16 w 65"/>
                <a:gd name="T31" fmla="*/ 9 h 43"/>
                <a:gd name="T32" fmla="*/ 18 w 65"/>
                <a:gd name="T33" fmla="*/ 10 h 43"/>
                <a:gd name="T34" fmla="*/ 13 w 65"/>
                <a:gd name="T35" fmla="*/ 12 h 43"/>
                <a:gd name="T36" fmla="*/ 16 w 65"/>
                <a:gd name="T37" fmla="*/ 1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3" name="AutoShape 141"/>
            <p:cNvSpPr>
              <a:spLocks/>
            </p:cNvSpPr>
            <p:nvPr/>
          </p:nvSpPr>
          <p:spPr bwMode="gray">
            <a:xfrm>
              <a:off x="3252975" y="1871618"/>
              <a:ext cx="148590" cy="177500"/>
            </a:xfrm>
            <a:custGeom>
              <a:avLst/>
              <a:gdLst>
                <a:gd name="T0" fmla="*/ 36 w 131"/>
                <a:gd name="T1" fmla="*/ 6 h 157"/>
                <a:gd name="T2" fmla="*/ 32 w 131"/>
                <a:gd name="T3" fmla="*/ 3 h 157"/>
                <a:gd name="T4" fmla="*/ 25 w 131"/>
                <a:gd name="T5" fmla="*/ 5 h 157"/>
                <a:gd name="T6" fmla="*/ 23 w 131"/>
                <a:gd name="T7" fmla="*/ 0 h 157"/>
                <a:gd name="T8" fmla="*/ 20 w 131"/>
                <a:gd name="T9" fmla="*/ 3 h 157"/>
                <a:gd name="T10" fmla="*/ 14 w 131"/>
                <a:gd name="T11" fmla="*/ 6 h 157"/>
                <a:gd name="T12" fmla="*/ 8 w 131"/>
                <a:gd name="T13" fmla="*/ 4 h 157"/>
                <a:gd name="T14" fmla="*/ 5 w 131"/>
                <a:gd name="T15" fmla="*/ 7 h 157"/>
                <a:gd name="T16" fmla="*/ 5 w 131"/>
                <a:gd name="T17" fmla="*/ 16 h 157"/>
                <a:gd name="T18" fmla="*/ 6 w 131"/>
                <a:gd name="T19" fmla="*/ 18 h 157"/>
                <a:gd name="T20" fmla="*/ 6 w 131"/>
                <a:gd name="T21" fmla="*/ 21 h 157"/>
                <a:gd name="T22" fmla="*/ 8 w 131"/>
                <a:gd name="T23" fmla="*/ 25 h 157"/>
                <a:gd name="T24" fmla="*/ 7 w 131"/>
                <a:gd name="T25" fmla="*/ 28 h 157"/>
                <a:gd name="T26" fmla="*/ 2 w 131"/>
                <a:gd name="T27" fmla="*/ 29 h 157"/>
                <a:gd name="T28" fmla="*/ 4 w 131"/>
                <a:gd name="T29" fmla="*/ 34 h 157"/>
                <a:gd name="T30" fmla="*/ 0 w 131"/>
                <a:gd name="T31" fmla="*/ 39 h 157"/>
                <a:gd name="T32" fmla="*/ 0 w 131"/>
                <a:gd name="T33" fmla="*/ 39 h 157"/>
                <a:gd name="T34" fmla="*/ 0 w 131"/>
                <a:gd name="T35" fmla="*/ 50 h 157"/>
                <a:gd name="T36" fmla="*/ 0 w 131"/>
                <a:gd name="T37" fmla="*/ 52 h 157"/>
                <a:gd name="T38" fmla="*/ 7 w 131"/>
                <a:gd name="T39" fmla="*/ 58 h 157"/>
                <a:gd name="T40" fmla="*/ 12 w 131"/>
                <a:gd name="T41" fmla="*/ 64 h 157"/>
                <a:gd name="T42" fmla="*/ 10 w 131"/>
                <a:gd name="T43" fmla="*/ 79 h 157"/>
                <a:gd name="T44" fmla="*/ 24 w 131"/>
                <a:gd name="T45" fmla="*/ 74 h 157"/>
                <a:gd name="T46" fmla="*/ 38 w 131"/>
                <a:gd name="T47" fmla="*/ 69 h 157"/>
                <a:gd name="T48" fmla="*/ 35 w 131"/>
                <a:gd name="T49" fmla="*/ 69 h 157"/>
                <a:gd name="T50" fmla="*/ 48 w 131"/>
                <a:gd name="T51" fmla="*/ 68 h 157"/>
                <a:gd name="T52" fmla="*/ 41 w 131"/>
                <a:gd name="T53" fmla="*/ 68 h 157"/>
                <a:gd name="T54" fmla="*/ 50 w 131"/>
                <a:gd name="T55" fmla="*/ 67 h 157"/>
                <a:gd name="T56" fmla="*/ 57 w 131"/>
                <a:gd name="T57" fmla="*/ 68 h 157"/>
                <a:gd name="T58" fmla="*/ 58 w 131"/>
                <a:gd name="T59" fmla="*/ 70 h 157"/>
                <a:gd name="T60" fmla="*/ 62 w 131"/>
                <a:gd name="T61" fmla="*/ 67 h 157"/>
                <a:gd name="T62" fmla="*/ 59 w 131"/>
                <a:gd name="T63" fmla="*/ 58 h 157"/>
                <a:gd name="T64" fmla="*/ 57 w 131"/>
                <a:gd name="T65" fmla="*/ 48 h 157"/>
                <a:gd name="T66" fmla="*/ 61 w 131"/>
                <a:gd name="T67" fmla="*/ 40 h 157"/>
                <a:gd name="T68" fmla="*/ 65 w 131"/>
                <a:gd name="T69" fmla="*/ 31 h 157"/>
                <a:gd name="T70" fmla="*/ 63 w 131"/>
                <a:gd name="T71" fmla="*/ 15 h 157"/>
                <a:gd name="T72" fmla="*/ 53 w 131"/>
                <a:gd name="T73" fmla="*/ 10 h 157"/>
                <a:gd name="T74" fmla="*/ 43 w 131"/>
                <a:gd name="T75" fmla="*/ 12 h 157"/>
                <a:gd name="T76" fmla="*/ 36 w 131"/>
                <a:gd name="T77" fmla="*/ 6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4" name="AutoShape 142"/>
            <p:cNvSpPr>
              <a:spLocks/>
            </p:cNvSpPr>
            <p:nvPr/>
          </p:nvSpPr>
          <p:spPr bwMode="gray">
            <a:xfrm>
              <a:off x="3131817" y="1891840"/>
              <a:ext cx="75438" cy="85380"/>
            </a:xfrm>
            <a:custGeom>
              <a:avLst/>
              <a:gdLst>
                <a:gd name="T0" fmla="*/ 33 w 66"/>
                <a:gd name="T1" fmla="*/ 19 h 76"/>
                <a:gd name="T2" fmla="*/ 28 w 66"/>
                <a:gd name="T3" fmla="*/ 26 h 76"/>
                <a:gd name="T4" fmla="*/ 22 w 66"/>
                <a:gd name="T5" fmla="*/ 34 h 76"/>
                <a:gd name="T6" fmla="*/ 19 w 66"/>
                <a:gd name="T7" fmla="*/ 38 h 76"/>
                <a:gd name="T8" fmla="*/ 8 w 66"/>
                <a:gd name="T9" fmla="*/ 32 h 76"/>
                <a:gd name="T10" fmla="*/ 10 w 66"/>
                <a:gd name="T11" fmla="*/ 30 h 76"/>
                <a:gd name="T12" fmla="*/ 7 w 66"/>
                <a:gd name="T13" fmla="*/ 28 h 76"/>
                <a:gd name="T14" fmla="*/ 1 w 66"/>
                <a:gd name="T15" fmla="*/ 20 h 76"/>
                <a:gd name="T16" fmla="*/ 4 w 66"/>
                <a:gd name="T17" fmla="*/ 18 h 76"/>
                <a:gd name="T18" fmla="*/ 1 w 66"/>
                <a:gd name="T19" fmla="*/ 17 h 76"/>
                <a:gd name="T20" fmla="*/ 3 w 66"/>
                <a:gd name="T21" fmla="*/ 14 h 76"/>
                <a:gd name="T22" fmla="*/ 0 w 66"/>
                <a:gd name="T23" fmla="*/ 12 h 76"/>
                <a:gd name="T24" fmla="*/ 7 w 66"/>
                <a:gd name="T25" fmla="*/ 3 h 76"/>
                <a:gd name="T26" fmla="*/ 22 w 66"/>
                <a:gd name="T27" fmla="*/ 0 h 76"/>
                <a:gd name="T28" fmla="*/ 30 w 66"/>
                <a:gd name="T29" fmla="*/ 11 h 76"/>
                <a:gd name="T30" fmla="*/ 28 w 66"/>
                <a:gd name="T31" fmla="*/ 19 h 76"/>
                <a:gd name="T32" fmla="*/ 33 w 66"/>
                <a:gd name="T33" fmla="*/ 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5" name="AutoShape 143"/>
            <p:cNvSpPr>
              <a:spLocks/>
            </p:cNvSpPr>
            <p:nvPr/>
          </p:nvSpPr>
          <p:spPr bwMode="gray">
            <a:xfrm>
              <a:off x="3461001" y="1860384"/>
              <a:ext cx="45720" cy="139304"/>
            </a:xfrm>
            <a:custGeom>
              <a:avLst/>
              <a:gdLst>
                <a:gd name="T0" fmla="*/ 9 w 40"/>
                <a:gd name="T1" fmla="*/ 1 h 125"/>
                <a:gd name="T2" fmla="*/ 0 w 40"/>
                <a:gd name="T3" fmla="*/ 0 h 125"/>
                <a:gd name="T4" fmla="*/ 2 w 40"/>
                <a:gd name="T5" fmla="*/ 3 h 125"/>
                <a:gd name="T6" fmla="*/ 6 w 40"/>
                <a:gd name="T7" fmla="*/ 15 h 125"/>
                <a:gd name="T8" fmla="*/ 6 w 40"/>
                <a:gd name="T9" fmla="*/ 20 h 125"/>
                <a:gd name="T10" fmla="*/ 7 w 40"/>
                <a:gd name="T11" fmla="*/ 29 h 125"/>
                <a:gd name="T12" fmla="*/ 9 w 40"/>
                <a:gd name="T13" fmla="*/ 36 h 125"/>
                <a:gd name="T14" fmla="*/ 9 w 40"/>
                <a:gd name="T15" fmla="*/ 47 h 125"/>
                <a:gd name="T16" fmla="*/ 9 w 40"/>
                <a:gd name="T17" fmla="*/ 56 h 125"/>
                <a:gd name="T18" fmla="*/ 15 w 40"/>
                <a:gd name="T19" fmla="*/ 62 h 125"/>
                <a:gd name="T20" fmla="*/ 20 w 40"/>
                <a:gd name="T21" fmla="*/ 60 h 125"/>
                <a:gd name="T22" fmla="*/ 20 w 40"/>
                <a:gd name="T23" fmla="*/ 51 h 125"/>
                <a:gd name="T24" fmla="*/ 20 w 40"/>
                <a:gd name="T25" fmla="*/ 42 h 125"/>
                <a:gd name="T26" fmla="*/ 19 w 40"/>
                <a:gd name="T27" fmla="*/ 33 h 125"/>
                <a:gd name="T28" fmla="*/ 18 w 40"/>
                <a:gd name="T29" fmla="*/ 23 h 125"/>
                <a:gd name="T30" fmla="*/ 17 w 40"/>
                <a:gd name="T31" fmla="*/ 14 h 125"/>
                <a:gd name="T32" fmla="*/ 11 w 40"/>
                <a:gd name="T33" fmla="*/ 6 h 125"/>
                <a:gd name="T34" fmla="*/ 12 w 40"/>
                <a:gd name="T35" fmla="*/ 1 h 125"/>
                <a:gd name="T36" fmla="*/ 9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6" name="AutoShape 144"/>
            <p:cNvSpPr>
              <a:spLocks/>
            </p:cNvSpPr>
            <p:nvPr/>
          </p:nvSpPr>
          <p:spPr bwMode="gray">
            <a:xfrm>
              <a:off x="3255261" y="1141395"/>
              <a:ext cx="502920" cy="494305"/>
            </a:xfrm>
            <a:custGeom>
              <a:avLst/>
              <a:gdLst>
                <a:gd name="T0" fmla="*/ 2 w 441"/>
                <a:gd name="T1" fmla="*/ 100 h 441"/>
                <a:gd name="T2" fmla="*/ 0 w 441"/>
                <a:gd name="T3" fmla="*/ 115 h 441"/>
                <a:gd name="T4" fmla="*/ 0 w 441"/>
                <a:gd name="T5" fmla="*/ 119 h 441"/>
                <a:gd name="T6" fmla="*/ 10 w 441"/>
                <a:gd name="T7" fmla="*/ 126 h 441"/>
                <a:gd name="T8" fmla="*/ 20 w 441"/>
                <a:gd name="T9" fmla="*/ 133 h 441"/>
                <a:gd name="T10" fmla="*/ 31 w 441"/>
                <a:gd name="T11" fmla="*/ 140 h 441"/>
                <a:gd name="T12" fmla="*/ 41 w 441"/>
                <a:gd name="T13" fmla="*/ 148 h 441"/>
                <a:gd name="T14" fmla="*/ 49 w 441"/>
                <a:gd name="T15" fmla="*/ 154 h 441"/>
                <a:gd name="T16" fmla="*/ 56 w 441"/>
                <a:gd name="T17" fmla="*/ 160 h 441"/>
                <a:gd name="T18" fmla="*/ 64 w 441"/>
                <a:gd name="T19" fmla="*/ 166 h 441"/>
                <a:gd name="T20" fmla="*/ 73 w 441"/>
                <a:gd name="T21" fmla="*/ 172 h 441"/>
                <a:gd name="T22" fmla="*/ 80 w 441"/>
                <a:gd name="T23" fmla="*/ 178 h 441"/>
                <a:gd name="T24" fmla="*/ 88 w 441"/>
                <a:gd name="T25" fmla="*/ 184 h 441"/>
                <a:gd name="T26" fmla="*/ 97 w 441"/>
                <a:gd name="T27" fmla="*/ 190 h 441"/>
                <a:gd name="T28" fmla="*/ 104 w 441"/>
                <a:gd name="T29" fmla="*/ 196 h 441"/>
                <a:gd name="T30" fmla="*/ 104 w 441"/>
                <a:gd name="T31" fmla="*/ 200 h 441"/>
                <a:gd name="T32" fmla="*/ 110 w 441"/>
                <a:gd name="T33" fmla="*/ 205 h 441"/>
                <a:gd name="T34" fmla="*/ 125 w 441"/>
                <a:gd name="T35" fmla="*/ 211 h 441"/>
                <a:gd name="T36" fmla="*/ 125 w 441"/>
                <a:gd name="T37" fmla="*/ 220 h 441"/>
                <a:gd name="T38" fmla="*/ 137 w 441"/>
                <a:gd name="T39" fmla="*/ 220 h 441"/>
                <a:gd name="T40" fmla="*/ 146 w 441"/>
                <a:gd name="T41" fmla="*/ 218 h 441"/>
                <a:gd name="T42" fmla="*/ 155 w 441"/>
                <a:gd name="T43" fmla="*/ 217 h 441"/>
                <a:gd name="T44" fmla="*/ 163 w 441"/>
                <a:gd name="T45" fmla="*/ 208 h 441"/>
                <a:gd name="T46" fmla="*/ 172 w 441"/>
                <a:gd name="T47" fmla="*/ 199 h 441"/>
                <a:gd name="T48" fmla="*/ 184 w 441"/>
                <a:gd name="T49" fmla="*/ 191 h 441"/>
                <a:gd name="T50" fmla="*/ 196 w 441"/>
                <a:gd name="T51" fmla="*/ 182 h 441"/>
                <a:gd name="T52" fmla="*/ 208 w 441"/>
                <a:gd name="T53" fmla="*/ 174 h 441"/>
                <a:gd name="T54" fmla="*/ 220 w 441"/>
                <a:gd name="T55" fmla="*/ 166 h 441"/>
                <a:gd name="T56" fmla="*/ 215 w 441"/>
                <a:gd name="T57" fmla="*/ 156 h 441"/>
                <a:gd name="T58" fmla="*/ 203 w 441"/>
                <a:gd name="T59" fmla="*/ 154 h 441"/>
                <a:gd name="T60" fmla="*/ 199 w 441"/>
                <a:gd name="T61" fmla="*/ 143 h 441"/>
                <a:gd name="T62" fmla="*/ 192 w 441"/>
                <a:gd name="T63" fmla="*/ 133 h 441"/>
                <a:gd name="T64" fmla="*/ 197 w 441"/>
                <a:gd name="T65" fmla="*/ 129 h 441"/>
                <a:gd name="T66" fmla="*/ 196 w 441"/>
                <a:gd name="T67" fmla="*/ 115 h 441"/>
                <a:gd name="T68" fmla="*/ 196 w 441"/>
                <a:gd name="T69" fmla="*/ 100 h 441"/>
                <a:gd name="T70" fmla="*/ 191 w 441"/>
                <a:gd name="T71" fmla="*/ 86 h 441"/>
                <a:gd name="T72" fmla="*/ 192 w 441"/>
                <a:gd name="T73" fmla="*/ 83 h 441"/>
                <a:gd name="T74" fmla="*/ 189 w 441"/>
                <a:gd name="T75" fmla="*/ 71 h 441"/>
                <a:gd name="T76" fmla="*/ 187 w 441"/>
                <a:gd name="T77" fmla="*/ 59 h 441"/>
                <a:gd name="T78" fmla="*/ 178 w 441"/>
                <a:gd name="T79" fmla="*/ 50 h 441"/>
                <a:gd name="T80" fmla="*/ 170 w 441"/>
                <a:gd name="T81" fmla="*/ 38 h 441"/>
                <a:gd name="T82" fmla="*/ 175 w 441"/>
                <a:gd name="T83" fmla="*/ 29 h 441"/>
                <a:gd name="T84" fmla="*/ 179 w 441"/>
                <a:gd name="T85" fmla="*/ 20 h 441"/>
                <a:gd name="T86" fmla="*/ 178 w 441"/>
                <a:gd name="T87" fmla="*/ 3 h 441"/>
                <a:gd name="T88" fmla="*/ 180 w 441"/>
                <a:gd name="T89" fmla="*/ 0 h 441"/>
                <a:gd name="T90" fmla="*/ 164 w 441"/>
                <a:gd name="T91" fmla="*/ 0 h 441"/>
                <a:gd name="T92" fmla="*/ 155 w 441"/>
                <a:gd name="T93" fmla="*/ 0 h 441"/>
                <a:gd name="T94" fmla="*/ 144 w 441"/>
                <a:gd name="T95" fmla="*/ 2 h 441"/>
                <a:gd name="T96" fmla="*/ 133 w 441"/>
                <a:gd name="T97" fmla="*/ 2 h 441"/>
                <a:gd name="T98" fmla="*/ 121 w 441"/>
                <a:gd name="T99" fmla="*/ 2 h 441"/>
                <a:gd name="T100" fmla="*/ 107 w 441"/>
                <a:gd name="T101" fmla="*/ 6 h 441"/>
                <a:gd name="T102" fmla="*/ 94 w 441"/>
                <a:gd name="T103" fmla="*/ 10 h 441"/>
                <a:gd name="T104" fmla="*/ 89 w 441"/>
                <a:gd name="T105" fmla="*/ 13 h 441"/>
                <a:gd name="T106" fmla="*/ 79 w 441"/>
                <a:gd name="T107" fmla="*/ 17 h 441"/>
                <a:gd name="T108" fmla="*/ 69 w 441"/>
                <a:gd name="T109" fmla="*/ 22 h 441"/>
                <a:gd name="T110" fmla="*/ 71 w 441"/>
                <a:gd name="T111" fmla="*/ 25 h 441"/>
                <a:gd name="T112" fmla="*/ 73 w 441"/>
                <a:gd name="T113" fmla="*/ 34 h 441"/>
                <a:gd name="T114" fmla="*/ 74 w 441"/>
                <a:gd name="T115" fmla="*/ 44 h 441"/>
                <a:gd name="T116" fmla="*/ 81 w 441"/>
                <a:gd name="T117" fmla="*/ 55 h 441"/>
                <a:gd name="T118" fmla="*/ 79 w 441"/>
                <a:gd name="T119" fmla="*/ 58 h 441"/>
                <a:gd name="T120" fmla="*/ 67 w 441"/>
                <a:gd name="T121" fmla="*/ 59 h 441"/>
                <a:gd name="T122" fmla="*/ 53 w 441"/>
                <a:gd name="T123" fmla="*/ 64 h 441"/>
                <a:gd name="T124" fmla="*/ 53 w 441"/>
                <a:gd name="T125" fmla="*/ 71 h 441"/>
                <a:gd name="T126" fmla="*/ 46 w 441"/>
                <a:gd name="T127" fmla="*/ 77 h 44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1"/>
                <a:gd name="T193" fmla="*/ 0 h 441"/>
                <a:gd name="T194" fmla="*/ 441 w 441"/>
                <a:gd name="T195" fmla="*/ 441 h 44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7" name="AutoShape 145"/>
            <p:cNvSpPr>
              <a:spLocks/>
            </p:cNvSpPr>
            <p:nvPr/>
          </p:nvSpPr>
          <p:spPr bwMode="gray">
            <a:xfrm>
              <a:off x="3120387" y="1363832"/>
              <a:ext cx="13716" cy="15728"/>
            </a:xfrm>
            <a:custGeom>
              <a:avLst/>
              <a:gdLst>
                <a:gd name="T0" fmla="*/ 6 w 12"/>
                <a:gd name="T1" fmla="*/ 0 h 15"/>
                <a:gd name="T2" fmla="*/ 6 w 12"/>
                <a:gd name="T3" fmla="*/ 5 h 15"/>
                <a:gd name="T4" fmla="*/ 0 w 12"/>
                <a:gd name="T5" fmla="*/ 7 h 15"/>
                <a:gd name="T6" fmla="*/ 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0"/>
                  </a:moveTo>
                  <a:lnTo>
                    <a:pt x="11" y="11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8" name="AutoShape 146"/>
            <p:cNvSpPr>
              <a:spLocks/>
            </p:cNvSpPr>
            <p:nvPr/>
          </p:nvSpPr>
          <p:spPr bwMode="gray">
            <a:xfrm>
              <a:off x="3058665" y="1377313"/>
              <a:ext cx="13716" cy="8987"/>
            </a:xfrm>
            <a:custGeom>
              <a:avLst/>
              <a:gdLst>
                <a:gd name="T0" fmla="*/ 6 w 11"/>
                <a:gd name="T1" fmla="*/ 0 h 10"/>
                <a:gd name="T2" fmla="*/ 0 w 11"/>
                <a:gd name="T3" fmla="*/ 4 h 10"/>
                <a:gd name="T4" fmla="*/ 0 w 11"/>
                <a:gd name="T5" fmla="*/ 1 h 10"/>
                <a:gd name="T6" fmla="*/ 6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9" name="AutoShape 147"/>
            <p:cNvSpPr>
              <a:spLocks/>
            </p:cNvSpPr>
            <p:nvPr/>
          </p:nvSpPr>
          <p:spPr bwMode="gray">
            <a:xfrm>
              <a:off x="3083811" y="1390794"/>
              <a:ext cx="9144" cy="449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2 h 5"/>
                <a:gd name="T4" fmla="*/ 0 w 9"/>
                <a:gd name="T5" fmla="*/ 0 h 5"/>
                <a:gd name="T6" fmla="*/ 4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0" name="AutoShape 148"/>
            <p:cNvSpPr>
              <a:spLocks/>
            </p:cNvSpPr>
            <p:nvPr/>
          </p:nvSpPr>
          <p:spPr bwMode="gray">
            <a:xfrm>
              <a:off x="3134103" y="1354845"/>
              <a:ext cx="9144" cy="4494"/>
            </a:xfrm>
            <a:custGeom>
              <a:avLst/>
              <a:gdLst>
                <a:gd name="T0" fmla="*/ 3 w 8"/>
                <a:gd name="T1" fmla="*/ 2 h 4"/>
                <a:gd name="T2" fmla="*/ 4 w 8"/>
                <a:gd name="T3" fmla="*/ 0 h 4"/>
                <a:gd name="T4" fmla="*/ 0 w 8"/>
                <a:gd name="T5" fmla="*/ 1 h 4"/>
                <a:gd name="T6" fmla="*/ 3 w 8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6" y="4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1" name="AutoShape 149"/>
            <p:cNvSpPr>
              <a:spLocks/>
            </p:cNvSpPr>
            <p:nvPr/>
          </p:nvSpPr>
          <p:spPr bwMode="gray">
            <a:xfrm>
              <a:off x="2864356" y="1707599"/>
              <a:ext cx="4572" cy="2247"/>
            </a:xfrm>
            <a:custGeom>
              <a:avLst/>
              <a:gdLst>
                <a:gd name="T0" fmla="*/ 2 w 5"/>
                <a:gd name="T1" fmla="*/ 1 h 1"/>
                <a:gd name="T2" fmla="*/ 1 w 5"/>
                <a:gd name="T3" fmla="*/ 1 h 1"/>
                <a:gd name="T4" fmla="*/ 0 w 5"/>
                <a:gd name="T5" fmla="*/ 0 h 1"/>
                <a:gd name="T6" fmla="*/ 2 w 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2" name="AutoShape 150"/>
            <p:cNvSpPr>
              <a:spLocks/>
            </p:cNvSpPr>
            <p:nvPr/>
          </p:nvSpPr>
          <p:spPr bwMode="gray">
            <a:xfrm>
              <a:off x="3337557" y="1161616"/>
              <a:ext cx="2286" cy="224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3" name="AutoShape 151"/>
            <p:cNvSpPr>
              <a:spLocks/>
            </p:cNvSpPr>
            <p:nvPr/>
          </p:nvSpPr>
          <p:spPr bwMode="gray">
            <a:xfrm>
              <a:off x="3691887" y="1244750"/>
              <a:ext cx="388620" cy="381963"/>
            </a:xfrm>
            <a:custGeom>
              <a:avLst/>
              <a:gdLst>
                <a:gd name="T0" fmla="*/ 159 w 340"/>
                <a:gd name="T1" fmla="*/ 170 h 339"/>
                <a:gd name="T2" fmla="*/ 159 w 340"/>
                <a:gd name="T3" fmla="*/ 163 h 339"/>
                <a:gd name="T4" fmla="*/ 170 w 340"/>
                <a:gd name="T5" fmla="*/ 163 h 339"/>
                <a:gd name="T6" fmla="*/ 170 w 340"/>
                <a:gd name="T7" fmla="*/ 151 h 339"/>
                <a:gd name="T8" fmla="*/ 169 w 340"/>
                <a:gd name="T9" fmla="*/ 139 h 339"/>
                <a:gd name="T10" fmla="*/ 168 w 340"/>
                <a:gd name="T11" fmla="*/ 127 h 339"/>
                <a:gd name="T12" fmla="*/ 168 w 340"/>
                <a:gd name="T13" fmla="*/ 115 h 339"/>
                <a:gd name="T14" fmla="*/ 167 w 340"/>
                <a:gd name="T15" fmla="*/ 104 h 339"/>
                <a:gd name="T16" fmla="*/ 167 w 340"/>
                <a:gd name="T17" fmla="*/ 92 h 339"/>
                <a:gd name="T18" fmla="*/ 165 w 340"/>
                <a:gd name="T19" fmla="*/ 81 h 339"/>
                <a:gd name="T20" fmla="*/ 165 w 340"/>
                <a:gd name="T21" fmla="*/ 69 h 339"/>
                <a:gd name="T22" fmla="*/ 164 w 340"/>
                <a:gd name="T23" fmla="*/ 57 h 339"/>
                <a:gd name="T24" fmla="*/ 163 w 340"/>
                <a:gd name="T25" fmla="*/ 46 h 339"/>
                <a:gd name="T26" fmla="*/ 162 w 340"/>
                <a:gd name="T27" fmla="*/ 36 h 339"/>
                <a:gd name="T28" fmla="*/ 162 w 340"/>
                <a:gd name="T29" fmla="*/ 27 h 339"/>
                <a:gd name="T30" fmla="*/ 164 w 340"/>
                <a:gd name="T31" fmla="*/ 19 h 339"/>
                <a:gd name="T32" fmla="*/ 158 w 340"/>
                <a:gd name="T33" fmla="*/ 15 h 339"/>
                <a:gd name="T34" fmla="*/ 142 w 340"/>
                <a:gd name="T35" fmla="*/ 10 h 339"/>
                <a:gd name="T36" fmla="*/ 140 w 340"/>
                <a:gd name="T37" fmla="*/ 6 h 339"/>
                <a:gd name="T38" fmla="*/ 125 w 340"/>
                <a:gd name="T39" fmla="*/ 3 h 339"/>
                <a:gd name="T40" fmla="*/ 118 w 340"/>
                <a:gd name="T41" fmla="*/ 8 h 339"/>
                <a:gd name="T42" fmla="*/ 110 w 340"/>
                <a:gd name="T43" fmla="*/ 13 h 339"/>
                <a:gd name="T44" fmla="*/ 110 w 340"/>
                <a:gd name="T45" fmla="*/ 30 h 339"/>
                <a:gd name="T46" fmla="*/ 100 w 340"/>
                <a:gd name="T47" fmla="*/ 36 h 339"/>
                <a:gd name="T48" fmla="*/ 88 w 340"/>
                <a:gd name="T49" fmla="*/ 30 h 339"/>
                <a:gd name="T50" fmla="*/ 77 w 340"/>
                <a:gd name="T51" fmla="*/ 24 h 339"/>
                <a:gd name="T52" fmla="*/ 63 w 340"/>
                <a:gd name="T53" fmla="*/ 21 h 339"/>
                <a:gd name="T54" fmla="*/ 59 w 340"/>
                <a:gd name="T55" fmla="*/ 10 h 339"/>
                <a:gd name="T56" fmla="*/ 47 w 340"/>
                <a:gd name="T57" fmla="*/ 7 h 339"/>
                <a:gd name="T58" fmla="*/ 36 w 340"/>
                <a:gd name="T59" fmla="*/ 4 h 339"/>
                <a:gd name="T60" fmla="*/ 21 w 340"/>
                <a:gd name="T61" fmla="*/ 0 h 339"/>
                <a:gd name="T62" fmla="*/ 20 w 340"/>
                <a:gd name="T63" fmla="*/ 10 h 339"/>
                <a:gd name="T64" fmla="*/ 13 w 340"/>
                <a:gd name="T65" fmla="*/ 16 h 339"/>
                <a:gd name="T66" fmla="*/ 6 w 340"/>
                <a:gd name="T67" fmla="*/ 22 h 339"/>
                <a:gd name="T68" fmla="*/ 6 w 340"/>
                <a:gd name="T69" fmla="*/ 32 h 339"/>
                <a:gd name="T70" fmla="*/ 1 w 340"/>
                <a:gd name="T71" fmla="*/ 37 h 339"/>
                <a:gd name="T72" fmla="*/ 0 w 340"/>
                <a:gd name="T73" fmla="*/ 40 h 339"/>
                <a:gd name="T74" fmla="*/ 5 w 340"/>
                <a:gd name="T75" fmla="*/ 54 h 339"/>
                <a:gd name="T76" fmla="*/ 5 w 340"/>
                <a:gd name="T77" fmla="*/ 69 h 339"/>
                <a:gd name="T78" fmla="*/ 5 w 340"/>
                <a:gd name="T79" fmla="*/ 83 h 339"/>
                <a:gd name="T80" fmla="*/ 1 w 340"/>
                <a:gd name="T81" fmla="*/ 87 h 339"/>
                <a:gd name="T82" fmla="*/ 7 w 340"/>
                <a:gd name="T83" fmla="*/ 97 h 339"/>
                <a:gd name="T84" fmla="*/ 11 w 340"/>
                <a:gd name="T85" fmla="*/ 108 h 339"/>
                <a:gd name="T86" fmla="*/ 24 w 340"/>
                <a:gd name="T87" fmla="*/ 110 h 339"/>
                <a:gd name="T88" fmla="*/ 29 w 340"/>
                <a:gd name="T89" fmla="*/ 120 h 339"/>
                <a:gd name="T90" fmla="*/ 44 w 340"/>
                <a:gd name="T91" fmla="*/ 124 h 339"/>
                <a:gd name="T92" fmla="*/ 53 w 340"/>
                <a:gd name="T93" fmla="*/ 131 h 339"/>
                <a:gd name="T94" fmla="*/ 60 w 340"/>
                <a:gd name="T95" fmla="*/ 127 h 339"/>
                <a:gd name="T96" fmla="*/ 72 w 340"/>
                <a:gd name="T97" fmla="*/ 120 h 339"/>
                <a:gd name="T98" fmla="*/ 83 w 340"/>
                <a:gd name="T99" fmla="*/ 126 h 339"/>
                <a:gd name="T100" fmla="*/ 93 w 340"/>
                <a:gd name="T101" fmla="*/ 133 h 339"/>
                <a:gd name="T102" fmla="*/ 104 w 340"/>
                <a:gd name="T103" fmla="*/ 139 h 339"/>
                <a:gd name="T104" fmla="*/ 115 w 340"/>
                <a:gd name="T105" fmla="*/ 145 h 339"/>
                <a:gd name="T106" fmla="*/ 126 w 340"/>
                <a:gd name="T107" fmla="*/ 151 h 339"/>
                <a:gd name="T108" fmla="*/ 138 w 340"/>
                <a:gd name="T109" fmla="*/ 157 h 339"/>
                <a:gd name="T110" fmla="*/ 149 w 340"/>
                <a:gd name="T111" fmla="*/ 163 h 339"/>
                <a:gd name="T112" fmla="*/ 159 w 340"/>
                <a:gd name="T113" fmla="*/ 170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4" name="AutoShape 152"/>
            <p:cNvSpPr>
              <a:spLocks/>
            </p:cNvSpPr>
            <p:nvPr/>
          </p:nvSpPr>
          <p:spPr bwMode="gray">
            <a:xfrm>
              <a:off x="3159249" y="1473927"/>
              <a:ext cx="409194" cy="413419"/>
            </a:xfrm>
            <a:custGeom>
              <a:avLst/>
              <a:gdLst>
                <a:gd name="T0" fmla="*/ 41 w 357"/>
                <a:gd name="T1" fmla="*/ 169 h 368"/>
                <a:gd name="T2" fmla="*/ 40 w 357"/>
                <a:gd name="T3" fmla="*/ 173 h 368"/>
                <a:gd name="T4" fmla="*/ 41 w 357"/>
                <a:gd name="T5" fmla="*/ 173 h 368"/>
                <a:gd name="T6" fmla="*/ 46 w 357"/>
                <a:gd name="T7" fmla="*/ 184 h 368"/>
                <a:gd name="T8" fmla="*/ 49 w 357"/>
                <a:gd name="T9" fmla="*/ 182 h 368"/>
                <a:gd name="T10" fmla="*/ 55 w 357"/>
                <a:gd name="T11" fmla="*/ 184 h 368"/>
                <a:gd name="T12" fmla="*/ 61 w 357"/>
                <a:gd name="T13" fmla="*/ 181 h 368"/>
                <a:gd name="T14" fmla="*/ 64 w 357"/>
                <a:gd name="T15" fmla="*/ 178 h 368"/>
                <a:gd name="T16" fmla="*/ 66 w 357"/>
                <a:gd name="T17" fmla="*/ 182 h 368"/>
                <a:gd name="T18" fmla="*/ 73 w 357"/>
                <a:gd name="T19" fmla="*/ 181 h 368"/>
                <a:gd name="T20" fmla="*/ 76 w 357"/>
                <a:gd name="T21" fmla="*/ 164 h 368"/>
                <a:gd name="T22" fmla="*/ 79 w 357"/>
                <a:gd name="T23" fmla="*/ 161 h 368"/>
                <a:gd name="T24" fmla="*/ 85 w 357"/>
                <a:gd name="T25" fmla="*/ 156 h 368"/>
                <a:gd name="T26" fmla="*/ 88 w 357"/>
                <a:gd name="T27" fmla="*/ 151 h 368"/>
                <a:gd name="T28" fmla="*/ 89 w 357"/>
                <a:gd name="T29" fmla="*/ 144 h 368"/>
                <a:gd name="T30" fmla="*/ 96 w 357"/>
                <a:gd name="T31" fmla="*/ 146 h 368"/>
                <a:gd name="T32" fmla="*/ 98 w 357"/>
                <a:gd name="T33" fmla="*/ 142 h 368"/>
                <a:gd name="T34" fmla="*/ 100 w 357"/>
                <a:gd name="T35" fmla="*/ 141 h 368"/>
                <a:gd name="T36" fmla="*/ 104 w 357"/>
                <a:gd name="T37" fmla="*/ 135 h 368"/>
                <a:gd name="T38" fmla="*/ 110 w 357"/>
                <a:gd name="T39" fmla="*/ 134 h 368"/>
                <a:gd name="T40" fmla="*/ 112 w 357"/>
                <a:gd name="T41" fmla="*/ 130 h 368"/>
                <a:gd name="T42" fmla="*/ 125 w 357"/>
                <a:gd name="T43" fmla="*/ 123 h 368"/>
                <a:gd name="T44" fmla="*/ 136 w 357"/>
                <a:gd name="T45" fmla="*/ 124 h 368"/>
                <a:gd name="T46" fmla="*/ 137 w 357"/>
                <a:gd name="T47" fmla="*/ 124 h 368"/>
                <a:gd name="T48" fmla="*/ 148 w 357"/>
                <a:gd name="T49" fmla="*/ 120 h 368"/>
                <a:gd name="T50" fmla="*/ 160 w 357"/>
                <a:gd name="T51" fmla="*/ 120 h 368"/>
                <a:gd name="T52" fmla="*/ 172 w 357"/>
                <a:gd name="T53" fmla="*/ 120 h 368"/>
                <a:gd name="T54" fmla="*/ 177 w 357"/>
                <a:gd name="T55" fmla="*/ 108 h 368"/>
                <a:gd name="T56" fmla="*/ 178 w 357"/>
                <a:gd name="T57" fmla="*/ 99 h 368"/>
                <a:gd name="T58" fmla="*/ 178 w 357"/>
                <a:gd name="T59" fmla="*/ 91 h 368"/>
                <a:gd name="T60" fmla="*/ 179 w 357"/>
                <a:gd name="T61" fmla="*/ 82 h 368"/>
                <a:gd name="T62" fmla="*/ 179 w 357"/>
                <a:gd name="T63" fmla="*/ 73 h 368"/>
                <a:gd name="T64" fmla="*/ 167 w 357"/>
                <a:gd name="T65" fmla="*/ 73 h 368"/>
                <a:gd name="T66" fmla="*/ 166 w 357"/>
                <a:gd name="T67" fmla="*/ 63 h 368"/>
                <a:gd name="T68" fmla="*/ 151 w 357"/>
                <a:gd name="T69" fmla="*/ 57 h 368"/>
                <a:gd name="T70" fmla="*/ 146 w 357"/>
                <a:gd name="T71" fmla="*/ 52 h 368"/>
                <a:gd name="T72" fmla="*/ 146 w 357"/>
                <a:gd name="T73" fmla="*/ 48 h 368"/>
                <a:gd name="T74" fmla="*/ 138 w 357"/>
                <a:gd name="T75" fmla="*/ 43 h 368"/>
                <a:gd name="T76" fmla="*/ 130 w 357"/>
                <a:gd name="T77" fmla="*/ 36 h 368"/>
                <a:gd name="T78" fmla="*/ 122 w 357"/>
                <a:gd name="T79" fmla="*/ 30 h 368"/>
                <a:gd name="T80" fmla="*/ 114 w 357"/>
                <a:gd name="T81" fmla="*/ 24 h 368"/>
                <a:gd name="T82" fmla="*/ 106 w 357"/>
                <a:gd name="T83" fmla="*/ 18 h 368"/>
                <a:gd name="T84" fmla="*/ 98 w 357"/>
                <a:gd name="T85" fmla="*/ 12 h 368"/>
                <a:gd name="T86" fmla="*/ 90 w 357"/>
                <a:gd name="T87" fmla="*/ 6 h 368"/>
                <a:gd name="T88" fmla="*/ 82 w 357"/>
                <a:gd name="T89" fmla="*/ 0 h 368"/>
                <a:gd name="T90" fmla="*/ 73 w 357"/>
                <a:gd name="T91" fmla="*/ 0 h 368"/>
                <a:gd name="T92" fmla="*/ 63 w 357"/>
                <a:gd name="T93" fmla="*/ 0 h 368"/>
                <a:gd name="T94" fmla="*/ 64 w 357"/>
                <a:gd name="T95" fmla="*/ 13 h 368"/>
                <a:gd name="T96" fmla="*/ 65 w 357"/>
                <a:gd name="T97" fmla="*/ 26 h 368"/>
                <a:gd name="T98" fmla="*/ 67 w 357"/>
                <a:gd name="T99" fmla="*/ 40 h 368"/>
                <a:gd name="T100" fmla="*/ 68 w 357"/>
                <a:gd name="T101" fmla="*/ 52 h 368"/>
                <a:gd name="T102" fmla="*/ 69 w 357"/>
                <a:gd name="T103" fmla="*/ 66 h 368"/>
                <a:gd name="T104" fmla="*/ 70 w 357"/>
                <a:gd name="T105" fmla="*/ 79 h 368"/>
                <a:gd name="T106" fmla="*/ 71 w 357"/>
                <a:gd name="T107" fmla="*/ 92 h 368"/>
                <a:gd name="T108" fmla="*/ 73 w 357"/>
                <a:gd name="T109" fmla="*/ 105 h 368"/>
                <a:gd name="T110" fmla="*/ 76 w 357"/>
                <a:gd name="T111" fmla="*/ 107 h 368"/>
                <a:gd name="T112" fmla="*/ 74 w 357"/>
                <a:gd name="T113" fmla="*/ 117 h 368"/>
                <a:gd name="T114" fmla="*/ 63 w 357"/>
                <a:gd name="T115" fmla="*/ 117 h 368"/>
                <a:gd name="T116" fmla="*/ 53 w 357"/>
                <a:gd name="T117" fmla="*/ 117 h 368"/>
                <a:gd name="T118" fmla="*/ 43 w 357"/>
                <a:gd name="T119" fmla="*/ 117 h 368"/>
                <a:gd name="T120" fmla="*/ 32 w 357"/>
                <a:gd name="T121" fmla="*/ 117 h 368"/>
                <a:gd name="T122" fmla="*/ 31 w 357"/>
                <a:gd name="T123" fmla="*/ 116 h 368"/>
                <a:gd name="T124" fmla="*/ 16 w 357"/>
                <a:gd name="T125" fmla="*/ 120 h 368"/>
                <a:gd name="T126" fmla="*/ 14 w 357"/>
                <a:gd name="T127" fmla="*/ 121 h 3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368"/>
                <a:gd name="T194" fmla="*/ 357 w 357"/>
                <a:gd name="T195" fmla="*/ 368 h 3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5" name="AutoShape 153"/>
            <p:cNvSpPr>
              <a:spLocks/>
            </p:cNvSpPr>
            <p:nvPr/>
          </p:nvSpPr>
          <p:spPr bwMode="gray">
            <a:xfrm>
              <a:off x="3801615" y="1168357"/>
              <a:ext cx="6858" cy="2247"/>
            </a:xfrm>
            <a:custGeom>
              <a:avLst/>
              <a:gdLst>
                <a:gd name="T0" fmla="*/ 3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3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6" name="AutoShape 154"/>
            <p:cNvSpPr>
              <a:spLocks/>
            </p:cNvSpPr>
            <p:nvPr/>
          </p:nvSpPr>
          <p:spPr bwMode="gray">
            <a:xfrm>
              <a:off x="3044949" y="1411016"/>
              <a:ext cx="301752" cy="350507"/>
            </a:xfrm>
            <a:custGeom>
              <a:avLst/>
              <a:gdLst>
                <a:gd name="T0" fmla="*/ 6 w 265"/>
                <a:gd name="T1" fmla="*/ 135 h 312"/>
                <a:gd name="T2" fmla="*/ 4 w 265"/>
                <a:gd name="T3" fmla="*/ 140 h 312"/>
                <a:gd name="T4" fmla="*/ 7 w 265"/>
                <a:gd name="T5" fmla="*/ 125 h 312"/>
                <a:gd name="T6" fmla="*/ 10 w 265"/>
                <a:gd name="T7" fmla="*/ 110 h 312"/>
                <a:gd name="T8" fmla="*/ 7 w 265"/>
                <a:gd name="T9" fmla="*/ 98 h 312"/>
                <a:gd name="T10" fmla="*/ 7 w 265"/>
                <a:gd name="T11" fmla="*/ 84 h 312"/>
                <a:gd name="T12" fmla="*/ 0 w 265"/>
                <a:gd name="T13" fmla="*/ 78 h 312"/>
                <a:gd name="T14" fmla="*/ 0 w 265"/>
                <a:gd name="T15" fmla="*/ 80 h 312"/>
                <a:gd name="T16" fmla="*/ 1 w 265"/>
                <a:gd name="T17" fmla="*/ 74 h 312"/>
                <a:gd name="T18" fmla="*/ 12 w 265"/>
                <a:gd name="T19" fmla="*/ 74 h 312"/>
                <a:gd name="T20" fmla="*/ 22 w 265"/>
                <a:gd name="T21" fmla="*/ 74 h 312"/>
                <a:gd name="T22" fmla="*/ 33 w 265"/>
                <a:gd name="T23" fmla="*/ 74 h 312"/>
                <a:gd name="T24" fmla="*/ 43 w 265"/>
                <a:gd name="T25" fmla="*/ 74 h 312"/>
                <a:gd name="T26" fmla="*/ 44 w 265"/>
                <a:gd name="T27" fmla="*/ 63 h 312"/>
                <a:gd name="T28" fmla="*/ 44 w 265"/>
                <a:gd name="T29" fmla="*/ 53 h 312"/>
                <a:gd name="T30" fmla="*/ 55 w 265"/>
                <a:gd name="T31" fmla="*/ 47 h 312"/>
                <a:gd name="T32" fmla="*/ 55 w 265"/>
                <a:gd name="T33" fmla="*/ 32 h 312"/>
                <a:gd name="T34" fmla="*/ 55 w 265"/>
                <a:gd name="T35" fmla="*/ 15 h 312"/>
                <a:gd name="T36" fmla="*/ 64 w 265"/>
                <a:gd name="T37" fmla="*/ 15 h 312"/>
                <a:gd name="T38" fmla="*/ 73 w 265"/>
                <a:gd name="T39" fmla="*/ 15 h 312"/>
                <a:gd name="T40" fmla="*/ 82 w 265"/>
                <a:gd name="T41" fmla="*/ 15 h 312"/>
                <a:gd name="T42" fmla="*/ 91 w 265"/>
                <a:gd name="T43" fmla="*/ 15 h 312"/>
                <a:gd name="T44" fmla="*/ 91 w 265"/>
                <a:gd name="T45" fmla="*/ 0 h 312"/>
                <a:gd name="T46" fmla="*/ 102 w 265"/>
                <a:gd name="T47" fmla="*/ 6 h 312"/>
                <a:gd name="T48" fmla="*/ 112 w 265"/>
                <a:gd name="T49" fmla="*/ 14 h 312"/>
                <a:gd name="T50" fmla="*/ 122 w 265"/>
                <a:gd name="T51" fmla="*/ 21 h 312"/>
                <a:gd name="T52" fmla="*/ 132 w 265"/>
                <a:gd name="T53" fmla="*/ 28 h 312"/>
                <a:gd name="T54" fmla="*/ 123 w 265"/>
                <a:gd name="T55" fmla="*/ 28 h 312"/>
                <a:gd name="T56" fmla="*/ 113 w 265"/>
                <a:gd name="T57" fmla="*/ 28 h 312"/>
                <a:gd name="T58" fmla="*/ 114 w 265"/>
                <a:gd name="T59" fmla="*/ 41 h 312"/>
                <a:gd name="T60" fmla="*/ 115 w 265"/>
                <a:gd name="T61" fmla="*/ 54 h 312"/>
                <a:gd name="T62" fmla="*/ 117 w 265"/>
                <a:gd name="T63" fmla="*/ 68 h 312"/>
                <a:gd name="T64" fmla="*/ 118 w 265"/>
                <a:gd name="T65" fmla="*/ 81 h 312"/>
                <a:gd name="T66" fmla="*/ 119 w 265"/>
                <a:gd name="T67" fmla="*/ 94 h 312"/>
                <a:gd name="T68" fmla="*/ 120 w 265"/>
                <a:gd name="T69" fmla="*/ 107 h 312"/>
                <a:gd name="T70" fmla="*/ 121 w 265"/>
                <a:gd name="T71" fmla="*/ 120 h 312"/>
                <a:gd name="T72" fmla="*/ 123 w 265"/>
                <a:gd name="T73" fmla="*/ 134 h 312"/>
                <a:gd name="T74" fmla="*/ 126 w 265"/>
                <a:gd name="T75" fmla="*/ 136 h 312"/>
                <a:gd name="T76" fmla="*/ 124 w 265"/>
                <a:gd name="T77" fmla="*/ 146 h 312"/>
                <a:gd name="T78" fmla="*/ 113 w 265"/>
                <a:gd name="T79" fmla="*/ 146 h 312"/>
                <a:gd name="T80" fmla="*/ 103 w 265"/>
                <a:gd name="T81" fmla="*/ 146 h 312"/>
                <a:gd name="T82" fmla="*/ 93 w 265"/>
                <a:gd name="T83" fmla="*/ 146 h 312"/>
                <a:gd name="T84" fmla="*/ 82 w 265"/>
                <a:gd name="T85" fmla="*/ 146 h 312"/>
                <a:gd name="T86" fmla="*/ 81 w 265"/>
                <a:gd name="T87" fmla="*/ 145 h 312"/>
                <a:gd name="T88" fmla="*/ 66 w 265"/>
                <a:gd name="T89" fmla="*/ 149 h 312"/>
                <a:gd name="T90" fmla="*/ 64 w 265"/>
                <a:gd name="T91" fmla="*/ 150 h 312"/>
                <a:gd name="T92" fmla="*/ 57 w 265"/>
                <a:gd name="T93" fmla="*/ 146 h 312"/>
                <a:gd name="T94" fmla="*/ 52 w 265"/>
                <a:gd name="T95" fmla="*/ 156 h 312"/>
                <a:gd name="T96" fmla="*/ 50 w 265"/>
                <a:gd name="T97" fmla="*/ 156 h 312"/>
                <a:gd name="T98" fmla="*/ 42 w 265"/>
                <a:gd name="T99" fmla="*/ 147 h 312"/>
                <a:gd name="T100" fmla="*/ 34 w 265"/>
                <a:gd name="T101" fmla="*/ 138 h 312"/>
                <a:gd name="T102" fmla="*/ 24 w 265"/>
                <a:gd name="T103" fmla="*/ 132 h 312"/>
                <a:gd name="T104" fmla="*/ 15 w 265"/>
                <a:gd name="T105" fmla="*/ 134 h 312"/>
                <a:gd name="T106" fmla="*/ 6 w 265"/>
                <a:gd name="T107" fmla="*/ 1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7" name="AutoShape 155"/>
            <p:cNvSpPr>
              <a:spLocks/>
            </p:cNvSpPr>
            <p:nvPr/>
          </p:nvSpPr>
          <p:spPr bwMode="gray">
            <a:xfrm>
              <a:off x="3145533" y="1170604"/>
              <a:ext cx="294894" cy="229178"/>
            </a:xfrm>
            <a:custGeom>
              <a:avLst/>
              <a:gdLst>
                <a:gd name="T0" fmla="*/ 67 w 258"/>
                <a:gd name="T1" fmla="*/ 25 h 204"/>
                <a:gd name="T2" fmla="*/ 57 w 258"/>
                <a:gd name="T3" fmla="*/ 31 h 204"/>
                <a:gd name="T4" fmla="*/ 47 w 258"/>
                <a:gd name="T5" fmla="*/ 37 h 204"/>
                <a:gd name="T6" fmla="*/ 42 w 258"/>
                <a:gd name="T7" fmla="*/ 47 h 204"/>
                <a:gd name="T8" fmla="*/ 37 w 258"/>
                <a:gd name="T9" fmla="*/ 56 h 204"/>
                <a:gd name="T10" fmla="*/ 38 w 258"/>
                <a:gd name="T11" fmla="*/ 68 h 204"/>
                <a:gd name="T12" fmla="*/ 34 w 258"/>
                <a:gd name="T13" fmla="*/ 76 h 204"/>
                <a:gd name="T14" fmla="*/ 28 w 258"/>
                <a:gd name="T15" fmla="*/ 85 h 204"/>
                <a:gd name="T16" fmla="*/ 20 w 258"/>
                <a:gd name="T17" fmla="*/ 91 h 204"/>
                <a:gd name="T18" fmla="*/ 12 w 258"/>
                <a:gd name="T19" fmla="*/ 97 h 204"/>
                <a:gd name="T20" fmla="*/ 0 w 258"/>
                <a:gd name="T21" fmla="*/ 102 h 204"/>
                <a:gd name="T22" fmla="*/ 12 w 258"/>
                <a:gd name="T23" fmla="*/ 102 h 204"/>
                <a:gd name="T24" fmla="*/ 24 w 258"/>
                <a:gd name="T25" fmla="*/ 102 h 204"/>
                <a:gd name="T26" fmla="*/ 36 w 258"/>
                <a:gd name="T27" fmla="*/ 102 h 204"/>
                <a:gd name="T28" fmla="*/ 48 w 258"/>
                <a:gd name="T29" fmla="*/ 102 h 204"/>
                <a:gd name="T30" fmla="*/ 50 w 258"/>
                <a:gd name="T31" fmla="*/ 88 h 204"/>
                <a:gd name="T32" fmla="*/ 59 w 258"/>
                <a:gd name="T33" fmla="*/ 83 h 204"/>
                <a:gd name="T34" fmla="*/ 68 w 258"/>
                <a:gd name="T35" fmla="*/ 77 h 204"/>
                <a:gd name="T36" fmla="*/ 77 w 258"/>
                <a:gd name="T37" fmla="*/ 74 h 204"/>
                <a:gd name="T38" fmla="*/ 86 w 258"/>
                <a:gd name="T39" fmla="*/ 70 h 204"/>
                <a:gd name="T40" fmla="*/ 94 w 258"/>
                <a:gd name="T41" fmla="*/ 64 h 204"/>
                <a:gd name="T42" fmla="*/ 101 w 258"/>
                <a:gd name="T43" fmla="*/ 58 h 204"/>
                <a:gd name="T44" fmla="*/ 101 w 258"/>
                <a:gd name="T45" fmla="*/ 51 h 204"/>
                <a:gd name="T46" fmla="*/ 115 w 258"/>
                <a:gd name="T47" fmla="*/ 46 h 204"/>
                <a:gd name="T48" fmla="*/ 127 w 258"/>
                <a:gd name="T49" fmla="*/ 46 h 204"/>
                <a:gd name="T50" fmla="*/ 129 w 258"/>
                <a:gd name="T51" fmla="*/ 42 h 204"/>
                <a:gd name="T52" fmla="*/ 122 w 258"/>
                <a:gd name="T53" fmla="*/ 31 h 204"/>
                <a:gd name="T54" fmla="*/ 121 w 258"/>
                <a:gd name="T55" fmla="*/ 22 h 204"/>
                <a:gd name="T56" fmla="*/ 119 w 258"/>
                <a:gd name="T57" fmla="*/ 13 h 204"/>
                <a:gd name="T58" fmla="*/ 117 w 258"/>
                <a:gd name="T59" fmla="*/ 10 h 204"/>
                <a:gd name="T60" fmla="*/ 110 w 258"/>
                <a:gd name="T61" fmla="*/ 7 h 204"/>
                <a:gd name="T62" fmla="*/ 107 w 258"/>
                <a:gd name="T63" fmla="*/ 7 h 204"/>
                <a:gd name="T64" fmla="*/ 89 w 258"/>
                <a:gd name="T65" fmla="*/ 7 h 204"/>
                <a:gd name="T66" fmla="*/ 83 w 258"/>
                <a:gd name="T67" fmla="*/ 0 h 204"/>
                <a:gd name="T68" fmla="*/ 77 w 258"/>
                <a:gd name="T69" fmla="*/ 5 h 204"/>
                <a:gd name="T70" fmla="*/ 72 w 258"/>
                <a:gd name="T71" fmla="*/ 15 h 204"/>
                <a:gd name="T72" fmla="*/ 67 w 258"/>
                <a:gd name="T73" fmla="*/ 25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8" name="AutoShape 156"/>
            <p:cNvSpPr>
              <a:spLocks/>
            </p:cNvSpPr>
            <p:nvPr/>
          </p:nvSpPr>
          <p:spPr bwMode="gray">
            <a:xfrm>
              <a:off x="3470145" y="1514370"/>
              <a:ext cx="388620" cy="330286"/>
            </a:xfrm>
            <a:custGeom>
              <a:avLst/>
              <a:gdLst>
                <a:gd name="T0" fmla="*/ 19 w 339"/>
                <a:gd name="T1" fmla="*/ 134 h 293"/>
                <a:gd name="T2" fmla="*/ 15 w 339"/>
                <a:gd name="T3" fmla="*/ 135 h 293"/>
                <a:gd name="T4" fmla="*/ 9 w 339"/>
                <a:gd name="T5" fmla="*/ 130 h 293"/>
                <a:gd name="T6" fmla="*/ 9 w 339"/>
                <a:gd name="T7" fmla="*/ 126 h 293"/>
                <a:gd name="T8" fmla="*/ 10 w 339"/>
                <a:gd name="T9" fmla="*/ 126 h 293"/>
                <a:gd name="T10" fmla="*/ 1 w 339"/>
                <a:gd name="T11" fmla="*/ 117 h 293"/>
                <a:gd name="T12" fmla="*/ 0 w 339"/>
                <a:gd name="T13" fmla="*/ 106 h 293"/>
                <a:gd name="T14" fmla="*/ 2 w 339"/>
                <a:gd name="T15" fmla="*/ 106 h 293"/>
                <a:gd name="T16" fmla="*/ 12 w 339"/>
                <a:gd name="T17" fmla="*/ 102 h 293"/>
                <a:gd name="T18" fmla="*/ 24 w 339"/>
                <a:gd name="T19" fmla="*/ 102 h 293"/>
                <a:gd name="T20" fmla="*/ 36 w 339"/>
                <a:gd name="T21" fmla="*/ 102 h 293"/>
                <a:gd name="T22" fmla="*/ 42 w 339"/>
                <a:gd name="T23" fmla="*/ 90 h 293"/>
                <a:gd name="T24" fmla="*/ 42 w 339"/>
                <a:gd name="T25" fmla="*/ 81 h 293"/>
                <a:gd name="T26" fmla="*/ 43 w 339"/>
                <a:gd name="T27" fmla="*/ 72 h 293"/>
                <a:gd name="T28" fmla="*/ 43 w 339"/>
                <a:gd name="T29" fmla="*/ 63 h 293"/>
                <a:gd name="T30" fmla="*/ 43 w 339"/>
                <a:gd name="T31" fmla="*/ 54 h 293"/>
                <a:gd name="T32" fmla="*/ 52 w 339"/>
                <a:gd name="T33" fmla="*/ 52 h 293"/>
                <a:gd name="T34" fmla="*/ 61 w 339"/>
                <a:gd name="T35" fmla="*/ 51 h 293"/>
                <a:gd name="T36" fmla="*/ 69 w 339"/>
                <a:gd name="T37" fmla="*/ 42 h 293"/>
                <a:gd name="T38" fmla="*/ 78 w 339"/>
                <a:gd name="T39" fmla="*/ 33 h 293"/>
                <a:gd name="T40" fmla="*/ 90 w 339"/>
                <a:gd name="T41" fmla="*/ 25 h 293"/>
                <a:gd name="T42" fmla="*/ 102 w 339"/>
                <a:gd name="T43" fmla="*/ 16 h 293"/>
                <a:gd name="T44" fmla="*/ 114 w 339"/>
                <a:gd name="T45" fmla="*/ 8 h 293"/>
                <a:gd name="T46" fmla="*/ 126 w 339"/>
                <a:gd name="T47" fmla="*/ 0 h 293"/>
                <a:gd name="T48" fmla="*/ 141 w 339"/>
                <a:gd name="T49" fmla="*/ 4 h 293"/>
                <a:gd name="T50" fmla="*/ 150 w 339"/>
                <a:gd name="T51" fmla="*/ 11 h 293"/>
                <a:gd name="T52" fmla="*/ 158 w 339"/>
                <a:gd name="T53" fmla="*/ 7 h 293"/>
                <a:gd name="T54" fmla="*/ 159 w 339"/>
                <a:gd name="T55" fmla="*/ 6 h 293"/>
                <a:gd name="T56" fmla="*/ 160 w 339"/>
                <a:gd name="T57" fmla="*/ 16 h 293"/>
                <a:gd name="T58" fmla="*/ 161 w 339"/>
                <a:gd name="T59" fmla="*/ 25 h 293"/>
                <a:gd name="T60" fmla="*/ 170 w 339"/>
                <a:gd name="T61" fmla="*/ 39 h 293"/>
                <a:gd name="T62" fmla="*/ 168 w 339"/>
                <a:gd name="T63" fmla="*/ 45 h 293"/>
                <a:gd name="T64" fmla="*/ 167 w 339"/>
                <a:gd name="T65" fmla="*/ 54 h 293"/>
                <a:gd name="T66" fmla="*/ 166 w 339"/>
                <a:gd name="T67" fmla="*/ 63 h 293"/>
                <a:gd name="T68" fmla="*/ 166 w 339"/>
                <a:gd name="T69" fmla="*/ 73 h 293"/>
                <a:gd name="T70" fmla="*/ 165 w 339"/>
                <a:gd name="T71" fmla="*/ 82 h 293"/>
                <a:gd name="T72" fmla="*/ 160 w 339"/>
                <a:gd name="T73" fmla="*/ 90 h 293"/>
                <a:gd name="T74" fmla="*/ 156 w 339"/>
                <a:gd name="T75" fmla="*/ 97 h 293"/>
                <a:gd name="T76" fmla="*/ 151 w 339"/>
                <a:gd name="T77" fmla="*/ 104 h 293"/>
                <a:gd name="T78" fmla="*/ 145 w 339"/>
                <a:gd name="T79" fmla="*/ 112 h 293"/>
                <a:gd name="T80" fmla="*/ 146 w 339"/>
                <a:gd name="T81" fmla="*/ 121 h 293"/>
                <a:gd name="T82" fmla="*/ 134 w 339"/>
                <a:gd name="T83" fmla="*/ 129 h 293"/>
                <a:gd name="T84" fmla="*/ 123 w 339"/>
                <a:gd name="T85" fmla="*/ 127 h 293"/>
                <a:gd name="T86" fmla="*/ 112 w 339"/>
                <a:gd name="T87" fmla="*/ 127 h 293"/>
                <a:gd name="T88" fmla="*/ 99 w 339"/>
                <a:gd name="T89" fmla="*/ 133 h 293"/>
                <a:gd name="T90" fmla="*/ 91 w 339"/>
                <a:gd name="T91" fmla="*/ 129 h 293"/>
                <a:gd name="T92" fmla="*/ 83 w 339"/>
                <a:gd name="T93" fmla="*/ 126 h 293"/>
                <a:gd name="T94" fmla="*/ 72 w 339"/>
                <a:gd name="T95" fmla="*/ 129 h 293"/>
                <a:gd name="T96" fmla="*/ 64 w 339"/>
                <a:gd name="T97" fmla="*/ 122 h 293"/>
                <a:gd name="T98" fmla="*/ 54 w 339"/>
                <a:gd name="T99" fmla="*/ 121 h 293"/>
                <a:gd name="T100" fmla="*/ 43 w 339"/>
                <a:gd name="T101" fmla="*/ 124 h 293"/>
                <a:gd name="T102" fmla="*/ 41 w 339"/>
                <a:gd name="T103" fmla="*/ 133 h 293"/>
                <a:gd name="T104" fmla="*/ 37 w 339"/>
                <a:gd name="T105" fmla="*/ 142 h 293"/>
                <a:gd name="T106" fmla="*/ 37 w 339"/>
                <a:gd name="T107" fmla="*/ 147 h 293"/>
                <a:gd name="T108" fmla="*/ 27 w 339"/>
                <a:gd name="T109" fmla="*/ 139 h 293"/>
                <a:gd name="T110" fmla="*/ 24 w 339"/>
                <a:gd name="T111" fmla="*/ 142 h 293"/>
                <a:gd name="T112" fmla="*/ 24 w 339"/>
                <a:gd name="T113" fmla="*/ 144 h 293"/>
                <a:gd name="T114" fmla="*/ 21 w 339"/>
                <a:gd name="T115" fmla="*/ 138 h 293"/>
                <a:gd name="T116" fmla="*/ 19 w 339"/>
                <a:gd name="T117" fmla="*/ 134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9" name="AutoShape 157"/>
            <p:cNvSpPr>
              <a:spLocks/>
            </p:cNvSpPr>
            <p:nvPr/>
          </p:nvSpPr>
          <p:spPr bwMode="gray">
            <a:xfrm>
              <a:off x="3031233" y="1707599"/>
              <a:ext cx="148590" cy="119083"/>
            </a:xfrm>
            <a:custGeom>
              <a:avLst/>
              <a:gdLst>
                <a:gd name="T0" fmla="*/ 12 w 131"/>
                <a:gd name="T1" fmla="*/ 2 h 107"/>
                <a:gd name="T2" fmla="*/ 10 w 131"/>
                <a:gd name="T3" fmla="*/ 7 h 107"/>
                <a:gd name="T4" fmla="*/ 5 w 131"/>
                <a:gd name="T5" fmla="*/ 15 h 107"/>
                <a:gd name="T6" fmla="*/ 0 w 131"/>
                <a:gd name="T7" fmla="*/ 24 h 107"/>
                <a:gd name="T8" fmla="*/ 7 w 131"/>
                <a:gd name="T9" fmla="*/ 33 h 107"/>
                <a:gd name="T10" fmla="*/ 10 w 131"/>
                <a:gd name="T11" fmla="*/ 30 h 107"/>
                <a:gd name="T12" fmla="*/ 7 w 131"/>
                <a:gd name="T13" fmla="*/ 33 h 107"/>
                <a:gd name="T14" fmla="*/ 9 w 131"/>
                <a:gd name="T15" fmla="*/ 34 h 107"/>
                <a:gd name="T16" fmla="*/ 9 w 131"/>
                <a:gd name="T17" fmla="*/ 38 h 107"/>
                <a:gd name="T18" fmla="*/ 21 w 131"/>
                <a:gd name="T19" fmla="*/ 38 h 107"/>
                <a:gd name="T20" fmla="*/ 22 w 131"/>
                <a:gd name="T21" fmla="*/ 35 h 107"/>
                <a:gd name="T22" fmla="*/ 36 w 131"/>
                <a:gd name="T23" fmla="*/ 38 h 107"/>
                <a:gd name="T24" fmla="*/ 39 w 131"/>
                <a:gd name="T25" fmla="*/ 41 h 107"/>
                <a:gd name="T26" fmla="*/ 24 w 131"/>
                <a:gd name="T27" fmla="*/ 38 h 107"/>
                <a:gd name="T28" fmla="*/ 15 w 131"/>
                <a:gd name="T29" fmla="*/ 41 h 107"/>
                <a:gd name="T30" fmla="*/ 7 w 131"/>
                <a:gd name="T31" fmla="*/ 44 h 107"/>
                <a:gd name="T32" fmla="*/ 8 w 131"/>
                <a:gd name="T33" fmla="*/ 50 h 107"/>
                <a:gd name="T34" fmla="*/ 16 w 131"/>
                <a:gd name="T35" fmla="*/ 48 h 107"/>
                <a:gd name="T36" fmla="*/ 20 w 131"/>
                <a:gd name="T37" fmla="*/ 47 h 107"/>
                <a:gd name="T38" fmla="*/ 20 w 131"/>
                <a:gd name="T39" fmla="*/ 48 h 107"/>
                <a:gd name="T40" fmla="*/ 10 w 131"/>
                <a:gd name="T41" fmla="*/ 50 h 107"/>
                <a:gd name="T42" fmla="*/ 7 w 131"/>
                <a:gd name="T43" fmla="*/ 53 h 107"/>
                <a:gd name="T44" fmla="*/ 22 w 131"/>
                <a:gd name="T45" fmla="*/ 50 h 107"/>
                <a:gd name="T46" fmla="*/ 31 w 131"/>
                <a:gd name="T47" fmla="*/ 50 h 107"/>
                <a:gd name="T48" fmla="*/ 40 w 131"/>
                <a:gd name="T49" fmla="*/ 49 h 107"/>
                <a:gd name="T50" fmla="*/ 49 w 131"/>
                <a:gd name="T51" fmla="*/ 51 h 107"/>
                <a:gd name="T52" fmla="*/ 65 w 131"/>
                <a:gd name="T53" fmla="*/ 53 h 107"/>
                <a:gd name="T54" fmla="*/ 62 w 131"/>
                <a:gd name="T55" fmla="*/ 40 h 107"/>
                <a:gd name="T56" fmla="*/ 59 w 131"/>
                <a:gd name="T57" fmla="*/ 35 h 107"/>
                <a:gd name="T58" fmla="*/ 56 w 131"/>
                <a:gd name="T59" fmla="*/ 23 h 107"/>
                <a:gd name="T60" fmla="*/ 48 w 131"/>
                <a:gd name="T61" fmla="*/ 14 h 107"/>
                <a:gd name="T62" fmla="*/ 40 w 131"/>
                <a:gd name="T63" fmla="*/ 6 h 107"/>
                <a:gd name="T64" fmla="*/ 30 w 131"/>
                <a:gd name="T65" fmla="*/ 0 h 107"/>
                <a:gd name="T66" fmla="*/ 21 w 131"/>
                <a:gd name="T67" fmla="*/ 1 h 107"/>
                <a:gd name="T68" fmla="*/ 12 w 131"/>
                <a:gd name="T69" fmla="*/ 2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0" name="AutoShape 158"/>
            <p:cNvSpPr>
              <a:spLocks/>
            </p:cNvSpPr>
            <p:nvPr/>
          </p:nvSpPr>
          <p:spPr bwMode="gray">
            <a:xfrm>
              <a:off x="3643881" y="1132408"/>
              <a:ext cx="96012" cy="195475"/>
            </a:xfrm>
            <a:custGeom>
              <a:avLst/>
              <a:gdLst>
                <a:gd name="T0" fmla="*/ 28 w 84"/>
                <a:gd name="T1" fmla="*/ 82 h 174"/>
                <a:gd name="T2" fmla="*/ 22 w 84"/>
                <a:gd name="T3" fmla="*/ 87 h 174"/>
                <a:gd name="T4" fmla="*/ 19 w 84"/>
                <a:gd name="T5" fmla="*/ 75 h 174"/>
                <a:gd name="T6" fmla="*/ 17 w 84"/>
                <a:gd name="T7" fmla="*/ 63 h 174"/>
                <a:gd name="T8" fmla="*/ 9 w 84"/>
                <a:gd name="T9" fmla="*/ 54 h 174"/>
                <a:gd name="T10" fmla="*/ 0 w 84"/>
                <a:gd name="T11" fmla="*/ 43 h 174"/>
                <a:gd name="T12" fmla="*/ 5 w 84"/>
                <a:gd name="T13" fmla="*/ 34 h 174"/>
                <a:gd name="T14" fmla="*/ 9 w 84"/>
                <a:gd name="T15" fmla="*/ 24 h 174"/>
                <a:gd name="T16" fmla="*/ 8 w 84"/>
                <a:gd name="T17" fmla="*/ 7 h 174"/>
                <a:gd name="T18" fmla="*/ 10 w 84"/>
                <a:gd name="T19" fmla="*/ 4 h 174"/>
                <a:gd name="T20" fmla="*/ 22 w 84"/>
                <a:gd name="T21" fmla="*/ 0 h 174"/>
                <a:gd name="T22" fmla="*/ 26 w 84"/>
                <a:gd name="T23" fmla="*/ 3 h 174"/>
                <a:gd name="T24" fmla="*/ 29 w 84"/>
                <a:gd name="T25" fmla="*/ 6 h 174"/>
                <a:gd name="T26" fmla="*/ 36 w 84"/>
                <a:gd name="T27" fmla="*/ 3 h 174"/>
                <a:gd name="T28" fmla="*/ 30 w 84"/>
                <a:gd name="T29" fmla="*/ 15 h 174"/>
                <a:gd name="T30" fmla="*/ 37 w 84"/>
                <a:gd name="T31" fmla="*/ 24 h 174"/>
                <a:gd name="T32" fmla="*/ 31 w 84"/>
                <a:gd name="T33" fmla="*/ 33 h 174"/>
                <a:gd name="T34" fmla="*/ 26 w 84"/>
                <a:gd name="T35" fmla="*/ 40 h 174"/>
                <a:gd name="T36" fmla="*/ 36 w 84"/>
                <a:gd name="T37" fmla="*/ 45 h 174"/>
                <a:gd name="T38" fmla="*/ 42 w 84"/>
                <a:gd name="T39" fmla="*/ 50 h 174"/>
                <a:gd name="T40" fmla="*/ 42 w 84"/>
                <a:gd name="T41" fmla="*/ 60 h 174"/>
                <a:gd name="T42" fmla="*/ 35 w 84"/>
                <a:gd name="T43" fmla="*/ 66 h 174"/>
                <a:gd name="T44" fmla="*/ 28 w 84"/>
                <a:gd name="T45" fmla="*/ 72 h 174"/>
                <a:gd name="T46" fmla="*/ 28 w 84"/>
                <a:gd name="T47" fmla="*/ 82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1" name="AutoShape 159"/>
            <p:cNvSpPr>
              <a:spLocks/>
            </p:cNvSpPr>
            <p:nvPr/>
          </p:nvSpPr>
          <p:spPr bwMode="gray">
            <a:xfrm>
              <a:off x="3177537" y="1934530"/>
              <a:ext cx="102870" cy="114589"/>
            </a:xfrm>
            <a:custGeom>
              <a:avLst/>
              <a:gdLst>
                <a:gd name="T0" fmla="*/ 44 w 90"/>
                <a:gd name="T1" fmla="*/ 51 h 102"/>
                <a:gd name="T2" fmla="*/ 32 w 90"/>
                <a:gd name="T3" fmla="*/ 44 h 102"/>
                <a:gd name="T4" fmla="*/ 21 w 90"/>
                <a:gd name="T5" fmla="*/ 37 h 102"/>
                <a:gd name="T6" fmla="*/ 11 w 90"/>
                <a:gd name="T7" fmla="*/ 28 h 102"/>
                <a:gd name="T8" fmla="*/ 0 w 90"/>
                <a:gd name="T9" fmla="*/ 19 h 102"/>
                <a:gd name="T10" fmla="*/ 3 w 90"/>
                <a:gd name="T11" fmla="*/ 15 h 102"/>
                <a:gd name="T12" fmla="*/ 9 w 90"/>
                <a:gd name="T13" fmla="*/ 7 h 102"/>
                <a:gd name="T14" fmla="*/ 13 w 90"/>
                <a:gd name="T15" fmla="*/ 0 h 102"/>
                <a:gd name="T16" fmla="*/ 20 w 90"/>
                <a:gd name="T17" fmla="*/ 0 h 102"/>
                <a:gd name="T18" fmla="*/ 23 w 90"/>
                <a:gd name="T19" fmla="*/ 12 h 102"/>
                <a:gd name="T20" fmla="*/ 25 w 90"/>
                <a:gd name="T21" fmla="*/ 14 h 102"/>
                <a:gd name="T22" fmla="*/ 30 w 90"/>
                <a:gd name="T23" fmla="*/ 12 h 102"/>
                <a:gd name="T24" fmla="*/ 33 w 90"/>
                <a:gd name="T25" fmla="*/ 11 h 102"/>
                <a:gd name="T26" fmla="*/ 33 w 90"/>
                <a:gd name="T27" fmla="*/ 22 h 102"/>
                <a:gd name="T28" fmla="*/ 33 w 90"/>
                <a:gd name="T29" fmla="*/ 25 h 102"/>
                <a:gd name="T30" fmla="*/ 41 w 90"/>
                <a:gd name="T31" fmla="*/ 30 h 102"/>
                <a:gd name="T32" fmla="*/ 45 w 90"/>
                <a:gd name="T33" fmla="*/ 36 h 102"/>
                <a:gd name="T34" fmla="*/ 44 w 90"/>
                <a:gd name="T35" fmla="*/ 5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2" name="AutoShape 160"/>
            <p:cNvSpPr>
              <a:spLocks/>
            </p:cNvSpPr>
            <p:nvPr/>
          </p:nvSpPr>
          <p:spPr bwMode="gray">
            <a:xfrm>
              <a:off x="1392173" y="1903074"/>
              <a:ext cx="80010" cy="67405"/>
            </a:xfrm>
            <a:custGeom>
              <a:avLst/>
              <a:gdLst>
                <a:gd name="T0" fmla="*/ 0 w 69"/>
                <a:gd name="T1" fmla="*/ 20 h 59"/>
                <a:gd name="T2" fmla="*/ 1 w 69"/>
                <a:gd name="T3" fmla="*/ 10 h 59"/>
                <a:gd name="T4" fmla="*/ 1 w 69"/>
                <a:gd name="T5" fmla="*/ 2 h 59"/>
                <a:gd name="T6" fmla="*/ 5 w 69"/>
                <a:gd name="T7" fmla="*/ 0 h 59"/>
                <a:gd name="T8" fmla="*/ 8 w 69"/>
                <a:gd name="T9" fmla="*/ 6 h 59"/>
                <a:gd name="T10" fmla="*/ 13 w 69"/>
                <a:gd name="T11" fmla="*/ 8 h 59"/>
                <a:gd name="T12" fmla="*/ 16 w 69"/>
                <a:gd name="T13" fmla="*/ 10 h 59"/>
                <a:gd name="T14" fmla="*/ 31 w 69"/>
                <a:gd name="T15" fmla="*/ 5 h 59"/>
                <a:gd name="T16" fmla="*/ 33 w 69"/>
                <a:gd name="T17" fmla="*/ 6 h 59"/>
                <a:gd name="T18" fmla="*/ 35 w 69"/>
                <a:gd name="T19" fmla="*/ 10 h 59"/>
                <a:gd name="T20" fmla="*/ 27 w 69"/>
                <a:gd name="T21" fmla="*/ 17 h 59"/>
                <a:gd name="T22" fmla="*/ 32 w 69"/>
                <a:gd name="T23" fmla="*/ 26 h 59"/>
                <a:gd name="T24" fmla="*/ 22 w 69"/>
                <a:gd name="T25" fmla="*/ 30 h 59"/>
                <a:gd name="T26" fmla="*/ 20 w 69"/>
                <a:gd name="T27" fmla="*/ 22 h 59"/>
                <a:gd name="T28" fmla="*/ 19 w 69"/>
                <a:gd name="T29" fmla="*/ 24 h 59"/>
                <a:gd name="T30" fmla="*/ 13 w 69"/>
                <a:gd name="T31" fmla="*/ 20 h 59"/>
                <a:gd name="T32" fmla="*/ 3 w 69"/>
                <a:gd name="T33" fmla="*/ 16 h 59"/>
                <a:gd name="T34" fmla="*/ 0 w 69"/>
                <a:gd name="T35" fmla="*/ 2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3" name="AutoShape 161"/>
            <p:cNvSpPr>
              <a:spLocks/>
            </p:cNvSpPr>
            <p:nvPr/>
          </p:nvSpPr>
          <p:spPr bwMode="gray">
            <a:xfrm>
              <a:off x="1474469" y="1905321"/>
              <a:ext cx="57150" cy="62912"/>
            </a:xfrm>
            <a:custGeom>
              <a:avLst/>
              <a:gdLst>
                <a:gd name="T0" fmla="*/ 14 w 52"/>
                <a:gd name="T1" fmla="*/ 15 h 55"/>
                <a:gd name="T2" fmla="*/ 19 w 52"/>
                <a:gd name="T3" fmla="*/ 16 h 55"/>
                <a:gd name="T4" fmla="*/ 17 w 52"/>
                <a:gd name="T5" fmla="*/ 13 h 55"/>
                <a:gd name="T6" fmla="*/ 14 w 52"/>
                <a:gd name="T7" fmla="*/ 13 h 55"/>
                <a:gd name="T8" fmla="*/ 11 w 52"/>
                <a:gd name="T9" fmla="*/ 9 h 55"/>
                <a:gd name="T10" fmla="*/ 4 w 52"/>
                <a:gd name="T11" fmla="*/ 6 h 55"/>
                <a:gd name="T12" fmla="*/ 1 w 52"/>
                <a:gd name="T13" fmla="*/ 3 h 55"/>
                <a:gd name="T14" fmla="*/ 0 w 52"/>
                <a:gd name="T15" fmla="*/ 0 h 55"/>
                <a:gd name="T16" fmla="*/ 11 w 52"/>
                <a:gd name="T17" fmla="*/ 1 h 55"/>
                <a:gd name="T18" fmla="*/ 17 w 52"/>
                <a:gd name="T19" fmla="*/ 6 h 55"/>
                <a:gd name="T20" fmla="*/ 25 w 52"/>
                <a:gd name="T21" fmla="*/ 10 h 55"/>
                <a:gd name="T22" fmla="*/ 25 w 52"/>
                <a:gd name="T23" fmla="*/ 20 h 55"/>
                <a:gd name="T24" fmla="*/ 21 w 52"/>
                <a:gd name="T25" fmla="*/ 23 h 55"/>
                <a:gd name="T26" fmla="*/ 19 w 52"/>
                <a:gd name="T27" fmla="*/ 28 h 55"/>
                <a:gd name="T28" fmla="*/ 16 w 52"/>
                <a:gd name="T29" fmla="*/ 24 h 55"/>
                <a:gd name="T30" fmla="*/ 14 w 52"/>
                <a:gd name="T31" fmla="*/ 1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4" name="AutoShape 162"/>
            <p:cNvSpPr>
              <a:spLocks/>
            </p:cNvSpPr>
            <p:nvPr/>
          </p:nvSpPr>
          <p:spPr bwMode="gray">
            <a:xfrm>
              <a:off x="2096260" y="2010922"/>
              <a:ext cx="75438" cy="98861"/>
            </a:xfrm>
            <a:custGeom>
              <a:avLst/>
              <a:gdLst>
                <a:gd name="T0" fmla="*/ 26 w 65"/>
                <a:gd name="T1" fmla="*/ 11 h 88"/>
                <a:gd name="T2" fmla="*/ 15 w 65"/>
                <a:gd name="T3" fmla="*/ 3 h 88"/>
                <a:gd name="T4" fmla="*/ 8 w 65"/>
                <a:gd name="T5" fmla="*/ 0 h 88"/>
                <a:gd name="T6" fmla="*/ 6 w 65"/>
                <a:gd name="T7" fmla="*/ 5 h 88"/>
                <a:gd name="T8" fmla="*/ 2 w 65"/>
                <a:gd name="T9" fmla="*/ 15 h 88"/>
                <a:gd name="T10" fmla="*/ 6 w 65"/>
                <a:gd name="T11" fmla="*/ 30 h 88"/>
                <a:gd name="T12" fmla="*/ 0 w 65"/>
                <a:gd name="T13" fmla="*/ 42 h 88"/>
                <a:gd name="T14" fmla="*/ 8 w 65"/>
                <a:gd name="T15" fmla="*/ 44 h 88"/>
                <a:gd name="T16" fmla="*/ 18 w 65"/>
                <a:gd name="T17" fmla="*/ 44 h 88"/>
                <a:gd name="T18" fmla="*/ 26 w 65"/>
                <a:gd name="T19" fmla="*/ 33 h 88"/>
                <a:gd name="T20" fmla="*/ 33 w 65"/>
                <a:gd name="T21" fmla="*/ 21 h 88"/>
                <a:gd name="T22" fmla="*/ 30 w 65"/>
                <a:gd name="T23" fmla="*/ 14 h 88"/>
                <a:gd name="T24" fmla="*/ 30 w 65"/>
                <a:gd name="T25" fmla="*/ 17 h 88"/>
                <a:gd name="T26" fmla="*/ 26 w 65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5" name="AutoShape 163"/>
            <p:cNvSpPr>
              <a:spLocks/>
            </p:cNvSpPr>
            <p:nvPr/>
          </p:nvSpPr>
          <p:spPr bwMode="gray">
            <a:xfrm>
              <a:off x="1488185" y="1826681"/>
              <a:ext cx="299466" cy="460602"/>
            </a:xfrm>
            <a:custGeom>
              <a:avLst/>
              <a:gdLst>
                <a:gd name="T0" fmla="*/ 55 w 263"/>
                <a:gd name="T1" fmla="*/ 14 h 410"/>
                <a:gd name="T2" fmla="*/ 52 w 263"/>
                <a:gd name="T3" fmla="*/ 19 h 410"/>
                <a:gd name="T4" fmla="*/ 53 w 263"/>
                <a:gd name="T5" fmla="*/ 17 h 410"/>
                <a:gd name="T6" fmla="*/ 47 w 263"/>
                <a:gd name="T7" fmla="*/ 17 h 410"/>
                <a:gd name="T8" fmla="*/ 39 w 263"/>
                <a:gd name="T9" fmla="*/ 27 h 410"/>
                <a:gd name="T10" fmla="*/ 37 w 263"/>
                <a:gd name="T11" fmla="*/ 36 h 410"/>
                <a:gd name="T12" fmla="*/ 25 w 263"/>
                <a:gd name="T13" fmla="*/ 48 h 410"/>
                <a:gd name="T14" fmla="*/ 24 w 263"/>
                <a:gd name="T15" fmla="*/ 54 h 410"/>
                <a:gd name="T16" fmla="*/ 22 w 263"/>
                <a:gd name="T17" fmla="*/ 49 h 410"/>
                <a:gd name="T18" fmla="*/ 19 w 263"/>
                <a:gd name="T19" fmla="*/ 46 h 410"/>
                <a:gd name="T20" fmla="*/ 20 w 263"/>
                <a:gd name="T21" fmla="*/ 55 h 410"/>
                <a:gd name="T22" fmla="*/ 16 w 263"/>
                <a:gd name="T23" fmla="*/ 58 h 410"/>
                <a:gd name="T24" fmla="*/ 13 w 263"/>
                <a:gd name="T25" fmla="*/ 63 h 410"/>
                <a:gd name="T26" fmla="*/ 16 w 263"/>
                <a:gd name="T27" fmla="*/ 69 h 410"/>
                <a:gd name="T28" fmla="*/ 19 w 263"/>
                <a:gd name="T29" fmla="*/ 80 h 410"/>
                <a:gd name="T30" fmla="*/ 16 w 263"/>
                <a:gd name="T31" fmla="*/ 85 h 410"/>
                <a:gd name="T32" fmla="*/ 17 w 263"/>
                <a:gd name="T33" fmla="*/ 94 h 410"/>
                <a:gd name="T34" fmla="*/ 18 w 263"/>
                <a:gd name="T35" fmla="*/ 104 h 410"/>
                <a:gd name="T36" fmla="*/ 19 w 263"/>
                <a:gd name="T37" fmla="*/ 105 h 410"/>
                <a:gd name="T38" fmla="*/ 12 w 263"/>
                <a:gd name="T39" fmla="*/ 119 h 410"/>
                <a:gd name="T40" fmla="*/ 5 w 263"/>
                <a:gd name="T41" fmla="*/ 122 h 410"/>
                <a:gd name="T42" fmla="*/ 3 w 263"/>
                <a:gd name="T43" fmla="*/ 129 h 410"/>
                <a:gd name="T44" fmla="*/ 0 w 263"/>
                <a:gd name="T45" fmla="*/ 131 h 410"/>
                <a:gd name="T46" fmla="*/ 1 w 263"/>
                <a:gd name="T47" fmla="*/ 135 h 410"/>
                <a:gd name="T48" fmla="*/ 10 w 263"/>
                <a:gd name="T49" fmla="*/ 142 h 410"/>
                <a:gd name="T50" fmla="*/ 16 w 263"/>
                <a:gd name="T51" fmla="*/ 148 h 410"/>
                <a:gd name="T52" fmla="*/ 27 w 263"/>
                <a:gd name="T53" fmla="*/ 148 h 410"/>
                <a:gd name="T54" fmla="*/ 39 w 263"/>
                <a:gd name="T55" fmla="*/ 154 h 410"/>
                <a:gd name="T56" fmla="*/ 40 w 263"/>
                <a:gd name="T57" fmla="*/ 154 h 410"/>
                <a:gd name="T58" fmla="*/ 46 w 263"/>
                <a:gd name="T59" fmla="*/ 160 h 410"/>
                <a:gd name="T60" fmla="*/ 52 w 263"/>
                <a:gd name="T61" fmla="*/ 166 h 410"/>
                <a:gd name="T62" fmla="*/ 61 w 263"/>
                <a:gd name="T63" fmla="*/ 175 h 410"/>
                <a:gd name="T64" fmla="*/ 63 w 263"/>
                <a:gd name="T65" fmla="*/ 181 h 410"/>
                <a:gd name="T66" fmla="*/ 76 w 263"/>
                <a:gd name="T67" fmla="*/ 181 h 410"/>
                <a:gd name="T68" fmla="*/ 85 w 263"/>
                <a:gd name="T69" fmla="*/ 182 h 410"/>
                <a:gd name="T70" fmla="*/ 96 w 263"/>
                <a:gd name="T71" fmla="*/ 186 h 410"/>
                <a:gd name="T72" fmla="*/ 92 w 263"/>
                <a:gd name="T73" fmla="*/ 201 h 410"/>
                <a:gd name="T74" fmla="*/ 98 w 263"/>
                <a:gd name="T75" fmla="*/ 205 h 410"/>
                <a:gd name="T76" fmla="*/ 101 w 263"/>
                <a:gd name="T77" fmla="*/ 188 h 410"/>
                <a:gd name="T78" fmla="*/ 104 w 263"/>
                <a:gd name="T79" fmla="*/ 171 h 410"/>
                <a:gd name="T80" fmla="*/ 99 w 263"/>
                <a:gd name="T81" fmla="*/ 158 h 410"/>
                <a:gd name="T82" fmla="*/ 97 w 263"/>
                <a:gd name="T83" fmla="*/ 146 h 410"/>
                <a:gd name="T84" fmla="*/ 104 w 263"/>
                <a:gd name="T85" fmla="*/ 145 h 410"/>
                <a:gd name="T86" fmla="*/ 106 w 263"/>
                <a:gd name="T87" fmla="*/ 142 h 410"/>
                <a:gd name="T88" fmla="*/ 100 w 263"/>
                <a:gd name="T89" fmla="*/ 140 h 410"/>
                <a:gd name="T90" fmla="*/ 99 w 263"/>
                <a:gd name="T91" fmla="*/ 132 h 410"/>
                <a:gd name="T92" fmla="*/ 109 w 263"/>
                <a:gd name="T93" fmla="*/ 132 h 410"/>
                <a:gd name="T94" fmla="*/ 118 w 263"/>
                <a:gd name="T95" fmla="*/ 132 h 410"/>
                <a:gd name="T96" fmla="*/ 116 w 263"/>
                <a:gd name="T97" fmla="*/ 130 h 410"/>
                <a:gd name="T98" fmla="*/ 119 w 263"/>
                <a:gd name="T99" fmla="*/ 131 h 410"/>
                <a:gd name="T100" fmla="*/ 125 w 263"/>
                <a:gd name="T101" fmla="*/ 126 h 410"/>
                <a:gd name="T102" fmla="*/ 130 w 263"/>
                <a:gd name="T103" fmla="*/ 137 h 410"/>
                <a:gd name="T104" fmla="*/ 131 w 263"/>
                <a:gd name="T105" fmla="*/ 138 h 410"/>
                <a:gd name="T106" fmla="*/ 129 w 263"/>
                <a:gd name="T107" fmla="*/ 128 h 410"/>
                <a:gd name="T108" fmla="*/ 123 w 263"/>
                <a:gd name="T109" fmla="*/ 118 h 410"/>
                <a:gd name="T110" fmla="*/ 127 w 263"/>
                <a:gd name="T111" fmla="*/ 112 h 410"/>
                <a:gd name="T112" fmla="*/ 121 w 263"/>
                <a:gd name="T113" fmla="*/ 97 h 410"/>
                <a:gd name="T114" fmla="*/ 124 w 263"/>
                <a:gd name="T115" fmla="*/ 87 h 410"/>
                <a:gd name="T116" fmla="*/ 127 w 263"/>
                <a:gd name="T117" fmla="*/ 76 h 410"/>
                <a:gd name="T118" fmla="*/ 117 w 263"/>
                <a:gd name="T119" fmla="*/ 77 h 410"/>
                <a:gd name="T120" fmla="*/ 107 w 263"/>
                <a:gd name="T121" fmla="*/ 78 h 410"/>
                <a:gd name="T122" fmla="*/ 98 w 263"/>
                <a:gd name="T123" fmla="*/ 67 h 410"/>
                <a:gd name="T124" fmla="*/ 89 w 263"/>
                <a:gd name="T125" fmla="*/ 66 h 410"/>
                <a:gd name="T126" fmla="*/ 81 w 263"/>
                <a:gd name="T127" fmla="*/ 66 h 41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3"/>
                <a:gd name="T193" fmla="*/ 0 h 410"/>
                <a:gd name="T194" fmla="*/ 263 w 263"/>
                <a:gd name="T195" fmla="*/ 410 h 41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6" name="AutoShape 164"/>
            <p:cNvSpPr>
              <a:spLocks/>
            </p:cNvSpPr>
            <p:nvPr/>
          </p:nvSpPr>
          <p:spPr bwMode="gray">
            <a:xfrm>
              <a:off x="1929382" y="1932283"/>
              <a:ext cx="121158" cy="199969"/>
            </a:xfrm>
            <a:custGeom>
              <a:avLst/>
              <a:gdLst>
                <a:gd name="T0" fmla="*/ 42 w 106"/>
                <a:gd name="T1" fmla="*/ 64 h 177"/>
                <a:gd name="T2" fmla="*/ 37 w 106"/>
                <a:gd name="T3" fmla="*/ 57 h 177"/>
                <a:gd name="T4" fmla="*/ 38 w 106"/>
                <a:gd name="T5" fmla="*/ 46 h 177"/>
                <a:gd name="T6" fmla="*/ 43 w 106"/>
                <a:gd name="T7" fmla="*/ 44 h 177"/>
                <a:gd name="T8" fmla="*/ 45 w 106"/>
                <a:gd name="T9" fmla="*/ 38 h 177"/>
                <a:gd name="T10" fmla="*/ 45 w 106"/>
                <a:gd name="T11" fmla="*/ 28 h 177"/>
                <a:gd name="T12" fmla="*/ 33 w 106"/>
                <a:gd name="T13" fmla="*/ 21 h 177"/>
                <a:gd name="T14" fmla="*/ 30 w 106"/>
                <a:gd name="T15" fmla="*/ 25 h 177"/>
                <a:gd name="T16" fmla="*/ 31 w 106"/>
                <a:gd name="T17" fmla="*/ 13 h 177"/>
                <a:gd name="T18" fmla="*/ 25 w 106"/>
                <a:gd name="T19" fmla="*/ 7 h 177"/>
                <a:gd name="T20" fmla="*/ 19 w 106"/>
                <a:gd name="T21" fmla="*/ 2 h 177"/>
                <a:gd name="T22" fmla="*/ 21 w 106"/>
                <a:gd name="T23" fmla="*/ 4 h 177"/>
                <a:gd name="T24" fmla="*/ 16 w 106"/>
                <a:gd name="T25" fmla="*/ 0 h 177"/>
                <a:gd name="T26" fmla="*/ 18 w 106"/>
                <a:gd name="T27" fmla="*/ 3 h 177"/>
                <a:gd name="T28" fmla="*/ 7 w 106"/>
                <a:gd name="T29" fmla="*/ 12 h 177"/>
                <a:gd name="T30" fmla="*/ 12 w 106"/>
                <a:gd name="T31" fmla="*/ 18 h 177"/>
                <a:gd name="T32" fmla="*/ 4 w 106"/>
                <a:gd name="T33" fmla="*/ 22 h 177"/>
                <a:gd name="T34" fmla="*/ 0 w 106"/>
                <a:gd name="T35" fmla="*/ 31 h 177"/>
                <a:gd name="T36" fmla="*/ 7 w 106"/>
                <a:gd name="T37" fmla="*/ 41 h 177"/>
                <a:gd name="T38" fmla="*/ 13 w 106"/>
                <a:gd name="T39" fmla="*/ 41 h 177"/>
                <a:gd name="T40" fmla="*/ 13 w 106"/>
                <a:gd name="T41" fmla="*/ 48 h 177"/>
                <a:gd name="T42" fmla="*/ 18 w 106"/>
                <a:gd name="T43" fmla="*/ 54 h 177"/>
                <a:gd name="T44" fmla="*/ 15 w 106"/>
                <a:gd name="T45" fmla="*/ 66 h 177"/>
                <a:gd name="T46" fmla="*/ 17 w 106"/>
                <a:gd name="T47" fmla="*/ 80 h 177"/>
                <a:gd name="T48" fmla="*/ 24 w 106"/>
                <a:gd name="T49" fmla="*/ 89 h 177"/>
                <a:gd name="T50" fmla="*/ 30 w 106"/>
                <a:gd name="T51" fmla="*/ 89 h 177"/>
                <a:gd name="T52" fmla="*/ 42 w 106"/>
                <a:gd name="T53" fmla="*/ 84 h 177"/>
                <a:gd name="T54" fmla="*/ 53 w 106"/>
                <a:gd name="T55" fmla="*/ 82 h 177"/>
                <a:gd name="T56" fmla="*/ 48 w 106"/>
                <a:gd name="T57" fmla="*/ 73 h 177"/>
                <a:gd name="T58" fmla="*/ 42 w 106"/>
                <a:gd name="T59" fmla="*/ 64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7" name="AutoShape 165"/>
            <p:cNvSpPr>
              <a:spLocks/>
            </p:cNvSpPr>
            <p:nvPr/>
          </p:nvSpPr>
          <p:spPr bwMode="gray">
            <a:xfrm>
              <a:off x="2013964" y="2006428"/>
              <a:ext cx="96012" cy="112342"/>
            </a:xfrm>
            <a:custGeom>
              <a:avLst/>
              <a:gdLst>
                <a:gd name="T0" fmla="*/ 5 w 85"/>
                <a:gd name="T1" fmla="*/ 31 h 100"/>
                <a:gd name="T2" fmla="*/ 0 w 85"/>
                <a:gd name="T3" fmla="*/ 25 h 100"/>
                <a:gd name="T4" fmla="*/ 1 w 85"/>
                <a:gd name="T5" fmla="*/ 13 h 100"/>
                <a:gd name="T6" fmla="*/ 6 w 85"/>
                <a:gd name="T7" fmla="*/ 11 h 100"/>
                <a:gd name="T8" fmla="*/ 8 w 85"/>
                <a:gd name="T9" fmla="*/ 5 h 100"/>
                <a:gd name="T10" fmla="*/ 10 w 85"/>
                <a:gd name="T11" fmla="*/ 0 h 100"/>
                <a:gd name="T12" fmla="*/ 23 w 85"/>
                <a:gd name="T13" fmla="*/ 1 h 100"/>
                <a:gd name="T14" fmla="*/ 33 w 85"/>
                <a:gd name="T15" fmla="*/ 1 h 100"/>
                <a:gd name="T16" fmla="*/ 32 w 85"/>
                <a:gd name="T17" fmla="*/ 0 h 100"/>
                <a:gd name="T18" fmla="*/ 42 w 85"/>
                <a:gd name="T19" fmla="*/ 1 h 100"/>
                <a:gd name="T20" fmla="*/ 42 w 85"/>
                <a:gd name="T21" fmla="*/ 6 h 100"/>
                <a:gd name="T22" fmla="*/ 38 w 85"/>
                <a:gd name="T23" fmla="*/ 17 h 100"/>
                <a:gd name="T24" fmla="*/ 42 w 85"/>
                <a:gd name="T25" fmla="*/ 32 h 100"/>
                <a:gd name="T26" fmla="*/ 36 w 85"/>
                <a:gd name="T27" fmla="*/ 44 h 100"/>
                <a:gd name="T28" fmla="*/ 30 w 85"/>
                <a:gd name="T29" fmla="*/ 42 h 100"/>
                <a:gd name="T30" fmla="*/ 20 w 85"/>
                <a:gd name="T31" fmla="*/ 44 h 100"/>
                <a:gd name="T32" fmla="*/ 21 w 85"/>
                <a:gd name="T33" fmla="*/ 50 h 100"/>
                <a:gd name="T34" fmla="*/ 16 w 85"/>
                <a:gd name="T35" fmla="*/ 49 h 100"/>
                <a:gd name="T36" fmla="*/ 11 w 85"/>
                <a:gd name="T37" fmla="*/ 40 h 100"/>
                <a:gd name="T38" fmla="*/ 5 w 85"/>
                <a:gd name="T39" fmla="*/ 3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8" name="AutoShape 166"/>
            <p:cNvSpPr>
              <a:spLocks/>
            </p:cNvSpPr>
            <p:nvPr/>
          </p:nvSpPr>
          <p:spPr bwMode="gray">
            <a:xfrm>
              <a:off x="1922524" y="1871618"/>
              <a:ext cx="22860" cy="17975"/>
            </a:xfrm>
            <a:custGeom>
              <a:avLst/>
              <a:gdLst>
                <a:gd name="T0" fmla="*/ 3 w 19"/>
                <a:gd name="T1" fmla="*/ 0 h 16"/>
                <a:gd name="T2" fmla="*/ 10 w 19"/>
                <a:gd name="T3" fmla="*/ 0 h 16"/>
                <a:gd name="T4" fmla="*/ 7 w 19"/>
                <a:gd name="T5" fmla="*/ 8 h 16"/>
                <a:gd name="T6" fmla="*/ 0 w 19"/>
                <a:gd name="T7" fmla="*/ 7 h 16"/>
                <a:gd name="T8" fmla="*/ 4 w 19"/>
                <a:gd name="T9" fmla="*/ 2 h 16"/>
                <a:gd name="T10" fmla="*/ 3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9" name="AutoShape 167"/>
            <p:cNvSpPr>
              <a:spLocks/>
            </p:cNvSpPr>
            <p:nvPr/>
          </p:nvSpPr>
          <p:spPr bwMode="gray">
            <a:xfrm>
              <a:off x="1632203" y="1831175"/>
              <a:ext cx="338328" cy="316804"/>
            </a:xfrm>
            <a:custGeom>
              <a:avLst/>
              <a:gdLst>
                <a:gd name="T0" fmla="*/ 122 w 295"/>
                <a:gd name="T1" fmla="*/ 30 h 283"/>
                <a:gd name="T2" fmla="*/ 122 w 295"/>
                <a:gd name="T3" fmla="*/ 28 h 283"/>
                <a:gd name="T4" fmla="*/ 119 w 295"/>
                <a:gd name="T5" fmla="*/ 26 h 283"/>
                <a:gd name="T6" fmla="*/ 115 w 295"/>
                <a:gd name="T7" fmla="*/ 26 h 283"/>
                <a:gd name="T8" fmla="*/ 117 w 295"/>
                <a:gd name="T9" fmla="*/ 25 h 283"/>
                <a:gd name="T10" fmla="*/ 114 w 295"/>
                <a:gd name="T11" fmla="*/ 22 h 283"/>
                <a:gd name="T12" fmla="*/ 125 w 295"/>
                <a:gd name="T13" fmla="*/ 19 h 283"/>
                <a:gd name="T14" fmla="*/ 113 w 295"/>
                <a:gd name="T15" fmla="*/ 19 h 283"/>
                <a:gd name="T16" fmla="*/ 101 w 295"/>
                <a:gd name="T17" fmla="*/ 19 h 283"/>
                <a:gd name="T18" fmla="*/ 106 w 295"/>
                <a:gd name="T19" fmla="*/ 21 h 283"/>
                <a:gd name="T20" fmla="*/ 95 w 295"/>
                <a:gd name="T21" fmla="*/ 25 h 283"/>
                <a:gd name="T22" fmla="*/ 80 w 295"/>
                <a:gd name="T23" fmla="*/ 21 h 283"/>
                <a:gd name="T24" fmla="*/ 70 w 295"/>
                <a:gd name="T25" fmla="*/ 21 h 283"/>
                <a:gd name="T26" fmla="*/ 59 w 295"/>
                <a:gd name="T27" fmla="*/ 21 h 283"/>
                <a:gd name="T28" fmla="*/ 56 w 295"/>
                <a:gd name="T29" fmla="*/ 13 h 283"/>
                <a:gd name="T30" fmla="*/ 44 w 295"/>
                <a:gd name="T31" fmla="*/ 8 h 283"/>
                <a:gd name="T32" fmla="*/ 39 w 295"/>
                <a:gd name="T33" fmla="*/ 0 h 283"/>
                <a:gd name="T34" fmla="*/ 36 w 295"/>
                <a:gd name="T35" fmla="*/ 5 h 283"/>
                <a:gd name="T36" fmla="*/ 41 w 295"/>
                <a:gd name="T37" fmla="*/ 8 h 283"/>
                <a:gd name="T38" fmla="*/ 38 w 295"/>
                <a:gd name="T39" fmla="*/ 8 h 283"/>
                <a:gd name="T40" fmla="*/ 24 w 295"/>
                <a:gd name="T41" fmla="*/ 14 h 283"/>
                <a:gd name="T42" fmla="*/ 22 w 295"/>
                <a:gd name="T43" fmla="*/ 17 h 283"/>
                <a:gd name="T44" fmla="*/ 25 w 295"/>
                <a:gd name="T45" fmla="*/ 33 h 283"/>
                <a:gd name="T46" fmla="*/ 20 w 295"/>
                <a:gd name="T47" fmla="*/ 39 h 283"/>
                <a:gd name="T48" fmla="*/ 14 w 295"/>
                <a:gd name="T49" fmla="*/ 30 h 283"/>
                <a:gd name="T50" fmla="*/ 20 w 295"/>
                <a:gd name="T51" fmla="*/ 19 h 283"/>
                <a:gd name="T52" fmla="*/ 17 w 295"/>
                <a:gd name="T53" fmla="*/ 9 h 283"/>
                <a:gd name="T54" fmla="*/ 24 w 295"/>
                <a:gd name="T55" fmla="*/ 4 h 283"/>
                <a:gd name="T56" fmla="*/ 17 w 295"/>
                <a:gd name="T57" fmla="*/ 6 h 283"/>
                <a:gd name="T58" fmla="*/ 11 w 295"/>
                <a:gd name="T59" fmla="*/ 16 h 283"/>
                <a:gd name="T60" fmla="*/ 4 w 295"/>
                <a:gd name="T61" fmla="*/ 27 h 283"/>
                <a:gd name="T62" fmla="*/ 0 w 295"/>
                <a:gd name="T63" fmla="*/ 37 h 283"/>
                <a:gd name="T64" fmla="*/ 4 w 295"/>
                <a:gd name="T65" fmla="*/ 37 h 283"/>
                <a:gd name="T66" fmla="*/ 10 w 295"/>
                <a:gd name="T67" fmla="*/ 51 h 283"/>
                <a:gd name="T68" fmla="*/ 10 w 295"/>
                <a:gd name="T69" fmla="*/ 59 h 283"/>
                <a:gd name="T70" fmla="*/ 17 w 295"/>
                <a:gd name="T71" fmla="*/ 63 h 283"/>
                <a:gd name="T72" fmla="*/ 26 w 295"/>
                <a:gd name="T73" fmla="*/ 64 h 283"/>
                <a:gd name="T74" fmla="*/ 34 w 295"/>
                <a:gd name="T75" fmla="*/ 64 h 283"/>
                <a:gd name="T76" fmla="*/ 44 w 295"/>
                <a:gd name="T77" fmla="*/ 75 h 283"/>
                <a:gd name="T78" fmla="*/ 53 w 295"/>
                <a:gd name="T79" fmla="*/ 75 h 283"/>
                <a:gd name="T80" fmla="*/ 63 w 295"/>
                <a:gd name="T81" fmla="*/ 74 h 283"/>
                <a:gd name="T82" fmla="*/ 61 w 295"/>
                <a:gd name="T83" fmla="*/ 84 h 283"/>
                <a:gd name="T84" fmla="*/ 58 w 295"/>
                <a:gd name="T85" fmla="*/ 95 h 283"/>
                <a:gd name="T86" fmla="*/ 63 w 295"/>
                <a:gd name="T87" fmla="*/ 110 h 283"/>
                <a:gd name="T88" fmla="*/ 59 w 295"/>
                <a:gd name="T89" fmla="*/ 116 h 283"/>
                <a:gd name="T90" fmla="*/ 65 w 295"/>
                <a:gd name="T91" fmla="*/ 126 h 283"/>
                <a:gd name="T92" fmla="*/ 68 w 295"/>
                <a:gd name="T93" fmla="*/ 136 h 283"/>
                <a:gd name="T94" fmla="*/ 77 w 295"/>
                <a:gd name="T95" fmla="*/ 141 h 283"/>
                <a:gd name="T96" fmla="*/ 83 w 295"/>
                <a:gd name="T97" fmla="*/ 141 h 283"/>
                <a:gd name="T98" fmla="*/ 84 w 295"/>
                <a:gd name="T99" fmla="*/ 141 h 283"/>
                <a:gd name="T100" fmla="*/ 95 w 295"/>
                <a:gd name="T101" fmla="*/ 133 h 283"/>
                <a:gd name="T102" fmla="*/ 105 w 295"/>
                <a:gd name="T103" fmla="*/ 124 h 283"/>
                <a:gd name="T104" fmla="*/ 107 w 295"/>
                <a:gd name="T105" fmla="*/ 121 h 283"/>
                <a:gd name="T106" fmla="*/ 100 w 295"/>
                <a:gd name="T107" fmla="*/ 118 h 283"/>
                <a:gd name="T108" fmla="*/ 97 w 295"/>
                <a:gd name="T109" fmla="*/ 105 h 283"/>
                <a:gd name="T110" fmla="*/ 93 w 295"/>
                <a:gd name="T111" fmla="*/ 98 h 283"/>
                <a:gd name="T112" fmla="*/ 104 w 295"/>
                <a:gd name="T113" fmla="*/ 102 h 283"/>
                <a:gd name="T114" fmla="*/ 114 w 295"/>
                <a:gd name="T115" fmla="*/ 105 h 283"/>
                <a:gd name="T116" fmla="*/ 116 w 295"/>
                <a:gd name="T117" fmla="*/ 101 h 283"/>
                <a:gd name="T118" fmla="*/ 125 w 295"/>
                <a:gd name="T119" fmla="*/ 97 h 283"/>
                <a:gd name="T120" fmla="*/ 134 w 295"/>
                <a:gd name="T121" fmla="*/ 93 h 283"/>
                <a:gd name="T122" fmla="*/ 137 w 295"/>
                <a:gd name="T123" fmla="*/ 87 h 283"/>
                <a:gd name="T124" fmla="*/ 136 w 295"/>
                <a:gd name="T125" fmla="*/ 86 h 283"/>
                <a:gd name="T126" fmla="*/ 130 w 295"/>
                <a:gd name="T127" fmla="*/ 76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95"/>
                <a:gd name="T193" fmla="*/ 0 h 283"/>
                <a:gd name="T194" fmla="*/ 295 w 295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0" name="AutoShape 168"/>
            <p:cNvSpPr>
              <a:spLocks/>
            </p:cNvSpPr>
            <p:nvPr/>
          </p:nvSpPr>
          <p:spPr bwMode="gray">
            <a:xfrm>
              <a:off x="1863089" y="1862631"/>
              <a:ext cx="11430" cy="2247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0 h 3"/>
                <a:gd name="T4" fmla="*/ 5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1" name="AutoShape 169"/>
            <p:cNvSpPr>
              <a:spLocks/>
            </p:cNvSpPr>
            <p:nvPr/>
          </p:nvSpPr>
          <p:spPr bwMode="gray">
            <a:xfrm>
              <a:off x="1383029" y="1525605"/>
              <a:ext cx="256032" cy="89874"/>
            </a:xfrm>
            <a:custGeom>
              <a:avLst/>
              <a:gdLst>
                <a:gd name="T0" fmla="*/ 78 w 225"/>
                <a:gd name="T1" fmla="*/ 16 h 81"/>
                <a:gd name="T2" fmla="*/ 79 w 225"/>
                <a:gd name="T3" fmla="*/ 17 h 81"/>
                <a:gd name="T4" fmla="*/ 68 w 225"/>
                <a:gd name="T5" fmla="*/ 12 h 81"/>
                <a:gd name="T6" fmla="*/ 57 w 225"/>
                <a:gd name="T7" fmla="*/ 6 h 81"/>
                <a:gd name="T8" fmla="*/ 48 w 225"/>
                <a:gd name="T9" fmla="*/ 2 h 81"/>
                <a:gd name="T10" fmla="*/ 41 w 225"/>
                <a:gd name="T11" fmla="*/ 0 h 81"/>
                <a:gd name="T12" fmla="*/ 36 w 225"/>
                <a:gd name="T13" fmla="*/ 0 h 81"/>
                <a:gd name="T14" fmla="*/ 24 w 225"/>
                <a:gd name="T15" fmla="*/ 2 h 81"/>
                <a:gd name="T16" fmla="*/ 11 w 225"/>
                <a:gd name="T17" fmla="*/ 5 h 81"/>
                <a:gd name="T18" fmla="*/ 5 w 225"/>
                <a:gd name="T19" fmla="*/ 13 h 81"/>
                <a:gd name="T20" fmla="*/ 0 w 225"/>
                <a:gd name="T21" fmla="*/ 17 h 81"/>
                <a:gd name="T22" fmla="*/ 3 w 225"/>
                <a:gd name="T23" fmla="*/ 15 h 81"/>
                <a:gd name="T24" fmla="*/ 12 w 225"/>
                <a:gd name="T25" fmla="*/ 11 h 81"/>
                <a:gd name="T26" fmla="*/ 21 w 225"/>
                <a:gd name="T27" fmla="*/ 8 h 81"/>
                <a:gd name="T28" fmla="*/ 35 w 225"/>
                <a:gd name="T29" fmla="*/ 7 h 81"/>
                <a:gd name="T30" fmla="*/ 30 w 225"/>
                <a:gd name="T31" fmla="*/ 9 h 81"/>
                <a:gd name="T32" fmla="*/ 39 w 225"/>
                <a:gd name="T33" fmla="*/ 12 h 81"/>
                <a:gd name="T34" fmla="*/ 45 w 225"/>
                <a:gd name="T35" fmla="*/ 14 h 81"/>
                <a:gd name="T36" fmla="*/ 48 w 225"/>
                <a:gd name="T37" fmla="*/ 15 h 81"/>
                <a:gd name="T38" fmla="*/ 63 w 225"/>
                <a:gd name="T39" fmla="*/ 19 h 81"/>
                <a:gd name="T40" fmla="*/ 66 w 225"/>
                <a:gd name="T41" fmla="*/ 26 h 81"/>
                <a:gd name="T42" fmla="*/ 80 w 225"/>
                <a:gd name="T43" fmla="*/ 32 h 81"/>
                <a:gd name="T44" fmla="*/ 73 w 225"/>
                <a:gd name="T45" fmla="*/ 40 h 81"/>
                <a:gd name="T46" fmla="*/ 84 w 225"/>
                <a:gd name="T47" fmla="*/ 40 h 81"/>
                <a:gd name="T48" fmla="*/ 95 w 225"/>
                <a:gd name="T49" fmla="*/ 39 h 81"/>
                <a:gd name="T50" fmla="*/ 103 w 225"/>
                <a:gd name="T51" fmla="*/ 38 h 81"/>
                <a:gd name="T52" fmla="*/ 112 w 225"/>
                <a:gd name="T53" fmla="*/ 37 h 81"/>
                <a:gd name="T54" fmla="*/ 104 w 225"/>
                <a:gd name="T55" fmla="*/ 33 h 81"/>
                <a:gd name="T56" fmla="*/ 96 w 225"/>
                <a:gd name="T57" fmla="*/ 29 h 81"/>
                <a:gd name="T58" fmla="*/ 96 w 225"/>
                <a:gd name="T59" fmla="*/ 25 h 81"/>
                <a:gd name="T60" fmla="*/ 88 w 225"/>
                <a:gd name="T61" fmla="*/ 22 h 81"/>
                <a:gd name="T62" fmla="*/ 80 w 225"/>
                <a:gd name="T63" fmla="*/ 19 h 81"/>
                <a:gd name="T64" fmla="*/ 78 w 225"/>
                <a:gd name="T65" fmla="*/ 1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2" name="AutoShape 170"/>
            <p:cNvSpPr>
              <a:spLocks/>
            </p:cNvSpPr>
            <p:nvPr/>
          </p:nvSpPr>
          <p:spPr bwMode="gray">
            <a:xfrm>
              <a:off x="1424177" y="1559307"/>
              <a:ext cx="13716" cy="11234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5 h 11"/>
                <a:gd name="T4" fmla="*/ 2 w 12"/>
                <a:gd name="T5" fmla="*/ 0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3" name="AutoShape 171"/>
            <p:cNvSpPr>
              <a:spLocks/>
            </p:cNvSpPr>
            <p:nvPr/>
          </p:nvSpPr>
          <p:spPr bwMode="gray">
            <a:xfrm>
              <a:off x="1456181" y="1628959"/>
              <a:ext cx="9144" cy="4494"/>
            </a:xfrm>
            <a:custGeom>
              <a:avLst/>
              <a:gdLst>
                <a:gd name="T0" fmla="*/ 4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2 w 7"/>
                <a:gd name="T7" fmla="*/ 1 h 3"/>
                <a:gd name="T8" fmla="*/ 2 w 7"/>
                <a:gd name="T9" fmla="*/ 0 h 3"/>
                <a:gd name="T10" fmla="*/ 2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1 w 7"/>
                <a:gd name="T17" fmla="*/ 1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1 h 3"/>
                <a:gd name="T28" fmla="*/ 0 w 7"/>
                <a:gd name="T29" fmla="*/ 2 h 3"/>
                <a:gd name="T30" fmla="*/ 1 w 7"/>
                <a:gd name="T31" fmla="*/ 2 h 3"/>
                <a:gd name="T32" fmla="*/ 1 w 7"/>
                <a:gd name="T33" fmla="*/ 1 h 3"/>
                <a:gd name="T34" fmla="*/ 1 w 7"/>
                <a:gd name="T35" fmla="*/ 1 h 3"/>
                <a:gd name="T36" fmla="*/ 1 w 7"/>
                <a:gd name="T37" fmla="*/ 2 h 3"/>
                <a:gd name="T38" fmla="*/ 2 w 7"/>
                <a:gd name="T39" fmla="*/ 2 h 3"/>
                <a:gd name="T40" fmla="*/ 2 w 7"/>
                <a:gd name="T41" fmla="*/ 1 h 3"/>
                <a:gd name="T42" fmla="*/ 3 w 7"/>
                <a:gd name="T43" fmla="*/ 1 h 3"/>
                <a:gd name="T44" fmla="*/ 3 w 7"/>
                <a:gd name="T45" fmla="*/ 1 h 3"/>
                <a:gd name="T46" fmla="*/ 4 w 7"/>
                <a:gd name="T47" fmla="*/ 1 h 3"/>
                <a:gd name="T48" fmla="*/ 4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4" name="AutoShape 172"/>
            <p:cNvSpPr>
              <a:spLocks/>
            </p:cNvSpPr>
            <p:nvPr/>
          </p:nvSpPr>
          <p:spPr bwMode="gray">
            <a:xfrm>
              <a:off x="1495043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1 w 3"/>
                <a:gd name="T17" fmla="*/ 0 h 3"/>
                <a:gd name="T18" fmla="*/ 1 w 3"/>
                <a:gd name="T19" fmla="*/ 0 h 3"/>
                <a:gd name="T20" fmla="*/ 2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5" name="AutoShape 173"/>
            <p:cNvSpPr>
              <a:spLocks/>
            </p:cNvSpPr>
            <p:nvPr/>
          </p:nvSpPr>
          <p:spPr bwMode="gray">
            <a:xfrm>
              <a:off x="1490471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1 h 3"/>
                <a:gd name="T18" fmla="*/ 2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6" name="AutoShape 174"/>
            <p:cNvSpPr>
              <a:spLocks/>
            </p:cNvSpPr>
            <p:nvPr/>
          </p:nvSpPr>
          <p:spPr bwMode="gray">
            <a:xfrm>
              <a:off x="1867661" y="1655921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7" name="AutoShape 175"/>
            <p:cNvSpPr>
              <a:spLocks/>
            </p:cNvSpPr>
            <p:nvPr/>
          </p:nvSpPr>
          <p:spPr bwMode="gray">
            <a:xfrm>
              <a:off x="1876805" y="1646934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8" name="AutoShape 176"/>
            <p:cNvSpPr>
              <a:spLocks/>
            </p:cNvSpPr>
            <p:nvPr/>
          </p:nvSpPr>
          <p:spPr bwMode="gray">
            <a:xfrm>
              <a:off x="1874519" y="165367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gray">
            <a:xfrm>
              <a:off x="1865375" y="1655921"/>
              <a:ext cx="0" cy="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gray">
            <a:xfrm>
              <a:off x="1869947" y="1658168"/>
              <a:ext cx="0" cy="22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1" name="AutoShape 179"/>
            <p:cNvSpPr>
              <a:spLocks/>
            </p:cNvSpPr>
            <p:nvPr/>
          </p:nvSpPr>
          <p:spPr bwMode="gray">
            <a:xfrm>
              <a:off x="1869947" y="1660415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2" name="AutoShape 180"/>
            <p:cNvSpPr>
              <a:spLocks/>
            </p:cNvSpPr>
            <p:nvPr/>
          </p:nvSpPr>
          <p:spPr bwMode="gray">
            <a:xfrm>
              <a:off x="1689353" y="1615478"/>
              <a:ext cx="89154" cy="65158"/>
            </a:xfrm>
            <a:custGeom>
              <a:avLst/>
              <a:gdLst>
                <a:gd name="T0" fmla="*/ 3 w 78"/>
                <a:gd name="T1" fmla="*/ 3 h 56"/>
                <a:gd name="T2" fmla="*/ 1 w 78"/>
                <a:gd name="T3" fmla="*/ 11 h 56"/>
                <a:gd name="T4" fmla="*/ 0 w 78"/>
                <a:gd name="T5" fmla="*/ 16 h 56"/>
                <a:gd name="T6" fmla="*/ 1 w 78"/>
                <a:gd name="T7" fmla="*/ 23 h 56"/>
                <a:gd name="T8" fmla="*/ 4 w 78"/>
                <a:gd name="T9" fmla="*/ 29 h 56"/>
                <a:gd name="T10" fmla="*/ 9 w 78"/>
                <a:gd name="T11" fmla="*/ 22 h 56"/>
                <a:gd name="T12" fmla="*/ 14 w 78"/>
                <a:gd name="T13" fmla="*/ 19 h 56"/>
                <a:gd name="T14" fmla="*/ 20 w 78"/>
                <a:gd name="T15" fmla="*/ 20 h 56"/>
                <a:gd name="T16" fmla="*/ 34 w 78"/>
                <a:gd name="T17" fmla="*/ 20 h 56"/>
                <a:gd name="T18" fmla="*/ 39 w 78"/>
                <a:gd name="T19" fmla="*/ 16 h 56"/>
                <a:gd name="T20" fmla="*/ 26 w 78"/>
                <a:gd name="T21" fmla="*/ 10 h 56"/>
                <a:gd name="T22" fmla="*/ 28 w 78"/>
                <a:gd name="T23" fmla="*/ 7 h 56"/>
                <a:gd name="T24" fmla="*/ 23 w 78"/>
                <a:gd name="T25" fmla="*/ 4 h 56"/>
                <a:gd name="T26" fmla="*/ 9 w 78"/>
                <a:gd name="T27" fmla="*/ 0 h 56"/>
                <a:gd name="T28" fmla="*/ 3 w 78"/>
                <a:gd name="T29" fmla="*/ 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3" name="AutoShape 181"/>
            <p:cNvSpPr>
              <a:spLocks/>
            </p:cNvSpPr>
            <p:nvPr/>
          </p:nvSpPr>
          <p:spPr bwMode="gray">
            <a:xfrm>
              <a:off x="1625345" y="1617725"/>
              <a:ext cx="73152" cy="49430"/>
            </a:xfrm>
            <a:custGeom>
              <a:avLst/>
              <a:gdLst>
                <a:gd name="T0" fmla="*/ 32 w 62"/>
                <a:gd name="T1" fmla="*/ 2 h 44"/>
                <a:gd name="T2" fmla="*/ 30 w 62"/>
                <a:gd name="T3" fmla="*/ 10 h 44"/>
                <a:gd name="T4" fmla="*/ 28 w 62"/>
                <a:gd name="T5" fmla="*/ 15 h 44"/>
                <a:gd name="T6" fmla="*/ 29 w 62"/>
                <a:gd name="T7" fmla="*/ 22 h 44"/>
                <a:gd name="T8" fmla="*/ 18 w 62"/>
                <a:gd name="T9" fmla="*/ 22 h 44"/>
                <a:gd name="T10" fmla="*/ 7 w 62"/>
                <a:gd name="T11" fmla="*/ 21 h 44"/>
                <a:gd name="T12" fmla="*/ 0 w 62"/>
                <a:gd name="T13" fmla="*/ 18 h 44"/>
                <a:gd name="T14" fmla="*/ 5 w 62"/>
                <a:gd name="T15" fmla="*/ 15 h 44"/>
                <a:gd name="T16" fmla="*/ 14 w 62"/>
                <a:gd name="T17" fmla="*/ 15 h 44"/>
                <a:gd name="T18" fmla="*/ 23 w 62"/>
                <a:gd name="T19" fmla="*/ 16 h 44"/>
                <a:gd name="T20" fmla="*/ 20 w 62"/>
                <a:gd name="T21" fmla="*/ 6 h 44"/>
                <a:gd name="T22" fmla="*/ 15 w 62"/>
                <a:gd name="T23" fmla="*/ 3 h 44"/>
                <a:gd name="T24" fmla="*/ 14 w 62"/>
                <a:gd name="T25" fmla="*/ 0 h 44"/>
                <a:gd name="T26" fmla="*/ 25 w 62"/>
                <a:gd name="T27" fmla="*/ 1 h 44"/>
                <a:gd name="T28" fmla="*/ 32 w 62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4" name="AutoShape 182"/>
            <p:cNvSpPr>
              <a:spLocks/>
            </p:cNvSpPr>
            <p:nvPr/>
          </p:nvSpPr>
          <p:spPr bwMode="gray">
            <a:xfrm>
              <a:off x="1689353" y="1561554"/>
              <a:ext cx="4572" cy="2247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2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5" name="AutoShape 183"/>
            <p:cNvSpPr>
              <a:spLocks/>
            </p:cNvSpPr>
            <p:nvPr/>
          </p:nvSpPr>
          <p:spPr bwMode="gray">
            <a:xfrm>
              <a:off x="1700783" y="1561554"/>
              <a:ext cx="4572" cy="2247"/>
            </a:xfrm>
            <a:custGeom>
              <a:avLst/>
              <a:gdLst>
                <a:gd name="T0" fmla="*/ 2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6" name="AutoShape 184"/>
            <p:cNvSpPr>
              <a:spLocks/>
            </p:cNvSpPr>
            <p:nvPr/>
          </p:nvSpPr>
          <p:spPr bwMode="gray">
            <a:xfrm>
              <a:off x="1947670" y="1777251"/>
              <a:ext cx="4572" cy="11234"/>
            </a:xfrm>
            <a:custGeom>
              <a:avLst/>
              <a:gdLst>
                <a:gd name="T0" fmla="*/ 1 w 4"/>
                <a:gd name="T1" fmla="*/ 5 h 8"/>
                <a:gd name="T2" fmla="*/ 0 w 4"/>
                <a:gd name="T3" fmla="*/ 3 h 8"/>
                <a:gd name="T4" fmla="*/ 2 w 4"/>
                <a:gd name="T5" fmla="*/ 0 h 8"/>
                <a:gd name="T6" fmla="*/ 1 w 4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3" y="8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7" name="AutoShape 185"/>
            <p:cNvSpPr>
              <a:spLocks/>
            </p:cNvSpPr>
            <p:nvPr/>
          </p:nvSpPr>
          <p:spPr bwMode="gray">
            <a:xfrm>
              <a:off x="1323593" y="1862631"/>
              <a:ext cx="80010" cy="83133"/>
            </a:xfrm>
            <a:custGeom>
              <a:avLst/>
              <a:gdLst>
                <a:gd name="T0" fmla="*/ 7 w 71"/>
                <a:gd name="T1" fmla="*/ 18 h 76"/>
                <a:gd name="T2" fmla="*/ 0 w 71"/>
                <a:gd name="T3" fmla="*/ 9 h 76"/>
                <a:gd name="T4" fmla="*/ 1 w 71"/>
                <a:gd name="T5" fmla="*/ 3 h 76"/>
                <a:gd name="T6" fmla="*/ 1 w 71"/>
                <a:gd name="T7" fmla="*/ 2 h 76"/>
                <a:gd name="T8" fmla="*/ 2 w 71"/>
                <a:gd name="T9" fmla="*/ 0 h 76"/>
                <a:gd name="T10" fmla="*/ 18 w 71"/>
                <a:gd name="T11" fmla="*/ 3 h 76"/>
                <a:gd name="T12" fmla="*/ 25 w 71"/>
                <a:gd name="T13" fmla="*/ 2 h 76"/>
                <a:gd name="T14" fmla="*/ 30 w 71"/>
                <a:gd name="T15" fmla="*/ 10 h 76"/>
                <a:gd name="T16" fmla="*/ 35 w 71"/>
                <a:gd name="T17" fmla="*/ 18 h 76"/>
                <a:gd name="T18" fmla="*/ 31 w 71"/>
                <a:gd name="T19" fmla="*/ 19 h 76"/>
                <a:gd name="T20" fmla="*/ 31 w 71"/>
                <a:gd name="T21" fmla="*/ 28 h 76"/>
                <a:gd name="T22" fmla="*/ 31 w 71"/>
                <a:gd name="T23" fmla="*/ 37 h 76"/>
                <a:gd name="T24" fmla="*/ 25 w 71"/>
                <a:gd name="T25" fmla="*/ 29 h 76"/>
                <a:gd name="T26" fmla="*/ 25 w 71"/>
                <a:gd name="T27" fmla="*/ 32 h 76"/>
                <a:gd name="T28" fmla="*/ 23 w 71"/>
                <a:gd name="T29" fmla="*/ 28 h 76"/>
                <a:gd name="T30" fmla="*/ 20 w 71"/>
                <a:gd name="T31" fmla="*/ 22 h 76"/>
                <a:gd name="T32" fmla="*/ 13 w 71"/>
                <a:gd name="T33" fmla="*/ 16 h 76"/>
                <a:gd name="T34" fmla="*/ 7 w 71"/>
                <a:gd name="T35" fmla="*/ 10 h 76"/>
                <a:gd name="T36" fmla="*/ 9 w 71"/>
                <a:gd name="T37" fmla="*/ 17 h 76"/>
                <a:gd name="T38" fmla="*/ 7 w 71"/>
                <a:gd name="T39" fmla="*/ 1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8" name="AutoShape 186"/>
            <p:cNvSpPr>
              <a:spLocks/>
            </p:cNvSpPr>
            <p:nvPr/>
          </p:nvSpPr>
          <p:spPr bwMode="gray">
            <a:xfrm>
              <a:off x="1721357" y="1817694"/>
              <a:ext cx="4572" cy="6741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3 h 5"/>
                <a:gd name="T6" fmla="*/ 1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9" name="AutoShape 187"/>
            <p:cNvSpPr>
              <a:spLocks/>
            </p:cNvSpPr>
            <p:nvPr/>
          </p:nvSpPr>
          <p:spPr bwMode="gray">
            <a:xfrm>
              <a:off x="1981960" y="1797472"/>
              <a:ext cx="4572" cy="8987"/>
            </a:xfrm>
            <a:custGeom>
              <a:avLst/>
              <a:gdLst>
                <a:gd name="T0" fmla="*/ 2 w 5"/>
                <a:gd name="T1" fmla="*/ 3 h 7"/>
                <a:gd name="T2" fmla="*/ 1 w 5"/>
                <a:gd name="T3" fmla="*/ 4 h 7"/>
                <a:gd name="T4" fmla="*/ 0 w 5"/>
                <a:gd name="T5" fmla="*/ 0 h 7"/>
                <a:gd name="T6" fmla="*/ 2 w 5"/>
                <a:gd name="T7" fmla="*/ 3 h 7"/>
                <a:gd name="T8" fmla="*/ 2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0" name="AutoShape 188"/>
            <p:cNvSpPr>
              <a:spLocks/>
            </p:cNvSpPr>
            <p:nvPr/>
          </p:nvSpPr>
          <p:spPr bwMode="gray">
            <a:xfrm>
              <a:off x="1940812" y="1736808"/>
              <a:ext cx="4572" cy="11234"/>
            </a:xfrm>
            <a:custGeom>
              <a:avLst/>
              <a:gdLst>
                <a:gd name="T0" fmla="*/ 2 w 4"/>
                <a:gd name="T1" fmla="*/ 3 h 9"/>
                <a:gd name="T2" fmla="*/ 1 w 4"/>
                <a:gd name="T3" fmla="*/ 5 h 9"/>
                <a:gd name="T4" fmla="*/ 0 w 4"/>
                <a:gd name="T5" fmla="*/ 0 h 9"/>
                <a:gd name="T6" fmla="*/ 2 w 4"/>
                <a:gd name="T7" fmla="*/ 0 h 9"/>
                <a:gd name="T8" fmla="*/ 2 w 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6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1" name="AutoShape 189"/>
            <p:cNvSpPr>
              <a:spLocks/>
            </p:cNvSpPr>
            <p:nvPr/>
          </p:nvSpPr>
          <p:spPr bwMode="gray">
            <a:xfrm>
              <a:off x="1225295" y="1768263"/>
              <a:ext cx="54864" cy="35949"/>
            </a:xfrm>
            <a:custGeom>
              <a:avLst/>
              <a:gdLst>
                <a:gd name="T0" fmla="*/ 24 w 48"/>
                <a:gd name="T1" fmla="*/ 12 h 33"/>
                <a:gd name="T2" fmla="*/ 22 w 48"/>
                <a:gd name="T3" fmla="*/ 16 h 33"/>
                <a:gd name="T4" fmla="*/ 15 w 48"/>
                <a:gd name="T5" fmla="*/ 15 h 33"/>
                <a:gd name="T6" fmla="*/ 8 w 48"/>
                <a:gd name="T7" fmla="*/ 12 h 33"/>
                <a:gd name="T8" fmla="*/ 0 w 48"/>
                <a:gd name="T9" fmla="*/ 9 h 33"/>
                <a:gd name="T10" fmla="*/ 9 w 48"/>
                <a:gd name="T11" fmla="*/ 0 h 33"/>
                <a:gd name="T12" fmla="*/ 15 w 48"/>
                <a:gd name="T13" fmla="*/ 5 h 33"/>
                <a:gd name="T14" fmla="*/ 24 w 48"/>
                <a:gd name="T15" fmla="*/ 7 h 33"/>
                <a:gd name="T16" fmla="*/ 24 w 48"/>
                <a:gd name="T17" fmla="*/ 1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2" name="AutoShape 190"/>
            <p:cNvSpPr>
              <a:spLocks/>
            </p:cNvSpPr>
            <p:nvPr/>
          </p:nvSpPr>
          <p:spPr bwMode="gray">
            <a:xfrm>
              <a:off x="1924810" y="1828928"/>
              <a:ext cx="6858" cy="6741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1 h 6"/>
                <a:gd name="T4" fmla="*/ 3 w 5"/>
                <a:gd name="T5" fmla="*/ 0 h 6"/>
                <a:gd name="T6" fmla="*/ 2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2 w 5"/>
                <a:gd name="T13" fmla="*/ 2 h 6"/>
                <a:gd name="T14" fmla="*/ 1 w 5"/>
                <a:gd name="T15" fmla="*/ 2 h 6"/>
                <a:gd name="T16" fmla="*/ 1 w 5"/>
                <a:gd name="T17" fmla="*/ 2 h 6"/>
                <a:gd name="T18" fmla="*/ 1 w 5"/>
                <a:gd name="T19" fmla="*/ 3 h 6"/>
                <a:gd name="T20" fmla="*/ 1 w 5"/>
                <a:gd name="T21" fmla="*/ 3 h 6"/>
                <a:gd name="T22" fmla="*/ 0 w 5"/>
                <a:gd name="T23" fmla="*/ 3 h 6"/>
                <a:gd name="T24" fmla="*/ 1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3 h 6"/>
                <a:gd name="T32" fmla="*/ 3 w 5"/>
                <a:gd name="T33" fmla="*/ 3 h 6"/>
                <a:gd name="T34" fmla="*/ 3 w 5"/>
                <a:gd name="T35" fmla="*/ 2 h 6"/>
                <a:gd name="T36" fmla="*/ 3 w 5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6"/>
                <a:gd name="T59" fmla="*/ 5 w 5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6">
                  <a:moveTo>
                    <a:pt x="5" y="3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3" name="AutoShape 191"/>
            <p:cNvSpPr>
              <a:spLocks/>
            </p:cNvSpPr>
            <p:nvPr/>
          </p:nvSpPr>
          <p:spPr bwMode="gray">
            <a:xfrm>
              <a:off x="1931668" y="1826681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4" name="AutoShape 192"/>
            <p:cNvSpPr>
              <a:spLocks/>
            </p:cNvSpPr>
            <p:nvPr/>
          </p:nvSpPr>
          <p:spPr bwMode="gray">
            <a:xfrm>
              <a:off x="1243583" y="1727820"/>
              <a:ext cx="157734" cy="80886"/>
            </a:xfrm>
            <a:custGeom>
              <a:avLst/>
              <a:gdLst>
                <a:gd name="T0" fmla="*/ 37 w 137"/>
                <a:gd name="T1" fmla="*/ 24 h 72"/>
                <a:gd name="T2" fmla="*/ 33 w 137"/>
                <a:gd name="T3" fmla="*/ 26 h 72"/>
                <a:gd name="T4" fmla="*/ 28 w 137"/>
                <a:gd name="T5" fmla="*/ 29 h 72"/>
                <a:gd name="T6" fmla="*/ 24 w 137"/>
                <a:gd name="T7" fmla="*/ 36 h 72"/>
                <a:gd name="T8" fmla="*/ 21 w 137"/>
                <a:gd name="T9" fmla="*/ 36 h 72"/>
                <a:gd name="T10" fmla="*/ 20 w 137"/>
                <a:gd name="T11" fmla="*/ 32 h 72"/>
                <a:gd name="T12" fmla="*/ 16 w 137"/>
                <a:gd name="T13" fmla="*/ 30 h 72"/>
                <a:gd name="T14" fmla="*/ 16 w 137"/>
                <a:gd name="T15" fmla="*/ 25 h 72"/>
                <a:gd name="T16" fmla="*/ 7 w 137"/>
                <a:gd name="T17" fmla="*/ 23 h 72"/>
                <a:gd name="T18" fmla="*/ 0 w 137"/>
                <a:gd name="T19" fmla="*/ 18 h 72"/>
                <a:gd name="T20" fmla="*/ 7 w 137"/>
                <a:gd name="T21" fmla="*/ 9 h 72"/>
                <a:gd name="T22" fmla="*/ 15 w 137"/>
                <a:gd name="T23" fmla="*/ 2 h 72"/>
                <a:gd name="T24" fmla="*/ 16 w 137"/>
                <a:gd name="T25" fmla="*/ 2 h 72"/>
                <a:gd name="T26" fmla="*/ 27 w 137"/>
                <a:gd name="T27" fmla="*/ 1 h 72"/>
                <a:gd name="T28" fmla="*/ 37 w 137"/>
                <a:gd name="T29" fmla="*/ 0 h 72"/>
                <a:gd name="T30" fmla="*/ 46 w 137"/>
                <a:gd name="T31" fmla="*/ 1 h 72"/>
                <a:gd name="T32" fmla="*/ 54 w 137"/>
                <a:gd name="T33" fmla="*/ 1 h 72"/>
                <a:gd name="T34" fmla="*/ 61 w 137"/>
                <a:gd name="T35" fmla="*/ 5 h 72"/>
                <a:gd name="T36" fmla="*/ 60 w 137"/>
                <a:gd name="T37" fmla="*/ 5 h 72"/>
                <a:gd name="T38" fmla="*/ 61 w 137"/>
                <a:gd name="T39" fmla="*/ 7 h 72"/>
                <a:gd name="T40" fmla="*/ 64 w 137"/>
                <a:gd name="T41" fmla="*/ 7 h 72"/>
                <a:gd name="T42" fmla="*/ 69 w 137"/>
                <a:gd name="T43" fmla="*/ 11 h 72"/>
                <a:gd name="T44" fmla="*/ 60 w 137"/>
                <a:gd name="T45" fmla="*/ 12 h 72"/>
                <a:gd name="T46" fmla="*/ 51 w 137"/>
                <a:gd name="T47" fmla="*/ 14 h 72"/>
                <a:gd name="T48" fmla="*/ 37 w 137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5" name="AutoShape 193"/>
            <p:cNvSpPr>
              <a:spLocks/>
            </p:cNvSpPr>
            <p:nvPr/>
          </p:nvSpPr>
          <p:spPr bwMode="gray">
            <a:xfrm>
              <a:off x="1945384" y="1757029"/>
              <a:ext cx="9144" cy="11234"/>
            </a:xfrm>
            <a:custGeom>
              <a:avLst/>
              <a:gdLst>
                <a:gd name="T0" fmla="*/ 4 w 8"/>
                <a:gd name="T1" fmla="*/ 4 h 8"/>
                <a:gd name="T2" fmla="*/ 0 w 8"/>
                <a:gd name="T3" fmla="*/ 0 h 8"/>
                <a:gd name="T4" fmla="*/ 4 w 8"/>
                <a:gd name="T5" fmla="*/ 5 h 8"/>
                <a:gd name="T6" fmla="*/ 4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6" name="AutoShape 194"/>
            <p:cNvSpPr>
              <a:spLocks/>
            </p:cNvSpPr>
            <p:nvPr/>
          </p:nvSpPr>
          <p:spPr bwMode="gray">
            <a:xfrm>
              <a:off x="1282445" y="1752535"/>
              <a:ext cx="118872" cy="116836"/>
            </a:xfrm>
            <a:custGeom>
              <a:avLst/>
              <a:gdLst>
                <a:gd name="T0" fmla="*/ 20 w 103"/>
                <a:gd name="T1" fmla="*/ 13 h 103"/>
                <a:gd name="T2" fmla="*/ 16 w 103"/>
                <a:gd name="T3" fmla="*/ 15 h 103"/>
                <a:gd name="T4" fmla="*/ 11 w 103"/>
                <a:gd name="T5" fmla="*/ 18 h 103"/>
                <a:gd name="T6" fmla="*/ 7 w 103"/>
                <a:gd name="T7" fmla="*/ 25 h 103"/>
                <a:gd name="T8" fmla="*/ 4 w 103"/>
                <a:gd name="T9" fmla="*/ 25 h 103"/>
                <a:gd name="T10" fmla="*/ 0 w 103"/>
                <a:gd name="T11" fmla="*/ 26 h 103"/>
                <a:gd name="T12" fmla="*/ 10 w 103"/>
                <a:gd name="T13" fmla="*/ 37 h 103"/>
                <a:gd name="T14" fmla="*/ 20 w 103"/>
                <a:gd name="T15" fmla="*/ 49 h 103"/>
                <a:gd name="T16" fmla="*/ 35 w 103"/>
                <a:gd name="T17" fmla="*/ 52 h 103"/>
                <a:gd name="T18" fmla="*/ 42 w 103"/>
                <a:gd name="T19" fmla="*/ 51 h 103"/>
                <a:gd name="T20" fmla="*/ 42 w 103"/>
                <a:gd name="T21" fmla="*/ 43 h 103"/>
                <a:gd name="T22" fmla="*/ 43 w 103"/>
                <a:gd name="T23" fmla="*/ 36 h 103"/>
                <a:gd name="T24" fmla="*/ 44 w 103"/>
                <a:gd name="T25" fmla="*/ 29 h 103"/>
                <a:gd name="T26" fmla="*/ 45 w 103"/>
                <a:gd name="T27" fmla="*/ 31 h 103"/>
                <a:gd name="T28" fmla="*/ 47 w 103"/>
                <a:gd name="T29" fmla="*/ 22 h 103"/>
                <a:gd name="T30" fmla="*/ 49 w 103"/>
                <a:gd name="T31" fmla="*/ 12 h 103"/>
                <a:gd name="T32" fmla="*/ 49 w 103"/>
                <a:gd name="T33" fmla="*/ 3 h 103"/>
                <a:gd name="T34" fmla="*/ 52 w 103"/>
                <a:gd name="T35" fmla="*/ 0 h 103"/>
                <a:gd name="T36" fmla="*/ 43 w 103"/>
                <a:gd name="T37" fmla="*/ 1 h 103"/>
                <a:gd name="T38" fmla="*/ 34 w 103"/>
                <a:gd name="T39" fmla="*/ 3 h 103"/>
                <a:gd name="T40" fmla="*/ 20 w 103"/>
                <a:gd name="T41" fmla="*/ 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7" name="AutoShape 195"/>
            <p:cNvSpPr>
              <a:spLocks/>
            </p:cNvSpPr>
            <p:nvPr/>
          </p:nvSpPr>
          <p:spPr bwMode="gray">
            <a:xfrm>
              <a:off x="1940812" y="1797472"/>
              <a:ext cx="4572" cy="6741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0 h 6"/>
                <a:gd name="T4" fmla="*/ 0 w 4"/>
                <a:gd name="T5" fmla="*/ 2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3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8" name="AutoShape 196"/>
            <p:cNvSpPr>
              <a:spLocks/>
            </p:cNvSpPr>
            <p:nvPr/>
          </p:nvSpPr>
          <p:spPr bwMode="gray">
            <a:xfrm>
              <a:off x="1915666" y="1691871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9" name="AutoShape 197"/>
            <p:cNvSpPr>
              <a:spLocks/>
            </p:cNvSpPr>
            <p:nvPr/>
          </p:nvSpPr>
          <p:spPr bwMode="gray">
            <a:xfrm>
              <a:off x="1911094" y="1685130"/>
              <a:ext cx="4572" cy="4494"/>
            </a:xfrm>
            <a:custGeom>
              <a:avLst/>
              <a:gdLst>
                <a:gd name="T0" fmla="*/ 2 w 5"/>
                <a:gd name="T1" fmla="*/ 2 h 5"/>
                <a:gd name="T2" fmla="*/ 0 w 5"/>
                <a:gd name="T3" fmla="*/ 0 h 5"/>
                <a:gd name="T4" fmla="*/ 2 w 5"/>
                <a:gd name="T5" fmla="*/ 2 h 5"/>
                <a:gd name="T6" fmla="*/ 2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0" name="AutoShape 198"/>
            <p:cNvSpPr>
              <a:spLocks/>
            </p:cNvSpPr>
            <p:nvPr/>
          </p:nvSpPr>
          <p:spPr bwMode="gray">
            <a:xfrm>
              <a:off x="1933954" y="171658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1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1" name="AutoShape 199"/>
            <p:cNvSpPr>
              <a:spLocks/>
            </p:cNvSpPr>
            <p:nvPr/>
          </p:nvSpPr>
          <p:spPr bwMode="gray">
            <a:xfrm>
              <a:off x="1904236" y="1660415"/>
              <a:ext cx="6858" cy="2247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1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1 h 3"/>
                <a:gd name="T16" fmla="*/ 2 w 5"/>
                <a:gd name="T17" fmla="*/ 1 h 3"/>
                <a:gd name="T18" fmla="*/ 2 w 5"/>
                <a:gd name="T19" fmla="*/ 1 h 3"/>
                <a:gd name="T20" fmla="*/ 2 w 5"/>
                <a:gd name="T21" fmla="*/ 1 h 3"/>
                <a:gd name="T22" fmla="*/ 2 w 5"/>
                <a:gd name="T23" fmla="*/ 0 h 3"/>
                <a:gd name="T24" fmla="*/ 3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2" name="AutoShape 200"/>
            <p:cNvSpPr>
              <a:spLocks/>
            </p:cNvSpPr>
            <p:nvPr/>
          </p:nvSpPr>
          <p:spPr bwMode="gray">
            <a:xfrm>
              <a:off x="1933954" y="1691871"/>
              <a:ext cx="4572" cy="449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3" name="AutoShape 201"/>
            <p:cNvSpPr>
              <a:spLocks/>
            </p:cNvSpPr>
            <p:nvPr/>
          </p:nvSpPr>
          <p:spPr bwMode="gray">
            <a:xfrm>
              <a:off x="1933954" y="1676143"/>
              <a:ext cx="4572" cy="449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4" name="AutoShape 202"/>
            <p:cNvSpPr>
              <a:spLocks/>
            </p:cNvSpPr>
            <p:nvPr/>
          </p:nvSpPr>
          <p:spPr bwMode="gray">
            <a:xfrm>
              <a:off x="1252727" y="1655921"/>
              <a:ext cx="34290" cy="71899"/>
            </a:xfrm>
            <a:custGeom>
              <a:avLst/>
              <a:gdLst>
                <a:gd name="T0" fmla="*/ 9 w 30"/>
                <a:gd name="T1" fmla="*/ 26 h 63"/>
                <a:gd name="T2" fmla="*/ 4 w 30"/>
                <a:gd name="T3" fmla="*/ 32 h 63"/>
                <a:gd name="T4" fmla="*/ 0 w 30"/>
                <a:gd name="T5" fmla="*/ 32 h 63"/>
                <a:gd name="T6" fmla="*/ 2 w 30"/>
                <a:gd name="T7" fmla="*/ 20 h 63"/>
                <a:gd name="T8" fmla="*/ 5 w 30"/>
                <a:gd name="T9" fmla="*/ 8 h 63"/>
                <a:gd name="T10" fmla="*/ 14 w 30"/>
                <a:gd name="T11" fmla="*/ 0 h 63"/>
                <a:gd name="T12" fmla="*/ 15 w 30"/>
                <a:gd name="T13" fmla="*/ 2 h 63"/>
                <a:gd name="T14" fmla="*/ 12 w 30"/>
                <a:gd name="T15" fmla="*/ 14 h 63"/>
                <a:gd name="T16" fmla="*/ 9 w 30"/>
                <a:gd name="T17" fmla="*/ 2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5" name="AutoShape 203"/>
            <p:cNvSpPr>
              <a:spLocks/>
            </p:cNvSpPr>
            <p:nvPr/>
          </p:nvSpPr>
          <p:spPr bwMode="gray">
            <a:xfrm>
              <a:off x="1172717" y="1673896"/>
              <a:ext cx="105156" cy="114589"/>
            </a:xfrm>
            <a:custGeom>
              <a:avLst/>
              <a:gdLst>
                <a:gd name="T0" fmla="*/ 4 w 91"/>
                <a:gd name="T1" fmla="*/ 45 h 102"/>
                <a:gd name="T2" fmla="*/ 0 w 91"/>
                <a:gd name="T3" fmla="*/ 41 h 102"/>
                <a:gd name="T4" fmla="*/ 1 w 91"/>
                <a:gd name="T5" fmla="*/ 32 h 102"/>
                <a:gd name="T6" fmla="*/ 8 w 91"/>
                <a:gd name="T7" fmla="*/ 23 h 102"/>
                <a:gd name="T8" fmla="*/ 22 w 91"/>
                <a:gd name="T9" fmla="*/ 20 h 102"/>
                <a:gd name="T10" fmla="*/ 14 w 91"/>
                <a:gd name="T11" fmla="*/ 9 h 102"/>
                <a:gd name="T12" fmla="*/ 18 w 91"/>
                <a:gd name="T13" fmla="*/ 7 h 102"/>
                <a:gd name="T14" fmla="*/ 19 w 91"/>
                <a:gd name="T15" fmla="*/ 0 h 102"/>
                <a:gd name="T16" fmla="*/ 29 w 91"/>
                <a:gd name="T17" fmla="*/ 0 h 102"/>
                <a:gd name="T18" fmla="*/ 39 w 91"/>
                <a:gd name="T19" fmla="*/ 0 h 102"/>
                <a:gd name="T20" fmla="*/ 37 w 91"/>
                <a:gd name="T21" fmla="*/ 12 h 102"/>
                <a:gd name="T22" fmla="*/ 35 w 91"/>
                <a:gd name="T23" fmla="*/ 24 h 102"/>
                <a:gd name="T24" fmla="*/ 38 w 91"/>
                <a:gd name="T25" fmla="*/ 24 h 102"/>
                <a:gd name="T26" fmla="*/ 42 w 91"/>
                <a:gd name="T27" fmla="*/ 25 h 102"/>
                <a:gd name="T28" fmla="*/ 46 w 91"/>
                <a:gd name="T29" fmla="*/ 26 h 102"/>
                <a:gd name="T30" fmla="*/ 38 w 91"/>
                <a:gd name="T31" fmla="*/ 33 h 102"/>
                <a:gd name="T32" fmla="*/ 31 w 91"/>
                <a:gd name="T33" fmla="*/ 42 h 102"/>
                <a:gd name="T34" fmla="*/ 23 w 91"/>
                <a:gd name="T35" fmla="*/ 51 h 102"/>
                <a:gd name="T36" fmla="*/ 14 w 91"/>
                <a:gd name="T37" fmla="*/ 48 h 102"/>
                <a:gd name="T38" fmla="*/ 4 w 91"/>
                <a:gd name="T39" fmla="*/ 45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6" name="AutoShape 204"/>
            <p:cNvSpPr>
              <a:spLocks/>
            </p:cNvSpPr>
            <p:nvPr/>
          </p:nvSpPr>
          <p:spPr bwMode="gray">
            <a:xfrm>
              <a:off x="1529333" y="1655921"/>
              <a:ext cx="52578" cy="17975"/>
            </a:xfrm>
            <a:custGeom>
              <a:avLst/>
              <a:gdLst>
                <a:gd name="T0" fmla="*/ 9 w 47"/>
                <a:gd name="T1" fmla="*/ 0 h 16"/>
                <a:gd name="T2" fmla="*/ 0 w 47"/>
                <a:gd name="T3" fmla="*/ 3 h 16"/>
                <a:gd name="T4" fmla="*/ 13 w 47"/>
                <a:gd name="T5" fmla="*/ 8 h 16"/>
                <a:gd name="T6" fmla="*/ 23 w 47"/>
                <a:gd name="T7" fmla="*/ 6 h 16"/>
                <a:gd name="T8" fmla="*/ 9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7" name="AutoShape 205"/>
            <p:cNvSpPr>
              <a:spLocks/>
            </p:cNvSpPr>
            <p:nvPr/>
          </p:nvSpPr>
          <p:spPr bwMode="gray">
            <a:xfrm>
              <a:off x="1805939" y="1653674"/>
              <a:ext cx="38862" cy="15728"/>
            </a:xfrm>
            <a:custGeom>
              <a:avLst/>
              <a:gdLst>
                <a:gd name="T0" fmla="*/ 17 w 33"/>
                <a:gd name="T1" fmla="*/ 4 h 14"/>
                <a:gd name="T2" fmla="*/ 16 w 33"/>
                <a:gd name="T3" fmla="*/ 5 h 14"/>
                <a:gd name="T4" fmla="*/ 4 w 33"/>
                <a:gd name="T5" fmla="*/ 7 h 14"/>
                <a:gd name="T6" fmla="*/ 0 w 33"/>
                <a:gd name="T7" fmla="*/ 6 h 14"/>
                <a:gd name="T8" fmla="*/ 1 w 33"/>
                <a:gd name="T9" fmla="*/ 0 h 14"/>
                <a:gd name="T10" fmla="*/ 17 w 33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8" name="AutoShape 206"/>
            <p:cNvSpPr>
              <a:spLocks/>
            </p:cNvSpPr>
            <p:nvPr/>
          </p:nvSpPr>
          <p:spPr bwMode="gray">
            <a:xfrm>
              <a:off x="1860803" y="1673896"/>
              <a:ext cx="9144" cy="2247"/>
            </a:xfrm>
            <a:custGeom>
              <a:avLst/>
              <a:gdLst>
                <a:gd name="T0" fmla="*/ 4 w 7"/>
                <a:gd name="T1" fmla="*/ 1 h 3"/>
                <a:gd name="T2" fmla="*/ 1 w 7"/>
                <a:gd name="T3" fmla="*/ 0 h 3"/>
                <a:gd name="T4" fmla="*/ 0 w 7"/>
                <a:gd name="T5" fmla="*/ 1 h 3"/>
                <a:gd name="T6" fmla="*/ 4 w 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9" name="AutoShape 207"/>
            <p:cNvSpPr>
              <a:spLocks/>
            </p:cNvSpPr>
            <p:nvPr/>
          </p:nvSpPr>
          <p:spPr bwMode="gray">
            <a:xfrm>
              <a:off x="672084" y="1260477"/>
              <a:ext cx="660653" cy="503292"/>
            </a:xfrm>
            <a:custGeom>
              <a:avLst/>
              <a:gdLst>
                <a:gd name="T0" fmla="*/ 50 w 580"/>
                <a:gd name="T1" fmla="*/ 116 h 449"/>
                <a:gd name="T2" fmla="*/ 42 w 580"/>
                <a:gd name="T3" fmla="*/ 120 h 449"/>
                <a:gd name="T4" fmla="*/ 36 w 580"/>
                <a:gd name="T5" fmla="*/ 108 h 449"/>
                <a:gd name="T6" fmla="*/ 26 w 580"/>
                <a:gd name="T7" fmla="*/ 97 h 449"/>
                <a:gd name="T8" fmla="*/ 27 w 580"/>
                <a:gd name="T9" fmla="*/ 87 h 449"/>
                <a:gd name="T10" fmla="*/ 24 w 580"/>
                <a:gd name="T11" fmla="*/ 78 h 449"/>
                <a:gd name="T12" fmla="*/ 20 w 580"/>
                <a:gd name="T13" fmla="*/ 71 h 449"/>
                <a:gd name="T14" fmla="*/ 14 w 580"/>
                <a:gd name="T15" fmla="*/ 71 h 449"/>
                <a:gd name="T16" fmla="*/ 9 w 580"/>
                <a:gd name="T17" fmla="*/ 65 h 449"/>
                <a:gd name="T18" fmla="*/ 4 w 580"/>
                <a:gd name="T19" fmla="*/ 59 h 449"/>
                <a:gd name="T20" fmla="*/ 12 w 580"/>
                <a:gd name="T21" fmla="*/ 61 h 449"/>
                <a:gd name="T22" fmla="*/ 14 w 580"/>
                <a:gd name="T23" fmla="*/ 48 h 449"/>
                <a:gd name="T24" fmla="*/ 9 w 580"/>
                <a:gd name="T25" fmla="*/ 40 h 449"/>
                <a:gd name="T26" fmla="*/ 3 w 580"/>
                <a:gd name="T27" fmla="*/ 32 h 449"/>
                <a:gd name="T28" fmla="*/ 2 w 580"/>
                <a:gd name="T29" fmla="*/ 17 h 449"/>
                <a:gd name="T30" fmla="*/ 0 w 580"/>
                <a:gd name="T31" fmla="*/ 1 h 449"/>
                <a:gd name="T32" fmla="*/ 12 w 580"/>
                <a:gd name="T33" fmla="*/ 0 h 449"/>
                <a:gd name="T34" fmla="*/ 25 w 580"/>
                <a:gd name="T35" fmla="*/ 0 h 449"/>
                <a:gd name="T36" fmla="*/ 33 w 580"/>
                <a:gd name="T37" fmla="*/ 4 h 449"/>
                <a:gd name="T38" fmla="*/ 42 w 580"/>
                <a:gd name="T39" fmla="*/ 8 h 449"/>
                <a:gd name="T40" fmla="*/ 50 w 580"/>
                <a:gd name="T41" fmla="*/ 12 h 449"/>
                <a:gd name="T42" fmla="*/ 58 w 580"/>
                <a:gd name="T43" fmla="*/ 16 h 449"/>
                <a:gd name="T44" fmla="*/ 73 w 580"/>
                <a:gd name="T45" fmla="*/ 16 h 449"/>
                <a:gd name="T46" fmla="*/ 88 w 580"/>
                <a:gd name="T47" fmla="*/ 16 h 449"/>
                <a:gd name="T48" fmla="*/ 90 w 580"/>
                <a:gd name="T49" fmla="*/ 11 h 449"/>
                <a:gd name="T50" fmla="*/ 107 w 580"/>
                <a:gd name="T51" fmla="*/ 11 h 449"/>
                <a:gd name="T52" fmla="*/ 116 w 580"/>
                <a:gd name="T53" fmla="*/ 23 h 449"/>
                <a:gd name="T54" fmla="*/ 120 w 580"/>
                <a:gd name="T55" fmla="*/ 35 h 449"/>
                <a:gd name="T56" fmla="*/ 126 w 580"/>
                <a:gd name="T57" fmla="*/ 40 h 449"/>
                <a:gd name="T58" fmla="*/ 132 w 580"/>
                <a:gd name="T59" fmla="*/ 45 h 449"/>
                <a:gd name="T60" fmla="*/ 140 w 580"/>
                <a:gd name="T61" fmla="*/ 36 h 449"/>
                <a:gd name="T62" fmla="*/ 154 w 580"/>
                <a:gd name="T63" fmla="*/ 37 h 449"/>
                <a:gd name="T64" fmla="*/ 159 w 580"/>
                <a:gd name="T65" fmla="*/ 48 h 449"/>
                <a:gd name="T66" fmla="*/ 164 w 580"/>
                <a:gd name="T67" fmla="*/ 60 h 449"/>
                <a:gd name="T68" fmla="*/ 167 w 580"/>
                <a:gd name="T69" fmla="*/ 74 h 449"/>
                <a:gd name="T70" fmla="*/ 175 w 580"/>
                <a:gd name="T71" fmla="*/ 80 h 449"/>
                <a:gd name="T72" fmla="*/ 187 w 580"/>
                <a:gd name="T73" fmla="*/ 83 h 449"/>
                <a:gd name="T74" fmla="*/ 181 w 580"/>
                <a:gd name="T75" fmla="*/ 99 h 449"/>
                <a:gd name="T76" fmla="*/ 175 w 580"/>
                <a:gd name="T77" fmla="*/ 116 h 449"/>
                <a:gd name="T78" fmla="*/ 173 w 580"/>
                <a:gd name="T79" fmla="*/ 132 h 449"/>
                <a:gd name="T80" fmla="*/ 176 w 580"/>
                <a:gd name="T81" fmla="*/ 144 h 449"/>
                <a:gd name="T82" fmla="*/ 180 w 580"/>
                <a:gd name="T83" fmla="*/ 156 h 449"/>
                <a:gd name="T84" fmla="*/ 184 w 580"/>
                <a:gd name="T85" fmla="*/ 164 h 449"/>
                <a:gd name="T86" fmla="*/ 187 w 580"/>
                <a:gd name="T87" fmla="*/ 171 h 449"/>
                <a:gd name="T88" fmla="*/ 188 w 580"/>
                <a:gd name="T89" fmla="*/ 172 h 449"/>
                <a:gd name="T90" fmla="*/ 199 w 580"/>
                <a:gd name="T91" fmla="*/ 178 h 449"/>
                <a:gd name="T92" fmla="*/ 209 w 580"/>
                <a:gd name="T93" fmla="*/ 177 h 449"/>
                <a:gd name="T94" fmla="*/ 221 w 580"/>
                <a:gd name="T95" fmla="*/ 174 h 449"/>
                <a:gd name="T96" fmla="*/ 228 w 580"/>
                <a:gd name="T97" fmla="*/ 174 h 449"/>
                <a:gd name="T98" fmla="*/ 233 w 580"/>
                <a:gd name="T99" fmla="*/ 176 h 449"/>
                <a:gd name="T100" fmla="*/ 236 w 580"/>
                <a:gd name="T101" fmla="*/ 173 h 449"/>
                <a:gd name="T102" fmla="*/ 235 w 580"/>
                <a:gd name="T103" fmla="*/ 170 h 449"/>
                <a:gd name="T104" fmla="*/ 244 w 580"/>
                <a:gd name="T105" fmla="*/ 161 h 449"/>
                <a:gd name="T106" fmla="*/ 249 w 580"/>
                <a:gd name="T107" fmla="*/ 146 h 449"/>
                <a:gd name="T108" fmla="*/ 260 w 580"/>
                <a:gd name="T109" fmla="*/ 140 h 449"/>
                <a:gd name="T110" fmla="*/ 271 w 580"/>
                <a:gd name="T111" fmla="*/ 139 h 449"/>
                <a:gd name="T112" fmla="*/ 281 w 580"/>
                <a:gd name="T113" fmla="*/ 138 h 449"/>
                <a:gd name="T114" fmla="*/ 284 w 580"/>
                <a:gd name="T115" fmla="*/ 138 h 449"/>
                <a:gd name="T116" fmla="*/ 288 w 580"/>
                <a:gd name="T117" fmla="*/ 140 h 449"/>
                <a:gd name="T118" fmla="*/ 289 w 580"/>
                <a:gd name="T119" fmla="*/ 143 h 449"/>
                <a:gd name="T120" fmla="*/ 279 w 580"/>
                <a:gd name="T121" fmla="*/ 158 h 449"/>
                <a:gd name="T122" fmla="*/ 277 w 580"/>
                <a:gd name="T123" fmla="*/ 162 h 449"/>
                <a:gd name="T124" fmla="*/ 277 w 580"/>
                <a:gd name="T125" fmla="*/ 164 h 449"/>
                <a:gd name="T126" fmla="*/ 277 w 580"/>
                <a:gd name="T127" fmla="*/ 165 h 44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580"/>
                <a:gd name="T193" fmla="*/ 0 h 449"/>
                <a:gd name="T194" fmla="*/ 580 w 580"/>
                <a:gd name="T195" fmla="*/ 449 h 44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0" name="AutoShape 208"/>
            <p:cNvSpPr>
              <a:spLocks/>
            </p:cNvSpPr>
            <p:nvPr/>
          </p:nvSpPr>
          <p:spPr bwMode="gray">
            <a:xfrm>
              <a:off x="1554479" y="1467187"/>
              <a:ext cx="13716" cy="22468"/>
            </a:xfrm>
            <a:custGeom>
              <a:avLst/>
              <a:gdLst>
                <a:gd name="T0" fmla="*/ 6 w 12"/>
                <a:gd name="T1" fmla="*/ 9 h 19"/>
                <a:gd name="T2" fmla="*/ 3 w 12"/>
                <a:gd name="T3" fmla="*/ 0 h 19"/>
                <a:gd name="T4" fmla="*/ 0 w 12"/>
                <a:gd name="T5" fmla="*/ 8 h 19"/>
                <a:gd name="T6" fmla="*/ 1 w 12"/>
                <a:gd name="T7" fmla="*/ 10 h 19"/>
                <a:gd name="T8" fmla="*/ 6 w 12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12" y="18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1" name="AutoShape 209"/>
            <p:cNvSpPr>
              <a:spLocks/>
            </p:cNvSpPr>
            <p:nvPr/>
          </p:nvSpPr>
          <p:spPr bwMode="gray">
            <a:xfrm>
              <a:off x="1575053" y="1420003"/>
              <a:ext cx="18288" cy="26962"/>
            </a:xfrm>
            <a:custGeom>
              <a:avLst/>
              <a:gdLst>
                <a:gd name="T0" fmla="*/ 3 w 16"/>
                <a:gd name="T1" fmla="*/ 12 h 24"/>
                <a:gd name="T2" fmla="*/ 5 w 16"/>
                <a:gd name="T3" fmla="*/ 6 h 24"/>
                <a:gd name="T4" fmla="*/ 0 w 16"/>
                <a:gd name="T5" fmla="*/ 0 h 24"/>
                <a:gd name="T6" fmla="*/ 8 w 16"/>
                <a:gd name="T7" fmla="*/ 7 h 24"/>
                <a:gd name="T8" fmla="*/ 3 w 16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2" name="AutoShape 210"/>
            <p:cNvSpPr>
              <a:spLocks/>
            </p:cNvSpPr>
            <p:nvPr/>
          </p:nvSpPr>
          <p:spPr bwMode="gray">
            <a:xfrm>
              <a:off x="1597913" y="1460446"/>
              <a:ext cx="11430" cy="20222"/>
            </a:xfrm>
            <a:custGeom>
              <a:avLst/>
              <a:gdLst>
                <a:gd name="T0" fmla="*/ 3 w 10"/>
                <a:gd name="T1" fmla="*/ 9 h 18"/>
                <a:gd name="T2" fmla="*/ 5 w 10"/>
                <a:gd name="T3" fmla="*/ 5 h 18"/>
                <a:gd name="T4" fmla="*/ 0 w 10"/>
                <a:gd name="T5" fmla="*/ 0 h 18"/>
                <a:gd name="T6" fmla="*/ 0 w 10"/>
                <a:gd name="T7" fmla="*/ 1 h 18"/>
                <a:gd name="T8" fmla="*/ 3 w 10"/>
                <a:gd name="T9" fmla="*/ 3 h 18"/>
                <a:gd name="T10" fmla="*/ 5 w 10"/>
                <a:gd name="T11" fmla="*/ 5 h 18"/>
                <a:gd name="T12" fmla="*/ 3 w 10"/>
                <a:gd name="T13" fmla="*/ 8 h 18"/>
                <a:gd name="T14" fmla="*/ 3 w 1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6" y="18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7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3" name="AutoShape 211"/>
            <p:cNvSpPr>
              <a:spLocks/>
            </p:cNvSpPr>
            <p:nvPr/>
          </p:nvSpPr>
          <p:spPr bwMode="gray">
            <a:xfrm>
              <a:off x="1655063" y="1575035"/>
              <a:ext cx="16002" cy="11234"/>
            </a:xfrm>
            <a:custGeom>
              <a:avLst/>
              <a:gdLst>
                <a:gd name="T0" fmla="*/ 7 w 14"/>
                <a:gd name="T1" fmla="*/ 0 h 9"/>
                <a:gd name="T2" fmla="*/ 7 w 14"/>
                <a:gd name="T3" fmla="*/ 2 h 9"/>
                <a:gd name="T4" fmla="*/ 0 w 14"/>
                <a:gd name="T5" fmla="*/ 5 h 9"/>
                <a:gd name="T6" fmla="*/ 7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4" name="AutoShape 212"/>
            <p:cNvSpPr>
              <a:spLocks/>
            </p:cNvSpPr>
            <p:nvPr/>
          </p:nvSpPr>
          <p:spPr bwMode="gray">
            <a:xfrm>
              <a:off x="1645919" y="1539086"/>
              <a:ext cx="9144" cy="8987"/>
            </a:xfrm>
            <a:custGeom>
              <a:avLst/>
              <a:gdLst>
                <a:gd name="T0" fmla="*/ 4 w 7"/>
                <a:gd name="T1" fmla="*/ 1 h 9"/>
                <a:gd name="T2" fmla="*/ 2 w 7"/>
                <a:gd name="T3" fmla="*/ 0 h 9"/>
                <a:gd name="T4" fmla="*/ 0 w 7"/>
                <a:gd name="T5" fmla="*/ 4 h 9"/>
                <a:gd name="T6" fmla="*/ 4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5" name="AutoShape 213"/>
            <p:cNvSpPr>
              <a:spLocks/>
            </p:cNvSpPr>
            <p:nvPr/>
          </p:nvSpPr>
          <p:spPr bwMode="gray">
            <a:xfrm>
              <a:off x="1545335" y="1426744"/>
              <a:ext cx="27432" cy="2247"/>
            </a:xfrm>
            <a:custGeom>
              <a:avLst/>
              <a:gdLst>
                <a:gd name="T0" fmla="*/ 4 w 23"/>
                <a:gd name="T1" fmla="*/ 0 h 1"/>
                <a:gd name="T2" fmla="*/ 12 w 23"/>
                <a:gd name="T3" fmla="*/ 0 h 1"/>
                <a:gd name="T4" fmla="*/ 7 w 23"/>
                <a:gd name="T5" fmla="*/ 1 h 1"/>
                <a:gd name="T6" fmla="*/ 0 w 23"/>
                <a:gd name="T7" fmla="*/ 0 h 1"/>
                <a:gd name="T8" fmla="*/ 4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8" y="0"/>
                  </a:moveTo>
                  <a:lnTo>
                    <a:pt x="23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6" name="AutoShape 214"/>
            <p:cNvSpPr>
              <a:spLocks/>
            </p:cNvSpPr>
            <p:nvPr/>
          </p:nvSpPr>
          <p:spPr bwMode="gray">
            <a:xfrm>
              <a:off x="1563623" y="1494149"/>
              <a:ext cx="6858" cy="11234"/>
            </a:xfrm>
            <a:custGeom>
              <a:avLst/>
              <a:gdLst>
                <a:gd name="T0" fmla="*/ 3 w 6"/>
                <a:gd name="T1" fmla="*/ 4 h 9"/>
                <a:gd name="T2" fmla="*/ 2 w 6"/>
                <a:gd name="T3" fmla="*/ 2 h 9"/>
                <a:gd name="T4" fmla="*/ 0 w 6"/>
                <a:gd name="T5" fmla="*/ 0 h 9"/>
                <a:gd name="T6" fmla="*/ 2 w 6"/>
                <a:gd name="T7" fmla="*/ 5 h 9"/>
                <a:gd name="T8" fmla="*/ 3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7" name="AutoShape 215"/>
            <p:cNvSpPr>
              <a:spLocks/>
            </p:cNvSpPr>
            <p:nvPr/>
          </p:nvSpPr>
          <p:spPr bwMode="gray">
            <a:xfrm>
              <a:off x="4873748" y="2732158"/>
              <a:ext cx="13716" cy="898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4 h 9"/>
                <a:gd name="T4" fmla="*/ 6 w 11"/>
                <a:gd name="T5" fmla="*/ 1 h 9"/>
                <a:gd name="T6" fmla="*/ 5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0"/>
                  </a:moveTo>
                  <a:lnTo>
                    <a:pt x="0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8" name="AutoShape 216"/>
            <p:cNvSpPr>
              <a:spLocks/>
            </p:cNvSpPr>
            <p:nvPr/>
          </p:nvSpPr>
          <p:spPr bwMode="gray">
            <a:xfrm>
              <a:off x="6192769" y="2471524"/>
              <a:ext cx="996695" cy="786394"/>
            </a:xfrm>
            <a:custGeom>
              <a:avLst/>
              <a:gdLst>
                <a:gd name="T0" fmla="*/ 255 w 872"/>
                <a:gd name="T1" fmla="*/ 7 h 700"/>
                <a:gd name="T2" fmla="*/ 250 w 872"/>
                <a:gd name="T3" fmla="*/ 7 h 700"/>
                <a:gd name="T4" fmla="*/ 247 w 872"/>
                <a:gd name="T5" fmla="*/ 6 h 700"/>
                <a:gd name="T6" fmla="*/ 246 w 872"/>
                <a:gd name="T7" fmla="*/ 7 h 700"/>
                <a:gd name="T8" fmla="*/ 243 w 872"/>
                <a:gd name="T9" fmla="*/ 6 h 700"/>
                <a:gd name="T10" fmla="*/ 247 w 872"/>
                <a:gd name="T11" fmla="*/ 9 h 700"/>
                <a:gd name="T12" fmla="*/ 251 w 872"/>
                <a:gd name="T13" fmla="*/ 12 h 700"/>
                <a:gd name="T14" fmla="*/ 250 w 872"/>
                <a:gd name="T15" fmla="*/ 17 h 700"/>
                <a:gd name="T16" fmla="*/ 247 w 872"/>
                <a:gd name="T17" fmla="*/ 19 h 700"/>
                <a:gd name="T18" fmla="*/ 236 w 872"/>
                <a:gd name="T19" fmla="*/ 17 h 700"/>
                <a:gd name="T20" fmla="*/ 233 w 872"/>
                <a:gd name="T21" fmla="*/ 19 h 700"/>
                <a:gd name="T22" fmla="*/ 230 w 872"/>
                <a:gd name="T23" fmla="*/ 22 h 700"/>
                <a:gd name="T24" fmla="*/ 228 w 872"/>
                <a:gd name="T25" fmla="*/ 21 h 700"/>
                <a:gd name="T26" fmla="*/ 227 w 872"/>
                <a:gd name="T27" fmla="*/ 23 h 700"/>
                <a:gd name="T28" fmla="*/ 223 w 872"/>
                <a:gd name="T29" fmla="*/ 30 h 700"/>
                <a:gd name="T30" fmla="*/ 221 w 872"/>
                <a:gd name="T31" fmla="*/ 33 h 700"/>
                <a:gd name="T32" fmla="*/ 218 w 872"/>
                <a:gd name="T33" fmla="*/ 37 h 700"/>
                <a:gd name="T34" fmla="*/ 213 w 872"/>
                <a:gd name="T35" fmla="*/ 46 h 700"/>
                <a:gd name="T36" fmla="*/ 216 w 872"/>
                <a:gd name="T37" fmla="*/ 47 h 700"/>
                <a:gd name="T38" fmla="*/ 218 w 872"/>
                <a:gd name="T39" fmla="*/ 49 h 700"/>
                <a:gd name="T40" fmla="*/ 215 w 872"/>
                <a:gd name="T41" fmla="*/ 53 h 700"/>
                <a:gd name="T42" fmla="*/ 218 w 872"/>
                <a:gd name="T43" fmla="*/ 57 h 700"/>
                <a:gd name="T44" fmla="*/ 210 w 872"/>
                <a:gd name="T45" fmla="*/ 51 h 700"/>
                <a:gd name="T46" fmla="*/ 209 w 872"/>
                <a:gd name="T47" fmla="*/ 53 h 700"/>
                <a:gd name="T48" fmla="*/ 201 w 872"/>
                <a:gd name="T49" fmla="*/ 49 h 700"/>
                <a:gd name="T50" fmla="*/ 199 w 872"/>
                <a:gd name="T51" fmla="*/ 56 h 700"/>
                <a:gd name="T52" fmla="*/ 197 w 872"/>
                <a:gd name="T53" fmla="*/ 56 h 700"/>
                <a:gd name="T54" fmla="*/ 195 w 872"/>
                <a:gd name="T55" fmla="*/ 58 h 700"/>
                <a:gd name="T56" fmla="*/ 195 w 872"/>
                <a:gd name="T57" fmla="*/ 55 h 700"/>
                <a:gd name="T58" fmla="*/ 198 w 872"/>
                <a:gd name="T59" fmla="*/ 48 h 700"/>
                <a:gd name="T60" fmla="*/ 187 w 872"/>
                <a:gd name="T61" fmla="*/ 37 h 700"/>
                <a:gd name="T62" fmla="*/ 186 w 872"/>
                <a:gd name="T63" fmla="*/ 39 h 700"/>
                <a:gd name="T64" fmla="*/ 181 w 872"/>
                <a:gd name="T65" fmla="*/ 41 h 700"/>
                <a:gd name="T66" fmla="*/ 180 w 872"/>
                <a:gd name="T67" fmla="*/ 40 h 700"/>
                <a:gd name="T68" fmla="*/ 178 w 872"/>
                <a:gd name="T69" fmla="*/ 41 h 700"/>
                <a:gd name="T70" fmla="*/ 176 w 872"/>
                <a:gd name="T71" fmla="*/ 41 h 700"/>
                <a:gd name="T72" fmla="*/ 174 w 872"/>
                <a:gd name="T73" fmla="*/ 47 h 700"/>
                <a:gd name="T74" fmla="*/ 172 w 872"/>
                <a:gd name="T75" fmla="*/ 44 h 700"/>
                <a:gd name="T76" fmla="*/ 166 w 872"/>
                <a:gd name="T77" fmla="*/ 50 h 700"/>
                <a:gd name="T78" fmla="*/ 167 w 872"/>
                <a:gd name="T79" fmla="*/ 54 h 700"/>
                <a:gd name="T80" fmla="*/ 162 w 872"/>
                <a:gd name="T81" fmla="*/ 53 h 700"/>
                <a:gd name="T82" fmla="*/ 165 w 872"/>
                <a:gd name="T83" fmla="*/ 59 h 700"/>
                <a:gd name="T84" fmla="*/ 159 w 872"/>
                <a:gd name="T85" fmla="*/ 57 h 700"/>
                <a:gd name="T86" fmla="*/ 156 w 872"/>
                <a:gd name="T87" fmla="*/ 61 h 700"/>
                <a:gd name="T88" fmla="*/ 157 w 872"/>
                <a:gd name="T89" fmla="*/ 62 h 700"/>
                <a:gd name="T90" fmla="*/ 159 w 872"/>
                <a:gd name="T91" fmla="*/ 62 h 700"/>
                <a:gd name="T92" fmla="*/ 156 w 872"/>
                <a:gd name="T93" fmla="*/ 65 h 700"/>
                <a:gd name="T94" fmla="*/ 155 w 872"/>
                <a:gd name="T95" fmla="*/ 68 h 700"/>
                <a:gd name="T96" fmla="*/ 158 w 872"/>
                <a:gd name="T97" fmla="*/ 70 h 700"/>
                <a:gd name="T98" fmla="*/ 152 w 872"/>
                <a:gd name="T99" fmla="*/ 69 h 700"/>
                <a:gd name="T100" fmla="*/ 149 w 872"/>
                <a:gd name="T101" fmla="*/ 69 h 700"/>
                <a:gd name="T102" fmla="*/ 147 w 872"/>
                <a:gd name="T103" fmla="*/ 68 h 700"/>
                <a:gd name="T104" fmla="*/ 146 w 872"/>
                <a:gd name="T105" fmla="*/ 71 h 700"/>
                <a:gd name="T106" fmla="*/ 147 w 872"/>
                <a:gd name="T107" fmla="*/ 77 h 700"/>
                <a:gd name="T108" fmla="*/ 144 w 872"/>
                <a:gd name="T109" fmla="*/ 78 h 700"/>
                <a:gd name="T110" fmla="*/ 144 w 872"/>
                <a:gd name="T111" fmla="*/ 88 h 700"/>
                <a:gd name="T112" fmla="*/ 141 w 872"/>
                <a:gd name="T113" fmla="*/ 79 h 700"/>
                <a:gd name="T114" fmla="*/ 138 w 872"/>
                <a:gd name="T115" fmla="*/ 70 h 700"/>
                <a:gd name="T116" fmla="*/ 134 w 872"/>
                <a:gd name="T117" fmla="*/ 74 h 700"/>
                <a:gd name="T118" fmla="*/ 127 w 872"/>
                <a:gd name="T119" fmla="*/ 83 h 700"/>
                <a:gd name="T120" fmla="*/ 127 w 872"/>
                <a:gd name="T121" fmla="*/ 91 h 700"/>
                <a:gd name="T122" fmla="*/ 116 w 872"/>
                <a:gd name="T123" fmla="*/ 103 h 700"/>
                <a:gd name="T124" fmla="*/ 108 w 872"/>
                <a:gd name="T125" fmla="*/ 108 h 700"/>
                <a:gd name="T126" fmla="*/ 100 w 872"/>
                <a:gd name="T127" fmla="*/ 113 h 7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72"/>
                <a:gd name="T193" fmla="*/ 0 h 700"/>
                <a:gd name="T194" fmla="*/ 872 w 872"/>
                <a:gd name="T195" fmla="*/ 700 h 7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72" h="700">
                  <a:moveTo>
                    <a:pt x="510" y="15"/>
                  </a:moveTo>
                  <a:lnTo>
                    <a:pt x="501" y="14"/>
                  </a:lnTo>
                  <a:lnTo>
                    <a:pt x="495" y="12"/>
                  </a:lnTo>
                  <a:lnTo>
                    <a:pt x="492" y="15"/>
                  </a:lnTo>
                  <a:lnTo>
                    <a:pt x="486" y="13"/>
                  </a:lnTo>
                  <a:lnTo>
                    <a:pt x="495" y="18"/>
                  </a:lnTo>
                  <a:lnTo>
                    <a:pt x="503" y="24"/>
                  </a:lnTo>
                  <a:lnTo>
                    <a:pt x="500" y="33"/>
                  </a:lnTo>
                  <a:lnTo>
                    <a:pt x="494" y="37"/>
                  </a:lnTo>
                  <a:lnTo>
                    <a:pt x="473" y="33"/>
                  </a:lnTo>
                  <a:lnTo>
                    <a:pt x="466" y="38"/>
                  </a:lnTo>
                  <a:lnTo>
                    <a:pt x="460" y="45"/>
                  </a:lnTo>
                  <a:lnTo>
                    <a:pt x="456" y="42"/>
                  </a:lnTo>
                  <a:lnTo>
                    <a:pt x="454" y="46"/>
                  </a:lnTo>
                  <a:lnTo>
                    <a:pt x="446" y="60"/>
                  </a:lnTo>
                  <a:lnTo>
                    <a:pt x="443" y="66"/>
                  </a:lnTo>
                  <a:lnTo>
                    <a:pt x="435" y="73"/>
                  </a:lnTo>
                  <a:lnTo>
                    <a:pt x="425" y="92"/>
                  </a:lnTo>
                  <a:lnTo>
                    <a:pt x="431" y="94"/>
                  </a:lnTo>
                  <a:lnTo>
                    <a:pt x="435" y="98"/>
                  </a:lnTo>
                  <a:lnTo>
                    <a:pt x="429" y="106"/>
                  </a:lnTo>
                  <a:lnTo>
                    <a:pt x="436" y="115"/>
                  </a:lnTo>
                  <a:lnTo>
                    <a:pt x="419" y="103"/>
                  </a:lnTo>
                  <a:lnTo>
                    <a:pt x="417" y="106"/>
                  </a:lnTo>
                  <a:lnTo>
                    <a:pt x="402" y="99"/>
                  </a:lnTo>
                  <a:lnTo>
                    <a:pt x="398" y="112"/>
                  </a:lnTo>
                  <a:lnTo>
                    <a:pt x="394" y="112"/>
                  </a:lnTo>
                  <a:lnTo>
                    <a:pt x="389" y="116"/>
                  </a:lnTo>
                  <a:lnTo>
                    <a:pt x="390" y="110"/>
                  </a:lnTo>
                  <a:lnTo>
                    <a:pt x="395" y="96"/>
                  </a:lnTo>
                  <a:lnTo>
                    <a:pt x="374" y="73"/>
                  </a:lnTo>
                  <a:lnTo>
                    <a:pt x="371" y="78"/>
                  </a:lnTo>
                  <a:lnTo>
                    <a:pt x="362" y="82"/>
                  </a:lnTo>
                  <a:lnTo>
                    <a:pt x="360" y="79"/>
                  </a:lnTo>
                  <a:lnTo>
                    <a:pt x="356" y="82"/>
                  </a:lnTo>
                  <a:lnTo>
                    <a:pt x="351" y="81"/>
                  </a:lnTo>
                  <a:lnTo>
                    <a:pt x="347" y="94"/>
                  </a:lnTo>
                  <a:lnTo>
                    <a:pt x="344" y="88"/>
                  </a:lnTo>
                  <a:lnTo>
                    <a:pt x="332" y="100"/>
                  </a:lnTo>
                  <a:lnTo>
                    <a:pt x="333" y="108"/>
                  </a:lnTo>
                  <a:lnTo>
                    <a:pt x="324" y="106"/>
                  </a:lnTo>
                  <a:lnTo>
                    <a:pt x="329" y="118"/>
                  </a:lnTo>
                  <a:lnTo>
                    <a:pt x="318" y="114"/>
                  </a:lnTo>
                  <a:lnTo>
                    <a:pt x="311" y="123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1" y="130"/>
                  </a:lnTo>
                  <a:lnTo>
                    <a:pt x="310" y="136"/>
                  </a:lnTo>
                  <a:lnTo>
                    <a:pt x="315" y="139"/>
                  </a:lnTo>
                  <a:lnTo>
                    <a:pt x="304" y="138"/>
                  </a:lnTo>
                  <a:lnTo>
                    <a:pt x="298" y="138"/>
                  </a:lnTo>
                  <a:lnTo>
                    <a:pt x="293" y="136"/>
                  </a:lnTo>
                  <a:lnTo>
                    <a:pt x="291" y="141"/>
                  </a:lnTo>
                  <a:lnTo>
                    <a:pt x="293" y="153"/>
                  </a:lnTo>
                  <a:lnTo>
                    <a:pt x="288" y="156"/>
                  </a:lnTo>
                  <a:lnTo>
                    <a:pt x="288" y="176"/>
                  </a:lnTo>
                  <a:lnTo>
                    <a:pt x="282" y="158"/>
                  </a:lnTo>
                  <a:lnTo>
                    <a:pt x="275" y="140"/>
                  </a:lnTo>
                  <a:lnTo>
                    <a:pt x="268" y="147"/>
                  </a:lnTo>
                  <a:lnTo>
                    <a:pt x="255" y="166"/>
                  </a:lnTo>
                  <a:lnTo>
                    <a:pt x="254" y="183"/>
                  </a:lnTo>
                  <a:lnTo>
                    <a:pt x="233" y="207"/>
                  </a:lnTo>
                  <a:lnTo>
                    <a:pt x="216" y="217"/>
                  </a:lnTo>
                  <a:lnTo>
                    <a:pt x="200" y="226"/>
                  </a:lnTo>
                  <a:lnTo>
                    <a:pt x="174" y="231"/>
                  </a:lnTo>
                  <a:lnTo>
                    <a:pt x="154" y="238"/>
                  </a:lnTo>
                  <a:lnTo>
                    <a:pt x="135" y="244"/>
                  </a:lnTo>
                  <a:lnTo>
                    <a:pt x="129" y="241"/>
                  </a:lnTo>
                  <a:lnTo>
                    <a:pt x="99" y="261"/>
                  </a:lnTo>
                  <a:lnTo>
                    <a:pt x="69" y="282"/>
                  </a:lnTo>
                  <a:lnTo>
                    <a:pt x="60" y="290"/>
                  </a:lnTo>
                  <a:lnTo>
                    <a:pt x="62" y="273"/>
                  </a:lnTo>
                  <a:lnTo>
                    <a:pt x="51" y="297"/>
                  </a:lnTo>
                  <a:lnTo>
                    <a:pt x="40" y="324"/>
                  </a:lnTo>
                  <a:lnTo>
                    <a:pt x="38" y="346"/>
                  </a:lnTo>
                  <a:lnTo>
                    <a:pt x="40" y="363"/>
                  </a:lnTo>
                  <a:lnTo>
                    <a:pt x="42" y="381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0" y="367"/>
                  </a:lnTo>
                  <a:lnTo>
                    <a:pt x="30" y="392"/>
                  </a:lnTo>
                  <a:lnTo>
                    <a:pt x="24" y="381"/>
                  </a:lnTo>
                  <a:lnTo>
                    <a:pt x="23" y="381"/>
                  </a:lnTo>
                  <a:lnTo>
                    <a:pt x="26" y="404"/>
                  </a:lnTo>
                  <a:lnTo>
                    <a:pt x="29" y="427"/>
                  </a:lnTo>
                  <a:lnTo>
                    <a:pt x="32" y="448"/>
                  </a:lnTo>
                  <a:lnTo>
                    <a:pt x="35" y="470"/>
                  </a:lnTo>
                  <a:lnTo>
                    <a:pt x="33" y="488"/>
                  </a:lnTo>
                  <a:lnTo>
                    <a:pt x="32" y="506"/>
                  </a:lnTo>
                  <a:lnTo>
                    <a:pt x="29" y="524"/>
                  </a:lnTo>
                  <a:lnTo>
                    <a:pt x="27" y="542"/>
                  </a:lnTo>
                  <a:lnTo>
                    <a:pt x="11" y="567"/>
                  </a:lnTo>
                  <a:lnTo>
                    <a:pt x="2" y="568"/>
                  </a:lnTo>
                  <a:lnTo>
                    <a:pt x="0" y="584"/>
                  </a:lnTo>
                  <a:lnTo>
                    <a:pt x="15" y="594"/>
                  </a:lnTo>
                  <a:lnTo>
                    <a:pt x="29" y="602"/>
                  </a:lnTo>
                  <a:lnTo>
                    <a:pt x="57" y="600"/>
                  </a:lnTo>
                  <a:lnTo>
                    <a:pt x="82" y="590"/>
                  </a:lnTo>
                  <a:lnTo>
                    <a:pt x="87" y="586"/>
                  </a:lnTo>
                  <a:lnTo>
                    <a:pt x="100" y="576"/>
                  </a:lnTo>
                  <a:lnTo>
                    <a:pt x="124" y="576"/>
                  </a:lnTo>
                  <a:lnTo>
                    <a:pt x="147" y="576"/>
                  </a:lnTo>
                  <a:lnTo>
                    <a:pt x="176" y="574"/>
                  </a:lnTo>
                  <a:lnTo>
                    <a:pt x="196" y="554"/>
                  </a:lnTo>
                  <a:lnTo>
                    <a:pt x="224" y="544"/>
                  </a:lnTo>
                  <a:lnTo>
                    <a:pt x="251" y="534"/>
                  </a:lnTo>
                  <a:lnTo>
                    <a:pt x="278" y="529"/>
                  </a:lnTo>
                  <a:lnTo>
                    <a:pt x="304" y="523"/>
                  </a:lnTo>
                  <a:lnTo>
                    <a:pt x="330" y="519"/>
                  </a:lnTo>
                  <a:lnTo>
                    <a:pt x="357" y="516"/>
                  </a:lnTo>
                  <a:lnTo>
                    <a:pt x="371" y="520"/>
                  </a:lnTo>
                  <a:lnTo>
                    <a:pt x="401" y="531"/>
                  </a:lnTo>
                  <a:lnTo>
                    <a:pt x="407" y="538"/>
                  </a:lnTo>
                  <a:lnTo>
                    <a:pt x="410" y="544"/>
                  </a:lnTo>
                  <a:lnTo>
                    <a:pt x="412" y="555"/>
                  </a:lnTo>
                  <a:lnTo>
                    <a:pt x="414" y="572"/>
                  </a:lnTo>
                  <a:lnTo>
                    <a:pt x="417" y="589"/>
                  </a:lnTo>
                  <a:lnTo>
                    <a:pt x="413" y="589"/>
                  </a:lnTo>
                  <a:lnTo>
                    <a:pt x="423" y="598"/>
                  </a:lnTo>
                  <a:lnTo>
                    <a:pt x="428" y="594"/>
                  </a:lnTo>
                  <a:lnTo>
                    <a:pt x="452" y="572"/>
                  </a:lnTo>
                  <a:lnTo>
                    <a:pt x="477" y="553"/>
                  </a:lnTo>
                  <a:lnTo>
                    <a:pt x="486" y="541"/>
                  </a:lnTo>
                  <a:lnTo>
                    <a:pt x="480" y="559"/>
                  </a:lnTo>
                  <a:lnTo>
                    <a:pt x="466" y="579"/>
                  </a:lnTo>
                  <a:lnTo>
                    <a:pt x="452" y="598"/>
                  </a:lnTo>
                  <a:lnTo>
                    <a:pt x="441" y="606"/>
                  </a:lnTo>
                  <a:lnTo>
                    <a:pt x="456" y="606"/>
                  </a:lnTo>
                  <a:lnTo>
                    <a:pt x="474" y="583"/>
                  </a:lnTo>
                  <a:lnTo>
                    <a:pt x="480" y="595"/>
                  </a:lnTo>
                  <a:lnTo>
                    <a:pt x="462" y="614"/>
                  </a:lnTo>
                  <a:lnTo>
                    <a:pt x="476" y="614"/>
                  </a:lnTo>
                  <a:lnTo>
                    <a:pt x="479" y="615"/>
                  </a:lnTo>
                  <a:lnTo>
                    <a:pt x="484" y="626"/>
                  </a:lnTo>
                  <a:lnTo>
                    <a:pt x="476" y="649"/>
                  </a:lnTo>
                  <a:lnTo>
                    <a:pt x="477" y="674"/>
                  </a:lnTo>
                  <a:lnTo>
                    <a:pt x="497" y="682"/>
                  </a:lnTo>
                  <a:lnTo>
                    <a:pt x="513" y="688"/>
                  </a:lnTo>
                  <a:lnTo>
                    <a:pt x="527" y="694"/>
                  </a:lnTo>
                  <a:lnTo>
                    <a:pt x="559" y="682"/>
                  </a:lnTo>
                  <a:lnTo>
                    <a:pt x="557" y="679"/>
                  </a:lnTo>
                  <a:lnTo>
                    <a:pt x="571" y="673"/>
                  </a:lnTo>
                  <a:lnTo>
                    <a:pt x="562" y="684"/>
                  </a:lnTo>
                  <a:lnTo>
                    <a:pt x="567" y="685"/>
                  </a:lnTo>
                  <a:lnTo>
                    <a:pt x="575" y="685"/>
                  </a:lnTo>
                  <a:lnTo>
                    <a:pt x="579" y="697"/>
                  </a:lnTo>
                  <a:lnTo>
                    <a:pt x="584" y="700"/>
                  </a:lnTo>
                  <a:lnTo>
                    <a:pt x="590" y="693"/>
                  </a:lnTo>
                  <a:lnTo>
                    <a:pt x="629" y="673"/>
                  </a:lnTo>
                  <a:lnTo>
                    <a:pt x="650" y="670"/>
                  </a:lnTo>
                  <a:lnTo>
                    <a:pt x="675" y="662"/>
                  </a:lnTo>
                  <a:lnTo>
                    <a:pt x="686" y="649"/>
                  </a:lnTo>
                  <a:lnTo>
                    <a:pt x="709" y="625"/>
                  </a:lnTo>
                  <a:lnTo>
                    <a:pt x="731" y="600"/>
                  </a:lnTo>
                  <a:lnTo>
                    <a:pt x="751" y="572"/>
                  </a:lnTo>
                  <a:lnTo>
                    <a:pt x="759" y="565"/>
                  </a:lnTo>
                  <a:lnTo>
                    <a:pt x="784" y="544"/>
                  </a:lnTo>
                  <a:lnTo>
                    <a:pt x="794" y="538"/>
                  </a:lnTo>
                  <a:lnTo>
                    <a:pt x="811" y="516"/>
                  </a:lnTo>
                  <a:lnTo>
                    <a:pt x="827" y="493"/>
                  </a:lnTo>
                  <a:lnTo>
                    <a:pt x="844" y="470"/>
                  </a:lnTo>
                  <a:lnTo>
                    <a:pt x="859" y="446"/>
                  </a:lnTo>
                  <a:lnTo>
                    <a:pt x="860" y="429"/>
                  </a:lnTo>
                  <a:lnTo>
                    <a:pt x="860" y="412"/>
                  </a:lnTo>
                  <a:lnTo>
                    <a:pt x="866" y="392"/>
                  </a:lnTo>
                  <a:lnTo>
                    <a:pt x="872" y="373"/>
                  </a:lnTo>
                  <a:lnTo>
                    <a:pt x="869" y="357"/>
                  </a:lnTo>
                  <a:lnTo>
                    <a:pt x="861" y="344"/>
                  </a:lnTo>
                  <a:lnTo>
                    <a:pt x="853" y="330"/>
                  </a:lnTo>
                  <a:lnTo>
                    <a:pt x="839" y="315"/>
                  </a:lnTo>
                  <a:lnTo>
                    <a:pt x="844" y="286"/>
                  </a:lnTo>
                  <a:lnTo>
                    <a:pt x="841" y="291"/>
                  </a:lnTo>
                  <a:lnTo>
                    <a:pt x="831" y="283"/>
                  </a:lnTo>
                  <a:lnTo>
                    <a:pt x="829" y="292"/>
                  </a:lnTo>
                  <a:lnTo>
                    <a:pt x="821" y="286"/>
                  </a:lnTo>
                  <a:lnTo>
                    <a:pt x="821" y="266"/>
                  </a:lnTo>
                  <a:lnTo>
                    <a:pt x="813" y="246"/>
                  </a:lnTo>
                  <a:lnTo>
                    <a:pt x="815" y="240"/>
                  </a:lnTo>
                  <a:lnTo>
                    <a:pt x="809" y="232"/>
                  </a:lnTo>
                  <a:lnTo>
                    <a:pt x="794" y="217"/>
                  </a:lnTo>
                  <a:lnTo>
                    <a:pt x="771" y="198"/>
                  </a:lnTo>
                  <a:lnTo>
                    <a:pt x="770" y="175"/>
                  </a:lnTo>
                  <a:lnTo>
                    <a:pt x="770" y="152"/>
                  </a:lnTo>
                  <a:lnTo>
                    <a:pt x="766" y="134"/>
                  </a:lnTo>
                  <a:lnTo>
                    <a:pt x="769" y="110"/>
                  </a:lnTo>
                  <a:lnTo>
                    <a:pt x="764" y="99"/>
                  </a:lnTo>
                  <a:lnTo>
                    <a:pt x="752" y="86"/>
                  </a:lnTo>
                  <a:lnTo>
                    <a:pt x="737" y="88"/>
                  </a:lnTo>
                  <a:lnTo>
                    <a:pt x="736" y="72"/>
                  </a:lnTo>
                  <a:lnTo>
                    <a:pt x="734" y="54"/>
                  </a:lnTo>
                  <a:lnTo>
                    <a:pt x="731" y="32"/>
                  </a:lnTo>
                  <a:lnTo>
                    <a:pt x="727" y="18"/>
                  </a:lnTo>
                  <a:lnTo>
                    <a:pt x="722" y="6"/>
                  </a:lnTo>
                  <a:lnTo>
                    <a:pt x="721" y="0"/>
                  </a:lnTo>
                  <a:lnTo>
                    <a:pt x="709" y="20"/>
                  </a:lnTo>
                  <a:lnTo>
                    <a:pt x="704" y="31"/>
                  </a:lnTo>
                  <a:lnTo>
                    <a:pt x="699" y="44"/>
                  </a:lnTo>
                  <a:lnTo>
                    <a:pt x="701" y="46"/>
                  </a:lnTo>
                  <a:lnTo>
                    <a:pt x="701" y="49"/>
                  </a:lnTo>
                  <a:lnTo>
                    <a:pt x="694" y="58"/>
                  </a:lnTo>
                  <a:lnTo>
                    <a:pt x="694" y="69"/>
                  </a:lnTo>
                  <a:lnTo>
                    <a:pt x="691" y="69"/>
                  </a:lnTo>
                  <a:lnTo>
                    <a:pt x="688" y="90"/>
                  </a:lnTo>
                  <a:lnTo>
                    <a:pt x="686" y="110"/>
                  </a:lnTo>
                  <a:lnTo>
                    <a:pt x="671" y="138"/>
                  </a:lnTo>
                  <a:lnTo>
                    <a:pt x="656" y="166"/>
                  </a:lnTo>
                  <a:lnTo>
                    <a:pt x="639" y="169"/>
                  </a:lnTo>
                  <a:lnTo>
                    <a:pt x="625" y="157"/>
                  </a:lnTo>
                  <a:lnTo>
                    <a:pt x="602" y="142"/>
                  </a:lnTo>
                  <a:lnTo>
                    <a:pt x="579" y="127"/>
                  </a:lnTo>
                  <a:lnTo>
                    <a:pt x="567" y="112"/>
                  </a:lnTo>
                  <a:lnTo>
                    <a:pt x="554" y="98"/>
                  </a:lnTo>
                  <a:lnTo>
                    <a:pt x="568" y="74"/>
                  </a:lnTo>
                  <a:lnTo>
                    <a:pt x="575" y="60"/>
                  </a:lnTo>
                  <a:lnTo>
                    <a:pt x="579" y="62"/>
                  </a:lnTo>
                  <a:lnTo>
                    <a:pt x="585" y="54"/>
                  </a:lnTo>
                  <a:lnTo>
                    <a:pt x="595" y="38"/>
                  </a:lnTo>
                  <a:lnTo>
                    <a:pt x="585" y="31"/>
                  </a:lnTo>
                  <a:lnTo>
                    <a:pt x="575" y="42"/>
                  </a:lnTo>
                  <a:lnTo>
                    <a:pt x="573" y="34"/>
                  </a:lnTo>
                  <a:lnTo>
                    <a:pt x="568" y="34"/>
                  </a:lnTo>
                  <a:lnTo>
                    <a:pt x="571" y="31"/>
                  </a:lnTo>
                  <a:lnTo>
                    <a:pt x="551" y="34"/>
                  </a:lnTo>
                  <a:lnTo>
                    <a:pt x="537" y="32"/>
                  </a:lnTo>
                  <a:lnTo>
                    <a:pt x="526" y="26"/>
                  </a:lnTo>
                  <a:lnTo>
                    <a:pt x="510" y="1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9" name="AutoShape 217"/>
            <p:cNvSpPr>
              <a:spLocks/>
            </p:cNvSpPr>
            <p:nvPr/>
          </p:nvSpPr>
          <p:spPr bwMode="gray">
            <a:xfrm>
              <a:off x="6775698" y="3307349"/>
              <a:ext cx="96012" cy="78639"/>
            </a:xfrm>
            <a:custGeom>
              <a:avLst/>
              <a:gdLst>
                <a:gd name="T0" fmla="*/ 16 w 85"/>
                <a:gd name="T1" fmla="*/ 26 h 69"/>
                <a:gd name="T2" fmla="*/ 5 w 85"/>
                <a:gd name="T3" fmla="*/ 35 h 69"/>
                <a:gd name="T4" fmla="*/ 0 w 85"/>
                <a:gd name="T5" fmla="*/ 31 h 69"/>
                <a:gd name="T6" fmla="*/ 1 w 85"/>
                <a:gd name="T7" fmla="*/ 31 h 69"/>
                <a:gd name="T8" fmla="*/ 0 w 85"/>
                <a:gd name="T9" fmla="*/ 20 h 69"/>
                <a:gd name="T10" fmla="*/ 2 w 85"/>
                <a:gd name="T11" fmla="*/ 19 h 69"/>
                <a:gd name="T12" fmla="*/ 3 w 85"/>
                <a:gd name="T13" fmla="*/ 19 h 69"/>
                <a:gd name="T14" fmla="*/ 4 w 85"/>
                <a:gd name="T15" fmla="*/ 11 h 69"/>
                <a:gd name="T16" fmla="*/ 5 w 85"/>
                <a:gd name="T17" fmla="*/ 2 h 69"/>
                <a:gd name="T18" fmla="*/ 9 w 85"/>
                <a:gd name="T19" fmla="*/ 0 h 69"/>
                <a:gd name="T20" fmla="*/ 17 w 85"/>
                <a:gd name="T21" fmla="*/ 4 h 69"/>
                <a:gd name="T22" fmla="*/ 26 w 85"/>
                <a:gd name="T23" fmla="*/ 7 h 69"/>
                <a:gd name="T24" fmla="*/ 29 w 85"/>
                <a:gd name="T25" fmla="*/ 2 h 69"/>
                <a:gd name="T26" fmla="*/ 42 w 85"/>
                <a:gd name="T27" fmla="*/ 1 h 69"/>
                <a:gd name="T28" fmla="*/ 33 w 85"/>
                <a:gd name="T29" fmla="*/ 17 h 69"/>
                <a:gd name="T30" fmla="*/ 31 w 85"/>
                <a:gd name="T31" fmla="*/ 16 h 69"/>
                <a:gd name="T32" fmla="*/ 19 w 85"/>
                <a:gd name="T33" fmla="*/ 29 h 69"/>
                <a:gd name="T34" fmla="*/ 20 w 85"/>
                <a:gd name="T35" fmla="*/ 28 h 69"/>
                <a:gd name="T36" fmla="*/ 18 w 85"/>
                <a:gd name="T37" fmla="*/ 27 h 69"/>
                <a:gd name="T38" fmla="*/ 16 w 85"/>
                <a:gd name="T39" fmla="*/ 26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9"/>
                <a:gd name="T62" fmla="*/ 85 w 8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9">
                  <a:moveTo>
                    <a:pt x="33" y="52"/>
                  </a:moveTo>
                  <a:lnTo>
                    <a:pt x="10" y="69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9" y="2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5" y="7"/>
                  </a:lnTo>
                  <a:lnTo>
                    <a:pt x="53" y="14"/>
                  </a:lnTo>
                  <a:lnTo>
                    <a:pt x="58" y="4"/>
                  </a:lnTo>
                  <a:lnTo>
                    <a:pt x="85" y="2"/>
                  </a:lnTo>
                  <a:lnTo>
                    <a:pt x="67" y="34"/>
                  </a:lnTo>
                  <a:lnTo>
                    <a:pt x="62" y="32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0" name="AutoShape 218"/>
            <p:cNvSpPr>
              <a:spLocks/>
            </p:cNvSpPr>
            <p:nvPr/>
          </p:nvSpPr>
          <p:spPr bwMode="gray">
            <a:xfrm>
              <a:off x="7847831" y="2653518"/>
              <a:ext cx="29718" cy="24715"/>
            </a:xfrm>
            <a:custGeom>
              <a:avLst/>
              <a:gdLst>
                <a:gd name="T0" fmla="*/ 13 w 26"/>
                <a:gd name="T1" fmla="*/ 10 h 20"/>
                <a:gd name="T2" fmla="*/ 0 w 26"/>
                <a:gd name="T3" fmla="*/ 11 h 20"/>
                <a:gd name="T4" fmla="*/ 0 w 26"/>
                <a:gd name="T5" fmla="*/ 5 h 20"/>
                <a:gd name="T6" fmla="*/ 10 w 26"/>
                <a:gd name="T7" fmla="*/ 0 h 20"/>
                <a:gd name="T8" fmla="*/ 13 w 26"/>
                <a:gd name="T9" fmla="*/ 9 h 20"/>
                <a:gd name="T10" fmla="*/ 13 w 26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26" y="17"/>
                  </a:lnTo>
                  <a:lnTo>
                    <a:pt x="2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1" name="AutoShape 219"/>
            <p:cNvSpPr>
              <a:spLocks/>
            </p:cNvSpPr>
            <p:nvPr/>
          </p:nvSpPr>
          <p:spPr bwMode="gray">
            <a:xfrm>
              <a:off x="7886693" y="2624310"/>
              <a:ext cx="34290" cy="17975"/>
            </a:xfrm>
            <a:custGeom>
              <a:avLst/>
              <a:gdLst>
                <a:gd name="T0" fmla="*/ 11 w 30"/>
                <a:gd name="T1" fmla="*/ 5 h 17"/>
                <a:gd name="T2" fmla="*/ 15 w 30"/>
                <a:gd name="T3" fmla="*/ 0 h 17"/>
                <a:gd name="T4" fmla="*/ 0 w 30"/>
                <a:gd name="T5" fmla="*/ 5 h 17"/>
                <a:gd name="T6" fmla="*/ 0 w 30"/>
                <a:gd name="T7" fmla="*/ 8 h 17"/>
                <a:gd name="T8" fmla="*/ 11 w 30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21" y="11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2" name="AutoShape 220"/>
            <p:cNvSpPr>
              <a:spLocks/>
            </p:cNvSpPr>
            <p:nvPr/>
          </p:nvSpPr>
          <p:spPr bwMode="gray">
            <a:xfrm>
              <a:off x="7504931" y="2732158"/>
              <a:ext cx="54864" cy="58418"/>
            </a:xfrm>
            <a:custGeom>
              <a:avLst/>
              <a:gdLst>
                <a:gd name="T0" fmla="*/ 24 w 48"/>
                <a:gd name="T1" fmla="*/ 26 h 52"/>
                <a:gd name="T2" fmla="*/ 18 w 48"/>
                <a:gd name="T3" fmla="*/ 26 h 52"/>
                <a:gd name="T4" fmla="*/ 10 w 48"/>
                <a:gd name="T5" fmla="*/ 17 h 52"/>
                <a:gd name="T6" fmla="*/ 1 w 48"/>
                <a:gd name="T7" fmla="*/ 8 h 52"/>
                <a:gd name="T8" fmla="*/ 0 w 48"/>
                <a:gd name="T9" fmla="*/ 0 h 52"/>
                <a:gd name="T10" fmla="*/ 6 w 48"/>
                <a:gd name="T11" fmla="*/ 7 h 52"/>
                <a:gd name="T12" fmla="*/ 12 w 48"/>
                <a:gd name="T13" fmla="*/ 13 h 52"/>
                <a:gd name="T14" fmla="*/ 18 w 48"/>
                <a:gd name="T15" fmla="*/ 20 h 52"/>
                <a:gd name="T16" fmla="*/ 24 w 48"/>
                <a:gd name="T17" fmla="*/ 2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52"/>
                  </a:moveTo>
                  <a:lnTo>
                    <a:pt x="36" y="51"/>
                  </a:lnTo>
                  <a:lnTo>
                    <a:pt x="19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5" name="AutoShape 223"/>
            <p:cNvSpPr>
              <a:spLocks/>
            </p:cNvSpPr>
            <p:nvPr/>
          </p:nvSpPr>
          <p:spPr bwMode="gray">
            <a:xfrm>
              <a:off x="7180320" y="3473615"/>
              <a:ext cx="16002" cy="8987"/>
            </a:xfrm>
            <a:custGeom>
              <a:avLst/>
              <a:gdLst>
                <a:gd name="T0" fmla="*/ 7 w 14"/>
                <a:gd name="T1" fmla="*/ 2 h 9"/>
                <a:gd name="T2" fmla="*/ 7 w 14"/>
                <a:gd name="T3" fmla="*/ 1 h 9"/>
                <a:gd name="T4" fmla="*/ 4 w 14"/>
                <a:gd name="T5" fmla="*/ 0 h 9"/>
                <a:gd name="T6" fmla="*/ 0 w 14"/>
                <a:gd name="T7" fmla="*/ 4 h 9"/>
                <a:gd name="T8" fmla="*/ 7 w 14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14" y="3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6" name="AutoShape 224"/>
            <p:cNvSpPr>
              <a:spLocks/>
            </p:cNvSpPr>
            <p:nvPr/>
          </p:nvSpPr>
          <p:spPr bwMode="gray">
            <a:xfrm>
              <a:off x="4823456" y="2752379"/>
              <a:ext cx="13716" cy="11234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5 h 10"/>
                <a:gd name="T4" fmla="*/ 6 w 11"/>
                <a:gd name="T5" fmla="*/ 4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4" y="0"/>
                  </a:moveTo>
                  <a:lnTo>
                    <a:pt x="0" y="10"/>
                  </a:lnTo>
                  <a:lnTo>
                    <a:pt x="11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7" name="AutoShape 225"/>
            <p:cNvSpPr>
              <a:spLocks/>
            </p:cNvSpPr>
            <p:nvPr/>
          </p:nvSpPr>
          <p:spPr bwMode="gray">
            <a:xfrm>
              <a:off x="7450067" y="2428834"/>
              <a:ext cx="29718" cy="17975"/>
            </a:xfrm>
            <a:custGeom>
              <a:avLst/>
              <a:gdLst>
                <a:gd name="T0" fmla="*/ 12 w 25"/>
                <a:gd name="T1" fmla="*/ 8 h 16"/>
                <a:gd name="T2" fmla="*/ 13 w 25"/>
                <a:gd name="T3" fmla="*/ 7 h 16"/>
                <a:gd name="T4" fmla="*/ 2 w 25"/>
                <a:gd name="T5" fmla="*/ 0 h 16"/>
                <a:gd name="T6" fmla="*/ 0 w 25"/>
                <a:gd name="T7" fmla="*/ 4 h 16"/>
                <a:gd name="T8" fmla="*/ 12 w 25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4" y="16"/>
                  </a:moveTo>
                  <a:lnTo>
                    <a:pt x="25" y="15"/>
                  </a:lnTo>
                  <a:lnTo>
                    <a:pt x="3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8" name="AutoShape 226"/>
            <p:cNvSpPr>
              <a:spLocks/>
            </p:cNvSpPr>
            <p:nvPr/>
          </p:nvSpPr>
          <p:spPr bwMode="gray">
            <a:xfrm>
              <a:off x="7379201" y="2356936"/>
              <a:ext cx="22860" cy="20222"/>
            </a:xfrm>
            <a:custGeom>
              <a:avLst/>
              <a:gdLst>
                <a:gd name="T0" fmla="*/ 0 w 19"/>
                <a:gd name="T1" fmla="*/ 0 h 18"/>
                <a:gd name="T2" fmla="*/ 10 w 19"/>
                <a:gd name="T3" fmla="*/ 9 h 18"/>
                <a:gd name="T4" fmla="*/ 3 w 19"/>
                <a:gd name="T5" fmla="*/ 6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9" name="AutoShape 227"/>
            <p:cNvSpPr>
              <a:spLocks/>
            </p:cNvSpPr>
            <p:nvPr/>
          </p:nvSpPr>
          <p:spPr bwMode="gray">
            <a:xfrm>
              <a:off x="7488929" y="2455796"/>
              <a:ext cx="22860" cy="15728"/>
            </a:xfrm>
            <a:custGeom>
              <a:avLst/>
              <a:gdLst>
                <a:gd name="T0" fmla="*/ 10 w 19"/>
                <a:gd name="T1" fmla="*/ 7 h 16"/>
                <a:gd name="T2" fmla="*/ 1 w 19"/>
                <a:gd name="T3" fmla="*/ 2 h 16"/>
                <a:gd name="T4" fmla="*/ 0 w 19"/>
                <a:gd name="T5" fmla="*/ 0 h 16"/>
                <a:gd name="T6" fmla="*/ 10 w 19"/>
                <a:gd name="T7" fmla="*/ 5 h 16"/>
                <a:gd name="T8" fmla="*/ 10 w 19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9" y="16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0" name="AutoShape 228"/>
            <p:cNvSpPr>
              <a:spLocks/>
            </p:cNvSpPr>
            <p:nvPr/>
          </p:nvSpPr>
          <p:spPr bwMode="gray">
            <a:xfrm>
              <a:off x="7395203" y="2395132"/>
              <a:ext cx="11430" cy="13481"/>
            </a:xfrm>
            <a:custGeom>
              <a:avLst/>
              <a:gdLst>
                <a:gd name="T0" fmla="*/ 5 w 11"/>
                <a:gd name="T1" fmla="*/ 6 h 12"/>
                <a:gd name="T2" fmla="*/ 3 w 11"/>
                <a:gd name="T3" fmla="*/ 0 h 12"/>
                <a:gd name="T4" fmla="*/ 0 w 11"/>
                <a:gd name="T5" fmla="*/ 3 h 12"/>
                <a:gd name="T6" fmla="*/ 2 w 11"/>
                <a:gd name="T7" fmla="*/ 3 h 12"/>
                <a:gd name="T8" fmla="*/ 5 w 11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1" name="AutoShape 229"/>
            <p:cNvSpPr>
              <a:spLocks/>
            </p:cNvSpPr>
            <p:nvPr/>
          </p:nvSpPr>
          <p:spPr bwMode="gray">
            <a:xfrm>
              <a:off x="7479785" y="2401872"/>
              <a:ext cx="11430" cy="35949"/>
            </a:xfrm>
            <a:custGeom>
              <a:avLst/>
              <a:gdLst>
                <a:gd name="T0" fmla="*/ 0 w 11"/>
                <a:gd name="T1" fmla="*/ 0 h 32"/>
                <a:gd name="T2" fmla="*/ 5 w 11"/>
                <a:gd name="T3" fmla="*/ 16 h 32"/>
                <a:gd name="T4" fmla="*/ 0 w 11"/>
                <a:gd name="T5" fmla="*/ 3 h 32"/>
                <a:gd name="T6" fmla="*/ 0 w 1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2"/>
                <a:gd name="T14" fmla="*/ 11 w 1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2">
                  <a:moveTo>
                    <a:pt x="1" y="0"/>
                  </a:moveTo>
                  <a:lnTo>
                    <a:pt x="11" y="3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2" name="AutoShape 230"/>
            <p:cNvSpPr>
              <a:spLocks/>
            </p:cNvSpPr>
            <p:nvPr/>
          </p:nvSpPr>
          <p:spPr bwMode="gray">
            <a:xfrm>
              <a:off x="7427207" y="2381651"/>
              <a:ext cx="32004" cy="26962"/>
            </a:xfrm>
            <a:custGeom>
              <a:avLst/>
              <a:gdLst>
                <a:gd name="T0" fmla="*/ 13 w 26"/>
                <a:gd name="T1" fmla="*/ 12 h 24"/>
                <a:gd name="T2" fmla="*/ 14 w 26"/>
                <a:gd name="T3" fmla="*/ 12 h 24"/>
                <a:gd name="T4" fmla="*/ 7 w 26"/>
                <a:gd name="T5" fmla="*/ 6 h 24"/>
                <a:gd name="T6" fmla="*/ 0 w 26"/>
                <a:gd name="T7" fmla="*/ 0 h 24"/>
                <a:gd name="T8" fmla="*/ 7 w 26"/>
                <a:gd name="T9" fmla="*/ 6 h 24"/>
                <a:gd name="T10" fmla="*/ 13 w 2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5" y="24"/>
                  </a:moveTo>
                  <a:lnTo>
                    <a:pt x="26" y="24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3" name="AutoShape 231"/>
            <p:cNvSpPr>
              <a:spLocks/>
            </p:cNvSpPr>
            <p:nvPr/>
          </p:nvSpPr>
          <p:spPr bwMode="gray">
            <a:xfrm>
              <a:off x="7870691" y="2518708"/>
              <a:ext cx="2286" cy="2247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4" name="AutoShape 232"/>
            <p:cNvSpPr>
              <a:spLocks/>
            </p:cNvSpPr>
            <p:nvPr/>
          </p:nvSpPr>
          <p:spPr bwMode="gray">
            <a:xfrm>
              <a:off x="7598657" y="2581620"/>
              <a:ext cx="11430" cy="22468"/>
            </a:xfrm>
            <a:custGeom>
              <a:avLst/>
              <a:gdLst>
                <a:gd name="T0" fmla="*/ 5 w 11"/>
                <a:gd name="T1" fmla="*/ 10 h 19"/>
                <a:gd name="T2" fmla="*/ 5 w 11"/>
                <a:gd name="T3" fmla="*/ 4 h 19"/>
                <a:gd name="T4" fmla="*/ 4 w 11"/>
                <a:gd name="T5" fmla="*/ 4 h 19"/>
                <a:gd name="T6" fmla="*/ 2 w 11"/>
                <a:gd name="T7" fmla="*/ 0 h 19"/>
                <a:gd name="T8" fmla="*/ 0 w 11"/>
                <a:gd name="T9" fmla="*/ 10 h 19"/>
                <a:gd name="T10" fmla="*/ 5 w 11"/>
                <a:gd name="T11" fmla="*/ 1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11" y="19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5" name="AutoShape 233"/>
            <p:cNvSpPr>
              <a:spLocks/>
            </p:cNvSpPr>
            <p:nvPr/>
          </p:nvSpPr>
          <p:spPr bwMode="gray">
            <a:xfrm>
              <a:off x="7610087" y="2613075"/>
              <a:ext cx="9144" cy="17975"/>
            </a:xfrm>
            <a:custGeom>
              <a:avLst/>
              <a:gdLst>
                <a:gd name="T0" fmla="*/ 4 w 10"/>
                <a:gd name="T1" fmla="*/ 8 h 15"/>
                <a:gd name="T2" fmla="*/ 0 w 10"/>
                <a:gd name="T3" fmla="*/ 7 h 15"/>
                <a:gd name="T4" fmla="*/ 0 w 10"/>
                <a:gd name="T5" fmla="*/ 0 h 15"/>
                <a:gd name="T6" fmla="*/ 4 w 10"/>
                <a:gd name="T7" fmla="*/ 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1" y="14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6" name="AutoShape 234"/>
            <p:cNvSpPr>
              <a:spLocks/>
            </p:cNvSpPr>
            <p:nvPr/>
          </p:nvSpPr>
          <p:spPr bwMode="gray">
            <a:xfrm>
              <a:off x="7626089" y="261981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3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7" name="AutoShape 235"/>
            <p:cNvSpPr>
              <a:spLocks/>
            </p:cNvSpPr>
            <p:nvPr/>
          </p:nvSpPr>
          <p:spPr bwMode="gray">
            <a:xfrm>
              <a:off x="7637519" y="2691715"/>
              <a:ext cx="2286" cy="6741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3 h 7"/>
                <a:gd name="T6" fmla="*/ 1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8" name="AutoShape 238"/>
            <p:cNvSpPr>
              <a:spLocks/>
            </p:cNvSpPr>
            <p:nvPr/>
          </p:nvSpPr>
          <p:spPr bwMode="gray">
            <a:xfrm>
              <a:off x="2187700" y="3594945"/>
              <a:ext cx="36576" cy="26962"/>
            </a:xfrm>
            <a:custGeom>
              <a:avLst/>
              <a:gdLst>
                <a:gd name="T0" fmla="*/ 16 w 32"/>
                <a:gd name="T1" fmla="*/ 5 h 24"/>
                <a:gd name="T2" fmla="*/ 12 w 32"/>
                <a:gd name="T3" fmla="*/ 3 h 24"/>
                <a:gd name="T4" fmla="*/ 9 w 32"/>
                <a:gd name="T5" fmla="*/ 3 h 24"/>
                <a:gd name="T6" fmla="*/ 7 w 32"/>
                <a:gd name="T7" fmla="*/ 2 h 24"/>
                <a:gd name="T8" fmla="*/ 3 w 32"/>
                <a:gd name="T9" fmla="*/ 0 h 24"/>
                <a:gd name="T10" fmla="*/ 3 w 32"/>
                <a:gd name="T11" fmla="*/ 3 h 24"/>
                <a:gd name="T12" fmla="*/ 0 w 32"/>
                <a:gd name="T13" fmla="*/ 8 h 24"/>
                <a:gd name="T14" fmla="*/ 3 w 32"/>
                <a:gd name="T15" fmla="*/ 12 h 24"/>
                <a:gd name="T16" fmla="*/ 5 w 32"/>
                <a:gd name="T17" fmla="*/ 10 h 24"/>
                <a:gd name="T18" fmla="*/ 7 w 32"/>
                <a:gd name="T19" fmla="*/ 9 h 24"/>
                <a:gd name="T20" fmla="*/ 7 w 32"/>
                <a:gd name="T21" fmla="*/ 8 h 24"/>
                <a:gd name="T22" fmla="*/ 16 w 32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1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9" name="AutoShape 239"/>
            <p:cNvSpPr>
              <a:spLocks/>
            </p:cNvSpPr>
            <p:nvPr/>
          </p:nvSpPr>
          <p:spPr bwMode="gray">
            <a:xfrm>
              <a:off x="2160268" y="3597191"/>
              <a:ext cx="29718" cy="17975"/>
            </a:xfrm>
            <a:custGeom>
              <a:avLst/>
              <a:gdLst>
                <a:gd name="T0" fmla="*/ 4 w 25"/>
                <a:gd name="T1" fmla="*/ 3 h 16"/>
                <a:gd name="T2" fmla="*/ 1 w 25"/>
                <a:gd name="T3" fmla="*/ 1 h 16"/>
                <a:gd name="T4" fmla="*/ 13 w 25"/>
                <a:gd name="T5" fmla="*/ 0 h 16"/>
                <a:gd name="T6" fmla="*/ 7 w 25"/>
                <a:gd name="T7" fmla="*/ 6 h 16"/>
                <a:gd name="T8" fmla="*/ 0 w 25"/>
                <a:gd name="T9" fmla="*/ 8 h 16"/>
                <a:gd name="T10" fmla="*/ 4 w 25"/>
                <a:gd name="T11" fmla="*/ 4 h 16"/>
                <a:gd name="T12" fmla="*/ 2 w 25"/>
                <a:gd name="T13" fmla="*/ 4 h 16"/>
                <a:gd name="T14" fmla="*/ 4 w 25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6"/>
                <a:gd name="T26" fmla="*/ 25 w 2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6">
                  <a:moveTo>
                    <a:pt x="7" y="6"/>
                  </a:moveTo>
                  <a:lnTo>
                    <a:pt x="2" y="1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0" y="16"/>
                  </a:lnTo>
                  <a:lnTo>
                    <a:pt x="7" y="9"/>
                  </a:lnTo>
                  <a:lnTo>
                    <a:pt x="3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0" name="AutoShape 240"/>
            <p:cNvSpPr>
              <a:spLocks/>
            </p:cNvSpPr>
            <p:nvPr/>
          </p:nvSpPr>
          <p:spPr bwMode="gray">
            <a:xfrm>
              <a:off x="3753609" y="2644531"/>
              <a:ext cx="336042" cy="330286"/>
            </a:xfrm>
            <a:custGeom>
              <a:avLst/>
              <a:gdLst>
                <a:gd name="T0" fmla="*/ 87 w 293"/>
                <a:gd name="T1" fmla="*/ 96 h 295"/>
                <a:gd name="T2" fmla="*/ 88 w 293"/>
                <a:gd name="T3" fmla="*/ 80 h 295"/>
                <a:gd name="T4" fmla="*/ 89 w 293"/>
                <a:gd name="T5" fmla="*/ 62 h 295"/>
                <a:gd name="T6" fmla="*/ 99 w 293"/>
                <a:gd name="T7" fmla="*/ 62 h 295"/>
                <a:gd name="T8" fmla="*/ 99 w 293"/>
                <a:gd name="T9" fmla="*/ 51 h 295"/>
                <a:gd name="T10" fmla="*/ 100 w 293"/>
                <a:gd name="T11" fmla="*/ 39 h 295"/>
                <a:gd name="T12" fmla="*/ 100 w 293"/>
                <a:gd name="T13" fmla="*/ 28 h 295"/>
                <a:gd name="T14" fmla="*/ 101 w 293"/>
                <a:gd name="T15" fmla="*/ 17 h 295"/>
                <a:gd name="T16" fmla="*/ 113 w 293"/>
                <a:gd name="T17" fmla="*/ 15 h 295"/>
                <a:gd name="T18" fmla="*/ 126 w 293"/>
                <a:gd name="T19" fmla="*/ 14 h 295"/>
                <a:gd name="T20" fmla="*/ 130 w 293"/>
                <a:gd name="T21" fmla="*/ 18 h 295"/>
                <a:gd name="T22" fmla="*/ 138 w 293"/>
                <a:gd name="T23" fmla="*/ 13 h 295"/>
                <a:gd name="T24" fmla="*/ 147 w 293"/>
                <a:gd name="T25" fmla="*/ 10 h 295"/>
                <a:gd name="T26" fmla="*/ 135 w 293"/>
                <a:gd name="T27" fmla="*/ 6 h 295"/>
                <a:gd name="T28" fmla="*/ 128 w 293"/>
                <a:gd name="T29" fmla="*/ 8 h 295"/>
                <a:gd name="T30" fmla="*/ 111 w 293"/>
                <a:gd name="T31" fmla="*/ 10 h 295"/>
                <a:gd name="T32" fmla="*/ 95 w 293"/>
                <a:gd name="T33" fmla="*/ 12 h 295"/>
                <a:gd name="T34" fmla="*/ 85 w 293"/>
                <a:gd name="T35" fmla="*/ 9 h 295"/>
                <a:gd name="T36" fmla="*/ 75 w 293"/>
                <a:gd name="T37" fmla="*/ 8 h 295"/>
                <a:gd name="T38" fmla="*/ 73 w 293"/>
                <a:gd name="T39" fmla="*/ 5 h 295"/>
                <a:gd name="T40" fmla="*/ 60 w 293"/>
                <a:gd name="T41" fmla="*/ 5 h 295"/>
                <a:gd name="T42" fmla="*/ 48 w 293"/>
                <a:gd name="T43" fmla="*/ 4 h 295"/>
                <a:gd name="T44" fmla="*/ 35 w 293"/>
                <a:gd name="T45" fmla="*/ 4 h 295"/>
                <a:gd name="T46" fmla="*/ 23 w 293"/>
                <a:gd name="T47" fmla="*/ 3 h 295"/>
                <a:gd name="T48" fmla="*/ 14 w 293"/>
                <a:gd name="T49" fmla="*/ 0 h 295"/>
                <a:gd name="T50" fmla="*/ 1 w 293"/>
                <a:gd name="T51" fmla="*/ 3 h 295"/>
                <a:gd name="T52" fmla="*/ 0 w 293"/>
                <a:gd name="T53" fmla="*/ 11 h 295"/>
                <a:gd name="T54" fmla="*/ 8 w 293"/>
                <a:gd name="T55" fmla="*/ 26 h 295"/>
                <a:gd name="T56" fmla="*/ 15 w 293"/>
                <a:gd name="T57" fmla="*/ 41 h 295"/>
                <a:gd name="T58" fmla="*/ 23 w 293"/>
                <a:gd name="T59" fmla="*/ 56 h 295"/>
                <a:gd name="T60" fmla="*/ 30 w 293"/>
                <a:gd name="T61" fmla="*/ 71 h 295"/>
                <a:gd name="T62" fmla="*/ 31 w 293"/>
                <a:gd name="T63" fmla="*/ 77 h 295"/>
                <a:gd name="T64" fmla="*/ 29 w 293"/>
                <a:gd name="T65" fmla="*/ 76 h 295"/>
                <a:gd name="T66" fmla="*/ 30 w 293"/>
                <a:gd name="T67" fmla="*/ 89 h 295"/>
                <a:gd name="T68" fmla="*/ 32 w 293"/>
                <a:gd name="T69" fmla="*/ 102 h 295"/>
                <a:gd name="T70" fmla="*/ 34 w 293"/>
                <a:gd name="T71" fmla="*/ 114 h 295"/>
                <a:gd name="T72" fmla="*/ 36 w 293"/>
                <a:gd name="T73" fmla="*/ 127 h 295"/>
                <a:gd name="T74" fmla="*/ 42 w 293"/>
                <a:gd name="T75" fmla="*/ 135 h 295"/>
                <a:gd name="T76" fmla="*/ 48 w 293"/>
                <a:gd name="T77" fmla="*/ 144 h 295"/>
                <a:gd name="T78" fmla="*/ 54 w 293"/>
                <a:gd name="T79" fmla="*/ 137 h 295"/>
                <a:gd name="T80" fmla="*/ 57 w 293"/>
                <a:gd name="T81" fmla="*/ 145 h 295"/>
                <a:gd name="T82" fmla="*/ 74 w 293"/>
                <a:gd name="T83" fmla="*/ 147 h 295"/>
                <a:gd name="T84" fmla="*/ 83 w 293"/>
                <a:gd name="T85" fmla="*/ 143 h 295"/>
                <a:gd name="T86" fmla="*/ 84 w 293"/>
                <a:gd name="T87" fmla="*/ 131 h 295"/>
                <a:gd name="T88" fmla="*/ 85 w 293"/>
                <a:gd name="T89" fmla="*/ 120 h 295"/>
                <a:gd name="T90" fmla="*/ 86 w 293"/>
                <a:gd name="T91" fmla="*/ 108 h 295"/>
                <a:gd name="T92" fmla="*/ 87 w 293"/>
                <a:gd name="T93" fmla="*/ 96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1" name="AutoShape 241"/>
            <p:cNvSpPr>
              <a:spLocks/>
            </p:cNvSpPr>
            <p:nvPr/>
          </p:nvSpPr>
          <p:spPr bwMode="gray">
            <a:xfrm>
              <a:off x="1730501" y="2442315"/>
              <a:ext cx="313182" cy="363988"/>
            </a:xfrm>
            <a:custGeom>
              <a:avLst/>
              <a:gdLst>
                <a:gd name="T0" fmla="*/ 91 w 274"/>
                <a:gd name="T1" fmla="*/ 128 h 324"/>
                <a:gd name="T2" fmla="*/ 89 w 274"/>
                <a:gd name="T3" fmla="*/ 142 h 324"/>
                <a:gd name="T4" fmla="*/ 86 w 274"/>
                <a:gd name="T5" fmla="*/ 155 h 324"/>
                <a:gd name="T6" fmla="*/ 84 w 274"/>
                <a:gd name="T7" fmla="*/ 152 h 324"/>
                <a:gd name="T8" fmla="*/ 72 w 274"/>
                <a:gd name="T9" fmla="*/ 154 h 324"/>
                <a:gd name="T10" fmla="*/ 69 w 274"/>
                <a:gd name="T11" fmla="*/ 161 h 324"/>
                <a:gd name="T12" fmla="*/ 63 w 274"/>
                <a:gd name="T13" fmla="*/ 154 h 324"/>
                <a:gd name="T14" fmla="*/ 49 w 274"/>
                <a:gd name="T15" fmla="*/ 151 h 324"/>
                <a:gd name="T16" fmla="*/ 47 w 274"/>
                <a:gd name="T17" fmla="*/ 150 h 324"/>
                <a:gd name="T18" fmla="*/ 38 w 274"/>
                <a:gd name="T19" fmla="*/ 162 h 324"/>
                <a:gd name="T20" fmla="*/ 31 w 274"/>
                <a:gd name="T21" fmla="*/ 161 h 324"/>
                <a:gd name="T22" fmla="*/ 26 w 274"/>
                <a:gd name="T23" fmla="*/ 150 h 324"/>
                <a:gd name="T24" fmla="*/ 22 w 274"/>
                <a:gd name="T25" fmla="*/ 139 h 324"/>
                <a:gd name="T26" fmla="*/ 19 w 274"/>
                <a:gd name="T27" fmla="*/ 128 h 324"/>
                <a:gd name="T28" fmla="*/ 19 w 274"/>
                <a:gd name="T29" fmla="*/ 119 h 324"/>
                <a:gd name="T30" fmla="*/ 13 w 274"/>
                <a:gd name="T31" fmla="*/ 110 h 324"/>
                <a:gd name="T32" fmla="*/ 10 w 274"/>
                <a:gd name="T33" fmla="*/ 102 h 324"/>
                <a:gd name="T34" fmla="*/ 7 w 274"/>
                <a:gd name="T35" fmla="*/ 96 h 324"/>
                <a:gd name="T36" fmla="*/ 7 w 274"/>
                <a:gd name="T37" fmla="*/ 91 h 324"/>
                <a:gd name="T38" fmla="*/ 12 w 274"/>
                <a:gd name="T39" fmla="*/ 81 h 324"/>
                <a:gd name="T40" fmla="*/ 9 w 274"/>
                <a:gd name="T41" fmla="*/ 80 h 324"/>
                <a:gd name="T42" fmla="*/ 7 w 274"/>
                <a:gd name="T43" fmla="*/ 69 h 324"/>
                <a:gd name="T44" fmla="*/ 7 w 274"/>
                <a:gd name="T45" fmla="*/ 59 h 324"/>
                <a:gd name="T46" fmla="*/ 9 w 274"/>
                <a:gd name="T47" fmla="*/ 52 h 324"/>
                <a:gd name="T48" fmla="*/ 9 w 274"/>
                <a:gd name="T49" fmla="*/ 37 h 324"/>
                <a:gd name="T50" fmla="*/ 10 w 274"/>
                <a:gd name="T51" fmla="*/ 35 h 324"/>
                <a:gd name="T52" fmla="*/ 5 w 274"/>
                <a:gd name="T53" fmla="*/ 25 h 324"/>
                <a:gd name="T54" fmla="*/ 0 w 274"/>
                <a:gd name="T55" fmla="*/ 14 h 324"/>
                <a:gd name="T56" fmla="*/ 13 w 274"/>
                <a:gd name="T57" fmla="*/ 15 h 324"/>
                <a:gd name="T58" fmla="*/ 19 w 274"/>
                <a:gd name="T59" fmla="*/ 11 h 324"/>
                <a:gd name="T60" fmla="*/ 28 w 274"/>
                <a:gd name="T61" fmla="*/ 6 h 324"/>
                <a:gd name="T62" fmla="*/ 37 w 274"/>
                <a:gd name="T63" fmla="*/ 0 h 324"/>
                <a:gd name="T64" fmla="*/ 45 w 274"/>
                <a:gd name="T65" fmla="*/ 1 h 324"/>
                <a:gd name="T66" fmla="*/ 46 w 274"/>
                <a:gd name="T67" fmla="*/ 11 h 324"/>
                <a:gd name="T68" fmla="*/ 47 w 274"/>
                <a:gd name="T69" fmla="*/ 22 h 324"/>
                <a:gd name="T70" fmla="*/ 55 w 274"/>
                <a:gd name="T71" fmla="*/ 31 h 324"/>
                <a:gd name="T72" fmla="*/ 64 w 274"/>
                <a:gd name="T73" fmla="*/ 34 h 324"/>
                <a:gd name="T74" fmla="*/ 73 w 274"/>
                <a:gd name="T75" fmla="*/ 39 h 324"/>
                <a:gd name="T76" fmla="*/ 85 w 274"/>
                <a:gd name="T77" fmla="*/ 47 h 324"/>
                <a:gd name="T78" fmla="*/ 98 w 274"/>
                <a:gd name="T79" fmla="*/ 49 h 324"/>
                <a:gd name="T80" fmla="*/ 101 w 274"/>
                <a:gd name="T81" fmla="*/ 54 h 324"/>
                <a:gd name="T82" fmla="*/ 103 w 274"/>
                <a:gd name="T83" fmla="*/ 66 h 324"/>
                <a:gd name="T84" fmla="*/ 100 w 274"/>
                <a:gd name="T85" fmla="*/ 66 h 324"/>
                <a:gd name="T86" fmla="*/ 105 w 274"/>
                <a:gd name="T87" fmla="*/ 71 h 324"/>
                <a:gd name="T88" fmla="*/ 106 w 274"/>
                <a:gd name="T89" fmla="*/ 81 h 324"/>
                <a:gd name="T90" fmla="*/ 116 w 274"/>
                <a:gd name="T91" fmla="*/ 82 h 324"/>
                <a:gd name="T92" fmla="*/ 126 w 274"/>
                <a:gd name="T93" fmla="*/ 83 h 324"/>
                <a:gd name="T94" fmla="*/ 127 w 274"/>
                <a:gd name="T95" fmla="*/ 94 h 324"/>
                <a:gd name="T96" fmla="*/ 135 w 274"/>
                <a:gd name="T97" fmla="*/ 100 h 324"/>
                <a:gd name="T98" fmla="*/ 137 w 274"/>
                <a:gd name="T99" fmla="*/ 105 h 324"/>
                <a:gd name="T100" fmla="*/ 135 w 274"/>
                <a:gd name="T101" fmla="*/ 115 h 324"/>
                <a:gd name="T102" fmla="*/ 132 w 274"/>
                <a:gd name="T103" fmla="*/ 124 h 324"/>
                <a:gd name="T104" fmla="*/ 134 w 274"/>
                <a:gd name="T105" fmla="*/ 128 h 324"/>
                <a:gd name="T106" fmla="*/ 132 w 274"/>
                <a:gd name="T107" fmla="*/ 129 h 324"/>
                <a:gd name="T108" fmla="*/ 133 w 274"/>
                <a:gd name="T109" fmla="*/ 127 h 324"/>
                <a:gd name="T110" fmla="*/ 121 w 274"/>
                <a:gd name="T111" fmla="*/ 119 h 324"/>
                <a:gd name="T112" fmla="*/ 107 w 274"/>
                <a:gd name="T113" fmla="*/ 121 h 324"/>
                <a:gd name="T114" fmla="*/ 93 w 274"/>
                <a:gd name="T115" fmla="*/ 122 h 324"/>
                <a:gd name="T116" fmla="*/ 91 w 274"/>
                <a:gd name="T117" fmla="*/ 128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2" name="AutoShape 242"/>
            <p:cNvSpPr>
              <a:spLocks/>
            </p:cNvSpPr>
            <p:nvPr/>
          </p:nvSpPr>
          <p:spPr bwMode="gray">
            <a:xfrm>
              <a:off x="3952491" y="2666999"/>
              <a:ext cx="230886" cy="251646"/>
            </a:xfrm>
            <a:custGeom>
              <a:avLst/>
              <a:gdLst>
                <a:gd name="T0" fmla="*/ 0 w 202"/>
                <a:gd name="T1" fmla="*/ 86 h 224"/>
                <a:gd name="T2" fmla="*/ 1 w 202"/>
                <a:gd name="T3" fmla="*/ 70 h 224"/>
                <a:gd name="T4" fmla="*/ 2 w 202"/>
                <a:gd name="T5" fmla="*/ 52 h 224"/>
                <a:gd name="T6" fmla="*/ 12 w 202"/>
                <a:gd name="T7" fmla="*/ 52 h 224"/>
                <a:gd name="T8" fmla="*/ 12 w 202"/>
                <a:gd name="T9" fmla="*/ 41 h 224"/>
                <a:gd name="T10" fmla="*/ 13 w 202"/>
                <a:gd name="T11" fmla="*/ 29 h 224"/>
                <a:gd name="T12" fmla="*/ 13 w 202"/>
                <a:gd name="T13" fmla="*/ 18 h 224"/>
                <a:gd name="T14" fmla="*/ 13 w 202"/>
                <a:gd name="T15" fmla="*/ 7 h 224"/>
                <a:gd name="T16" fmla="*/ 26 w 202"/>
                <a:gd name="T17" fmla="*/ 5 h 224"/>
                <a:gd name="T18" fmla="*/ 39 w 202"/>
                <a:gd name="T19" fmla="*/ 4 h 224"/>
                <a:gd name="T20" fmla="*/ 43 w 202"/>
                <a:gd name="T21" fmla="*/ 7 h 224"/>
                <a:gd name="T22" fmla="*/ 51 w 202"/>
                <a:gd name="T23" fmla="*/ 3 h 224"/>
                <a:gd name="T24" fmla="*/ 59 w 202"/>
                <a:gd name="T25" fmla="*/ 0 h 224"/>
                <a:gd name="T26" fmla="*/ 66 w 202"/>
                <a:gd name="T27" fmla="*/ 12 h 224"/>
                <a:gd name="T28" fmla="*/ 72 w 202"/>
                <a:gd name="T29" fmla="*/ 24 h 224"/>
                <a:gd name="T30" fmla="*/ 80 w 202"/>
                <a:gd name="T31" fmla="*/ 30 h 224"/>
                <a:gd name="T32" fmla="*/ 83 w 202"/>
                <a:gd name="T33" fmla="*/ 33 h 224"/>
                <a:gd name="T34" fmla="*/ 85 w 202"/>
                <a:gd name="T35" fmla="*/ 37 h 224"/>
                <a:gd name="T36" fmla="*/ 89 w 202"/>
                <a:gd name="T37" fmla="*/ 47 h 224"/>
                <a:gd name="T38" fmla="*/ 98 w 202"/>
                <a:gd name="T39" fmla="*/ 52 h 224"/>
                <a:gd name="T40" fmla="*/ 101 w 202"/>
                <a:gd name="T41" fmla="*/ 53 h 224"/>
                <a:gd name="T42" fmla="*/ 101 w 202"/>
                <a:gd name="T43" fmla="*/ 55 h 224"/>
                <a:gd name="T44" fmla="*/ 86 w 202"/>
                <a:gd name="T45" fmla="*/ 64 h 224"/>
                <a:gd name="T46" fmla="*/ 75 w 202"/>
                <a:gd name="T47" fmla="*/ 73 h 224"/>
                <a:gd name="T48" fmla="*/ 69 w 202"/>
                <a:gd name="T49" fmla="*/ 84 h 224"/>
                <a:gd name="T50" fmla="*/ 62 w 202"/>
                <a:gd name="T51" fmla="*/ 88 h 224"/>
                <a:gd name="T52" fmla="*/ 56 w 202"/>
                <a:gd name="T53" fmla="*/ 99 h 224"/>
                <a:gd name="T54" fmla="*/ 41 w 202"/>
                <a:gd name="T55" fmla="*/ 97 h 224"/>
                <a:gd name="T56" fmla="*/ 32 w 202"/>
                <a:gd name="T57" fmla="*/ 94 h 224"/>
                <a:gd name="T58" fmla="*/ 26 w 202"/>
                <a:gd name="T59" fmla="*/ 101 h 224"/>
                <a:gd name="T60" fmla="*/ 21 w 202"/>
                <a:gd name="T61" fmla="*/ 110 h 224"/>
                <a:gd name="T62" fmla="*/ 9 w 202"/>
                <a:gd name="T63" fmla="*/ 112 h 224"/>
                <a:gd name="T64" fmla="*/ 6 w 202"/>
                <a:gd name="T65" fmla="*/ 110 h 224"/>
                <a:gd name="T66" fmla="*/ 7 w 202"/>
                <a:gd name="T67" fmla="*/ 98 h 224"/>
                <a:gd name="T68" fmla="*/ 0 w 202"/>
                <a:gd name="T69" fmla="*/ 86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3" name="AutoShape 243"/>
            <p:cNvSpPr>
              <a:spLocks/>
            </p:cNvSpPr>
            <p:nvPr/>
          </p:nvSpPr>
          <p:spPr bwMode="gray">
            <a:xfrm>
              <a:off x="4542278" y="2489499"/>
              <a:ext cx="4572" cy="13481"/>
            </a:xfrm>
            <a:custGeom>
              <a:avLst/>
              <a:gdLst>
                <a:gd name="T0" fmla="*/ 2 w 4"/>
                <a:gd name="T1" fmla="*/ 6 h 12"/>
                <a:gd name="T2" fmla="*/ 2 w 4"/>
                <a:gd name="T3" fmla="*/ 5 h 12"/>
                <a:gd name="T4" fmla="*/ 0 w 4"/>
                <a:gd name="T5" fmla="*/ 0 h 12"/>
                <a:gd name="T6" fmla="*/ 2 w 4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4" name="AutoShape 244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5" name="AutoShape 245"/>
            <p:cNvSpPr>
              <a:spLocks/>
            </p:cNvSpPr>
            <p:nvPr/>
          </p:nvSpPr>
          <p:spPr bwMode="gray">
            <a:xfrm>
              <a:off x="4526276" y="2507474"/>
              <a:ext cx="189738" cy="375222"/>
            </a:xfrm>
            <a:custGeom>
              <a:avLst/>
              <a:gdLst>
                <a:gd name="T0" fmla="*/ 30 w 167"/>
                <a:gd name="T1" fmla="*/ 47 h 334"/>
                <a:gd name="T2" fmla="*/ 26 w 167"/>
                <a:gd name="T3" fmla="*/ 48 h 334"/>
                <a:gd name="T4" fmla="*/ 17 w 167"/>
                <a:gd name="T5" fmla="*/ 53 h 334"/>
                <a:gd name="T6" fmla="*/ 14 w 167"/>
                <a:gd name="T7" fmla="*/ 63 h 334"/>
                <a:gd name="T8" fmla="*/ 11 w 167"/>
                <a:gd name="T9" fmla="*/ 73 h 334"/>
                <a:gd name="T10" fmla="*/ 13 w 167"/>
                <a:gd name="T11" fmla="*/ 85 h 334"/>
                <a:gd name="T12" fmla="*/ 14 w 167"/>
                <a:gd name="T13" fmla="*/ 98 h 334"/>
                <a:gd name="T14" fmla="*/ 9 w 167"/>
                <a:gd name="T15" fmla="*/ 106 h 334"/>
                <a:gd name="T16" fmla="*/ 3 w 167"/>
                <a:gd name="T17" fmla="*/ 114 h 334"/>
                <a:gd name="T18" fmla="*/ 0 w 167"/>
                <a:gd name="T19" fmla="*/ 132 h 334"/>
                <a:gd name="T20" fmla="*/ 2 w 167"/>
                <a:gd name="T21" fmla="*/ 145 h 334"/>
                <a:gd name="T22" fmla="*/ 6 w 167"/>
                <a:gd name="T23" fmla="*/ 161 h 334"/>
                <a:gd name="T24" fmla="*/ 20 w 167"/>
                <a:gd name="T25" fmla="*/ 167 h 334"/>
                <a:gd name="T26" fmla="*/ 30 w 167"/>
                <a:gd name="T27" fmla="*/ 162 h 334"/>
                <a:gd name="T28" fmla="*/ 39 w 167"/>
                <a:gd name="T29" fmla="*/ 157 h 334"/>
                <a:gd name="T30" fmla="*/ 43 w 167"/>
                <a:gd name="T31" fmla="*/ 146 h 334"/>
                <a:gd name="T32" fmla="*/ 47 w 167"/>
                <a:gd name="T33" fmla="*/ 135 h 334"/>
                <a:gd name="T34" fmla="*/ 51 w 167"/>
                <a:gd name="T35" fmla="*/ 123 h 334"/>
                <a:gd name="T36" fmla="*/ 55 w 167"/>
                <a:gd name="T37" fmla="*/ 112 h 334"/>
                <a:gd name="T38" fmla="*/ 59 w 167"/>
                <a:gd name="T39" fmla="*/ 101 h 334"/>
                <a:gd name="T40" fmla="*/ 63 w 167"/>
                <a:gd name="T41" fmla="*/ 89 h 334"/>
                <a:gd name="T42" fmla="*/ 66 w 167"/>
                <a:gd name="T43" fmla="*/ 78 h 334"/>
                <a:gd name="T44" fmla="*/ 71 w 167"/>
                <a:gd name="T45" fmla="*/ 67 h 334"/>
                <a:gd name="T46" fmla="*/ 75 w 167"/>
                <a:gd name="T47" fmla="*/ 59 h 334"/>
                <a:gd name="T48" fmla="*/ 75 w 167"/>
                <a:gd name="T49" fmla="*/ 42 h 334"/>
                <a:gd name="T50" fmla="*/ 81 w 167"/>
                <a:gd name="T51" fmla="*/ 47 h 334"/>
                <a:gd name="T52" fmla="*/ 83 w 167"/>
                <a:gd name="T53" fmla="*/ 40 h 334"/>
                <a:gd name="T54" fmla="*/ 80 w 167"/>
                <a:gd name="T55" fmla="*/ 24 h 334"/>
                <a:gd name="T56" fmla="*/ 76 w 167"/>
                <a:gd name="T57" fmla="*/ 9 h 334"/>
                <a:gd name="T58" fmla="*/ 73 w 167"/>
                <a:gd name="T59" fmla="*/ 1 h 334"/>
                <a:gd name="T60" fmla="*/ 71 w 167"/>
                <a:gd name="T61" fmla="*/ 0 h 334"/>
                <a:gd name="T62" fmla="*/ 68 w 167"/>
                <a:gd name="T63" fmla="*/ 4 h 334"/>
                <a:gd name="T64" fmla="*/ 65 w 167"/>
                <a:gd name="T65" fmla="*/ 17 h 334"/>
                <a:gd name="T66" fmla="*/ 61 w 167"/>
                <a:gd name="T67" fmla="*/ 19 h 334"/>
                <a:gd name="T68" fmla="*/ 59 w 167"/>
                <a:gd name="T69" fmla="*/ 21 h 334"/>
                <a:gd name="T70" fmla="*/ 56 w 167"/>
                <a:gd name="T71" fmla="*/ 19 h 334"/>
                <a:gd name="T72" fmla="*/ 57 w 167"/>
                <a:gd name="T73" fmla="*/ 26 h 334"/>
                <a:gd name="T74" fmla="*/ 54 w 167"/>
                <a:gd name="T75" fmla="*/ 30 h 334"/>
                <a:gd name="T76" fmla="*/ 56 w 167"/>
                <a:gd name="T77" fmla="*/ 32 h 334"/>
                <a:gd name="T78" fmla="*/ 50 w 167"/>
                <a:gd name="T79" fmla="*/ 36 h 334"/>
                <a:gd name="T80" fmla="*/ 51 w 167"/>
                <a:gd name="T81" fmla="*/ 32 h 334"/>
                <a:gd name="T82" fmla="*/ 47 w 167"/>
                <a:gd name="T83" fmla="*/ 40 h 334"/>
                <a:gd name="T84" fmla="*/ 45 w 167"/>
                <a:gd name="T85" fmla="*/ 42 h 334"/>
                <a:gd name="T86" fmla="*/ 43 w 167"/>
                <a:gd name="T87" fmla="*/ 40 h 334"/>
                <a:gd name="T88" fmla="*/ 39 w 167"/>
                <a:gd name="T89" fmla="*/ 47 h 334"/>
                <a:gd name="T90" fmla="*/ 30 w 167"/>
                <a:gd name="T91" fmla="*/ 47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6" name="AutoShape 246"/>
            <p:cNvSpPr>
              <a:spLocks/>
            </p:cNvSpPr>
            <p:nvPr/>
          </p:nvSpPr>
          <p:spPr bwMode="gray">
            <a:xfrm>
              <a:off x="4277102" y="2431081"/>
              <a:ext cx="77724" cy="215697"/>
            </a:xfrm>
            <a:custGeom>
              <a:avLst/>
              <a:gdLst>
                <a:gd name="T0" fmla="*/ 20 w 67"/>
                <a:gd name="T1" fmla="*/ 67 h 192"/>
                <a:gd name="T2" fmla="*/ 16 w 67"/>
                <a:gd name="T3" fmla="*/ 80 h 192"/>
                <a:gd name="T4" fmla="*/ 21 w 67"/>
                <a:gd name="T5" fmla="*/ 88 h 192"/>
                <a:gd name="T6" fmla="*/ 26 w 67"/>
                <a:gd name="T7" fmla="*/ 96 h 192"/>
                <a:gd name="T8" fmla="*/ 25 w 67"/>
                <a:gd name="T9" fmla="*/ 89 h 192"/>
                <a:gd name="T10" fmla="*/ 31 w 67"/>
                <a:gd name="T11" fmla="*/ 84 h 192"/>
                <a:gd name="T12" fmla="*/ 33 w 67"/>
                <a:gd name="T13" fmla="*/ 75 h 192"/>
                <a:gd name="T14" fmla="*/ 34 w 67"/>
                <a:gd name="T15" fmla="*/ 66 h 192"/>
                <a:gd name="T16" fmla="*/ 28 w 67"/>
                <a:gd name="T17" fmla="*/ 58 h 192"/>
                <a:gd name="T18" fmla="*/ 21 w 67"/>
                <a:gd name="T19" fmla="*/ 51 h 192"/>
                <a:gd name="T20" fmla="*/ 19 w 67"/>
                <a:gd name="T21" fmla="*/ 39 h 192"/>
                <a:gd name="T22" fmla="*/ 21 w 67"/>
                <a:gd name="T23" fmla="*/ 29 h 192"/>
                <a:gd name="T24" fmla="*/ 25 w 67"/>
                <a:gd name="T25" fmla="*/ 27 h 192"/>
                <a:gd name="T26" fmla="*/ 22 w 67"/>
                <a:gd name="T27" fmla="*/ 18 h 192"/>
                <a:gd name="T28" fmla="*/ 19 w 67"/>
                <a:gd name="T29" fmla="*/ 4 h 192"/>
                <a:gd name="T30" fmla="*/ 15 w 67"/>
                <a:gd name="T31" fmla="*/ 2 h 192"/>
                <a:gd name="T32" fmla="*/ 4 w 67"/>
                <a:gd name="T33" fmla="*/ 0 h 192"/>
                <a:gd name="T34" fmla="*/ 5 w 67"/>
                <a:gd name="T35" fmla="*/ 3 h 192"/>
                <a:gd name="T36" fmla="*/ 12 w 67"/>
                <a:gd name="T37" fmla="*/ 13 h 192"/>
                <a:gd name="T38" fmla="*/ 9 w 67"/>
                <a:gd name="T39" fmla="*/ 18 h 192"/>
                <a:gd name="T40" fmla="*/ 9 w 67"/>
                <a:gd name="T41" fmla="*/ 27 h 192"/>
                <a:gd name="T42" fmla="*/ 8 w 67"/>
                <a:gd name="T43" fmla="*/ 37 h 192"/>
                <a:gd name="T44" fmla="*/ 6 w 67"/>
                <a:gd name="T45" fmla="*/ 40 h 192"/>
                <a:gd name="T46" fmla="*/ 0 w 67"/>
                <a:gd name="T47" fmla="*/ 52 h 192"/>
                <a:gd name="T48" fmla="*/ 6 w 67"/>
                <a:gd name="T49" fmla="*/ 57 h 192"/>
                <a:gd name="T50" fmla="*/ 9 w 67"/>
                <a:gd name="T51" fmla="*/ 63 h 192"/>
                <a:gd name="T52" fmla="*/ 16 w 67"/>
                <a:gd name="T53" fmla="*/ 63 h 192"/>
                <a:gd name="T54" fmla="*/ 20 w 67"/>
                <a:gd name="T55" fmla="*/ 67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7" name="AutoShape 247"/>
            <p:cNvSpPr>
              <a:spLocks/>
            </p:cNvSpPr>
            <p:nvPr/>
          </p:nvSpPr>
          <p:spPr bwMode="gray">
            <a:xfrm>
              <a:off x="4215380" y="2462537"/>
              <a:ext cx="260604" cy="456109"/>
            </a:xfrm>
            <a:custGeom>
              <a:avLst/>
              <a:gdLst>
                <a:gd name="T0" fmla="*/ 46 w 229"/>
                <a:gd name="T1" fmla="*/ 127 h 406"/>
                <a:gd name="T2" fmla="*/ 46 w 229"/>
                <a:gd name="T3" fmla="*/ 118 h 406"/>
                <a:gd name="T4" fmla="*/ 45 w 229"/>
                <a:gd name="T5" fmla="*/ 115 h 406"/>
                <a:gd name="T6" fmla="*/ 50 w 229"/>
                <a:gd name="T7" fmla="*/ 115 h 406"/>
                <a:gd name="T8" fmla="*/ 62 w 229"/>
                <a:gd name="T9" fmla="*/ 104 h 406"/>
                <a:gd name="T10" fmla="*/ 70 w 229"/>
                <a:gd name="T11" fmla="*/ 94 h 406"/>
                <a:gd name="T12" fmla="*/ 79 w 229"/>
                <a:gd name="T13" fmla="*/ 88 h 406"/>
                <a:gd name="T14" fmla="*/ 89 w 229"/>
                <a:gd name="T15" fmla="*/ 83 h 406"/>
                <a:gd name="T16" fmla="*/ 103 w 229"/>
                <a:gd name="T17" fmla="*/ 74 h 406"/>
                <a:gd name="T18" fmla="*/ 112 w 229"/>
                <a:gd name="T19" fmla="*/ 58 h 406"/>
                <a:gd name="T20" fmla="*/ 114 w 229"/>
                <a:gd name="T21" fmla="*/ 49 h 406"/>
                <a:gd name="T22" fmla="*/ 113 w 229"/>
                <a:gd name="T23" fmla="*/ 50 h 406"/>
                <a:gd name="T24" fmla="*/ 112 w 229"/>
                <a:gd name="T25" fmla="*/ 31 h 406"/>
                <a:gd name="T26" fmla="*/ 113 w 229"/>
                <a:gd name="T27" fmla="*/ 25 h 406"/>
                <a:gd name="T28" fmla="*/ 113 w 229"/>
                <a:gd name="T29" fmla="*/ 9 h 406"/>
                <a:gd name="T30" fmla="*/ 114 w 229"/>
                <a:gd name="T31" fmla="*/ 0 h 406"/>
                <a:gd name="T32" fmla="*/ 112 w 229"/>
                <a:gd name="T33" fmla="*/ 0 h 406"/>
                <a:gd name="T34" fmla="*/ 101 w 229"/>
                <a:gd name="T35" fmla="*/ 6 h 406"/>
                <a:gd name="T36" fmla="*/ 90 w 229"/>
                <a:gd name="T37" fmla="*/ 11 h 406"/>
                <a:gd name="T38" fmla="*/ 84 w 229"/>
                <a:gd name="T39" fmla="*/ 12 h 406"/>
                <a:gd name="T40" fmla="*/ 76 w 229"/>
                <a:gd name="T41" fmla="*/ 14 h 406"/>
                <a:gd name="T42" fmla="*/ 63 w 229"/>
                <a:gd name="T43" fmla="*/ 13 h 406"/>
                <a:gd name="T44" fmla="*/ 57 w 229"/>
                <a:gd name="T45" fmla="*/ 13 h 406"/>
                <a:gd name="T46" fmla="*/ 52 w 229"/>
                <a:gd name="T47" fmla="*/ 13 h 406"/>
                <a:gd name="T48" fmla="*/ 48 w 229"/>
                <a:gd name="T49" fmla="*/ 16 h 406"/>
                <a:gd name="T50" fmla="*/ 46 w 229"/>
                <a:gd name="T51" fmla="*/ 25 h 406"/>
                <a:gd name="T52" fmla="*/ 48 w 229"/>
                <a:gd name="T53" fmla="*/ 38 h 406"/>
                <a:gd name="T54" fmla="*/ 55 w 229"/>
                <a:gd name="T55" fmla="*/ 45 h 406"/>
                <a:gd name="T56" fmla="*/ 61 w 229"/>
                <a:gd name="T57" fmla="*/ 52 h 406"/>
                <a:gd name="T58" fmla="*/ 60 w 229"/>
                <a:gd name="T59" fmla="*/ 61 h 406"/>
                <a:gd name="T60" fmla="*/ 58 w 229"/>
                <a:gd name="T61" fmla="*/ 70 h 406"/>
                <a:gd name="T62" fmla="*/ 52 w 229"/>
                <a:gd name="T63" fmla="*/ 75 h 406"/>
                <a:gd name="T64" fmla="*/ 53 w 229"/>
                <a:gd name="T65" fmla="*/ 83 h 406"/>
                <a:gd name="T66" fmla="*/ 48 w 229"/>
                <a:gd name="T67" fmla="*/ 75 h 406"/>
                <a:gd name="T68" fmla="*/ 43 w 229"/>
                <a:gd name="T69" fmla="*/ 66 h 406"/>
                <a:gd name="T70" fmla="*/ 47 w 229"/>
                <a:gd name="T71" fmla="*/ 53 h 406"/>
                <a:gd name="T72" fmla="*/ 43 w 229"/>
                <a:gd name="T73" fmla="*/ 50 h 406"/>
                <a:gd name="T74" fmla="*/ 36 w 229"/>
                <a:gd name="T75" fmla="*/ 50 h 406"/>
                <a:gd name="T76" fmla="*/ 33 w 229"/>
                <a:gd name="T77" fmla="*/ 44 h 406"/>
                <a:gd name="T78" fmla="*/ 24 w 229"/>
                <a:gd name="T79" fmla="*/ 48 h 406"/>
                <a:gd name="T80" fmla="*/ 16 w 229"/>
                <a:gd name="T81" fmla="*/ 51 h 406"/>
                <a:gd name="T82" fmla="*/ 7 w 229"/>
                <a:gd name="T83" fmla="*/ 54 h 406"/>
                <a:gd name="T84" fmla="*/ 0 w 229"/>
                <a:gd name="T85" fmla="*/ 57 h 406"/>
                <a:gd name="T86" fmla="*/ 1 w 229"/>
                <a:gd name="T87" fmla="*/ 64 h 406"/>
                <a:gd name="T88" fmla="*/ 1 w 229"/>
                <a:gd name="T89" fmla="*/ 69 h 406"/>
                <a:gd name="T90" fmla="*/ 7 w 229"/>
                <a:gd name="T91" fmla="*/ 69 h 406"/>
                <a:gd name="T92" fmla="*/ 17 w 229"/>
                <a:gd name="T93" fmla="*/ 73 h 406"/>
                <a:gd name="T94" fmla="*/ 28 w 229"/>
                <a:gd name="T95" fmla="*/ 78 h 406"/>
                <a:gd name="T96" fmla="*/ 28 w 229"/>
                <a:gd name="T97" fmla="*/ 93 h 406"/>
                <a:gd name="T98" fmla="*/ 25 w 229"/>
                <a:gd name="T99" fmla="*/ 103 h 406"/>
                <a:gd name="T100" fmla="*/ 27 w 229"/>
                <a:gd name="T101" fmla="*/ 114 h 406"/>
                <a:gd name="T102" fmla="*/ 23 w 229"/>
                <a:gd name="T103" fmla="*/ 125 h 406"/>
                <a:gd name="T104" fmla="*/ 21 w 229"/>
                <a:gd name="T105" fmla="*/ 135 h 406"/>
                <a:gd name="T106" fmla="*/ 14 w 229"/>
                <a:gd name="T107" fmla="*/ 142 h 406"/>
                <a:gd name="T108" fmla="*/ 7 w 229"/>
                <a:gd name="T109" fmla="*/ 149 h 406"/>
                <a:gd name="T110" fmla="*/ 9 w 229"/>
                <a:gd name="T111" fmla="*/ 157 h 406"/>
                <a:gd name="T112" fmla="*/ 11 w 229"/>
                <a:gd name="T113" fmla="*/ 166 h 406"/>
                <a:gd name="T114" fmla="*/ 12 w 229"/>
                <a:gd name="T115" fmla="*/ 179 h 406"/>
                <a:gd name="T116" fmla="*/ 12 w 229"/>
                <a:gd name="T117" fmla="*/ 192 h 406"/>
                <a:gd name="T118" fmla="*/ 13 w 229"/>
                <a:gd name="T119" fmla="*/ 203 h 406"/>
                <a:gd name="T120" fmla="*/ 21 w 229"/>
                <a:gd name="T121" fmla="*/ 203 h 406"/>
                <a:gd name="T122" fmla="*/ 21 w 229"/>
                <a:gd name="T123" fmla="*/ 195 h 406"/>
                <a:gd name="T124" fmla="*/ 18 w 229"/>
                <a:gd name="T125" fmla="*/ 192 h 406"/>
                <a:gd name="T126" fmla="*/ 31 w 229"/>
                <a:gd name="T127" fmla="*/ 182 h 40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29"/>
                <a:gd name="T193" fmla="*/ 0 h 406"/>
                <a:gd name="T194" fmla="*/ 229 w 229"/>
                <a:gd name="T195" fmla="*/ 406 h 40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8" name="AutoShape 248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122 w 351"/>
                <a:gd name="T123" fmla="*/ 82 h 312"/>
                <a:gd name="T124" fmla="*/ 111 w 351"/>
                <a:gd name="T125" fmla="*/ 93 h 312"/>
                <a:gd name="T126" fmla="*/ 119 w 351"/>
                <a:gd name="T127" fmla="*/ 104 h 3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1"/>
                <a:gd name="T193" fmla="*/ 0 h 312"/>
                <a:gd name="T194" fmla="*/ 351 w 351"/>
                <a:gd name="T195" fmla="*/ 312 h 3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9" name="AutoShape 249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0" name="AutoShape 250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1" name="AutoShape 251"/>
            <p:cNvSpPr>
              <a:spLocks/>
            </p:cNvSpPr>
            <p:nvPr/>
          </p:nvSpPr>
          <p:spPr bwMode="gray">
            <a:xfrm>
              <a:off x="3817617" y="2801810"/>
              <a:ext cx="6858" cy="1572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6 h 13"/>
                <a:gd name="T4" fmla="*/ 2 w 4"/>
                <a:gd name="T5" fmla="*/ 0 h 13"/>
                <a:gd name="T6" fmla="*/ 3 w 4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2" name="AutoShape 252"/>
            <p:cNvSpPr>
              <a:spLocks/>
            </p:cNvSpPr>
            <p:nvPr/>
          </p:nvSpPr>
          <p:spPr bwMode="gray">
            <a:xfrm>
              <a:off x="4215380" y="2887190"/>
              <a:ext cx="29718" cy="42690"/>
            </a:xfrm>
            <a:custGeom>
              <a:avLst/>
              <a:gdLst>
                <a:gd name="T0" fmla="*/ 6 w 25"/>
                <a:gd name="T1" fmla="*/ 0 h 39"/>
                <a:gd name="T2" fmla="*/ 1 w 25"/>
                <a:gd name="T3" fmla="*/ 7 h 39"/>
                <a:gd name="T4" fmla="*/ 0 w 25"/>
                <a:gd name="T5" fmla="*/ 16 h 39"/>
                <a:gd name="T6" fmla="*/ 10 w 25"/>
                <a:gd name="T7" fmla="*/ 19 h 39"/>
                <a:gd name="T8" fmla="*/ 13 w 25"/>
                <a:gd name="T9" fmla="*/ 14 h 39"/>
                <a:gd name="T10" fmla="*/ 12 w 25"/>
                <a:gd name="T11" fmla="*/ 3 h 39"/>
                <a:gd name="T12" fmla="*/ 6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3" name="AutoShape 253"/>
            <p:cNvSpPr>
              <a:spLocks/>
            </p:cNvSpPr>
            <p:nvPr/>
          </p:nvSpPr>
          <p:spPr bwMode="gray">
            <a:xfrm>
              <a:off x="3755895" y="2334467"/>
              <a:ext cx="306324" cy="337026"/>
            </a:xfrm>
            <a:custGeom>
              <a:avLst/>
              <a:gdLst>
                <a:gd name="T0" fmla="*/ 134 w 269"/>
                <a:gd name="T1" fmla="*/ 88 h 300"/>
                <a:gd name="T2" fmla="*/ 123 w 269"/>
                <a:gd name="T3" fmla="*/ 88 h 300"/>
                <a:gd name="T4" fmla="*/ 112 w 269"/>
                <a:gd name="T5" fmla="*/ 89 h 300"/>
                <a:gd name="T6" fmla="*/ 112 w 269"/>
                <a:gd name="T7" fmla="*/ 98 h 300"/>
                <a:gd name="T8" fmla="*/ 112 w 269"/>
                <a:gd name="T9" fmla="*/ 108 h 300"/>
                <a:gd name="T10" fmla="*/ 112 w 269"/>
                <a:gd name="T11" fmla="*/ 118 h 300"/>
                <a:gd name="T12" fmla="*/ 111 w 269"/>
                <a:gd name="T13" fmla="*/ 128 h 300"/>
                <a:gd name="T14" fmla="*/ 119 w 269"/>
                <a:gd name="T15" fmla="*/ 138 h 300"/>
                <a:gd name="T16" fmla="*/ 127 w 269"/>
                <a:gd name="T17" fmla="*/ 147 h 300"/>
                <a:gd name="T18" fmla="*/ 110 w 269"/>
                <a:gd name="T19" fmla="*/ 149 h 300"/>
                <a:gd name="T20" fmla="*/ 94 w 269"/>
                <a:gd name="T21" fmla="*/ 150 h 300"/>
                <a:gd name="T22" fmla="*/ 84 w 269"/>
                <a:gd name="T23" fmla="*/ 148 h 300"/>
                <a:gd name="T24" fmla="*/ 74 w 269"/>
                <a:gd name="T25" fmla="*/ 146 h 300"/>
                <a:gd name="T26" fmla="*/ 72 w 269"/>
                <a:gd name="T27" fmla="*/ 144 h 300"/>
                <a:gd name="T28" fmla="*/ 59 w 269"/>
                <a:gd name="T29" fmla="*/ 143 h 300"/>
                <a:gd name="T30" fmla="*/ 47 w 269"/>
                <a:gd name="T31" fmla="*/ 143 h 300"/>
                <a:gd name="T32" fmla="*/ 34 w 269"/>
                <a:gd name="T33" fmla="*/ 143 h 300"/>
                <a:gd name="T34" fmla="*/ 22 w 269"/>
                <a:gd name="T35" fmla="*/ 142 h 300"/>
                <a:gd name="T36" fmla="*/ 13 w 269"/>
                <a:gd name="T37" fmla="*/ 138 h 300"/>
                <a:gd name="T38" fmla="*/ 0 w 269"/>
                <a:gd name="T39" fmla="*/ 142 h 300"/>
                <a:gd name="T40" fmla="*/ 1 w 269"/>
                <a:gd name="T41" fmla="*/ 132 h 300"/>
                <a:gd name="T42" fmla="*/ 2 w 269"/>
                <a:gd name="T43" fmla="*/ 122 h 300"/>
                <a:gd name="T44" fmla="*/ 7 w 269"/>
                <a:gd name="T45" fmla="*/ 106 h 300"/>
                <a:gd name="T46" fmla="*/ 12 w 269"/>
                <a:gd name="T47" fmla="*/ 90 h 300"/>
                <a:gd name="T48" fmla="*/ 17 w 269"/>
                <a:gd name="T49" fmla="*/ 82 h 300"/>
                <a:gd name="T50" fmla="*/ 23 w 269"/>
                <a:gd name="T51" fmla="*/ 74 h 300"/>
                <a:gd name="T52" fmla="*/ 21 w 269"/>
                <a:gd name="T53" fmla="*/ 57 h 300"/>
                <a:gd name="T54" fmla="*/ 18 w 269"/>
                <a:gd name="T55" fmla="*/ 48 h 300"/>
                <a:gd name="T56" fmla="*/ 15 w 269"/>
                <a:gd name="T57" fmla="*/ 38 h 300"/>
                <a:gd name="T58" fmla="*/ 19 w 269"/>
                <a:gd name="T59" fmla="*/ 33 h 300"/>
                <a:gd name="T60" fmla="*/ 13 w 269"/>
                <a:gd name="T61" fmla="*/ 18 h 300"/>
                <a:gd name="T62" fmla="*/ 8 w 269"/>
                <a:gd name="T63" fmla="*/ 3 h 300"/>
                <a:gd name="T64" fmla="*/ 17 w 269"/>
                <a:gd name="T65" fmla="*/ 0 h 300"/>
                <a:gd name="T66" fmla="*/ 26 w 269"/>
                <a:gd name="T67" fmla="*/ 1 h 300"/>
                <a:gd name="T68" fmla="*/ 36 w 269"/>
                <a:gd name="T69" fmla="*/ 1 h 300"/>
                <a:gd name="T70" fmla="*/ 45 w 269"/>
                <a:gd name="T71" fmla="*/ 1 h 300"/>
                <a:gd name="T72" fmla="*/ 55 w 269"/>
                <a:gd name="T73" fmla="*/ 2 h 300"/>
                <a:gd name="T74" fmla="*/ 59 w 269"/>
                <a:gd name="T75" fmla="*/ 13 h 300"/>
                <a:gd name="T76" fmla="*/ 63 w 269"/>
                <a:gd name="T77" fmla="*/ 25 h 300"/>
                <a:gd name="T78" fmla="*/ 71 w 269"/>
                <a:gd name="T79" fmla="*/ 28 h 300"/>
                <a:gd name="T80" fmla="*/ 84 w 269"/>
                <a:gd name="T81" fmla="*/ 25 h 300"/>
                <a:gd name="T82" fmla="*/ 86 w 269"/>
                <a:gd name="T83" fmla="*/ 14 h 300"/>
                <a:gd name="T84" fmla="*/ 98 w 269"/>
                <a:gd name="T85" fmla="*/ 15 h 300"/>
                <a:gd name="T86" fmla="*/ 97 w 269"/>
                <a:gd name="T87" fmla="*/ 18 h 300"/>
                <a:gd name="T88" fmla="*/ 112 w 269"/>
                <a:gd name="T89" fmla="*/ 20 h 300"/>
                <a:gd name="T90" fmla="*/ 112 w 269"/>
                <a:gd name="T91" fmla="*/ 35 h 300"/>
                <a:gd name="T92" fmla="*/ 112 w 269"/>
                <a:gd name="T93" fmla="*/ 48 h 300"/>
                <a:gd name="T94" fmla="*/ 116 w 269"/>
                <a:gd name="T95" fmla="*/ 61 h 300"/>
                <a:gd name="T96" fmla="*/ 116 w 269"/>
                <a:gd name="T97" fmla="*/ 66 h 300"/>
                <a:gd name="T98" fmla="*/ 125 w 269"/>
                <a:gd name="T99" fmla="*/ 65 h 300"/>
                <a:gd name="T100" fmla="*/ 134 w 269"/>
                <a:gd name="T101" fmla="*/ 62 h 300"/>
                <a:gd name="T102" fmla="*/ 134 w 269"/>
                <a:gd name="T103" fmla="*/ 75 h 300"/>
                <a:gd name="T104" fmla="*/ 134 w 269"/>
                <a:gd name="T105" fmla="*/ 88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4" name="AutoShape 254"/>
            <p:cNvSpPr>
              <a:spLocks/>
            </p:cNvSpPr>
            <p:nvPr/>
          </p:nvSpPr>
          <p:spPr bwMode="gray">
            <a:xfrm>
              <a:off x="3767325" y="2296271"/>
              <a:ext cx="25146" cy="35949"/>
            </a:xfrm>
            <a:custGeom>
              <a:avLst/>
              <a:gdLst>
                <a:gd name="T0" fmla="*/ 2 w 23"/>
                <a:gd name="T1" fmla="*/ 16 h 32"/>
                <a:gd name="T2" fmla="*/ 0 w 23"/>
                <a:gd name="T3" fmla="*/ 6 h 32"/>
                <a:gd name="T4" fmla="*/ 7 w 23"/>
                <a:gd name="T5" fmla="*/ 0 h 32"/>
                <a:gd name="T6" fmla="*/ 11 w 23"/>
                <a:gd name="T7" fmla="*/ 1 h 32"/>
                <a:gd name="T8" fmla="*/ 6 w 23"/>
                <a:gd name="T9" fmla="*/ 5 h 32"/>
                <a:gd name="T10" fmla="*/ 5 w 23"/>
                <a:gd name="T11" fmla="*/ 15 h 32"/>
                <a:gd name="T12" fmla="*/ 2 w 23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5" name="AutoShape 255"/>
            <p:cNvSpPr>
              <a:spLocks/>
            </p:cNvSpPr>
            <p:nvPr/>
          </p:nvSpPr>
          <p:spPr bwMode="gray">
            <a:xfrm>
              <a:off x="1616201" y="2024403"/>
              <a:ext cx="978407" cy="1087471"/>
            </a:xfrm>
            <a:custGeom>
              <a:avLst/>
              <a:gdLst>
                <a:gd name="T0" fmla="*/ 325 w 856"/>
                <a:gd name="T1" fmla="*/ 95 h 968"/>
                <a:gd name="T2" fmla="*/ 323 w 856"/>
                <a:gd name="T3" fmla="*/ 96 h 968"/>
                <a:gd name="T4" fmla="*/ 319 w 856"/>
                <a:gd name="T5" fmla="*/ 105 h 968"/>
                <a:gd name="T6" fmla="*/ 322 w 856"/>
                <a:gd name="T7" fmla="*/ 95 h 968"/>
                <a:gd name="T8" fmla="*/ 320 w 856"/>
                <a:gd name="T9" fmla="*/ 93 h 968"/>
                <a:gd name="T10" fmla="*/ 319 w 856"/>
                <a:gd name="T11" fmla="*/ 94 h 968"/>
                <a:gd name="T12" fmla="*/ 320 w 856"/>
                <a:gd name="T13" fmla="*/ 88 h 968"/>
                <a:gd name="T14" fmla="*/ 316 w 856"/>
                <a:gd name="T15" fmla="*/ 84 h 968"/>
                <a:gd name="T16" fmla="*/ 312 w 856"/>
                <a:gd name="T17" fmla="*/ 84 h 968"/>
                <a:gd name="T18" fmla="*/ 311 w 856"/>
                <a:gd name="T19" fmla="*/ 83 h 968"/>
                <a:gd name="T20" fmla="*/ 306 w 856"/>
                <a:gd name="T21" fmla="*/ 81 h 968"/>
                <a:gd name="T22" fmla="*/ 302 w 856"/>
                <a:gd name="T23" fmla="*/ 78 h 968"/>
                <a:gd name="T24" fmla="*/ 297 w 856"/>
                <a:gd name="T25" fmla="*/ 77 h 968"/>
                <a:gd name="T26" fmla="*/ 294 w 856"/>
                <a:gd name="T27" fmla="*/ 76 h 968"/>
                <a:gd name="T28" fmla="*/ 288 w 856"/>
                <a:gd name="T29" fmla="*/ 73 h 968"/>
                <a:gd name="T30" fmla="*/ 288 w 856"/>
                <a:gd name="T31" fmla="*/ 74 h 968"/>
                <a:gd name="T32" fmla="*/ 281 w 856"/>
                <a:gd name="T33" fmla="*/ 76 h 968"/>
                <a:gd name="T34" fmla="*/ 277 w 856"/>
                <a:gd name="T35" fmla="*/ 83 h 968"/>
                <a:gd name="T36" fmla="*/ 276 w 856"/>
                <a:gd name="T37" fmla="*/ 85 h 968"/>
                <a:gd name="T38" fmla="*/ 272 w 856"/>
                <a:gd name="T39" fmla="*/ 87 h 968"/>
                <a:gd name="T40" fmla="*/ 265 w 856"/>
                <a:gd name="T41" fmla="*/ 98 h 968"/>
                <a:gd name="T42" fmla="*/ 266 w 856"/>
                <a:gd name="T43" fmla="*/ 89 h 968"/>
                <a:gd name="T44" fmla="*/ 263 w 856"/>
                <a:gd name="T45" fmla="*/ 91 h 968"/>
                <a:gd name="T46" fmla="*/ 259 w 856"/>
                <a:gd name="T47" fmla="*/ 89 h 968"/>
                <a:gd name="T48" fmla="*/ 254 w 856"/>
                <a:gd name="T49" fmla="*/ 89 h 968"/>
                <a:gd name="T50" fmla="*/ 251 w 856"/>
                <a:gd name="T51" fmla="*/ 77 h 968"/>
                <a:gd name="T52" fmla="*/ 244 w 856"/>
                <a:gd name="T53" fmla="*/ 81 h 968"/>
                <a:gd name="T54" fmla="*/ 236 w 856"/>
                <a:gd name="T55" fmla="*/ 85 h 968"/>
                <a:gd name="T56" fmla="*/ 232 w 856"/>
                <a:gd name="T57" fmla="*/ 84 h 968"/>
                <a:gd name="T58" fmla="*/ 240 w 856"/>
                <a:gd name="T59" fmla="*/ 79 h 968"/>
                <a:gd name="T60" fmla="*/ 247 w 856"/>
                <a:gd name="T61" fmla="*/ 66 h 968"/>
                <a:gd name="T62" fmla="*/ 254 w 856"/>
                <a:gd name="T63" fmla="*/ 58 h 968"/>
                <a:gd name="T64" fmla="*/ 261 w 856"/>
                <a:gd name="T65" fmla="*/ 50 h 968"/>
                <a:gd name="T66" fmla="*/ 258 w 856"/>
                <a:gd name="T67" fmla="*/ 43 h 968"/>
                <a:gd name="T68" fmla="*/ 253 w 856"/>
                <a:gd name="T69" fmla="*/ 39 h 968"/>
                <a:gd name="T70" fmla="*/ 250 w 856"/>
                <a:gd name="T71" fmla="*/ 28 h 968"/>
                <a:gd name="T72" fmla="*/ 248 w 856"/>
                <a:gd name="T73" fmla="*/ 17 h 968"/>
                <a:gd name="T74" fmla="*/ 248 w 856"/>
                <a:gd name="T75" fmla="*/ 18 h 968"/>
                <a:gd name="T76" fmla="*/ 244 w 856"/>
                <a:gd name="T77" fmla="*/ 12 h 968"/>
                <a:gd name="T78" fmla="*/ 244 w 856"/>
                <a:gd name="T79" fmla="*/ 15 h 968"/>
                <a:gd name="T80" fmla="*/ 243 w 856"/>
                <a:gd name="T81" fmla="*/ 15 h 968"/>
                <a:gd name="T82" fmla="*/ 242 w 856"/>
                <a:gd name="T83" fmla="*/ 15 h 968"/>
                <a:gd name="T84" fmla="*/ 235 w 856"/>
                <a:gd name="T85" fmla="*/ 27 h 968"/>
                <a:gd name="T86" fmla="*/ 228 w 856"/>
                <a:gd name="T87" fmla="*/ 38 h 968"/>
                <a:gd name="T88" fmla="*/ 217 w 856"/>
                <a:gd name="T89" fmla="*/ 38 h 968"/>
                <a:gd name="T90" fmla="*/ 210 w 856"/>
                <a:gd name="T91" fmla="*/ 36 h 968"/>
                <a:gd name="T92" fmla="*/ 204 w 856"/>
                <a:gd name="T93" fmla="*/ 34 h 968"/>
                <a:gd name="T94" fmla="*/ 194 w 856"/>
                <a:gd name="T95" fmla="*/ 36 h 968"/>
                <a:gd name="T96" fmla="*/ 195 w 856"/>
                <a:gd name="T97" fmla="*/ 42 h 968"/>
                <a:gd name="T98" fmla="*/ 190 w 856"/>
                <a:gd name="T99" fmla="*/ 41 h 968"/>
                <a:gd name="T100" fmla="*/ 179 w 856"/>
                <a:gd name="T101" fmla="*/ 43 h 968"/>
                <a:gd name="T102" fmla="*/ 168 w 856"/>
                <a:gd name="T103" fmla="*/ 48 h 968"/>
                <a:gd name="T104" fmla="*/ 161 w 856"/>
                <a:gd name="T105" fmla="*/ 48 h 968"/>
                <a:gd name="T106" fmla="*/ 154 w 856"/>
                <a:gd name="T107" fmla="*/ 39 h 968"/>
                <a:gd name="T108" fmla="*/ 153 w 856"/>
                <a:gd name="T109" fmla="*/ 25 h 968"/>
                <a:gd name="T110" fmla="*/ 155 w 856"/>
                <a:gd name="T111" fmla="*/ 14 h 968"/>
                <a:gd name="T112" fmla="*/ 151 w 856"/>
                <a:gd name="T113" fmla="*/ 7 h 968"/>
                <a:gd name="T114" fmla="*/ 150 w 856"/>
                <a:gd name="T115" fmla="*/ 0 h 968"/>
                <a:gd name="T116" fmla="*/ 144 w 856"/>
                <a:gd name="T117" fmla="*/ 0 h 968"/>
                <a:gd name="T118" fmla="*/ 144 w 856"/>
                <a:gd name="T119" fmla="*/ 1 h 968"/>
                <a:gd name="T120" fmla="*/ 141 w 856"/>
                <a:gd name="T121" fmla="*/ 8 h 968"/>
                <a:gd name="T122" fmla="*/ 132 w 856"/>
                <a:gd name="T123" fmla="*/ 11 h 968"/>
                <a:gd name="T124" fmla="*/ 123 w 856"/>
                <a:gd name="T125" fmla="*/ 15 h 968"/>
                <a:gd name="T126" fmla="*/ 121 w 856"/>
                <a:gd name="T127" fmla="*/ 20 h 9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56"/>
                <a:gd name="T193" fmla="*/ 0 h 968"/>
                <a:gd name="T194" fmla="*/ 856 w 856"/>
                <a:gd name="T195" fmla="*/ 968 h 9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6" name="AutoShape 256"/>
            <p:cNvSpPr>
              <a:spLocks/>
            </p:cNvSpPr>
            <p:nvPr/>
          </p:nvSpPr>
          <p:spPr bwMode="gray">
            <a:xfrm>
              <a:off x="2192272" y="2172695"/>
              <a:ext cx="59436" cy="49430"/>
            </a:xfrm>
            <a:custGeom>
              <a:avLst/>
              <a:gdLst>
                <a:gd name="T0" fmla="*/ 13 w 52"/>
                <a:gd name="T1" fmla="*/ 20 h 44"/>
                <a:gd name="T2" fmla="*/ 12 w 52"/>
                <a:gd name="T3" fmla="*/ 21 h 44"/>
                <a:gd name="T4" fmla="*/ 6 w 52"/>
                <a:gd name="T5" fmla="*/ 18 h 44"/>
                <a:gd name="T6" fmla="*/ 4 w 52"/>
                <a:gd name="T7" fmla="*/ 22 h 44"/>
                <a:gd name="T8" fmla="*/ 0 w 52"/>
                <a:gd name="T9" fmla="*/ 13 h 44"/>
                <a:gd name="T10" fmla="*/ 2 w 52"/>
                <a:gd name="T11" fmla="*/ 12 h 44"/>
                <a:gd name="T12" fmla="*/ 1 w 52"/>
                <a:gd name="T13" fmla="*/ 7 h 44"/>
                <a:gd name="T14" fmla="*/ 5 w 52"/>
                <a:gd name="T15" fmla="*/ 0 h 44"/>
                <a:gd name="T16" fmla="*/ 15 w 52"/>
                <a:gd name="T17" fmla="*/ 2 h 44"/>
                <a:gd name="T18" fmla="*/ 26 w 52"/>
                <a:gd name="T19" fmla="*/ 4 h 44"/>
                <a:gd name="T20" fmla="*/ 21 w 52"/>
                <a:gd name="T21" fmla="*/ 14 h 44"/>
                <a:gd name="T22" fmla="*/ 20 w 52"/>
                <a:gd name="T23" fmla="*/ 15 h 44"/>
                <a:gd name="T24" fmla="*/ 19 w 52"/>
                <a:gd name="T25" fmla="*/ 18 h 44"/>
                <a:gd name="T26" fmla="*/ 17 w 52"/>
                <a:gd name="T27" fmla="*/ 18 h 44"/>
                <a:gd name="T28" fmla="*/ 13 w 52"/>
                <a:gd name="T29" fmla="*/ 2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7" name="AutoShape 257"/>
            <p:cNvSpPr>
              <a:spLocks/>
            </p:cNvSpPr>
            <p:nvPr/>
          </p:nvSpPr>
          <p:spPr bwMode="gray">
            <a:xfrm>
              <a:off x="3701031" y="2105289"/>
              <a:ext cx="48006" cy="35949"/>
            </a:xfrm>
            <a:custGeom>
              <a:avLst/>
              <a:gdLst>
                <a:gd name="T0" fmla="*/ 4 w 40"/>
                <a:gd name="T1" fmla="*/ 16 h 34"/>
                <a:gd name="T2" fmla="*/ 0 w 40"/>
                <a:gd name="T3" fmla="*/ 15 h 34"/>
                <a:gd name="T4" fmla="*/ 1 w 40"/>
                <a:gd name="T5" fmla="*/ 10 h 34"/>
                <a:gd name="T6" fmla="*/ 4 w 40"/>
                <a:gd name="T7" fmla="*/ 0 h 34"/>
                <a:gd name="T8" fmla="*/ 13 w 40"/>
                <a:gd name="T9" fmla="*/ 1 h 34"/>
                <a:gd name="T10" fmla="*/ 21 w 40"/>
                <a:gd name="T11" fmla="*/ 2 h 34"/>
                <a:gd name="T12" fmla="*/ 21 w 40"/>
                <a:gd name="T13" fmla="*/ 16 h 34"/>
                <a:gd name="T14" fmla="*/ 13 w 40"/>
                <a:gd name="T15" fmla="*/ 16 h 34"/>
                <a:gd name="T16" fmla="*/ 4 w 40"/>
                <a:gd name="T17" fmla="*/ 16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8" name="AutoShape 258"/>
            <p:cNvSpPr>
              <a:spLocks/>
            </p:cNvSpPr>
            <p:nvPr/>
          </p:nvSpPr>
          <p:spPr bwMode="gray">
            <a:xfrm>
              <a:off x="3678171" y="2064846"/>
              <a:ext cx="11430" cy="15728"/>
            </a:xfrm>
            <a:custGeom>
              <a:avLst/>
              <a:gdLst>
                <a:gd name="T0" fmla="*/ 5 w 11"/>
                <a:gd name="T1" fmla="*/ 1 h 14"/>
                <a:gd name="T2" fmla="*/ 3 w 11"/>
                <a:gd name="T3" fmla="*/ 0 h 14"/>
                <a:gd name="T4" fmla="*/ 0 w 11"/>
                <a:gd name="T5" fmla="*/ 7 h 14"/>
                <a:gd name="T6" fmla="*/ 5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9" name="AutoShape 259"/>
            <p:cNvSpPr>
              <a:spLocks/>
            </p:cNvSpPr>
            <p:nvPr/>
          </p:nvSpPr>
          <p:spPr bwMode="gray">
            <a:xfrm>
              <a:off x="3685029" y="2109783"/>
              <a:ext cx="144018" cy="170760"/>
            </a:xfrm>
            <a:custGeom>
              <a:avLst/>
              <a:gdLst>
                <a:gd name="T0" fmla="*/ 11 w 125"/>
                <a:gd name="T1" fmla="*/ 14 h 152"/>
                <a:gd name="T2" fmla="*/ 9 w 125"/>
                <a:gd name="T3" fmla="*/ 19 h 152"/>
                <a:gd name="T4" fmla="*/ 6 w 125"/>
                <a:gd name="T5" fmla="*/ 19 h 152"/>
                <a:gd name="T6" fmla="*/ 13 w 125"/>
                <a:gd name="T7" fmla="*/ 25 h 152"/>
                <a:gd name="T8" fmla="*/ 6 w 125"/>
                <a:gd name="T9" fmla="*/ 24 h 152"/>
                <a:gd name="T10" fmla="*/ 3 w 125"/>
                <a:gd name="T11" fmla="*/ 36 h 152"/>
                <a:gd name="T12" fmla="*/ 0 w 125"/>
                <a:gd name="T13" fmla="*/ 36 h 152"/>
                <a:gd name="T14" fmla="*/ 5 w 125"/>
                <a:gd name="T15" fmla="*/ 44 h 152"/>
                <a:gd name="T16" fmla="*/ 7 w 125"/>
                <a:gd name="T17" fmla="*/ 47 h 152"/>
                <a:gd name="T18" fmla="*/ 3 w 125"/>
                <a:gd name="T19" fmla="*/ 44 h 152"/>
                <a:gd name="T20" fmla="*/ 8 w 125"/>
                <a:gd name="T21" fmla="*/ 51 h 152"/>
                <a:gd name="T22" fmla="*/ 6 w 125"/>
                <a:gd name="T23" fmla="*/ 51 h 152"/>
                <a:gd name="T24" fmla="*/ 14 w 125"/>
                <a:gd name="T25" fmla="*/ 59 h 152"/>
                <a:gd name="T26" fmla="*/ 12 w 125"/>
                <a:gd name="T27" fmla="*/ 58 h 152"/>
                <a:gd name="T28" fmla="*/ 19 w 125"/>
                <a:gd name="T29" fmla="*/ 67 h 152"/>
                <a:gd name="T30" fmla="*/ 26 w 125"/>
                <a:gd name="T31" fmla="*/ 76 h 152"/>
                <a:gd name="T32" fmla="*/ 30 w 125"/>
                <a:gd name="T33" fmla="*/ 71 h 152"/>
                <a:gd name="T34" fmla="*/ 32 w 125"/>
                <a:gd name="T35" fmla="*/ 73 h 152"/>
                <a:gd name="T36" fmla="*/ 35 w 125"/>
                <a:gd name="T37" fmla="*/ 70 h 152"/>
                <a:gd name="T38" fmla="*/ 33 w 125"/>
                <a:gd name="T39" fmla="*/ 65 h 152"/>
                <a:gd name="T40" fmla="*/ 31 w 125"/>
                <a:gd name="T41" fmla="*/ 62 h 152"/>
                <a:gd name="T42" fmla="*/ 31 w 125"/>
                <a:gd name="T43" fmla="*/ 58 h 152"/>
                <a:gd name="T44" fmla="*/ 41 w 125"/>
                <a:gd name="T45" fmla="*/ 57 h 152"/>
                <a:gd name="T46" fmla="*/ 42 w 125"/>
                <a:gd name="T47" fmla="*/ 50 h 152"/>
                <a:gd name="T48" fmla="*/ 48 w 125"/>
                <a:gd name="T49" fmla="*/ 56 h 152"/>
                <a:gd name="T50" fmla="*/ 54 w 125"/>
                <a:gd name="T51" fmla="*/ 54 h 152"/>
                <a:gd name="T52" fmla="*/ 56 w 125"/>
                <a:gd name="T53" fmla="*/ 57 h 152"/>
                <a:gd name="T54" fmla="*/ 60 w 125"/>
                <a:gd name="T55" fmla="*/ 54 h 152"/>
                <a:gd name="T56" fmla="*/ 63 w 125"/>
                <a:gd name="T57" fmla="*/ 37 h 152"/>
                <a:gd name="T58" fmla="*/ 56 w 125"/>
                <a:gd name="T59" fmla="*/ 26 h 152"/>
                <a:gd name="T60" fmla="*/ 62 w 125"/>
                <a:gd name="T61" fmla="*/ 19 h 152"/>
                <a:gd name="T62" fmla="*/ 60 w 125"/>
                <a:gd name="T63" fmla="*/ 11 h 152"/>
                <a:gd name="T64" fmla="*/ 48 w 125"/>
                <a:gd name="T65" fmla="*/ 12 h 152"/>
                <a:gd name="T66" fmla="*/ 50 w 125"/>
                <a:gd name="T67" fmla="*/ 0 h 152"/>
                <a:gd name="T68" fmla="*/ 39 w 125"/>
                <a:gd name="T69" fmla="*/ 0 h 152"/>
                <a:gd name="T70" fmla="*/ 28 w 125"/>
                <a:gd name="T71" fmla="*/ 0 h 152"/>
                <a:gd name="T72" fmla="*/ 28 w 125"/>
                <a:gd name="T73" fmla="*/ 14 h 152"/>
                <a:gd name="T74" fmla="*/ 20 w 125"/>
                <a:gd name="T75" fmla="*/ 14 h 152"/>
                <a:gd name="T76" fmla="*/ 11 w 125"/>
                <a:gd name="T77" fmla="*/ 14 h 152"/>
                <a:gd name="T78" fmla="*/ 11 w 125"/>
                <a:gd name="T79" fmla="*/ 14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0" name="AutoShape 260"/>
            <p:cNvSpPr>
              <a:spLocks/>
            </p:cNvSpPr>
            <p:nvPr/>
          </p:nvSpPr>
          <p:spPr bwMode="gray">
            <a:xfrm>
              <a:off x="1927096" y="2709689"/>
              <a:ext cx="210312" cy="226931"/>
            </a:xfrm>
            <a:custGeom>
              <a:avLst/>
              <a:gdLst>
                <a:gd name="T0" fmla="*/ 5 w 182"/>
                <a:gd name="T1" fmla="*/ 9 h 202"/>
                <a:gd name="T2" fmla="*/ 3 w 182"/>
                <a:gd name="T3" fmla="*/ 23 h 202"/>
                <a:gd name="T4" fmla="*/ 0 w 182"/>
                <a:gd name="T5" fmla="*/ 36 h 202"/>
                <a:gd name="T6" fmla="*/ 11 w 182"/>
                <a:gd name="T7" fmla="*/ 46 h 202"/>
                <a:gd name="T8" fmla="*/ 22 w 182"/>
                <a:gd name="T9" fmla="*/ 56 h 202"/>
                <a:gd name="T10" fmla="*/ 31 w 182"/>
                <a:gd name="T11" fmla="*/ 60 h 202"/>
                <a:gd name="T12" fmla="*/ 40 w 182"/>
                <a:gd name="T13" fmla="*/ 64 h 202"/>
                <a:gd name="T14" fmla="*/ 50 w 182"/>
                <a:gd name="T15" fmla="*/ 70 h 202"/>
                <a:gd name="T16" fmla="*/ 59 w 182"/>
                <a:gd name="T17" fmla="*/ 76 h 202"/>
                <a:gd name="T18" fmla="*/ 55 w 182"/>
                <a:gd name="T19" fmla="*/ 88 h 202"/>
                <a:gd name="T20" fmla="*/ 51 w 182"/>
                <a:gd name="T21" fmla="*/ 99 h 202"/>
                <a:gd name="T22" fmla="*/ 64 w 182"/>
                <a:gd name="T23" fmla="*/ 100 h 202"/>
                <a:gd name="T24" fmla="*/ 76 w 182"/>
                <a:gd name="T25" fmla="*/ 101 h 202"/>
                <a:gd name="T26" fmla="*/ 83 w 182"/>
                <a:gd name="T27" fmla="*/ 99 h 202"/>
                <a:gd name="T28" fmla="*/ 92 w 182"/>
                <a:gd name="T29" fmla="*/ 85 h 202"/>
                <a:gd name="T30" fmla="*/ 91 w 182"/>
                <a:gd name="T31" fmla="*/ 78 h 202"/>
                <a:gd name="T32" fmla="*/ 91 w 182"/>
                <a:gd name="T33" fmla="*/ 67 h 202"/>
                <a:gd name="T34" fmla="*/ 92 w 182"/>
                <a:gd name="T35" fmla="*/ 57 h 202"/>
                <a:gd name="T36" fmla="*/ 86 w 182"/>
                <a:gd name="T37" fmla="*/ 57 h 202"/>
                <a:gd name="T38" fmla="*/ 80 w 182"/>
                <a:gd name="T39" fmla="*/ 57 h 202"/>
                <a:gd name="T40" fmla="*/ 77 w 182"/>
                <a:gd name="T41" fmla="*/ 47 h 202"/>
                <a:gd name="T42" fmla="*/ 74 w 182"/>
                <a:gd name="T43" fmla="*/ 37 h 202"/>
                <a:gd name="T44" fmla="*/ 66 w 182"/>
                <a:gd name="T45" fmla="*/ 36 h 202"/>
                <a:gd name="T46" fmla="*/ 50 w 182"/>
                <a:gd name="T47" fmla="*/ 33 h 202"/>
                <a:gd name="T48" fmla="*/ 49 w 182"/>
                <a:gd name="T49" fmla="*/ 15 h 202"/>
                <a:gd name="T50" fmla="*/ 46 w 182"/>
                <a:gd name="T51" fmla="*/ 10 h 202"/>
                <a:gd name="T52" fmla="*/ 47 w 182"/>
                <a:gd name="T53" fmla="*/ 9 h 202"/>
                <a:gd name="T54" fmla="*/ 35 w 182"/>
                <a:gd name="T55" fmla="*/ 0 h 202"/>
                <a:gd name="T56" fmla="*/ 21 w 182"/>
                <a:gd name="T57" fmla="*/ 2 h 202"/>
                <a:gd name="T58" fmla="*/ 7 w 182"/>
                <a:gd name="T59" fmla="*/ 3 h 202"/>
                <a:gd name="T60" fmla="*/ 5 w 182"/>
                <a:gd name="T61" fmla="*/ 9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2" name="AutoShape 262"/>
            <p:cNvSpPr>
              <a:spLocks/>
            </p:cNvSpPr>
            <p:nvPr/>
          </p:nvSpPr>
          <p:spPr bwMode="gray">
            <a:xfrm>
              <a:off x="3650739" y="2123264"/>
              <a:ext cx="2286" cy="449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3" name="AutoShape 263"/>
            <p:cNvSpPr>
              <a:spLocks/>
            </p:cNvSpPr>
            <p:nvPr/>
          </p:nvSpPr>
          <p:spPr bwMode="gray">
            <a:xfrm>
              <a:off x="4201664" y="2199657"/>
              <a:ext cx="272034" cy="296583"/>
            </a:xfrm>
            <a:custGeom>
              <a:avLst/>
              <a:gdLst>
                <a:gd name="T0" fmla="*/ 91 w 237"/>
                <a:gd name="T1" fmla="*/ 29 h 264"/>
                <a:gd name="T2" fmla="*/ 90 w 237"/>
                <a:gd name="T3" fmla="*/ 24 h 264"/>
                <a:gd name="T4" fmla="*/ 80 w 237"/>
                <a:gd name="T5" fmla="*/ 18 h 264"/>
                <a:gd name="T6" fmla="*/ 70 w 237"/>
                <a:gd name="T7" fmla="*/ 12 h 264"/>
                <a:gd name="T8" fmla="*/ 59 w 237"/>
                <a:gd name="T9" fmla="*/ 6 h 264"/>
                <a:gd name="T10" fmla="*/ 50 w 237"/>
                <a:gd name="T11" fmla="*/ 0 h 264"/>
                <a:gd name="T12" fmla="*/ 40 w 237"/>
                <a:gd name="T13" fmla="*/ 0 h 264"/>
                <a:gd name="T14" fmla="*/ 31 w 237"/>
                <a:gd name="T15" fmla="*/ 0 h 264"/>
                <a:gd name="T16" fmla="*/ 22 w 237"/>
                <a:gd name="T17" fmla="*/ 1 h 264"/>
                <a:gd name="T18" fmla="*/ 12 w 237"/>
                <a:gd name="T19" fmla="*/ 1 h 264"/>
                <a:gd name="T20" fmla="*/ 16 w 237"/>
                <a:gd name="T21" fmla="*/ 17 h 264"/>
                <a:gd name="T22" fmla="*/ 13 w 237"/>
                <a:gd name="T23" fmla="*/ 17 h 264"/>
                <a:gd name="T24" fmla="*/ 13 w 237"/>
                <a:gd name="T25" fmla="*/ 23 h 264"/>
                <a:gd name="T26" fmla="*/ 16 w 237"/>
                <a:gd name="T27" fmla="*/ 27 h 264"/>
                <a:gd name="T28" fmla="*/ 9 w 237"/>
                <a:gd name="T29" fmla="*/ 35 h 264"/>
                <a:gd name="T30" fmla="*/ 2 w 237"/>
                <a:gd name="T31" fmla="*/ 42 h 264"/>
                <a:gd name="T32" fmla="*/ 0 w 237"/>
                <a:gd name="T33" fmla="*/ 42 h 264"/>
                <a:gd name="T34" fmla="*/ 1 w 237"/>
                <a:gd name="T35" fmla="*/ 51 h 264"/>
                <a:gd name="T36" fmla="*/ 1 w 237"/>
                <a:gd name="T37" fmla="*/ 60 h 264"/>
                <a:gd name="T38" fmla="*/ 5 w 237"/>
                <a:gd name="T39" fmla="*/ 71 h 264"/>
                <a:gd name="T40" fmla="*/ 10 w 237"/>
                <a:gd name="T41" fmla="*/ 80 h 264"/>
                <a:gd name="T42" fmla="*/ 14 w 237"/>
                <a:gd name="T43" fmla="*/ 89 h 264"/>
                <a:gd name="T44" fmla="*/ 14 w 237"/>
                <a:gd name="T45" fmla="*/ 91 h 264"/>
                <a:gd name="T46" fmla="*/ 26 w 237"/>
                <a:gd name="T47" fmla="*/ 98 h 264"/>
                <a:gd name="T48" fmla="*/ 37 w 237"/>
                <a:gd name="T49" fmla="*/ 104 h 264"/>
                <a:gd name="T50" fmla="*/ 49 w 237"/>
                <a:gd name="T51" fmla="*/ 105 h 264"/>
                <a:gd name="T52" fmla="*/ 53 w 237"/>
                <a:gd name="T53" fmla="*/ 108 h 264"/>
                <a:gd name="T54" fmla="*/ 56 w 237"/>
                <a:gd name="T55" fmla="*/ 121 h 264"/>
                <a:gd name="T56" fmla="*/ 59 w 237"/>
                <a:gd name="T57" fmla="*/ 131 h 264"/>
                <a:gd name="T58" fmla="*/ 64 w 237"/>
                <a:gd name="T59" fmla="*/ 131 h 264"/>
                <a:gd name="T60" fmla="*/ 70 w 237"/>
                <a:gd name="T61" fmla="*/ 131 h 264"/>
                <a:gd name="T62" fmla="*/ 82 w 237"/>
                <a:gd name="T63" fmla="*/ 132 h 264"/>
                <a:gd name="T64" fmla="*/ 90 w 237"/>
                <a:gd name="T65" fmla="*/ 129 h 264"/>
                <a:gd name="T66" fmla="*/ 96 w 237"/>
                <a:gd name="T67" fmla="*/ 129 h 264"/>
                <a:gd name="T68" fmla="*/ 107 w 237"/>
                <a:gd name="T69" fmla="*/ 123 h 264"/>
                <a:gd name="T70" fmla="*/ 119 w 237"/>
                <a:gd name="T71" fmla="*/ 117 h 264"/>
                <a:gd name="T72" fmla="*/ 112 w 237"/>
                <a:gd name="T73" fmla="*/ 110 h 264"/>
                <a:gd name="T74" fmla="*/ 109 w 237"/>
                <a:gd name="T75" fmla="*/ 98 h 264"/>
                <a:gd name="T76" fmla="*/ 108 w 237"/>
                <a:gd name="T77" fmla="*/ 88 h 264"/>
                <a:gd name="T78" fmla="*/ 107 w 237"/>
                <a:gd name="T79" fmla="*/ 84 h 264"/>
                <a:gd name="T80" fmla="*/ 109 w 237"/>
                <a:gd name="T81" fmla="*/ 72 h 264"/>
                <a:gd name="T82" fmla="*/ 102 w 237"/>
                <a:gd name="T83" fmla="*/ 62 h 264"/>
                <a:gd name="T84" fmla="*/ 107 w 237"/>
                <a:gd name="T85" fmla="*/ 45 h 264"/>
                <a:gd name="T86" fmla="*/ 99 w 237"/>
                <a:gd name="T87" fmla="*/ 37 h 264"/>
                <a:gd name="T88" fmla="*/ 91 w 237"/>
                <a:gd name="T89" fmla="*/ 29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4" name="AutoShape 264"/>
            <p:cNvSpPr>
              <a:spLocks/>
            </p:cNvSpPr>
            <p:nvPr/>
          </p:nvSpPr>
          <p:spPr bwMode="gray">
            <a:xfrm>
              <a:off x="4446266" y="2332220"/>
              <a:ext cx="6858" cy="17975"/>
            </a:xfrm>
            <a:custGeom>
              <a:avLst/>
              <a:gdLst>
                <a:gd name="T0" fmla="*/ 3 w 7"/>
                <a:gd name="T1" fmla="*/ 8 h 16"/>
                <a:gd name="T2" fmla="*/ 2 w 7"/>
                <a:gd name="T3" fmla="*/ 0 h 16"/>
                <a:gd name="T4" fmla="*/ 0 w 7"/>
                <a:gd name="T5" fmla="*/ 2 h 16"/>
                <a:gd name="T6" fmla="*/ 3 w 7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5" name="AutoShape 265"/>
            <p:cNvSpPr>
              <a:spLocks/>
            </p:cNvSpPr>
            <p:nvPr/>
          </p:nvSpPr>
          <p:spPr bwMode="gray">
            <a:xfrm>
              <a:off x="4206236" y="2053612"/>
              <a:ext cx="134874" cy="155032"/>
            </a:xfrm>
            <a:custGeom>
              <a:avLst/>
              <a:gdLst>
                <a:gd name="T0" fmla="*/ 53 w 118"/>
                <a:gd name="T1" fmla="*/ 9 h 139"/>
                <a:gd name="T2" fmla="*/ 48 w 118"/>
                <a:gd name="T3" fmla="*/ 0 h 139"/>
                <a:gd name="T4" fmla="*/ 43 w 118"/>
                <a:gd name="T5" fmla="*/ 5 h 139"/>
                <a:gd name="T6" fmla="*/ 30 w 118"/>
                <a:gd name="T7" fmla="*/ 5 h 139"/>
                <a:gd name="T8" fmla="*/ 26 w 118"/>
                <a:gd name="T9" fmla="*/ 7 h 139"/>
                <a:gd name="T10" fmla="*/ 23 w 118"/>
                <a:gd name="T11" fmla="*/ 6 h 139"/>
                <a:gd name="T12" fmla="*/ 15 w 118"/>
                <a:gd name="T13" fmla="*/ 6 h 139"/>
                <a:gd name="T14" fmla="*/ 14 w 118"/>
                <a:gd name="T15" fmla="*/ 9 h 139"/>
                <a:gd name="T16" fmla="*/ 13 w 118"/>
                <a:gd name="T17" fmla="*/ 19 h 139"/>
                <a:gd name="T18" fmla="*/ 19 w 118"/>
                <a:gd name="T19" fmla="*/ 25 h 139"/>
                <a:gd name="T20" fmla="*/ 12 w 118"/>
                <a:gd name="T21" fmla="*/ 33 h 139"/>
                <a:gd name="T22" fmla="*/ 5 w 118"/>
                <a:gd name="T23" fmla="*/ 41 h 139"/>
                <a:gd name="T24" fmla="*/ 3 w 118"/>
                <a:gd name="T25" fmla="*/ 55 h 139"/>
                <a:gd name="T26" fmla="*/ 0 w 118"/>
                <a:gd name="T27" fmla="*/ 69 h 139"/>
                <a:gd name="T28" fmla="*/ 3 w 118"/>
                <a:gd name="T29" fmla="*/ 69 h 139"/>
                <a:gd name="T30" fmla="*/ 10 w 118"/>
                <a:gd name="T31" fmla="*/ 65 h 139"/>
                <a:gd name="T32" fmla="*/ 20 w 118"/>
                <a:gd name="T33" fmla="*/ 65 h 139"/>
                <a:gd name="T34" fmla="*/ 29 w 118"/>
                <a:gd name="T35" fmla="*/ 64 h 139"/>
                <a:gd name="T36" fmla="*/ 38 w 118"/>
                <a:gd name="T37" fmla="*/ 64 h 139"/>
                <a:gd name="T38" fmla="*/ 48 w 118"/>
                <a:gd name="T39" fmla="*/ 64 h 139"/>
                <a:gd name="T40" fmla="*/ 47 w 118"/>
                <a:gd name="T41" fmla="*/ 51 h 139"/>
                <a:gd name="T42" fmla="*/ 55 w 118"/>
                <a:gd name="T43" fmla="*/ 38 h 139"/>
                <a:gd name="T44" fmla="*/ 59 w 118"/>
                <a:gd name="T45" fmla="*/ 28 h 139"/>
                <a:gd name="T46" fmla="*/ 56 w 118"/>
                <a:gd name="T47" fmla="*/ 19 h 139"/>
                <a:gd name="T48" fmla="*/ 53 w 118"/>
                <a:gd name="T49" fmla="*/ 9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6" name="AutoShape 266"/>
            <p:cNvSpPr>
              <a:spLocks/>
            </p:cNvSpPr>
            <p:nvPr/>
          </p:nvSpPr>
          <p:spPr bwMode="gray">
            <a:xfrm>
              <a:off x="3769611" y="2024403"/>
              <a:ext cx="480060" cy="521267"/>
            </a:xfrm>
            <a:custGeom>
              <a:avLst/>
              <a:gdLst>
                <a:gd name="T0" fmla="*/ 191 w 419"/>
                <a:gd name="T1" fmla="*/ 83 h 465"/>
                <a:gd name="T2" fmla="*/ 186 w 419"/>
                <a:gd name="T3" fmla="*/ 91 h 465"/>
                <a:gd name="T4" fmla="*/ 183 w 419"/>
                <a:gd name="T5" fmla="*/ 99 h 465"/>
                <a:gd name="T6" fmla="*/ 184 w 419"/>
                <a:gd name="T7" fmla="*/ 99 h 465"/>
                <a:gd name="T8" fmla="*/ 184 w 419"/>
                <a:gd name="T9" fmla="*/ 99 h 465"/>
                <a:gd name="T10" fmla="*/ 184 w 419"/>
                <a:gd name="T11" fmla="*/ 100 h 465"/>
                <a:gd name="T12" fmla="*/ 187 w 419"/>
                <a:gd name="T13" fmla="*/ 110 h 465"/>
                <a:gd name="T14" fmla="*/ 189 w 419"/>
                <a:gd name="T15" fmla="*/ 120 h 465"/>
                <a:gd name="T16" fmla="*/ 189 w 419"/>
                <a:gd name="T17" fmla="*/ 129 h 465"/>
                <a:gd name="T18" fmla="*/ 189 w 419"/>
                <a:gd name="T19" fmla="*/ 138 h 465"/>
                <a:gd name="T20" fmla="*/ 193 w 419"/>
                <a:gd name="T21" fmla="*/ 149 h 465"/>
                <a:gd name="T22" fmla="*/ 198 w 419"/>
                <a:gd name="T23" fmla="*/ 158 h 465"/>
                <a:gd name="T24" fmla="*/ 202 w 419"/>
                <a:gd name="T25" fmla="*/ 167 h 465"/>
                <a:gd name="T26" fmla="*/ 193 w 419"/>
                <a:gd name="T27" fmla="*/ 169 h 465"/>
                <a:gd name="T28" fmla="*/ 183 w 419"/>
                <a:gd name="T29" fmla="*/ 171 h 465"/>
                <a:gd name="T30" fmla="*/ 177 w 419"/>
                <a:gd name="T31" fmla="*/ 180 h 465"/>
                <a:gd name="T32" fmla="*/ 178 w 419"/>
                <a:gd name="T33" fmla="*/ 191 h 465"/>
                <a:gd name="T34" fmla="*/ 178 w 419"/>
                <a:gd name="T35" fmla="*/ 202 h 465"/>
                <a:gd name="T36" fmla="*/ 177 w 419"/>
                <a:gd name="T37" fmla="*/ 212 h 465"/>
                <a:gd name="T38" fmla="*/ 187 w 419"/>
                <a:gd name="T39" fmla="*/ 220 h 465"/>
                <a:gd name="T40" fmla="*/ 191 w 419"/>
                <a:gd name="T41" fmla="*/ 216 h 465"/>
                <a:gd name="T42" fmla="*/ 189 w 419"/>
                <a:gd name="T43" fmla="*/ 232 h 465"/>
                <a:gd name="T44" fmla="*/ 186 w 419"/>
                <a:gd name="T45" fmla="*/ 231 h 465"/>
                <a:gd name="T46" fmla="*/ 181 w 419"/>
                <a:gd name="T47" fmla="*/ 231 h 465"/>
                <a:gd name="T48" fmla="*/ 172 w 419"/>
                <a:gd name="T49" fmla="*/ 219 h 465"/>
                <a:gd name="T50" fmla="*/ 166 w 419"/>
                <a:gd name="T51" fmla="*/ 214 h 465"/>
                <a:gd name="T52" fmla="*/ 161 w 419"/>
                <a:gd name="T53" fmla="*/ 209 h 465"/>
                <a:gd name="T54" fmla="*/ 157 w 419"/>
                <a:gd name="T55" fmla="*/ 214 h 465"/>
                <a:gd name="T56" fmla="*/ 142 w 419"/>
                <a:gd name="T57" fmla="*/ 209 h 465"/>
                <a:gd name="T58" fmla="*/ 141 w 419"/>
                <a:gd name="T59" fmla="*/ 205 h 465"/>
                <a:gd name="T60" fmla="*/ 132 w 419"/>
                <a:gd name="T61" fmla="*/ 206 h 465"/>
                <a:gd name="T62" fmla="*/ 128 w 419"/>
                <a:gd name="T63" fmla="*/ 200 h 465"/>
                <a:gd name="T64" fmla="*/ 119 w 419"/>
                <a:gd name="T65" fmla="*/ 202 h 465"/>
                <a:gd name="T66" fmla="*/ 110 w 419"/>
                <a:gd name="T67" fmla="*/ 204 h 465"/>
                <a:gd name="T68" fmla="*/ 109 w 419"/>
                <a:gd name="T69" fmla="*/ 199 h 465"/>
                <a:gd name="T70" fmla="*/ 106 w 419"/>
                <a:gd name="T71" fmla="*/ 186 h 465"/>
                <a:gd name="T72" fmla="*/ 106 w 419"/>
                <a:gd name="T73" fmla="*/ 172 h 465"/>
                <a:gd name="T74" fmla="*/ 105 w 419"/>
                <a:gd name="T75" fmla="*/ 158 h 465"/>
                <a:gd name="T76" fmla="*/ 91 w 419"/>
                <a:gd name="T77" fmla="*/ 156 h 465"/>
                <a:gd name="T78" fmla="*/ 91 w 419"/>
                <a:gd name="T79" fmla="*/ 153 h 465"/>
                <a:gd name="T80" fmla="*/ 80 w 419"/>
                <a:gd name="T81" fmla="*/ 152 h 465"/>
                <a:gd name="T82" fmla="*/ 78 w 419"/>
                <a:gd name="T83" fmla="*/ 163 h 465"/>
                <a:gd name="T84" fmla="*/ 64 w 419"/>
                <a:gd name="T85" fmla="*/ 166 h 465"/>
                <a:gd name="T86" fmla="*/ 56 w 419"/>
                <a:gd name="T87" fmla="*/ 163 h 465"/>
                <a:gd name="T88" fmla="*/ 52 w 419"/>
                <a:gd name="T89" fmla="*/ 151 h 465"/>
                <a:gd name="T90" fmla="*/ 48 w 419"/>
                <a:gd name="T91" fmla="*/ 140 h 465"/>
                <a:gd name="T92" fmla="*/ 38 w 419"/>
                <a:gd name="T93" fmla="*/ 139 h 465"/>
                <a:gd name="T94" fmla="*/ 29 w 419"/>
                <a:gd name="T95" fmla="*/ 139 h 465"/>
                <a:gd name="T96" fmla="*/ 20 w 419"/>
                <a:gd name="T97" fmla="*/ 138 h 465"/>
                <a:gd name="T98" fmla="*/ 10 w 419"/>
                <a:gd name="T99" fmla="*/ 138 h 465"/>
                <a:gd name="T100" fmla="*/ 2 w 419"/>
                <a:gd name="T101" fmla="*/ 139 h 465"/>
                <a:gd name="T102" fmla="*/ 0 w 419"/>
                <a:gd name="T103" fmla="*/ 137 h 465"/>
                <a:gd name="T104" fmla="*/ 4 w 419"/>
                <a:gd name="T105" fmla="*/ 136 h 465"/>
                <a:gd name="T106" fmla="*/ 4 w 419"/>
                <a:gd name="T107" fmla="*/ 126 h 465"/>
                <a:gd name="T108" fmla="*/ 10 w 419"/>
                <a:gd name="T109" fmla="*/ 123 h 465"/>
                <a:gd name="T110" fmla="*/ 15 w 419"/>
                <a:gd name="T111" fmla="*/ 125 h 465"/>
                <a:gd name="T112" fmla="*/ 18 w 419"/>
                <a:gd name="T113" fmla="*/ 121 h 465"/>
                <a:gd name="T114" fmla="*/ 25 w 419"/>
                <a:gd name="T115" fmla="*/ 120 h 465"/>
                <a:gd name="T116" fmla="*/ 26 w 419"/>
                <a:gd name="T117" fmla="*/ 126 h 465"/>
                <a:gd name="T118" fmla="*/ 34 w 419"/>
                <a:gd name="T119" fmla="*/ 117 h 465"/>
                <a:gd name="T120" fmla="*/ 43 w 419"/>
                <a:gd name="T121" fmla="*/ 110 h 465"/>
                <a:gd name="T122" fmla="*/ 44 w 419"/>
                <a:gd name="T123" fmla="*/ 100 h 465"/>
                <a:gd name="T124" fmla="*/ 46 w 419"/>
                <a:gd name="T125" fmla="*/ 90 h 465"/>
                <a:gd name="T126" fmla="*/ 53 w 419"/>
                <a:gd name="T127" fmla="*/ 80 h 4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19"/>
                <a:gd name="T193" fmla="*/ 0 h 465"/>
                <a:gd name="T194" fmla="*/ 419 w 419"/>
                <a:gd name="T195" fmla="*/ 465 h 4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7" name="AutoShape 267"/>
            <p:cNvSpPr>
              <a:spLocks/>
            </p:cNvSpPr>
            <p:nvPr/>
          </p:nvSpPr>
          <p:spPr bwMode="gray">
            <a:xfrm>
              <a:off x="4009641" y="2397379"/>
              <a:ext cx="294894" cy="276361"/>
            </a:xfrm>
            <a:custGeom>
              <a:avLst/>
              <a:gdLst>
                <a:gd name="T0" fmla="*/ 22 w 258"/>
                <a:gd name="T1" fmla="*/ 60 h 246"/>
                <a:gd name="T2" fmla="*/ 12 w 258"/>
                <a:gd name="T3" fmla="*/ 60 h 246"/>
                <a:gd name="T4" fmla="*/ 1 w 258"/>
                <a:gd name="T5" fmla="*/ 60 h 246"/>
                <a:gd name="T6" fmla="*/ 1 w 258"/>
                <a:gd name="T7" fmla="*/ 70 h 246"/>
                <a:gd name="T8" fmla="*/ 1 w 258"/>
                <a:gd name="T9" fmla="*/ 80 h 246"/>
                <a:gd name="T10" fmla="*/ 1 w 258"/>
                <a:gd name="T11" fmla="*/ 90 h 246"/>
                <a:gd name="T12" fmla="*/ 0 w 258"/>
                <a:gd name="T13" fmla="*/ 99 h 246"/>
                <a:gd name="T14" fmla="*/ 7 w 258"/>
                <a:gd name="T15" fmla="*/ 109 h 246"/>
                <a:gd name="T16" fmla="*/ 15 w 258"/>
                <a:gd name="T17" fmla="*/ 118 h 246"/>
                <a:gd name="T18" fmla="*/ 22 w 258"/>
                <a:gd name="T19" fmla="*/ 116 h 246"/>
                <a:gd name="T20" fmla="*/ 34 w 258"/>
                <a:gd name="T21" fmla="*/ 120 h 246"/>
                <a:gd name="T22" fmla="*/ 50 w 258"/>
                <a:gd name="T23" fmla="*/ 123 h 246"/>
                <a:gd name="T24" fmla="*/ 60 w 258"/>
                <a:gd name="T25" fmla="*/ 114 h 246"/>
                <a:gd name="T26" fmla="*/ 72 w 258"/>
                <a:gd name="T27" fmla="*/ 105 h 246"/>
                <a:gd name="T28" fmla="*/ 75 w 258"/>
                <a:gd name="T29" fmla="*/ 97 h 246"/>
                <a:gd name="T30" fmla="*/ 83 w 258"/>
                <a:gd name="T31" fmla="*/ 95 h 246"/>
                <a:gd name="T32" fmla="*/ 91 w 258"/>
                <a:gd name="T33" fmla="*/ 93 h 246"/>
                <a:gd name="T34" fmla="*/ 90 w 258"/>
                <a:gd name="T35" fmla="*/ 86 h 246"/>
                <a:gd name="T36" fmla="*/ 97 w 258"/>
                <a:gd name="T37" fmla="*/ 83 h 246"/>
                <a:gd name="T38" fmla="*/ 106 w 258"/>
                <a:gd name="T39" fmla="*/ 79 h 246"/>
                <a:gd name="T40" fmla="*/ 114 w 258"/>
                <a:gd name="T41" fmla="*/ 76 h 246"/>
                <a:gd name="T42" fmla="*/ 123 w 258"/>
                <a:gd name="T43" fmla="*/ 73 h 246"/>
                <a:gd name="T44" fmla="*/ 117 w 258"/>
                <a:gd name="T45" fmla="*/ 67 h 246"/>
                <a:gd name="T46" fmla="*/ 123 w 258"/>
                <a:gd name="T47" fmla="*/ 55 h 246"/>
                <a:gd name="T48" fmla="*/ 125 w 258"/>
                <a:gd name="T49" fmla="*/ 52 h 246"/>
                <a:gd name="T50" fmla="*/ 126 w 258"/>
                <a:gd name="T51" fmla="*/ 42 h 246"/>
                <a:gd name="T52" fmla="*/ 126 w 258"/>
                <a:gd name="T53" fmla="*/ 33 h 246"/>
                <a:gd name="T54" fmla="*/ 129 w 258"/>
                <a:gd name="T55" fmla="*/ 28 h 246"/>
                <a:gd name="T56" fmla="*/ 122 w 258"/>
                <a:gd name="T57" fmla="*/ 18 h 246"/>
                <a:gd name="T58" fmla="*/ 121 w 258"/>
                <a:gd name="T59" fmla="*/ 15 h 246"/>
                <a:gd name="T60" fmla="*/ 109 w 258"/>
                <a:gd name="T61" fmla="*/ 9 h 246"/>
                <a:gd name="T62" fmla="*/ 98 w 258"/>
                <a:gd name="T63" fmla="*/ 3 h 246"/>
                <a:gd name="T64" fmla="*/ 97 w 258"/>
                <a:gd name="T65" fmla="*/ 0 h 246"/>
                <a:gd name="T66" fmla="*/ 88 w 258"/>
                <a:gd name="T67" fmla="*/ 3 h 246"/>
                <a:gd name="T68" fmla="*/ 78 w 258"/>
                <a:gd name="T69" fmla="*/ 5 h 246"/>
                <a:gd name="T70" fmla="*/ 72 w 258"/>
                <a:gd name="T71" fmla="*/ 14 h 246"/>
                <a:gd name="T72" fmla="*/ 73 w 258"/>
                <a:gd name="T73" fmla="*/ 25 h 246"/>
                <a:gd name="T74" fmla="*/ 73 w 258"/>
                <a:gd name="T75" fmla="*/ 36 h 246"/>
                <a:gd name="T76" fmla="*/ 72 w 258"/>
                <a:gd name="T77" fmla="*/ 46 h 246"/>
                <a:gd name="T78" fmla="*/ 82 w 258"/>
                <a:gd name="T79" fmla="*/ 54 h 246"/>
                <a:gd name="T80" fmla="*/ 86 w 258"/>
                <a:gd name="T81" fmla="*/ 49 h 246"/>
                <a:gd name="T82" fmla="*/ 84 w 258"/>
                <a:gd name="T83" fmla="*/ 66 h 246"/>
                <a:gd name="T84" fmla="*/ 81 w 258"/>
                <a:gd name="T85" fmla="*/ 64 h 246"/>
                <a:gd name="T86" fmla="*/ 76 w 258"/>
                <a:gd name="T87" fmla="*/ 64 h 246"/>
                <a:gd name="T88" fmla="*/ 67 w 258"/>
                <a:gd name="T89" fmla="*/ 52 h 246"/>
                <a:gd name="T90" fmla="*/ 61 w 258"/>
                <a:gd name="T91" fmla="*/ 48 h 246"/>
                <a:gd name="T92" fmla="*/ 56 w 258"/>
                <a:gd name="T93" fmla="*/ 43 h 246"/>
                <a:gd name="T94" fmla="*/ 52 w 258"/>
                <a:gd name="T95" fmla="*/ 48 h 246"/>
                <a:gd name="T96" fmla="*/ 37 w 258"/>
                <a:gd name="T97" fmla="*/ 42 h 246"/>
                <a:gd name="T98" fmla="*/ 36 w 258"/>
                <a:gd name="T99" fmla="*/ 39 h 246"/>
                <a:gd name="T100" fmla="*/ 27 w 258"/>
                <a:gd name="T101" fmla="*/ 40 h 246"/>
                <a:gd name="T102" fmla="*/ 23 w 258"/>
                <a:gd name="T103" fmla="*/ 34 h 246"/>
                <a:gd name="T104" fmla="*/ 23 w 258"/>
                <a:gd name="T105" fmla="*/ 46 h 246"/>
                <a:gd name="T106" fmla="*/ 22 w 258"/>
                <a:gd name="T107" fmla="*/ 6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8" name="AutoShape 268"/>
            <p:cNvSpPr>
              <a:spLocks/>
            </p:cNvSpPr>
            <p:nvPr/>
          </p:nvSpPr>
          <p:spPr bwMode="gray">
            <a:xfrm>
              <a:off x="4089651" y="2606335"/>
              <a:ext cx="189738" cy="188735"/>
            </a:xfrm>
            <a:custGeom>
              <a:avLst/>
              <a:gdLst>
                <a:gd name="T0" fmla="*/ 41 w 167"/>
                <a:gd name="T1" fmla="*/ 80 h 169"/>
                <a:gd name="T2" fmla="*/ 38 w 167"/>
                <a:gd name="T3" fmla="*/ 78 h 169"/>
                <a:gd name="T4" fmla="*/ 29 w 167"/>
                <a:gd name="T5" fmla="*/ 73 h 169"/>
                <a:gd name="T6" fmla="*/ 25 w 167"/>
                <a:gd name="T7" fmla="*/ 63 h 169"/>
                <a:gd name="T8" fmla="*/ 23 w 167"/>
                <a:gd name="T9" fmla="*/ 60 h 169"/>
                <a:gd name="T10" fmla="*/ 20 w 167"/>
                <a:gd name="T11" fmla="*/ 57 h 169"/>
                <a:gd name="T12" fmla="*/ 12 w 167"/>
                <a:gd name="T13" fmla="*/ 51 h 169"/>
                <a:gd name="T14" fmla="*/ 6 w 167"/>
                <a:gd name="T15" fmla="*/ 39 h 169"/>
                <a:gd name="T16" fmla="*/ 0 w 167"/>
                <a:gd name="T17" fmla="*/ 27 h 169"/>
                <a:gd name="T18" fmla="*/ 15 w 167"/>
                <a:gd name="T19" fmla="*/ 30 h 169"/>
                <a:gd name="T20" fmla="*/ 26 w 167"/>
                <a:gd name="T21" fmla="*/ 21 h 169"/>
                <a:gd name="T22" fmla="*/ 37 w 167"/>
                <a:gd name="T23" fmla="*/ 12 h 169"/>
                <a:gd name="T24" fmla="*/ 41 w 167"/>
                <a:gd name="T25" fmla="*/ 4 h 169"/>
                <a:gd name="T26" fmla="*/ 48 w 167"/>
                <a:gd name="T27" fmla="*/ 2 h 169"/>
                <a:gd name="T28" fmla="*/ 57 w 167"/>
                <a:gd name="T29" fmla="*/ 0 h 169"/>
                <a:gd name="T30" fmla="*/ 56 w 167"/>
                <a:gd name="T31" fmla="*/ 4 h 169"/>
                <a:gd name="T32" fmla="*/ 62 w 167"/>
                <a:gd name="T33" fmla="*/ 4 h 169"/>
                <a:gd name="T34" fmla="*/ 72 w 167"/>
                <a:gd name="T35" fmla="*/ 9 h 169"/>
                <a:gd name="T36" fmla="*/ 83 w 167"/>
                <a:gd name="T37" fmla="*/ 13 h 169"/>
                <a:gd name="T38" fmla="*/ 83 w 167"/>
                <a:gd name="T39" fmla="*/ 28 h 169"/>
                <a:gd name="T40" fmla="*/ 81 w 167"/>
                <a:gd name="T41" fmla="*/ 39 h 169"/>
                <a:gd name="T42" fmla="*/ 82 w 167"/>
                <a:gd name="T43" fmla="*/ 50 h 169"/>
                <a:gd name="T44" fmla="*/ 78 w 167"/>
                <a:gd name="T45" fmla="*/ 61 h 169"/>
                <a:gd name="T46" fmla="*/ 76 w 167"/>
                <a:gd name="T47" fmla="*/ 71 h 169"/>
                <a:gd name="T48" fmla="*/ 69 w 167"/>
                <a:gd name="T49" fmla="*/ 78 h 169"/>
                <a:gd name="T50" fmla="*/ 62 w 167"/>
                <a:gd name="T51" fmla="*/ 84 h 169"/>
                <a:gd name="T52" fmla="*/ 52 w 167"/>
                <a:gd name="T53" fmla="*/ 82 h 169"/>
                <a:gd name="T54" fmla="*/ 42 w 167"/>
                <a:gd name="T55" fmla="*/ 81 h 169"/>
                <a:gd name="T56" fmla="*/ 41 w 167"/>
                <a:gd name="T57" fmla="*/ 8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9" name="AutoShape 269"/>
            <p:cNvSpPr>
              <a:spLocks/>
            </p:cNvSpPr>
            <p:nvPr/>
          </p:nvSpPr>
          <p:spPr bwMode="gray">
            <a:xfrm>
              <a:off x="2075686" y="3010766"/>
              <a:ext cx="121158" cy="132564"/>
            </a:xfrm>
            <a:custGeom>
              <a:avLst/>
              <a:gdLst>
                <a:gd name="T0" fmla="*/ 52 w 106"/>
                <a:gd name="T1" fmla="*/ 30 h 118"/>
                <a:gd name="T2" fmla="*/ 41 w 106"/>
                <a:gd name="T3" fmla="*/ 22 h 118"/>
                <a:gd name="T4" fmla="*/ 29 w 106"/>
                <a:gd name="T5" fmla="*/ 14 h 118"/>
                <a:gd name="T6" fmla="*/ 23 w 106"/>
                <a:gd name="T7" fmla="*/ 10 h 118"/>
                <a:gd name="T8" fmla="*/ 20 w 106"/>
                <a:gd name="T9" fmla="*/ 10 h 118"/>
                <a:gd name="T10" fmla="*/ 7 w 106"/>
                <a:gd name="T11" fmla="*/ 0 h 118"/>
                <a:gd name="T12" fmla="*/ 2 w 106"/>
                <a:gd name="T13" fmla="*/ 1 h 118"/>
                <a:gd name="T14" fmla="*/ 2 w 106"/>
                <a:gd name="T15" fmla="*/ 2 h 118"/>
                <a:gd name="T16" fmla="*/ 1 w 106"/>
                <a:gd name="T17" fmla="*/ 15 h 118"/>
                <a:gd name="T18" fmla="*/ 0 w 106"/>
                <a:gd name="T19" fmla="*/ 29 h 118"/>
                <a:gd name="T20" fmla="*/ 1 w 106"/>
                <a:gd name="T21" fmla="*/ 30 h 118"/>
                <a:gd name="T22" fmla="*/ 0 w 106"/>
                <a:gd name="T23" fmla="*/ 41 h 118"/>
                <a:gd name="T24" fmla="*/ 6 w 106"/>
                <a:gd name="T25" fmla="*/ 51 h 118"/>
                <a:gd name="T26" fmla="*/ 19 w 106"/>
                <a:gd name="T27" fmla="*/ 56 h 118"/>
                <a:gd name="T28" fmla="*/ 36 w 106"/>
                <a:gd name="T29" fmla="*/ 59 h 118"/>
                <a:gd name="T30" fmla="*/ 46 w 106"/>
                <a:gd name="T31" fmla="*/ 55 h 118"/>
                <a:gd name="T32" fmla="*/ 53 w 106"/>
                <a:gd name="T33" fmla="*/ 45 h 118"/>
                <a:gd name="T34" fmla="*/ 51 w 106"/>
                <a:gd name="T35" fmla="*/ 37 h 118"/>
                <a:gd name="T36" fmla="*/ 52 w 106"/>
                <a:gd name="T37" fmla="*/ 3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0" name="AutoShape 270"/>
            <p:cNvSpPr>
              <a:spLocks/>
            </p:cNvSpPr>
            <p:nvPr/>
          </p:nvSpPr>
          <p:spPr bwMode="gray">
            <a:xfrm>
              <a:off x="1776221" y="2779341"/>
              <a:ext cx="384048" cy="842565"/>
            </a:xfrm>
            <a:custGeom>
              <a:avLst/>
              <a:gdLst>
                <a:gd name="T0" fmla="*/ 108 w 336"/>
                <a:gd name="T1" fmla="*/ 238 h 751"/>
                <a:gd name="T2" fmla="*/ 93 w 336"/>
                <a:gd name="T3" fmla="*/ 238 h 751"/>
                <a:gd name="T4" fmla="*/ 83 w 336"/>
                <a:gd name="T5" fmla="*/ 236 h 751"/>
                <a:gd name="T6" fmla="*/ 91 w 336"/>
                <a:gd name="T7" fmla="*/ 252 h 751"/>
                <a:gd name="T8" fmla="*/ 94 w 336"/>
                <a:gd name="T9" fmla="*/ 254 h 751"/>
                <a:gd name="T10" fmla="*/ 98 w 336"/>
                <a:gd name="T11" fmla="*/ 253 h 751"/>
                <a:gd name="T12" fmla="*/ 101 w 336"/>
                <a:gd name="T13" fmla="*/ 251 h 751"/>
                <a:gd name="T14" fmla="*/ 104 w 336"/>
                <a:gd name="T15" fmla="*/ 260 h 751"/>
                <a:gd name="T16" fmla="*/ 98 w 336"/>
                <a:gd name="T17" fmla="*/ 258 h 751"/>
                <a:gd name="T18" fmla="*/ 91 w 336"/>
                <a:gd name="T19" fmla="*/ 258 h 751"/>
                <a:gd name="T20" fmla="*/ 99 w 336"/>
                <a:gd name="T21" fmla="*/ 262 h 751"/>
                <a:gd name="T22" fmla="*/ 91 w 336"/>
                <a:gd name="T23" fmla="*/ 272 h 751"/>
                <a:gd name="T24" fmla="*/ 92 w 336"/>
                <a:gd name="T25" fmla="*/ 282 h 751"/>
                <a:gd name="T26" fmla="*/ 91 w 336"/>
                <a:gd name="T27" fmla="*/ 287 h 751"/>
                <a:gd name="T28" fmla="*/ 80 w 336"/>
                <a:gd name="T29" fmla="*/ 293 h 751"/>
                <a:gd name="T30" fmla="*/ 80 w 336"/>
                <a:gd name="T31" fmla="*/ 304 h 751"/>
                <a:gd name="T32" fmla="*/ 96 w 336"/>
                <a:gd name="T33" fmla="*/ 312 h 751"/>
                <a:gd name="T34" fmla="*/ 102 w 336"/>
                <a:gd name="T35" fmla="*/ 315 h 751"/>
                <a:gd name="T36" fmla="*/ 98 w 336"/>
                <a:gd name="T37" fmla="*/ 321 h 751"/>
                <a:gd name="T38" fmla="*/ 102 w 336"/>
                <a:gd name="T39" fmla="*/ 323 h 751"/>
                <a:gd name="T40" fmla="*/ 96 w 336"/>
                <a:gd name="T41" fmla="*/ 330 h 751"/>
                <a:gd name="T42" fmla="*/ 91 w 336"/>
                <a:gd name="T43" fmla="*/ 338 h 751"/>
                <a:gd name="T44" fmla="*/ 90 w 336"/>
                <a:gd name="T45" fmla="*/ 348 h 751"/>
                <a:gd name="T46" fmla="*/ 85 w 336"/>
                <a:gd name="T47" fmla="*/ 346 h 751"/>
                <a:gd name="T48" fmla="*/ 83 w 336"/>
                <a:gd name="T49" fmla="*/ 347 h 751"/>
                <a:gd name="T50" fmla="*/ 88 w 336"/>
                <a:gd name="T51" fmla="*/ 350 h 751"/>
                <a:gd name="T52" fmla="*/ 83 w 336"/>
                <a:gd name="T53" fmla="*/ 356 h 751"/>
                <a:gd name="T54" fmla="*/ 83 w 336"/>
                <a:gd name="T55" fmla="*/ 359 h 751"/>
                <a:gd name="T56" fmla="*/ 88 w 336"/>
                <a:gd name="T57" fmla="*/ 366 h 751"/>
                <a:gd name="T58" fmla="*/ 85 w 336"/>
                <a:gd name="T59" fmla="*/ 366 h 751"/>
                <a:gd name="T60" fmla="*/ 92 w 336"/>
                <a:gd name="T61" fmla="*/ 369 h 751"/>
                <a:gd name="T62" fmla="*/ 98 w 336"/>
                <a:gd name="T63" fmla="*/ 375 h 751"/>
                <a:gd name="T64" fmla="*/ 82 w 336"/>
                <a:gd name="T65" fmla="*/ 371 h 751"/>
                <a:gd name="T66" fmla="*/ 63 w 336"/>
                <a:gd name="T67" fmla="*/ 369 h 751"/>
                <a:gd name="T68" fmla="*/ 57 w 336"/>
                <a:gd name="T69" fmla="*/ 364 h 751"/>
                <a:gd name="T70" fmla="*/ 51 w 336"/>
                <a:gd name="T71" fmla="*/ 354 h 751"/>
                <a:gd name="T72" fmla="*/ 45 w 336"/>
                <a:gd name="T73" fmla="*/ 355 h 751"/>
                <a:gd name="T74" fmla="*/ 36 w 336"/>
                <a:gd name="T75" fmla="*/ 339 h 751"/>
                <a:gd name="T76" fmla="*/ 42 w 336"/>
                <a:gd name="T77" fmla="*/ 332 h 751"/>
                <a:gd name="T78" fmla="*/ 40 w 336"/>
                <a:gd name="T79" fmla="*/ 315 h 751"/>
                <a:gd name="T80" fmla="*/ 38 w 336"/>
                <a:gd name="T81" fmla="*/ 302 h 751"/>
                <a:gd name="T82" fmla="*/ 37 w 336"/>
                <a:gd name="T83" fmla="*/ 292 h 751"/>
                <a:gd name="T84" fmla="*/ 35 w 336"/>
                <a:gd name="T85" fmla="*/ 287 h 751"/>
                <a:gd name="T86" fmla="*/ 30 w 336"/>
                <a:gd name="T87" fmla="*/ 284 h 751"/>
                <a:gd name="T88" fmla="*/ 37 w 336"/>
                <a:gd name="T89" fmla="*/ 282 h 751"/>
                <a:gd name="T90" fmla="*/ 29 w 336"/>
                <a:gd name="T91" fmla="*/ 277 h 751"/>
                <a:gd name="T92" fmla="*/ 24 w 336"/>
                <a:gd name="T93" fmla="*/ 264 h 751"/>
                <a:gd name="T94" fmla="*/ 19 w 336"/>
                <a:gd name="T95" fmla="*/ 257 h 751"/>
                <a:gd name="T96" fmla="*/ 19 w 336"/>
                <a:gd name="T97" fmla="*/ 247 h 751"/>
                <a:gd name="T98" fmla="*/ 15 w 336"/>
                <a:gd name="T99" fmla="*/ 231 h 751"/>
                <a:gd name="T100" fmla="*/ 13 w 336"/>
                <a:gd name="T101" fmla="*/ 218 h 751"/>
                <a:gd name="T102" fmla="*/ 16 w 336"/>
                <a:gd name="T103" fmla="*/ 210 h 751"/>
                <a:gd name="T104" fmla="*/ 14 w 336"/>
                <a:gd name="T105" fmla="*/ 203 h 751"/>
                <a:gd name="T106" fmla="*/ 11 w 336"/>
                <a:gd name="T107" fmla="*/ 192 h 751"/>
                <a:gd name="T108" fmla="*/ 8 w 336"/>
                <a:gd name="T109" fmla="*/ 182 h 751"/>
                <a:gd name="T110" fmla="*/ 13 w 336"/>
                <a:gd name="T111" fmla="*/ 174 h 751"/>
                <a:gd name="T112" fmla="*/ 11 w 336"/>
                <a:gd name="T113" fmla="*/ 165 h 751"/>
                <a:gd name="T114" fmla="*/ 12 w 336"/>
                <a:gd name="T115" fmla="*/ 150 h 751"/>
                <a:gd name="T116" fmla="*/ 10 w 336"/>
                <a:gd name="T117" fmla="*/ 143 h 751"/>
                <a:gd name="T118" fmla="*/ 5 w 336"/>
                <a:gd name="T119" fmla="*/ 132 h 751"/>
                <a:gd name="T120" fmla="*/ 0 w 336"/>
                <a:gd name="T121" fmla="*/ 122 h 751"/>
                <a:gd name="T122" fmla="*/ 1 w 336"/>
                <a:gd name="T123" fmla="*/ 114 h 751"/>
                <a:gd name="T124" fmla="*/ 1 w 336"/>
                <a:gd name="T125" fmla="*/ 107 h 751"/>
                <a:gd name="T126" fmla="*/ 1 w 336"/>
                <a:gd name="T127" fmla="*/ 98 h 75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36"/>
                <a:gd name="T193" fmla="*/ 0 h 751"/>
                <a:gd name="T194" fmla="*/ 336 w 336"/>
                <a:gd name="T195" fmla="*/ 751 h 75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1" name="AutoShape 271"/>
            <p:cNvSpPr>
              <a:spLocks/>
            </p:cNvSpPr>
            <p:nvPr/>
          </p:nvSpPr>
          <p:spPr bwMode="gray">
            <a:xfrm>
              <a:off x="2002534" y="3630894"/>
              <a:ext cx="93726" cy="58418"/>
            </a:xfrm>
            <a:custGeom>
              <a:avLst/>
              <a:gdLst>
                <a:gd name="T0" fmla="*/ 3 w 83"/>
                <a:gd name="T1" fmla="*/ 5 h 52"/>
                <a:gd name="T2" fmla="*/ 0 w 83"/>
                <a:gd name="T3" fmla="*/ 0 h 52"/>
                <a:gd name="T4" fmla="*/ 5 w 83"/>
                <a:gd name="T5" fmla="*/ 13 h 52"/>
                <a:gd name="T6" fmla="*/ 11 w 83"/>
                <a:gd name="T7" fmla="*/ 26 h 52"/>
                <a:gd name="T8" fmla="*/ 26 w 83"/>
                <a:gd name="T9" fmla="*/ 26 h 52"/>
                <a:gd name="T10" fmla="*/ 41 w 83"/>
                <a:gd name="T11" fmla="*/ 26 h 52"/>
                <a:gd name="T12" fmla="*/ 40 w 83"/>
                <a:gd name="T13" fmla="*/ 23 h 52"/>
                <a:gd name="T14" fmla="*/ 18 w 83"/>
                <a:gd name="T15" fmla="*/ 16 h 52"/>
                <a:gd name="T16" fmla="*/ 3 w 83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2" name="AutoShape 272"/>
            <p:cNvSpPr>
              <a:spLocks/>
            </p:cNvSpPr>
            <p:nvPr/>
          </p:nvSpPr>
          <p:spPr bwMode="gray">
            <a:xfrm>
              <a:off x="1725929" y="2658012"/>
              <a:ext cx="276606" cy="1004338"/>
            </a:xfrm>
            <a:custGeom>
              <a:avLst/>
              <a:gdLst>
                <a:gd name="T0" fmla="*/ 8 w 241"/>
                <a:gd name="T1" fmla="*/ 159 h 894"/>
                <a:gd name="T2" fmla="*/ 11 w 241"/>
                <a:gd name="T3" fmla="*/ 168 h 894"/>
                <a:gd name="T4" fmla="*/ 12 w 241"/>
                <a:gd name="T5" fmla="*/ 177 h 894"/>
                <a:gd name="T6" fmla="*/ 14 w 241"/>
                <a:gd name="T7" fmla="*/ 187 h 894"/>
                <a:gd name="T8" fmla="*/ 15 w 241"/>
                <a:gd name="T9" fmla="*/ 197 h 894"/>
                <a:gd name="T10" fmla="*/ 14 w 241"/>
                <a:gd name="T11" fmla="*/ 207 h 894"/>
                <a:gd name="T12" fmla="*/ 12 w 241"/>
                <a:gd name="T13" fmla="*/ 219 h 894"/>
                <a:gd name="T14" fmla="*/ 12 w 241"/>
                <a:gd name="T15" fmla="*/ 229 h 894"/>
                <a:gd name="T16" fmla="*/ 11 w 241"/>
                <a:gd name="T17" fmla="*/ 240 h 894"/>
                <a:gd name="T18" fmla="*/ 8 w 241"/>
                <a:gd name="T19" fmla="*/ 244 h 894"/>
                <a:gd name="T20" fmla="*/ 12 w 241"/>
                <a:gd name="T21" fmla="*/ 255 h 894"/>
                <a:gd name="T22" fmla="*/ 15 w 241"/>
                <a:gd name="T23" fmla="*/ 266 h 894"/>
                <a:gd name="T24" fmla="*/ 18 w 241"/>
                <a:gd name="T25" fmla="*/ 278 h 894"/>
                <a:gd name="T26" fmla="*/ 17 w 241"/>
                <a:gd name="T27" fmla="*/ 288 h 894"/>
                <a:gd name="T28" fmla="*/ 23 w 241"/>
                <a:gd name="T29" fmla="*/ 299 h 894"/>
                <a:gd name="T30" fmla="*/ 24 w 241"/>
                <a:gd name="T31" fmla="*/ 301 h 894"/>
                <a:gd name="T32" fmla="*/ 29 w 241"/>
                <a:gd name="T33" fmla="*/ 299 h 894"/>
                <a:gd name="T34" fmla="*/ 32 w 241"/>
                <a:gd name="T35" fmla="*/ 299 h 894"/>
                <a:gd name="T36" fmla="*/ 35 w 241"/>
                <a:gd name="T37" fmla="*/ 297 h 894"/>
                <a:gd name="T38" fmla="*/ 34 w 241"/>
                <a:gd name="T39" fmla="*/ 304 h 894"/>
                <a:gd name="T40" fmla="*/ 38 w 241"/>
                <a:gd name="T41" fmla="*/ 308 h 894"/>
                <a:gd name="T42" fmla="*/ 36 w 241"/>
                <a:gd name="T43" fmla="*/ 306 h 894"/>
                <a:gd name="T44" fmla="*/ 36 w 241"/>
                <a:gd name="T45" fmla="*/ 310 h 894"/>
                <a:gd name="T46" fmla="*/ 38 w 241"/>
                <a:gd name="T47" fmla="*/ 317 h 894"/>
                <a:gd name="T48" fmla="*/ 38 w 241"/>
                <a:gd name="T49" fmla="*/ 325 h 894"/>
                <a:gd name="T50" fmla="*/ 38 w 241"/>
                <a:gd name="T51" fmla="*/ 330 h 894"/>
                <a:gd name="T52" fmla="*/ 44 w 241"/>
                <a:gd name="T53" fmla="*/ 335 h 894"/>
                <a:gd name="T54" fmla="*/ 41 w 241"/>
                <a:gd name="T55" fmla="*/ 342 h 894"/>
                <a:gd name="T56" fmla="*/ 44 w 241"/>
                <a:gd name="T57" fmla="*/ 345 h 894"/>
                <a:gd name="T58" fmla="*/ 42 w 241"/>
                <a:gd name="T59" fmla="*/ 345 h 894"/>
                <a:gd name="T60" fmla="*/ 42 w 241"/>
                <a:gd name="T61" fmla="*/ 349 h 894"/>
                <a:gd name="T62" fmla="*/ 42 w 241"/>
                <a:gd name="T63" fmla="*/ 349 h 894"/>
                <a:gd name="T64" fmla="*/ 43 w 241"/>
                <a:gd name="T65" fmla="*/ 356 h 894"/>
                <a:gd name="T66" fmla="*/ 44 w 241"/>
                <a:gd name="T67" fmla="*/ 354 h 894"/>
                <a:gd name="T68" fmla="*/ 41 w 241"/>
                <a:gd name="T69" fmla="*/ 360 h 894"/>
                <a:gd name="T70" fmla="*/ 40 w 241"/>
                <a:gd name="T71" fmla="*/ 356 h 894"/>
                <a:gd name="T72" fmla="*/ 36 w 241"/>
                <a:gd name="T73" fmla="*/ 356 h 894"/>
                <a:gd name="T74" fmla="*/ 36 w 241"/>
                <a:gd name="T75" fmla="*/ 351 h 894"/>
                <a:gd name="T76" fmla="*/ 34 w 241"/>
                <a:gd name="T77" fmla="*/ 352 h 894"/>
                <a:gd name="T78" fmla="*/ 31 w 241"/>
                <a:gd name="T79" fmla="*/ 353 h 894"/>
                <a:gd name="T80" fmla="*/ 26 w 241"/>
                <a:gd name="T81" fmla="*/ 363 h 894"/>
                <a:gd name="T82" fmla="*/ 27 w 241"/>
                <a:gd name="T83" fmla="*/ 362 h 894"/>
                <a:gd name="T84" fmla="*/ 31 w 241"/>
                <a:gd name="T85" fmla="*/ 360 h 894"/>
                <a:gd name="T86" fmla="*/ 37 w 241"/>
                <a:gd name="T87" fmla="*/ 362 h 894"/>
                <a:gd name="T88" fmla="*/ 44 w 241"/>
                <a:gd name="T89" fmla="*/ 368 h 894"/>
                <a:gd name="T90" fmla="*/ 41 w 241"/>
                <a:gd name="T91" fmla="*/ 371 h 894"/>
                <a:gd name="T92" fmla="*/ 44 w 241"/>
                <a:gd name="T93" fmla="*/ 372 h 894"/>
                <a:gd name="T94" fmla="*/ 39 w 241"/>
                <a:gd name="T95" fmla="*/ 374 h 894"/>
                <a:gd name="T96" fmla="*/ 48 w 241"/>
                <a:gd name="T97" fmla="*/ 374 h 894"/>
                <a:gd name="T98" fmla="*/ 49 w 241"/>
                <a:gd name="T99" fmla="*/ 372 h 894"/>
                <a:gd name="T100" fmla="*/ 53 w 241"/>
                <a:gd name="T101" fmla="*/ 377 h 894"/>
                <a:gd name="T102" fmla="*/ 53 w 241"/>
                <a:gd name="T103" fmla="*/ 380 h 894"/>
                <a:gd name="T104" fmla="*/ 45 w 241"/>
                <a:gd name="T105" fmla="*/ 378 h 894"/>
                <a:gd name="T106" fmla="*/ 42 w 241"/>
                <a:gd name="T107" fmla="*/ 378 h 894"/>
                <a:gd name="T108" fmla="*/ 47 w 241"/>
                <a:gd name="T109" fmla="*/ 386 h 894"/>
                <a:gd name="T110" fmla="*/ 52 w 241"/>
                <a:gd name="T111" fmla="*/ 394 h 894"/>
                <a:gd name="T112" fmla="*/ 53 w 241"/>
                <a:gd name="T113" fmla="*/ 398 h 894"/>
                <a:gd name="T114" fmla="*/ 54 w 241"/>
                <a:gd name="T115" fmla="*/ 402 h 894"/>
                <a:gd name="T116" fmla="*/ 53 w 241"/>
                <a:gd name="T117" fmla="*/ 404 h 894"/>
                <a:gd name="T118" fmla="*/ 58 w 241"/>
                <a:gd name="T119" fmla="*/ 407 h 894"/>
                <a:gd name="T120" fmla="*/ 62 w 241"/>
                <a:gd name="T121" fmla="*/ 412 h 894"/>
                <a:gd name="T122" fmla="*/ 61 w 241"/>
                <a:gd name="T123" fmla="*/ 414 h 894"/>
                <a:gd name="T124" fmla="*/ 66 w 241"/>
                <a:gd name="T125" fmla="*/ 417 h 894"/>
                <a:gd name="T126" fmla="*/ 68 w 241"/>
                <a:gd name="T127" fmla="*/ 420 h 8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41"/>
                <a:gd name="T193" fmla="*/ 0 h 894"/>
                <a:gd name="T194" fmla="*/ 241 w 241"/>
                <a:gd name="T195" fmla="*/ 894 h 8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3" name="AutoShape 273"/>
            <p:cNvSpPr>
              <a:spLocks/>
            </p:cNvSpPr>
            <p:nvPr/>
          </p:nvSpPr>
          <p:spPr bwMode="gray">
            <a:xfrm>
              <a:off x="1954528" y="3626400"/>
              <a:ext cx="73152" cy="62912"/>
            </a:xfrm>
            <a:custGeom>
              <a:avLst/>
              <a:gdLst>
                <a:gd name="T0" fmla="*/ 21 w 64"/>
                <a:gd name="T1" fmla="*/ 2 h 56"/>
                <a:gd name="T2" fmla="*/ 26 w 64"/>
                <a:gd name="T3" fmla="*/ 15 h 56"/>
                <a:gd name="T4" fmla="*/ 32 w 64"/>
                <a:gd name="T5" fmla="*/ 28 h 56"/>
                <a:gd name="T6" fmla="*/ 28 w 64"/>
                <a:gd name="T7" fmla="*/ 27 h 56"/>
                <a:gd name="T8" fmla="*/ 24 w 64"/>
                <a:gd name="T9" fmla="*/ 28 h 56"/>
                <a:gd name="T10" fmla="*/ 13 w 64"/>
                <a:gd name="T11" fmla="*/ 27 h 56"/>
                <a:gd name="T12" fmla="*/ 9 w 64"/>
                <a:gd name="T13" fmla="*/ 26 h 56"/>
                <a:gd name="T14" fmla="*/ 0 w 64"/>
                <a:gd name="T15" fmla="*/ 25 h 56"/>
                <a:gd name="T16" fmla="*/ 2 w 64"/>
                <a:gd name="T17" fmla="*/ 24 h 56"/>
                <a:gd name="T18" fmla="*/ 8 w 64"/>
                <a:gd name="T19" fmla="*/ 22 h 56"/>
                <a:gd name="T20" fmla="*/ 11 w 64"/>
                <a:gd name="T21" fmla="*/ 24 h 56"/>
                <a:gd name="T22" fmla="*/ 14 w 64"/>
                <a:gd name="T23" fmla="*/ 24 h 56"/>
                <a:gd name="T24" fmla="*/ 8 w 64"/>
                <a:gd name="T25" fmla="*/ 21 h 56"/>
                <a:gd name="T26" fmla="*/ 15 w 64"/>
                <a:gd name="T27" fmla="*/ 22 h 56"/>
                <a:gd name="T28" fmla="*/ 19 w 64"/>
                <a:gd name="T29" fmla="*/ 23 h 56"/>
                <a:gd name="T30" fmla="*/ 24 w 64"/>
                <a:gd name="T31" fmla="*/ 24 h 56"/>
                <a:gd name="T32" fmla="*/ 25 w 64"/>
                <a:gd name="T33" fmla="*/ 24 h 56"/>
                <a:gd name="T34" fmla="*/ 13 w 64"/>
                <a:gd name="T35" fmla="*/ 17 h 56"/>
                <a:gd name="T36" fmla="*/ 18 w 64"/>
                <a:gd name="T37" fmla="*/ 12 h 56"/>
                <a:gd name="T38" fmla="*/ 10 w 64"/>
                <a:gd name="T39" fmla="*/ 12 h 56"/>
                <a:gd name="T40" fmla="*/ 7 w 64"/>
                <a:gd name="T41" fmla="*/ 3 h 56"/>
                <a:gd name="T42" fmla="*/ 11 w 64"/>
                <a:gd name="T43" fmla="*/ 0 h 56"/>
                <a:gd name="T44" fmla="*/ 21 w 64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4" name="AutoShape 274"/>
            <p:cNvSpPr>
              <a:spLocks/>
            </p:cNvSpPr>
            <p:nvPr/>
          </p:nvSpPr>
          <p:spPr bwMode="gray">
            <a:xfrm>
              <a:off x="1771649" y="3334311"/>
              <a:ext cx="18288" cy="42690"/>
            </a:xfrm>
            <a:custGeom>
              <a:avLst/>
              <a:gdLst>
                <a:gd name="T0" fmla="*/ 3 w 17"/>
                <a:gd name="T1" fmla="*/ 0 h 37"/>
                <a:gd name="T2" fmla="*/ 0 w 17"/>
                <a:gd name="T3" fmla="*/ 2 h 37"/>
                <a:gd name="T4" fmla="*/ 4 w 17"/>
                <a:gd name="T5" fmla="*/ 19 h 37"/>
                <a:gd name="T6" fmla="*/ 8 w 17"/>
                <a:gd name="T7" fmla="*/ 17 h 37"/>
                <a:gd name="T8" fmla="*/ 8 w 17"/>
                <a:gd name="T9" fmla="*/ 15 h 37"/>
                <a:gd name="T10" fmla="*/ 6 w 17"/>
                <a:gd name="T11" fmla="*/ 6 h 37"/>
                <a:gd name="T12" fmla="*/ 8 w 17"/>
                <a:gd name="T13" fmla="*/ 6 h 37"/>
                <a:gd name="T14" fmla="*/ 3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5" name="AutoShape 275"/>
            <p:cNvSpPr>
              <a:spLocks/>
            </p:cNvSpPr>
            <p:nvPr/>
          </p:nvSpPr>
          <p:spPr bwMode="gray">
            <a:xfrm>
              <a:off x="1817369" y="3527539"/>
              <a:ext cx="20574" cy="33703"/>
            </a:xfrm>
            <a:custGeom>
              <a:avLst/>
              <a:gdLst>
                <a:gd name="T0" fmla="*/ 5 w 20"/>
                <a:gd name="T1" fmla="*/ 0 h 30"/>
                <a:gd name="T2" fmla="*/ 0 w 20"/>
                <a:gd name="T3" fmla="*/ 6 h 30"/>
                <a:gd name="T4" fmla="*/ 5 w 20"/>
                <a:gd name="T5" fmla="*/ 13 h 30"/>
                <a:gd name="T6" fmla="*/ 8 w 20"/>
                <a:gd name="T7" fmla="*/ 15 h 30"/>
                <a:gd name="T8" fmla="*/ 9 w 20"/>
                <a:gd name="T9" fmla="*/ 11 h 30"/>
                <a:gd name="T10" fmla="*/ 5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6" name="AutoShape 292"/>
            <p:cNvSpPr>
              <a:spLocks/>
            </p:cNvSpPr>
            <p:nvPr/>
          </p:nvSpPr>
          <p:spPr bwMode="gray">
            <a:xfrm>
              <a:off x="1435607" y="2130005"/>
              <a:ext cx="144018" cy="179747"/>
            </a:xfrm>
            <a:custGeom>
              <a:avLst/>
              <a:gdLst>
                <a:gd name="T0" fmla="*/ 0 w 125"/>
                <a:gd name="T1" fmla="*/ 32 h 160"/>
                <a:gd name="T2" fmla="*/ 2 w 125"/>
                <a:gd name="T3" fmla="*/ 44 h 160"/>
                <a:gd name="T4" fmla="*/ 0 w 125"/>
                <a:gd name="T5" fmla="*/ 47 h 160"/>
                <a:gd name="T6" fmla="*/ 8 w 125"/>
                <a:gd name="T7" fmla="*/ 50 h 160"/>
                <a:gd name="T8" fmla="*/ 10 w 125"/>
                <a:gd name="T9" fmla="*/ 47 h 160"/>
                <a:gd name="T10" fmla="*/ 12 w 125"/>
                <a:gd name="T11" fmla="*/ 50 h 160"/>
                <a:gd name="T12" fmla="*/ 11 w 125"/>
                <a:gd name="T13" fmla="*/ 57 h 160"/>
                <a:gd name="T14" fmla="*/ 7 w 125"/>
                <a:gd name="T15" fmla="*/ 60 h 160"/>
                <a:gd name="T16" fmla="*/ 8 w 125"/>
                <a:gd name="T17" fmla="*/ 67 h 160"/>
                <a:gd name="T18" fmla="*/ 6 w 125"/>
                <a:gd name="T19" fmla="*/ 73 h 160"/>
                <a:gd name="T20" fmla="*/ 9 w 125"/>
                <a:gd name="T21" fmla="*/ 72 h 160"/>
                <a:gd name="T22" fmla="*/ 21 w 125"/>
                <a:gd name="T23" fmla="*/ 80 h 160"/>
                <a:gd name="T24" fmla="*/ 25 w 125"/>
                <a:gd name="T25" fmla="*/ 76 h 160"/>
                <a:gd name="T26" fmla="*/ 26 w 125"/>
                <a:gd name="T27" fmla="*/ 70 h 160"/>
                <a:gd name="T28" fmla="*/ 28 w 125"/>
                <a:gd name="T29" fmla="*/ 66 h 160"/>
                <a:gd name="T30" fmla="*/ 30 w 125"/>
                <a:gd name="T31" fmla="*/ 58 h 160"/>
                <a:gd name="T32" fmla="*/ 31 w 125"/>
                <a:gd name="T33" fmla="*/ 58 h 160"/>
                <a:gd name="T34" fmla="*/ 31 w 125"/>
                <a:gd name="T35" fmla="*/ 60 h 160"/>
                <a:gd name="T36" fmla="*/ 33 w 125"/>
                <a:gd name="T37" fmla="*/ 60 h 160"/>
                <a:gd name="T38" fmla="*/ 33 w 125"/>
                <a:gd name="T39" fmla="*/ 58 h 160"/>
                <a:gd name="T40" fmla="*/ 35 w 125"/>
                <a:gd name="T41" fmla="*/ 55 h 160"/>
                <a:gd name="T42" fmla="*/ 42 w 125"/>
                <a:gd name="T43" fmla="*/ 52 h 160"/>
                <a:gd name="T44" fmla="*/ 54 w 125"/>
                <a:gd name="T45" fmla="*/ 44 h 160"/>
                <a:gd name="T46" fmla="*/ 60 w 125"/>
                <a:gd name="T47" fmla="*/ 30 h 160"/>
                <a:gd name="T48" fmla="*/ 63 w 125"/>
                <a:gd name="T49" fmla="*/ 30 h 160"/>
                <a:gd name="T50" fmla="*/ 58 w 125"/>
                <a:gd name="T51" fmla="*/ 20 h 160"/>
                <a:gd name="T52" fmla="*/ 61 w 125"/>
                <a:gd name="T53" fmla="*/ 19 h 160"/>
                <a:gd name="T54" fmla="*/ 49 w 125"/>
                <a:gd name="T55" fmla="*/ 13 h 160"/>
                <a:gd name="T56" fmla="*/ 39 w 125"/>
                <a:gd name="T57" fmla="*/ 13 h 160"/>
                <a:gd name="T58" fmla="*/ 32 w 125"/>
                <a:gd name="T59" fmla="*/ 6 h 160"/>
                <a:gd name="T60" fmla="*/ 23 w 125"/>
                <a:gd name="T61" fmla="*/ 0 h 160"/>
                <a:gd name="T62" fmla="*/ 19 w 125"/>
                <a:gd name="T63" fmla="*/ 5 h 160"/>
                <a:gd name="T64" fmla="*/ 9 w 125"/>
                <a:gd name="T65" fmla="*/ 10 h 160"/>
                <a:gd name="T66" fmla="*/ 7 w 125"/>
                <a:gd name="T67" fmla="*/ 20 h 160"/>
                <a:gd name="T68" fmla="*/ 6 w 125"/>
                <a:gd name="T69" fmla="*/ 26 h 160"/>
                <a:gd name="T70" fmla="*/ 0 w 125"/>
                <a:gd name="T71" fmla="*/ 32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8" name="AutoShape 294"/>
            <p:cNvSpPr>
              <a:spLocks/>
            </p:cNvSpPr>
            <p:nvPr/>
          </p:nvSpPr>
          <p:spPr bwMode="gray">
            <a:xfrm>
              <a:off x="1456181" y="2246840"/>
              <a:ext cx="6858" cy="449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2 h 5"/>
                <a:gd name="T4" fmla="*/ 0 w 6"/>
                <a:gd name="T5" fmla="*/ 0 h 5"/>
                <a:gd name="T6" fmla="*/ 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0" name="AutoShape 299"/>
            <p:cNvSpPr>
              <a:spLocks/>
            </p:cNvSpPr>
            <p:nvPr/>
          </p:nvSpPr>
          <p:spPr bwMode="gray">
            <a:xfrm>
              <a:off x="1428749" y="2172695"/>
              <a:ext cx="329184" cy="510033"/>
            </a:xfrm>
            <a:custGeom>
              <a:avLst/>
              <a:gdLst>
                <a:gd name="T0" fmla="*/ 141 w 288"/>
                <a:gd name="T1" fmla="*/ 173 h 455"/>
                <a:gd name="T2" fmla="*/ 139 w 288"/>
                <a:gd name="T3" fmla="*/ 179 h 455"/>
                <a:gd name="T4" fmla="*/ 139 w 288"/>
                <a:gd name="T5" fmla="*/ 189 h 455"/>
                <a:gd name="T6" fmla="*/ 141 w 288"/>
                <a:gd name="T7" fmla="*/ 200 h 455"/>
                <a:gd name="T8" fmla="*/ 144 w 288"/>
                <a:gd name="T9" fmla="*/ 201 h 455"/>
                <a:gd name="T10" fmla="*/ 139 w 288"/>
                <a:gd name="T11" fmla="*/ 212 h 455"/>
                <a:gd name="T12" fmla="*/ 139 w 288"/>
                <a:gd name="T13" fmla="*/ 216 h 455"/>
                <a:gd name="T14" fmla="*/ 136 w 288"/>
                <a:gd name="T15" fmla="*/ 221 h 455"/>
                <a:gd name="T16" fmla="*/ 133 w 288"/>
                <a:gd name="T17" fmla="*/ 227 h 455"/>
                <a:gd name="T18" fmla="*/ 130 w 288"/>
                <a:gd name="T19" fmla="*/ 227 h 455"/>
                <a:gd name="T20" fmla="*/ 123 w 288"/>
                <a:gd name="T21" fmla="*/ 221 h 455"/>
                <a:gd name="T22" fmla="*/ 118 w 288"/>
                <a:gd name="T23" fmla="*/ 215 h 455"/>
                <a:gd name="T24" fmla="*/ 109 w 288"/>
                <a:gd name="T25" fmla="*/ 210 h 455"/>
                <a:gd name="T26" fmla="*/ 99 w 288"/>
                <a:gd name="T27" fmla="*/ 204 h 455"/>
                <a:gd name="T28" fmla="*/ 90 w 288"/>
                <a:gd name="T29" fmla="*/ 199 h 455"/>
                <a:gd name="T30" fmla="*/ 81 w 288"/>
                <a:gd name="T31" fmla="*/ 194 h 455"/>
                <a:gd name="T32" fmla="*/ 72 w 288"/>
                <a:gd name="T33" fmla="*/ 184 h 455"/>
                <a:gd name="T34" fmla="*/ 61 w 288"/>
                <a:gd name="T35" fmla="*/ 175 h 455"/>
                <a:gd name="T36" fmla="*/ 61 w 288"/>
                <a:gd name="T37" fmla="*/ 168 h 455"/>
                <a:gd name="T38" fmla="*/ 54 w 288"/>
                <a:gd name="T39" fmla="*/ 155 h 455"/>
                <a:gd name="T40" fmla="*/ 47 w 288"/>
                <a:gd name="T41" fmla="*/ 141 h 455"/>
                <a:gd name="T42" fmla="*/ 42 w 288"/>
                <a:gd name="T43" fmla="*/ 133 h 455"/>
                <a:gd name="T44" fmla="*/ 37 w 288"/>
                <a:gd name="T45" fmla="*/ 124 h 455"/>
                <a:gd name="T46" fmla="*/ 33 w 288"/>
                <a:gd name="T47" fmla="*/ 115 h 455"/>
                <a:gd name="T48" fmla="*/ 28 w 288"/>
                <a:gd name="T49" fmla="*/ 106 h 455"/>
                <a:gd name="T50" fmla="*/ 23 w 288"/>
                <a:gd name="T51" fmla="*/ 96 h 455"/>
                <a:gd name="T52" fmla="*/ 18 w 288"/>
                <a:gd name="T53" fmla="*/ 87 h 455"/>
                <a:gd name="T54" fmla="*/ 10 w 288"/>
                <a:gd name="T55" fmla="*/ 81 h 455"/>
                <a:gd name="T56" fmla="*/ 3 w 288"/>
                <a:gd name="T57" fmla="*/ 75 h 455"/>
                <a:gd name="T58" fmla="*/ 4 w 288"/>
                <a:gd name="T59" fmla="*/ 72 h 455"/>
                <a:gd name="T60" fmla="*/ 0 w 288"/>
                <a:gd name="T61" fmla="*/ 56 h 455"/>
                <a:gd name="T62" fmla="*/ 5 w 288"/>
                <a:gd name="T63" fmla="*/ 48 h 455"/>
                <a:gd name="T64" fmla="*/ 10 w 288"/>
                <a:gd name="T65" fmla="*/ 41 h 455"/>
                <a:gd name="T66" fmla="*/ 11 w 288"/>
                <a:gd name="T67" fmla="*/ 48 h 455"/>
                <a:gd name="T68" fmla="*/ 9 w 288"/>
                <a:gd name="T69" fmla="*/ 54 h 455"/>
                <a:gd name="T70" fmla="*/ 12 w 288"/>
                <a:gd name="T71" fmla="*/ 53 h 455"/>
                <a:gd name="T72" fmla="*/ 24 w 288"/>
                <a:gd name="T73" fmla="*/ 61 h 455"/>
                <a:gd name="T74" fmla="*/ 28 w 288"/>
                <a:gd name="T75" fmla="*/ 57 h 455"/>
                <a:gd name="T76" fmla="*/ 29 w 288"/>
                <a:gd name="T77" fmla="*/ 51 h 455"/>
                <a:gd name="T78" fmla="*/ 31 w 288"/>
                <a:gd name="T79" fmla="*/ 47 h 455"/>
                <a:gd name="T80" fmla="*/ 34 w 288"/>
                <a:gd name="T81" fmla="*/ 39 h 455"/>
                <a:gd name="T82" fmla="*/ 35 w 288"/>
                <a:gd name="T83" fmla="*/ 39 h 455"/>
                <a:gd name="T84" fmla="*/ 35 w 288"/>
                <a:gd name="T85" fmla="*/ 42 h 455"/>
                <a:gd name="T86" fmla="*/ 36 w 288"/>
                <a:gd name="T87" fmla="*/ 41 h 455"/>
                <a:gd name="T88" fmla="*/ 36 w 288"/>
                <a:gd name="T89" fmla="*/ 39 h 455"/>
                <a:gd name="T90" fmla="*/ 38 w 288"/>
                <a:gd name="T91" fmla="*/ 36 h 455"/>
                <a:gd name="T92" fmla="*/ 45 w 288"/>
                <a:gd name="T93" fmla="*/ 33 h 455"/>
                <a:gd name="T94" fmla="*/ 57 w 288"/>
                <a:gd name="T95" fmla="*/ 26 h 455"/>
                <a:gd name="T96" fmla="*/ 63 w 288"/>
                <a:gd name="T97" fmla="*/ 11 h 455"/>
                <a:gd name="T98" fmla="*/ 66 w 288"/>
                <a:gd name="T99" fmla="*/ 11 h 455"/>
                <a:gd name="T100" fmla="*/ 61 w 288"/>
                <a:gd name="T101" fmla="*/ 2 h 455"/>
                <a:gd name="T102" fmla="*/ 65 w 288"/>
                <a:gd name="T103" fmla="*/ 0 h 455"/>
                <a:gd name="T104" fmla="*/ 66 w 288"/>
                <a:gd name="T105" fmla="*/ 0 h 455"/>
                <a:gd name="T106" fmla="*/ 72 w 288"/>
                <a:gd name="T107" fmla="*/ 6 h 455"/>
                <a:gd name="T108" fmla="*/ 78 w 288"/>
                <a:gd name="T109" fmla="*/ 12 h 455"/>
                <a:gd name="T110" fmla="*/ 86 w 288"/>
                <a:gd name="T111" fmla="*/ 21 h 455"/>
                <a:gd name="T112" fmla="*/ 88 w 288"/>
                <a:gd name="T113" fmla="*/ 27 h 455"/>
                <a:gd name="T114" fmla="*/ 102 w 288"/>
                <a:gd name="T115" fmla="*/ 27 h 455"/>
                <a:gd name="T116" fmla="*/ 110 w 288"/>
                <a:gd name="T117" fmla="*/ 28 h 455"/>
                <a:gd name="T118" fmla="*/ 121 w 288"/>
                <a:gd name="T119" fmla="*/ 32 h 455"/>
                <a:gd name="T120" fmla="*/ 117 w 288"/>
                <a:gd name="T121" fmla="*/ 47 h 455"/>
                <a:gd name="T122" fmla="*/ 124 w 288"/>
                <a:gd name="T123" fmla="*/ 51 h 455"/>
                <a:gd name="T124" fmla="*/ 120 w 288"/>
                <a:gd name="T125" fmla="*/ 51 h 455"/>
                <a:gd name="T126" fmla="*/ 111 w 288"/>
                <a:gd name="T127" fmla="*/ 54 h 45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88"/>
                <a:gd name="T193" fmla="*/ 0 h 455"/>
                <a:gd name="T194" fmla="*/ 288 w 288"/>
                <a:gd name="T195" fmla="*/ 455 h 45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1" name="AutoShape 301"/>
            <p:cNvSpPr>
              <a:spLocks/>
            </p:cNvSpPr>
            <p:nvPr/>
          </p:nvSpPr>
          <p:spPr bwMode="gray">
            <a:xfrm>
              <a:off x="5170928" y="692027"/>
              <a:ext cx="1277873" cy="912217"/>
            </a:xfrm>
            <a:custGeom>
              <a:avLst/>
              <a:gdLst>
                <a:gd name="T0" fmla="*/ 249 w 1118"/>
                <a:gd name="T1" fmla="*/ 296 h 812"/>
                <a:gd name="T2" fmla="*/ 242 w 1118"/>
                <a:gd name="T3" fmla="*/ 303 h 812"/>
                <a:gd name="T4" fmla="*/ 234 w 1118"/>
                <a:gd name="T5" fmla="*/ 310 h 812"/>
                <a:gd name="T6" fmla="*/ 224 w 1118"/>
                <a:gd name="T7" fmla="*/ 314 h 812"/>
                <a:gd name="T8" fmla="*/ 219 w 1118"/>
                <a:gd name="T9" fmla="*/ 310 h 812"/>
                <a:gd name="T10" fmla="*/ 203 w 1118"/>
                <a:gd name="T11" fmla="*/ 308 h 812"/>
                <a:gd name="T12" fmla="*/ 196 w 1118"/>
                <a:gd name="T13" fmla="*/ 319 h 812"/>
                <a:gd name="T14" fmla="*/ 191 w 1118"/>
                <a:gd name="T15" fmla="*/ 309 h 812"/>
                <a:gd name="T16" fmla="*/ 186 w 1118"/>
                <a:gd name="T17" fmla="*/ 313 h 812"/>
                <a:gd name="T18" fmla="*/ 173 w 1118"/>
                <a:gd name="T19" fmla="*/ 311 h 812"/>
                <a:gd name="T20" fmla="*/ 164 w 1118"/>
                <a:gd name="T21" fmla="*/ 310 h 812"/>
                <a:gd name="T22" fmla="*/ 153 w 1118"/>
                <a:gd name="T23" fmla="*/ 305 h 812"/>
                <a:gd name="T24" fmla="*/ 152 w 1118"/>
                <a:gd name="T25" fmla="*/ 303 h 812"/>
                <a:gd name="T26" fmla="*/ 141 w 1118"/>
                <a:gd name="T27" fmla="*/ 299 h 812"/>
                <a:gd name="T28" fmla="*/ 138 w 1118"/>
                <a:gd name="T29" fmla="*/ 295 h 812"/>
                <a:gd name="T30" fmla="*/ 134 w 1118"/>
                <a:gd name="T31" fmla="*/ 296 h 812"/>
                <a:gd name="T32" fmla="*/ 120 w 1118"/>
                <a:gd name="T33" fmla="*/ 286 h 812"/>
                <a:gd name="T34" fmla="*/ 111 w 1118"/>
                <a:gd name="T35" fmla="*/ 280 h 812"/>
                <a:gd name="T36" fmla="*/ 107 w 1118"/>
                <a:gd name="T37" fmla="*/ 284 h 812"/>
                <a:gd name="T38" fmla="*/ 106 w 1118"/>
                <a:gd name="T39" fmla="*/ 283 h 812"/>
                <a:gd name="T40" fmla="*/ 95 w 1118"/>
                <a:gd name="T41" fmla="*/ 277 h 812"/>
                <a:gd name="T42" fmla="*/ 83 w 1118"/>
                <a:gd name="T43" fmla="*/ 269 h 812"/>
                <a:gd name="T44" fmla="*/ 78 w 1118"/>
                <a:gd name="T45" fmla="*/ 268 h 812"/>
                <a:gd name="T46" fmla="*/ 73 w 1118"/>
                <a:gd name="T47" fmla="*/ 253 h 812"/>
                <a:gd name="T48" fmla="*/ 79 w 1118"/>
                <a:gd name="T49" fmla="*/ 255 h 812"/>
                <a:gd name="T50" fmla="*/ 81 w 1118"/>
                <a:gd name="T51" fmla="*/ 250 h 812"/>
                <a:gd name="T52" fmla="*/ 74 w 1118"/>
                <a:gd name="T53" fmla="*/ 241 h 812"/>
                <a:gd name="T54" fmla="*/ 74 w 1118"/>
                <a:gd name="T55" fmla="*/ 236 h 812"/>
                <a:gd name="T56" fmla="*/ 73 w 1118"/>
                <a:gd name="T57" fmla="*/ 233 h 812"/>
                <a:gd name="T58" fmla="*/ 71 w 1118"/>
                <a:gd name="T59" fmla="*/ 231 h 812"/>
                <a:gd name="T60" fmla="*/ 70 w 1118"/>
                <a:gd name="T61" fmla="*/ 228 h 812"/>
                <a:gd name="T62" fmla="*/ 69 w 1118"/>
                <a:gd name="T63" fmla="*/ 225 h 812"/>
                <a:gd name="T64" fmla="*/ 68 w 1118"/>
                <a:gd name="T65" fmla="*/ 222 h 812"/>
                <a:gd name="T66" fmla="*/ 65 w 1118"/>
                <a:gd name="T67" fmla="*/ 220 h 812"/>
                <a:gd name="T68" fmla="*/ 59 w 1118"/>
                <a:gd name="T69" fmla="*/ 219 h 812"/>
                <a:gd name="T70" fmla="*/ 56 w 1118"/>
                <a:gd name="T71" fmla="*/ 217 h 812"/>
                <a:gd name="T72" fmla="*/ 42 w 1118"/>
                <a:gd name="T73" fmla="*/ 213 h 812"/>
                <a:gd name="T74" fmla="*/ 35 w 1118"/>
                <a:gd name="T75" fmla="*/ 210 h 812"/>
                <a:gd name="T76" fmla="*/ 29 w 1118"/>
                <a:gd name="T77" fmla="*/ 202 h 812"/>
                <a:gd name="T78" fmla="*/ 17 w 1118"/>
                <a:gd name="T79" fmla="*/ 199 h 812"/>
                <a:gd name="T80" fmla="*/ 17 w 1118"/>
                <a:gd name="T81" fmla="*/ 196 h 812"/>
                <a:gd name="T82" fmla="*/ 20 w 1118"/>
                <a:gd name="T83" fmla="*/ 196 h 812"/>
                <a:gd name="T84" fmla="*/ 20 w 1118"/>
                <a:gd name="T85" fmla="*/ 196 h 812"/>
                <a:gd name="T86" fmla="*/ 21 w 1118"/>
                <a:gd name="T87" fmla="*/ 195 h 812"/>
                <a:gd name="T88" fmla="*/ 15 w 1118"/>
                <a:gd name="T89" fmla="*/ 181 h 812"/>
                <a:gd name="T90" fmla="*/ 6 w 1118"/>
                <a:gd name="T91" fmla="*/ 180 h 812"/>
                <a:gd name="T92" fmla="*/ 0 w 1118"/>
                <a:gd name="T93" fmla="*/ 170 h 812"/>
                <a:gd name="T94" fmla="*/ 4 w 1118"/>
                <a:gd name="T95" fmla="*/ 161 h 812"/>
                <a:gd name="T96" fmla="*/ 11 w 1118"/>
                <a:gd name="T97" fmla="*/ 156 h 812"/>
                <a:gd name="T98" fmla="*/ 17 w 1118"/>
                <a:gd name="T99" fmla="*/ 156 h 812"/>
                <a:gd name="T100" fmla="*/ 22 w 1118"/>
                <a:gd name="T101" fmla="*/ 157 h 812"/>
                <a:gd name="T102" fmla="*/ 29 w 1118"/>
                <a:gd name="T103" fmla="*/ 149 h 812"/>
                <a:gd name="T104" fmla="*/ 39 w 1118"/>
                <a:gd name="T105" fmla="*/ 147 h 812"/>
                <a:gd name="T106" fmla="*/ 47 w 1118"/>
                <a:gd name="T107" fmla="*/ 140 h 812"/>
                <a:gd name="T108" fmla="*/ 55 w 1118"/>
                <a:gd name="T109" fmla="*/ 134 h 812"/>
                <a:gd name="T110" fmla="*/ 52 w 1118"/>
                <a:gd name="T111" fmla="*/ 128 h 812"/>
                <a:gd name="T112" fmla="*/ 54 w 1118"/>
                <a:gd name="T113" fmla="*/ 126 h 812"/>
                <a:gd name="T114" fmla="*/ 54 w 1118"/>
                <a:gd name="T115" fmla="*/ 123 h 812"/>
                <a:gd name="T116" fmla="*/ 50 w 1118"/>
                <a:gd name="T117" fmla="*/ 114 h 812"/>
                <a:gd name="T118" fmla="*/ 45 w 1118"/>
                <a:gd name="T119" fmla="*/ 105 h 812"/>
                <a:gd name="T120" fmla="*/ 39 w 1118"/>
                <a:gd name="T121" fmla="*/ 102 h 812"/>
                <a:gd name="T122" fmla="*/ 50 w 1118"/>
                <a:gd name="T123" fmla="*/ 98 h 812"/>
                <a:gd name="T124" fmla="*/ 65 w 1118"/>
                <a:gd name="T125" fmla="*/ 99 h 812"/>
                <a:gd name="T126" fmla="*/ 60 w 1118"/>
                <a:gd name="T127" fmla="*/ 95 h 8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18"/>
                <a:gd name="T193" fmla="*/ 0 h 812"/>
                <a:gd name="T194" fmla="*/ 1118 w 1118"/>
                <a:gd name="T195" fmla="*/ 812 h 8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2" name="AutoShape 302"/>
            <p:cNvSpPr>
              <a:spLocks/>
            </p:cNvSpPr>
            <p:nvPr/>
          </p:nvSpPr>
          <p:spPr bwMode="gray">
            <a:xfrm>
              <a:off x="6144763" y="1613231"/>
              <a:ext cx="54864" cy="47184"/>
            </a:xfrm>
            <a:custGeom>
              <a:avLst/>
              <a:gdLst>
                <a:gd name="T0" fmla="*/ 19 w 48"/>
                <a:gd name="T1" fmla="*/ 0 h 43"/>
                <a:gd name="T2" fmla="*/ 7 w 48"/>
                <a:gd name="T3" fmla="*/ 2 h 43"/>
                <a:gd name="T4" fmla="*/ 0 w 48"/>
                <a:gd name="T5" fmla="*/ 7 h 43"/>
                <a:gd name="T6" fmla="*/ 1 w 48"/>
                <a:gd name="T7" fmla="*/ 17 h 43"/>
                <a:gd name="T8" fmla="*/ 10 w 48"/>
                <a:gd name="T9" fmla="*/ 21 h 43"/>
                <a:gd name="T10" fmla="*/ 13 w 48"/>
                <a:gd name="T11" fmla="*/ 20 h 43"/>
                <a:gd name="T12" fmla="*/ 20 w 48"/>
                <a:gd name="T13" fmla="*/ 12 h 43"/>
                <a:gd name="T14" fmla="*/ 24 w 48"/>
                <a:gd name="T15" fmla="*/ 5 h 43"/>
                <a:gd name="T16" fmla="*/ 23 w 48"/>
                <a:gd name="T17" fmla="*/ 0 h 43"/>
                <a:gd name="T18" fmla="*/ 19 w 48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3"/>
                <a:gd name="T32" fmla="*/ 48 w 4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3">
                  <a:moveTo>
                    <a:pt x="38" y="0"/>
                  </a:moveTo>
                  <a:lnTo>
                    <a:pt x="15" y="4"/>
                  </a:lnTo>
                  <a:lnTo>
                    <a:pt x="0" y="15"/>
                  </a:lnTo>
                  <a:lnTo>
                    <a:pt x="2" y="35"/>
                  </a:lnTo>
                  <a:lnTo>
                    <a:pt x="20" y="43"/>
                  </a:lnTo>
                  <a:lnTo>
                    <a:pt x="27" y="41"/>
                  </a:lnTo>
                  <a:lnTo>
                    <a:pt x="40" y="25"/>
                  </a:lnTo>
                  <a:lnTo>
                    <a:pt x="48" y="10"/>
                  </a:lnTo>
                  <a:lnTo>
                    <a:pt x="4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3" name="AutoShape 303"/>
            <p:cNvSpPr>
              <a:spLocks/>
            </p:cNvSpPr>
            <p:nvPr/>
          </p:nvSpPr>
          <p:spPr bwMode="gray">
            <a:xfrm>
              <a:off x="6567672" y="1015572"/>
              <a:ext cx="212598" cy="222437"/>
            </a:xfrm>
            <a:custGeom>
              <a:avLst/>
              <a:gdLst>
                <a:gd name="T0" fmla="*/ 87 w 186"/>
                <a:gd name="T1" fmla="*/ 74 h 198"/>
                <a:gd name="T2" fmla="*/ 84 w 186"/>
                <a:gd name="T3" fmla="*/ 72 h 198"/>
                <a:gd name="T4" fmla="*/ 85 w 186"/>
                <a:gd name="T5" fmla="*/ 77 h 198"/>
                <a:gd name="T6" fmla="*/ 80 w 186"/>
                <a:gd name="T7" fmla="*/ 79 h 198"/>
                <a:gd name="T8" fmla="*/ 79 w 186"/>
                <a:gd name="T9" fmla="*/ 84 h 198"/>
                <a:gd name="T10" fmla="*/ 76 w 186"/>
                <a:gd name="T11" fmla="*/ 79 h 198"/>
                <a:gd name="T12" fmla="*/ 74 w 186"/>
                <a:gd name="T13" fmla="*/ 85 h 198"/>
                <a:gd name="T14" fmla="*/ 62 w 186"/>
                <a:gd name="T15" fmla="*/ 84 h 198"/>
                <a:gd name="T16" fmla="*/ 59 w 186"/>
                <a:gd name="T17" fmla="*/ 83 h 198"/>
                <a:gd name="T18" fmla="*/ 56 w 186"/>
                <a:gd name="T19" fmla="*/ 80 h 198"/>
                <a:gd name="T20" fmla="*/ 57 w 186"/>
                <a:gd name="T21" fmla="*/ 85 h 198"/>
                <a:gd name="T22" fmla="*/ 60 w 186"/>
                <a:gd name="T23" fmla="*/ 89 h 198"/>
                <a:gd name="T24" fmla="*/ 55 w 186"/>
                <a:gd name="T25" fmla="*/ 94 h 198"/>
                <a:gd name="T26" fmla="*/ 54 w 186"/>
                <a:gd name="T27" fmla="*/ 99 h 198"/>
                <a:gd name="T28" fmla="*/ 44 w 186"/>
                <a:gd name="T29" fmla="*/ 91 h 198"/>
                <a:gd name="T30" fmla="*/ 43 w 186"/>
                <a:gd name="T31" fmla="*/ 83 h 198"/>
                <a:gd name="T32" fmla="*/ 30 w 186"/>
                <a:gd name="T33" fmla="*/ 85 h 198"/>
                <a:gd name="T34" fmla="*/ 16 w 186"/>
                <a:gd name="T35" fmla="*/ 88 h 198"/>
                <a:gd name="T36" fmla="*/ 12 w 186"/>
                <a:gd name="T37" fmla="*/ 93 h 198"/>
                <a:gd name="T38" fmla="*/ 0 w 186"/>
                <a:gd name="T39" fmla="*/ 91 h 198"/>
                <a:gd name="T40" fmla="*/ 2 w 186"/>
                <a:gd name="T41" fmla="*/ 87 h 198"/>
                <a:gd name="T42" fmla="*/ 9 w 186"/>
                <a:gd name="T43" fmla="*/ 80 h 198"/>
                <a:gd name="T44" fmla="*/ 15 w 186"/>
                <a:gd name="T45" fmla="*/ 73 h 198"/>
                <a:gd name="T46" fmla="*/ 26 w 186"/>
                <a:gd name="T47" fmla="*/ 73 h 198"/>
                <a:gd name="T48" fmla="*/ 37 w 186"/>
                <a:gd name="T49" fmla="*/ 72 h 198"/>
                <a:gd name="T50" fmla="*/ 39 w 186"/>
                <a:gd name="T51" fmla="*/ 73 h 198"/>
                <a:gd name="T52" fmla="*/ 45 w 186"/>
                <a:gd name="T53" fmla="*/ 70 h 198"/>
                <a:gd name="T54" fmla="*/ 43 w 186"/>
                <a:gd name="T55" fmla="*/ 63 h 198"/>
                <a:gd name="T56" fmla="*/ 42 w 186"/>
                <a:gd name="T57" fmla="*/ 53 h 198"/>
                <a:gd name="T58" fmla="*/ 47 w 186"/>
                <a:gd name="T59" fmla="*/ 51 h 198"/>
                <a:gd name="T60" fmla="*/ 46 w 186"/>
                <a:gd name="T61" fmla="*/ 54 h 198"/>
                <a:gd name="T62" fmla="*/ 50 w 186"/>
                <a:gd name="T63" fmla="*/ 58 h 198"/>
                <a:gd name="T64" fmla="*/ 55 w 186"/>
                <a:gd name="T65" fmla="*/ 52 h 198"/>
                <a:gd name="T66" fmla="*/ 60 w 186"/>
                <a:gd name="T67" fmla="*/ 48 h 198"/>
                <a:gd name="T68" fmla="*/ 61 w 186"/>
                <a:gd name="T69" fmla="*/ 39 h 198"/>
                <a:gd name="T70" fmla="*/ 62 w 186"/>
                <a:gd name="T71" fmla="*/ 29 h 198"/>
                <a:gd name="T72" fmla="*/ 57 w 186"/>
                <a:gd name="T73" fmla="*/ 20 h 198"/>
                <a:gd name="T74" fmla="*/ 53 w 186"/>
                <a:gd name="T75" fmla="*/ 9 h 198"/>
                <a:gd name="T76" fmla="*/ 53 w 186"/>
                <a:gd name="T77" fmla="*/ 3 h 198"/>
                <a:gd name="T78" fmla="*/ 59 w 186"/>
                <a:gd name="T79" fmla="*/ 6 h 198"/>
                <a:gd name="T80" fmla="*/ 62 w 186"/>
                <a:gd name="T81" fmla="*/ 5 h 198"/>
                <a:gd name="T82" fmla="*/ 60 w 186"/>
                <a:gd name="T83" fmla="*/ 3 h 198"/>
                <a:gd name="T84" fmla="*/ 56 w 186"/>
                <a:gd name="T85" fmla="*/ 3 h 198"/>
                <a:gd name="T86" fmla="*/ 57 w 186"/>
                <a:gd name="T87" fmla="*/ 0 h 198"/>
                <a:gd name="T88" fmla="*/ 62 w 186"/>
                <a:gd name="T89" fmla="*/ 2 h 198"/>
                <a:gd name="T90" fmla="*/ 71 w 186"/>
                <a:gd name="T91" fmla="*/ 12 h 198"/>
                <a:gd name="T92" fmla="*/ 82 w 186"/>
                <a:gd name="T93" fmla="*/ 23 h 198"/>
                <a:gd name="T94" fmla="*/ 82 w 186"/>
                <a:gd name="T95" fmla="*/ 38 h 198"/>
                <a:gd name="T96" fmla="*/ 80 w 186"/>
                <a:gd name="T97" fmla="*/ 43 h 198"/>
                <a:gd name="T98" fmla="*/ 86 w 186"/>
                <a:gd name="T99" fmla="*/ 57 h 198"/>
                <a:gd name="T100" fmla="*/ 93 w 186"/>
                <a:gd name="T101" fmla="*/ 70 h 198"/>
                <a:gd name="T102" fmla="*/ 89 w 186"/>
                <a:gd name="T103" fmla="*/ 81 h 198"/>
                <a:gd name="T104" fmla="*/ 87 w 186"/>
                <a:gd name="T105" fmla="*/ 74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98"/>
                <a:gd name="T161" fmla="*/ 186 w 186"/>
                <a:gd name="T162" fmla="*/ 198 h 1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98">
                  <a:moveTo>
                    <a:pt x="174" y="148"/>
                  </a:moveTo>
                  <a:lnTo>
                    <a:pt x="168" y="144"/>
                  </a:lnTo>
                  <a:lnTo>
                    <a:pt x="169" y="154"/>
                  </a:lnTo>
                  <a:lnTo>
                    <a:pt x="160" y="158"/>
                  </a:lnTo>
                  <a:lnTo>
                    <a:pt x="157" y="168"/>
                  </a:lnTo>
                  <a:lnTo>
                    <a:pt x="152" y="157"/>
                  </a:lnTo>
                  <a:lnTo>
                    <a:pt x="148" y="170"/>
                  </a:lnTo>
                  <a:lnTo>
                    <a:pt x="125" y="168"/>
                  </a:lnTo>
                  <a:lnTo>
                    <a:pt x="119" y="165"/>
                  </a:lnTo>
                  <a:lnTo>
                    <a:pt x="112" y="159"/>
                  </a:lnTo>
                  <a:lnTo>
                    <a:pt x="115" y="170"/>
                  </a:lnTo>
                  <a:lnTo>
                    <a:pt x="120" y="177"/>
                  </a:lnTo>
                  <a:lnTo>
                    <a:pt x="110" y="188"/>
                  </a:lnTo>
                  <a:lnTo>
                    <a:pt x="108" y="198"/>
                  </a:lnTo>
                  <a:lnTo>
                    <a:pt x="88" y="182"/>
                  </a:lnTo>
                  <a:lnTo>
                    <a:pt x="86" y="166"/>
                  </a:lnTo>
                  <a:lnTo>
                    <a:pt x="61" y="170"/>
                  </a:lnTo>
                  <a:lnTo>
                    <a:pt x="32" y="176"/>
                  </a:lnTo>
                  <a:lnTo>
                    <a:pt x="24" y="186"/>
                  </a:lnTo>
                  <a:lnTo>
                    <a:pt x="0" y="182"/>
                  </a:lnTo>
                  <a:lnTo>
                    <a:pt x="4" y="174"/>
                  </a:lnTo>
                  <a:lnTo>
                    <a:pt x="18" y="159"/>
                  </a:lnTo>
                  <a:lnTo>
                    <a:pt x="31" y="146"/>
                  </a:lnTo>
                  <a:lnTo>
                    <a:pt x="53" y="145"/>
                  </a:lnTo>
                  <a:lnTo>
                    <a:pt x="74" y="144"/>
                  </a:lnTo>
                  <a:lnTo>
                    <a:pt x="78" y="146"/>
                  </a:lnTo>
                  <a:lnTo>
                    <a:pt x="89" y="140"/>
                  </a:lnTo>
                  <a:lnTo>
                    <a:pt x="86" y="127"/>
                  </a:lnTo>
                  <a:lnTo>
                    <a:pt x="84" y="106"/>
                  </a:lnTo>
                  <a:lnTo>
                    <a:pt x="94" y="102"/>
                  </a:lnTo>
                  <a:lnTo>
                    <a:pt x="92" y="108"/>
                  </a:lnTo>
                  <a:lnTo>
                    <a:pt x="100" y="116"/>
                  </a:lnTo>
                  <a:lnTo>
                    <a:pt x="110" y="105"/>
                  </a:lnTo>
                  <a:lnTo>
                    <a:pt x="120" y="96"/>
                  </a:lnTo>
                  <a:lnTo>
                    <a:pt x="122" y="78"/>
                  </a:lnTo>
                  <a:lnTo>
                    <a:pt x="125" y="58"/>
                  </a:lnTo>
                  <a:lnTo>
                    <a:pt x="114" y="39"/>
                  </a:lnTo>
                  <a:lnTo>
                    <a:pt x="106" y="18"/>
                  </a:lnTo>
                  <a:lnTo>
                    <a:pt x="107" y="6"/>
                  </a:lnTo>
                  <a:lnTo>
                    <a:pt x="118" y="13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24" y="3"/>
                  </a:lnTo>
                  <a:lnTo>
                    <a:pt x="142" y="25"/>
                  </a:lnTo>
                  <a:lnTo>
                    <a:pt x="163" y="46"/>
                  </a:lnTo>
                  <a:lnTo>
                    <a:pt x="164" y="75"/>
                  </a:lnTo>
                  <a:lnTo>
                    <a:pt x="160" y="85"/>
                  </a:lnTo>
                  <a:lnTo>
                    <a:pt x="172" y="115"/>
                  </a:lnTo>
                  <a:lnTo>
                    <a:pt x="186" y="140"/>
                  </a:lnTo>
                  <a:lnTo>
                    <a:pt x="178" y="162"/>
                  </a:lnTo>
                  <a:lnTo>
                    <a:pt x="174" y="14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4" name="AutoShape 304"/>
            <p:cNvSpPr>
              <a:spLocks/>
            </p:cNvSpPr>
            <p:nvPr/>
          </p:nvSpPr>
          <p:spPr bwMode="gray">
            <a:xfrm>
              <a:off x="6643110" y="905477"/>
              <a:ext cx="121158" cy="110095"/>
            </a:xfrm>
            <a:custGeom>
              <a:avLst/>
              <a:gdLst>
                <a:gd name="T0" fmla="*/ 41 w 107"/>
                <a:gd name="T1" fmla="*/ 18 h 99"/>
                <a:gd name="T2" fmla="*/ 32 w 107"/>
                <a:gd name="T3" fmla="*/ 16 h 99"/>
                <a:gd name="T4" fmla="*/ 16 w 107"/>
                <a:gd name="T5" fmla="*/ 8 h 99"/>
                <a:gd name="T6" fmla="*/ 0 w 107"/>
                <a:gd name="T7" fmla="*/ 0 h 99"/>
                <a:gd name="T8" fmla="*/ 2 w 107"/>
                <a:gd name="T9" fmla="*/ 6 h 99"/>
                <a:gd name="T10" fmla="*/ 8 w 107"/>
                <a:gd name="T11" fmla="*/ 17 h 99"/>
                <a:gd name="T12" fmla="*/ 12 w 107"/>
                <a:gd name="T13" fmla="*/ 27 h 99"/>
                <a:gd name="T14" fmla="*/ 5 w 107"/>
                <a:gd name="T15" fmla="*/ 27 h 99"/>
                <a:gd name="T16" fmla="*/ 4 w 107"/>
                <a:gd name="T17" fmla="*/ 29 h 99"/>
                <a:gd name="T18" fmla="*/ 4 w 107"/>
                <a:gd name="T19" fmla="*/ 33 h 99"/>
                <a:gd name="T20" fmla="*/ 6 w 107"/>
                <a:gd name="T21" fmla="*/ 40 h 99"/>
                <a:gd name="T22" fmla="*/ 14 w 107"/>
                <a:gd name="T23" fmla="*/ 49 h 99"/>
                <a:gd name="T24" fmla="*/ 16 w 107"/>
                <a:gd name="T25" fmla="*/ 47 h 99"/>
                <a:gd name="T26" fmla="*/ 21 w 107"/>
                <a:gd name="T27" fmla="*/ 46 h 99"/>
                <a:gd name="T28" fmla="*/ 9 w 107"/>
                <a:gd name="T29" fmla="*/ 38 h 99"/>
                <a:gd name="T30" fmla="*/ 14 w 107"/>
                <a:gd name="T31" fmla="*/ 37 h 99"/>
                <a:gd name="T32" fmla="*/ 18 w 107"/>
                <a:gd name="T33" fmla="*/ 36 h 99"/>
                <a:gd name="T34" fmla="*/ 39 w 107"/>
                <a:gd name="T35" fmla="*/ 42 h 99"/>
                <a:gd name="T36" fmla="*/ 40 w 107"/>
                <a:gd name="T37" fmla="*/ 39 h 99"/>
                <a:gd name="T38" fmla="*/ 45 w 107"/>
                <a:gd name="T39" fmla="*/ 31 h 99"/>
                <a:gd name="T40" fmla="*/ 53 w 107"/>
                <a:gd name="T41" fmla="*/ 27 h 99"/>
                <a:gd name="T42" fmla="*/ 48 w 107"/>
                <a:gd name="T43" fmla="*/ 23 h 99"/>
                <a:gd name="T44" fmla="*/ 44 w 107"/>
                <a:gd name="T45" fmla="*/ 15 h 99"/>
                <a:gd name="T46" fmla="*/ 41 w 107"/>
                <a:gd name="T47" fmla="*/ 18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99"/>
                <a:gd name="T74" fmla="*/ 107 w 107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99">
                  <a:moveTo>
                    <a:pt x="83" y="37"/>
                  </a:moveTo>
                  <a:lnTo>
                    <a:pt x="64" y="33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6" y="34"/>
                  </a:lnTo>
                  <a:lnTo>
                    <a:pt x="25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43" y="93"/>
                  </a:lnTo>
                  <a:lnTo>
                    <a:pt x="18" y="76"/>
                  </a:lnTo>
                  <a:lnTo>
                    <a:pt x="29" y="75"/>
                  </a:lnTo>
                  <a:lnTo>
                    <a:pt x="37" y="72"/>
                  </a:lnTo>
                  <a:lnTo>
                    <a:pt x="79" y="84"/>
                  </a:lnTo>
                  <a:lnTo>
                    <a:pt x="80" y="78"/>
                  </a:lnTo>
                  <a:lnTo>
                    <a:pt x="90" y="63"/>
                  </a:lnTo>
                  <a:lnTo>
                    <a:pt x="107" y="54"/>
                  </a:lnTo>
                  <a:lnTo>
                    <a:pt x="96" y="47"/>
                  </a:lnTo>
                  <a:lnTo>
                    <a:pt x="89" y="3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5" name="AutoShape 305"/>
            <p:cNvSpPr>
              <a:spLocks/>
            </p:cNvSpPr>
            <p:nvPr/>
          </p:nvSpPr>
          <p:spPr bwMode="gray">
            <a:xfrm>
              <a:off x="6547098" y="1224528"/>
              <a:ext cx="61722" cy="78639"/>
            </a:xfrm>
            <a:custGeom>
              <a:avLst/>
              <a:gdLst>
                <a:gd name="T0" fmla="*/ 27 w 54"/>
                <a:gd name="T1" fmla="*/ 12 h 68"/>
                <a:gd name="T2" fmla="*/ 27 w 54"/>
                <a:gd name="T3" fmla="*/ 22 h 68"/>
                <a:gd name="T4" fmla="*/ 26 w 54"/>
                <a:gd name="T5" fmla="*/ 31 h 68"/>
                <a:gd name="T6" fmla="*/ 22 w 54"/>
                <a:gd name="T7" fmla="*/ 35 h 68"/>
                <a:gd name="T8" fmla="*/ 18 w 54"/>
                <a:gd name="T9" fmla="*/ 28 h 68"/>
                <a:gd name="T10" fmla="*/ 19 w 54"/>
                <a:gd name="T11" fmla="*/ 34 h 68"/>
                <a:gd name="T12" fmla="*/ 16 w 54"/>
                <a:gd name="T13" fmla="*/ 31 h 68"/>
                <a:gd name="T14" fmla="*/ 13 w 54"/>
                <a:gd name="T15" fmla="*/ 22 h 68"/>
                <a:gd name="T16" fmla="*/ 13 w 54"/>
                <a:gd name="T17" fmla="*/ 16 h 68"/>
                <a:gd name="T18" fmla="*/ 7 w 54"/>
                <a:gd name="T19" fmla="*/ 10 h 68"/>
                <a:gd name="T20" fmla="*/ 10 w 54"/>
                <a:gd name="T21" fmla="*/ 16 h 68"/>
                <a:gd name="T22" fmla="*/ 6 w 54"/>
                <a:gd name="T23" fmla="*/ 16 h 68"/>
                <a:gd name="T24" fmla="*/ 3 w 54"/>
                <a:gd name="T25" fmla="*/ 12 h 68"/>
                <a:gd name="T26" fmla="*/ 5 w 54"/>
                <a:gd name="T27" fmla="*/ 12 h 68"/>
                <a:gd name="T28" fmla="*/ 0 w 54"/>
                <a:gd name="T29" fmla="*/ 7 h 68"/>
                <a:gd name="T30" fmla="*/ 12 w 54"/>
                <a:gd name="T31" fmla="*/ 0 h 68"/>
                <a:gd name="T32" fmla="*/ 18 w 54"/>
                <a:gd name="T33" fmla="*/ 4 h 68"/>
                <a:gd name="T34" fmla="*/ 21 w 54"/>
                <a:gd name="T35" fmla="*/ 6 h 68"/>
                <a:gd name="T36" fmla="*/ 22 w 54"/>
                <a:gd name="T37" fmla="*/ 8 h 68"/>
                <a:gd name="T38" fmla="*/ 27 w 54"/>
                <a:gd name="T39" fmla="*/ 1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8"/>
                <a:gd name="T62" fmla="*/ 54 w 54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8">
                  <a:moveTo>
                    <a:pt x="54" y="24"/>
                  </a:moveTo>
                  <a:lnTo>
                    <a:pt x="53" y="42"/>
                  </a:lnTo>
                  <a:lnTo>
                    <a:pt x="52" y="60"/>
                  </a:lnTo>
                  <a:lnTo>
                    <a:pt x="44" y="68"/>
                  </a:lnTo>
                  <a:lnTo>
                    <a:pt x="36" y="54"/>
                  </a:lnTo>
                  <a:lnTo>
                    <a:pt x="38" y="66"/>
                  </a:lnTo>
                  <a:lnTo>
                    <a:pt x="32" y="61"/>
                  </a:lnTo>
                  <a:lnTo>
                    <a:pt x="26" y="42"/>
                  </a:lnTo>
                  <a:lnTo>
                    <a:pt x="26" y="31"/>
                  </a:lnTo>
                  <a:lnTo>
                    <a:pt x="13" y="19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6" name="AutoShape 306"/>
            <p:cNvSpPr>
              <a:spLocks/>
            </p:cNvSpPr>
            <p:nvPr/>
          </p:nvSpPr>
          <p:spPr bwMode="gray">
            <a:xfrm>
              <a:off x="6606534" y="1213294"/>
              <a:ext cx="54864" cy="42690"/>
            </a:xfrm>
            <a:custGeom>
              <a:avLst/>
              <a:gdLst>
                <a:gd name="T0" fmla="*/ 19 w 49"/>
                <a:gd name="T1" fmla="*/ 12 h 38"/>
                <a:gd name="T2" fmla="*/ 12 w 49"/>
                <a:gd name="T3" fmla="*/ 12 h 38"/>
                <a:gd name="T4" fmla="*/ 10 w 49"/>
                <a:gd name="T5" fmla="*/ 19 h 38"/>
                <a:gd name="T6" fmla="*/ 4 w 49"/>
                <a:gd name="T7" fmla="*/ 14 h 38"/>
                <a:gd name="T8" fmla="*/ 1 w 49"/>
                <a:gd name="T9" fmla="*/ 11 h 38"/>
                <a:gd name="T10" fmla="*/ 0 w 49"/>
                <a:gd name="T11" fmla="*/ 11 h 38"/>
                <a:gd name="T12" fmla="*/ 6 w 49"/>
                <a:gd name="T13" fmla="*/ 3 h 38"/>
                <a:gd name="T14" fmla="*/ 12 w 49"/>
                <a:gd name="T15" fmla="*/ 3 h 38"/>
                <a:gd name="T16" fmla="*/ 17 w 49"/>
                <a:gd name="T17" fmla="*/ 0 h 38"/>
                <a:gd name="T18" fmla="*/ 22 w 49"/>
                <a:gd name="T19" fmla="*/ 3 h 38"/>
                <a:gd name="T20" fmla="*/ 24 w 49"/>
                <a:gd name="T21" fmla="*/ 6 h 38"/>
                <a:gd name="T22" fmla="*/ 19 w 49"/>
                <a:gd name="T23" fmla="*/ 1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8"/>
                <a:gd name="T38" fmla="*/ 49 w 4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8">
                  <a:moveTo>
                    <a:pt x="39" y="24"/>
                  </a:moveTo>
                  <a:lnTo>
                    <a:pt x="24" y="24"/>
                  </a:lnTo>
                  <a:lnTo>
                    <a:pt x="21" y="38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9" y="13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8" name="AutoShape 308"/>
            <p:cNvSpPr>
              <a:spLocks/>
            </p:cNvSpPr>
            <p:nvPr/>
          </p:nvSpPr>
          <p:spPr bwMode="gray">
            <a:xfrm>
              <a:off x="6688830" y="1103199"/>
              <a:ext cx="6858" cy="6741"/>
            </a:xfrm>
            <a:custGeom>
              <a:avLst/>
              <a:gdLst>
                <a:gd name="T0" fmla="*/ 3 w 6"/>
                <a:gd name="T1" fmla="*/ 3 h 7"/>
                <a:gd name="T2" fmla="*/ 1 w 6"/>
                <a:gd name="T3" fmla="*/ 0 h 7"/>
                <a:gd name="T4" fmla="*/ 0 w 6"/>
                <a:gd name="T5" fmla="*/ 3 h 7"/>
                <a:gd name="T6" fmla="*/ 3 w 6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9" name="AutoShape 309"/>
            <p:cNvSpPr>
              <a:spLocks/>
            </p:cNvSpPr>
            <p:nvPr/>
          </p:nvSpPr>
          <p:spPr bwMode="gray">
            <a:xfrm>
              <a:off x="6565386" y="1264971"/>
              <a:ext cx="6858" cy="449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2 h 3"/>
                <a:gd name="T4" fmla="*/ 0 w 5"/>
                <a:gd name="T5" fmla="*/ 2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0" name="AutoShape 310"/>
            <p:cNvSpPr>
              <a:spLocks/>
            </p:cNvSpPr>
            <p:nvPr/>
          </p:nvSpPr>
          <p:spPr bwMode="gray">
            <a:xfrm>
              <a:off x="6336786" y="972882"/>
              <a:ext cx="112014" cy="143798"/>
            </a:xfrm>
            <a:custGeom>
              <a:avLst/>
              <a:gdLst>
                <a:gd name="T0" fmla="*/ 13 w 100"/>
                <a:gd name="T1" fmla="*/ 43 h 128"/>
                <a:gd name="T2" fmla="*/ 6 w 100"/>
                <a:gd name="T3" fmla="*/ 41 h 128"/>
                <a:gd name="T4" fmla="*/ 0 w 100"/>
                <a:gd name="T5" fmla="*/ 35 h 128"/>
                <a:gd name="T6" fmla="*/ 6 w 100"/>
                <a:gd name="T7" fmla="*/ 29 h 128"/>
                <a:gd name="T8" fmla="*/ 12 w 100"/>
                <a:gd name="T9" fmla="*/ 18 h 128"/>
                <a:gd name="T10" fmla="*/ 16 w 100"/>
                <a:gd name="T11" fmla="*/ 16 h 128"/>
                <a:gd name="T12" fmla="*/ 28 w 100"/>
                <a:gd name="T13" fmla="*/ 20 h 128"/>
                <a:gd name="T14" fmla="*/ 24 w 100"/>
                <a:gd name="T15" fmla="*/ 13 h 128"/>
                <a:gd name="T16" fmla="*/ 28 w 100"/>
                <a:gd name="T17" fmla="*/ 12 h 128"/>
                <a:gd name="T18" fmla="*/ 34 w 100"/>
                <a:gd name="T19" fmla="*/ 7 h 128"/>
                <a:gd name="T20" fmla="*/ 34 w 100"/>
                <a:gd name="T21" fmla="*/ 0 h 128"/>
                <a:gd name="T22" fmla="*/ 46 w 100"/>
                <a:gd name="T23" fmla="*/ 7 h 128"/>
                <a:gd name="T24" fmla="*/ 47 w 100"/>
                <a:gd name="T25" fmla="*/ 8 h 128"/>
                <a:gd name="T26" fmla="*/ 43 w 100"/>
                <a:gd name="T27" fmla="*/ 15 h 128"/>
                <a:gd name="T28" fmla="*/ 46 w 100"/>
                <a:gd name="T29" fmla="*/ 27 h 128"/>
                <a:gd name="T30" fmla="*/ 41 w 100"/>
                <a:gd name="T31" fmla="*/ 34 h 128"/>
                <a:gd name="T32" fmla="*/ 35 w 100"/>
                <a:gd name="T33" fmla="*/ 41 h 128"/>
                <a:gd name="T34" fmla="*/ 37 w 100"/>
                <a:gd name="T35" fmla="*/ 47 h 128"/>
                <a:gd name="T36" fmla="*/ 49 w 100"/>
                <a:gd name="T37" fmla="*/ 54 h 128"/>
                <a:gd name="T38" fmla="*/ 45 w 100"/>
                <a:gd name="T39" fmla="*/ 57 h 128"/>
                <a:gd name="T40" fmla="*/ 37 w 100"/>
                <a:gd name="T41" fmla="*/ 61 h 128"/>
                <a:gd name="T42" fmla="*/ 37 w 100"/>
                <a:gd name="T43" fmla="*/ 64 h 128"/>
                <a:gd name="T44" fmla="*/ 27 w 100"/>
                <a:gd name="T45" fmla="*/ 62 h 128"/>
                <a:gd name="T46" fmla="*/ 24 w 100"/>
                <a:gd name="T47" fmla="*/ 64 h 128"/>
                <a:gd name="T48" fmla="*/ 20 w 100"/>
                <a:gd name="T49" fmla="*/ 61 h 128"/>
                <a:gd name="T50" fmla="*/ 16 w 100"/>
                <a:gd name="T51" fmla="*/ 59 h 128"/>
                <a:gd name="T52" fmla="*/ 18 w 100"/>
                <a:gd name="T53" fmla="*/ 53 h 128"/>
                <a:gd name="T54" fmla="*/ 20 w 100"/>
                <a:gd name="T55" fmla="*/ 52 h 128"/>
                <a:gd name="T56" fmla="*/ 15 w 100"/>
                <a:gd name="T57" fmla="*/ 50 h 128"/>
                <a:gd name="T58" fmla="*/ 13 w 100"/>
                <a:gd name="T59" fmla="*/ 43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28"/>
                <a:gd name="T92" fmla="*/ 100 w 100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28">
                  <a:moveTo>
                    <a:pt x="27" y="86"/>
                  </a:moveTo>
                  <a:lnTo>
                    <a:pt x="13" y="8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5" y="36"/>
                  </a:lnTo>
                  <a:lnTo>
                    <a:pt x="33" y="33"/>
                  </a:lnTo>
                  <a:lnTo>
                    <a:pt x="58" y="4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70" y="14"/>
                  </a:lnTo>
                  <a:lnTo>
                    <a:pt x="70" y="0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87" y="30"/>
                  </a:lnTo>
                  <a:lnTo>
                    <a:pt x="94" y="54"/>
                  </a:lnTo>
                  <a:lnTo>
                    <a:pt x="83" y="69"/>
                  </a:lnTo>
                  <a:lnTo>
                    <a:pt x="72" y="83"/>
                  </a:lnTo>
                  <a:lnTo>
                    <a:pt x="76" y="95"/>
                  </a:lnTo>
                  <a:lnTo>
                    <a:pt x="100" y="108"/>
                  </a:lnTo>
                  <a:lnTo>
                    <a:pt x="91" y="114"/>
                  </a:lnTo>
                  <a:lnTo>
                    <a:pt x="75" y="123"/>
                  </a:lnTo>
                  <a:lnTo>
                    <a:pt x="75" y="128"/>
                  </a:lnTo>
                  <a:lnTo>
                    <a:pt x="55" y="124"/>
                  </a:lnTo>
                  <a:lnTo>
                    <a:pt x="49" y="128"/>
                  </a:lnTo>
                  <a:lnTo>
                    <a:pt x="40" y="123"/>
                  </a:lnTo>
                  <a:lnTo>
                    <a:pt x="33" y="118"/>
                  </a:lnTo>
                  <a:lnTo>
                    <a:pt x="37" y="106"/>
                  </a:lnTo>
                  <a:lnTo>
                    <a:pt x="40" y="105"/>
                  </a:lnTo>
                  <a:lnTo>
                    <a:pt x="31" y="100"/>
                  </a:lnTo>
                  <a:lnTo>
                    <a:pt x="2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1" name="AutoShape 311"/>
            <p:cNvSpPr>
              <a:spLocks/>
            </p:cNvSpPr>
            <p:nvPr/>
          </p:nvSpPr>
          <p:spPr bwMode="gray">
            <a:xfrm>
              <a:off x="6421368" y="1094211"/>
              <a:ext cx="93726" cy="116836"/>
            </a:xfrm>
            <a:custGeom>
              <a:avLst/>
              <a:gdLst>
                <a:gd name="T0" fmla="*/ 24 w 82"/>
                <a:gd name="T1" fmla="*/ 51 h 104"/>
                <a:gd name="T2" fmla="*/ 23 w 82"/>
                <a:gd name="T3" fmla="*/ 49 h 104"/>
                <a:gd name="T4" fmla="*/ 20 w 82"/>
                <a:gd name="T5" fmla="*/ 50 h 104"/>
                <a:gd name="T6" fmla="*/ 17 w 82"/>
                <a:gd name="T7" fmla="*/ 52 h 104"/>
                <a:gd name="T8" fmla="*/ 15 w 82"/>
                <a:gd name="T9" fmla="*/ 50 h 104"/>
                <a:gd name="T10" fmla="*/ 16 w 82"/>
                <a:gd name="T11" fmla="*/ 48 h 104"/>
                <a:gd name="T12" fmla="*/ 15 w 82"/>
                <a:gd name="T13" fmla="*/ 47 h 104"/>
                <a:gd name="T14" fmla="*/ 13 w 82"/>
                <a:gd name="T15" fmla="*/ 44 h 104"/>
                <a:gd name="T16" fmla="*/ 11 w 82"/>
                <a:gd name="T17" fmla="*/ 38 h 104"/>
                <a:gd name="T18" fmla="*/ 10 w 82"/>
                <a:gd name="T19" fmla="*/ 34 h 104"/>
                <a:gd name="T20" fmla="*/ 10 w 82"/>
                <a:gd name="T21" fmla="*/ 32 h 104"/>
                <a:gd name="T22" fmla="*/ 3 w 82"/>
                <a:gd name="T23" fmla="*/ 25 h 104"/>
                <a:gd name="T24" fmla="*/ 1 w 82"/>
                <a:gd name="T25" fmla="*/ 23 h 104"/>
                <a:gd name="T26" fmla="*/ 3 w 82"/>
                <a:gd name="T27" fmla="*/ 21 h 104"/>
                <a:gd name="T28" fmla="*/ 7 w 82"/>
                <a:gd name="T29" fmla="*/ 23 h 104"/>
                <a:gd name="T30" fmla="*/ 7 w 82"/>
                <a:gd name="T31" fmla="*/ 21 h 104"/>
                <a:gd name="T32" fmla="*/ 1 w 82"/>
                <a:gd name="T33" fmla="*/ 12 h 104"/>
                <a:gd name="T34" fmla="*/ 0 w 82"/>
                <a:gd name="T35" fmla="*/ 10 h 104"/>
                <a:gd name="T36" fmla="*/ 0 w 82"/>
                <a:gd name="T37" fmla="*/ 7 h 104"/>
                <a:gd name="T38" fmla="*/ 8 w 82"/>
                <a:gd name="T39" fmla="*/ 3 h 104"/>
                <a:gd name="T40" fmla="*/ 12 w 82"/>
                <a:gd name="T41" fmla="*/ 0 h 104"/>
                <a:gd name="T42" fmla="*/ 24 w 82"/>
                <a:gd name="T43" fmla="*/ 12 h 104"/>
                <a:gd name="T44" fmla="*/ 35 w 82"/>
                <a:gd name="T45" fmla="*/ 24 h 104"/>
                <a:gd name="T46" fmla="*/ 41 w 82"/>
                <a:gd name="T47" fmla="*/ 41 h 104"/>
                <a:gd name="T48" fmla="*/ 37 w 82"/>
                <a:gd name="T49" fmla="*/ 44 h 104"/>
                <a:gd name="T50" fmla="*/ 31 w 82"/>
                <a:gd name="T51" fmla="*/ 46 h 104"/>
                <a:gd name="T52" fmla="*/ 29 w 82"/>
                <a:gd name="T53" fmla="*/ 45 h 104"/>
                <a:gd name="T54" fmla="*/ 28 w 82"/>
                <a:gd name="T55" fmla="*/ 47 h 104"/>
                <a:gd name="T56" fmla="*/ 27 w 82"/>
                <a:gd name="T57" fmla="*/ 48 h 104"/>
                <a:gd name="T58" fmla="*/ 25 w 82"/>
                <a:gd name="T59" fmla="*/ 48 h 104"/>
                <a:gd name="T60" fmla="*/ 24 w 82"/>
                <a:gd name="T61" fmla="*/ 5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04"/>
                <a:gd name="T95" fmla="*/ 82 w 82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04">
                  <a:moveTo>
                    <a:pt x="48" y="101"/>
                  </a:moveTo>
                  <a:lnTo>
                    <a:pt x="46" y="98"/>
                  </a:lnTo>
                  <a:lnTo>
                    <a:pt x="39" y="100"/>
                  </a:lnTo>
                  <a:lnTo>
                    <a:pt x="34" y="104"/>
                  </a:lnTo>
                  <a:lnTo>
                    <a:pt x="30" y="99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7" y="50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6" y="6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70" y="47"/>
                  </a:lnTo>
                  <a:lnTo>
                    <a:pt x="82" y="82"/>
                  </a:lnTo>
                  <a:lnTo>
                    <a:pt x="73" y="87"/>
                  </a:lnTo>
                  <a:lnTo>
                    <a:pt x="63" y="92"/>
                  </a:lnTo>
                  <a:lnTo>
                    <a:pt x="58" y="90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0" y="96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2" name="AutoShape 312"/>
            <p:cNvSpPr>
              <a:spLocks/>
            </p:cNvSpPr>
            <p:nvPr/>
          </p:nvSpPr>
          <p:spPr bwMode="gray">
            <a:xfrm>
              <a:off x="6405366" y="1467187"/>
              <a:ext cx="34290" cy="89874"/>
            </a:xfrm>
            <a:custGeom>
              <a:avLst/>
              <a:gdLst>
                <a:gd name="T0" fmla="*/ 11 w 31"/>
                <a:gd name="T1" fmla="*/ 40 h 79"/>
                <a:gd name="T2" fmla="*/ 2 w 31"/>
                <a:gd name="T3" fmla="*/ 30 h 79"/>
                <a:gd name="T4" fmla="*/ 0 w 31"/>
                <a:gd name="T5" fmla="*/ 16 h 79"/>
                <a:gd name="T6" fmla="*/ 5 w 31"/>
                <a:gd name="T7" fmla="*/ 8 h 79"/>
                <a:gd name="T8" fmla="*/ 9 w 31"/>
                <a:gd name="T9" fmla="*/ 0 h 79"/>
                <a:gd name="T10" fmla="*/ 15 w 31"/>
                <a:gd name="T11" fmla="*/ 3 h 79"/>
                <a:gd name="T12" fmla="*/ 14 w 31"/>
                <a:gd name="T13" fmla="*/ 12 h 79"/>
                <a:gd name="T14" fmla="*/ 13 w 31"/>
                <a:gd name="T15" fmla="*/ 21 h 79"/>
                <a:gd name="T16" fmla="*/ 12 w 31"/>
                <a:gd name="T17" fmla="*/ 31 h 79"/>
                <a:gd name="T18" fmla="*/ 11 w 31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9"/>
                <a:gd name="T32" fmla="*/ 31 w 3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9">
                  <a:moveTo>
                    <a:pt x="22" y="79"/>
                  </a:moveTo>
                  <a:lnTo>
                    <a:pt x="4" y="60"/>
                  </a:lnTo>
                  <a:lnTo>
                    <a:pt x="0" y="32"/>
                  </a:lnTo>
                  <a:lnTo>
                    <a:pt x="10" y="15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29" y="24"/>
                  </a:lnTo>
                  <a:lnTo>
                    <a:pt x="27" y="42"/>
                  </a:lnTo>
                  <a:lnTo>
                    <a:pt x="24" y="61"/>
                  </a:lnTo>
                  <a:lnTo>
                    <a:pt x="22" y="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3" name="AutoShape 313"/>
            <p:cNvSpPr>
              <a:spLocks/>
            </p:cNvSpPr>
            <p:nvPr/>
          </p:nvSpPr>
          <p:spPr bwMode="gray">
            <a:xfrm>
              <a:off x="5385811" y="727976"/>
              <a:ext cx="740663" cy="285349"/>
            </a:xfrm>
            <a:custGeom>
              <a:avLst/>
              <a:gdLst>
                <a:gd name="T0" fmla="*/ 203 w 647"/>
                <a:gd name="T1" fmla="*/ 124 h 254"/>
                <a:gd name="T2" fmla="*/ 191 w 647"/>
                <a:gd name="T3" fmla="*/ 121 h 254"/>
                <a:gd name="T4" fmla="*/ 178 w 647"/>
                <a:gd name="T5" fmla="*/ 119 h 254"/>
                <a:gd name="T6" fmla="*/ 175 w 647"/>
                <a:gd name="T7" fmla="*/ 116 h 254"/>
                <a:gd name="T8" fmla="*/ 160 w 647"/>
                <a:gd name="T9" fmla="*/ 115 h 254"/>
                <a:gd name="T10" fmla="*/ 146 w 647"/>
                <a:gd name="T11" fmla="*/ 114 h 254"/>
                <a:gd name="T12" fmla="*/ 133 w 647"/>
                <a:gd name="T13" fmla="*/ 113 h 254"/>
                <a:gd name="T14" fmla="*/ 119 w 647"/>
                <a:gd name="T15" fmla="*/ 112 h 254"/>
                <a:gd name="T16" fmla="*/ 110 w 647"/>
                <a:gd name="T17" fmla="*/ 103 h 254"/>
                <a:gd name="T18" fmla="*/ 101 w 647"/>
                <a:gd name="T19" fmla="*/ 94 h 254"/>
                <a:gd name="T20" fmla="*/ 86 w 647"/>
                <a:gd name="T21" fmla="*/ 89 h 254"/>
                <a:gd name="T22" fmla="*/ 72 w 647"/>
                <a:gd name="T23" fmla="*/ 85 h 254"/>
                <a:gd name="T24" fmla="*/ 61 w 647"/>
                <a:gd name="T25" fmla="*/ 83 h 254"/>
                <a:gd name="T26" fmla="*/ 49 w 647"/>
                <a:gd name="T27" fmla="*/ 81 h 254"/>
                <a:gd name="T28" fmla="*/ 45 w 647"/>
                <a:gd name="T29" fmla="*/ 71 h 254"/>
                <a:gd name="T30" fmla="*/ 41 w 647"/>
                <a:gd name="T31" fmla="*/ 61 h 254"/>
                <a:gd name="T32" fmla="*/ 27 w 647"/>
                <a:gd name="T33" fmla="*/ 51 h 254"/>
                <a:gd name="T34" fmla="*/ 19 w 647"/>
                <a:gd name="T35" fmla="*/ 49 h 254"/>
                <a:gd name="T36" fmla="*/ 5 w 647"/>
                <a:gd name="T37" fmla="*/ 40 h 254"/>
                <a:gd name="T38" fmla="*/ 1 w 647"/>
                <a:gd name="T39" fmla="*/ 36 h 254"/>
                <a:gd name="T40" fmla="*/ 0 w 647"/>
                <a:gd name="T41" fmla="*/ 34 h 254"/>
                <a:gd name="T42" fmla="*/ 5 w 647"/>
                <a:gd name="T43" fmla="*/ 30 h 254"/>
                <a:gd name="T44" fmla="*/ 14 w 647"/>
                <a:gd name="T45" fmla="*/ 27 h 254"/>
                <a:gd name="T46" fmla="*/ 23 w 647"/>
                <a:gd name="T47" fmla="*/ 21 h 254"/>
                <a:gd name="T48" fmla="*/ 33 w 647"/>
                <a:gd name="T49" fmla="*/ 15 h 254"/>
                <a:gd name="T50" fmla="*/ 53 w 647"/>
                <a:gd name="T51" fmla="*/ 18 h 254"/>
                <a:gd name="T52" fmla="*/ 56 w 647"/>
                <a:gd name="T53" fmla="*/ 22 h 254"/>
                <a:gd name="T54" fmla="*/ 71 w 647"/>
                <a:gd name="T55" fmla="*/ 24 h 254"/>
                <a:gd name="T56" fmla="*/ 85 w 647"/>
                <a:gd name="T57" fmla="*/ 27 h 254"/>
                <a:gd name="T58" fmla="*/ 92 w 647"/>
                <a:gd name="T59" fmla="*/ 21 h 254"/>
                <a:gd name="T60" fmla="*/ 83 w 647"/>
                <a:gd name="T61" fmla="*/ 12 h 254"/>
                <a:gd name="T62" fmla="*/ 86 w 647"/>
                <a:gd name="T63" fmla="*/ 0 h 254"/>
                <a:gd name="T64" fmla="*/ 103 w 647"/>
                <a:gd name="T65" fmla="*/ 4 h 254"/>
                <a:gd name="T66" fmla="*/ 119 w 647"/>
                <a:gd name="T67" fmla="*/ 7 h 254"/>
                <a:gd name="T68" fmla="*/ 126 w 647"/>
                <a:gd name="T69" fmla="*/ 14 h 254"/>
                <a:gd name="T70" fmla="*/ 141 w 647"/>
                <a:gd name="T71" fmla="*/ 22 h 254"/>
                <a:gd name="T72" fmla="*/ 158 w 647"/>
                <a:gd name="T73" fmla="*/ 19 h 254"/>
                <a:gd name="T74" fmla="*/ 171 w 647"/>
                <a:gd name="T75" fmla="*/ 21 h 254"/>
                <a:gd name="T76" fmla="*/ 185 w 647"/>
                <a:gd name="T77" fmla="*/ 24 h 254"/>
                <a:gd name="T78" fmla="*/ 190 w 647"/>
                <a:gd name="T79" fmla="*/ 29 h 254"/>
                <a:gd name="T80" fmla="*/ 211 w 647"/>
                <a:gd name="T81" fmla="*/ 34 h 254"/>
                <a:gd name="T82" fmla="*/ 222 w 647"/>
                <a:gd name="T83" fmla="*/ 32 h 254"/>
                <a:gd name="T84" fmla="*/ 233 w 647"/>
                <a:gd name="T85" fmla="*/ 30 h 254"/>
                <a:gd name="T86" fmla="*/ 244 w 647"/>
                <a:gd name="T87" fmla="*/ 21 h 254"/>
                <a:gd name="T88" fmla="*/ 262 w 647"/>
                <a:gd name="T89" fmla="*/ 25 h 254"/>
                <a:gd name="T90" fmla="*/ 271 w 647"/>
                <a:gd name="T91" fmla="*/ 26 h 254"/>
                <a:gd name="T92" fmla="*/ 273 w 647"/>
                <a:gd name="T93" fmla="*/ 36 h 254"/>
                <a:gd name="T94" fmla="*/ 274 w 647"/>
                <a:gd name="T95" fmla="*/ 45 h 254"/>
                <a:gd name="T96" fmla="*/ 271 w 647"/>
                <a:gd name="T97" fmla="*/ 46 h 254"/>
                <a:gd name="T98" fmla="*/ 280 w 647"/>
                <a:gd name="T99" fmla="*/ 51 h 254"/>
                <a:gd name="T100" fmla="*/ 290 w 647"/>
                <a:gd name="T101" fmla="*/ 51 h 254"/>
                <a:gd name="T102" fmla="*/ 294 w 647"/>
                <a:gd name="T103" fmla="*/ 53 h 254"/>
                <a:gd name="T104" fmla="*/ 299 w 647"/>
                <a:gd name="T105" fmla="*/ 48 h 254"/>
                <a:gd name="T106" fmla="*/ 321 w 647"/>
                <a:gd name="T107" fmla="*/ 59 h 254"/>
                <a:gd name="T108" fmla="*/ 324 w 647"/>
                <a:gd name="T109" fmla="*/ 66 h 254"/>
                <a:gd name="T110" fmla="*/ 306 w 647"/>
                <a:gd name="T111" fmla="*/ 65 h 254"/>
                <a:gd name="T112" fmla="*/ 295 w 647"/>
                <a:gd name="T113" fmla="*/ 71 h 254"/>
                <a:gd name="T114" fmla="*/ 294 w 647"/>
                <a:gd name="T115" fmla="*/ 79 h 254"/>
                <a:gd name="T116" fmla="*/ 283 w 647"/>
                <a:gd name="T117" fmla="*/ 82 h 254"/>
                <a:gd name="T118" fmla="*/ 274 w 647"/>
                <a:gd name="T119" fmla="*/ 87 h 254"/>
                <a:gd name="T120" fmla="*/ 259 w 647"/>
                <a:gd name="T121" fmla="*/ 84 h 254"/>
                <a:gd name="T122" fmla="*/ 261 w 647"/>
                <a:gd name="T123" fmla="*/ 94 h 254"/>
                <a:gd name="T124" fmla="*/ 268 w 647"/>
                <a:gd name="T125" fmla="*/ 101 h 254"/>
                <a:gd name="T126" fmla="*/ 259 w 647"/>
                <a:gd name="T127" fmla="*/ 109 h 25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47"/>
                <a:gd name="T193" fmla="*/ 0 h 254"/>
                <a:gd name="T194" fmla="*/ 647 w 647"/>
                <a:gd name="T195" fmla="*/ 254 h 25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4" name="AutoShape 314"/>
            <p:cNvSpPr>
              <a:spLocks/>
            </p:cNvSpPr>
            <p:nvPr/>
          </p:nvSpPr>
          <p:spPr bwMode="gray">
            <a:xfrm>
              <a:off x="4489700" y="638103"/>
              <a:ext cx="877823" cy="381963"/>
            </a:xfrm>
            <a:custGeom>
              <a:avLst/>
              <a:gdLst>
                <a:gd name="T0" fmla="*/ 52 w 768"/>
                <a:gd name="T1" fmla="*/ 101 h 339"/>
                <a:gd name="T2" fmla="*/ 45 w 768"/>
                <a:gd name="T3" fmla="*/ 100 h 339"/>
                <a:gd name="T4" fmla="*/ 31 w 768"/>
                <a:gd name="T5" fmla="*/ 106 h 339"/>
                <a:gd name="T6" fmla="*/ 30 w 768"/>
                <a:gd name="T7" fmla="*/ 107 h 339"/>
                <a:gd name="T8" fmla="*/ 24 w 768"/>
                <a:gd name="T9" fmla="*/ 95 h 339"/>
                <a:gd name="T10" fmla="*/ 12 w 768"/>
                <a:gd name="T11" fmla="*/ 86 h 339"/>
                <a:gd name="T12" fmla="*/ 0 w 768"/>
                <a:gd name="T13" fmla="*/ 77 h 339"/>
                <a:gd name="T14" fmla="*/ 2 w 768"/>
                <a:gd name="T15" fmla="*/ 63 h 339"/>
                <a:gd name="T16" fmla="*/ 3 w 768"/>
                <a:gd name="T17" fmla="*/ 50 h 339"/>
                <a:gd name="T18" fmla="*/ 14 w 768"/>
                <a:gd name="T19" fmla="*/ 55 h 339"/>
                <a:gd name="T20" fmla="*/ 16 w 768"/>
                <a:gd name="T21" fmla="*/ 50 h 339"/>
                <a:gd name="T22" fmla="*/ 24 w 768"/>
                <a:gd name="T23" fmla="*/ 44 h 339"/>
                <a:gd name="T24" fmla="*/ 31 w 768"/>
                <a:gd name="T25" fmla="*/ 39 h 339"/>
                <a:gd name="T26" fmla="*/ 45 w 768"/>
                <a:gd name="T27" fmla="*/ 39 h 339"/>
                <a:gd name="T28" fmla="*/ 57 w 768"/>
                <a:gd name="T29" fmla="*/ 45 h 339"/>
                <a:gd name="T30" fmla="*/ 71 w 768"/>
                <a:gd name="T31" fmla="*/ 50 h 339"/>
                <a:gd name="T32" fmla="*/ 85 w 768"/>
                <a:gd name="T33" fmla="*/ 50 h 339"/>
                <a:gd name="T34" fmla="*/ 103 w 768"/>
                <a:gd name="T35" fmla="*/ 49 h 339"/>
                <a:gd name="T36" fmla="*/ 123 w 768"/>
                <a:gd name="T37" fmla="*/ 52 h 339"/>
                <a:gd name="T38" fmla="*/ 124 w 768"/>
                <a:gd name="T39" fmla="*/ 49 h 339"/>
                <a:gd name="T40" fmla="*/ 114 w 768"/>
                <a:gd name="T41" fmla="*/ 37 h 339"/>
                <a:gd name="T42" fmla="*/ 118 w 768"/>
                <a:gd name="T43" fmla="*/ 23 h 339"/>
                <a:gd name="T44" fmla="*/ 127 w 768"/>
                <a:gd name="T45" fmla="*/ 23 h 339"/>
                <a:gd name="T46" fmla="*/ 115 w 768"/>
                <a:gd name="T47" fmla="*/ 18 h 339"/>
                <a:gd name="T48" fmla="*/ 127 w 768"/>
                <a:gd name="T49" fmla="*/ 16 h 339"/>
                <a:gd name="T50" fmla="*/ 141 w 768"/>
                <a:gd name="T51" fmla="*/ 14 h 339"/>
                <a:gd name="T52" fmla="*/ 152 w 768"/>
                <a:gd name="T53" fmla="*/ 11 h 339"/>
                <a:gd name="T54" fmla="*/ 164 w 768"/>
                <a:gd name="T55" fmla="*/ 7 h 339"/>
                <a:gd name="T56" fmla="*/ 175 w 768"/>
                <a:gd name="T57" fmla="*/ 4 h 339"/>
                <a:gd name="T58" fmla="*/ 187 w 768"/>
                <a:gd name="T59" fmla="*/ 1 h 339"/>
                <a:gd name="T60" fmla="*/ 195 w 768"/>
                <a:gd name="T61" fmla="*/ 0 h 339"/>
                <a:gd name="T62" fmla="*/ 202 w 768"/>
                <a:gd name="T63" fmla="*/ 7 h 339"/>
                <a:gd name="T64" fmla="*/ 221 w 768"/>
                <a:gd name="T65" fmla="*/ 14 h 339"/>
                <a:gd name="T66" fmla="*/ 227 w 768"/>
                <a:gd name="T67" fmla="*/ 17 h 339"/>
                <a:gd name="T68" fmla="*/ 235 w 768"/>
                <a:gd name="T69" fmla="*/ 19 h 339"/>
                <a:gd name="T70" fmla="*/ 247 w 768"/>
                <a:gd name="T71" fmla="*/ 14 h 339"/>
                <a:gd name="T72" fmla="*/ 260 w 768"/>
                <a:gd name="T73" fmla="*/ 10 h 339"/>
                <a:gd name="T74" fmla="*/ 262 w 768"/>
                <a:gd name="T75" fmla="*/ 11 h 339"/>
                <a:gd name="T76" fmla="*/ 260 w 768"/>
                <a:gd name="T77" fmla="*/ 17 h 339"/>
                <a:gd name="T78" fmla="*/ 273 w 768"/>
                <a:gd name="T79" fmla="*/ 26 h 339"/>
                <a:gd name="T80" fmla="*/ 286 w 768"/>
                <a:gd name="T81" fmla="*/ 35 h 339"/>
                <a:gd name="T82" fmla="*/ 300 w 768"/>
                <a:gd name="T83" fmla="*/ 44 h 339"/>
                <a:gd name="T84" fmla="*/ 313 w 768"/>
                <a:gd name="T85" fmla="*/ 53 h 339"/>
                <a:gd name="T86" fmla="*/ 315 w 768"/>
                <a:gd name="T87" fmla="*/ 50 h 339"/>
                <a:gd name="T88" fmla="*/ 322 w 768"/>
                <a:gd name="T89" fmla="*/ 52 h 339"/>
                <a:gd name="T90" fmla="*/ 334 w 768"/>
                <a:gd name="T91" fmla="*/ 50 h 339"/>
                <a:gd name="T92" fmla="*/ 348 w 768"/>
                <a:gd name="T93" fmla="*/ 58 h 339"/>
                <a:gd name="T94" fmla="*/ 361 w 768"/>
                <a:gd name="T95" fmla="*/ 67 h 339"/>
                <a:gd name="T96" fmla="*/ 373 w 768"/>
                <a:gd name="T97" fmla="*/ 64 h 339"/>
                <a:gd name="T98" fmla="*/ 384 w 768"/>
                <a:gd name="T99" fmla="*/ 75 h 339"/>
                <a:gd name="T100" fmla="*/ 381 w 768"/>
                <a:gd name="T101" fmla="*/ 83 h 339"/>
                <a:gd name="T102" fmla="*/ 376 w 768"/>
                <a:gd name="T103" fmla="*/ 86 h 339"/>
                <a:gd name="T104" fmla="*/ 381 w 768"/>
                <a:gd name="T105" fmla="*/ 100 h 339"/>
                <a:gd name="T106" fmla="*/ 372 w 768"/>
                <a:gd name="T107" fmla="*/ 101 h 339"/>
                <a:gd name="T108" fmla="*/ 356 w 768"/>
                <a:gd name="T109" fmla="*/ 98 h 339"/>
                <a:gd name="T110" fmla="*/ 357 w 768"/>
                <a:gd name="T111" fmla="*/ 108 h 339"/>
                <a:gd name="T112" fmla="*/ 358 w 768"/>
                <a:gd name="T113" fmla="*/ 119 h 339"/>
                <a:gd name="T114" fmla="*/ 362 w 768"/>
                <a:gd name="T115" fmla="*/ 123 h 339"/>
                <a:gd name="T116" fmla="*/ 348 w 768"/>
                <a:gd name="T117" fmla="*/ 122 h 339"/>
                <a:gd name="T118" fmla="*/ 337 w 768"/>
                <a:gd name="T119" fmla="*/ 126 h 339"/>
                <a:gd name="T120" fmla="*/ 343 w 768"/>
                <a:gd name="T121" fmla="*/ 130 h 339"/>
                <a:gd name="T122" fmla="*/ 348 w 768"/>
                <a:gd name="T123" fmla="*/ 139 h 339"/>
                <a:gd name="T124" fmla="*/ 352 w 768"/>
                <a:gd name="T125" fmla="*/ 148 h 339"/>
                <a:gd name="T126" fmla="*/ 352 w 768"/>
                <a:gd name="T127" fmla="*/ 150 h 33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8"/>
                <a:gd name="T193" fmla="*/ 0 h 339"/>
                <a:gd name="T194" fmla="*/ 768 w 768"/>
                <a:gd name="T195" fmla="*/ 339 h 33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5" name="AutoShape 315"/>
            <p:cNvSpPr>
              <a:spLocks/>
            </p:cNvSpPr>
            <p:nvPr/>
          </p:nvSpPr>
          <p:spPr bwMode="gray">
            <a:xfrm>
              <a:off x="4352540" y="945920"/>
              <a:ext cx="189738" cy="69652"/>
            </a:xfrm>
            <a:custGeom>
              <a:avLst/>
              <a:gdLst>
                <a:gd name="T0" fmla="*/ 16 w 165"/>
                <a:gd name="T1" fmla="*/ 11 h 64"/>
                <a:gd name="T2" fmla="*/ 0 w 165"/>
                <a:gd name="T3" fmla="*/ 1 h 64"/>
                <a:gd name="T4" fmla="*/ 1 w 165"/>
                <a:gd name="T5" fmla="*/ 0 h 64"/>
                <a:gd name="T6" fmla="*/ 12 w 165"/>
                <a:gd name="T7" fmla="*/ 1 h 64"/>
                <a:gd name="T8" fmla="*/ 23 w 165"/>
                <a:gd name="T9" fmla="*/ 2 h 64"/>
                <a:gd name="T10" fmla="*/ 38 w 165"/>
                <a:gd name="T11" fmla="*/ 8 h 64"/>
                <a:gd name="T12" fmla="*/ 53 w 165"/>
                <a:gd name="T13" fmla="*/ 14 h 64"/>
                <a:gd name="T14" fmla="*/ 68 w 165"/>
                <a:gd name="T15" fmla="*/ 19 h 64"/>
                <a:gd name="T16" fmla="*/ 83 w 165"/>
                <a:gd name="T17" fmla="*/ 25 h 64"/>
                <a:gd name="T18" fmla="*/ 79 w 165"/>
                <a:gd name="T19" fmla="*/ 31 h 64"/>
                <a:gd name="T20" fmla="*/ 70 w 165"/>
                <a:gd name="T21" fmla="*/ 29 h 64"/>
                <a:gd name="T22" fmla="*/ 55 w 165"/>
                <a:gd name="T23" fmla="*/ 29 h 64"/>
                <a:gd name="T24" fmla="*/ 40 w 165"/>
                <a:gd name="T25" fmla="*/ 29 h 64"/>
                <a:gd name="T26" fmla="*/ 27 w 165"/>
                <a:gd name="T27" fmla="*/ 30 h 64"/>
                <a:gd name="T28" fmla="*/ 27 w 165"/>
                <a:gd name="T29" fmla="*/ 21 h 64"/>
                <a:gd name="T30" fmla="*/ 16 w 165"/>
                <a:gd name="T31" fmla="*/ 1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6" name="AutoShape 316"/>
            <p:cNvSpPr>
              <a:spLocks/>
            </p:cNvSpPr>
            <p:nvPr/>
          </p:nvSpPr>
          <p:spPr bwMode="gray">
            <a:xfrm>
              <a:off x="5072630" y="961648"/>
              <a:ext cx="224028" cy="112342"/>
            </a:xfrm>
            <a:custGeom>
              <a:avLst/>
              <a:gdLst>
                <a:gd name="T0" fmla="*/ 32 w 197"/>
                <a:gd name="T1" fmla="*/ 29 h 98"/>
                <a:gd name="T2" fmla="*/ 21 w 197"/>
                <a:gd name="T3" fmla="*/ 22 h 98"/>
                <a:gd name="T4" fmla="*/ 7 w 197"/>
                <a:gd name="T5" fmla="*/ 21 h 98"/>
                <a:gd name="T6" fmla="*/ 0 w 197"/>
                <a:gd name="T7" fmla="*/ 12 h 98"/>
                <a:gd name="T8" fmla="*/ 6 w 197"/>
                <a:gd name="T9" fmla="*/ 6 h 98"/>
                <a:gd name="T10" fmla="*/ 16 w 197"/>
                <a:gd name="T11" fmla="*/ 7 h 98"/>
                <a:gd name="T12" fmla="*/ 27 w 197"/>
                <a:gd name="T13" fmla="*/ 9 h 98"/>
                <a:gd name="T14" fmla="*/ 33 w 197"/>
                <a:gd name="T15" fmla="*/ 2 h 98"/>
                <a:gd name="T16" fmla="*/ 42 w 197"/>
                <a:gd name="T17" fmla="*/ 3 h 98"/>
                <a:gd name="T18" fmla="*/ 56 w 197"/>
                <a:gd name="T19" fmla="*/ 3 h 98"/>
                <a:gd name="T20" fmla="*/ 69 w 197"/>
                <a:gd name="T21" fmla="*/ 1 h 98"/>
                <a:gd name="T22" fmla="*/ 82 w 197"/>
                <a:gd name="T23" fmla="*/ 0 h 98"/>
                <a:gd name="T24" fmla="*/ 95 w 197"/>
                <a:gd name="T25" fmla="*/ 8 h 98"/>
                <a:gd name="T26" fmla="*/ 98 w 197"/>
                <a:gd name="T27" fmla="*/ 14 h 98"/>
                <a:gd name="T28" fmla="*/ 90 w 197"/>
                <a:gd name="T29" fmla="*/ 20 h 98"/>
                <a:gd name="T30" fmla="*/ 82 w 197"/>
                <a:gd name="T31" fmla="*/ 27 h 98"/>
                <a:gd name="T32" fmla="*/ 72 w 197"/>
                <a:gd name="T33" fmla="*/ 29 h 98"/>
                <a:gd name="T34" fmla="*/ 65 w 197"/>
                <a:gd name="T35" fmla="*/ 37 h 98"/>
                <a:gd name="T36" fmla="*/ 59 w 197"/>
                <a:gd name="T37" fmla="*/ 36 h 98"/>
                <a:gd name="T38" fmla="*/ 54 w 197"/>
                <a:gd name="T39" fmla="*/ 36 h 98"/>
                <a:gd name="T40" fmla="*/ 47 w 197"/>
                <a:gd name="T41" fmla="*/ 41 h 98"/>
                <a:gd name="T42" fmla="*/ 43 w 197"/>
                <a:gd name="T43" fmla="*/ 50 h 98"/>
                <a:gd name="T44" fmla="*/ 25 w 197"/>
                <a:gd name="T45" fmla="*/ 48 h 98"/>
                <a:gd name="T46" fmla="*/ 7 w 197"/>
                <a:gd name="T47" fmla="*/ 46 h 98"/>
                <a:gd name="T48" fmla="*/ 7 w 197"/>
                <a:gd name="T49" fmla="*/ 38 h 98"/>
                <a:gd name="T50" fmla="*/ 19 w 197"/>
                <a:gd name="T51" fmla="*/ 34 h 98"/>
                <a:gd name="T52" fmla="*/ 32 w 197"/>
                <a:gd name="T53" fmla="*/ 29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7" name="AutoShape 317"/>
            <p:cNvSpPr>
              <a:spLocks/>
            </p:cNvSpPr>
            <p:nvPr/>
          </p:nvSpPr>
          <p:spPr bwMode="gray">
            <a:xfrm>
              <a:off x="4656578" y="977376"/>
              <a:ext cx="342900" cy="211203"/>
            </a:xfrm>
            <a:custGeom>
              <a:avLst/>
              <a:gdLst>
                <a:gd name="T0" fmla="*/ 143 w 300"/>
                <a:gd name="T1" fmla="*/ 73 h 187"/>
                <a:gd name="T2" fmla="*/ 139 w 300"/>
                <a:gd name="T3" fmla="*/ 82 h 187"/>
                <a:gd name="T4" fmla="*/ 129 w 300"/>
                <a:gd name="T5" fmla="*/ 87 h 187"/>
                <a:gd name="T6" fmla="*/ 126 w 300"/>
                <a:gd name="T7" fmla="*/ 94 h 187"/>
                <a:gd name="T8" fmla="*/ 120 w 300"/>
                <a:gd name="T9" fmla="*/ 93 h 187"/>
                <a:gd name="T10" fmla="*/ 110 w 300"/>
                <a:gd name="T11" fmla="*/ 90 h 187"/>
                <a:gd name="T12" fmla="*/ 106 w 300"/>
                <a:gd name="T13" fmla="*/ 76 h 187"/>
                <a:gd name="T14" fmla="*/ 96 w 300"/>
                <a:gd name="T15" fmla="*/ 75 h 187"/>
                <a:gd name="T16" fmla="*/ 88 w 300"/>
                <a:gd name="T17" fmla="*/ 70 h 187"/>
                <a:gd name="T18" fmla="*/ 79 w 300"/>
                <a:gd name="T19" fmla="*/ 64 h 187"/>
                <a:gd name="T20" fmla="*/ 62 w 300"/>
                <a:gd name="T21" fmla="*/ 58 h 187"/>
                <a:gd name="T22" fmla="*/ 53 w 300"/>
                <a:gd name="T23" fmla="*/ 59 h 187"/>
                <a:gd name="T24" fmla="*/ 41 w 300"/>
                <a:gd name="T25" fmla="*/ 60 h 187"/>
                <a:gd name="T26" fmla="*/ 34 w 300"/>
                <a:gd name="T27" fmla="*/ 68 h 187"/>
                <a:gd name="T28" fmla="*/ 30 w 300"/>
                <a:gd name="T29" fmla="*/ 68 h 187"/>
                <a:gd name="T30" fmla="*/ 27 w 300"/>
                <a:gd name="T31" fmla="*/ 57 h 187"/>
                <a:gd name="T32" fmla="*/ 24 w 300"/>
                <a:gd name="T33" fmla="*/ 47 h 187"/>
                <a:gd name="T34" fmla="*/ 18 w 300"/>
                <a:gd name="T35" fmla="*/ 43 h 187"/>
                <a:gd name="T36" fmla="*/ 18 w 300"/>
                <a:gd name="T37" fmla="*/ 43 h 187"/>
                <a:gd name="T38" fmla="*/ 20 w 300"/>
                <a:gd name="T39" fmla="*/ 41 h 187"/>
                <a:gd name="T40" fmla="*/ 21 w 300"/>
                <a:gd name="T41" fmla="*/ 40 h 187"/>
                <a:gd name="T42" fmla="*/ 18 w 300"/>
                <a:gd name="T43" fmla="*/ 35 h 187"/>
                <a:gd name="T44" fmla="*/ 14 w 300"/>
                <a:gd name="T45" fmla="*/ 36 h 187"/>
                <a:gd name="T46" fmla="*/ 13 w 300"/>
                <a:gd name="T47" fmla="*/ 37 h 187"/>
                <a:gd name="T48" fmla="*/ 10 w 300"/>
                <a:gd name="T49" fmla="*/ 24 h 187"/>
                <a:gd name="T50" fmla="*/ 11 w 300"/>
                <a:gd name="T51" fmla="*/ 24 h 187"/>
                <a:gd name="T52" fmla="*/ 18 w 300"/>
                <a:gd name="T53" fmla="*/ 24 h 187"/>
                <a:gd name="T54" fmla="*/ 23 w 300"/>
                <a:gd name="T55" fmla="*/ 27 h 187"/>
                <a:gd name="T56" fmla="*/ 25 w 300"/>
                <a:gd name="T57" fmla="*/ 26 h 187"/>
                <a:gd name="T58" fmla="*/ 26 w 300"/>
                <a:gd name="T59" fmla="*/ 25 h 187"/>
                <a:gd name="T60" fmla="*/ 27 w 300"/>
                <a:gd name="T61" fmla="*/ 21 h 187"/>
                <a:gd name="T62" fmla="*/ 18 w 300"/>
                <a:gd name="T63" fmla="*/ 11 h 187"/>
                <a:gd name="T64" fmla="*/ 9 w 300"/>
                <a:gd name="T65" fmla="*/ 10 h 187"/>
                <a:gd name="T66" fmla="*/ 9 w 300"/>
                <a:gd name="T67" fmla="*/ 20 h 187"/>
                <a:gd name="T68" fmla="*/ 9 w 300"/>
                <a:gd name="T69" fmla="*/ 21 h 187"/>
                <a:gd name="T70" fmla="*/ 2 w 300"/>
                <a:gd name="T71" fmla="*/ 8 h 187"/>
                <a:gd name="T72" fmla="*/ 3 w 300"/>
                <a:gd name="T73" fmla="*/ 3 h 187"/>
                <a:gd name="T74" fmla="*/ 0 w 300"/>
                <a:gd name="T75" fmla="*/ 0 h 187"/>
                <a:gd name="T76" fmla="*/ 18 w 300"/>
                <a:gd name="T77" fmla="*/ 0 h 187"/>
                <a:gd name="T78" fmla="*/ 16 w 300"/>
                <a:gd name="T79" fmla="*/ 9 h 187"/>
                <a:gd name="T80" fmla="*/ 28 w 300"/>
                <a:gd name="T81" fmla="*/ 12 h 187"/>
                <a:gd name="T82" fmla="*/ 40 w 300"/>
                <a:gd name="T83" fmla="*/ 16 h 187"/>
                <a:gd name="T84" fmla="*/ 54 w 300"/>
                <a:gd name="T85" fmla="*/ 19 h 187"/>
                <a:gd name="T86" fmla="*/ 51 w 300"/>
                <a:gd name="T87" fmla="*/ 12 h 187"/>
                <a:gd name="T88" fmla="*/ 57 w 300"/>
                <a:gd name="T89" fmla="*/ 9 h 187"/>
                <a:gd name="T90" fmla="*/ 66 w 300"/>
                <a:gd name="T91" fmla="*/ 0 h 187"/>
                <a:gd name="T92" fmla="*/ 78 w 300"/>
                <a:gd name="T93" fmla="*/ 9 h 187"/>
                <a:gd name="T94" fmla="*/ 86 w 300"/>
                <a:gd name="T95" fmla="*/ 22 h 187"/>
                <a:gd name="T96" fmla="*/ 100 w 300"/>
                <a:gd name="T97" fmla="*/ 27 h 187"/>
                <a:gd name="T98" fmla="*/ 108 w 300"/>
                <a:gd name="T99" fmla="*/ 32 h 187"/>
                <a:gd name="T100" fmla="*/ 126 w 300"/>
                <a:gd name="T101" fmla="*/ 43 h 187"/>
                <a:gd name="T102" fmla="*/ 144 w 300"/>
                <a:gd name="T103" fmla="*/ 54 h 187"/>
                <a:gd name="T104" fmla="*/ 150 w 300"/>
                <a:gd name="T105" fmla="*/ 66 h 187"/>
                <a:gd name="T106" fmla="*/ 147 w 300"/>
                <a:gd name="T107" fmla="*/ 69 h 187"/>
                <a:gd name="T108" fmla="*/ 143 w 300"/>
                <a:gd name="T109" fmla="*/ 73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8" name="AutoShape 318"/>
            <p:cNvSpPr>
              <a:spLocks/>
            </p:cNvSpPr>
            <p:nvPr/>
          </p:nvSpPr>
          <p:spPr bwMode="gray">
            <a:xfrm>
              <a:off x="4901180" y="1100952"/>
              <a:ext cx="315468" cy="249399"/>
            </a:xfrm>
            <a:custGeom>
              <a:avLst/>
              <a:gdLst>
                <a:gd name="T0" fmla="*/ 1 w 276"/>
                <a:gd name="T1" fmla="*/ 48 h 223"/>
                <a:gd name="T2" fmla="*/ 0 w 276"/>
                <a:gd name="T3" fmla="*/ 50 h 223"/>
                <a:gd name="T4" fmla="*/ 0 w 276"/>
                <a:gd name="T5" fmla="*/ 57 h 223"/>
                <a:gd name="T6" fmla="*/ 4 w 276"/>
                <a:gd name="T7" fmla="*/ 60 h 223"/>
                <a:gd name="T8" fmla="*/ 3 w 276"/>
                <a:gd name="T9" fmla="*/ 62 h 223"/>
                <a:gd name="T10" fmla="*/ 5 w 276"/>
                <a:gd name="T11" fmla="*/ 72 h 223"/>
                <a:gd name="T12" fmla="*/ 8 w 276"/>
                <a:gd name="T13" fmla="*/ 83 h 223"/>
                <a:gd name="T14" fmla="*/ 17 w 276"/>
                <a:gd name="T15" fmla="*/ 87 h 223"/>
                <a:gd name="T16" fmla="*/ 20 w 276"/>
                <a:gd name="T17" fmla="*/ 91 h 223"/>
                <a:gd name="T18" fmla="*/ 12 w 276"/>
                <a:gd name="T19" fmla="*/ 105 h 223"/>
                <a:gd name="T20" fmla="*/ 21 w 276"/>
                <a:gd name="T21" fmla="*/ 108 h 223"/>
                <a:gd name="T22" fmla="*/ 30 w 276"/>
                <a:gd name="T23" fmla="*/ 111 h 223"/>
                <a:gd name="T24" fmla="*/ 46 w 276"/>
                <a:gd name="T25" fmla="*/ 111 h 223"/>
                <a:gd name="T26" fmla="*/ 57 w 276"/>
                <a:gd name="T27" fmla="*/ 108 h 223"/>
                <a:gd name="T28" fmla="*/ 69 w 276"/>
                <a:gd name="T29" fmla="*/ 106 h 223"/>
                <a:gd name="T30" fmla="*/ 69 w 276"/>
                <a:gd name="T31" fmla="*/ 100 h 223"/>
                <a:gd name="T32" fmla="*/ 70 w 276"/>
                <a:gd name="T33" fmla="*/ 90 h 223"/>
                <a:gd name="T34" fmla="*/ 80 w 276"/>
                <a:gd name="T35" fmla="*/ 86 h 223"/>
                <a:gd name="T36" fmla="*/ 83 w 276"/>
                <a:gd name="T37" fmla="*/ 83 h 223"/>
                <a:gd name="T38" fmla="*/ 93 w 276"/>
                <a:gd name="T39" fmla="*/ 83 h 223"/>
                <a:gd name="T40" fmla="*/ 94 w 276"/>
                <a:gd name="T41" fmla="*/ 69 h 223"/>
                <a:gd name="T42" fmla="*/ 102 w 276"/>
                <a:gd name="T43" fmla="*/ 63 h 223"/>
                <a:gd name="T44" fmla="*/ 96 w 276"/>
                <a:gd name="T45" fmla="*/ 56 h 223"/>
                <a:gd name="T46" fmla="*/ 105 w 276"/>
                <a:gd name="T47" fmla="*/ 55 h 223"/>
                <a:gd name="T48" fmla="*/ 107 w 276"/>
                <a:gd name="T49" fmla="*/ 50 h 223"/>
                <a:gd name="T50" fmla="*/ 110 w 276"/>
                <a:gd name="T51" fmla="*/ 41 h 223"/>
                <a:gd name="T52" fmla="*/ 105 w 276"/>
                <a:gd name="T53" fmla="*/ 30 h 223"/>
                <a:gd name="T54" fmla="*/ 110 w 276"/>
                <a:gd name="T55" fmla="*/ 22 h 223"/>
                <a:gd name="T56" fmla="*/ 122 w 276"/>
                <a:gd name="T57" fmla="*/ 20 h 223"/>
                <a:gd name="T58" fmla="*/ 135 w 276"/>
                <a:gd name="T59" fmla="*/ 17 h 223"/>
                <a:gd name="T60" fmla="*/ 135 w 276"/>
                <a:gd name="T61" fmla="*/ 14 h 223"/>
                <a:gd name="T62" fmla="*/ 138 w 276"/>
                <a:gd name="T63" fmla="*/ 14 h 223"/>
                <a:gd name="T64" fmla="*/ 138 w 276"/>
                <a:gd name="T65" fmla="*/ 14 h 223"/>
                <a:gd name="T66" fmla="*/ 129 w 276"/>
                <a:gd name="T67" fmla="*/ 13 h 223"/>
                <a:gd name="T68" fmla="*/ 126 w 276"/>
                <a:gd name="T69" fmla="*/ 13 h 223"/>
                <a:gd name="T70" fmla="*/ 117 w 276"/>
                <a:gd name="T71" fmla="*/ 14 h 223"/>
                <a:gd name="T72" fmla="*/ 105 w 276"/>
                <a:gd name="T73" fmla="*/ 20 h 223"/>
                <a:gd name="T74" fmla="*/ 101 w 276"/>
                <a:gd name="T75" fmla="*/ 5 h 223"/>
                <a:gd name="T76" fmla="*/ 98 w 276"/>
                <a:gd name="T77" fmla="*/ 5 h 223"/>
                <a:gd name="T78" fmla="*/ 95 w 276"/>
                <a:gd name="T79" fmla="*/ 0 h 223"/>
                <a:gd name="T80" fmla="*/ 90 w 276"/>
                <a:gd name="T81" fmla="*/ 2 h 223"/>
                <a:gd name="T82" fmla="*/ 89 w 276"/>
                <a:gd name="T83" fmla="*/ 9 h 223"/>
                <a:gd name="T84" fmla="*/ 81 w 276"/>
                <a:gd name="T85" fmla="*/ 13 h 223"/>
                <a:gd name="T86" fmla="*/ 78 w 276"/>
                <a:gd name="T87" fmla="*/ 15 h 223"/>
                <a:gd name="T88" fmla="*/ 71 w 276"/>
                <a:gd name="T89" fmla="*/ 15 h 223"/>
                <a:gd name="T90" fmla="*/ 67 w 276"/>
                <a:gd name="T91" fmla="*/ 16 h 223"/>
                <a:gd name="T92" fmla="*/ 63 w 276"/>
                <a:gd name="T93" fmla="*/ 14 h 223"/>
                <a:gd name="T94" fmla="*/ 53 w 276"/>
                <a:gd name="T95" fmla="*/ 12 h 223"/>
                <a:gd name="T96" fmla="*/ 42 w 276"/>
                <a:gd name="T97" fmla="*/ 11 h 223"/>
                <a:gd name="T98" fmla="*/ 39 w 276"/>
                <a:gd name="T99" fmla="*/ 14 h 223"/>
                <a:gd name="T100" fmla="*/ 35 w 276"/>
                <a:gd name="T101" fmla="*/ 18 h 223"/>
                <a:gd name="T102" fmla="*/ 31 w 276"/>
                <a:gd name="T103" fmla="*/ 27 h 223"/>
                <a:gd name="T104" fmla="*/ 21 w 276"/>
                <a:gd name="T105" fmla="*/ 32 h 223"/>
                <a:gd name="T106" fmla="*/ 18 w 276"/>
                <a:gd name="T107" fmla="*/ 39 h 223"/>
                <a:gd name="T108" fmla="*/ 12 w 276"/>
                <a:gd name="T109" fmla="*/ 38 h 223"/>
                <a:gd name="T110" fmla="*/ 3 w 276"/>
                <a:gd name="T111" fmla="*/ 35 h 223"/>
                <a:gd name="T112" fmla="*/ 1 w 276"/>
                <a:gd name="T113" fmla="*/ 48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9" name="AutoShape 319"/>
            <p:cNvSpPr>
              <a:spLocks/>
            </p:cNvSpPr>
            <p:nvPr/>
          </p:nvSpPr>
          <p:spPr bwMode="gray">
            <a:xfrm>
              <a:off x="4231382" y="1175097"/>
              <a:ext cx="48006" cy="29209"/>
            </a:xfrm>
            <a:custGeom>
              <a:avLst/>
              <a:gdLst>
                <a:gd name="T0" fmla="*/ 21 w 42"/>
                <a:gd name="T1" fmla="*/ 0 h 27"/>
                <a:gd name="T2" fmla="*/ 8 w 42"/>
                <a:gd name="T3" fmla="*/ 4 h 27"/>
                <a:gd name="T4" fmla="*/ 0 w 42"/>
                <a:gd name="T5" fmla="*/ 8 h 27"/>
                <a:gd name="T6" fmla="*/ 3 w 42"/>
                <a:gd name="T7" fmla="*/ 13 h 27"/>
                <a:gd name="T8" fmla="*/ 15 w 42"/>
                <a:gd name="T9" fmla="*/ 9 h 27"/>
                <a:gd name="T10" fmla="*/ 15 w 42"/>
                <a:gd name="T11" fmla="*/ 7 h 27"/>
                <a:gd name="T12" fmla="*/ 2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cxnSp>
          <p:nvCxnSpPr>
            <p:cNvPr id="320" name="Line 320"/>
            <p:cNvCxnSpPr/>
            <p:nvPr/>
          </p:nvCxnSpPr>
          <p:spPr bwMode="gray">
            <a:xfrm>
              <a:off x="5200645" y="1141395"/>
              <a:ext cx="6858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1" name="Line 321"/>
            <p:cNvCxnSpPr/>
            <p:nvPr/>
          </p:nvCxnSpPr>
          <p:spPr bwMode="gray">
            <a:xfrm flipH="1">
              <a:off x="5202931" y="1143642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2" name="Line 322"/>
            <p:cNvCxnSpPr/>
            <p:nvPr/>
          </p:nvCxnSpPr>
          <p:spPr bwMode="gray">
            <a:xfrm flipH="1">
              <a:off x="5198359" y="1148135"/>
              <a:ext cx="4572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3" name="Line 323"/>
            <p:cNvCxnSpPr/>
            <p:nvPr/>
          </p:nvCxnSpPr>
          <p:spPr bwMode="gray">
            <a:xfrm flipH="1">
              <a:off x="5191501" y="1150382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4" name="Line 324"/>
            <p:cNvCxnSpPr/>
            <p:nvPr/>
          </p:nvCxnSpPr>
          <p:spPr bwMode="gray">
            <a:xfrm flipH="1">
              <a:off x="5186929" y="1157123"/>
              <a:ext cx="6858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5" name="Line 325"/>
            <p:cNvCxnSpPr/>
            <p:nvPr/>
          </p:nvCxnSpPr>
          <p:spPr bwMode="gray">
            <a:xfrm flipH="1">
              <a:off x="5182358" y="1159370"/>
              <a:ext cx="6858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6" name="Line 326"/>
            <p:cNvCxnSpPr/>
            <p:nvPr/>
          </p:nvCxnSpPr>
          <p:spPr bwMode="gray">
            <a:xfrm flipH="1">
              <a:off x="5182358" y="1163863"/>
              <a:ext cx="2286" cy="112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7" name="Line 327"/>
            <p:cNvCxnSpPr/>
            <p:nvPr/>
          </p:nvCxnSpPr>
          <p:spPr bwMode="gray">
            <a:xfrm>
              <a:off x="5182358" y="1172851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8" name="Line 328"/>
            <p:cNvCxnSpPr/>
            <p:nvPr/>
          </p:nvCxnSpPr>
          <p:spPr bwMode="gray">
            <a:xfrm>
              <a:off x="5184644" y="1181838"/>
              <a:ext cx="457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9" name="Line 329"/>
            <p:cNvCxnSpPr/>
            <p:nvPr/>
          </p:nvCxnSpPr>
          <p:spPr bwMode="gray">
            <a:xfrm>
              <a:off x="5198359" y="1217787"/>
              <a:ext cx="2286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0" name="Line 330"/>
            <p:cNvCxnSpPr/>
            <p:nvPr/>
          </p:nvCxnSpPr>
          <p:spPr bwMode="gray">
            <a:xfrm>
              <a:off x="5198359" y="1215541"/>
              <a:ext cx="9144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1" name="Line 331"/>
            <p:cNvCxnSpPr/>
            <p:nvPr/>
          </p:nvCxnSpPr>
          <p:spPr bwMode="gray">
            <a:xfrm>
              <a:off x="5207503" y="1224528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2" name="Line 332"/>
            <p:cNvCxnSpPr/>
            <p:nvPr/>
          </p:nvCxnSpPr>
          <p:spPr bwMode="gray">
            <a:xfrm>
              <a:off x="5216647" y="1229022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3" name="Line 333"/>
            <p:cNvCxnSpPr/>
            <p:nvPr/>
          </p:nvCxnSpPr>
          <p:spPr bwMode="gray">
            <a:xfrm>
              <a:off x="5216647" y="1238009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4" name="Line 334"/>
            <p:cNvCxnSpPr/>
            <p:nvPr/>
          </p:nvCxnSpPr>
          <p:spPr bwMode="gray">
            <a:xfrm>
              <a:off x="5216647" y="1244750"/>
              <a:ext cx="11430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5" name="Line 335"/>
            <p:cNvCxnSpPr/>
            <p:nvPr/>
          </p:nvCxnSpPr>
          <p:spPr bwMode="gray">
            <a:xfrm>
              <a:off x="5228077" y="1249243"/>
              <a:ext cx="4572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6" name="Line 336"/>
            <p:cNvCxnSpPr/>
            <p:nvPr/>
          </p:nvCxnSpPr>
          <p:spPr bwMode="gray">
            <a:xfrm flipV="1">
              <a:off x="5340091" y="1215541"/>
              <a:ext cx="11430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7" name="Line 337"/>
            <p:cNvCxnSpPr/>
            <p:nvPr/>
          </p:nvCxnSpPr>
          <p:spPr bwMode="gray">
            <a:xfrm flipV="1">
              <a:off x="5351521" y="1202060"/>
              <a:ext cx="2286" cy="15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8" name="Line 338"/>
            <p:cNvCxnSpPr/>
            <p:nvPr/>
          </p:nvCxnSpPr>
          <p:spPr bwMode="gray">
            <a:xfrm flipV="1">
              <a:off x="5353807" y="1179591"/>
              <a:ext cx="4572" cy="247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9" name="Line 339"/>
            <p:cNvCxnSpPr/>
            <p:nvPr/>
          </p:nvCxnSpPr>
          <p:spPr bwMode="gray">
            <a:xfrm flipH="1" flipV="1">
              <a:off x="5342377" y="1175097"/>
              <a:ext cx="1600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0" name="Line 340"/>
            <p:cNvCxnSpPr/>
            <p:nvPr/>
          </p:nvCxnSpPr>
          <p:spPr bwMode="gray">
            <a:xfrm flipH="1">
              <a:off x="5298943" y="1172851"/>
              <a:ext cx="1371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41" name="AutoShape 341"/>
            <p:cNvSpPr>
              <a:spLocks/>
            </p:cNvSpPr>
            <p:nvPr/>
          </p:nvSpPr>
          <p:spPr bwMode="gray">
            <a:xfrm>
              <a:off x="4299962" y="1204306"/>
              <a:ext cx="29718" cy="42690"/>
            </a:xfrm>
            <a:custGeom>
              <a:avLst/>
              <a:gdLst>
                <a:gd name="T0" fmla="*/ 12 w 26"/>
                <a:gd name="T1" fmla="*/ 10 h 38"/>
                <a:gd name="T2" fmla="*/ 6 w 26"/>
                <a:gd name="T3" fmla="*/ 17 h 38"/>
                <a:gd name="T4" fmla="*/ 0 w 26"/>
                <a:gd name="T5" fmla="*/ 19 h 38"/>
                <a:gd name="T6" fmla="*/ 3 w 26"/>
                <a:gd name="T7" fmla="*/ 10 h 38"/>
                <a:gd name="T8" fmla="*/ 7 w 26"/>
                <a:gd name="T9" fmla="*/ 0 h 38"/>
                <a:gd name="T10" fmla="*/ 13 w 26"/>
                <a:gd name="T11" fmla="*/ 3 h 38"/>
                <a:gd name="T12" fmla="*/ 12 w 26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2" name="AutoShape 342"/>
            <p:cNvSpPr>
              <a:spLocks/>
            </p:cNvSpPr>
            <p:nvPr/>
          </p:nvSpPr>
          <p:spPr bwMode="gray">
            <a:xfrm>
              <a:off x="4309106" y="1134654"/>
              <a:ext cx="146304" cy="134810"/>
            </a:xfrm>
            <a:custGeom>
              <a:avLst/>
              <a:gdLst>
                <a:gd name="T0" fmla="*/ 40 w 129"/>
                <a:gd name="T1" fmla="*/ 5 h 121"/>
                <a:gd name="T2" fmla="*/ 25 w 129"/>
                <a:gd name="T3" fmla="*/ 4 h 121"/>
                <a:gd name="T4" fmla="*/ 10 w 129"/>
                <a:gd name="T5" fmla="*/ 5 h 121"/>
                <a:gd name="T6" fmla="*/ 6 w 129"/>
                <a:gd name="T7" fmla="*/ 6 h 121"/>
                <a:gd name="T8" fmla="*/ 5 w 129"/>
                <a:gd name="T9" fmla="*/ 12 h 121"/>
                <a:gd name="T10" fmla="*/ 1 w 129"/>
                <a:gd name="T11" fmla="*/ 16 h 121"/>
                <a:gd name="T12" fmla="*/ 0 w 129"/>
                <a:gd name="T13" fmla="*/ 15 h 121"/>
                <a:gd name="T14" fmla="*/ 2 w 129"/>
                <a:gd name="T15" fmla="*/ 31 h 121"/>
                <a:gd name="T16" fmla="*/ 9 w 129"/>
                <a:gd name="T17" fmla="*/ 34 h 121"/>
                <a:gd name="T18" fmla="*/ 8 w 129"/>
                <a:gd name="T19" fmla="*/ 41 h 121"/>
                <a:gd name="T20" fmla="*/ 1 w 129"/>
                <a:gd name="T21" fmla="*/ 48 h 121"/>
                <a:gd name="T22" fmla="*/ 2 w 129"/>
                <a:gd name="T23" fmla="*/ 55 h 121"/>
                <a:gd name="T24" fmla="*/ 15 w 129"/>
                <a:gd name="T25" fmla="*/ 60 h 121"/>
                <a:gd name="T26" fmla="*/ 25 w 129"/>
                <a:gd name="T27" fmla="*/ 54 h 121"/>
                <a:gd name="T28" fmla="*/ 34 w 129"/>
                <a:gd name="T29" fmla="*/ 47 h 121"/>
                <a:gd name="T30" fmla="*/ 44 w 129"/>
                <a:gd name="T31" fmla="*/ 41 h 121"/>
                <a:gd name="T32" fmla="*/ 55 w 129"/>
                <a:gd name="T33" fmla="*/ 34 h 121"/>
                <a:gd name="T34" fmla="*/ 55 w 129"/>
                <a:gd name="T35" fmla="*/ 22 h 121"/>
                <a:gd name="T36" fmla="*/ 55 w 129"/>
                <a:gd name="T37" fmla="*/ 10 h 121"/>
                <a:gd name="T38" fmla="*/ 64 w 129"/>
                <a:gd name="T39" fmla="*/ 1 h 121"/>
                <a:gd name="T40" fmla="*/ 61 w 129"/>
                <a:gd name="T41" fmla="*/ 0 h 121"/>
                <a:gd name="T42" fmla="*/ 50 w 129"/>
                <a:gd name="T43" fmla="*/ 2 h 121"/>
                <a:gd name="T44" fmla="*/ 40 w 129"/>
                <a:gd name="T45" fmla="*/ 5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3" name="AutoShape 343"/>
            <p:cNvSpPr>
              <a:spLocks/>
            </p:cNvSpPr>
            <p:nvPr/>
          </p:nvSpPr>
          <p:spPr bwMode="gray">
            <a:xfrm>
              <a:off x="5024624" y="1008831"/>
              <a:ext cx="196596" cy="137057"/>
            </a:xfrm>
            <a:custGeom>
              <a:avLst/>
              <a:gdLst>
                <a:gd name="T0" fmla="*/ 73 w 171"/>
                <a:gd name="T1" fmla="*/ 54 h 122"/>
                <a:gd name="T2" fmla="*/ 64 w 171"/>
                <a:gd name="T3" fmla="*/ 55 h 122"/>
                <a:gd name="T4" fmla="*/ 52 w 171"/>
                <a:gd name="T5" fmla="*/ 61 h 122"/>
                <a:gd name="T6" fmla="*/ 48 w 171"/>
                <a:gd name="T7" fmla="*/ 46 h 122"/>
                <a:gd name="T8" fmla="*/ 45 w 171"/>
                <a:gd name="T9" fmla="*/ 46 h 122"/>
                <a:gd name="T10" fmla="*/ 42 w 171"/>
                <a:gd name="T11" fmla="*/ 41 h 122"/>
                <a:gd name="T12" fmla="*/ 37 w 171"/>
                <a:gd name="T13" fmla="*/ 43 h 122"/>
                <a:gd name="T14" fmla="*/ 36 w 171"/>
                <a:gd name="T15" fmla="*/ 50 h 122"/>
                <a:gd name="T16" fmla="*/ 28 w 171"/>
                <a:gd name="T17" fmla="*/ 54 h 122"/>
                <a:gd name="T18" fmla="*/ 25 w 171"/>
                <a:gd name="T19" fmla="*/ 56 h 122"/>
                <a:gd name="T20" fmla="*/ 18 w 171"/>
                <a:gd name="T21" fmla="*/ 56 h 122"/>
                <a:gd name="T22" fmla="*/ 13 w 171"/>
                <a:gd name="T23" fmla="*/ 57 h 122"/>
                <a:gd name="T24" fmla="*/ 10 w 171"/>
                <a:gd name="T25" fmla="*/ 55 h 122"/>
                <a:gd name="T26" fmla="*/ 12 w 171"/>
                <a:gd name="T27" fmla="*/ 47 h 122"/>
                <a:gd name="T28" fmla="*/ 15 w 171"/>
                <a:gd name="T29" fmla="*/ 39 h 122"/>
                <a:gd name="T30" fmla="*/ 12 w 171"/>
                <a:gd name="T31" fmla="*/ 34 h 122"/>
                <a:gd name="T32" fmla="*/ 4 w 171"/>
                <a:gd name="T33" fmla="*/ 30 h 122"/>
                <a:gd name="T34" fmla="*/ 0 w 171"/>
                <a:gd name="T35" fmla="*/ 25 h 122"/>
                <a:gd name="T36" fmla="*/ 10 w 171"/>
                <a:gd name="T37" fmla="*/ 15 h 122"/>
                <a:gd name="T38" fmla="*/ 21 w 171"/>
                <a:gd name="T39" fmla="*/ 7 h 122"/>
                <a:gd name="T40" fmla="*/ 28 w 171"/>
                <a:gd name="T41" fmla="*/ 0 h 122"/>
                <a:gd name="T42" fmla="*/ 43 w 171"/>
                <a:gd name="T43" fmla="*/ 1 h 122"/>
                <a:gd name="T44" fmla="*/ 54 w 171"/>
                <a:gd name="T45" fmla="*/ 8 h 122"/>
                <a:gd name="T46" fmla="*/ 41 w 171"/>
                <a:gd name="T47" fmla="*/ 13 h 122"/>
                <a:gd name="T48" fmla="*/ 28 w 171"/>
                <a:gd name="T49" fmla="*/ 17 h 122"/>
                <a:gd name="T50" fmla="*/ 29 w 171"/>
                <a:gd name="T51" fmla="*/ 25 h 122"/>
                <a:gd name="T52" fmla="*/ 47 w 171"/>
                <a:gd name="T53" fmla="*/ 27 h 122"/>
                <a:gd name="T54" fmla="*/ 64 w 171"/>
                <a:gd name="T55" fmla="*/ 29 h 122"/>
                <a:gd name="T56" fmla="*/ 70 w 171"/>
                <a:gd name="T57" fmla="*/ 39 h 122"/>
                <a:gd name="T58" fmla="*/ 79 w 171"/>
                <a:gd name="T59" fmla="*/ 40 h 122"/>
                <a:gd name="T60" fmla="*/ 86 w 171"/>
                <a:gd name="T61" fmla="*/ 54 h 122"/>
                <a:gd name="T62" fmla="*/ 85 w 171"/>
                <a:gd name="T63" fmla="*/ 55 h 122"/>
                <a:gd name="T64" fmla="*/ 76 w 171"/>
                <a:gd name="T65" fmla="*/ 54 h 122"/>
                <a:gd name="T66" fmla="*/ 73 w 171"/>
                <a:gd name="T67" fmla="*/ 54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4" name="AutoShape 344"/>
            <p:cNvSpPr>
              <a:spLocks/>
            </p:cNvSpPr>
            <p:nvPr/>
          </p:nvSpPr>
          <p:spPr bwMode="gray">
            <a:xfrm>
              <a:off x="4722872" y="894242"/>
              <a:ext cx="365760" cy="238165"/>
            </a:xfrm>
            <a:custGeom>
              <a:avLst/>
              <a:gdLst>
                <a:gd name="T0" fmla="*/ 114 w 320"/>
                <a:gd name="T1" fmla="*/ 91 h 212"/>
                <a:gd name="T2" fmla="*/ 97 w 320"/>
                <a:gd name="T3" fmla="*/ 80 h 212"/>
                <a:gd name="T4" fmla="*/ 80 w 320"/>
                <a:gd name="T5" fmla="*/ 69 h 212"/>
                <a:gd name="T6" fmla="*/ 71 w 320"/>
                <a:gd name="T7" fmla="*/ 64 h 212"/>
                <a:gd name="T8" fmla="*/ 57 w 320"/>
                <a:gd name="T9" fmla="*/ 58 h 212"/>
                <a:gd name="T10" fmla="*/ 49 w 320"/>
                <a:gd name="T11" fmla="*/ 46 h 212"/>
                <a:gd name="T12" fmla="*/ 37 w 320"/>
                <a:gd name="T13" fmla="*/ 37 h 212"/>
                <a:gd name="T14" fmla="*/ 28 w 320"/>
                <a:gd name="T15" fmla="*/ 46 h 212"/>
                <a:gd name="T16" fmla="*/ 22 w 320"/>
                <a:gd name="T17" fmla="*/ 49 h 212"/>
                <a:gd name="T18" fmla="*/ 25 w 320"/>
                <a:gd name="T19" fmla="*/ 55 h 212"/>
                <a:gd name="T20" fmla="*/ 11 w 320"/>
                <a:gd name="T21" fmla="*/ 53 h 212"/>
                <a:gd name="T22" fmla="*/ 8 w 320"/>
                <a:gd name="T23" fmla="*/ 42 h 212"/>
                <a:gd name="T24" fmla="*/ 5 w 320"/>
                <a:gd name="T25" fmla="*/ 30 h 212"/>
                <a:gd name="T26" fmla="*/ 3 w 320"/>
                <a:gd name="T27" fmla="*/ 20 h 212"/>
                <a:gd name="T28" fmla="*/ 0 w 320"/>
                <a:gd name="T29" fmla="*/ 9 h 212"/>
                <a:gd name="T30" fmla="*/ 12 w 320"/>
                <a:gd name="T31" fmla="*/ 4 h 212"/>
                <a:gd name="T32" fmla="*/ 24 w 320"/>
                <a:gd name="T33" fmla="*/ 0 h 212"/>
                <a:gd name="T34" fmla="*/ 38 w 320"/>
                <a:gd name="T35" fmla="*/ 7 h 212"/>
                <a:gd name="T36" fmla="*/ 51 w 320"/>
                <a:gd name="T37" fmla="*/ 13 h 212"/>
                <a:gd name="T38" fmla="*/ 61 w 320"/>
                <a:gd name="T39" fmla="*/ 25 h 212"/>
                <a:gd name="T40" fmla="*/ 71 w 320"/>
                <a:gd name="T41" fmla="*/ 26 h 212"/>
                <a:gd name="T42" fmla="*/ 82 w 320"/>
                <a:gd name="T43" fmla="*/ 27 h 212"/>
                <a:gd name="T44" fmla="*/ 92 w 320"/>
                <a:gd name="T45" fmla="*/ 27 h 212"/>
                <a:gd name="T46" fmla="*/ 102 w 320"/>
                <a:gd name="T47" fmla="*/ 28 h 212"/>
                <a:gd name="T48" fmla="*/ 114 w 320"/>
                <a:gd name="T49" fmla="*/ 36 h 212"/>
                <a:gd name="T50" fmla="*/ 114 w 320"/>
                <a:gd name="T51" fmla="*/ 46 h 212"/>
                <a:gd name="T52" fmla="*/ 124 w 320"/>
                <a:gd name="T53" fmla="*/ 51 h 212"/>
                <a:gd name="T54" fmla="*/ 134 w 320"/>
                <a:gd name="T55" fmla="*/ 55 h 212"/>
                <a:gd name="T56" fmla="*/ 144 w 320"/>
                <a:gd name="T57" fmla="*/ 49 h 212"/>
                <a:gd name="T58" fmla="*/ 153 w 320"/>
                <a:gd name="T59" fmla="*/ 42 h 212"/>
                <a:gd name="T60" fmla="*/ 160 w 320"/>
                <a:gd name="T61" fmla="*/ 51 h 212"/>
                <a:gd name="T62" fmla="*/ 153 w 320"/>
                <a:gd name="T63" fmla="*/ 57 h 212"/>
                <a:gd name="T64" fmla="*/ 142 w 320"/>
                <a:gd name="T65" fmla="*/ 67 h 212"/>
                <a:gd name="T66" fmla="*/ 132 w 320"/>
                <a:gd name="T67" fmla="*/ 76 h 212"/>
                <a:gd name="T68" fmla="*/ 136 w 320"/>
                <a:gd name="T69" fmla="*/ 81 h 212"/>
                <a:gd name="T70" fmla="*/ 144 w 320"/>
                <a:gd name="T71" fmla="*/ 85 h 212"/>
                <a:gd name="T72" fmla="*/ 147 w 320"/>
                <a:gd name="T73" fmla="*/ 90 h 212"/>
                <a:gd name="T74" fmla="*/ 144 w 320"/>
                <a:gd name="T75" fmla="*/ 98 h 212"/>
                <a:gd name="T76" fmla="*/ 142 w 320"/>
                <a:gd name="T77" fmla="*/ 106 h 212"/>
                <a:gd name="T78" fmla="*/ 132 w 320"/>
                <a:gd name="T79" fmla="*/ 104 h 212"/>
                <a:gd name="T80" fmla="*/ 121 w 320"/>
                <a:gd name="T81" fmla="*/ 103 h 212"/>
                <a:gd name="T82" fmla="*/ 114 w 320"/>
                <a:gd name="T83" fmla="*/ 9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5" name="AutoShape 345"/>
            <p:cNvSpPr>
              <a:spLocks/>
            </p:cNvSpPr>
            <p:nvPr/>
          </p:nvSpPr>
          <p:spPr bwMode="gray">
            <a:xfrm>
              <a:off x="3931917" y="990857"/>
              <a:ext cx="57150" cy="42690"/>
            </a:xfrm>
            <a:custGeom>
              <a:avLst/>
              <a:gdLst>
                <a:gd name="T0" fmla="*/ 7 w 50"/>
                <a:gd name="T1" fmla="*/ 19 h 37"/>
                <a:gd name="T2" fmla="*/ 0 w 50"/>
                <a:gd name="T3" fmla="*/ 6 h 37"/>
                <a:gd name="T4" fmla="*/ 2 w 50"/>
                <a:gd name="T5" fmla="*/ 5 h 37"/>
                <a:gd name="T6" fmla="*/ 2 w 50"/>
                <a:gd name="T7" fmla="*/ 4 h 37"/>
                <a:gd name="T8" fmla="*/ 6 w 50"/>
                <a:gd name="T9" fmla="*/ 3 h 37"/>
                <a:gd name="T10" fmla="*/ 8 w 50"/>
                <a:gd name="T11" fmla="*/ 3 h 37"/>
                <a:gd name="T12" fmla="*/ 9 w 50"/>
                <a:gd name="T13" fmla="*/ 1 h 37"/>
                <a:gd name="T14" fmla="*/ 11 w 50"/>
                <a:gd name="T15" fmla="*/ 1 h 37"/>
                <a:gd name="T16" fmla="*/ 13 w 50"/>
                <a:gd name="T17" fmla="*/ 2 h 37"/>
                <a:gd name="T18" fmla="*/ 14 w 50"/>
                <a:gd name="T19" fmla="*/ 1 h 37"/>
                <a:gd name="T20" fmla="*/ 18 w 50"/>
                <a:gd name="T21" fmla="*/ 0 h 37"/>
                <a:gd name="T22" fmla="*/ 20 w 50"/>
                <a:gd name="T23" fmla="*/ 3 h 37"/>
                <a:gd name="T24" fmla="*/ 22 w 50"/>
                <a:gd name="T25" fmla="*/ 2 h 37"/>
                <a:gd name="T26" fmla="*/ 24 w 50"/>
                <a:gd name="T27" fmla="*/ 4 h 37"/>
                <a:gd name="T28" fmla="*/ 25 w 50"/>
                <a:gd name="T29" fmla="*/ 13 h 37"/>
                <a:gd name="T30" fmla="*/ 7 w 50"/>
                <a:gd name="T31" fmla="*/ 1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6" name="AutoShape 346"/>
            <p:cNvSpPr>
              <a:spLocks/>
            </p:cNvSpPr>
            <p:nvPr/>
          </p:nvSpPr>
          <p:spPr bwMode="gray">
            <a:xfrm>
              <a:off x="3975351" y="939179"/>
              <a:ext cx="134874" cy="80886"/>
            </a:xfrm>
            <a:custGeom>
              <a:avLst/>
              <a:gdLst>
                <a:gd name="T0" fmla="*/ 3 w 118"/>
                <a:gd name="T1" fmla="*/ 3 h 72"/>
                <a:gd name="T2" fmla="*/ 1 w 118"/>
                <a:gd name="T3" fmla="*/ 0 h 72"/>
                <a:gd name="T4" fmla="*/ 0 w 118"/>
                <a:gd name="T5" fmla="*/ 8 h 72"/>
                <a:gd name="T6" fmla="*/ 4 w 118"/>
                <a:gd name="T7" fmla="*/ 15 h 72"/>
                <a:gd name="T8" fmla="*/ 0 w 118"/>
                <a:gd name="T9" fmla="*/ 21 h 72"/>
                <a:gd name="T10" fmla="*/ 3 w 118"/>
                <a:gd name="T11" fmla="*/ 25 h 72"/>
                <a:gd name="T12" fmla="*/ 5 w 118"/>
                <a:gd name="T13" fmla="*/ 27 h 72"/>
                <a:gd name="T14" fmla="*/ 6 w 118"/>
                <a:gd name="T15" fmla="*/ 36 h 72"/>
                <a:gd name="T16" fmla="*/ 17 w 118"/>
                <a:gd name="T17" fmla="*/ 35 h 72"/>
                <a:gd name="T18" fmla="*/ 35 w 118"/>
                <a:gd name="T19" fmla="*/ 36 h 72"/>
                <a:gd name="T20" fmla="*/ 39 w 118"/>
                <a:gd name="T21" fmla="*/ 33 h 72"/>
                <a:gd name="T22" fmla="*/ 41 w 118"/>
                <a:gd name="T23" fmla="*/ 31 h 72"/>
                <a:gd name="T24" fmla="*/ 43 w 118"/>
                <a:gd name="T25" fmla="*/ 28 h 72"/>
                <a:gd name="T26" fmla="*/ 57 w 118"/>
                <a:gd name="T27" fmla="*/ 27 h 72"/>
                <a:gd name="T28" fmla="*/ 52 w 118"/>
                <a:gd name="T29" fmla="*/ 23 h 72"/>
                <a:gd name="T30" fmla="*/ 55 w 118"/>
                <a:gd name="T31" fmla="*/ 18 h 72"/>
                <a:gd name="T32" fmla="*/ 57 w 118"/>
                <a:gd name="T33" fmla="*/ 10 h 72"/>
                <a:gd name="T34" fmla="*/ 59 w 118"/>
                <a:gd name="T35" fmla="*/ 6 h 72"/>
                <a:gd name="T36" fmla="*/ 41 w 118"/>
                <a:gd name="T37" fmla="*/ 2 h 72"/>
                <a:gd name="T38" fmla="*/ 25 w 118"/>
                <a:gd name="T39" fmla="*/ 7 h 72"/>
                <a:gd name="T40" fmla="*/ 14 w 118"/>
                <a:gd name="T41" fmla="*/ 5 h 72"/>
                <a:gd name="T42" fmla="*/ 3 w 118"/>
                <a:gd name="T43" fmla="*/ 3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7" name="AutoShape 347"/>
            <p:cNvSpPr>
              <a:spLocks/>
            </p:cNvSpPr>
            <p:nvPr/>
          </p:nvSpPr>
          <p:spPr bwMode="gray">
            <a:xfrm>
              <a:off x="3906771" y="986363"/>
              <a:ext cx="41148" cy="78639"/>
            </a:xfrm>
            <a:custGeom>
              <a:avLst/>
              <a:gdLst>
                <a:gd name="T0" fmla="*/ 0 w 35"/>
                <a:gd name="T1" fmla="*/ 8 h 71"/>
                <a:gd name="T2" fmla="*/ 2 w 35"/>
                <a:gd name="T3" fmla="*/ 24 h 71"/>
                <a:gd name="T4" fmla="*/ 9 w 35"/>
                <a:gd name="T5" fmla="*/ 35 h 71"/>
                <a:gd name="T6" fmla="*/ 12 w 35"/>
                <a:gd name="T7" fmla="*/ 32 h 71"/>
                <a:gd name="T8" fmla="*/ 18 w 35"/>
                <a:gd name="T9" fmla="*/ 21 h 71"/>
                <a:gd name="T10" fmla="*/ 18 w 35"/>
                <a:gd name="T11" fmla="*/ 21 h 71"/>
                <a:gd name="T12" fmla="*/ 11 w 35"/>
                <a:gd name="T13" fmla="*/ 8 h 71"/>
                <a:gd name="T14" fmla="*/ 8 w 35"/>
                <a:gd name="T15" fmla="*/ 2 h 71"/>
                <a:gd name="T16" fmla="*/ 2 w 35"/>
                <a:gd name="T17" fmla="*/ 0 h 71"/>
                <a:gd name="T18" fmla="*/ 0 w 35"/>
                <a:gd name="T19" fmla="*/ 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8" name="AutoShape 348"/>
            <p:cNvSpPr>
              <a:spLocks/>
            </p:cNvSpPr>
            <p:nvPr/>
          </p:nvSpPr>
          <p:spPr bwMode="gray">
            <a:xfrm>
              <a:off x="4446266" y="1013325"/>
              <a:ext cx="105156" cy="69652"/>
            </a:xfrm>
            <a:custGeom>
              <a:avLst/>
              <a:gdLst>
                <a:gd name="T0" fmla="*/ 6 w 94"/>
                <a:gd name="T1" fmla="*/ 4 h 63"/>
                <a:gd name="T2" fmla="*/ 0 w 94"/>
                <a:gd name="T3" fmla="*/ 0 h 63"/>
                <a:gd name="T4" fmla="*/ 15 w 94"/>
                <a:gd name="T5" fmla="*/ 0 h 63"/>
                <a:gd name="T6" fmla="*/ 29 w 94"/>
                <a:gd name="T7" fmla="*/ 0 h 63"/>
                <a:gd name="T8" fmla="*/ 38 w 94"/>
                <a:gd name="T9" fmla="*/ 2 h 63"/>
                <a:gd name="T10" fmla="*/ 38 w 94"/>
                <a:gd name="T11" fmla="*/ 12 h 63"/>
                <a:gd name="T12" fmla="*/ 43 w 94"/>
                <a:gd name="T13" fmla="*/ 14 h 63"/>
                <a:gd name="T14" fmla="*/ 39 w 94"/>
                <a:gd name="T15" fmla="*/ 19 h 63"/>
                <a:gd name="T16" fmla="*/ 46 w 94"/>
                <a:gd name="T17" fmla="*/ 29 h 63"/>
                <a:gd name="T18" fmla="*/ 42 w 94"/>
                <a:gd name="T19" fmla="*/ 31 h 63"/>
                <a:gd name="T20" fmla="*/ 38 w 94"/>
                <a:gd name="T21" fmla="*/ 29 h 63"/>
                <a:gd name="T22" fmla="*/ 38 w 94"/>
                <a:gd name="T23" fmla="*/ 27 h 63"/>
                <a:gd name="T24" fmla="*/ 35 w 94"/>
                <a:gd name="T25" fmla="*/ 25 h 63"/>
                <a:gd name="T26" fmla="*/ 33 w 94"/>
                <a:gd name="T27" fmla="*/ 25 h 63"/>
                <a:gd name="T28" fmla="*/ 30 w 94"/>
                <a:gd name="T29" fmla="*/ 24 h 63"/>
                <a:gd name="T30" fmla="*/ 27 w 94"/>
                <a:gd name="T31" fmla="*/ 23 h 63"/>
                <a:gd name="T32" fmla="*/ 23 w 94"/>
                <a:gd name="T33" fmla="*/ 23 h 63"/>
                <a:gd name="T34" fmla="*/ 23 w 94"/>
                <a:gd name="T35" fmla="*/ 23 h 63"/>
                <a:gd name="T36" fmla="*/ 15 w 94"/>
                <a:gd name="T37" fmla="*/ 19 h 63"/>
                <a:gd name="T38" fmla="*/ 11 w 94"/>
                <a:gd name="T39" fmla="*/ 12 h 63"/>
                <a:gd name="T40" fmla="*/ 6 w 94"/>
                <a:gd name="T41" fmla="*/ 4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9" name="AutoShape 349"/>
            <p:cNvSpPr>
              <a:spLocks/>
            </p:cNvSpPr>
            <p:nvPr/>
          </p:nvSpPr>
          <p:spPr bwMode="gray">
            <a:xfrm>
              <a:off x="4535420" y="1002091"/>
              <a:ext cx="91440" cy="96614"/>
            </a:xfrm>
            <a:custGeom>
              <a:avLst/>
              <a:gdLst>
                <a:gd name="T0" fmla="*/ 8 w 81"/>
                <a:gd name="T1" fmla="*/ 34 h 85"/>
                <a:gd name="T2" fmla="*/ 0 w 81"/>
                <a:gd name="T3" fmla="*/ 24 h 85"/>
                <a:gd name="T4" fmla="*/ 4 w 81"/>
                <a:gd name="T5" fmla="*/ 19 h 85"/>
                <a:gd name="T6" fmla="*/ 0 w 81"/>
                <a:gd name="T7" fmla="*/ 17 h 85"/>
                <a:gd name="T8" fmla="*/ 0 w 81"/>
                <a:gd name="T9" fmla="*/ 6 h 85"/>
                <a:gd name="T10" fmla="*/ 3 w 81"/>
                <a:gd name="T11" fmla="*/ 0 h 85"/>
                <a:gd name="T12" fmla="*/ 20 w 81"/>
                <a:gd name="T13" fmla="*/ 3 h 85"/>
                <a:gd name="T14" fmla="*/ 26 w 81"/>
                <a:gd name="T15" fmla="*/ 11 h 85"/>
                <a:gd name="T16" fmla="*/ 40 w 81"/>
                <a:gd name="T17" fmla="*/ 19 h 85"/>
                <a:gd name="T18" fmla="*/ 33 w 81"/>
                <a:gd name="T19" fmla="*/ 21 h 85"/>
                <a:gd name="T20" fmla="*/ 30 w 81"/>
                <a:gd name="T21" fmla="*/ 35 h 85"/>
                <a:gd name="T22" fmla="*/ 29 w 81"/>
                <a:gd name="T23" fmla="*/ 43 h 85"/>
                <a:gd name="T24" fmla="*/ 20 w 81"/>
                <a:gd name="T25" fmla="*/ 37 h 85"/>
                <a:gd name="T26" fmla="*/ 21 w 81"/>
                <a:gd name="T27" fmla="*/ 34 h 85"/>
                <a:gd name="T28" fmla="*/ 18 w 81"/>
                <a:gd name="T29" fmla="*/ 28 h 85"/>
                <a:gd name="T30" fmla="*/ 8 w 81"/>
                <a:gd name="T31" fmla="*/ 34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0" name="AutoShape 350"/>
            <p:cNvSpPr>
              <a:spLocks/>
            </p:cNvSpPr>
            <p:nvPr/>
          </p:nvSpPr>
          <p:spPr bwMode="gray">
            <a:xfrm>
              <a:off x="4501130" y="1065002"/>
              <a:ext cx="41148" cy="22468"/>
            </a:xfrm>
            <a:custGeom>
              <a:avLst/>
              <a:gdLst>
                <a:gd name="T0" fmla="*/ 18 w 37"/>
                <a:gd name="T1" fmla="*/ 8 h 19"/>
                <a:gd name="T2" fmla="*/ 15 w 37"/>
                <a:gd name="T3" fmla="*/ 10 h 19"/>
                <a:gd name="T4" fmla="*/ 2 w 37"/>
                <a:gd name="T5" fmla="*/ 3 h 19"/>
                <a:gd name="T6" fmla="*/ 0 w 37"/>
                <a:gd name="T7" fmla="*/ 1 h 19"/>
                <a:gd name="T8" fmla="*/ 0 w 37"/>
                <a:gd name="T9" fmla="*/ 0 h 19"/>
                <a:gd name="T10" fmla="*/ 3 w 37"/>
                <a:gd name="T11" fmla="*/ 0 h 19"/>
                <a:gd name="T12" fmla="*/ 6 w 37"/>
                <a:gd name="T13" fmla="*/ 1 h 19"/>
                <a:gd name="T14" fmla="*/ 9 w 37"/>
                <a:gd name="T15" fmla="*/ 2 h 19"/>
                <a:gd name="T16" fmla="*/ 12 w 37"/>
                <a:gd name="T17" fmla="*/ 2 h 19"/>
                <a:gd name="T18" fmla="*/ 14 w 37"/>
                <a:gd name="T19" fmla="*/ 4 h 19"/>
                <a:gd name="T20" fmla="*/ 15 w 37"/>
                <a:gd name="T21" fmla="*/ 6 h 19"/>
                <a:gd name="T22" fmla="*/ 18 w 37"/>
                <a:gd name="T23" fmla="*/ 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1" name="AutoShape 351"/>
            <p:cNvSpPr>
              <a:spLocks/>
            </p:cNvSpPr>
            <p:nvPr/>
          </p:nvSpPr>
          <p:spPr bwMode="gray">
            <a:xfrm>
              <a:off x="3927345" y="1008831"/>
              <a:ext cx="146304" cy="143798"/>
            </a:xfrm>
            <a:custGeom>
              <a:avLst/>
              <a:gdLst>
                <a:gd name="T0" fmla="*/ 12 w 127"/>
                <a:gd name="T1" fmla="*/ 33 h 128"/>
                <a:gd name="T2" fmla="*/ 5 w 127"/>
                <a:gd name="T3" fmla="*/ 30 h 128"/>
                <a:gd name="T4" fmla="*/ 0 w 127"/>
                <a:gd name="T5" fmla="*/ 25 h 128"/>
                <a:gd name="T6" fmla="*/ 3 w 127"/>
                <a:gd name="T7" fmla="*/ 21 h 128"/>
                <a:gd name="T8" fmla="*/ 9 w 127"/>
                <a:gd name="T9" fmla="*/ 11 h 128"/>
                <a:gd name="T10" fmla="*/ 9 w 127"/>
                <a:gd name="T11" fmla="*/ 10 h 128"/>
                <a:gd name="T12" fmla="*/ 27 w 127"/>
                <a:gd name="T13" fmla="*/ 4 h 128"/>
                <a:gd name="T14" fmla="*/ 38 w 127"/>
                <a:gd name="T15" fmla="*/ 3 h 128"/>
                <a:gd name="T16" fmla="*/ 55 w 127"/>
                <a:gd name="T17" fmla="*/ 4 h 128"/>
                <a:gd name="T18" fmla="*/ 60 w 127"/>
                <a:gd name="T19" fmla="*/ 1 h 128"/>
                <a:gd name="T20" fmla="*/ 61 w 127"/>
                <a:gd name="T21" fmla="*/ 0 h 128"/>
                <a:gd name="T22" fmla="*/ 64 w 127"/>
                <a:gd name="T23" fmla="*/ 4 h 128"/>
                <a:gd name="T24" fmla="*/ 60 w 127"/>
                <a:gd name="T25" fmla="*/ 12 h 128"/>
                <a:gd name="T26" fmla="*/ 48 w 127"/>
                <a:gd name="T27" fmla="*/ 9 h 128"/>
                <a:gd name="T28" fmla="*/ 37 w 127"/>
                <a:gd name="T29" fmla="*/ 13 h 128"/>
                <a:gd name="T30" fmla="*/ 42 w 127"/>
                <a:gd name="T31" fmla="*/ 18 h 128"/>
                <a:gd name="T32" fmla="*/ 37 w 127"/>
                <a:gd name="T33" fmla="*/ 18 h 128"/>
                <a:gd name="T34" fmla="*/ 38 w 127"/>
                <a:gd name="T35" fmla="*/ 21 h 128"/>
                <a:gd name="T36" fmla="*/ 34 w 127"/>
                <a:gd name="T37" fmla="*/ 19 h 128"/>
                <a:gd name="T38" fmla="*/ 36 w 127"/>
                <a:gd name="T39" fmla="*/ 22 h 128"/>
                <a:gd name="T40" fmla="*/ 29 w 127"/>
                <a:gd name="T41" fmla="*/ 14 h 128"/>
                <a:gd name="T42" fmla="*/ 26 w 127"/>
                <a:gd name="T43" fmla="*/ 16 h 128"/>
                <a:gd name="T44" fmla="*/ 30 w 127"/>
                <a:gd name="T45" fmla="*/ 27 h 128"/>
                <a:gd name="T46" fmla="*/ 33 w 127"/>
                <a:gd name="T47" fmla="*/ 32 h 128"/>
                <a:gd name="T48" fmla="*/ 29 w 127"/>
                <a:gd name="T49" fmla="*/ 30 h 128"/>
                <a:gd name="T50" fmla="*/ 30 w 127"/>
                <a:gd name="T51" fmla="*/ 34 h 128"/>
                <a:gd name="T52" fmla="*/ 28 w 127"/>
                <a:gd name="T53" fmla="*/ 35 h 128"/>
                <a:gd name="T54" fmla="*/ 42 w 127"/>
                <a:gd name="T55" fmla="*/ 44 h 128"/>
                <a:gd name="T56" fmla="*/ 42 w 127"/>
                <a:gd name="T57" fmla="*/ 48 h 128"/>
                <a:gd name="T58" fmla="*/ 36 w 127"/>
                <a:gd name="T59" fmla="*/ 46 h 128"/>
                <a:gd name="T60" fmla="*/ 33 w 127"/>
                <a:gd name="T61" fmla="*/ 47 h 128"/>
                <a:gd name="T62" fmla="*/ 36 w 127"/>
                <a:gd name="T63" fmla="*/ 52 h 128"/>
                <a:gd name="T64" fmla="*/ 30 w 127"/>
                <a:gd name="T65" fmla="*/ 52 h 128"/>
                <a:gd name="T66" fmla="*/ 34 w 127"/>
                <a:gd name="T67" fmla="*/ 64 h 128"/>
                <a:gd name="T68" fmla="*/ 28 w 127"/>
                <a:gd name="T69" fmla="*/ 61 h 128"/>
                <a:gd name="T70" fmla="*/ 27 w 127"/>
                <a:gd name="T71" fmla="*/ 64 h 128"/>
                <a:gd name="T72" fmla="*/ 22 w 127"/>
                <a:gd name="T73" fmla="*/ 58 h 128"/>
                <a:gd name="T74" fmla="*/ 21 w 127"/>
                <a:gd name="T75" fmla="*/ 60 h 128"/>
                <a:gd name="T76" fmla="*/ 15 w 127"/>
                <a:gd name="T77" fmla="*/ 49 h 128"/>
                <a:gd name="T78" fmla="*/ 15 w 127"/>
                <a:gd name="T79" fmla="*/ 45 h 128"/>
                <a:gd name="T80" fmla="*/ 23 w 127"/>
                <a:gd name="T81" fmla="*/ 42 h 128"/>
                <a:gd name="T82" fmla="*/ 33 w 127"/>
                <a:gd name="T83" fmla="*/ 45 h 128"/>
                <a:gd name="T84" fmla="*/ 32 w 127"/>
                <a:gd name="T85" fmla="*/ 43 h 128"/>
                <a:gd name="T86" fmla="*/ 26 w 127"/>
                <a:gd name="T87" fmla="*/ 40 h 128"/>
                <a:gd name="T88" fmla="*/ 15 w 127"/>
                <a:gd name="T89" fmla="*/ 40 h 128"/>
                <a:gd name="T90" fmla="*/ 12 w 127"/>
                <a:gd name="T91" fmla="*/ 40 h 128"/>
                <a:gd name="T92" fmla="*/ 10 w 127"/>
                <a:gd name="T93" fmla="*/ 34 h 128"/>
                <a:gd name="T94" fmla="*/ 12 w 127"/>
                <a:gd name="T95" fmla="*/ 33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2" name="AutoShape 352"/>
            <p:cNvSpPr>
              <a:spLocks/>
            </p:cNvSpPr>
            <p:nvPr/>
          </p:nvSpPr>
          <p:spPr bwMode="gray">
            <a:xfrm>
              <a:off x="4021071" y="1179591"/>
              <a:ext cx="64008" cy="15728"/>
            </a:xfrm>
            <a:custGeom>
              <a:avLst/>
              <a:gdLst>
                <a:gd name="T0" fmla="*/ 22 w 57"/>
                <a:gd name="T1" fmla="*/ 4 h 13"/>
                <a:gd name="T2" fmla="*/ 6 w 57"/>
                <a:gd name="T3" fmla="*/ 0 h 13"/>
                <a:gd name="T4" fmla="*/ 1 w 57"/>
                <a:gd name="T5" fmla="*/ 0 h 13"/>
                <a:gd name="T6" fmla="*/ 0 w 57"/>
                <a:gd name="T7" fmla="*/ 4 h 13"/>
                <a:gd name="T8" fmla="*/ 10 w 57"/>
                <a:gd name="T9" fmla="*/ 6 h 13"/>
                <a:gd name="T10" fmla="*/ 20 w 57"/>
                <a:gd name="T11" fmla="*/ 7 h 13"/>
                <a:gd name="T12" fmla="*/ 28 w 57"/>
                <a:gd name="T13" fmla="*/ 4 h 13"/>
                <a:gd name="T14" fmla="*/ 22 w 57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3" name="AutoShape 353"/>
            <p:cNvSpPr>
              <a:spLocks/>
            </p:cNvSpPr>
            <p:nvPr/>
          </p:nvSpPr>
          <p:spPr bwMode="gray">
            <a:xfrm>
              <a:off x="4000497" y="1082977"/>
              <a:ext cx="36576" cy="26962"/>
            </a:xfrm>
            <a:custGeom>
              <a:avLst/>
              <a:gdLst>
                <a:gd name="T0" fmla="*/ 16 w 33"/>
                <a:gd name="T1" fmla="*/ 11 h 23"/>
                <a:gd name="T2" fmla="*/ 8 w 33"/>
                <a:gd name="T3" fmla="*/ 3 h 23"/>
                <a:gd name="T4" fmla="*/ 0 w 33"/>
                <a:gd name="T5" fmla="*/ 0 h 23"/>
                <a:gd name="T6" fmla="*/ 8 w 33"/>
                <a:gd name="T7" fmla="*/ 6 h 23"/>
                <a:gd name="T8" fmla="*/ 16 w 33"/>
                <a:gd name="T9" fmla="*/ 12 h 23"/>
                <a:gd name="T10" fmla="*/ 16 w 33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4" name="AutoShape 354"/>
            <p:cNvSpPr>
              <a:spLocks/>
            </p:cNvSpPr>
            <p:nvPr/>
          </p:nvSpPr>
          <p:spPr bwMode="gray">
            <a:xfrm>
              <a:off x="4064505" y="1073990"/>
              <a:ext cx="16002" cy="6741"/>
            </a:xfrm>
            <a:custGeom>
              <a:avLst/>
              <a:gdLst>
                <a:gd name="T0" fmla="*/ 7 w 13"/>
                <a:gd name="T1" fmla="*/ 3 h 6"/>
                <a:gd name="T2" fmla="*/ 3 w 13"/>
                <a:gd name="T3" fmla="*/ 2 h 6"/>
                <a:gd name="T4" fmla="*/ 0 w 13"/>
                <a:gd name="T5" fmla="*/ 0 h 6"/>
                <a:gd name="T6" fmla="*/ 6 w 13"/>
                <a:gd name="T7" fmla="*/ 2 h 6"/>
                <a:gd name="T8" fmla="*/ 7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5" name="AutoShape 355"/>
            <p:cNvSpPr>
              <a:spLocks/>
            </p:cNvSpPr>
            <p:nvPr/>
          </p:nvSpPr>
          <p:spPr bwMode="gray">
            <a:xfrm>
              <a:off x="3941061" y="1100952"/>
              <a:ext cx="6858" cy="6741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3 h 6"/>
                <a:gd name="T4" fmla="*/ 1 w 8"/>
                <a:gd name="T5" fmla="*/ 3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6" name="AutoShape 356"/>
            <p:cNvSpPr>
              <a:spLocks/>
            </p:cNvSpPr>
            <p:nvPr/>
          </p:nvSpPr>
          <p:spPr bwMode="gray">
            <a:xfrm>
              <a:off x="4069077" y="1094211"/>
              <a:ext cx="2286" cy="8987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7" name="AutoShape 357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57 w 238"/>
                <a:gd name="T109" fmla="*/ 36 h 221"/>
                <a:gd name="T110" fmla="*/ 56 w 238"/>
                <a:gd name="T111" fmla="*/ 36 h 221"/>
                <a:gd name="T112" fmla="*/ 56 w 238"/>
                <a:gd name="T113" fmla="*/ 37 h 221"/>
                <a:gd name="T114" fmla="*/ 56 w 238"/>
                <a:gd name="T115" fmla="*/ 37 h 221"/>
                <a:gd name="T116" fmla="*/ 57 w 238"/>
                <a:gd name="T117" fmla="*/ 36 h 221"/>
                <a:gd name="T118" fmla="*/ 66 w 238"/>
                <a:gd name="T119" fmla="*/ 5 h 221"/>
                <a:gd name="T120" fmla="*/ 59 w 238"/>
                <a:gd name="T121" fmla="*/ 64 h 221"/>
                <a:gd name="T122" fmla="*/ 66 w 238"/>
                <a:gd name="T123" fmla="*/ 5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8" name="AutoShape 358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9" name="AutoShape 359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0" name="AutoShape 360"/>
            <p:cNvSpPr>
              <a:spLocks/>
            </p:cNvSpPr>
            <p:nvPr/>
          </p:nvSpPr>
          <p:spPr bwMode="gray">
            <a:xfrm>
              <a:off x="3755895" y="1103199"/>
              <a:ext cx="73152" cy="44937"/>
            </a:xfrm>
            <a:custGeom>
              <a:avLst/>
              <a:gdLst>
                <a:gd name="T0" fmla="*/ 28 w 65"/>
                <a:gd name="T1" fmla="*/ 12 h 39"/>
                <a:gd name="T2" fmla="*/ 28 w 65"/>
                <a:gd name="T3" fmla="*/ 20 h 39"/>
                <a:gd name="T4" fmla="*/ 16 w 65"/>
                <a:gd name="T5" fmla="*/ 14 h 39"/>
                <a:gd name="T6" fmla="*/ 3 w 65"/>
                <a:gd name="T7" fmla="*/ 9 h 39"/>
                <a:gd name="T8" fmla="*/ 0 w 65"/>
                <a:gd name="T9" fmla="*/ 3 h 39"/>
                <a:gd name="T10" fmla="*/ 9 w 65"/>
                <a:gd name="T11" fmla="*/ 2 h 39"/>
                <a:gd name="T12" fmla="*/ 21 w 65"/>
                <a:gd name="T13" fmla="*/ 1 h 39"/>
                <a:gd name="T14" fmla="*/ 32 w 65"/>
                <a:gd name="T15" fmla="*/ 0 h 39"/>
                <a:gd name="T16" fmla="*/ 28 w 65"/>
                <a:gd name="T17" fmla="*/ 1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1" name="AutoShape 361"/>
            <p:cNvSpPr>
              <a:spLocks/>
            </p:cNvSpPr>
            <p:nvPr/>
          </p:nvSpPr>
          <p:spPr bwMode="gray">
            <a:xfrm>
              <a:off x="3653025" y="1020066"/>
              <a:ext cx="38862" cy="67405"/>
            </a:xfrm>
            <a:custGeom>
              <a:avLst/>
              <a:gdLst>
                <a:gd name="T0" fmla="*/ 10 w 32"/>
                <a:gd name="T1" fmla="*/ 26 h 59"/>
                <a:gd name="T2" fmla="*/ 5 w 32"/>
                <a:gd name="T3" fmla="*/ 30 h 59"/>
                <a:gd name="T4" fmla="*/ 2 w 32"/>
                <a:gd name="T5" fmla="*/ 23 h 59"/>
                <a:gd name="T6" fmla="*/ 1 w 32"/>
                <a:gd name="T7" fmla="*/ 14 h 59"/>
                <a:gd name="T8" fmla="*/ 0 w 32"/>
                <a:gd name="T9" fmla="*/ 5 h 59"/>
                <a:gd name="T10" fmla="*/ 10 w 32"/>
                <a:gd name="T11" fmla="*/ 0 h 59"/>
                <a:gd name="T12" fmla="*/ 17 w 32"/>
                <a:gd name="T13" fmla="*/ 9 h 59"/>
                <a:gd name="T14" fmla="*/ 15 w 32"/>
                <a:gd name="T15" fmla="*/ 25 h 59"/>
                <a:gd name="T16" fmla="*/ 10 w 32"/>
                <a:gd name="T17" fmla="*/ 2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2" name="AutoShape 362"/>
            <p:cNvSpPr>
              <a:spLocks/>
            </p:cNvSpPr>
            <p:nvPr/>
          </p:nvSpPr>
          <p:spPr bwMode="gray">
            <a:xfrm>
              <a:off x="3632451" y="95266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3" name="AutoShape 363"/>
            <p:cNvSpPr>
              <a:spLocks/>
            </p:cNvSpPr>
            <p:nvPr/>
          </p:nvSpPr>
          <p:spPr bwMode="gray">
            <a:xfrm>
              <a:off x="4071363" y="1002091"/>
              <a:ext cx="441198" cy="168513"/>
            </a:xfrm>
            <a:custGeom>
              <a:avLst/>
              <a:gdLst>
                <a:gd name="T0" fmla="*/ 144 w 385"/>
                <a:gd name="T1" fmla="*/ 63 h 150"/>
                <a:gd name="T2" fmla="*/ 129 w 385"/>
                <a:gd name="T3" fmla="*/ 63 h 150"/>
                <a:gd name="T4" fmla="*/ 114 w 385"/>
                <a:gd name="T5" fmla="*/ 64 h 150"/>
                <a:gd name="T6" fmla="*/ 110 w 385"/>
                <a:gd name="T7" fmla="*/ 65 h 150"/>
                <a:gd name="T8" fmla="*/ 109 w 385"/>
                <a:gd name="T9" fmla="*/ 71 h 150"/>
                <a:gd name="T10" fmla="*/ 105 w 385"/>
                <a:gd name="T11" fmla="*/ 75 h 150"/>
                <a:gd name="T12" fmla="*/ 104 w 385"/>
                <a:gd name="T13" fmla="*/ 74 h 150"/>
                <a:gd name="T14" fmla="*/ 104 w 385"/>
                <a:gd name="T15" fmla="*/ 72 h 150"/>
                <a:gd name="T16" fmla="*/ 105 w 385"/>
                <a:gd name="T17" fmla="*/ 63 h 150"/>
                <a:gd name="T18" fmla="*/ 100 w 385"/>
                <a:gd name="T19" fmla="*/ 65 h 150"/>
                <a:gd name="T20" fmla="*/ 93 w 385"/>
                <a:gd name="T21" fmla="*/ 65 h 150"/>
                <a:gd name="T22" fmla="*/ 85 w 385"/>
                <a:gd name="T23" fmla="*/ 68 h 150"/>
                <a:gd name="T24" fmla="*/ 75 w 385"/>
                <a:gd name="T25" fmla="*/ 73 h 150"/>
                <a:gd name="T26" fmla="*/ 66 w 385"/>
                <a:gd name="T27" fmla="*/ 70 h 150"/>
                <a:gd name="T28" fmla="*/ 49 w 385"/>
                <a:gd name="T29" fmla="*/ 63 h 150"/>
                <a:gd name="T30" fmla="*/ 48 w 385"/>
                <a:gd name="T31" fmla="*/ 68 h 150"/>
                <a:gd name="T32" fmla="*/ 43 w 385"/>
                <a:gd name="T33" fmla="*/ 71 h 150"/>
                <a:gd name="T34" fmla="*/ 33 w 385"/>
                <a:gd name="T35" fmla="*/ 68 h 150"/>
                <a:gd name="T36" fmla="*/ 28 w 385"/>
                <a:gd name="T37" fmla="*/ 64 h 150"/>
                <a:gd name="T38" fmla="*/ 22 w 385"/>
                <a:gd name="T39" fmla="*/ 65 h 150"/>
                <a:gd name="T40" fmla="*/ 17 w 385"/>
                <a:gd name="T41" fmla="*/ 65 h 150"/>
                <a:gd name="T42" fmla="*/ 24 w 385"/>
                <a:gd name="T43" fmla="*/ 61 h 150"/>
                <a:gd name="T44" fmla="*/ 15 w 385"/>
                <a:gd name="T45" fmla="*/ 60 h 150"/>
                <a:gd name="T46" fmla="*/ 16 w 385"/>
                <a:gd name="T47" fmla="*/ 57 h 150"/>
                <a:gd name="T48" fmla="*/ 12 w 385"/>
                <a:gd name="T49" fmla="*/ 53 h 150"/>
                <a:gd name="T50" fmla="*/ 13 w 385"/>
                <a:gd name="T51" fmla="*/ 51 h 150"/>
                <a:gd name="T52" fmla="*/ 4 w 385"/>
                <a:gd name="T53" fmla="*/ 46 h 150"/>
                <a:gd name="T54" fmla="*/ 3 w 385"/>
                <a:gd name="T55" fmla="*/ 42 h 150"/>
                <a:gd name="T56" fmla="*/ 6 w 385"/>
                <a:gd name="T57" fmla="*/ 43 h 150"/>
                <a:gd name="T58" fmla="*/ 9 w 385"/>
                <a:gd name="T59" fmla="*/ 43 h 150"/>
                <a:gd name="T60" fmla="*/ 7 w 385"/>
                <a:gd name="T61" fmla="*/ 39 h 150"/>
                <a:gd name="T62" fmla="*/ 7 w 385"/>
                <a:gd name="T63" fmla="*/ 37 h 150"/>
                <a:gd name="T64" fmla="*/ 6 w 385"/>
                <a:gd name="T65" fmla="*/ 31 h 150"/>
                <a:gd name="T66" fmla="*/ 0 w 385"/>
                <a:gd name="T67" fmla="*/ 30 h 150"/>
                <a:gd name="T68" fmla="*/ 1 w 385"/>
                <a:gd name="T69" fmla="*/ 21 h 150"/>
                <a:gd name="T70" fmla="*/ 11 w 385"/>
                <a:gd name="T71" fmla="*/ 20 h 150"/>
                <a:gd name="T72" fmla="*/ 15 w 385"/>
                <a:gd name="T73" fmla="*/ 18 h 150"/>
                <a:gd name="T74" fmla="*/ 27 w 385"/>
                <a:gd name="T75" fmla="*/ 18 h 150"/>
                <a:gd name="T76" fmla="*/ 34 w 385"/>
                <a:gd name="T77" fmla="*/ 15 h 150"/>
                <a:gd name="T78" fmla="*/ 31 w 385"/>
                <a:gd name="T79" fmla="*/ 14 h 150"/>
                <a:gd name="T80" fmla="*/ 27 w 385"/>
                <a:gd name="T81" fmla="*/ 10 h 150"/>
                <a:gd name="T82" fmla="*/ 45 w 385"/>
                <a:gd name="T83" fmla="*/ 10 h 150"/>
                <a:gd name="T84" fmla="*/ 59 w 385"/>
                <a:gd name="T85" fmla="*/ 2 h 150"/>
                <a:gd name="T86" fmla="*/ 69 w 385"/>
                <a:gd name="T87" fmla="*/ 1 h 150"/>
                <a:gd name="T88" fmla="*/ 79 w 385"/>
                <a:gd name="T89" fmla="*/ 0 h 150"/>
                <a:gd name="T90" fmla="*/ 85 w 385"/>
                <a:gd name="T91" fmla="*/ 1 h 150"/>
                <a:gd name="T92" fmla="*/ 93 w 385"/>
                <a:gd name="T93" fmla="*/ 3 h 150"/>
                <a:gd name="T94" fmla="*/ 97 w 385"/>
                <a:gd name="T95" fmla="*/ 6 h 150"/>
                <a:gd name="T96" fmla="*/ 109 w 385"/>
                <a:gd name="T97" fmla="*/ 9 h 150"/>
                <a:gd name="T98" fmla="*/ 123 w 385"/>
                <a:gd name="T99" fmla="*/ 12 h 150"/>
                <a:gd name="T100" fmla="*/ 135 w 385"/>
                <a:gd name="T101" fmla="*/ 12 h 150"/>
                <a:gd name="T102" fmla="*/ 150 w 385"/>
                <a:gd name="T103" fmla="*/ 5 h 150"/>
                <a:gd name="T104" fmla="*/ 163 w 385"/>
                <a:gd name="T105" fmla="*/ 5 h 150"/>
                <a:gd name="T106" fmla="*/ 170 w 385"/>
                <a:gd name="T107" fmla="*/ 9 h 150"/>
                <a:gd name="T108" fmla="*/ 174 w 385"/>
                <a:gd name="T109" fmla="*/ 17 h 150"/>
                <a:gd name="T110" fmla="*/ 178 w 385"/>
                <a:gd name="T111" fmla="*/ 24 h 150"/>
                <a:gd name="T112" fmla="*/ 187 w 385"/>
                <a:gd name="T113" fmla="*/ 27 h 150"/>
                <a:gd name="T114" fmla="*/ 183 w 385"/>
                <a:gd name="T115" fmla="*/ 31 h 150"/>
                <a:gd name="T116" fmla="*/ 184 w 385"/>
                <a:gd name="T117" fmla="*/ 38 h 150"/>
                <a:gd name="T118" fmla="*/ 186 w 385"/>
                <a:gd name="T119" fmla="*/ 50 h 150"/>
                <a:gd name="T120" fmla="*/ 193 w 385"/>
                <a:gd name="T121" fmla="*/ 58 h 150"/>
                <a:gd name="T122" fmla="*/ 187 w 385"/>
                <a:gd name="T123" fmla="*/ 60 h 150"/>
                <a:gd name="T124" fmla="*/ 184 w 385"/>
                <a:gd name="T125" fmla="*/ 57 h 150"/>
                <a:gd name="T126" fmla="*/ 171 w 385"/>
                <a:gd name="T127" fmla="*/ 57 h 15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5"/>
                <a:gd name="T193" fmla="*/ 0 h 150"/>
                <a:gd name="T194" fmla="*/ 385 w 385"/>
                <a:gd name="T195" fmla="*/ 150 h 15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4" name="AutoShape 364"/>
            <p:cNvSpPr>
              <a:spLocks/>
            </p:cNvSpPr>
            <p:nvPr/>
          </p:nvSpPr>
          <p:spPr bwMode="gray">
            <a:xfrm>
              <a:off x="4064505" y="999844"/>
              <a:ext cx="66294" cy="49430"/>
            </a:xfrm>
            <a:custGeom>
              <a:avLst/>
              <a:gdLst>
                <a:gd name="T0" fmla="*/ 4 w 58"/>
                <a:gd name="T1" fmla="*/ 1 h 45"/>
                <a:gd name="T2" fmla="*/ 2 w 58"/>
                <a:gd name="T3" fmla="*/ 4 h 45"/>
                <a:gd name="T4" fmla="*/ 4 w 58"/>
                <a:gd name="T5" fmla="*/ 8 h 45"/>
                <a:gd name="T6" fmla="*/ 0 w 58"/>
                <a:gd name="T7" fmla="*/ 16 h 45"/>
                <a:gd name="T8" fmla="*/ 7 w 58"/>
                <a:gd name="T9" fmla="*/ 17 h 45"/>
                <a:gd name="T10" fmla="*/ 3 w 58"/>
                <a:gd name="T11" fmla="*/ 22 h 45"/>
                <a:gd name="T12" fmla="*/ 14 w 58"/>
                <a:gd name="T13" fmla="*/ 14 h 45"/>
                <a:gd name="T14" fmla="*/ 29 w 58"/>
                <a:gd name="T15" fmla="*/ 12 h 45"/>
                <a:gd name="T16" fmla="*/ 25 w 58"/>
                <a:gd name="T17" fmla="*/ 8 h 45"/>
                <a:gd name="T18" fmla="*/ 18 w 58"/>
                <a:gd name="T19" fmla="*/ 0 h 45"/>
                <a:gd name="T20" fmla="*/ 4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5" name="AutoShape 365"/>
            <p:cNvSpPr>
              <a:spLocks/>
            </p:cNvSpPr>
            <p:nvPr/>
          </p:nvSpPr>
          <p:spPr bwMode="gray">
            <a:xfrm>
              <a:off x="3954777" y="622375"/>
              <a:ext cx="194310" cy="121329"/>
            </a:xfrm>
            <a:custGeom>
              <a:avLst/>
              <a:gdLst>
                <a:gd name="T0" fmla="*/ 85 w 169"/>
                <a:gd name="T1" fmla="*/ 29 h 107"/>
                <a:gd name="T2" fmla="*/ 81 w 169"/>
                <a:gd name="T3" fmla="*/ 33 h 107"/>
                <a:gd name="T4" fmla="*/ 84 w 169"/>
                <a:gd name="T5" fmla="*/ 44 h 107"/>
                <a:gd name="T6" fmla="*/ 73 w 169"/>
                <a:gd name="T7" fmla="*/ 50 h 107"/>
                <a:gd name="T8" fmla="*/ 73 w 169"/>
                <a:gd name="T9" fmla="*/ 54 h 107"/>
                <a:gd name="T10" fmla="*/ 57 w 169"/>
                <a:gd name="T11" fmla="*/ 51 h 107"/>
                <a:gd name="T12" fmla="*/ 40 w 169"/>
                <a:gd name="T13" fmla="*/ 48 h 107"/>
                <a:gd name="T14" fmla="*/ 24 w 169"/>
                <a:gd name="T15" fmla="*/ 48 h 107"/>
                <a:gd name="T16" fmla="*/ 7 w 169"/>
                <a:gd name="T17" fmla="*/ 48 h 107"/>
                <a:gd name="T18" fmla="*/ 2 w 169"/>
                <a:gd name="T19" fmla="*/ 44 h 107"/>
                <a:gd name="T20" fmla="*/ 8 w 169"/>
                <a:gd name="T21" fmla="*/ 36 h 107"/>
                <a:gd name="T22" fmla="*/ 0 w 169"/>
                <a:gd name="T23" fmla="*/ 21 h 107"/>
                <a:gd name="T24" fmla="*/ 15 w 169"/>
                <a:gd name="T25" fmla="*/ 11 h 107"/>
                <a:gd name="T26" fmla="*/ 28 w 169"/>
                <a:gd name="T27" fmla="*/ 2 h 107"/>
                <a:gd name="T28" fmla="*/ 42 w 169"/>
                <a:gd name="T29" fmla="*/ 0 h 107"/>
                <a:gd name="T30" fmla="*/ 56 w 169"/>
                <a:gd name="T31" fmla="*/ 3 h 107"/>
                <a:gd name="T32" fmla="*/ 70 w 169"/>
                <a:gd name="T33" fmla="*/ 5 h 107"/>
                <a:gd name="T34" fmla="*/ 73 w 169"/>
                <a:gd name="T35" fmla="*/ 19 h 107"/>
                <a:gd name="T36" fmla="*/ 85 w 169"/>
                <a:gd name="T37" fmla="*/ 2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6" name="AutoShape 366"/>
            <p:cNvSpPr>
              <a:spLocks/>
            </p:cNvSpPr>
            <p:nvPr/>
          </p:nvSpPr>
          <p:spPr bwMode="gray">
            <a:xfrm>
              <a:off x="3637023" y="597660"/>
              <a:ext cx="50292" cy="56171"/>
            </a:xfrm>
            <a:custGeom>
              <a:avLst/>
              <a:gdLst>
                <a:gd name="T0" fmla="*/ 12 w 44"/>
                <a:gd name="T1" fmla="*/ 22 h 49"/>
                <a:gd name="T2" fmla="*/ 11 w 44"/>
                <a:gd name="T3" fmla="*/ 25 h 49"/>
                <a:gd name="T4" fmla="*/ 4 w 44"/>
                <a:gd name="T5" fmla="*/ 24 h 49"/>
                <a:gd name="T6" fmla="*/ 3 w 44"/>
                <a:gd name="T7" fmla="*/ 22 h 49"/>
                <a:gd name="T8" fmla="*/ 1 w 44"/>
                <a:gd name="T9" fmla="*/ 16 h 49"/>
                <a:gd name="T10" fmla="*/ 0 w 44"/>
                <a:gd name="T11" fmla="*/ 4 h 49"/>
                <a:gd name="T12" fmla="*/ 6 w 44"/>
                <a:gd name="T13" fmla="*/ 3 h 49"/>
                <a:gd name="T14" fmla="*/ 7 w 44"/>
                <a:gd name="T15" fmla="*/ 4 h 49"/>
                <a:gd name="T16" fmla="*/ 8 w 44"/>
                <a:gd name="T17" fmla="*/ 2 h 49"/>
                <a:gd name="T18" fmla="*/ 14 w 44"/>
                <a:gd name="T19" fmla="*/ 0 h 49"/>
                <a:gd name="T20" fmla="*/ 18 w 44"/>
                <a:gd name="T21" fmla="*/ 4 h 49"/>
                <a:gd name="T22" fmla="*/ 22 w 44"/>
                <a:gd name="T23" fmla="*/ 4 h 49"/>
                <a:gd name="T24" fmla="*/ 20 w 44"/>
                <a:gd name="T25" fmla="*/ 9 h 49"/>
                <a:gd name="T26" fmla="*/ 14 w 44"/>
                <a:gd name="T27" fmla="*/ 15 h 49"/>
                <a:gd name="T28" fmla="*/ 14 w 44"/>
                <a:gd name="T29" fmla="*/ 16 h 49"/>
                <a:gd name="T30" fmla="*/ 12 w 44"/>
                <a:gd name="T31" fmla="*/ 2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7" name="AutoShape 367"/>
            <p:cNvSpPr>
              <a:spLocks/>
            </p:cNvSpPr>
            <p:nvPr/>
          </p:nvSpPr>
          <p:spPr bwMode="gray">
            <a:xfrm>
              <a:off x="3694173" y="620128"/>
              <a:ext cx="32004" cy="29209"/>
            </a:xfrm>
            <a:custGeom>
              <a:avLst/>
              <a:gdLst>
                <a:gd name="T0" fmla="*/ 14 w 27"/>
                <a:gd name="T1" fmla="*/ 4 h 25"/>
                <a:gd name="T2" fmla="*/ 13 w 27"/>
                <a:gd name="T3" fmla="*/ 3 h 25"/>
                <a:gd name="T4" fmla="*/ 9 w 27"/>
                <a:gd name="T5" fmla="*/ 0 h 25"/>
                <a:gd name="T6" fmla="*/ 9 w 27"/>
                <a:gd name="T7" fmla="*/ 4 h 25"/>
                <a:gd name="T8" fmla="*/ 6 w 27"/>
                <a:gd name="T9" fmla="*/ 4 h 25"/>
                <a:gd name="T10" fmla="*/ 2 w 27"/>
                <a:gd name="T11" fmla="*/ 1 h 25"/>
                <a:gd name="T12" fmla="*/ 1 w 27"/>
                <a:gd name="T13" fmla="*/ 4 h 25"/>
                <a:gd name="T14" fmla="*/ 0 w 27"/>
                <a:gd name="T15" fmla="*/ 7 h 25"/>
                <a:gd name="T16" fmla="*/ 8 w 27"/>
                <a:gd name="T17" fmla="*/ 13 h 25"/>
                <a:gd name="T18" fmla="*/ 10 w 27"/>
                <a:gd name="T19" fmla="*/ 10 h 25"/>
                <a:gd name="T20" fmla="*/ 10 w 27"/>
                <a:gd name="T21" fmla="*/ 8 h 25"/>
                <a:gd name="T22" fmla="*/ 14 w 27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8" name="AutoShape 368"/>
            <p:cNvSpPr>
              <a:spLocks/>
            </p:cNvSpPr>
            <p:nvPr/>
          </p:nvSpPr>
          <p:spPr bwMode="gray">
            <a:xfrm>
              <a:off x="3639309" y="577438"/>
              <a:ext cx="41148" cy="26962"/>
            </a:xfrm>
            <a:custGeom>
              <a:avLst/>
              <a:gdLst>
                <a:gd name="T0" fmla="*/ 15 w 36"/>
                <a:gd name="T1" fmla="*/ 9 h 24"/>
                <a:gd name="T2" fmla="*/ 1 w 36"/>
                <a:gd name="T3" fmla="*/ 9 h 24"/>
                <a:gd name="T4" fmla="*/ 0 w 36"/>
                <a:gd name="T5" fmla="*/ 12 h 24"/>
                <a:gd name="T6" fmla="*/ 1 w 36"/>
                <a:gd name="T7" fmla="*/ 7 h 24"/>
                <a:gd name="T8" fmla="*/ 9 w 36"/>
                <a:gd name="T9" fmla="*/ 6 h 24"/>
                <a:gd name="T10" fmla="*/ 18 w 36"/>
                <a:gd name="T11" fmla="*/ 0 h 24"/>
                <a:gd name="T12" fmla="*/ 15 w 36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9" name="AutoShape 369"/>
            <p:cNvSpPr>
              <a:spLocks/>
            </p:cNvSpPr>
            <p:nvPr/>
          </p:nvSpPr>
          <p:spPr bwMode="gray">
            <a:xfrm>
              <a:off x="3669027" y="635856"/>
              <a:ext cx="22860" cy="11234"/>
            </a:xfrm>
            <a:custGeom>
              <a:avLst/>
              <a:gdLst>
                <a:gd name="T0" fmla="*/ 10 w 19"/>
                <a:gd name="T1" fmla="*/ 2 h 10"/>
                <a:gd name="T2" fmla="*/ 7 w 19"/>
                <a:gd name="T3" fmla="*/ 0 h 10"/>
                <a:gd name="T4" fmla="*/ 0 w 19"/>
                <a:gd name="T5" fmla="*/ 1 h 10"/>
                <a:gd name="T6" fmla="*/ 7 w 19"/>
                <a:gd name="T7" fmla="*/ 5 h 10"/>
                <a:gd name="T8" fmla="*/ 10 w 1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0" name="AutoShape 370"/>
            <p:cNvSpPr>
              <a:spLocks/>
            </p:cNvSpPr>
            <p:nvPr/>
          </p:nvSpPr>
          <p:spPr bwMode="gray">
            <a:xfrm>
              <a:off x="3714747" y="651584"/>
              <a:ext cx="4572" cy="4494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1" name="AutoShape 371"/>
            <p:cNvSpPr>
              <a:spLocks/>
            </p:cNvSpPr>
            <p:nvPr/>
          </p:nvSpPr>
          <p:spPr bwMode="gray">
            <a:xfrm>
              <a:off x="3938775" y="530254"/>
              <a:ext cx="93726" cy="44937"/>
            </a:xfrm>
            <a:custGeom>
              <a:avLst/>
              <a:gdLst>
                <a:gd name="T0" fmla="*/ 41 w 82"/>
                <a:gd name="T1" fmla="*/ 13 h 38"/>
                <a:gd name="T2" fmla="*/ 38 w 82"/>
                <a:gd name="T3" fmla="*/ 1 h 38"/>
                <a:gd name="T4" fmla="*/ 17 w 82"/>
                <a:gd name="T5" fmla="*/ 0 h 38"/>
                <a:gd name="T6" fmla="*/ 0 w 82"/>
                <a:gd name="T7" fmla="*/ 4 h 38"/>
                <a:gd name="T8" fmla="*/ 1 w 82"/>
                <a:gd name="T9" fmla="*/ 9 h 38"/>
                <a:gd name="T10" fmla="*/ 7 w 82"/>
                <a:gd name="T11" fmla="*/ 16 h 38"/>
                <a:gd name="T12" fmla="*/ 10 w 82"/>
                <a:gd name="T13" fmla="*/ 15 h 38"/>
                <a:gd name="T14" fmla="*/ 23 w 82"/>
                <a:gd name="T15" fmla="*/ 17 h 38"/>
                <a:gd name="T16" fmla="*/ 37 w 82"/>
                <a:gd name="T17" fmla="*/ 20 h 38"/>
                <a:gd name="T18" fmla="*/ 41 w 82"/>
                <a:gd name="T19" fmla="*/ 1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2" name="AutoShape 372"/>
            <p:cNvSpPr>
              <a:spLocks/>
            </p:cNvSpPr>
            <p:nvPr/>
          </p:nvSpPr>
          <p:spPr bwMode="gray">
            <a:xfrm>
              <a:off x="3899913" y="563957"/>
              <a:ext cx="150876" cy="60665"/>
            </a:xfrm>
            <a:custGeom>
              <a:avLst/>
              <a:gdLst>
                <a:gd name="T0" fmla="*/ 34 w 133"/>
                <a:gd name="T1" fmla="*/ 19 h 55"/>
                <a:gd name="T2" fmla="*/ 18 w 133"/>
                <a:gd name="T3" fmla="*/ 21 h 55"/>
                <a:gd name="T4" fmla="*/ 2 w 133"/>
                <a:gd name="T5" fmla="*/ 22 h 55"/>
                <a:gd name="T6" fmla="*/ 0 w 133"/>
                <a:gd name="T7" fmla="*/ 23 h 55"/>
                <a:gd name="T8" fmla="*/ 4 w 133"/>
                <a:gd name="T9" fmla="*/ 8 h 55"/>
                <a:gd name="T10" fmla="*/ 13 w 133"/>
                <a:gd name="T11" fmla="*/ 7 h 55"/>
                <a:gd name="T12" fmla="*/ 24 w 133"/>
                <a:gd name="T13" fmla="*/ 15 h 55"/>
                <a:gd name="T14" fmla="*/ 29 w 133"/>
                <a:gd name="T15" fmla="*/ 10 h 55"/>
                <a:gd name="T16" fmla="*/ 28 w 133"/>
                <a:gd name="T17" fmla="*/ 0 h 55"/>
                <a:gd name="T18" fmla="*/ 41 w 133"/>
                <a:gd name="T19" fmla="*/ 2 h 55"/>
                <a:gd name="T20" fmla="*/ 54 w 133"/>
                <a:gd name="T21" fmla="*/ 4 h 55"/>
                <a:gd name="T22" fmla="*/ 59 w 133"/>
                <a:gd name="T23" fmla="*/ 13 h 55"/>
                <a:gd name="T24" fmla="*/ 66 w 133"/>
                <a:gd name="T25" fmla="*/ 26 h 55"/>
                <a:gd name="T26" fmla="*/ 53 w 133"/>
                <a:gd name="T27" fmla="*/ 27 h 55"/>
                <a:gd name="T28" fmla="*/ 34 w 133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3" name="AutoShape 373"/>
            <p:cNvSpPr>
              <a:spLocks/>
            </p:cNvSpPr>
            <p:nvPr/>
          </p:nvSpPr>
          <p:spPr bwMode="gray">
            <a:xfrm>
              <a:off x="3899913" y="606647"/>
              <a:ext cx="121158" cy="62912"/>
            </a:xfrm>
            <a:custGeom>
              <a:avLst/>
              <a:gdLst>
                <a:gd name="T0" fmla="*/ 2 w 106"/>
                <a:gd name="T1" fmla="*/ 20 h 55"/>
                <a:gd name="T2" fmla="*/ 0 w 106"/>
                <a:gd name="T3" fmla="*/ 4 h 55"/>
                <a:gd name="T4" fmla="*/ 3 w 106"/>
                <a:gd name="T5" fmla="*/ 4 h 55"/>
                <a:gd name="T6" fmla="*/ 18 w 106"/>
                <a:gd name="T7" fmla="*/ 2 h 55"/>
                <a:gd name="T8" fmla="*/ 34 w 106"/>
                <a:gd name="T9" fmla="*/ 0 h 55"/>
                <a:gd name="T10" fmla="*/ 53 w 106"/>
                <a:gd name="T11" fmla="*/ 9 h 55"/>
                <a:gd name="T12" fmla="*/ 40 w 106"/>
                <a:gd name="T13" fmla="*/ 18 h 55"/>
                <a:gd name="T14" fmla="*/ 25 w 106"/>
                <a:gd name="T15" fmla="*/ 28 h 55"/>
                <a:gd name="T16" fmla="*/ 17 w 106"/>
                <a:gd name="T17" fmla="*/ 27 h 55"/>
                <a:gd name="T18" fmla="*/ 17 w 106"/>
                <a:gd name="T19" fmla="*/ 22 h 55"/>
                <a:gd name="T20" fmla="*/ 8 w 106"/>
                <a:gd name="T21" fmla="*/ 21 h 55"/>
                <a:gd name="T22" fmla="*/ 2 w 106"/>
                <a:gd name="T23" fmla="*/ 2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4" name="AutoShape 374"/>
            <p:cNvSpPr>
              <a:spLocks/>
            </p:cNvSpPr>
            <p:nvPr/>
          </p:nvSpPr>
          <p:spPr bwMode="gray">
            <a:xfrm>
              <a:off x="3536439" y="692027"/>
              <a:ext cx="82296" cy="69652"/>
            </a:xfrm>
            <a:custGeom>
              <a:avLst/>
              <a:gdLst>
                <a:gd name="T0" fmla="*/ 27 w 70"/>
                <a:gd name="T1" fmla="*/ 18 h 62"/>
                <a:gd name="T2" fmla="*/ 35 w 70"/>
                <a:gd name="T3" fmla="*/ 14 h 62"/>
                <a:gd name="T4" fmla="*/ 32 w 70"/>
                <a:gd name="T5" fmla="*/ 8 h 62"/>
                <a:gd name="T6" fmla="*/ 36 w 70"/>
                <a:gd name="T7" fmla="*/ 2 h 62"/>
                <a:gd name="T8" fmla="*/ 24 w 70"/>
                <a:gd name="T9" fmla="*/ 0 h 62"/>
                <a:gd name="T10" fmla="*/ 11 w 70"/>
                <a:gd name="T11" fmla="*/ 7 h 62"/>
                <a:gd name="T12" fmla="*/ 3 w 70"/>
                <a:gd name="T13" fmla="*/ 20 h 62"/>
                <a:gd name="T14" fmla="*/ 0 w 70"/>
                <a:gd name="T15" fmla="*/ 24 h 62"/>
                <a:gd name="T16" fmla="*/ 8 w 70"/>
                <a:gd name="T17" fmla="*/ 24 h 62"/>
                <a:gd name="T18" fmla="*/ 21 w 70"/>
                <a:gd name="T19" fmla="*/ 25 h 62"/>
                <a:gd name="T20" fmla="*/ 23 w 70"/>
                <a:gd name="T21" fmla="*/ 29 h 62"/>
                <a:gd name="T22" fmla="*/ 26 w 70"/>
                <a:gd name="T23" fmla="*/ 31 h 62"/>
                <a:gd name="T24" fmla="*/ 27 w 70"/>
                <a:gd name="T25" fmla="*/ 1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5" name="AutoShape 375"/>
            <p:cNvSpPr>
              <a:spLocks/>
            </p:cNvSpPr>
            <p:nvPr/>
          </p:nvSpPr>
          <p:spPr bwMode="gray">
            <a:xfrm>
              <a:off x="3765039" y="656077"/>
              <a:ext cx="219456" cy="150538"/>
            </a:xfrm>
            <a:custGeom>
              <a:avLst/>
              <a:gdLst>
                <a:gd name="T0" fmla="*/ 40 w 192"/>
                <a:gd name="T1" fmla="*/ 3 h 135"/>
                <a:gd name="T2" fmla="*/ 38 w 192"/>
                <a:gd name="T3" fmla="*/ 0 h 135"/>
                <a:gd name="T4" fmla="*/ 25 w 192"/>
                <a:gd name="T5" fmla="*/ 1 h 135"/>
                <a:gd name="T6" fmla="*/ 12 w 192"/>
                <a:gd name="T7" fmla="*/ 5 h 135"/>
                <a:gd name="T8" fmla="*/ 0 w 192"/>
                <a:gd name="T9" fmla="*/ 8 h 135"/>
                <a:gd name="T10" fmla="*/ 3 w 192"/>
                <a:gd name="T11" fmla="*/ 11 h 135"/>
                <a:gd name="T12" fmla="*/ 1 w 192"/>
                <a:gd name="T13" fmla="*/ 12 h 135"/>
                <a:gd name="T14" fmla="*/ 2 w 192"/>
                <a:gd name="T15" fmla="*/ 23 h 135"/>
                <a:gd name="T16" fmla="*/ 7 w 192"/>
                <a:gd name="T17" fmla="*/ 36 h 135"/>
                <a:gd name="T18" fmla="*/ 9 w 192"/>
                <a:gd name="T19" fmla="*/ 46 h 135"/>
                <a:gd name="T20" fmla="*/ 10 w 192"/>
                <a:gd name="T21" fmla="*/ 45 h 135"/>
                <a:gd name="T22" fmla="*/ 23 w 192"/>
                <a:gd name="T23" fmla="*/ 50 h 135"/>
                <a:gd name="T24" fmla="*/ 25 w 192"/>
                <a:gd name="T25" fmla="*/ 53 h 135"/>
                <a:gd name="T26" fmla="*/ 30 w 192"/>
                <a:gd name="T27" fmla="*/ 53 h 135"/>
                <a:gd name="T28" fmla="*/ 37 w 192"/>
                <a:gd name="T29" fmla="*/ 53 h 135"/>
                <a:gd name="T30" fmla="*/ 48 w 192"/>
                <a:gd name="T31" fmla="*/ 62 h 135"/>
                <a:gd name="T32" fmla="*/ 59 w 192"/>
                <a:gd name="T33" fmla="*/ 62 h 135"/>
                <a:gd name="T34" fmla="*/ 61 w 192"/>
                <a:gd name="T35" fmla="*/ 65 h 135"/>
                <a:gd name="T36" fmla="*/ 70 w 192"/>
                <a:gd name="T37" fmla="*/ 64 h 135"/>
                <a:gd name="T38" fmla="*/ 85 w 192"/>
                <a:gd name="T39" fmla="*/ 67 h 135"/>
                <a:gd name="T40" fmla="*/ 86 w 192"/>
                <a:gd name="T41" fmla="*/ 63 h 135"/>
                <a:gd name="T42" fmla="*/ 95 w 192"/>
                <a:gd name="T43" fmla="*/ 51 h 135"/>
                <a:gd name="T44" fmla="*/ 96 w 192"/>
                <a:gd name="T45" fmla="*/ 45 h 135"/>
                <a:gd name="T46" fmla="*/ 91 w 192"/>
                <a:gd name="T47" fmla="*/ 33 h 135"/>
                <a:gd name="T48" fmla="*/ 85 w 192"/>
                <a:gd name="T49" fmla="*/ 29 h 135"/>
                <a:gd name="T50" fmla="*/ 91 w 192"/>
                <a:gd name="T51" fmla="*/ 21 h 135"/>
                <a:gd name="T52" fmla="*/ 84 w 192"/>
                <a:gd name="T53" fmla="*/ 6 h 135"/>
                <a:gd name="T54" fmla="*/ 66 w 192"/>
                <a:gd name="T55" fmla="*/ 5 h 135"/>
                <a:gd name="T56" fmla="*/ 49 w 192"/>
                <a:gd name="T57" fmla="*/ 3 h 135"/>
                <a:gd name="T58" fmla="*/ 40 w 192"/>
                <a:gd name="T59" fmla="*/ 3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6" name="AutoShape 376"/>
            <p:cNvSpPr>
              <a:spLocks/>
            </p:cNvSpPr>
            <p:nvPr/>
          </p:nvSpPr>
          <p:spPr bwMode="gray">
            <a:xfrm>
              <a:off x="3918201" y="829084"/>
              <a:ext cx="212598" cy="125823"/>
            </a:xfrm>
            <a:custGeom>
              <a:avLst/>
              <a:gdLst>
                <a:gd name="T0" fmla="*/ 86 w 187"/>
                <a:gd name="T1" fmla="*/ 46 h 112"/>
                <a:gd name="T2" fmla="*/ 84 w 187"/>
                <a:gd name="T3" fmla="*/ 55 h 112"/>
                <a:gd name="T4" fmla="*/ 66 w 187"/>
                <a:gd name="T5" fmla="*/ 51 h 112"/>
                <a:gd name="T6" fmla="*/ 50 w 187"/>
                <a:gd name="T7" fmla="*/ 56 h 112"/>
                <a:gd name="T8" fmla="*/ 39 w 187"/>
                <a:gd name="T9" fmla="*/ 54 h 112"/>
                <a:gd name="T10" fmla="*/ 28 w 187"/>
                <a:gd name="T11" fmla="*/ 52 h 112"/>
                <a:gd name="T12" fmla="*/ 26 w 187"/>
                <a:gd name="T13" fmla="*/ 49 h 112"/>
                <a:gd name="T14" fmla="*/ 25 w 187"/>
                <a:gd name="T15" fmla="*/ 45 h 112"/>
                <a:gd name="T16" fmla="*/ 21 w 187"/>
                <a:gd name="T17" fmla="*/ 44 h 112"/>
                <a:gd name="T18" fmla="*/ 18 w 187"/>
                <a:gd name="T19" fmla="*/ 43 h 112"/>
                <a:gd name="T20" fmla="*/ 14 w 187"/>
                <a:gd name="T21" fmla="*/ 41 h 112"/>
                <a:gd name="T22" fmla="*/ 0 w 187"/>
                <a:gd name="T23" fmla="*/ 26 h 112"/>
                <a:gd name="T24" fmla="*/ 5 w 187"/>
                <a:gd name="T25" fmla="*/ 24 h 112"/>
                <a:gd name="T26" fmla="*/ 13 w 187"/>
                <a:gd name="T27" fmla="*/ 13 h 112"/>
                <a:gd name="T28" fmla="*/ 23 w 187"/>
                <a:gd name="T29" fmla="*/ 4 h 112"/>
                <a:gd name="T30" fmla="*/ 23 w 187"/>
                <a:gd name="T31" fmla="*/ 4 h 112"/>
                <a:gd name="T32" fmla="*/ 41 w 187"/>
                <a:gd name="T33" fmla="*/ 6 h 112"/>
                <a:gd name="T34" fmla="*/ 57 w 187"/>
                <a:gd name="T35" fmla="*/ 0 h 112"/>
                <a:gd name="T36" fmla="*/ 59 w 187"/>
                <a:gd name="T37" fmla="*/ 0 h 112"/>
                <a:gd name="T38" fmla="*/ 66 w 187"/>
                <a:gd name="T39" fmla="*/ 7 h 112"/>
                <a:gd name="T40" fmla="*/ 73 w 187"/>
                <a:gd name="T41" fmla="*/ 14 h 112"/>
                <a:gd name="T42" fmla="*/ 76 w 187"/>
                <a:gd name="T43" fmla="*/ 25 h 112"/>
                <a:gd name="T44" fmla="*/ 79 w 187"/>
                <a:gd name="T45" fmla="*/ 35 h 112"/>
                <a:gd name="T46" fmla="*/ 87 w 187"/>
                <a:gd name="T47" fmla="*/ 35 h 112"/>
                <a:gd name="T48" fmla="*/ 93 w 187"/>
                <a:gd name="T49" fmla="*/ 37 h 112"/>
                <a:gd name="T50" fmla="*/ 93 w 187"/>
                <a:gd name="T51" fmla="*/ 40 h 112"/>
                <a:gd name="T52" fmla="*/ 89 w 187"/>
                <a:gd name="T53" fmla="*/ 42 h 112"/>
                <a:gd name="T54" fmla="*/ 87 w 187"/>
                <a:gd name="T55" fmla="*/ 41 h 112"/>
                <a:gd name="T56" fmla="*/ 86 w 187"/>
                <a:gd name="T57" fmla="*/ 46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7" name="AutoShape 377"/>
            <p:cNvSpPr>
              <a:spLocks/>
            </p:cNvSpPr>
            <p:nvPr/>
          </p:nvSpPr>
          <p:spPr bwMode="gray">
            <a:xfrm>
              <a:off x="3730749" y="757185"/>
              <a:ext cx="146304" cy="62912"/>
            </a:xfrm>
            <a:custGeom>
              <a:avLst/>
              <a:gdLst>
                <a:gd name="T0" fmla="*/ 52 w 127"/>
                <a:gd name="T1" fmla="*/ 8 h 58"/>
                <a:gd name="T2" fmla="*/ 64 w 127"/>
                <a:gd name="T3" fmla="*/ 16 h 58"/>
                <a:gd name="T4" fmla="*/ 63 w 127"/>
                <a:gd name="T5" fmla="*/ 17 h 58"/>
                <a:gd name="T6" fmla="*/ 60 w 127"/>
                <a:gd name="T7" fmla="*/ 20 h 58"/>
                <a:gd name="T8" fmla="*/ 58 w 127"/>
                <a:gd name="T9" fmla="*/ 20 h 58"/>
                <a:gd name="T10" fmla="*/ 58 w 127"/>
                <a:gd name="T11" fmla="*/ 22 h 58"/>
                <a:gd name="T12" fmla="*/ 55 w 127"/>
                <a:gd name="T13" fmla="*/ 25 h 58"/>
                <a:gd name="T14" fmla="*/ 49 w 127"/>
                <a:gd name="T15" fmla="*/ 26 h 58"/>
                <a:gd name="T16" fmla="*/ 46 w 127"/>
                <a:gd name="T17" fmla="*/ 26 h 58"/>
                <a:gd name="T18" fmla="*/ 43 w 127"/>
                <a:gd name="T19" fmla="*/ 26 h 58"/>
                <a:gd name="T20" fmla="*/ 28 w 127"/>
                <a:gd name="T21" fmla="*/ 24 h 58"/>
                <a:gd name="T22" fmla="*/ 22 w 127"/>
                <a:gd name="T23" fmla="*/ 28 h 58"/>
                <a:gd name="T24" fmla="*/ 16 w 127"/>
                <a:gd name="T25" fmla="*/ 26 h 58"/>
                <a:gd name="T26" fmla="*/ 3 w 127"/>
                <a:gd name="T27" fmla="*/ 13 h 58"/>
                <a:gd name="T28" fmla="*/ 0 w 127"/>
                <a:gd name="T29" fmla="*/ 9 h 58"/>
                <a:gd name="T30" fmla="*/ 22 w 127"/>
                <a:gd name="T31" fmla="*/ 0 h 58"/>
                <a:gd name="T32" fmla="*/ 24 w 127"/>
                <a:gd name="T33" fmla="*/ 1 h 58"/>
                <a:gd name="T34" fmla="*/ 25 w 127"/>
                <a:gd name="T35" fmla="*/ 0 h 58"/>
                <a:gd name="T36" fmla="*/ 38 w 127"/>
                <a:gd name="T37" fmla="*/ 5 h 58"/>
                <a:gd name="T38" fmla="*/ 40 w 127"/>
                <a:gd name="T39" fmla="*/ 8 h 58"/>
                <a:gd name="T40" fmla="*/ 45 w 127"/>
                <a:gd name="T41" fmla="*/ 8 h 58"/>
                <a:gd name="T42" fmla="*/ 52 w 127"/>
                <a:gd name="T43" fmla="*/ 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8" name="AutoShape 378"/>
            <p:cNvSpPr>
              <a:spLocks/>
            </p:cNvSpPr>
            <p:nvPr/>
          </p:nvSpPr>
          <p:spPr bwMode="gray">
            <a:xfrm>
              <a:off x="3520437" y="745951"/>
              <a:ext cx="77724" cy="47184"/>
            </a:xfrm>
            <a:custGeom>
              <a:avLst/>
              <a:gdLst>
                <a:gd name="T0" fmla="*/ 8 w 70"/>
                <a:gd name="T1" fmla="*/ 0 h 43"/>
                <a:gd name="T2" fmla="*/ 0 w 70"/>
                <a:gd name="T3" fmla="*/ 3 h 43"/>
                <a:gd name="T4" fmla="*/ 3 w 70"/>
                <a:gd name="T5" fmla="*/ 7 h 43"/>
                <a:gd name="T6" fmla="*/ 16 w 70"/>
                <a:gd name="T7" fmla="*/ 15 h 43"/>
                <a:gd name="T8" fmla="*/ 20 w 70"/>
                <a:gd name="T9" fmla="*/ 15 h 43"/>
                <a:gd name="T10" fmla="*/ 21 w 70"/>
                <a:gd name="T11" fmla="*/ 16 h 43"/>
                <a:gd name="T12" fmla="*/ 30 w 70"/>
                <a:gd name="T13" fmla="*/ 21 h 43"/>
                <a:gd name="T14" fmla="*/ 31 w 70"/>
                <a:gd name="T15" fmla="*/ 21 h 43"/>
                <a:gd name="T16" fmla="*/ 31 w 70"/>
                <a:gd name="T17" fmla="*/ 19 h 43"/>
                <a:gd name="T18" fmla="*/ 33 w 70"/>
                <a:gd name="T19" fmla="*/ 14 h 43"/>
                <a:gd name="T20" fmla="*/ 34 w 70"/>
                <a:gd name="T21" fmla="*/ 8 h 43"/>
                <a:gd name="T22" fmla="*/ 32 w 70"/>
                <a:gd name="T23" fmla="*/ 7 h 43"/>
                <a:gd name="T24" fmla="*/ 29 w 70"/>
                <a:gd name="T25" fmla="*/ 4 h 43"/>
                <a:gd name="T26" fmla="*/ 27 w 70"/>
                <a:gd name="T27" fmla="*/ 0 h 43"/>
                <a:gd name="T28" fmla="*/ 15 w 70"/>
                <a:gd name="T29" fmla="*/ 0 h 43"/>
                <a:gd name="T30" fmla="*/ 8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9" name="AutoShape 379"/>
            <p:cNvSpPr>
              <a:spLocks/>
            </p:cNvSpPr>
            <p:nvPr/>
          </p:nvSpPr>
          <p:spPr bwMode="gray">
            <a:xfrm>
              <a:off x="3595875" y="651584"/>
              <a:ext cx="189738" cy="202216"/>
            </a:xfrm>
            <a:custGeom>
              <a:avLst/>
              <a:gdLst>
                <a:gd name="T0" fmla="*/ 20 w 167"/>
                <a:gd name="T1" fmla="*/ 16 h 180"/>
                <a:gd name="T2" fmla="*/ 21 w 167"/>
                <a:gd name="T3" fmla="*/ 17 h 180"/>
                <a:gd name="T4" fmla="*/ 21 w 167"/>
                <a:gd name="T5" fmla="*/ 15 h 180"/>
                <a:gd name="T6" fmla="*/ 25 w 167"/>
                <a:gd name="T7" fmla="*/ 12 h 180"/>
                <a:gd name="T8" fmla="*/ 32 w 167"/>
                <a:gd name="T9" fmla="*/ 15 h 180"/>
                <a:gd name="T10" fmla="*/ 28 w 167"/>
                <a:gd name="T11" fmla="*/ 12 h 180"/>
                <a:gd name="T12" fmla="*/ 25 w 167"/>
                <a:gd name="T13" fmla="*/ 7 h 180"/>
                <a:gd name="T14" fmla="*/ 24 w 167"/>
                <a:gd name="T15" fmla="*/ 6 h 180"/>
                <a:gd name="T16" fmla="*/ 22 w 167"/>
                <a:gd name="T17" fmla="*/ 0 h 180"/>
                <a:gd name="T18" fmla="*/ 29 w 167"/>
                <a:gd name="T19" fmla="*/ 1 h 180"/>
                <a:gd name="T20" fmla="*/ 32 w 167"/>
                <a:gd name="T21" fmla="*/ 1 h 180"/>
                <a:gd name="T22" fmla="*/ 33 w 167"/>
                <a:gd name="T23" fmla="*/ 5 h 180"/>
                <a:gd name="T24" fmla="*/ 44 w 167"/>
                <a:gd name="T25" fmla="*/ 6 h 180"/>
                <a:gd name="T26" fmla="*/ 43 w 167"/>
                <a:gd name="T27" fmla="*/ 10 h 180"/>
                <a:gd name="T28" fmla="*/ 46 w 167"/>
                <a:gd name="T29" fmla="*/ 11 h 180"/>
                <a:gd name="T30" fmla="*/ 59 w 167"/>
                <a:gd name="T31" fmla="*/ 5 h 180"/>
                <a:gd name="T32" fmla="*/ 59 w 167"/>
                <a:gd name="T33" fmla="*/ 6 h 180"/>
                <a:gd name="T34" fmla="*/ 70 w 167"/>
                <a:gd name="T35" fmla="*/ 10 h 180"/>
                <a:gd name="T36" fmla="*/ 74 w 167"/>
                <a:gd name="T37" fmla="*/ 10 h 180"/>
                <a:gd name="T38" fmla="*/ 78 w 167"/>
                <a:gd name="T39" fmla="*/ 13 h 180"/>
                <a:gd name="T40" fmla="*/ 75 w 167"/>
                <a:gd name="T41" fmla="*/ 14 h 180"/>
                <a:gd name="T42" fmla="*/ 76 w 167"/>
                <a:gd name="T43" fmla="*/ 25 h 180"/>
                <a:gd name="T44" fmla="*/ 81 w 167"/>
                <a:gd name="T45" fmla="*/ 38 h 180"/>
                <a:gd name="T46" fmla="*/ 83 w 167"/>
                <a:gd name="T47" fmla="*/ 48 h 180"/>
                <a:gd name="T48" fmla="*/ 81 w 167"/>
                <a:gd name="T49" fmla="*/ 46 h 180"/>
                <a:gd name="T50" fmla="*/ 59 w 167"/>
                <a:gd name="T51" fmla="*/ 55 h 180"/>
                <a:gd name="T52" fmla="*/ 62 w 167"/>
                <a:gd name="T53" fmla="*/ 60 h 180"/>
                <a:gd name="T54" fmla="*/ 75 w 167"/>
                <a:gd name="T55" fmla="*/ 73 h 180"/>
                <a:gd name="T56" fmla="*/ 68 w 167"/>
                <a:gd name="T57" fmla="*/ 80 h 180"/>
                <a:gd name="T58" fmla="*/ 69 w 167"/>
                <a:gd name="T59" fmla="*/ 86 h 180"/>
                <a:gd name="T60" fmla="*/ 66 w 167"/>
                <a:gd name="T61" fmla="*/ 88 h 180"/>
                <a:gd name="T62" fmla="*/ 55 w 167"/>
                <a:gd name="T63" fmla="*/ 88 h 180"/>
                <a:gd name="T64" fmla="*/ 47 w 167"/>
                <a:gd name="T65" fmla="*/ 88 h 180"/>
                <a:gd name="T66" fmla="*/ 44 w 167"/>
                <a:gd name="T67" fmla="*/ 90 h 180"/>
                <a:gd name="T68" fmla="*/ 35 w 167"/>
                <a:gd name="T69" fmla="*/ 88 h 180"/>
                <a:gd name="T70" fmla="*/ 26 w 167"/>
                <a:gd name="T71" fmla="*/ 86 h 180"/>
                <a:gd name="T72" fmla="*/ 16 w 167"/>
                <a:gd name="T73" fmla="*/ 88 h 180"/>
                <a:gd name="T74" fmla="*/ 20 w 167"/>
                <a:gd name="T75" fmla="*/ 70 h 180"/>
                <a:gd name="T76" fmla="*/ 5 w 167"/>
                <a:gd name="T77" fmla="*/ 65 h 180"/>
                <a:gd name="T78" fmla="*/ 3 w 167"/>
                <a:gd name="T79" fmla="*/ 65 h 180"/>
                <a:gd name="T80" fmla="*/ 3 w 167"/>
                <a:gd name="T81" fmla="*/ 63 h 180"/>
                <a:gd name="T82" fmla="*/ 1 w 167"/>
                <a:gd name="T83" fmla="*/ 56 h 180"/>
                <a:gd name="T84" fmla="*/ 2 w 167"/>
                <a:gd name="T85" fmla="*/ 50 h 180"/>
                <a:gd name="T86" fmla="*/ 0 w 167"/>
                <a:gd name="T87" fmla="*/ 49 h 180"/>
                <a:gd name="T88" fmla="*/ 1 w 167"/>
                <a:gd name="T89" fmla="*/ 36 h 180"/>
                <a:gd name="T90" fmla="*/ 9 w 167"/>
                <a:gd name="T91" fmla="*/ 31 h 180"/>
                <a:gd name="T92" fmla="*/ 6 w 167"/>
                <a:gd name="T93" fmla="*/ 26 h 180"/>
                <a:gd name="T94" fmla="*/ 10 w 167"/>
                <a:gd name="T95" fmla="*/ 20 h 180"/>
                <a:gd name="T96" fmla="*/ 8 w 167"/>
                <a:gd name="T97" fmla="*/ 19 h 180"/>
                <a:gd name="T98" fmla="*/ 10 w 167"/>
                <a:gd name="T99" fmla="*/ 14 h 180"/>
                <a:gd name="T100" fmla="*/ 20 w 167"/>
                <a:gd name="T101" fmla="*/ 16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0" name="AutoShape 380"/>
            <p:cNvSpPr>
              <a:spLocks/>
            </p:cNvSpPr>
            <p:nvPr/>
          </p:nvSpPr>
          <p:spPr bwMode="gray">
            <a:xfrm>
              <a:off x="3739893" y="660571"/>
              <a:ext cx="13716" cy="4494"/>
            </a:xfrm>
            <a:custGeom>
              <a:avLst/>
              <a:gdLst>
                <a:gd name="T0" fmla="*/ 0 w 12"/>
                <a:gd name="T1" fmla="*/ 2 h 5"/>
                <a:gd name="T2" fmla="*/ 6 w 12"/>
                <a:gd name="T3" fmla="*/ 2 h 5"/>
                <a:gd name="T4" fmla="*/ 3 w 12"/>
                <a:gd name="T5" fmla="*/ 0 h 5"/>
                <a:gd name="T6" fmla="*/ 0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1" name="AutoShape 381"/>
            <p:cNvSpPr>
              <a:spLocks/>
            </p:cNvSpPr>
            <p:nvPr/>
          </p:nvSpPr>
          <p:spPr bwMode="gray">
            <a:xfrm>
              <a:off x="3591303" y="777407"/>
              <a:ext cx="11430" cy="20222"/>
            </a:xfrm>
            <a:custGeom>
              <a:avLst/>
              <a:gdLst>
                <a:gd name="T0" fmla="*/ 3 w 11"/>
                <a:gd name="T1" fmla="*/ 0 h 17"/>
                <a:gd name="T2" fmla="*/ 1 w 11"/>
                <a:gd name="T3" fmla="*/ 6 h 17"/>
                <a:gd name="T4" fmla="*/ 1 w 11"/>
                <a:gd name="T5" fmla="*/ 8 h 17"/>
                <a:gd name="T6" fmla="*/ 0 w 11"/>
                <a:gd name="T7" fmla="*/ 8 h 17"/>
                <a:gd name="T8" fmla="*/ 5 w 11"/>
                <a:gd name="T9" fmla="*/ 9 h 17"/>
                <a:gd name="T10" fmla="*/ 5 w 11"/>
                <a:gd name="T11" fmla="*/ 8 h 17"/>
                <a:gd name="T12" fmla="*/ 3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2" name="AutoShape 382"/>
            <p:cNvSpPr>
              <a:spLocks/>
            </p:cNvSpPr>
            <p:nvPr/>
          </p:nvSpPr>
          <p:spPr bwMode="gray">
            <a:xfrm>
              <a:off x="4048503" y="813356"/>
              <a:ext cx="98298" cy="98861"/>
            </a:xfrm>
            <a:custGeom>
              <a:avLst/>
              <a:gdLst>
                <a:gd name="T0" fmla="*/ 9 w 87"/>
                <a:gd name="T1" fmla="*/ 0 h 86"/>
                <a:gd name="T2" fmla="*/ 0 w 87"/>
                <a:gd name="T3" fmla="*/ 7 h 86"/>
                <a:gd name="T4" fmla="*/ 1 w 87"/>
                <a:gd name="T5" fmla="*/ 7 h 86"/>
                <a:gd name="T6" fmla="*/ 8 w 87"/>
                <a:gd name="T7" fmla="*/ 14 h 86"/>
                <a:gd name="T8" fmla="*/ 16 w 87"/>
                <a:gd name="T9" fmla="*/ 21 h 86"/>
                <a:gd name="T10" fmla="*/ 19 w 87"/>
                <a:gd name="T11" fmla="*/ 32 h 86"/>
                <a:gd name="T12" fmla="*/ 22 w 87"/>
                <a:gd name="T13" fmla="*/ 42 h 86"/>
                <a:gd name="T14" fmla="*/ 29 w 87"/>
                <a:gd name="T15" fmla="*/ 42 h 86"/>
                <a:gd name="T16" fmla="*/ 35 w 87"/>
                <a:gd name="T17" fmla="*/ 44 h 86"/>
                <a:gd name="T18" fmla="*/ 35 w 87"/>
                <a:gd name="T19" fmla="*/ 38 h 86"/>
                <a:gd name="T20" fmla="*/ 43 w 87"/>
                <a:gd name="T21" fmla="*/ 31 h 86"/>
                <a:gd name="T22" fmla="*/ 35 w 87"/>
                <a:gd name="T23" fmla="*/ 23 h 86"/>
                <a:gd name="T24" fmla="*/ 28 w 87"/>
                <a:gd name="T25" fmla="*/ 16 h 86"/>
                <a:gd name="T26" fmla="*/ 20 w 87"/>
                <a:gd name="T27" fmla="*/ 9 h 86"/>
                <a:gd name="T28" fmla="*/ 12 w 87"/>
                <a:gd name="T29" fmla="*/ 1 h 86"/>
                <a:gd name="T30" fmla="*/ 9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3" name="AutoShape 383"/>
            <p:cNvSpPr>
              <a:spLocks/>
            </p:cNvSpPr>
            <p:nvPr/>
          </p:nvSpPr>
          <p:spPr bwMode="gray">
            <a:xfrm>
              <a:off x="3566157" y="249399"/>
              <a:ext cx="457200" cy="319051"/>
            </a:xfrm>
            <a:custGeom>
              <a:avLst/>
              <a:gdLst>
                <a:gd name="T0" fmla="*/ 117 w 400"/>
                <a:gd name="T1" fmla="*/ 15 h 283"/>
                <a:gd name="T2" fmla="*/ 114 w 400"/>
                <a:gd name="T3" fmla="*/ 18 h 283"/>
                <a:gd name="T4" fmla="*/ 114 w 400"/>
                <a:gd name="T5" fmla="*/ 12 h 283"/>
                <a:gd name="T6" fmla="*/ 113 w 400"/>
                <a:gd name="T7" fmla="*/ 15 h 283"/>
                <a:gd name="T8" fmla="*/ 111 w 400"/>
                <a:gd name="T9" fmla="*/ 16 h 283"/>
                <a:gd name="T10" fmla="*/ 110 w 400"/>
                <a:gd name="T11" fmla="*/ 13 h 283"/>
                <a:gd name="T12" fmla="*/ 108 w 400"/>
                <a:gd name="T13" fmla="*/ 16 h 283"/>
                <a:gd name="T14" fmla="*/ 108 w 400"/>
                <a:gd name="T15" fmla="*/ 18 h 283"/>
                <a:gd name="T16" fmla="*/ 102 w 400"/>
                <a:gd name="T17" fmla="*/ 17 h 283"/>
                <a:gd name="T18" fmla="*/ 103 w 400"/>
                <a:gd name="T19" fmla="*/ 19 h 283"/>
                <a:gd name="T20" fmla="*/ 100 w 400"/>
                <a:gd name="T21" fmla="*/ 18 h 283"/>
                <a:gd name="T22" fmla="*/ 98 w 400"/>
                <a:gd name="T23" fmla="*/ 21 h 283"/>
                <a:gd name="T24" fmla="*/ 98 w 400"/>
                <a:gd name="T25" fmla="*/ 24 h 283"/>
                <a:gd name="T26" fmla="*/ 97 w 400"/>
                <a:gd name="T27" fmla="*/ 25 h 283"/>
                <a:gd name="T28" fmla="*/ 88 w 400"/>
                <a:gd name="T29" fmla="*/ 27 h 283"/>
                <a:gd name="T30" fmla="*/ 97 w 400"/>
                <a:gd name="T31" fmla="*/ 28 h 283"/>
                <a:gd name="T32" fmla="*/ 95 w 400"/>
                <a:gd name="T33" fmla="*/ 30 h 283"/>
                <a:gd name="T34" fmla="*/ 89 w 400"/>
                <a:gd name="T35" fmla="*/ 30 h 283"/>
                <a:gd name="T36" fmla="*/ 88 w 400"/>
                <a:gd name="T37" fmla="*/ 30 h 283"/>
                <a:gd name="T38" fmla="*/ 87 w 400"/>
                <a:gd name="T39" fmla="*/ 33 h 283"/>
                <a:gd name="T40" fmla="*/ 87 w 400"/>
                <a:gd name="T41" fmla="*/ 34 h 283"/>
                <a:gd name="T42" fmla="*/ 84 w 400"/>
                <a:gd name="T43" fmla="*/ 31 h 283"/>
                <a:gd name="T44" fmla="*/ 81 w 400"/>
                <a:gd name="T45" fmla="*/ 32 h 283"/>
                <a:gd name="T46" fmla="*/ 76 w 400"/>
                <a:gd name="T47" fmla="*/ 36 h 283"/>
                <a:gd name="T48" fmla="*/ 84 w 400"/>
                <a:gd name="T49" fmla="*/ 35 h 283"/>
                <a:gd name="T50" fmla="*/ 81 w 400"/>
                <a:gd name="T51" fmla="*/ 36 h 283"/>
                <a:gd name="T52" fmla="*/ 82 w 400"/>
                <a:gd name="T53" fmla="*/ 38 h 283"/>
                <a:gd name="T54" fmla="*/ 82 w 400"/>
                <a:gd name="T55" fmla="*/ 39 h 283"/>
                <a:gd name="T56" fmla="*/ 76 w 400"/>
                <a:gd name="T57" fmla="*/ 39 h 283"/>
                <a:gd name="T58" fmla="*/ 76 w 400"/>
                <a:gd name="T59" fmla="*/ 40 h 283"/>
                <a:gd name="T60" fmla="*/ 82 w 400"/>
                <a:gd name="T61" fmla="*/ 42 h 283"/>
                <a:gd name="T62" fmla="*/ 75 w 400"/>
                <a:gd name="T63" fmla="*/ 43 h 283"/>
                <a:gd name="T64" fmla="*/ 69 w 400"/>
                <a:gd name="T65" fmla="*/ 45 h 283"/>
                <a:gd name="T66" fmla="*/ 64 w 400"/>
                <a:gd name="T67" fmla="*/ 48 h 283"/>
                <a:gd name="T68" fmla="*/ 65 w 400"/>
                <a:gd name="T69" fmla="*/ 48 h 283"/>
                <a:gd name="T70" fmla="*/ 62 w 400"/>
                <a:gd name="T71" fmla="*/ 50 h 283"/>
                <a:gd name="T72" fmla="*/ 64 w 400"/>
                <a:gd name="T73" fmla="*/ 51 h 283"/>
                <a:gd name="T74" fmla="*/ 70 w 400"/>
                <a:gd name="T75" fmla="*/ 51 h 283"/>
                <a:gd name="T76" fmla="*/ 61 w 400"/>
                <a:gd name="T77" fmla="*/ 54 h 283"/>
                <a:gd name="T78" fmla="*/ 59 w 400"/>
                <a:gd name="T79" fmla="*/ 57 h 283"/>
                <a:gd name="T80" fmla="*/ 60 w 400"/>
                <a:gd name="T81" fmla="*/ 59 h 283"/>
                <a:gd name="T82" fmla="*/ 60 w 400"/>
                <a:gd name="T83" fmla="*/ 61 h 283"/>
                <a:gd name="T84" fmla="*/ 61 w 400"/>
                <a:gd name="T85" fmla="*/ 62 h 283"/>
                <a:gd name="T86" fmla="*/ 52 w 400"/>
                <a:gd name="T87" fmla="*/ 66 h 283"/>
                <a:gd name="T88" fmla="*/ 52 w 400"/>
                <a:gd name="T89" fmla="*/ 66 h 283"/>
                <a:gd name="T90" fmla="*/ 55 w 400"/>
                <a:gd name="T91" fmla="*/ 65 h 283"/>
                <a:gd name="T92" fmla="*/ 53 w 400"/>
                <a:gd name="T93" fmla="*/ 69 h 283"/>
                <a:gd name="T94" fmla="*/ 49 w 400"/>
                <a:gd name="T95" fmla="*/ 70 h 283"/>
                <a:gd name="T96" fmla="*/ 46 w 400"/>
                <a:gd name="T97" fmla="*/ 71 h 283"/>
                <a:gd name="T98" fmla="*/ 41 w 400"/>
                <a:gd name="T99" fmla="*/ 76 h 283"/>
                <a:gd name="T100" fmla="*/ 39 w 400"/>
                <a:gd name="T101" fmla="*/ 79 h 283"/>
                <a:gd name="T102" fmla="*/ 42 w 400"/>
                <a:gd name="T103" fmla="*/ 81 h 283"/>
                <a:gd name="T104" fmla="*/ 47 w 400"/>
                <a:gd name="T105" fmla="*/ 77 h 283"/>
                <a:gd name="T106" fmla="*/ 50 w 400"/>
                <a:gd name="T107" fmla="*/ 76 h 283"/>
                <a:gd name="T108" fmla="*/ 50 w 400"/>
                <a:gd name="T109" fmla="*/ 79 h 283"/>
                <a:gd name="T110" fmla="*/ 43 w 400"/>
                <a:gd name="T111" fmla="*/ 82 h 283"/>
                <a:gd name="T112" fmla="*/ 40 w 400"/>
                <a:gd name="T113" fmla="*/ 82 h 283"/>
                <a:gd name="T114" fmla="*/ 34 w 400"/>
                <a:gd name="T115" fmla="*/ 81 h 283"/>
                <a:gd name="T116" fmla="*/ 33 w 400"/>
                <a:gd name="T117" fmla="*/ 82 h 283"/>
                <a:gd name="T118" fmla="*/ 28 w 400"/>
                <a:gd name="T119" fmla="*/ 84 h 283"/>
                <a:gd name="T120" fmla="*/ 26 w 400"/>
                <a:gd name="T121" fmla="*/ 87 h 283"/>
                <a:gd name="T122" fmla="*/ 27 w 400"/>
                <a:gd name="T123" fmla="*/ 88 h 283"/>
                <a:gd name="T124" fmla="*/ 25 w 400"/>
                <a:gd name="T125" fmla="*/ 87 h 283"/>
                <a:gd name="T126" fmla="*/ 27 w 400"/>
                <a:gd name="T127" fmla="*/ 90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00"/>
                <a:gd name="T193" fmla="*/ 0 h 283"/>
                <a:gd name="T194" fmla="*/ 400 w 400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4" name="AutoShape 384"/>
            <p:cNvSpPr>
              <a:spLocks/>
            </p:cNvSpPr>
            <p:nvPr/>
          </p:nvSpPr>
          <p:spPr bwMode="gray">
            <a:xfrm>
              <a:off x="3637023" y="58418"/>
              <a:ext cx="171450" cy="71899"/>
            </a:xfrm>
            <a:custGeom>
              <a:avLst/>
              <a:gdLst>
                <a:gd name="T0" fmla="*/ 18 w 149"/>
                <a:gd name="T1" fmla="*/ 3 h 63"/>
                <a:gd name="T2" fmla="*/ 8 w 149"/>
                <a:gd name="T3" fmla="*/ 3 h 63"/>
                <a:gd name="T4" fmla="*/ 0 w 149"/>
                <a:gd name="T5" fmla="*/ 3 h 63"/>
                <a:gd name="T6" fmla="*/ 2 w 149"/>
                <a:gd name="T7" fmla="*/ 7 h 63"/>
                <a:gd name="T8" fmla="*/ 8 w 149"/>
                <a:gd name="T9" fmla="*/ 7 h 63"/>
                <a:gd name="T10" fmla="*/ 8 w 149"/>
                <a:gd name="T11" fmla="*/ 9 h 63"/>
                <a:gd name="T12" fmla="*/ 3 w 149"/>
                <a:gd name="T13" fmla="*/ 10 h 63"/>
                <a:gd name="T14" fmla="*/ 12 w 149"/>
                <a:gd name="T15" fmla="*/ 14 h 63"/>
                <a:gd name="T16" fmla="*/ 20 w 149"/>
                <a:gd name="T17" fmla="*/ 17 h 63"/>
                <a:gd name="T18" fmla="*/ 26 w 149"/>
                <a:gd name="T19" fmla="*/ 14 h 63"/>
                <a:gd name="T20" fmla="*/ 30 w 149"/>
                <a:gd name="T21" fmla="*/ 11 h 63"/>
                <a:gd name="T22" fmla="*/ 31 w 149"/>
                <a:gd name="T23" fmla="*/ 13 h 63"/>
                <a:gd name="T24" fmla="*/ 40 w 149"/>
                <a:gd name="T25" fmla="*/ 12 h 63"/>
                <a:gd name="T26" fmla="*/ 41 w 149"/>
                <a:gd name="T27" fmla="*/ 14 h 63"/>
                <a:gd name="T28" fmla="*/ 23 w 149"/>
                <a:gd name="T29" fmla="*/ 17 h 63"/>
                <a:gd name="T30" fmla="*/ 21 w 149"/>
                <a:gd name="T31" fmla="*/ 20 h 63"/>
                <a:gd name="T32" fmla="*/ 42 w 149"/>
                <a:gd name="T33" fmla="*/ 20 h 63"/>
                <a:gd name="T34" fmla="*/ 34 w 149"/>
                <a:gd name="T35" fmla="*/ 21 h 63"/>
                <a:gd name="T36" fmla="*/ 38 w 149"/>
                <a:gd name="T37" fmla="*/ 22 h 63"/>
                <a:gd name="T38" fmla="*/ 24 w 149"/>
                <a:gd name="T39" fmla="*/ 23 h 63"/>
                <a:gd name="T40" fmla="*/ 39 w 149"/>
                <a:gd name="T41" fmla="*/ 28 h 63"/>
                <a:gd name="T42" fmla="*/ 44 w 149"/>
                <a:gd name="T43" fmla="*/ 32 h 63"/>
                <a:gd name="T44" fmla="*/ 46 w 149"/>
                <a:gd name="T45" fmla="*/ 29 h 63"/>
                <a:gd name="T46" fmla="*/ 53 w 149"/>
                <a:gd name="T47" fmla="*/ 23 h 63"/>
                <a:gd name="T48" fmla="*/ 56 w 149"/>
                <a:gd name="T49" fmla="*/ 18 h 63"/>
                <a:gd name="T50" fmla="*/ 58 w 149"/>
                <a:gd name="T51" fmla="*/ 15 h 63"/>
                <a:gd name="T52" fmla="*/ 75 w 149"/>
                <a:gd name="T53" fmla="*/ 11 h 63"/>
                <a:gd name="T54" fmla="*/ 56 w 149"/>
                <a:gd name="T55" fmla="*/ 8 h 63"/>
                <a:gd name="T56" fmla="*/ 54 w 149"/>
                <a:gd name="T57" fmla="*/ 4 h 63"/>
                <a:gd name="T58" fmla="*/ 48 w 149"/>
                <a:gd name="T59" fmla="*/ 5 h 63"/>
                <a:gd name="T60" fmla="*/ 47 w 149"/>
                <a:gd name="T61" fmla="*/ 3 h 63"/>
                <a:gd name="T62" fmla="*/ 38 w 149"/>
                <a:gd name="T63" fmla="*/ 0 h 63"/>
                <a:gd name="T64" fmla="*/ 39 w 149"/>
                <a:gd name="T65" fmla="*/ 10 h 63"/>
                <a:gd name="T66" fmla="*/ 26 w 149"/>
                <a:gd name="T67" fmla="*/ 2 h 63"/>
                <a:gd name="T68" fmla="*/ 21 w 149"/>
                <a:gd name="T69" fmla="*/ 5 h 63"/>
                <a:gd name="T70" fmla="*/ 16 w 149"/>
                <a:gd name="T71" fmla="*/ 4 h 63"/>
                <a:gd name="T72" fmla="*/ 18 w 149"/>
                <a:gd name="T73" fmla="*/ 3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63"/>
                <a:gd name="T113" fmla="*/ 149 w 149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63">
                  <a:moveTo>
                    <a:pt x="36" y="6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3" y="14"/>
                  </a:lnTo>
                  <a:lnTo>
                    <a:pt x="15" y="13"/>
                  </a:lnTo>
                  <a:lnTo>
                    <a:pt x="16" y="18"/>
                  </a:lnTo>
                  <a:lnTo>
                    <a:pt x="6" y="19"/>
                  </a:lnTo>
                  <a:lnTo>
                    <a:pt x="24" y="27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2"/>
                  </a:lnTo>
                  <a:lnTo>
                    <a:pt x="61" y="26"/>
                  </a:lnTo>
                  <a:lnTo>
                    <a:pt x="79" y="24"/>
                  </a:lnTo>
                  <a:lnTo>
                    <a:pt x="81" y="28"/>
                  </a:lnTo>
                  <a:lnTo>
                    <a:pt x="46" y="34"/>
                  </a:lnTo>
                  <a:lnTo>
                    <a:pt x="42" y="39"/>
                  </a:lnTo>
                  <a:lnTo>
                    <a:pt x="84" y="39"/>
                  </a:lnTo>
                  <a:lnTo>
                    <a:pt x="67" y="42"/>
                  </a:lnTo>
                  <a:lnTo>
                    <a:pt x="75" y="44"/>
                  </a:lnTo>
                  <a:lnTo>
                    <a:pt x="48" y="46"/>
                  </a:lnTo>
                  <a:lnTo>
                    <a:pt x="77" y="55"/>
                  </a:lnTo>
                  <a:lnTo>
                    <a:pt x="88" y="63"/>
                  </a:lnTo>
                  <a:lnTo>
                    <a:pt x="91" y="58"/>
                  </a:lnTo>
                  <a:lnTo>
                    <a:pt x="105" y="45"/>
                  </a:lnTo>
                  <a:lnTo>
                    <a:pt x="112" y="36"/>
                  </a:lnTo>
                  <a:lnTo>
                    <a:pt x="115" y="30"/>
                  </a:lnTo>
                  <a:lnTo>
                    <a:pt x="149" y="22"/>
                  </a:lnTo>
                  <a:lnTo>
                    <a:pt x="111" y="15"/>
                  </a:lnTo>
                  <a:lnTo>
                    <a:pt x="107" y="8"/>
                  </a:lnTo>
                  <a:lnTo>
                    <a:pt x="96" y="10"/>
                  </a:lnTo>
                  <a:lnTo>
                    <a:pt x="94" y="6"/>
                  </a:lnTo>
                  <a:lnTo>
                    <a:pt x="75" y="0"/>
                  </a:lnTo>
                  <a:lnTo>
                    <a:pt x="77" y="20"/>
                  </a:lnTo>
                  <a:lnTo>
                    <a:pt x="52" y="4"/>
                  </a:lnTo>
                  <a:lnTo>
                    <a:pt x="42" y="10"/>
                  </a:lnTo>
                  <a:lnTo>
                    <a:pt x="31" y="7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5" name="AutoShape 385"/>
            <p:cNvSpPr>
              <a:spLocks/>
            </p:cNvSpPr>
            <p:nvPr/>
          </p:nvSpPr>
          <p:spPr bwMode="gray">
            <a:xfrm>
              <a:off x="3749037" y="51677"/>
              <a:ext cx="141732" cy="20222"/>
            </a:xfrm>
            <a:custGeom>
              <a:avLst/>
              <a:gdLst>
                <a:gd name="T0" fmla="*/ 27 w 124"/>
                <a:gd name="T1" fmla="*/ 2 h 19"/>
                <a:gd name="T2" fmla="*/ 11 w 124"/>
                <a:gd name="T3" fmla="*/ 0 h 19"/>
                <a:gd name="T4" fmla="*/ 6 w 124"/>
                <a:gd name="T5" fmla="*/ 1 h 19"/>
                <a:gd name="T6" fmla="*/ 0 w 124"/>
                <a:gd name="T7" fmla="*/ 2 h 19"/>
                <a:gd name="T8" fmla="*/ 0 w 124"/>
                <a:gd name="T9" fmla="*/ 4 h 19"/>
                <a:gd name="T10" fmla="*/ 26 w 124"/>
                <a:gd name="T11" fmla="*/ 6 h 19"/>
                <a:gd name="T12" fmla="*/ 14 w 124"/>
                <a:gd name="T13" fmla="*/ 7 h 19"/>
                <a:gd name="T14" fmla="*/ 32 w 124"/>
                <a:gd name="T15" fmla="*/ 9 h 19"/>
                <a:gd name="T16" fmla="*/ 53 w 124"/>
                <a:gd name="T17" fmla="*/ 8 h 19"/>
                <a:gd name="T18" fmla="*/ 62 w 124"/>
                <a:gd name="T19" fmla="*/ 4 h 19"/>
                <a:gd name="T20" fmla="*/ 57 w 124"/>
                <a:gd name="T21" fmla="*/ 1 h 19"/>
                <a:gd name="T22" fmla="*/ 37 w 124"/>
                <a:gd name="T23" fmla="*/ 1 h 19"/>
                <a:gd name="T24" fmla="*/ 34 w 124"/>
                <a:gd name="T25" fmla="*/ 1 h 19"/>
                <a:gd name="T26" fmla="*/ 31 w 124"/>
                <a:gd name="T27" fmla="*/ 0 h 19"/>
                <a:gd name="T28" fmla="*/ 29 w 124"/>
                <a:gd name="T29" fmla="*/ 1 h 19"/>
                <a:gd name="T30" fmla="*/ 27 w 124"/>
                <a:gd name="T31" fmla="*/ 2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19"/>
                <a:gd name="T50" fmla="*/ 124 w 1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19">
                  <a:moveTo>
                    <a:pt x="54" y="4"/>
                  </a:moveTo>
                  <a:lnTo>
                    <a:pt x="21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51" y="12"/>
                  </a:lnTo>
                  <a:lnTo>
                    <a:pt x="27" y="14"/>
                  </a:lnTo>
                  <a:lnTo>
                    <a:pt x="64" y="19"/>
                  </a:lnTo>
                  <a:lnTo>
                    <a:pt x="106" y="16"/>
                  </a:lnTo>
                  <a:lnTo>
                    <a:pt x="124" y="8"/>
                  </a:lnTo>
                  <a:lnTo>
                    <a:pt x="114" y="3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6" name="AutoShape 386"/>
            <p:cNvSpPr>
              <a:spLocks/>
            </p:cNvSpPr>
            <p:nvPr/>
          </p:nvSpPr>
          <p:spPr bwMode="gray">
            <a:xfrm>
              <a:off x="3801615" y="96614"/>
              <a:ext cx="66294" cy="15728"/>
            </a:xfrm>
            <a:custGeom>
              <a:avLst/>
              <a:gdLst>
                <a:gd name="T0" fmla="*/ 21 w 59"/>
                <a:gd name="T1" fmla="*/ 6 h 14"/>
                <a:gd name="T2" fmla="*/ 12 w 59"/>
                <a:gd name="T3" fmla="*/ 7 h 14"/>
                <a:gd name="T4" fmla="*/ 3 w 59"/>
                <a:gd name="T5" fmla="*/ 6 h 14"/>
                <a:gd name="T6" fmla="*/ 5 w 59"/>
                <a:gd name="T7" fmla="*/ 3 h 14"/>
                <a:gd name="T8" fmla="*/ 0 w 59"/>
                <a:gd name="T9" fmla="*/ 0 h 14"/>
                <a:gd name="T10" fmla="*/ 17 w 59"/>
                <a:gd name="T11" fmla="*/ 0 h 14"/>
                <a:gd name="T12" fmla="*/ 29 w 59"/>
                <a:gd name="T13" fmla="*/ 3 h 14"/>
                <a:gd name="T14" fmla="*/ 21 w 5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4"/>
                <a:gd name="T26" fmla="*/ 59 w 5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4">
                  <a:moveTo>
                    <a:pt x="43" y="12"/>
                  </a:moveTo>
                  <a:lnTo>
                    <a:pt x="24" y="14"/>
                  </a:lnTo>
                  <a:lnTo>
                    <a:pt x="6" y="12"/>
                  </a:lnTo>
                  <a:lnTo>
                    <a:pt x="10" y="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7" name="AutoShape 387"/>
            <p:cNvSpPr>
              <a:spLocks/>
            </p:cNvSpPr>
            <p:nvPr/>
          </p:nvSpPr>
          <p:spPr bwMode="gray">
            <a:xfrm>
              <a:off x="3742179" y="298830"/>
              <a:ext cx="25146" cy="13481"/>
            </a:xfrm>
            <a:custGeom>
              <a:avLst/>
              <a:gdLst>
                <a:gd name="T0" fmla="*/ 6 w 22"/>
                <a:gd name="T1" fmla="*/ 0 h 12"/>
                <a:gd name="T2" fmla="*/ 2 w 22"/>
                <a:gd name="T3" fmla="*/ 6 h 12"/>
                <a:gd name="T4" fmla="*/ 0 w 22"/>
                <a:gd name="T5" fmla="*/ 6 h 12"/>
                <a:gd name="T6" fmla="*/ 5 w 22"/>
                <a:gd name="T7" fmla="*/ 5 h 12"/>
                <a:gd name="T8" fmla="*/ 6 w 22"/>
                <a:gd name="T9" fmla="*/ 6 h 12"/>
                <a:gd name="T10" fmla="*/ 11 w 22"/>
                <a:gd name="T11" fmla="*/ 2 h 12"/>
                <a:gd name="T12" fmla="*/ 7 w 22"/>
                <a:gd name="T13" fmla="*/ 3 h 12"/>
                <a:gd name="T14" fmla="*/ 6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8" name="AutoShape 388"/>
            <p:cNvSpPr>
              <a:spLocks/>
            </p:cNvSpPr>
            <p:nvPr/>
          </p:nvSpPr>
          <p:spPr bwMode="gray">
            <a:xfrm>
              <a:off x="3838191" y="271868"/>
              <a:ext cx="240030" cy="249399"/>
            </a:xfrm>
            <a:custGeom>
              <a:avLst/>
              <a:gdLst>
                <a:gd name="T0" fmla="*/ 88 w 210"/>
                <a:gd name="T1" fmla="*/ 60 h 222"/>
                <a:gd name="T2" fmla="*/ 85 w 210"/>
                <a:gd name="T3" fmla="*/ 56 h 222"/>
                <a:gd name="T4" fmla="*/ 85 w 210"/>
                <a:gd name="T5" fmla="*/ 47 h 222"/>
                <a:gd name="T6" fmla="*/ 74 w 210"/>
                <a:gd name="T7" fmla="*/ 35 h 222"/>
                <a:gd name="T8" fmla="*/ 79 w 210"/>
                <a:gd name="T9" fmla="*/ 27 h 222"/>
                <a:gd name="T10" fmla="*/ 67 w 210"/>
                <a:gd name="T11" fmla="*/ 20 h 222"/>
                <a:gd name="T12" fmla="*/ 66 w 210"/>
                <a:gd name="T13" fmla="*/ 13 h 222"/>
                <a:gd name="T14" fmla="*/ 67 w 210"/>
                <a:gd name="T15" fmla="*/ 11 h 222"/>
                <a:gd name="T16" fmla="*/ 66 w 210"/>
                <a:gd name="T17" fmla="*/ 4 h 222"/>
                <a:gd name="T18" fmla="*/ 53 w 210"/>
                <a:gd name="T19" fmla="*/ 0 h 222"/>
                <a:gd name="T20" fmla="*/ 42 w 210"/>
                <a:gd name="T21" fmla="*/ 5 h 222"/>
                <a:gd name="T22" fmla="*/ 39 w 210"/>
                <a:gd name="T23" fmla="*/ 13 h 222"/>
                <a:gd name="T24" fmla="*/ 34 w 210"/>
                <a:gd name="T25" fmla="*/ 15 h 222"/>
                <a:gd name="T26" fmla="*/ 24 w 210"/>
                <a:gd name="T27" fmla="*/ 14 h 222"/>
                <a:gd name="T28" fmla="*/ 14 w 210"/>
                <a:gd name="T29" fmla="*/ 13 h 222"/>
                <a:gd name="T30" fmla="*/ 5 w 210"/>
                <a:gd name="T31" fmla="*/ 8 h 222"/>
                <a:gd name="T32" fmla="*/ 0 w 210"/>
                <a:gd name="T33" fmla="*/ 11 h 222"/>
                <a:gd name="T34" fmla="*/ 23 w 210"/>
                <a:gd name="T35" fmla="*/ 21 h 222"/>
                <a:gd name="T36" fmla="*/ 31 w 210"/>
                <a:gd name="T37" fmla="*/ 35 h 222"/>
                <a:gd name="T38" fmla="*/ 36 w 210"/>
                <a:gd name="T39" fmla="*/ 45 h 222"/>
                <a:gd name="T40" fmla="*/ 40 w 210"/>
                <a:gd name="T41" fmla="*/ 45 h 222"/>
                <a:gd name="T42" fmla="*/ 44 w 210"/>
                <a:gd name="T43" fmla="*/ 48 h 222"/>
                <a:gd name="T44" fmla="*/ 46 w 210"/>
                <a:gd name="T45" fmla="*/ 56 h 222"/>
                <a:gd name="T46" fmla="*/ 31 w 210"/>
                <a:gd name="T47" fmla="*/ 67 h 222"/>
                <a:gd name="T48" fmla="*/ 26 w 210"/>
                <a:gd name="T49" fmla="*/ 72 h 222"/>
                <a:gd name="T50" fmla="*/ 19 w 210"/>
                <a:gd name="T51" fmla="*/ 76 h 222"/>
                <a:gd name="T52" fmla="*/ 20 w 210"/>
                <a:gd name="T53" fmla="*/ 89 h 222"/>
                <a:gd name="T54" fmla="*/ 23 w 210"/>
                <a:gd name="T55" fmla="*/ 102 h 222"/>
                <a:gd name="T56" fmla="*/ 32 w 210"/>
                <a:gd name="T57" fmla="*/ 105 h 222"/>
                <a:gd name="T58" fmla="*/ 32 w 210"/>
                <a:gd name="T59" fmla="*/ 107 h 222"/>
                <a:gd name="T60" fmla="*/ 36 w 210"/>
                <a:gd name="T61" fmla="*/ 107 h 222"/>
                <a:gd name="T62" fmla="*/ 39 w 210"/>
                <a:gd name="T63" fmla="*/ 111 h 222"/>
                <a:gd name="T64" fmla="*/ 42 w 210"/>
                <a:gd name="T65" fmla="*/ 110 h 222"/>
                <a:gd name="T66" fmla="*/ 63 w 210"/>
                <a:gd name="T67" fmla="*/ 106 h 222"/>
                <a:gd name="T68" fmla="*/ 68 w 210"/>
                <a:gd name="T69" fmla="*/ 104 h 222"/>
                <a:gd name="T70" fmla="*/ 79 w 210"/>
                <a:gd name="T71" fmla="*/ 104 h 222"/>
                <a:gd name="T72" fmla="*/ 86 w 210"/>
                <a:gd name="T73" fmla="*/ 97 h 222"/>
                <a:gd name="T74" fmla="*/ 92 w 210"/>
                <a:gd name="T75" fmla="*/ 90 h 222"/>
                <a:gd name="T76" fmla="*/ 99 w 210"/>
                <a:gd name="T77" fmla="*/ 84 h 222"/>
                <a:gd name="T78" fmla="*/ 105 w 210"/>
                <a:gd name="T79" fmla="*/ 77 h 222"/>
                <a:gd name="T80" fmla="*/ 90 w 210"/>
                <a:gd name="T81" fmla="*/ 68 h 222"/>
                <a:gd name="T82" fmla="*/ 93 w 210"/>
                <a:gd name="T83" fmla="*/ 65 h 222"/>
                <a:gd name="T84" fmla="*/ 88 w 210"/>
                <a:gd name="T85" fmla="*/ 60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9" name="AutoShape 389"/>
            <p:cNvSpPr>
              <a:spLocks/>
            </p:cNvSpPr>
            <p:nvPr/>
          </p:nvSpPr>
          <p:spPr bwMode="gray">
            <a:xfrm>
              <a:off x="3673599" y="856046"/>
              <a:ext cx="4572" cy="449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0" name="AutoShape 390"/>
            <p:cNvSpPr>
              <a:spLocks/>
            </p:cNvSpPr>
            <p:nvPr/>
          </p:nvSpPr>
          <p:spPr bwMode="gray">
            <a:xfrm>
              <a:off x="3675885" y="811109"/>
              <a:ext cx="166878" cy="67405"/>
            </a:xfrm>
            <a:custGeom>
              <a:avLst/>
              <a:gdLst>
                <a:gd name="T0" fmla="*/ 25 w 146"/>
                <a:gd name="T1" fmla="*/ 24 h 59"/>
                <a:gd name="T2" fmla="*/ 15 w 146"/>
                <a:gd name="T3" fmla="*/ 26 h 59"/>
                <a:gd name="T4" fmla="*/ 9 w 146"/>
                <a:gd name="T5" fmla="*/ 25 h 59"/>
                <a:gd name="T6" fmla="*/ 1 w 146"/>
                <a:gd name="T7" fmla="*/ 23 h 59"/>
                <a:gd name="T8" fmla="*/ 1 w 146"/>
                <a:gd name="T9" fmla="*/ 23 h 59"/>
                <a:gd name="T10" fmla="*/ 1 w 146"/>
                <a:gd name="T11" fmla="*/ 22 h 59"/>
                <a:gd name="T12" fmla="*/ 0 w 146"/>
                <a:gd name="T13" fmla="*/ 20 h 59"/>
                <a:gd name="T14" fmla="*/ 0 w 146"/>
                <a:gd name="T15" fmla="*/ 17 h 59"/>
                <a:gd name="T16" fmla="*/ 6 w 146"/>
                <a:gd name="T17" fmla="*/ 18 h 59"/>
                <a:gd name="T18" fmla="*/ 9 w 146"/>
                <a:gd name="T19" fmla="*/ 19 h 59"/>
                <a:gd name="T20" fmla="*/ 11 w 146"/>
                <a:gd name="T21" fmla="*/ 17 h 59"/>
                <a:gd name="T22" fmla="*/ 19 w 146"/>
                <a:gd name="T23" fmla="*/ 17 h 59"/>
                <a:gd name="T24" fmla="*/ 31 w 146"/>
                <a:gd name="T25" fmla="*/ 17 h 59"/>
                <a:gd name="T26" fmla="*/ 34 w 146"/>
                <a:gd name="T27" fmla="*/ 15 h 59"/>
                <a:gd name="T28" fmla="*/ 33 w 146"/>
                <a:gd name="T29" fmla="*/ 9 h 59"/>
                <a:gd name="T30" fmla="*/ 40 w 146"/>
                <a:gd name="T31" fmla="*/ 2 h 59"/>
                <a:gd name="T32" fmla="*/ 45 w 146"/>
                <a:gd name="T33" fmla="*/ 5 h 59"/>
                <a:gd name="T34" fmla="*/ 51 w 146"/>
                <a:gd name="T35" fmla="*/ 0 h 59"/>
                <a:gd name="T36" fmla="*/ 67 w 146"/>
                <a:gd name="T37" fmla="*/ 2 h 59"/>
                <a:gd name="T38" fmla="*/ 73 w 146"/>
                <a:gd name="T39" fmla="*/ 11 h 59"/>
                <a:gd name="T40" fmla="*/ 70 w 146"/>
                <a:gd name="T41" fmla="*/ 15 h 59"/>
                <a:gd name="T42" fmla="*/ 69 w 146"/>
                <a:gd name="T43" fmla="*/ 16 h 59"/>
                <a:gd name="T44" fmla="*/ 66 w 146"/>
                <a:gd name="T45" fmla="*/ 24 h 59"/>
                <a:gd name="T46" fmla="*/ 64 w 146"/>
                <a:gd name="T47" fmla="*/ 25 h 59"/>
                <a:gd name="T48" fmla="*/ 45 w 146"/>
                <a:gd name="T49" fmla="*/ 30 h 59"/>
                <a:gd name="T50" fmla="*/ 40 w 146"/>
                <a:gd name="T51" fmla="*/ 29 h 59"/>
                <a:gd name="T52" fmla="*/ 25 w 146"/>
                <a:gd name="T53" fmla="*/ 24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1" name="AutoShape 391"/>
            <p:cNvSpPr>
              <a:spLocks/>
            </p:cNvSpPr>
            <p:nvPr/>
          </p:nvSpPr>
          <p:spPr bwMode="gray">
            <a:xfrm>
              <a:off x="3817617" y="909970"/>
              <a:ext cx="91440" cy="74146"/>
            </a:xfrm>
            <a:custGeom>
              <a:avLst/>
              <a:gdLst>
                <a:gd name="T0" fmla="*/ 35 w 79"/>
                <a:gd name="T1" fmla="*/ 5 h 66"/>
                <a:gd name="T2" fmla="*/ 35 w 79"/>
                <a:gd name="T3" fmla="*/ 6 h 66"/>
                <a:gd name="T4" fmla="*/ 35 w 79"/>
                <a:gd name="T5" fmla="*/ 8 h 66"/>
                <a:gd name="T6" fmla="*/ 33 w 79"/>
                <a:gd name="T7" fmla="*/ 10 h 66"/>
                <a:gd name="T8" fmla="*/ 34 w 79"/>
                <a:gd name="T9" fmla="*/ 11 h 66"/>
                <a:gd name="T10" fmla="*/ 35 w 79"/>
                <a:gd name="T11" fmla="*/ 12 h 66"/>
                <a:gd name="T12" fmla="*/ 40 w 79"/>
                <a:gd name="T13" fmla="*/ 15 h 66"/>
                <a:gd name="T14" fmla="*/ 36 w 79"/>
                <a:gd name="T15" fmla="*/ 17 h 66"/>
                <a:gd name="T16" fmla="*/ 38 w 79"/>
                <a:gd name="T17" fmla="*/ 18 h 66"/>
                <a:gd name="T18" fmla="*/ 38 w 79"/>
                <a:gd name="T19" fmla="*/ 21 h 66"/>
                <a:gd name="T20" fmla="*/ 33 w 79"/>
                <a:gd name="T21" fmla="*/ 22 h 66"/>
                <a:gd name="T22" fmla="*/ 35 w 79"/>
                <a:gd name="T23" fmla="*/ 24 h 66"/>
                <a:gd name="T24" fmla="*/ 34 w 79"/>
                <a:gd name="T25" fmla="*/ 26 h 66"/>
                <a:gd name="T26" fmla="*/ 32 w 79"/>
                <a:gd name="T27" fmla="*/ 24 h 66"/>
                <a:gd name="T28" fmla="*/ 30 w 79"/>
                <a:gd name="T29" fmla="*/ 27 h 66"/>
                <a:gd name="T30" fmla="*/ 29 w 79"/>
                <a:gd name="T31" fmla="*/ 29 h 66"/>
                <a:gd name="T32" fmla="*/ 31 w 79"/>
                <a:gd name="T33" fmla="*/ 33 h 66"/>
                <a:gd name="T34" fmla="*/ 29 w 79"/>
                <a:gd name="T35" fmla="*/ 33 h 66"/>
                <a:gd name="T36" fmla="*/ 26 w 79"/>
                <a:gd name="T37" fmla="*/ 33 h 66"/>
                <a:gd name="T38" fmla="*/ 23 w 79"/>
                <a:gd name="T39" fmla="*/ 30 h 66"/>
                <a:gd name="T40" fmla="*/ 21 w 79"/>
                <a:gd name="T41" fmla="*/ 29 h 66"/>
                <a:gd name="T42" fmla="*/ 21 w 79"/>
                <a:gd name="T43" fmla="*/ 27 h 66"/>
                <a:gd name="T44" fmla="*/ 17 w 79"/>
                <a:gd name="T45" fmla="*/ 24 h 66"/>
                <a:gd name="T46" fmla="*/ 16 w 79"/>
                <a:gd name="T47" fmla="*/ 23 h 66"/>
                <a:gd name="T48" fmla="*/ 14 w 79"/>
                <a:gd name="T49" fmla="*/ 21 h 66"/>
                <a:gd name="T50" fmla="*/ 6 w 79"/>
                <a:gd name="T51" fmla="*/ 14 h 66"/>
                <a:gd name="T52" fmla="*/ 6 w 79"/>
                <a:gd name="T53" fmla="*/ 13 h 66"/>
                <a:gd name="T54" fmla="*/ 5 w 79"/>
                <a:gd name="T55" fmla="*/ 13 h 66"/>
                <a:gd name="T56" fmla="*/ 2 w 79"/>
                <a:gd name="T57" fmla="*/ 8 h 66"/>
                <a:gd name="T58" fmla="*/ 1 w 79"/>
                <a:gd name="T59" fmla="*/ 6 h 66"/>
                <a:gd name="T60" fmla="*/ 0 w 79"/>
                <a:gd name="T61" fmla="*/ 1 h 66"/>
                <a:gd name="T62" fmla="*/ 2 w 79"/>
                <a:gd name="T63" fmla="*/ 1 h 66"/>
                <a:gd name="T64" fmla="*/ 5 w 79"/>
                <a:gd name="T65" fmla="*/ 3 h 66"/>
                <a:gd name="T66" fmla="*/ 7 w 79"/>
                <a:gd name="T67" fmla="*/ 1 h 66"/>
                <a:gd name="T68" fmla="*/ 11 w 79"/>
                <a:gd name="T69" fmla="*/ 0 h 66"/>
                <a:gd name="T70" fmla="*/ 14 w 79"/>
                <a:gd name="T71" fmla="*/ 1 h 66"/>
                <a:gd name="T72" fmla="*/ 20 w 79"/>
                <a:gd name="T73" fmla="*/ 2 h 66"/>
                <a:gd name="T74" fmla="*/ 22 w 79"/>
                <a:gd name="T75" fmla="*/ 1 h 66"/>
                <a:gd name="T76" fmla="*/ 23 w 79"/>
                <a:gd name="T77" fmla="*/ 2 h 66"/>
                <a:gd name="T78" fmla="*/ 24 w 79"/>
                <a:gd name="T79" fmla="*/ 2 h 66"/>
                <a:gd name="T80" fmla="*/ 26 w 79"/>
                <a:gd name="T81" fmla="*/ 2 h 66"/>
                <a:gd name="T82" fmla="*/ 28 w 79"/>
                <a:gd name="T83" fmla="*/ 2 h 66"/>
                <a:gd name="T84" fmla="*/ 30 w 79"/>
                <a:gd name="T85" fmla="*/ 4 h 66"/>
                <a:gd name="T86" fmla="*/ 32 w 79"/>
                <a:gd name="T87" fmla="*/ 5 h 66"/>
                <a:gd name="T88" fmla="*/ 35 w 79"/>
                <a:gd name="T89" fmla="*/ 5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2" name="AutoShape 392"/>
            <p:cNvSpPr>
              <a:spLocks/>
            </p:cNvSpPr>
            <p:nvPr/>
          </p:nvSpPr>
          <p:spPr bwMode="gray">
            <a:xfrm>
              <a:off x="3771897" y="874021"/>
              <a:ext cx="128016" cy="101108"/>
            </a:xfrm>
            <a:custGeom>
              <a:avLst/>
              <a:gdLst>
                <a:gd name="T0" fmla="*/ 50 w 113"/>
                <a:gd name="T1" fmla="*/ 20 h 90"/>
                <a:gd name="T2" fmla="*/ 52 w 113"/>
                <a:gd name="T3" fmla="*/ 21 h 90"/>
                <a:gd name="T4" fmla="*/ 53 w 113"/>
                <a:gd name="T5" fmla="*/ 18 h 90"/>
                <a:gd name="T6" fmla="*/ 56 w 113"/>
                <a:gd name="T7" fmla="*/ 17 h 90"/>
                <a:gd name="T8" fmla="*/ 56 w 113"/>
                <a:gd name="T9" fmla="*/ 17 h 90"/>
                <a:gd name="T10" fmla="*/ 53 w 113"/>
                <a:gd name="T11" fmla="*/ 15 h 90"/>
                <a:gd name="T12" fmla="*/ 52 w 113"/>
                <a:gd name="T13" fmla="*/ 15 h 90"/>
                <a:gd name="T14" fmla="*/ 53 w 113"/>
                <a:gd name="T15" fmla="*/ 13 h 90"/>
                <a:gd name="T16" fmla="*/ 51 w 113"/>
                <a:gd name="T17" fmla="*/ 13 h 90"/>
                <a:gd name="T18" fmla="*/ 49 w 113"/>
                <a:gd name="T19" fmla="*/ 9 h 90"/>
                <a:gd name="T20" fmla="*/ 34 w 113"/>
                <a:gd name="T21" fmla="*/ 7 h 90"/>
                <a:gd name="T22" fmla="*/ 25 w 113"/>
                <a:gd name="T23" fmla="*/ 0 h 90"/>
                <a:gd name="T24" fmla="*/ 25 w 113"/>
                <a:gd name="T25" fmla="*/ 1 h 90"/>
                <a:gd name="T26" fmla="*/ 24 w 113"/>
                <a:gd name="T27" fmla="*/ 1 h 90"/>
                <a:gd name="T28" fmla="*/ 24 w 113"/>
                <a:gd name="T29" fmla="*/ 2 h 90"/>
                <a:gd name="T30" fmla="*/ 21 w 113"/>
                <a:gd name="T31" fmla="*/ 2 h 90"/>
                <a:gd name="T32" fmla="*/ 21 w 113"/>
                <a:gd name="T33" fmla="*/ 3 h 90"/>
                <a:gd name="T34" fmla="*/ 17 w 113"/>
                <a:gd name="T35" fmla="*/ 4 h 90"/>
                <a:gd name="T36" fmla="*/ 18 w 113"/>
                <a:gd name="T37" fmla="*/ 6 h 90"/>
                <a:gd name="T38" fmla="*/ 18 w 113"/>
                <a:gd name="T39" fmla="*/ 7 h 90"/>
                <a:gd name="T40" fmla="*/ 19 w 113"/>
                <a:gd name="T41" fmla="*/ 10 h 90"/>
                <a:gd name="T42" fmla="*/ 18 w 113"/>
                <a:gd name="T43" fmla="*/ 10 h 90"/>
                <a:gd name="T44" fmla="*/ 15 w 113"/>
                <a:gd name="T45" fmla="*/ 11 h 90"/>
                <a:gd name="T46" fmla="*/ 15 w 113"/>
                <a:gd name="T47" fmla="*/ 12 h 90"/>
                <a:gd name="T48" fmla="*/ 15 w 113"/>
                <a:gd name="T49" fmla="*/ 13 h 90"/>
                <a:gd name="T50" fmla="*/ 13 w 113"/>
                <a:gd name="T51" fmla="*/ 14 h 90"/>
                <a:gd name="T52" fmla="*/ 10 w 113"/>
                <a:gd name="T53" fmla="*/ 12 h 90"/>
                <a:gd name="T54" fmla="*/ 10 w 113"/>
                <a:gd name="T55" fmla="*/ 13 h 90"/>
                <a:gd name="T56" fmla="*/ 9 w 113"/>
                <a:gd name="T57" fmla="*/ 13 h 90"/>
                <a:gd name="T58" fmla="*/ 8 w 113"/>
                <a:gd name="T59" fmla="*/ 12 h 90"/>
                <a:gd name="T60" fmla="*/ 6 w 113"/>
                <a:gd name="T61" fmla="*/ 13 h 90"/>
                <a:gd name="T62" fmla="*/ 1 w 113"/>
                <a:gd name="T63" fmla="*/ 13 h 90"/>
                <a:gd name="T64" fmla="*/ 0 w 113"/>
                <a:gd name="T65" fmla="*/ 12 h 90"/>
                <a:gd name="T66" fmla="*/ 1 w 113"/>
                <a:gd name="T67" fmla="*/ 16 h 90"/>
                <a:gd name="T68" fmla="*/ 4 w 113"/>
                <a:gd name="T69" fmla="*/ 20 h 90"/>
                <a:gd name="T70" fmla="*/ 6 w 113"/>
                <a:gd name="T71" fmla="*/ 17 h 90"/>
                <a:gd name="T72" fmla="*/ 13 w 113"/>
                <a:gd name="T73" fmla="*/ 29 h 90"/>
                <a:gd name="T74" fmla="*/ 16 w 113"/>
                <a:gd name="T75" fmla="*/ 32 h 90"/>
                <a:gd name="T76" fmla="*/ 26 w 113"/>
                <a:gd name="T77" fmla="*/ 38 h 90"/>
                <a:gd name="T78" fmla="*/ 38 w 113"/>
                <a:gd name="T79" fmla="*/ 44 h 90"/>
                <a:gd name="T80" fmla="*/ 40 w 113"/>
                <a:gd name="T81" fmla="*/ 45 h 90"/>
                <a:gd name="T82" fmla="*/ 41 w 113"/>
                <a:gd name="T83" fmla="*/ 45 h 90"/>
                <a:gd name="T84" fmla="*/ 41 w 113"/>
                <a:gd name="T85" fmla="*/ 44 h 90"/>
                <a:gd name="T86" fmla="*/ 37 w 113"/>
                <a:gd name="T87" fmla="*/ 40 h 90"/>
                <a:gd name="T88" fmla="*/ 36 w 113"/>
                <a:gd name="T89" fmla="*/ 39 h 90"/>
                <a:gd name="T90" fmla="*/ 34 w 113"/>
                <a:gd name="T91" fmla="*/ 38 h 90"/>
                <a:gd name="T92" fmla="*/ 26 w 113"/>
                <a:gd name="T93" fmla="*/ 30 h 90"/>
                <a:gd name="T94" fmla="*/ 26 w 113"/>
                <a:gd name="T95" fmla="*/ 29 h 90"/>
                <a:gd name="T96" fmla="*/ 25 w 113"/>
                <a:gd name="T97" fmla="*/ 29 h 90"/>
                <a:gd name="T98" fmla="*/ 22 w 113"/>
                <a:gd name="T99" fmla="*/ 24 h 90"/>
                <a:gd name="T100" fmla="*/ 21 w 113"/>
                <a:gd name="T101" fmla="*/ 22 h 90"/>
                <a:gd name="T102" fmla="*/ 20 w 113"/>
                <a:gd name="T103" fmla="*/ 17 h 90"/>
                <a:gd name="T104" fmla="*/ 22 w 113"/>
                <a:gd name="T105" fmla="*/ 17 h 90"/>
                <a:gd name="T106" fmla="*/ 25 w 113"/>
                <a:gd name="T107" fmla="*/ 20 h 90"/>
                <a:gd name="T108" fmla="*/ 27 w 113"/>
                <a:gd name="T109" fmla="*/ 17 h 90"/>
                <a:gd name="T110" fmla="*/ 31 w 113"/>
                <a:gd name="T111" fmla="*/ 16 h 90"/>
                <a:gd name="T112" fmla="*/ 34 w 113"/>
                <a:gd name="T113" fmla="*/ 17 h 90"/>
                <a:gd name="T114" fmla="*/ 40 w 113"/>
                <a:gd name="T115" fmla="*/ 19 h 90"/>
                <a:gd name="T116" fmla="*/ 42 w 113"/>
                <a:gd name="T117" fmla="*/ 17 h 90"/>
                <a:gd name="T118" fmla="*/ 43 w 113"/>
                <a:gd name="T119" fmla="*/ 19 h 90"/>
                <a:gd name="T120" fmla="*/ 44 w 113"/>
                <a:gd name="T121" fmla="*/ 18 h 90"/>
                <a:gd name="T122" fmla="*/ 46 w 113"/>
                <a:gd name="T123" fmla="*/ 19 h 90"/>
                <a:gd name="T124" fmla="*/ 48 w 113"/>
                <a:gd name="T125" fmla="*/ 19 h 90"/>
                <a:gd name="T126" fmla="*/ 50 w 113"/>
                <a:gd name="T127" fmla="*/ 20 h 9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3"/>
                <a:gd name="T193" fmla="*/ 0 h 90"/>
                <a:gd name="T194" fmla="*/ 113 w 113"/>
                <a:gd name="T195" fmla="*/ 90 h 9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3" name="AutoShape 393"/>
            <p:cNvSpPr>
              <a:spLocks/>
            </p:cNvSpPr>
            <p:nvPr/>
          </p:nvSpPr>
          <p:spPr bwMode="gray">
            <a:xfrm>
              <a:off x="3849621" y="975129"/>
              <a:ext cx="34290" cy="13481"/>
            </a:xfrm>
            <a:custGeom>
              <a:avLst/>
              <a:gdLst>
                <a:gd name="T0" fmla="*/ 15 w 31"/>
                <a:gd name="T1" fmla="*/ 6 h 12"/>
                <a:gd name="T2" fmla="*/ 15 w 31"/>
                <a:gd name="T3" fmla="*/ 5 h 12"/>
                <a:gd name="T4" fmla="*/ 15 w 31"/>
                <a:gd name="T5" fmla="*/ 4 h 12"/>
                <a:gd name="T6" fmla="*/ 13 w 31"/>
                <a:gd name="T7" fmla="*/ 3 h 12"/>
                <a:gd name="T8" fmla="*/ 10 w 31"/>
                <a:gd name="T9" fmla="*/ 1 h 12"/>
                <a:gd name="T10" fmla="*/ 8 w 31"/>
                <a:gd name="T11" fmla="*/ 0 h 12"/>
                <a:gd name="T12" fmla="*/ 7 w 31"/>
                <a:gd name="T13" fmla="*/ 1 h 12"/>
                <a:gd name="T14" fmla="*/ 0 w 31"/>
                <a:gd name="T15" fmla="*/ 0 h 12"/>
                <a:gd name="T16" fmla="*/ 15 w 31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4" name="AutoShape 394"/>
            <p:cNvSpPr>
              <a:spLocks/>
            </p:cNvSpPr>
            <p:nvPr/>
          </p:nvSpPr>
          <p:spPr bwMode="gray">
            <a:xfrm>
              <a:off x="3358131" y="752692"/>
              <a:ext cx="283464" cy="235918"/>
            </a:xfrm>
            <a:custGeom>
              <a:avLst/>
              <a:gdLst>
                <a:gd name="T0" fmla="*/ 121 w 247"/>
                <a:gd name="T1" fmla="*/ 84 h 210"/>
                <a:gd name="T2" fmla="*/ 121 w 247"/>
                <a:gd name="T3" fmla="*/ 89 h 210"/>
                <a:gd name="T4" fmla="*/ 120 w 247"/>
                <a:gd name="T5" fmla="*/ 89 h 210"/>
                <a:gd name="T6" fmla="*/ 119 w 247"/>
                <a:gd name="T7" fmla="*/ 89 h 210"/>
                <a:gd name="T8" fmla="*/ 119 w 247"/>
                <a:gd name="T9" fmla="*/ 89 h 210"/>
                <a:gd name="T10" fmla="*/ 109 w 247"/>
                <a:gd name="T11" fmla="*/ 97 h 210"/>
                <a:gd name="T12" fmla="*/ 97 w 247"/>
                <a:gd name="T13" fmla="*/ 93 h 210"/>
                <a:gd name="T14" fmla="*/ 93 w 247"/>
                <a:gd name="T15" fmla="*/ 92 h 210"/>
                <a:gd name="T16" fmla="*/ 92 w 247"/>
                <a:gd name="T17" fmla="*/ 93 h 210"/>
                <a:gd name="T18" fmla="*/ 83 w 247"/>
                <a:gd name="T19" fmla="*/ 92 h 210"/>
                <a:gd name="T20" fmla="*/ 77 w 247"/>
                <a:gd name="T21" fmla="*/ 97 h 210"/>
                <a:gd name="T22" fmla="*/ 78 w 247"/>
                <a:gd name="T23" fmla="*/ 105 h 210"/>
                <a:gd name="T24" fmla="*/ 64 w 247"/>
                <a:gd name="T25" fmla="*/ 104 h 210"/>
                <a:gd name="T26" fmla="*/ 64 w 247"/>
                <a:gd name="T27" fmla="*/ 103 h 210"/>
                <a:gd name="T28" fmla="*/ 61 w 247"/>
                <a:gd name="T29" fmla="*/ 103 h 210"/>
                <a:gd name="T30" fmla="*/ 34 w 247"/>
                <a:gd name="T31" fmla="*/ 97 h 210"/>
                <a:gd name="T32" fmla="*/ 29 w 247"/>
                <a:gd name="T33" fmla="*/ 93 h 210"/>
                <a:gd name="T34" fmla="*/ 32 w 247"/>
                <a:gd name="T35" fmla="*/ 87 h 210"/>
                <a:gd name="T36" fmla="*/ 34 w 247"/>
                <a:gd name="T37" fmla="*/ 77 h 210"/>
                <a:gd name="T38" fmla="*/ 35 w 247"/>
                <a:gd name="T39" fmla="*/ 68 h 210"/>
                <a:gd name="T40" fmla="*/ 40 w 247"/>
                <a:gd name="T41" fmla="*/ 73 h 210"/>
                <a:gd name="T42" fmla="*/ 35 w 247"/>
                <a:gd name="T43" fmla="*/ 64 h 210"/>
                <a:gd name="T44" fmla="*/ 35 w 247"/>
                <a:gd name="T45" fmla="*/ 60 h 210"/>
                <a:gd name="T46" fmla="*/ 30 w 247"/>
                <a:gd name="T47" fmla="*/ 56 h 210"/>
                <a:gd name="T48" fmla="*/ 26 w 247"/>
                <a:gd name="T49" fmla="*/ 48 h 210"/>
                <a:gd name="T50" fmla="*/ 28 w 247"/>
                <a:gd name="T51" fmla="*/ 46 h 210"/>
                <a:gd name="T52" fmla="*/ 22 w 247"/>
                <a:gd name="T53" fmla="*/ 44 h 210"/>
                <a:gd name="T54" fmla="*/ 16 w 247"/>
                <a:gd name="T55" fmla="*/ 43 h 210"/>
                <a:gd name="T56" fmla="*/ 8 w 247"/>
                <a:gd name="T57" fmla="*/ 39 h 210"/>
                <a:gd name="T58" fmla="*/ 2 w 247"/>
                <a:gd name="T59" fmla="*/ 37 h 210"/>
                <a:gd name="T60" fmla="*/ 4 w 247"/>
                <a:gd name="T61" fmla="*/ 34 h 210"/>
                <a:gd name="T62" fmla="*/ 5 w 247"/>
                <a:gd name="T63" fmla="*/ 34 h 210"/>
                <a:gd name="T64" fmla="*/ 0 w 247"/>
                <a:gd name="T65" fmla="*/ 33 h 210"/>
                <a:gd name="T66" fmla="*/ 12 w 247"/>
                <a:gd name="T67" fmla="*/ 28 h 210"/>
                <a:gd name="T68" fmla="*/ 19 w 247"/>
                <a:gd name="T69" fmla="*/ 29 h 210"/>
                <a:gd name="T70" fmla="*/ 31 w 247"/>
                <a:gd name="T71" fmla="*/ 29 h 210"/>
                <a:gd name="T72" fmla="*/ 29 w 247"/>
                <a:gd name="T73" fmla="*/ 18 h 210"/>
                <a:gd name="T74" fmla="*/ 32 w 247"/>
                <a:gd name="T75" fmla="*/ 17 h 210"/>
                <a:gd name="T76" fmla="*/ 35 w 247"/>
                <a:gd name="T77" fmla="*/ 20 h 210"/>
                <a:gd name="T78" fmla="*/ 50 w 247"/>
                <a:gd name="T79" fmla="*/ 20 h 210"/>
                <a:gd name="T80" fmla="*/ 47 w 247"/>
                <a:gd name="T81" fmla="*/ 19 h 210"/>
                <a:gd name="T82" fmla="*/ 60 w 247"/>
                <a:gd name="T83" fmla="*/ 12 h 210"/>
                <a:gd name="T84" fmla="*/ 61 w 247"/>
                <a:gd name="T85" fmla="*/ 3 h 210"/>
                <a:gd name="T86" fmla="*/ 70 w 247"/>
                <a:gd name="T87" fmla="*/ 0 h 210"/>
                <a:gd name="T88" fmla="*/ 74 w 247"/>
                <a:gd name="T89" fmla="*/ 4 h 210"/>
                <a:gd name="T90" fmla="*/ 86 w 247"/>
                <a:gd name="T91" fmla="*/ 13 h 210"/>
                <a:gd name="T92" fmla="*/ 91 w 247"/>
                <a:gd name="T93" fmla="*/ 12 h 210"/>
                <a:gd name="T94" fmla="*/ 92 w 247"/>
                <a:gd name="T95" fmla="*/ 13 h 210"/>
                <a:gd name="T96" fmla="*/ 101 w 247"/>
                <a:gd name="T97" fmla="*/ 19 h 210"/>
                <a:gd name="T98" fmla="*/ 107 w 247"/>
                <a:gd name="T99" fmla="*/ 20 h 210"/>
                <a:gd name="T100" fmla="*/ 109 w 247"/>
                <a:gd name="T101" fmla="*/ 20 h 210"/>
                <a:gd name="T102" fmla="*/ 124 w 247"/>
                <a:gd name="T103" fmla="*/ 25 h 210"/>
                <a:gd name="T104" fmla="*/ 119 w 247"/>
                <a:gd name="T105" fmla="*/ 43 h 210"/>
                <a:gd name="T106" fmla="*/ 116 w 247"/>
                <a:gd name="T107" fmla="*/ 44 h 210"/>
                <a:gd name="T108" fmla="*/ 114 w 247"/>
                <a:gd name="T109" fmla="*/ 46 h 210"/>
                <a:gd name="T110" fmla="*/ 106 w 247"/>
                <a:gd name="T111" fmla="*/ 58 h 210"/>
                <a:gd name="T112" fmla="*/ 109 w 247"/>
                <a:gd name="T113" fmla="*/ 55 h 210"/>
                <a:gd name="T114" fmla="*/ 115 w 247"/>
                <a:gd name="T115" fmla="*/ 62 h 210"/>
                <a:gd name="T116" fmla="*/ 115 w 247"/>
                <a:gd name="T117" fmla="*/ 67 h 210"/>
                <a:gd name="T118" fmla="*/ 113 w 247"/>
                <a:gd name="T119" fmla="*/ 72 h 210"/>
                <a:gd name="T120" fmla="*/ 113 w 247"/>
                <a:gd name="T121" fmla="*/ 75 h 210"/>
                <a:gd name="T122" fmla="*/ 114 w 247"/>
                <a:gd name="T123" fmla="*/ 80 h 210"/>
                <a:gd name="T124" fmla="*/ 121 w 247"/>
                <a:gd name="T125" fmla="*/ 8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5" name="AutoShape 395"/>
            <p:cNvSpPr>
              <a:spLocks/>
            </p:cNvSpPr>
            <p:nvPr/>
          </p:nvSpPr>
          <p:spPr bwMode="gray">
            <a:xfrm>
              <a:off x="3662169" y="975129"/>
              <a:ext cx="20574" cy="38196"/>
            </a:xfrm>
            <a:custGeom>
              <a:avLst/>
              <a:gdLst>
                <a:gd name="T0" fmla="*/ 6 w 18"/>
                <a:gd name="T1" fmla="*/ 17 h 33"/>
                <a:gd name="T2" fmla="*/ 1 w 18"/>
                <a:gd name="T3" fmla="*/ 15 h 33"/>
                <a:gd name="T4" fmla="*/ 0 w 18"/>
                <a:gd name="T5" fmla="*/ 7 h 33"/>
                <a:gd name="T6" fmla="*/ 6 w 18"/>
                <a:gd name="T7" fmla="*/ 0 h 33"/>
                <a:gd name="T8" fmla="*/ 9 w 18"/>
                <a:gd name="T9" fmla="*/ 8 h 33"/>
                <a:gd name="T10" fmla="*/ 6 w 18"/>
                <a:gd name="T11" fmla="*/ 1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6" name="AutoShape 396"/>
            <p:cNvSpPr>
              <a:spLocks/>
            </p:cNvSpPr>
            <p:nvPr/>
          </p:nvSpPr>
          <p:spPr bwMode="gray">
            <a:xfrm>
              <a:off x="3822189" y="824590"/>
              <a:ext cx="146304" cy="69652"/>
            </a:xfrm>
            <a:custGeom>
              <a:avLst/>
              <a:gdLst>
                <a:gd name="T0" fmla="*/ 27 w 129"/>
                <a:gd name="T1" fmla="*/ 31 h 63"/>
                <a:gd name="T2" fmla="*/ 12 w 129"/>
                <a:gd name="T3" fmla="*/ 30 h 63"/>
                <a:gd name="T4" fmla="*/ 3 w 129"/>
                <a:gd name="T5" fmla="*/ 22 h 63"/>
                <a:gd name="T6" fmla="*/ 0 w 129"/>
                <a:gd name="T7" fmla="*/ 20 h 63"/>
                <a:gd name="T8" fmla="*/ 0 w 129"/>
                <a:gd name="T9" fmla="*/ 19 h 63"/>
                <a:gd name="T10" fmla="*/ 1 w 129"/>
                <a:gd name="T11" fmla="*/ 18 h 63"/>
                <a:gd name="T12" fmla="*/ 4 w 129"/>
                <a:gd name="T13" fmla="*/ 10 h 63"/>
                <a:gd name="T14" fmla="*/ 5 w 129"/>
                <a:gd name="T15" fmla="*/ 9 h 63"/>
                <a:gd name="T16" fmla="*/ 9 w 129"/>
                <a:gd name="T17" fmla="*/ 5 h 63"/>
                <a:gd name="T18" fmla="*/ 12 w 129"/>
                <a:gd name="T19" fmla="*/ 7 h 63"/>
                <a:gd name="T20" fmla="*/ 24 w 129"/>
                <a:gd name="T21" fmla="*/ 7 h 63"/>
                <a:gd name="T22" fmla="*/ 39 w 129"/>
                <a:gd name="T23" fmla="*/ 0 h 63"/>
                <a:gd name="T24" fmla="*/ 56 w 129"/>
                <a:gd name="T25" fmla="*/ 0 h 63"/>
                <a:gd name="T26" fmla="*/ 64 w 129"/>
                <a:gd name="T27" fmla="*/ 6 h 63"/>
                <a:gd name="T28" fmla="*/ 55 w 129"/>
                <a:gd name="T29" fmla="*/ 15 h 63"/>
                <a:gd name="T30" fmla="*/ 47 w 129"/>
                <a:gd name="T31" fmla="*/ 26 h 63"/>
                <a:gd name="T32" fmla="*/ 41 w 129"/>
                <a:gd name="T33" fmla="*/ 28 h 63"/>
                <a:gd name="T34" fmla="*/ 27 w 129"/>
                <a:gd name="T35" fmla="*/ 3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7" name="AutoShape 397"/>
            <p:cNvSpPr>
              <a:spLocks/>
            </p:cNvSpPr>
            <p:nvPr/>
          </p:nvSpPr>
          <p:spPr bwMode="gray">
            <a:xfrm>
              <a:off x="3989067" y="105601"/>
              <a:ext cx="2978655" cy="903230"/>
            </a:xfrm>
            <a:custGeom>
              <a:avLst/>
              <a:gdLst>
                <a:gd name="T0" fmla="*/ 1205 w 2606"/>
                <a:gd name="T1" fmla="*/ 85 h 804"/>
                <a:gd name="T2" fmla="*/ 1180 w 2606"/>
                <a:gd name="T3" fmla="*/ 81 h 804"/>
                <a:gd name="T4" fmla="*/ 1155 w 2606"/>
                <a:gd name="T5" fmla="*/ 76 h 804"/>
                <a:gd name="T6" fmla="*/ 1134 w 2606"/>
                <a:gd name="T7" fmla="*/ 76 h 804"/>
                <a:gd name="T8" fmla="*/ 1113 w 2606"/>
                <a:gd name="T9" fmla="*/ 74 h 804"/>
                <a:gd name="T10" fmla="*/ 1121 w 2606"/>
                <a:gd name="T11" fmla="*/ 79 h 804"/>
                <a:gd name="T12" fmla="*/ 1133 w 2606"/>
                <a:gd name="T13" fmla="*/ 85 h 804"/>
                <a:gd name="T14" fmla="*/ 1131 w 2606"/>
                <a:gd name="T15" fmla="*/ 87 h 804"/>
                <a:gd name="T16" fmla="*/ 1124 w 2606"/>
                <a:gd name="T17" fmla="*/ 87 h 804"/>
                <a:gd name="T18" fmla="*/ 1112 w 2606"/>
                <a:gd name="T19" fmla="*/ 83 h 804"/>
                <a:gd name="T20" fmla="*/ 1108 w 2606"/>
                <a:gd name="T21" fmla="*/ 83 h 804"/>
                <a:gd name="T22" fmla="*/ 1096 w 2606"/>
                <a:gd name="T23" fmla="*/ 77 h 804"/>
                <a:gd name="T24" fmla="*/ 1087 w 2606"/>
                <a:gd name="T25" fmla="*/ 80 h 804"/>
                <a:gd name="T26" fmla="*/ 1054 w 2606"/>
                <a:gd name="T27" fmla="*/ 78 h 804"/>
                <a:gd name="T28" fmla="*/ 1053 w 2606"/>
                <a:gd name="T29" fmla="*/ 83 h 804"/>
                <a:gd name="T30" fmla="*/ 1043 w 2606"/>
                <a:gd name="T31" fmla="*/ 78 h 804"/>
                <a:gd name="T32" fmla="*/ 1030 w 2606"/>
                <a:gd name="T33" fmla="*/ 76 h 804"/>
                <a:gd name="T34" fmla="*/ 1017 w 2606"/>
                <a:gd name="T35" fmla="*/ 68 h 804"/>
                <a:gd name="T36" fmla="*/ 998 w 2606"/>
                <a:gd name="T37" fmla="*/ 63 h 804"/>
                <a:gd name="T38" fmla="*/ 978 w 2606"/>
                <a:gd name="T39" fmla="*/ 65 h 804"/>
                <a:gd name="T40" fmla="*/ 959 w 2606"/>
                <a:gd name="T41" fmla="*/ 66 h 804"/>
                <a:gd name="T42" fmla="*/ 954 w 2606"/>
                <a:gd name="T43" fmla="*/ 65 h 804"/>
                <a:gd name="T44" fmla="*/ 939 w 2606"/>
                <a:gd name="T45" fmla="*/ 60 h 804"/>
                <a:gd name="T46" fmla="*/ 934 w 2606"/>
                <a:gd name="T47" fmla="*/ 62 h 804"/>
                <a:gd name="T48" fmla="*/ 935 w 2606"/>
                <a:gd name="T49" fmla="*/ 59 h 804"/>
                <a:gd name="T50" fmla="*/ 929 w 2606"/>
                <a:gd name="T51" fmla="*/ 58 h 804"/>
                <a:gd name="T52" fmla="*/ 919 w 2606"/>
                <a:gd name="T53" fmla="*/ 57 h 804"/>
                <a:gd name="T54" fmla="*/ 924 w 2606"/>
                <a:gd name="T55" fmla="*/ 55 h 804"/>
                <a:gd name="T56" fmla="*/ 906 w 2606"/>
                <a:gd name="T57" fmla="*/ 51 h 804"/>
                <a:gd name="T58" fmla="*/ 895 w 2606"/>
                <a:gd name="T59" fmla="*/ 53 h 804"/>
                <a:gd name="T60" fmla="*/ 892 w 2606"/>
                <a:gd name="T61" fmla="*/ 53 h 804"/>
                <a:gd name="T62" fmla="*/ 894 w 2606"/>
                <a:gd name="T63" fmla="*/ 51 h 804"/>
                <a:gd name="T64" fmla="*/ 893 w 2606"/>
                <a:gd name="T65" fmla="*/ 51 h 804"/>
                <a:gd name="T66" fmla="*/ 866 w 2606"/>
                <a:gd name="T67" fmla="*/ 49 h 804"/>
                <a:gd name="T68" fmla="*/ 839 w 2606"/>
                <a:gd name="T69" fmla="*/ 46 h 804"/>
                <a:gd name="T70" fmla="*/ 845 w 2606"/>
                <a:gd name="T71" fmla="*/ 49 h 804"/>
                <a:gd name="T72" fmla="*/ 834 w 2606"/>
                <a:gd name="T73" fmla="*/ 51 h 804"/>
                <a:gd name="T74" fmla="*/ 839 w 2606"/>
                <a:gd name="T75" fmla="*/ 52 h 804"/>
                <a:gd name="T76" fmla="*/ 842 w 2606"/>
                <a:gd name="T77" fmla="*/ 52 h 804"/>
                <a:gd name="T78" fmla="*/ 845 w 2606"/>
                <a:gd name="T79" fmla="*/ 55 h 804"/>
                <a:gd name="T80" fmla="*/ 850 w 2606"/>
                <a:gd name="T81" fmla="*/ 60 h 804"/>
                <a:gd name="T82" fmla="*/ 836 w 2606"/>
                <a:gd name="T83" fmla="*/ 58 h 804"/>
                <a:gd name="T84" fmla="*/ 839 w 2606"/>
                <a:gd name="T85" fmla="*/ 60 h 804"/>
                <a:gd name="T86" fmla="*/ 840 w 2606"/>
                <a:gd name="T87" fmla="*/ 63 h 804"/>
                <a:gd name="T88" fmla="*/ 818 w 2606"/>
                <a:gd name="T89" fmla="*/ 58 h 804"/>
                <a:gd name="T90" fmla="*/ 811 w 2606"/>
                <a:gd name="T91" fmla="*/ 60 h 804"/>
                <a:gd name="T92" fmla="*/ 792 w 2606"/>
                <a:gd name="T93" fmla="*/ 57 h 804"/>
                <a:gd name="T94" fmla="*/ 789 w 2606"/>
                <a:gd name="T95" fmla="*/ 55 h 804"/>
                <a:gd name="T96" fmla="*/ 794 w 2606"/>
                <a:gd name="T97" fmla="*/ 61 h 804"/>
                <a:gd name="T98" fmla="*/ 792 w 2606"/>
                <a:gd name="T99" fmla="*/ 67 h 804"/>
                <a:gd name="T100" fmla="*/ 779 w 2606"/>
                <a:gd name="T101" fmla="*/ 63 h 804"/>
                <a:gd name="T102" fmla="*/ 764 w 2606"/>
                <a:gd name="T103" fmla="*/ 57 h 804"/>
                <a:gd name="T104" fmla="*/ 746 w 2606"/>
                <a:gd name="T105" fmla="*/ 51 h 804"/>
                <a:gd name="T106" fmla="*/ 741 w 2606"/>
                <a:gd name="T107" fmla="*/ 51 h 804"/>
                <a:gd name="T108" fmla="*/ 755 w 2606"/>
                <a:gd name="T109" fmla="*/ 60 h 804"/>
                <a:gd name="T110" fmla="*/ 736 w 2606"/>
                <a:gd name="T111" fmla="*/ 51 h 804"/>
                <a:gd name="T112" fmla="*/ 707 w 2606"/>
                <a:gd name="T113" fmla="*/ 48 h 804"/>
                <a:gd name="T114" fmla="*/ 678 w 2606"/>
                <a:gd name="T115" fmla="*/ 45 h 804"/>
                <a:gd name="T116" fmla="*/ 662 w 2606"/>
                <a:gd name="T117" fmla="*/ 40 h 804"/>
                <a:gd name="T118" fmla="*/ 664 w 2606"/>
                <a:gd name="T119" fmla="*/ 39 h 804"/>
                <a:gd name="T120" fmla="*/ 652 w 2606"/>
                <a:gd name="T121" fmla="*/ 39 h 804"/>
                <a:gd name="T122" fmla="*/ 625 w 2606"/>
                <a:gd name="T123" fmla="*/ 40 h 804"/>
                <a:gd name="T124" fmla="*/ 616 w 2606"/>
                <a:gd name="T125" fmla="*/ 36 h 804"/>
                <a:gd name="T126" fmla="*/ 604 w 2606"/>
                <a:gd name="T127" fmla="*/ 36 h 80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06"/>
                <a:gd name="T193" fmla="*/ 0 h 804"/>
                <a:gd name="T194" fmla="*/ 2606 w 2606"/>
                <a:gd name="T195" fmla="*/ 804 h 80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8" name="AutoShape 398"/>
            <p:cNvSpPr>
              <a:spLocks/>
            </p:cNvSpPr>
            <p:nvPr/>
          </p:nvSpPr>
          <p:spPr bwMode="gray">
            <a:xfrm>
              <a:off x="54864" y="298830"/>
              <a:ext cx="214884" cy="114589"/>
            </a:xfrm>
            <a:custGeom>
              <a:avLst/>
              <a:gdLst>
                <a:gd name="T0" fmla="*/ 94 w 189"/>
                <a:gd name="T1" fmla="*/ 31 h 101"/>
                <a:gd name="T2" fmla="*/ 92 w 189"/>
                <a:gd name="T3" fmla="*/ 27 h 101"/>
                <a:gd name="T4" fmla="*/ 86 w 189"/>
                <a:gd name="T5" fmla="*/ 21 h 101"/>
                <a:gd name="T6" fmla="*/ 81 w 189"/>
                <a:gd name="T7" fmla="*/ 21 h 101"/>
                <a:gd name="T8" fmla="*/ 82 w 189"/>
                <a:gd name="T9" fmla="*/ 22 h 101"/>
                <a:gd name="T10" fmla="*/ 79 w 189"/>
                <a:gd name="T11" fmla="*/ 21 h 101"/>
                <a:gd name="T12" fmla="*/ 71 w 189"/>
                <a:gd name="T13" fmla="*/ 21 h 101"/>
                <a:gd name="T14" fmla="*/ 65 w 189"/>
                <a:gd name="T15" fmla="*/ 26 h 101"/>
                <a:gd name="T16" fmla="*/ 64 w 189"/>
                <a:gd name="T17" fmla="*/ 28 h 101"/>
                <a:gd name="T18" fmla="*/ 60 w 189"/>
                <a:gd name="T19" fmla="*/ 28 h 101"/>
                <a:gd name="T20" fmla="*/ 63 w 189"/>
                <a:gd name="T21" fmla="*/ 24 h 101"/>
                <a:gd name="T22" fmla="*/ 70 w 189"/>
                <a:gd name="T23" fmla="*/ 17 h 101"/>
                <a:gd name="T24" fmla="*/ 70 w 189"/>
                <a:gd name="T25" fmla="*/ 11 h 101"/>
                <a:gd name="T26" fmla="*/ 63 w 189"/>
                <a:gd name="T27" fmla="*/ 5 h 101"/>
                <a:gd name="T28" fmla="*/ 63 w 189"/>
                <a:gd name="T29" fmla="*/ 7 h 101"/>
                <a:gd name="T30" fmla="*/ 57 w 189"/>
                <a:gd name="T31" fmla="*/ 0 h 101"/>
                <a:gd name="T32" fmla="*/ 43 w 189"/>
                <a:gd name="T33" fmla="*/ 10 h 101"/>
                <a:gd name="T34" fmla="*/ 29 w 189"/>
                <a:gd name="T35" fmla="*/ 20 h 101"/>
                <a:gd name="T36" fmla="*/ 14 w 189"/>
                <a:gd name="T37" fmla="*/ 30 h 101"/>
                <a:gd name="T38" fmla="*/ 0 w 189"/>
                <a:gd name="T39" fmla="*/ 39 h 101"/>
                <a:gd name="T40" fmla="*/ 7 w 189"/>
                <a:gd name="T41" fmla="*/ 34 h 101"/>
                <a:gd name="T42" fmla="*/ 13 w 189"/>
                <a:gd name="T43" fmla="*/ 30 h 101"/>
                <a:gd name="T44" fmla="*/ 17 w 189"/>
                <a:gd name="T45" fmla="*/ 30 h 101"/>
                <a:gd name="T46" fmla="*/ 22 w 189"/>
                <a:gd name="T47" fmla="*/ 27 h 101"/>
                <a:gd name="T48" fmla="*/ 21 w 189"/>
                <a:gd name="T49" fmla="*/ 29 h 101"/>
                <a:gd name="T50" fmla="*/ 24 w 189"/>
                <a:gd name="T51" fmla="*/ 29 h 101"/>
                <a:gd name="T52" fmla="*/ 16 w 189"/>
                <a:gd name="T53" fmla="*/ 33 h 101"/>
                <a:gd name="T54" fmla="*/ 15 w 189"/>
                <a:gd name="T55" fmla="*/ 37 h 101"/>
                <a:gd name="T56" fmla="*/ 32 w 189"/>
                <a:gd name="T57" fmla="*/ 37 h 101"/>
                <a:gd name="T58" fmla="*/ 27 w 189"/>
                <a:gd name="T59" fmla="*/ 45 h 101"/>
                <a:gd name="T60" fmla="*/ 35 w 189"/>
                <a:gd name="T61" fmla="*/ 47 h 101"/>
                <a:gd name="T62" fmla="*/ 40 w 189"/>
                <a:gd name="T63" fmla="*/ 48 h 101"/>
                <a:gd name="T64" fmla="*/ 38 w 189"/>
                <a:gd name="T65" fmla="*/ 51 h 101"/>
                <a:gd name="T66" fmla="*/ 44 w 189"/>
                <a:gd name="T67" fmla="*/ 49 h 101"/>
                <a:gd name="T68" fmla="*/ 48 w 189"/>
                <a:gd name="T69" fmla="*/ 47 h 101"/>
                <a:gd name="T70" fmla="*/ 48 w 189"/>
                <a:gd name="T71" fmla="*/ 45 h 101"/>
                <a:gd name="T72" fmla="*/ 60 w 189"/>
                <a:gd name="T73" fmla="*/ 40 h 101"/>
                <a:gd name="T74" fmla="*/ 63 w 189"/>
                <a:gd name="T75" fmla="*/ 38 h 101"/>
                <a:gd name="T76" fmla="*/ 65 w 189"/>
                <a:gd name="T77" fmla="*/ 35 h 101"/>
                <a:gd name="T78" fmla="*/ 66 w 189"/>
                <a:gd name="T79" fmla="*/ 37 h 101"/>
                <a:gd name="T80" fmla="*/ 72 w 189"/>
                <a:gd name="T81" fmla="*/ 36 h 101"/>
                <a:gd name="T82" fmla="*/ 75 w 189"/>
                <a:gd name="T83" fmla="*/ 35 h 101"/>
                <a:gd name="T84" fmla="*/ 82 w 189"/>
                <a:gd name="T85" fmla="*/ 35 h 101"/>
                <a:gd name="T86" fmla="*/ 94 w 189"/>
                <a:gd name="T87" fmla="*/ 31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1"/>
                <a:gd name="T134" fmla="*/ 189 w 189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1">
                  <a:moveTo>
                    <a:pt x="189" y="62"/>
                  </a:moveTo>
                  <a:lnTo>
                    <a:pt x="184" y="53"/>
                  </a:lnTo>
                  <a:lnTo>
                    <a:pt x="173" y="42"/>
                  </a:lnTo>
                  <a:lnTo>
                    <a:pt x="163" y="41"/>
                  </a:lnTo>
                  <a:lnTo>
                    <a:pt x="165" y="44"/>
                  </a:lnTo>
                  <a:lnTo>
                    <a:pt x="159" y="41"/>
                  </a:lnTo>
                  <a:lnTo>
                    <a:pt x="142" y="42"/>
                  </a:lnTo>
                  <a:lnTo>
                    <a:pt x="130" y="51"/>
                  </a:lnTo>
                  <a:lnTo>
                    <a:pt x="129" y="56"/>
                  </a:lnTo>
                  <a:lnTo>
                    <a:pt x="120" y="56"/>
                  </a:lnTo>
                  <a:lnTo>
                    <a:pt x="126" y="47"/>
                  </a:lnTo>
                  <a:lnTo>
                    <a:pt x="141" y="34"/>
                  </a:lnTo>
                  <a:lnTo>
                    <a:pt x="141" y="22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15" y="0"/>
                  </a:lnTo>
                  <a:lnTo>
                    <a:pt x="87" y="20"/>
                  </a:lnTo>
                  <a:lnTo>
                    <a:pt x="58" y="40"/>
                  </a:lnTo>
                  <a:lnTo>
                    <a:pt x="29" y="59"/>
                  </a:lnTo>
                  <a:lnTo>
                    <a:pt x="0" y="78"/>
                  </a:lnTo>
                  <a:lnTo>
                    <a:pt x="14" y="68"/>
                  </a:lnTo>
                  <a:lnTo>
                    <a:pt x="26" y="60"/>
                  </a:lnTo>
                  <a:lnTo>
                    <a:pt x="35" y="59"/>
                  </a:lnTo>
                  <a:lnTo>
                    <a:pt x="44" y="54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32" y="65"/>
                  </a:lnTo>
                  <a:lnTo>
                    <a:pt x="30" y="74"/>
                  </a:lnTo>
                  <a:lnTo>
                    <a:pt x="65" y="74"/>
                  </a:lnTo>
                  <a:lnTo>
                    <a:pt x="54" y="89"/>
                  </a:lnTo>
                  <a:lnTo>
                    <a:pt x="70" y="94"/>
                  </a:lnTo>
                  <a:lnTo>
                    <a:pt x="81" y="95"/>
                  </a:lnTo>
                  <a:lnTo>
                    <a:pt x="76" y="101"/>
                  </a:lnTo>
                  <a:lnTo>
                    <a:pt x="89" y="98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120" y="80"/>
                  </a:lnTo>
                  <a:lnTo>
                    <a:pt x="126" y="75"/>
                  </a:lnTo>
                  <a:lnTo>
                    <a:pt x="130" y="70"/>
                  </a:lnTo>
                  <a:lnTo>
                    <a:pt x="132" y="74"/>
                  </a:lnTo>
                  <a:lnTo>
                    <a:pt x="144" y="72"/>
                  </a:lnTo>
                  <a:lnTo>
                    <a:pt x="150" y="69"/>
                  </a:lnTo>
                  <a:lnTo>
                    <a:pt x="165" y="69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9" name="AutoShape 399"/>
            <p:cNvSpPr>
              <a:spLocks/>
            </p:cNvSpPr>
            <p:nvPr/>
          </p:nvSpPr>
          <p:spPr bwMode="gray">
            <a:xfrm>
              <a:off x="6460230" y="662818"/>
              <a:ext cx="205740" cy="226931"/>
            </a:xfrm>
            <a:custGeom>
              <a:avLst/>
              <a:gdLst>
                <a:gd name="T0" fmla="*/ 80 w 181"/>
                <a:gd name="T1" fmla="*/ 69 h 202"/>
                <a:gd name="T2" fmla="*/ 68 w 181"/>
                <a:gd name="T3" fmla="*/ 59 h 202"/>
                <a:gd name="T4" fmla="*/ 56 w 181"/>
                <a:gd name="T5" fmla="*/ 48 h 202"/>
                <a:gd name="T6" fmla="*/ 43 w 181"/>
                <a:gd name="T7" fmla="*/ 38 h 202"/>
                <a:gd name="T8" fmla="*/ 30 w 181"/>
                <a:gd name="T9" fmla="*/ 28 h 202"/>
                <a:gd name="T10" fmla="*/ 28 w 181"/>
                <a:gd name="T11" fmla="*/ 24 h 202"/>
                <a:gd name="T12" fmla="*/ 15 w 181"/>
                <a:gd name="T13" fmla="*/ 12 h 202"/>
                <a:gd name="T14" fmla="*/ 2 w 181"/>
                <a:gd name="T15" fmla="*/ 0 h 202"/>
                <a:gd name="T16" fmla="*/ 0 w 181"/>
                <a:gd name="T17" fmla="*/ 2 h 202"/>
                <a:gd name="T18" fmla="*/ 9 w 181"/>
                <a:gd name="T19" fmla="*/ 9 h 202"/>
                <a:gd name="T20" fmla="*/ 9 w 181"/>
                <a:gd name="T21" fmla="*/ 13 h 202"/>
                <a:gd name="T22" fmla="*/ 5 w 181"/>
                <a:gd name="T23" fmla="*/ 13 h 202"/>
                <a:gd name="T24" fmla="*/ 15 w 181"/>
                <a:gd name="T25" fmla="*/ 24 h 202"/>
                <a:gd name="T26" fmla="*/ 24 w 181"/>
                <a:gd name="T27" fmla="*/ 35 h 202"/>
                <a:gd name="T28" fmla="*/ 35 w 181"/>
                <a:gd name="T29" fmla="*/ 44 h 202"/>
                <a:gd name="T30" fmla="*/ 43 w 181"/>
                <a:gd name="T31" fmla="*/ 56 h 202"/>
                <a:gd name="T32" fmla="*/ 51 w 181"/>
                <a:gd name="T33" fmla="*/ 68 h 202"/>
                <a:gd name="T34" fmla="*/ 59 w 181"/>
                <a:gd name="T35" fmla="*/ 78 h 202"/>
                <a:gd name="T36" fmla="*/ 68 w 181"/>
                <a:gd name="T37" fmla="*/ 89 h 202"/>
                <a:gd name="T38" fmla="*/ 75 w 181"/>
                <a:gd name="T39" fmla="*/ 101 h 202"/>
                <a:gd name="T40" fmla="*/ 78 w 181"/>
                <a:gd name="T41" fmla="*/ 101 h 202"/>
                <a:gd name="T42" fmla="*/ 77 w 181"/>
                <a:gd name="T43" fmla="*/ 92 h 202"/>
                <a:gd name="T44" fmla="*/ 86 w 181"/>
                <a:gd name="T45" fmla="*/ 97 h 202"/>
                <a:gd name="T46" fmla="*/ 90 w 181"/>
                <a:gd name="T47" fmla="*/ 101 h 202"/>
                <a:gd name="T48" fmla="*/ 83 w 181"/>
                <a:gd name="T49" fmla="*/ 92 h 202"/>
                <a:gd name="T50" fmla="*/ 64 w 181"/>
                <a:gd name="T51" fmla="*/ 77 h 202"/>
                <a:gd name="T52" fmla="*/ 60 w 181"/>
                <a:gd name="T53" fmla="*/ 62 h 202"/>
                <a:gd name="T54" fmla="*/ 63 w 181"/>
                <a:gd name="T55" fmla="*/ 61 h 202"/>
                <a:gd name="T56" fmla="*/ 75 w 181"/>
                <a:gd name="T57" fmla="*/ 66 h 202"/>
                <a:gd name="T58" fmla="*/ 80 w 181"/>
                <a:gd name="T59" fmla="*/ 69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2"/>
                <a:gd name="T92" fmla="*/ 181 w 181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2">
                  <a:moveTo>
                    <a:pt x="160" y="138"/>
                  </a:moveTo>
                  <a:lnTo>
                    <a:pt x="137" y="118"/>
                  </a:lnTo>
                  <a:lnTo>
                    <a:pt x="113" y="96"/>
                  </a:lnTo>
                  <a:lnTo>
                    <a:pt x="87" y="76"/>
                  </a:lnTo>
                  <a:lnTo>
                    <a:pt x="61" y="56"/>
                  </a:lnTo>
                  <a:lnTo>
                    <a:pt x="57" y="47"/>
                  </a:lnTo>
                  <a:lnTo>
                    <a:pt x="30" y="24"/>
                  </a:lnTo>
                  <a:lnTo>
                    <a:pt x="5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30" y="47"/>
                  </a:lnTo>
                  <a:lnTo>
                    <a:pt x="49" y="69"/>
                  </a:lnTo>
                  <a:lnTo>
                    <a:pt x="70" y="88"/>
                  </a:lnTo>
                  <a:lnTo>
                    <a:pt x="87" y="112"/>
                  </a:lnTo>
                  <a:lnTo>
                    <a:pt x="102" y="136"/>
                  </a:lnTo>
                  <a:lnTo>
                    <a:pt x="119" y="156"/>
                  </a:lnTo>
                  <a:lnTo>
                    <a:pt x="136" y="177"/>
                  </a:lnTo>
                  <a:lnTo>
                    <a:pt x="151" y="202"/>
                  </a:lnTo>
                  <a:lnTo>
                    <a:pt x="157" y="202"/>
                  </a:lnTo>
                  <a:lnTo>
                    <a:pt x="155" y="184"/>
                  </a:lnTo>
                  <a:lnTo>
                    <a:pt x="173" y="194"/>
                  </a:lnTo>
                  <a:lnTo>
                    <a:pt x="181" y="202"/>
                  </a:lnTo>
                  <a:lnTo>
                    <a:pt x="167" y="184"/>
                  </a:lnTo>
                  <a:lnTo>
                    <a:pt x="129" y="154"/>
                  </a:lnTo>
                  <a:lnTo>
                    <a:pt x="120" y="124"/>
                  </a:lnTo>
                  <a:lnTo>
                    <a:pt x="127" y="123"/>
                  </a:lnTo>
                  <a:lnTo>
                    <a:pt x="151" y="132"/>
                  </a:lnTo>
                  <a:lnTo>
                    <a:pt x="160" y="13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0" name="AutoShape 400"/>
            <p:cNvSpPr>
              <a:spLocks/>
            </p:cNvSpPr>
            <p:nvPr/>
          </p:nvSpPr>
          <p:spPr bwMode="gray">
            <a:xfrm>
              <a:off x="4384544" y="119083"/>
              <a:ext cx="214884" cy="80886"/>
            </a:xfrm>
            <a:custGeom>
              <a:avLst/>
              <a:gdLst>
                <a:gd name="T0" fmla="*/ 94 w 188"/>
                <a:gd name="T1" fmla="*/ 3 h 71"/>
                <a:gd name="T2" fmla="*/ 87 w 188"/>
                <a:gd name="T3" fmla="*/ 7 h 71"/>
                <a:gd name="T4" fmla="*/ 66 w 188"/>
                <a:gd name="T5" fmla="*/ 13 h 71"/>
                <a:gd name="T6" fmla="*/ 45 w 188"/>
                <a:gd name="T7" fmla="*/ 18 h 71"/>
                <a:gd name="T8" fmla="*/ 40 w 188"/>
                <a:gd name="T9" fmla="*/ 18 h 71"/>
                <a:gd name="T10" fmla="*/ 43 w 188"/>
                <a:gd name="T11" fmla="*/ 20 h 71"/>
                <a:gd name="T12" fmla="*/ 42 w 188"/>
                <a:gd name="T13" fmla="*/ 22 h 71"/>
                <a:gd name="T14" fmla="*/ 37 w 188"/>
                <a:gd name="T15" fmla="*/ 22 h 71"/>
                <a:gd name="T16" fmla="*/ 38 w 188"/>
                <a:gd name="T17" fmla="*/ 24 h 71"/>
                <a:gd name="T18" fmla="*/ 29 w 188"/>
                <a:gd name="T19" fmla="*/ 23 h 71"/>
                <a:gd name="T20" fmla="*/ 32 w 188"/>
                <a:gd name="T21" fmla="*/ 27 h 71"/>
                <a:gd name="T22" fmla="*/ 29 w 188"/>
                <a:gd name="T23" fmla="*/ 28 h 71"/>
                <a:gd name="T24" fmla="*/ 31 w 188"/>
                <a:gd name="T25" fmla="*/ 31 h 71"/>
                <a:gd name="T26" fmla="*/ 21 w 188"/>
                <a:gd name="T27" fmla="*/ 30 h 71"/>
                <a:gd name="T28" fmla="*/ 31 w 188"/>
                <a:gd name="T29" fmla="*/ 33 h 71"/>
                <a:gd name="T30" fmla="*/ 25 w 188"/>
                <a:gd name="T31" fmla="*/ 33 h 71"/>
                <a:gd name="T32" fmla="*/ 27 w 188"/>
                <a:gd name="T33" fmla="*/ 36 h 71"/>
                <a:gd name="T34" fmla="*/ 6 w 188"/>
                <a:gd name="T35" fmla="*/ 34 h 71"/>
                <a:gd name="T36" fmla="*/ 9 w 188"/>
                <a:gd name="T37" fmla="*/ 31 h 71"/>
                <a:gd name="T38" fmla="*/ 0 w 188"/>
                <a:gd name="T39" fmla="*/ 31 h 71"/>
                <a:gd name="T40" fmla="*/ 9 w 188"/>
                <a:gd name="T41" fmla="*/ 27 h 71"/>
                <a:gd name="T42" fmla="*/ 12 w 188"/>
                <a:gd name="T43" fmla="*/ 27 h 71"/>
                <a:gd name="T44" fmla="*/ 9 w 188"/>
                <a:gd name="T45" fmla="*/ 25 h 71"/>
                <a:gd name="T46" fmla="*/ 11 w 188"/>
                <a:gd name="T47" fmla="*/ 23 h 71"/>
                <a:gd name="T48" fmla="*/ 16 w 188"/>
                <a:gd name="T49" fmla="*/ 21 h 71"/>
                <a:gd name="T50" fmla="*/ 12 w 188"/>
                <a:gd name="T51" fmla="*/ 20 h 71"/>
                <a:gd name="T52" fmla="*/ 14 w 188"/>
                <a:gd name="T53" fmla="*/ 18 h 71"/>
                <a:gd name="T54" fmla="*/ 9 w 188"/>
                <a:gd name="T55" fmla="*/ 18 h 71"/>
                <a:gd name="T56" fmla="*/ 14 w 188"/>
                <a:gd name="T57" fmla="*/ 16 h 71"/>
                <a:gd name="T58" fmla="*/ 20 w 188"/>
                <a:gd name="T59" fmla="*/ 15 h 71"/>
                <a:gd name="T60" fmla="*/ 37 w 188"/>
                <a:gd name="T61" fmla="*/ 9 h 71"/>
                <a:gd name="T62" fmla="*/ 40 w 188"/>
                <a:gd name="T63" fmla="*/ 7 h 71"/>
                <a:gd name="T64" fmla="*/ 72 w 188"/>
                <a:gd name="T65" fmla="*/ 4 h 71"/>
                <a:gd name="T66" fmla="*/ 86 w 188"/>
                <a:gd name="T67" fmla="*/ 0 h 71"/>
                <a:gd name="T68" fmla="*/ 94 w 188"/>
                <a:gd name="T69" fmla="*/ 3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1" name="AutoShape 401"/>
            <p:cNvSpPr>
              <a:spLocks/>
            </p:cNvSpPr>
            <p:nvPr/>
          </p:nvSpPr>
          <p:spPr bwMode="gray">
            <a:xfrm>
              <a:off x="4368542" y="199969"/>
              <a:ext cx="125730" cy="58418"/>
            </a:xfrm>
            <a:custGeom>
              <a:avLst/>
              <a:gdLst>
                <a:gd name="T0" fmla="*/ 55 w 109"/>
                <a:gd name="T1" fmla="*/ 26 h 52"/>
                <a:gd name="T2" fmla="*/ 34 w 109"/>
                <a:gd name="T3" fmla="*/ 17 h 52"/>
                <a:gd name="T4" fmla="*/ 28 w 109"/>
                <a:gd name="T5" fmla="*/ 7 h 52"/>
                <a:gd name="T6" fmla="*/ 28 w 109"/>
                <a:gd name="T7" fmla="*/ 5 h 52"/>
                <a:gd name="T8" fmla="*/ 30 w 109"/>
                <a:gd name="T9" fmla="*/ 3 h 52"/>
                <a:gd name="T10" fmla="*/ 31 w 109"/>
                <a:gd name="T11" fmla="*/ 1 h 52"/>
                <a:gd name="T12" fmla="*/ 11 w 109"/>
                <a:gd name="T13" fmla="*/ 0 h 52"/>
                <a:gd name="T14" fmla="*/ 8 w 109"/>
                <a:gd name="T15" fmla="*/ 3 h 52"/>
                <a:gd name="T16" fmla="*/ 5 w 109"/>
                <a:gd name="T17" fmla="*/ 6 h 52"/>
                <a:gd name="T18" fmla="*/ 8 w 109"/>
                <a:gd name="T19" fmla="*/ 7 h 52"/>
                <a:gd name="T20" fmla="*/ 4 w 109"/>
                <a:gd name="T21" fmla="*/ 12 h 52"/>
                <a:gd name="T22" fmla="*/ 0 w 109"/>
                <a:gd name="T23" fmla="*/ 13 h 52"/>
                <a:gd name="T24" fmla="*/ 6 w 109"/>
                <a:gd name="T25" fmla="*/ 19 h 52"/>
                <a:gd name="T26" fmla="*/ 12 w 109"/>
                <a:gd name="T27" fmla="*/ 18 h 52"/>
                <a:gd name="T28" fmla="*/ 16 w 109"/>
                <a:gd name="T29" fmla="*/ 19 h 52"/>
                <a:gd name="T30" fmla="*/ 21 w 109"/>
                <a:gd name="T31" fmla="*/ 19 h 52"/>
                <a:gd name="T32" fmla="*/ 24 w 109"/>
                <a:gd name="T33" fmla="*/ 22 h 52"/>
                <a:gd name="T34" fmla="*/ 23 w 109"/>
                <a:gd name="T35" fmla="*/ 23 h 52"/>
                <a:gd name="T36" fmla="*/ 31 w 109"/>
                <a:gd name="T37" fmla="*/ 25 h 52"/>
                <a:gd name="T38" fmla="*/ 37 w 109"/>
                <a:gd name="T39" fmla="*/ 26 h 52"/>
                <a:gd name="T40" fmla="*/ 45 w 109"/>
                <a:gd name="T41" fmla="*/ 26 h 52"/>
                <a:gd name="T42" fmla="*/ 51 w 109"/>
                <a:gd name="T43" fmla="*/ 26 h 52"/>
                <a:gd name="T44" fmla="*/ 55 w 109"/>
                <a:gd name="T45" fmla="*/ 26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2" name="AutoShape 402"/>
            <p:cNvSpPr>
              <a:spLocks/>
            </p:cNvSpPr>
            <p:nvPr/>
          </p:nvSpPr>
          <p:spPr bwMode="gray">
            <a:xfrm>
              <a:off x="5751571" y="137057"/>
              <a:ext cx="148590" cy="31456"/>
            </a:xfrm>
            <a:custGeom>
              <a:avLst/>
              <a:gdLst>
                <a:gd name="T0" fmla="*/ 65 w 130"/>
                <a:gd name="T1" fmla="*/ 6 h 29"/>
                <a:gd name="T2" fmla="*/ 24 w 130"/>
                <a:gd name="T3" fmla="*/ 0 h 29"/>
                <a:gd name="T4" fmla="*/ 28 w 130"/>
                <a:gd name="T5" fmla="*/ 2 h 29"/>
                <a:gd name="T6" fmla="*/ 24 w 130"/>
                <a:gd name="T7" fmla="*/ 1 h 29"/>
                <a:gd name="T8" fmla="*/ 27 w 130"/>
                <a:gd name="T9" fmla="*/ 4 h 29"/>
                <a:gd name="T10" fmla="*/ 8 w 130"/>
                <a:gd name="T11" fmla="*/ 0 h 29"/>
                <a:gd name="T12" fmla="*/ 1 w 130"/>
                <a:gd name="T13" fmla="*/ 3 h 29"/>
                <a:gd name="T14" fmla="*/ 0 w 130"/>
                <a:gd name="T15" fmla="*/ 4 h 29"/>
                <a:gd name="T16" fmla="*/ 4 w 130"/>
                <a:gd name="T17" fmla="*/ 6 h 29"/>
                <a:gd name="T18" fmla="*/ 6 w 130"/>
                <a:gd name="T19" fmla="*/ 8 h 29"/>
                <a:gd name="T20" fmla="*/ 31 w 130"/>
                <a:gd name="T21" fmla="*/ 14 h 29"/>
                <a:gd name="T22" fmla="*/ 33 w 130"/>
                <a:gd name="T23" fmla="*/ 12 h 29"/>
                <a:gd name="T24" fmla="*/ 51 w 130"/>
                <a:gd name="T25" fmla="*/ 12 h 29"/>
                <a:gd name="T26" fmla="*/ 61 w 130"/>
                <a:gd name="T27" fmla="*/ 12 h 29"/>
                <a:gd name="T28" fmla="*/ 57 w 130"/>
                <a:gd name="T29" fmla="*/ 10 h 29"/>
                <a:gd name="T30" fmla="*/ 64 w 130"/>
                <a:gd name="T31" fmla="*/ 9 h 29"/>
                <a:gd name="T32" fmla="*/ 65 w 130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29"/>
                <a:gd name="T53" fmla="*/ 130 w 13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29">
                  <a:moveTo>
                    <a:pt x="130" y="13"/>
                  </a:moveTo>
                  <a:lnTo>
                    <a:pt x="48" y="0"/>
                  </a:lnTo>
                  <a:lnTo>
                    <a:pt x="57" y="4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17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22" y="24"/>
                  </a:lnTo>
                  <a:lnTo>
                    <a:pt x="114" y="21"/>
                  </a:lnTo>
                  <a:lnTo>
                    <a:pt x="128" y="18"/>
                  </a:lnTo>
                  <a:lnTo>
                    <a:pt x="130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3" name="AutoShape 403"/>
            <p:cNvSpPr>
              <a:spLocks/>
            </p:cNvSpPr>
            <p:nvPr/>
          </p:nvSpPr>
          <p:spPr bwMode="gray">
            <a:xfrm>
              <a:off x="4933184" y="56171"/>
              <a:ext cx="112014" cy="26962"/>
            </a:xfrm>
            <a:custGeom>
              <a:avLst/>
              <a:gdLst>
                <a:gd name="T0" fmla="*/ 43 w 99"/>
                <a:gd name="T1" fmla="*/ 3 h 24"/>
                <a:gd name="T2" fmla="*/ 30 w 99"/>
                <a:gd name="T3" fmla="*/ 2 h 24"/>
                <a:gd name="T4" fmla="*/ 25 w 99"/>
                <a:gd name="T5" fmla="*/ 3 h 24"/>
                <a:gd name="T6" fmla="*/ 20 w 99"/>
                <a:gd name="T7" fmla="*/ 0 h 24"/>
                <a:gd name="T8" fmla="*/ 2 w 99"/>
                <a:gd name="T9" fmla="*/ 3 h 24"/>
                <a:gd name="T10" fmla="*/ 0 w 99"/>
                <a:gd name="T11" fmla="*/ 6 h 24"/>
                <a:gd name="T12" fmla="*/ 7 w 99"/>
                <a:gd name="T13" fmla="*/ 6 h 24"/>
                <a:gd name="T14" fmla="*/ 16 w 99"/>
                <a:gd name="T15" fmla="*/ 11 h 24"/>
                <a:gd name="T16" fmla="*/ 49 w 99"/>
                <a:gd name="T17" fmla="*/ 12 h 24"/>
                <a:gd name="T18" fmla="*/ 46 w 99"/>
                <a:gd name="T19" fmla="*/ 9 h 24"/>
                <a:gd name="T20" fmla="*/ 43 w 99"/>
                <a:gd name="T21" fmla="*/ 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4"/>
                <a:gd name="T35" fmla="*/ 99 w 9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4">
                  <a:moveTo>
                    <a:pt x="86" y="7"/>
                  </a:moveTo>
                  <a:lnTo>
                    <a:pt x="60" y="4"/>
                  </a:lnTo>
                  <a:lnTo>
                    <a:pt x="50" y="6"/>
                  </a:lnTo>
                  <a:lnTo>
                    <a:pt x="4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33" y="21"/>
                  </a:lnTo>
                  <a:lnTo>
                    <a:pt x="99" y="24"/>
                  </a:lnTo>
                  <a:lnTo>
                    <a:pt x="93" y="18"/>
                  </a:lnTo>
                  <a:lnTo>
                    <a:pt x="8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4" name="AutoShape 404"/>
            <p:cNvSpPr>
              <a:spLocks/>
            </p:cNvSpPr>
            <p:nvPr/>
          </p:nvSpPr>
          <p:spPr bwMode="gray">
            <a:xfrm>
              <a:off x="5061200" y="69652"/>
              <a:ext cx="84582" cy="29209"/>
            </a:xfrm>
            <a:custGeom>
              <a:avLst/>
              <a:gdLst>
                <a:gd name="T0" fmla="*/ 36 w 75"/>
                <a:gd name="T1" fmla="*/ 8 h 27"/>
                <a:gd name="T2" fmla="*/ 17 w 75"/>
                <a:gd name="T3" fmla="*/ 2 h 27"/>
                <a:gd name="T4" fmla="*/ 12 w 75"/>
                <a:gd name="T5" fmla="*/ 5 h 27"/>
                <a:gd name="T6" fmla="*/ 9 w 75"/>
                <a:gd name="T7" fmla="*/ 1 h 27"/>
                <a:gd name="T8" fmla="*/ 5 w 75"/>
                <a:gd name="T9" fmla="*/ 0 h 27"/>
                <a:gd name="T10" fmla="*/ 7 w 75"/>
                <a:gd name="T11" fmla="*/ 2 h 27"/>
                <a:gd name="T12" fmla="*/ 0 w 75"/>
                <a:gd name="T13" fmla="*/ 2 h 27"/>
                <a:gd name="T14" fmla="*/ 1 w 75"/>
                <a:gd name="T15" fmla="*/ 4 h 27"/>
                <a:gd name="T16" fmla="*/ 5 w 75"/>
                <a:gd name="T17" fmla="*/ 6 h 27"/>
                <a:gd name="T18" fmla="*/ 1 w 75"/>
                <a:gd name="T19" fmla="*/ 8 h 27"/>
                <a:gd name="T20" fmla="*/ 3 w 75"/>
                <a:gd name="T21" fmla="*/ 13 h 27"/>
                <a:gd name="T22" fmla="*/ 37 w 75"/>
                <a:gd name="T23" fmla="*/ 8 h 27"/>
                <a:gd name="T24" fmla="*/ 36 w 75"/>
                <a:gd name="T25" fmla="*/ 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7"/>
                <a:gd name="T41" fmla="*/ 75 w 7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7">
                  <a:moveTo>
                    <a:pt x="73" y="16"/>
                  </a:moveTo>
                  <a:lnTo>
                    <a:pt x="35" y="5"/>
                  </a:lnTo>
                  <a:lnTo>
                    <a:pt x="25" y="11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2"/>
                  </a:lnTo>
                  <a:lnTo>
                    <a:pt x="3" y="16"/>
                  </a:lnTo>
                  <a:lnTo>
                    <a:pt x="7" y="27"/>
                  </a:lnTo>
                  <a:lnTo>
                    <a:pt x="75" y="17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5" name="AutoShape 405"/>
            <p:cNvSpPr>
              <a:spLocks/>
            </p:cNvSpPr>
            <p:nvPr/>
          </p:nvSpPr>
          <p:spPr bwMode="gray">
            <a:xfrm>
              <a:off x="4885178" y="38196"/>
              <a:ext cx="89154" cy="17975"/>
            </a:xfrm>
            <a:custGeom>
              <a:avLst/>
              <a:gdLst>
                <a:gd name="T0" fmla="*/ 39 w 78"/>
                <a:gd name="T1" fmla="*/ 4 h 15"/>
                <a:gd name="T2" fmla="*/ 22 w 78"/>
                <a:gd name="T3" fmla="*/ 0 h 15"/>
                <a:gd name="T4" fmla="*/ 2 w 78"/>
                <a:gd name="T5" fmla="*/ 2 h 15"/>
                <a:gd name="T6" fmla="*/ 6 w 78"/>
                <a:gd name="T7" fmla="*/ 3 h 15"/>
                <a:gd name="T8" fmla="*/ 6 w 78"/>
                <a:gd name="T9" fmla="*/ 5 h 15"/>
                <a:gd name="T10" fmla="*/ 0 w 78"/>
                <a:gd name="T11" fmla="*/ 6 h 15"/>
                <a:gd name="T12" fmla="*/ 11 w 78"/>
                <a:gd name="T13" fmla="*/ 7 h 15"/>
                <a:gd name="T14" fmla="*/ 9 w 78"/>
                <a:gd name="T15" fmla="*/ 8 h 15"/>
                <a:gd name="T16" fmla="*/ 39 w 78"/>
                <a:gd name="T17" fmla="*/ 7 h 15"/>
                <a:gd name="T18" fmla="*/ 35 w 78"/>
                <a:gd name="T19" fmla="*/ 5 h 15"/>
                <a:gd name="T20" fmla="*/ 39 w 78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5"/>
                <a:gd name="T35" fmla="*/ 78 w 7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5">
                  <a:moveTo>
                    <a:pt x="78" y="8"/>
                  </a:moveTo>
                  <a:lnTo>
                    <a:pt x="44" y="0"/>
                  </a:lnTo>
                  <a:lnTo>
                    <a:pt x="4" y="4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23" y="13"/>
                  </a:lnTo>
                  <a:lnTo>
                    <a:pt x="17" y="15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78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6" name="AutoShape 406"/>
            <p:cNvSpPr>
              <a:spLocks/>
            </p:cNvSpPr>
            <p:nvPr/>
          </p:nvSpPr>
          <p:spPr bwMode="gray">
            <a:xfrm>
              <a:off x="5913877" y="150538"/>
              <a:ext cx="93726" cy="15728"/>
            </a:xfrm>
            <a:custGeom>
              <a:avLst/>
              <a:gdLst>
                <a:gd name="T0" fmla="*/ 41 w 81"/>
                <a:gd name="T1" fmla="*/ 3 h 15"/>
                <a:gd name="T2" fmla="*/ 10 w 81"/>
                <a:gd name="T3" fmla="*/ 1 h 15"/>
                <a:gd name="T4" fmla="*/ 0 w 81"/>
                <a:gd name="T5" fmla="*/ 0 h 15"/>
                <a:gd name="T6" fmla="*/ 4 w 81"/>
                <a:gd name="T7" fmla="*/ 3 h 15"/>
                <a:gd name="T8" fmla="*/ 37 w 81"/>
                <a:gd name="T9" fmla="*/ 7 h 15"/>
                <a:gd name="T10" fmla="*/ 41 w 81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1" y="7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7" y="6"/>
                  </a:lnTo>
                  <a:lnTo>
                    <a:pt x="74" y="15"/>
                  </a:lnTo>
                  <a:lnTo>
                    <a:pt x="81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7" name="AutoShape 407"/>
            <p:cNvSpPr>
              <a:spLocks/>
            </p:cNvSpPr>
            <p:nvPr/>
          </p:nvSpPr>
          <p:spPr bwMode="gray">
            <a:xfrm>
              <a:off x="3890769" y="651584"/>
              <a:ext cx="45720" cy="15728"/>
            </a:xfrm>
            <a:custGeom>
              <a:avLst/>
              <a:gdLst>
                <a:gd name="T0" fmla="*/ 5 w 40"/>
                <a:gd name="T1" fmla="*/ 0 h 14"/>
                <a:gd name="T2" fmla="*/ 5 w 40"/>
                <a:gd name="T3" fmla="*/ 2 h 14"/>
                <a:gd name="T4" fmla="*/ 0 w 40"/>
                <a:gd name="T5" fmla="*/ 1 h 14"/>
                <a:gd name="T6" fmla="*/ 0 w 40"/>
                <a:gd name="T7" fmla="*/ 2 h 14"/>
                <a:gd name="T8" fmla="*/ 1 w 40"/>
                <a:gd name="T9" fmla="*/ 3 h 14"/>
                <a:gd name="T10" fmla="*/ 0 w 40"/>
                <a:gd name="T11" fmla="*/ 4 h 14"/>
                <a:gd name="T12" fmla="*/ 0 w 40"/>
                <a:gd name="T13" fmla="*/ 5 h 14"/>
                <a:gd name="T14" fmla="*/ 5 w 40"/>
                <a:gd name="T15" fmla="*/ 6 h 14"/>
                <a:gd name="T16" fmla="*/ 20 w 40"/>
                <a:gd name="T17" fmla="*/ 7 h 14"/>
                <a:gd name="T18" fmla="*/ 20 w 40"/>
                <a:gd name="T19" fmla="*/ 2 h 14"/>
                <a:gd name="T20" fmla="*/ 11 w 40"/>
                <a:gd name="T21" fmla="*/ 1 h 14"/>
                <a:gd name="T22" fmla="*/ 5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8" name="AutoShape 408"/>
            <p:cNvSpPr>
              <a:spLocks/>
            </p:cNvSpPr>
            <p:nvPr/>
          </p:nvSpPr>
          <p:spPr bwMode="gray">
            <a:xfrm>
              <a:off x="5872729" y="186488"/>
              <a:ext cx="73152" cy="13481"/>
            </a:xfrm>
            <a:custGeom>
              <a:avLst/>
              <a:gdLst>
                <a:gd name="T0" fmla="*/ 32 w 63"/>
                <a:gd name="T1" fmla="*/ 6 h 13"/>
                <a:gd name="T2" fmla="*/ 0 w 63"/>
                <a:gd name="T3" fmla="*/ 4 h 13"/>
                <a:gd name="T4" fmla="*/ 11 w 63"/>
                <a:gd name="T5" fmla="*/ 0 h 13"/>
                <a:gd name="T6" fmla="*/ 29 w 63"/>
                <a:gd name="T7" fmla="*/ 4 h 13"/>
                <a:gd name="T8" fmla="*/ 32 w 6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3"/>
                <a:gd name="T17" fmla="*/ 63 w 6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3">
                  <a:moveTo>
                    <a:pt x="63" y="13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57" y="9"/>
                  </a:lnTo>
                  <a:lnTo>
                    <a:pt x="63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9" name="AutoShape 409"/>
            <p:cNvSpPr>
              <a:spLocks/>
            </p:cNvSpPr>
            <p:nvPr/>
          </p:nvSpPr>
          <p:spPr bwMode="gray">
            <a:xfrm>
              <a:off x="4343396" y="285349"/>
              <a:ext cx="36576" cy="20222"/>
            </a:xfrm>
            <a:custGeom>
              <a:avLst/>
              <a:gdLst>
                <a:gd name="T0" fmla="*/ 16 w 34"/>
                <a:gd name="T1" fmla="*/ 5 h 17"/>
                <a:gd name="T2" fmla="*/ 4 w 34"/>
                <a:gd name="T3" fmla="*/ 9 h 17"/>
                <a:gd name="T4" fmla="*/ 0 w 34"/>
                <a:gd name="T5" fmla="*/ 3 h 17"/>
                <a:gd name="T6" fmla="*/ 3 w 34"/>
                <a:gd name="T7" fmla="*/ 0 h 17"/>
                <a:gd name="T8" fmla="*/ 16 w 34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0" name="AutoShape 410"/>
            <p:cNvSpPr>
              <a:spLocks/>
            </p:cNvSpPr>
            <p:nvPr/>
          </p:nvSpPr>
          <p:spPr bwMode="gray">
            <a:xfrm>
              <a:off x="262890" y="238165"/>
              <a:ext cx="54864" cy="13481"/>
            </a:xfrm>
            <a:custGeom>
              <a:avLst/>
              <a:gdLst>
                <a:gd name="T0" fmla="*/ 22 w 48"/>
                <a:gd name="T1" fmla="*/ 5 h 11"/>
                <a:gd name="T2" fmla="*/ 0 w 48"/>
                <a:gd name="T3" fmla="*/ 6 h 11"/>
                <a:gd name="T4" fmla="*/ 12 w 48"/>
                <a:gd name="T5" fmla="*/ 0 h 11"/>
                <a:gd name="T6" fmla="*/ 24 w 48"/>
                <a:gd name="T7" fmla="*/ 3 h 11"/>
                <a:gd name="T8" fmla="*/ 22 w 4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"/>
                <a:gd name="T17" fmla="*/ 48 w 4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">
                  <a:moveTo>
                    <a:pt x="43" y="9"/>
                  </a:moveTo>
                  <a:lnTo>
                    <a:pt x="0" y="11"/>
                  </a:lnTo>
                  <a:lnTo>
                    <a:pt x="24" y="0"/>
                  </a:lnTo>
                  <a:lnTo>
                    <a:pt x="48" y="6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1" name="AutoShape 411"/>
            <p:cNvSpPr>
              <a:spLocks/>
            </p:cNvSpPr>
            <p:nvPr/>
          </p:nvSpPr>
          <p:spPr bwMode="gray">
            <a:xfrm>
              <a:off x="4192520" y="44937"/>
              <a:ext cx="68580" cy="11234"/>
            </a:xfrm>
            <a:custGeom>
              <a:avLst/>
              <a:gdLst>
                <a:gd name="T0" fmla="*/ 30 w 60"/>
                <a:gd name="T1" fmla="*/ 1 h 10"/>
                <a:gd name="T2" fmla="*/ 12 w 60"/>
                <a:gd name="T3" fmla="*/ 3 h 10"/>
                <a:gd name="T4" fmla="*/ 6 w 60"/>
                <a:gd name="T5" fmla="*/ 5 h 10"/>
                <a:gd name="T6" fmla="*/ 0 w 60"/>
                <a:gd name="T7" fmla="*/ 5 h 10"/>
                <a:gd name="T8" fmla="*/ 6 w 60"/>
                <a:gd name="T9" fmla="*/ 3 h 10"/>
                <a:gd name="T10" fmla="*/ 17 w 60"/>
                <a:gd name="T11" fmla="*/ 1 h 10"/>
                <a:gd name="T12" fmla="*/ 25 w 60"/>
                <a:gd name="T13" fmla="*/ 0 h 10"/>
                <a:gd name="T14" fmla="*/ 30 w 60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0"/>
                <a:gd name="T26" fmla="*/ 60 w 6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0">
                  <a:moveTo>
                    <a:pt x="60" y="1"/>
                  </a:moveTo>
                  <a:lnTo>
                    <a:pt x="23" y="7"/>
                  </a:lnTo>
                  <a:lnTo>
                    <a:pt x="11" y="1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33" y="1"/>
                  </a:lnTo>
                  <a:lnTo>
                    <a:pt x="50" y="0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2" name="AutoShape 412"/>
            <p:cNvSpPr>
              <a:spLocks/>
            </p:cNvSpPr>
            <p:nvPr/>
          </p:nvSpPr>
          <p:spPr bwMode="gray">
            <a:xfrm>
              <a:off x="6777984" y="905477"/>
              <a:ext cx="20574" cy="29209"/>
            </a:xfrm>
            <a:custGeom>
              <a:avLst/>
              <a:gdLst>
                <a:gd name="T0" fmla="*/ 9 w 19"/>
                <a:gd name="T1" fmla="*/ 0 h 27"/>
                <a:gd name="T2" fmla="*/ 1 w 19"/>
                <a:gd name="T3" fmla="*/ 3 h 27"/>
                <a:gd name="T4" fmla="*/ 0 w 19"/>
                <a:gd name="T5" fmla="*/ 13 h 27"/>
                <a:gd name="T6" fmla="*/ 4 w 19"/>
                <a:gd name="T7" fmla="*/ 8 h 27"/>
                <a:gd name="T8" fmla="*/ 8 w 19"/>
                <a:gd name="T9" fmla="*/ 2 h 27"/>
                <a:gd name="T10" fmla="*/ 9 w 1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7"/>
                <a:gd name="T20" fmla="*/ 19 w 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7">
                  <a:moveTo>
                    <a:pt x="19" y="0"/>
                  </a:moveTo>
                  <a:lnTo>
                    <a:pt x="2" y="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3" name="AutoShape 413"/>
            <p:cNvSpPr>
              <a:spLocks/>
            </p:cNvSpPr>
            <p:nvPr/>
          </p:nvSpPr>
          <p:spPr bwMode="gray">
            <a:xfrm>
              <a:off x="6638538" y="238165"/>
              <a:ext cx="27432" cy="17975"/>
            </a:xfrm>
            <a:custGeom>
              <a:avLst/>
              <a:gdLst>
                <a:gd name="T0" fmla="*/ 2 w 23"/>
                <a:gd name="T1" fmla="*/ 0 h 16"/>
                <a:gd name="T2" fmla="*/ 0 w 23"/>
                <a:gd name="T3" fmla="*/ 4 h 16"/>
                <a:gd name="T4" fmla="*/ 6 w 23"/>
                <a:gd name="T5" fmla="*/ 8 h 16"/>
                <a:gd name="T6" fmla="*/ 12 w 23"/>
                <a:gd name="T7" fmla="*/ 7 h 16"/>
                <a:gd name="T8" fmla="*/ 2 w 2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4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3" y="1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4" name="AutoShape 414"/>
            <p:cNvSpPr>
              <a:spLocks/>
            </p:cNvSpPr>
            <p:nvPr/>
          </p:nvSpPr>
          <p:spPr bwMode="gray">
            <a:xfrm>
              <a:off x="4514846" y="265127"/>
              <a:ext cx="43434" cy="13481"/>
            </a:xfrm>
            <a:custGeom>
              <a:avLst/>
              <a:gdLst>
                <a:gd name="T0" fmla="*/ 19 w 39"/>
                <a:gd name="T1" fmla="*/ 6 h 12"/>
                <a:gd name="T2" fmla="*/ 2 w 39"/>
                <a:gd name="T3" fmla="*/ 0 h 12"/>
                <a:gd name="T4" fmla="*/ 0 w 39"/>
                <a:gd name="T5" fmla="*/ 2 h 12"/>
                <a:gd name="T6" fmla="*/ 12 w 39"/>
                <a:gd name="T7" fmla="*/ 6 h 12"/>
                <a:gd name="T8" fmla="*/ 19 w 39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5" name="AutoShape 415"/>
            <p:cNvSpPr>
              <a:spLocks/>
            </p:cNvSpPr>
            <p:nvPr/>
          </p:nvSpPr>
          <p:spPr bwMode="gray">
            <a:xfrm>
              <a:off x="3913629" y="557216"/>
              <a:ext cx="25146" cy="11234"/>
            </a:xfrm>
            <a:custGeom>
              <a:avLst/>
              <a:gdLst>
                <a:gd name="T0" fmla="*/ 11 w 22"/>
                <a:gd name="T1" fmla="*/ 1 h 10"/>
                <a:gd name="T2" fmla="*/ 1 w 22"/>
                <a:gd name="T3" fmla="*/ 5 h 10"/>
                <a:gd name="T4" fmla="*/ 0 w 22"/>
                <a:gd name="T5" fmla="*/ 1 h 10"/>
                <a:gd name="T6" fmla="*/ 9 w 22"/>
                <a:gd name="T7" fmla="*/ 0 h 10"/>
                <a:gd name="T8" fmla="*/ 1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6" name="AutoShape 416"/>
            <p:cNvSpPr>
              <a:spLocks/>
            </p:cNvSpPr>
            <p:nvPr/>
          </p:nvSpPr>
          <p:spPr bwMode="gray">
            <a:xfrm>
              <a:off x="6775698" y="536995"/>
              <a:ext cx="16002" cy="17975"/>
            </a:xfrm>
            <a:custGeom>
              <a:avLst/>
              <a:gdLst>
                <a:gd name="T0" fmla="*/ 7 w 14"/>
                <a:gd name="T1" fmla="*/ 3 h 15"/>
                <a:gd name="T2" fmla="*/ 3 w 14"/>
                <a:gd name="T3" fmla="*/ 8 h 15"/>
                <a:gd name="T4" fmla="*/ 0 w 14"/>
                <a:gd name="T5" fmla="*/ 4 h 15"/>
                <a:gd name="T6" fmla="*/ 3 w 14"/>
                <a:gd name="T7" fmla="*/ 0 h 15"/>
                <a:gd name="T8" fmla="*/ 7 w 14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5"/>
                  </a:moveTo>
                  <a:lnTo>
                    <a:pt x="5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7" name="AutoShape 417"/>
            <p:cNvSpPr>
              <a:spLocks/>
            </p:cNvSpPr>
            <p:nvPr/>
          </p:nvSpPr>
          <p:spPr bwMode="gray">
            <a:xfrm>
              <a:off x="6492234" y="276361"/>
              <a:ext cx="32004" cy="8987"/>
            </a:xfrm>
            <a:custGeom>
              <a:avLst/>
              <a:gdLst>
                <a:gd name="T0" fmla="*/ 14 w 29"/>
                <a:gd name="T1" fmla="*/ 1 h 7"/>
                <a:gd name="T2" fmla="*/ 13 w 29"/>
                <a:gd name="T3" fmla="*/ 4 h 7"/>
                <a:gd name="T4" fmla="*/ 0 w 29"/>
                <a:gd name="T5" fmla="*/ 1 h 7"/>
                <a:gd name="T6" fmla="*/ 12 w 29"/>
                <a:gd name="T7" fmla="*/ 0 h 7"/>
                <a:gd name="T8" fmla="*/ 14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9" y="2"/>
                  </a:moveTo>
                  <a:lnTo>
                    <a:pt x="26" y="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8" name="AutoShape 418"/>
            <p:cNvSpPr>
              <a:spLocks/>
            </p:cNvSpPr>
            <p:nvPr/>
          </p:nvSpPr>
          <p:spPr bwMode="gray">
            <a:xfrm>
              <a:off x="4674866" y="195475"/>
              <a:ext cx="27432" cy="8987"/>
            </a:xfrm>
            <a:custGeom>
              <a:avLst/>
              <a:gdLst>
                <a:gd name="T0" fmla="*/ 12 w 25"/>
                <a:gd name="T1" fmla="*/ 3 h 7"/>
                <a:gd name="T2" fmla="*/ 0 w 25"/>
                <a:gd name="T3" fmla="*/ 4 h 7"/>
                <a:gd name="T4" fmla="*/ 1 w 25"/>
                <a:gd name="T5" fmla="*/ 0 h 7"/>
                <a:gd name="T6" fmla="*/ 7 w 25"/>
                <a:gd name="T7" fmla="*/ 2 h 7"/>
                <a:gd name="T8" fmla="*/ 12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9" name="AutoShape 419"/>
            <p:cNvSpPr>
              <a:spLocks/>
            </p:cNvSpPr>
            <p:nvPr/>
          </p:nvSpPr>
          <p:spPr bwMode="gray">
            <a:xfrm>
              <a:off x="4377686" y="44937"/>
              <a:ext cx="45720" cy="6741"/>
            </a:xfrm>
            <a:custGeom>
              <a:avLst/>
              <a:gdLst>
                <a:gd name="T0" fmla="*/ 20 w 41"/>
                <a:gd name="T1" fmla="*/ 0 h 5"/>
                <a:gd name="T2" fmla="*/ 0 w 41"/>
                <a:gd name="T3" fmla="*/ 1 h 5"/>
                <a:gd name="T4" fmla="*/ 11 w 41"/>
                <a:gd name="T5" fmla="*/ 3 h 5"/>
                <a:gd name="T6" fmla="*/ 20 w 4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"/>
                <a:gd name="T14" fmla="*/ 41 w 4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">
                  <a:moveTo>
                    <a:pt x="41" y="0"/>
                  </a:moveTo>
                  <a:lnTo>
                    <a:pt x="0" y="1"/>
                  </a:lnTo>
                  <a:lnTo>
                    <a:pt x="23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0" name="AutoShape 420"/>
            <p:cNvSpPr>
              <a:spLocks/>
            </p:cNvSpPr>
            <p:nvPr/>
          </p:nvSpPr>
          <p:spPr bwMode="gray">
            <a:xfrm>
              <a:off x="4425692" y="38196"/>
              <a:ext cx="43434" cy="6741"/>
            </a:xfrm>
            <a:custGeom>
              <a:avLst/>
              <a:gdLst>
                <a:gd name="T0" fmla="*/ 19 w 39"/>
                <a:gd name="T1" fmla="*/ 2 h 5"/>
                <a:gd name="T2" fmla="*/ 0 w 39"/>
                <a:gd name="T3" fmla="*/ 3 h 5"/>
                <a:gd name="T4" fmla="*/ 16 w 39"/>
                <a:gd name="T5" fmla="*/ 0 h 5"/>
                <a:gd name="T6" fmla="*/ 19 w 39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"/>
                <a:gd name="T14" fmla="*/ 39 w 3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">
                  <a:moveTo>
                    <a:pt x="39" y="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1" name="AutoShape 421"/>
            <p:cNvSpPr>
              <a:spLocks/>
            </p:cNvSpPr>
            <p:nvPr/>
          </p:nvSpPr>
          <p:spPr bwMode="gray">
            <a:xfrm>
              <a:off x="5362951" y="173007"/>
              <a:ext cx="32004" cy="6741"/>
            </a:xfrm>
            <a:custGeom>
              <a:avLst/>
              <a:gdLst>
                <a:gd name="T0" fmla="*/ 13 w 28"/>
                <a:gd name="T1" fmla="*/ 0 h 5"/>
                <a:gd name="T2" fmla="*/ 0 w 28"/>
                <a:gd name="T3" fmla="*/ 1 h 5"/>
                <a:gd name="T4" fmla="*/ 14 w 28"/>
                <a:gd name="T5" fmla="*/ 3 h 5"/>
                <a:gd name="T6" fmla="*/ 13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2" name="AutoShape 422"/>
            <p:cNvSpPr>
              <a:spLocks/>
            </p:cNvSpPr>
            <p:nvPr/>
          </p:nvSpPr>
          <p:spPr bwMode="gray">
            <a:xfrm>
              <a:off x="6839706" y="763926"/>
              <a:ext cx="6858" cy="15728"/>
            </a:xfrm>
            <a:custGeom>
              <a:avLst/>
              <a:gdLst>
                <a:gd name="T0" fmla="*/ 3 w 7"/>
                <a:gd name="T1" fmla="*/ 1 h 16"/>
                <a:gd name="T2" fmla="*/ 0 w 7"/>
                <a:gd name="T3" fmla="*/ 7 h 16"/>
                <a:gd name="T4" fmla="*/ 0 w 7"/>
                <a:gd name="T5" fmla="*/ 0 h 16"/>
                <a:gd name="T6" fmla="*/ 3 w 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3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3" name="AutoShape 423"/>
            <p:cNvSpPr>
              <a:spLocks/>
            </p:cNvSpPr>
            <p:nvPr/>
          </p:nvSpPr>
          <p:spPr bwMode="gray">
            <a:xfrm>
              <a:off x="6757410" y="932439"/>
              <a:ext cx="11430" cy="17975"/>
            </a:xfrm>
            <a:custGeom>
              <a:avLst/>
              <a:gdLst>
                <a:gd name="T0" fmla="*/ 5 w 9"/>
                <a:gd name="T1" fmla="*/ 0 h 16"/>
                <a:gd name="T2" fmla="*/ 0 w 9"/>
                <a:gd name="T3" fmla="*/ 8 h 16"/>
                <a:gd name="T4" fmla="*/ 0 w 9"/>
                <a:gd name="T5" fmla="*/ 2 h 16"/>
                <a:gd name="T6" fmla="*/ 5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4" name="AutoShape 424"/>
            <p:cNvSpPr>
              <a:spLocks/>
            </p:cNvSpPr>
            <p:nvPr/>
          </p:nvSpPr>
          <p:spPr bwMode="gray">
            <a:xfrm>
              <a:off x="5854441" y="179747"/>
              <a:ext cx="16002" cy="6741"/>
            </a:xfrm>
            <a:custGeom>
              <a:avLst/>
              <a:gdLst>
                <a:gd name="T0" fmla="*/ 7 w 14"/>
                <a:gd name="T1" fmla="*/ 0 h 6"/>
                <a:gd name="T2" fmla="*/ 0 w 14"/>
                <a:gd name="T3" fmla="*/ 0 h 6"/>
                <a:gd name="T4" fmla="*/ 7 w 14"/>
                <a:gd name="T5" fmla="*/ 3 h 6"/>
                <a:gd name="T6" fmla="*/ 7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5" name="AutoShape 425"/>
            <p:cNvSpPr>
              <a:spLocks/>
            </p:cNvSpPr>
            <p:nvPr/>
          </p:nvSpPr>
          <p:spPr bwMode="gray">
            <a:xfrm>
              <a:off x="4171946" y="44937"/>
              <a:ext cx="43434" cy="4494"/>
            </a:xfrm>
            <a:custGeom>
              <a:avLst/>
              <a:gdLst>
                <a:gd name="T0" fmla="*/ 19 w 40"/>
                <a:gd name="T1" fmla="*/ 1 h 2"/>
                <a:gd name="T2" fmla="*/ 0 w 40"/>
                <a:gd name="T3" fmla="*/ 2 h 2"/>
                <a:gd name="T4" fmla="*/ 4 w 40"/>
                <a:gd name="T5" fmla="*/ 0 h 2"/>
                <a:gd name="T6" fmla="*/ 19 w 40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"/>
                <a:gd name="T14" fmla="*/ 40 w 4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">
                  <a:moveTo>
                    <a:pt x="40" y="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6" name="AutoShape 426"/>
            <p:cNvSpPr>
              <a:spLocks/>
            </p:cNvSpPr>
            <p:nvPr/>
          </p:nvSpPr>
          <p:spPr bwMode="gray">
            <a:xfrm>
              <a:off x="4812026" y="217944"/>
              <a:ext cx="20574" cy="4494"/>
            </a:xfrm>
            <a:custGeom>
              <a:avLst/>
              <a:gdLst>
                <a:gd name="T0" fmla="*/ 9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9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7" name="AutoShape 427"/>
            <p:cNvSpPr>
              <a:spLocks/>
            </p:cNvSpPr>
            <p:nvPr/>
          </p:nvSpPr>
          <p:spPr bwMode="gray">
            <a:xfrm>
              <a:off x="4352540" y="51677"/>
              <a:ext cx="32004" cy="4494"/>
            </a:xfrm>
            <a:custGeom>
              <a:avLst/>
              <a:gdLst>
                <a:gd name="T0" fmla="*/ 14 w 27"/>
                <a:gd name="T1" fmla="*/ 0 h 2"/>
                <a:gd name="T2" fmla="*/ 0 w 27"/>
                <a:gd name="T3" fmla="*/ 0 h 2"/>
                <a:gd name="T4" fmla="*/ 6 w 27"/>
                <a:gd name="T5" fmla="*/ 2 h 2"/>
                <a:gd name="T6" fmla="*/ 14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"/>
                <a:gd name="T14" fmla="*/ 27 w 2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">
                  <a:moveTo>
                    <a:pt x="27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8" name="AutoShape 428"/>
            <p:cNvSpPr>
              <a:spLocks/>
            </p:cNvSpPr>
            <p:nvPr/>
          </p:nvSpPr>
          <p:spPr bwMode="gray">
            <a:xfrm>
              <a:off x="6926574" y="638103"/>
              <a:ext cx="36576" cy="20222"/>
            </a:xfrm>
            <a:custGeom>
              <a:avLst/>
              <a:gdLst>
                <a:gd name="T0" fmla="*/ 16 w 31"/>
                <a:gd name="T1" fmla="*/ 9 h 17"/>
                <a:gd name="T2" fmla="*/ 0 w 31"/>
                <a:gd name="T3" fmla="*/ 0 h 17"/>
                <a:gd name="T4" fmla="*/ 13 w 31"/>
                <a:gd name="T5" fmla="*/ 6 h 17"/>
                <a:gd name="T6" fmla="*/ 16 w 31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31" y="17"/>
                  </a:moveTo>
                  <a:lnTo>
                    <a:pt x="0" y="0"/>
                  </a:lnTo>
                  <a:lnTo>
                    <a:pt x="26" y="12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9" name="AutoShape 429"/>
            <p:cNvSpPr>
              <a:spLocks/>
            </p:cNvSpPr>
            <p:nvPr/>
          </p:nvSpPr>
          <p:spPr bwMode="gray">
            <a:xfrm>
              <a:off x="5724139" y="143798"/>
              <a:ext cx="18288" cy="8987"/>
            </a:xfrm>
            <a:custGeom>
              <a:avLst/>
              <a:gdLst>
                <a:gd name="T0" fmla="*/ 7 w 17"/>
                <a:gd name="T1" fmla="*/ 2 h 10"/>
                <a:gd name="T2" fmla="*/ 0 w 17"/>
                <a:gd name="T3" fmla="*/ 0 h 10"/>
                <a:gd name="T4" fmla="*/ 8 w 17"/>
                <a:gd name="T5" fmla="*/ 4 h 10"/>
                <a:gd name="T6" fmla="*/ 7 w 1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14" y="5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0" name="AutoShape 430"/>
            <p:cNvSpPr>
              <a:spLocks/>
            </p:cNvSpPr>
            <p:nvPr/>
          </p:nvSpPr>
          <p:spPr bwMode="gray">
            <a:xfrm>
              <a:off x="3913629" y="545982"/>
              <a:ext cx="18288" cy="2247"/>
            </a:xfrm>
            <a:custGeom>
              <a:avLst/>
              <a:gdLst>
                <a:gd name="T0" fmla="*/ 8 w 16"/>
                <a:gd name="T1" fmla="*/ 1 h 2"/>
                <a:gd name="T2" fmla="*/ 0 w 16"/>
                <a:gd name="T3" fmla="*/ 1 h 2"/>
                <a:gd name="T4" fmla="*/ 2 w 16"/>
                <a:gd name="T5" fmla="*/ 0 h 2"/>
                <a:gd name="T6" fmla="*/ 8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1" name="AutoShape 431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2" name="AutoShape 432"/>
            <p:cNvSpPr>
              <a:spLocks/>
            </p:cNvSpPr>
            <p:nvPr/>
          </p:nvSpPr>
          <p:spPr bwMode="gray">
            <a:xfrm>
              <a:off x="3829047" y="793135"/>
              <a:ext cx="130302" cy="47184"/>
            </a:xfrm>
            <a:custGeom>
              <a:avLst/>
              <a:gdLst>
                <a:gd name="T0" fmla="*/ 21 w 114"/>
                <a:gd name="T1" fmla="*/ 0 h 41"/>
                <a:gd name="T2" fmla="*/ 21 w 114"/>
                <a:gd name="T3" fmla="*/ 1 h 41"/>
                <a:gd name="T4" fmla="*/ 18 w 114"/>
                <a:gd name="T5" fmla="*/ 4 h 41"/>
                <a:gd name="T6" fmla="*/ 15 w 114"/>
                <a:gd name="T7" fmla="*/ 4 h 41"/>
                <a:gd name="T8" fmla="*/ 15 w 114"/>
                <a:gd name="T9" fmla="*/ 6 h 41"/>
                <a:gd name="T10" fmla="*/ 12 w 114"/>
                <a:gd name="T11" fmla="*/ 9 h 41"/>
                <a:gd name="T12" fmla="*/ 7 w 114"/>
                <a:gd name="T13" fmla="*/ 10 h 41"/>
                <a:gd name="T14" fmla="*/ 4 w 114"/>
                <a:gd name="T15" fmla="*/ 10 h 41"/>
                <a:gd name="T16" fmla="*/ 0 w 114"/>
                <a:gd name="T17" fmla="*/ 10 h 41"/>
                <a:gd name="T18" fmla="*/ 7 w 114"/>
                <a:gd name="T19" fmla="*/ 19 h 41"/>
                <a:gd name="T20" fmla="*/ 10 w 114"/>
                <a:gd name="T21" fmla="*/ 21 h 41"/>
                <a:gd name="T22" fmla="*/ 22 w 114"/>
                <a:gd name="T23" fmla="*/ 21 h 41"/>
                <a:gd name="T24" fmla="*/ 37 w 114"/>
                <a:gd name="T25" fmla="*/ 13 h 41"/>
                <a:gd name="T26" fmla="*/ 54 w 114"/>
                <a:gd name="T27" fmla="*/ 14 h 41"/>
                <a:gd name="T28" fmla="*/ 57 w 114"/>
                <a:gd name="T29" fmla="*/ 6 h 41"/>
                <a:gd name="T30" fmla="*/ 42 w 114"/>
                <a:gd name="T31" fmla="*/ 3 h 41"/>
                <a:gd name="T32" fmla="*/ 34 w 114"/>
                <a:gd name="T33" fmla="*/ 3 h 41"/>
                <a:gd name="T34" fmla="*/ 32 w 114"/>
                <a:gd name="T35" fmla="*/ 1 h 41"/>
                <a:gd name="T36" fmla="*/ 2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3" name="AutoShape 433"/>
            <p:cNvSpPr>
              <a:spLocks/>
            </p:cNvSpPr>
            <p:nvPr/>
          </p:nvSpPr>
          <p:spPr bwMode="gray">
            <a:xfrm>
              <a:off x="3767325" y="867280"/>
              <a:ext cx="64008" cy="38196"/>
            </a:xfrm>
            <a:custGeom>
              <a:avLst/>
              <a:gdLst>
                <a:gd name="T0" fmla="*/ 4 w 56"/>
                <a:gd name="T1" fmla="*/ 17 h 34"/>
                <a:gd name="T2" fmla="*/ 9 w 56"/>
                <a:gd name="T3" fmla="*/ 17 h 34"/>
                <a:gd name="T4" fmla="*/ 11 w 56"/>
                <a:gd name="T5" fmla="*/ 15 h 34"/>
                <a:gd name="T6" fmla="*/ 12 w 56"/>
                <a:gd name="T7" fmla="*/ 16 h 34"/>
                <a:gd name="T8" fmla="*/ 13 w 56"/>
                <a:gd name="T9" fmla="*/ 16 h 34"/>
                <a:gd name="T10" fmla="*/ 13 w 56"/>
                <a:gd name="T11" fmla="*/ 15 h 34"/>
                <a:gd name="T12" fmla="*/ 15 w 56"/>
                <a:gd name="T13" fmla="*/ 17 h 34"/>
                <a:gd name="T14" fmla="*/ 18 w 56"/>
                <a:gd name="T15" fmla="*/ 17 h 34"/>
                <a:gd name="T16" fmla="*/ 18 w 56"/>
                <a:gd name="T17" fmla="*/ 15 h 34"/>
                <a:gd name="T18" fmla="*/ 18 w 56"/>
                <a:gd name="T19" fmla="*/ 13 h 34"/>
                <a:gd name="T20" fmla="*/ 21 w 56"/>
                <a:gd name="T21" fmla="*/ 12 h 34"/>
                <a:gd name="T22" fmla="*/ 22 w 56"/>
                <a:gd name="T23" fmla="*/ 12 h 34"/>
                <a:gd name="T24" fmla="*/ 21 w 56"/>
                <a:gd name="T25" fmla="*/ 10 h 34"/>
                <a:gd name="T26" fmla="*/ 21 w 56"/>
                <a:gd name="T27" fmla="*/ 9 h 34"/>
                <a:gd name="T28" fmla="*/ 20 w 56"/>
                <a:gd name="T29" fmla="*/ 7 h 34"/>
                <a:gd name="T30" fmla="*/ 24 w 56"/>
                <a:gd name="T31" fmla="*/ 6 h 34"/>
                <a:gd name="T32" fmla="*/ 24 w 56"/>
                <a:gd name="T33" fmla="*/ 5 h 34"/>
                <a:gd name="T34" fmla="*/ 27 w 56"/>
                <a:gd name="T35" fmla="*/ 5 h 34"/>
                <a:gd name="T36" fmla="*/ 27 w 56"/>
                <a:gd name="T37" fmla="*/ 4 h 34"/>
                <a:gd name="T38" fmla="*/ 28 w 56"/>
                <a:gd name="T39" fmla="*/ 4 h 34"/>
                <a:gd name="T40" fmla="*/ 28 w 56"/>
                <a:gd name="T41" fmla="*/ 3 h 34"/>
                <a:gd name="T42" fmla="*/ 25 w 56"/>
                <a:gd name="T43" fmla="*/ 1 h 34"/>
                <a:gd name="T44" fmla="*/ 25 w 56"/>
                <a:gd name="T45" fmla="*/ 0 h 34"/>
                <a:gd name="T46" fmla="*/ 6 w 56"/>
                <a:gd name="T47" fmla="*/ 4 h 34"/>
                <a:gd name="T48" fmla="*/ 1 w 56"/>
                <a:gd name="T49" fmla="*/ 4 h 34"/>
                <a:gd name="T50" fmla="*/ 0 w 56"/>
                <a:gd name="T51" fmla="*/ 7 h 34"/>
                <a:gd name="T52" fmla="*/ 3 w 56"/>
                <a:gd name="T53" fmla="*/ 15 h 34"/>
                <a:gd name="T54" fmla="*/ 4 w 56"/>
                <a:gd name="T55" fmla="*/ 1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4" name="AutoShape 434"/>
            <p:cNvSpPr>
              <a:spLocks/>
            </p:cNvSpPr>
            <p:nvPr/>
          </p:nvSpPr>
          <p:spPr bwMode="gray">
            <a:xfrm>
              <a:off x="3691887" y="296583"/>
              <a:ext cx="228600" cy="341520"/>
            </a:xfrm>
            <a:custGeom>
              <a:avLst/>
              <a:gdLst>
                <a:gd name="T0" fmla="*/ 79 w 202"/>
                <a:gd name="T1" fmla="*/ 50 h 305"/>
                <a:gd name="T2" fmla="*/ 69 w 202"/>
                <a:gd name="T3" fmla="*/ 59 h 305"/>
                <a:gd name="T4" fmla="*/ 62 w 202"/>
                <a:gd name="T5" fmla="*/ 63 h 305"/>
                <a:gd name="T6" fmla="*/ 58 w 202"/>
                <a:gd name="T7" fmla="*/ 65 h 305"/>
                <a:gd name="T8" fmla="*/ 53 w 202"/>
                <a:gd name="T9" fmla="*/ 66 h 305"/>
                <a:gd name="T10" fmla="*/ 51 w 202"/>
                <a:gd name="T11" fmla="*/ 71 h 305"/>
                <a:gd name="T12" fmla="*/ 50 w 202"/>
                <a:gd name="T13" fmla="*/ 73 h 305"/>
                <a:gd name="T14" fmla="*/ 50 w 202"/>
                <a:gd name="T15" fmla="*/ 80 h 305"/>
                <a:gd name="T16" fmla="*/ 51 w 202"/>
                <a:gd name="T17" fmla="*/ 92 h 305"/>
                <a:gd name="T18" fmla="*/ 62 w 202"/>
                <a:gd name="T19" fmla="*/ 96 h 305"/>
                <a:gd name="T20" fmla="*/ 66 w 202"/>
                <a:gd name="T21" fmla="*/ 101 h 305"/>
                <a:gd name="T22" fmla="*/ 57 w 202"/>
                <a:gd name="T23" fmla="*/ 106 h 305"/>
                <a:gd name="T24" fmla="*/ 54 w 202"/>
                <a:gd name="T25" fmla="*/ 102 h 305"/>
                <a:gd name="T26" fmla="*/ 54 w 202"/>
                <a:gd name="T27" fmla="*/ 104 h 305"/>
                <a:gd name="T28" fmla="*/ 43 w 202"/>
                <a:gd name="T29" fmla="*/ 105 h 305"/>
                <a:gd name="T30" fmla="*/ 63 w 202"/>
                <a:gd name="T31" fmla="*/ 107 h 305"/>
                <a:gd name="T32" fmla="*/ 57 w 202"/>
                <a:gd name="T33" fmla="*/ 111 h 305"/>
                <a:gd name="T34" fmla="*/ 56 w 202"/>
                <a:gd name="T35" fmla="*/ 109 h 305"/>
                <a:gd name="T36" fmla="*/ 50 w 202"/>
                <a:gd name="T37" fmla="*/ 114 h 305"/>
                <a:gd name="T38" fmla="*/ 47 w 202"/>
                <a:gd name="T39" fmla="*/ 114 h 305"/>
                <a:gd name="T40" fmla="*/ 50 w 202"/>
                <a:gd name="T41" fmla="*/ 117 h 305"/>
                <a:gd name="T42" fmla="*/ 48 w 202"/>
                <a:gd name="T43" fmla="*/ 122 h 305"/>
                <a:gd name="T44" fmla="*/ 50 w 202"/>
                <a:gd name="T45" fmla="*/ 125 h 305"/>
                <a:gd name="T46" fmla="*/ 49 w 202"/>
                <a:gd name="T47" fmla="*/ 124 h 305"/>
                <a:gd name="T48" fmla="*/ 47 w 202"/>
                <a:gd name="T49" fmla="*/ 134 h 305"/>
                <a:gd name="T50" fmla="*/ 46 w 202"/>
                <a:gd name="T51" fmla="*/ 143 h 305"/>
                <a:gd name="T52" fmla="*/ 31 w 202"/>
                <a:gd name="T53" fmla="*/ 146 h 305"/>
                <a:gd name="T54" fmla="*/ 29 w 202"/>
                <a:gd name="T55" fmla="*/ 152 h 305"/>
                <a:gd name="T56" fmla="*/ 19 w 202"/>
                <a:gd name="T57" fmla="*/ 152 h 305"/>
                <a:gd name="T58" fmla="*/ 16 w 202"/>
                <a:gd name="T59" fmla="*/ 143 h 305"/>
                <a:gd name="T60" fmla="*/ 14 w 202"/>
                <a:gd name="T61" fmla="*/ 135 h 305"/>
                <a:gd name="T62" fmla="*/ 5 w 202"/>
                <a:gd name="T63" fmla="*/ 122 h 305"/>
                <a:gd name="T64" fmla="*/ 6 w 202"/>
                <a:gd name="T65" fmla="*/ 119 h 305"/>
                <a:gd name="T66" fmla="*/ 3 w 202"/>
                <a:gd name="T67" fmla="*/ 118 h 305"/>
                <a:gd name="T68" fmla="*/ 3 w 202"/>
                <a:gd name="T69" fmla="*/ 119 h 305"/>
                <a:gd name="T70" fmla="*/ 0 w 202"/>
                <a:gd name="T71" fmla="*/ 112 h 305"/>
                <a:gd name="T72" fmla="*/ 2 w 202"/>
                <a:gd name="T73" fmla="*/ 110 h 305"/>
                <a:gd name="T74" fmla="*/ 7 w 202"/>
                <a:gd name="T75" fmla="*/ 100 h 305"/>
                <a:gd name="T76" fmla="*/ 8 w 202"/>
                <a:gd name="T77" fmla="*/ 90 h 305"/>
                <a:gd name="T78" fmla="*/ 8 w 202"/>
                <a:gd name="T79" fmla="*/ 87 h 305"/>
                <a:gd name="T80" fmla="*/ 12 w 202"/>
                <a:gd name="T81" fmla="*/ 83 h 305"/>
                <a:gd name="T82" fmla="*/ 5 w 202"/>
                <a:gd name="T83" fmla="*/ 79 h 305"/>
                <a:gd name="T84" fmla="*/ 5 w 202"/>
                <a:gd name="T85" fmla="*/ 69 h 305"/>
                <a:gd name="T86" fmla="*/ 5 w 202"/>
                <a:gd name="T87" fmla="*/ 58 h 305"/>
                <a:gd name="T88" fmla="*/ 12 w 202"/>
                <a:gd name="T89" fmla="*/ 53 h 305"/>
                <a:gd name="T90" fmla="*/ 20 w 202"/>
                <a:gd name="T91" fmla="*/ 52 h 305"/>
                <a:gd name="T92" fmla="*/ 15 w 202"/>
                <a:gd name="T93" fmla="*/ 48 h 305"/>
                <a:gd name="T94" fmla="*/ 21 w 202"/>
                <a:gd name="T95" fmla="*/ 34 h 305"/>
                <a:gd name="T96" fmla="*/ 20 w 202"/>
                <a:gd name="T97" fmla="*/ 31 h 305"/>
                <a:gd name="T98" fmla="*/ 28 w 202"/>
                <a:gd name="T99" fmla="*/ 29 h 305"/>
                <a:gd name="T100" fmla="*/ 32 w 202"/>
                <a:gd name="T101" fmla="*/ 23 h 305"/>
                <a:gd name="T102" fmla="*/ 36 w 202"/>
                <a:gd name="T103" fmla="*/ 12 h 305"/>
                <a:gd name="T104" fmla="*/ 47 w 202"/>
                <a:gd name="T105" fmla="*/ 9 h 305"/>
                <a:gd name="T106" fmla="*/ 48 w 202"/>
                <a:gd name="T107" fmla="*/ 5 h 305"/>
                <a:gd name="T108" fmla="*/ 61 w 202"/>
                <a:gd name="T109" fmla="*/ 6 h 305"/>
                <a:gd name="T110" fmla="*/ 60 w 202"/>
                <a:gd name="T111" fmla="*/ 0 h 305"/>
                <a:gd name="T112" fmla="*/ 64 w 202"/>
                <a:gd name="T113" fmla="*/ 0 h 305"/>
                <a:gd name="T114" fmla="*/ 87 w 202"/>
                <a:gd name="T115" fmla="*/ 9 h 305"/>
                <a:gd name="T116" fmla="*/ 96 w 202"/>
                <a:gd name="T117" fmla="*/ 24 h 305"/>
                <a:gd name="T118" fmla="*/ 100 w 202"/>
                <a:gd name="T119" fmla="*/ 34 h 305"/>
                <a:gd name="T120" fmla="*/ 88 w 202"/>
                <a:gd name="T121" fmla="*/ 34 h 305"/>
                <a:gd name="T122" fmla="*/ 85 w 202"/>
                <a:gd name="T123" fmla="*/ 35 h 305"/>
                <a:gd name="T124" fmla="*/ 84 w 202"/>
                <a:gd name="T125" fmla="*/ 37 h 305"/>
                <a:gd name="T126" fmla="*/ 83 w 202"/>
                <a:gd name="T127" fmla="*/ 36 h 30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02"/>
                <a:gd name="T193" fmla="*/ 0 h 305"/>
                <a:gd name="T194" fmla="*/ 202 w 202"/>
                <a:gd name="T195" fmla="*/ 305 h 30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5" name="AutoShape 435"/>
            <p:cNvSpPr>
              <a:spLocks/>
            </p:cNvSpPr>
            <p:nvPr/>
          </p:nvSpPr>
          <p:spPr bwMode="gray">
            <a:xfrm>
              <a:off x="3838191" y="575191"/>
              <a:ext cx="11430" cy="20222"/>
            </a:xfrm>
            <a:custGeom>
              <a:avLst/>
              <a:gdLst>
                <a:gd name="T0" fmla="*/ 5 w 10"/>
                <a:gd name="T1" fmla="*/ 0 h 18"/>
                <a:gd name="T2" fmla="*/ 5 w 10"/>
                <a:gd name="T3" fmla="*/ 2 h 18"/>
                <a:gd name="T4" fmla="*/ 3 w 10"/>
                <a:gd name="T5" fmla="*/ 8 h 18"/>
                <a:gd name="T6" fmla="*/ 2 w 10"/>
                <a:gd name="T7" fmla="*/ 9 h 18"/>
                <a:gd name="T8" fmla="*/ 0 w 10"/>
                <a:gd name="T9" fmla="*/ 5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6" name="AutoShape 436"/>
            <p:cNvSpPr>
              <a:spLocks/>
            </p:cNvSpPr>
            <p:nvPr/>
          </p:nvSpPr>
          <p:spPr bwMode="gray">
            <a:xfrm>
              <a:off x="3600447" y="844812"/>
              <a:ext cx="96012" cy="47184"/>
            </a:xfrm>
            <a:custGeom>
              <a:avLst/>
              <a:gdLst>
                <a:gd name="T0" fmla="*/ 40 w 84"/>
                <a:gd name="T1" fmla="*/ 13 h 42"/>
                <a:gd name="T2" fmla="*/ 38 w 84"/>
                <a:gd name="T3" fmla="*/ 17 h 42"/>
                <a:gd name="T4" fmla="*/ 31 w 84"/>
                <a:gd name="T5" fmla="*/ 17 h 42"/>
                <a:gd name="T6" fmla="*/ 27 w 84"/>
                <a:gd name="T7" fmla="*/ 21 h 42"/>
                <a:gd name="T8" fmla="*/ 21 w 84"/>
                <a:gd name="T9" fmla="*/ 16 h 42"/>
                <a:gd name="T10" fmla="*/ 15 w 84"/>
                <a:gd name="T11" fmla="*/ 21 h 42"/>
                <a:gd name="T12" fmla="*/ 9 w 84"/>
                <a:gd name="T13" fmla="*/ 21 h 42"/>
                <a:gd name="T14" fmla="*/ 3 w 84"/>
                <a:gd name="T15" fmla="*/ 14 h 42"/>
                <a:gd name="T16" fmla="*/ 0 w 84"/>
                <a:gd name="T17" fmla="*/ 17 h 42"/>
                <a:gd name="T18" fmla="*/ 9 w 84"/>
                <a:gd name="T19" fmla="*/ 5 h 42"/>
                <a:gd name="T20" fmla="*/ 11 w 84"/>
                <a:gd name="T21" fmla="*/ 3 h 42"/>
                <a:gd name="T22" fmla="*/ 13 w 84"/>
                <a:gd name="T23" fmla="*/ 1 h 42"/>
                <a:gd name="T24" fmla="*/ 23 w 84"/>
                <a:gd name="T25" fmla="*/ 0 h 42"/>
                <a:gd name="T26" fmla="*/ 33 w 84"/>
                <a:gd name="T27" fmla="*/ 2 h 42"/>
                <a:gd name="T28" fmla="*/ 33 w 84"/>
                <a:gd name="T29" fmla="*/ 5 h 42"/>
                <a:gd name="T30" fmla="*/ 33 w 84"/>
                <a:gd name="T31" fmla="*/ 6 h 42"/>
                <a:gd name="T32" fmla="*/ 33 w 84"/>
                <a:gd name="T33" fmla="*/ 7 h 42"/>
                <a:gd name="T34" fmla="*/ 35 w 84"/>
                <a:gd name="T35" fmla="*/ 7 h 42"/>
                <a:gd name="T36" fmla="*/ 42 w 84"/>
                <a:gd name="T37" fmla="*/ 10 h 42"/>
                <a:gd name="T38" fmla="*/ 42 w 84"/>
                <a:gd name="T39" fmla="*/ 11 h 42"/>
                <a:gd name="T40" fmla="*/ 40 w 84"/>
                <a:gd name="T41" fmla="*/ 1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7" name="AutoShape 437"/>
            <p:cNvSpPr>
              <a:spLocks/>
            </p:cNvSpPr>
            <p:nvPr/>
          </p:nvSpPr>
          <p:spPr bwMode="gray">
            <a:xfrm>
              <a:off x="3952491" y="714495"/>
              <a:ext cx="404622" cy="217944"/>
            </a:xfrm>
            <a:custGeom>
              <a:avLst/>
              <a:gdLst>
                <a:gd name="T0" fmla="*/ 93 w 354"/>
                <a:gd name="T1" fmla="*/ 0 h 194"/>
                <a:gd name="T2" fmla="*/ 86 w 354"/>
                <a:gd name="T3" fmla="*/ 3 h 194"/>
                <a:gd name="T4" fmla="*/ 75 w 354"/>
                <a:gd name="T5" fmla="*/ 9 h 194"/>
                <a:gd name="T6" fmla="*/ 75 w 354"/>
                <a:gd name="T7" fmla="*/ 12 h 194"/>
                <a:gd name="T8" fmla="*/ 58 w 354"/>
                <a:gd name="T9" fmla="*/ 10 h 194"/>
                <a:gd name="T10" fmla="*/ 42 w 354"/>
                <a:gd name="T11" fmla="*/ 6 h 194"/>
                <a:gd name="T12" fmla="*/ 25 w 354"/>
                <a:gd name="T13" fmla="*/ 6 h 194"/>
                <a:gd name="T14" fmla="*/ 9 w 354"/>
                <a:gd name="T15" fmla="*/ 6 h 194"/>
                <a:gd name="T16" fmla="*/ 14 w 354"/>
                <a:gd name="T17" fmla="*/ 19 h 194"/>
                <a:gd name="T18" fmla="*/ 13 w 354"/>
                <a:gd name="T19" fmla="*/ 25 h 194"/>
                <a:gd name="T20" fmla="*/ 5 w 354"/>
                <a:gd name="T21" fmla="*/ 37 h 194"/>
                <a:gd name="T22" fmla="*/ 3 w 354"/>
                <a:gd name="T23" fmla="*/ 41 h 194"/>
                <a:gd name="T24" fmla="*/ 0 w 354"/>
                <a:gd name="T25" fmla="*/ 49 h 194"/>
                <a:gd name="T26" fmla="*/ 8 w 354"/>
                <a:gd name="T27" fmla="*/ 54 h 194"/>
                <a:gd name="T28" fmla="*/ 9 w 354"/>
                <a:gd name="T29" fmla="*/ 54 h 194"/>
                <a:gd name="T30" fmla="*/ 26 w 354"/>
                <a:gd name="T31" fmla="*/ 56 h 194"/>
                <a:gd name="T32" fmla="*/ 43 w 354"/>
                <a:gd name="T33" fmla="*/ 51 h 194"/>
                <a:gd name="T34" fmla="*/ 51 w 354"/>
                <a:gd name="T35" fmla="*/ 45 h 194"/>
                <a:gd name="T36" fmla="*/ 54 w 354"/>
                <a:gd name="T37" fmla="*/ 46 h 194"/>
                <a:gd name="T38" fmla="*/ 62 w 354"/>
                <a:gd name="T39" fmla="*/ 53 h 194"/>
                <a:gd name="T40" fmla="*/ 71 w 354"/>
                <a:gd name="T41" fmla="*/ 60 h 194"/>
                <a:gd name="T42" fmla="*/ 78 w 354"/>
                <a:gd name="T43" fmla="*/ 67 h 194"/>
                <a:gd name="T44" fmla="*/ 86 w 354"/>
                <a:gd name="T45" fmla="*/ 75 h 194"/>
                <a:gd name="T46" fmla="*/ 93 w 354"/>
                <a:gd name="T47" fmla="*/ 69 h 194"/>
                <a:gd name="T48" fmla="*/ 96 w 354"/>
                <a:gd name="T49" fmla="*/ 71 h 194"/>
                <a:gd name="T50" fmla="*/ 95 w 354"/>
                <a:gd name="T51" fmla="*/ 65 h 194"/>
                <a:gd name="T52" fmla="*/ 97 w 354"/>
                <a:gd name="T53" fmla="*/ 69 h 194"/>
                <a:gd name="T54" fmla="*/ 104 w 354"/>
                <a:gd name="T55" fmla="*/ 71 h 194"/>
                <a:gd name="T56" fmla="*/ 94 w 354"/>
                <a:gd name="T57" fmla="*/ 72 h 194"/>
                <a:gd name="T58" fmla="*/ 98 w 354"/>
                <a:gd name="T59" fmla="*/ 75 h 194"/>
                <a:gd name="T60" fmla="*/ 107 w 354"/>
                <a:gd name="T61" fmla="*/ 77 h 194"/>
                <a:gd name="T62" fmla="*/ 116 w 354"/>
                <a:gd name="T63" fmla="*/ 78 h 194"/>
                <a:gd name="T64" fmla="*/ 105 w 354"/>
                <a:gd name="T65" fmla="*/ 85 h 194"/>
                <a:gd name="T66" fmla="*/ 112 w 354"/>
                <a:gd name="T67" fmla="*/ 88 h 194"/>
                <a:gd name="T68" fmla="*/ 117 w 354"/>
                <a:gd name="T69" fmla="*/ 93 h 194"/>
                <a:gd name="T70" fmla="*/ 119 w 354"/>
                <a:gd name="T71" fmla="*/ 97 h 194"/>
                <a:gd name="T72" fmla="*/ 133 w 354"/>
                <a:gd name="T73" fmla="*/ 92 h 194"/>
                <a:gd name="T74" fmla="*/ 140 w 354"/>
                <a:gd name="T75" fmla="*/ 91 h 194"/>
                <a:gd name="T76" fmla="*/ 146 w 354"/>
                <a:gd name="T77" fmla="*/ 87 h 194"/>
                <a:gd name="T78" fmla="*/ 138 w 354"/>
                <a:gd name="T79" fmla="*/ 87 h 194"/>
                <a:gd name="T80" fmla="*/ 128 w 354"/>
                <a:gd name="T81" fmla="*/ 79 h 194"/>
                <a:gd name="T82" fmla="*/ 131 w 354"/>
                <a:gd name="T83" fmla="*/ 74 h 194"/>
                <a:gd name="T84" fmla="*/ 129 w 354"/>
                <a:gd name="T85" fmla="*/ 77 h 194"/>
                <a:gd name="T86" fmla="*/ 132 w 354"/>
                <a:gd name="T87" fmla="*/ 75 h 194"/>
                <a:gd name="T88" fmla="*/ 146 w 354"/>
                <a:gd name="T89" fmla="*/ 69 h 194"/>
                <a:gd name="T90" fmla="*/ 161 w 354"/>
                <a:gd name="T91" fmla="*/ 63 h 194"/>
                <a:gd name="T92" fmla="*/ 166 w 354"/>
                <a:gd name="T93" fmla="*/ 63 h 194"/>
                <a:gd name="T94" fmla="*/ 170 w 354"/>
                <a:gd name="T95" fmla="*/ 56 h 194"/>
                <a:gd name="T96" fmla="*/ 177 w 354"/>
                <a:gd name="T97" fmla="*/ 52 h 194"/>
                <a:gd name="T98" fmla="*/ 171 w 354"/>
                <a:gd name="T99" fmla="*/ 35 h 194"/>
                <a:gd name="T100" fmla="*/ 156 w 354"/>
                <a:gd name="T101" fmla="*/ 30 h 194"/>
                <a:gd name="T102" fmla="*/ 142 w 354"/>
                <a:gd name="T103" fmla="*/ 26 h 194"/>
                <a:gd name="T104" fmla="*/ 136 w 354"/>
                <a:gd name="T105" fmla="*/ 27 h 194"/>
                <a:gd name="T106" fmla="*/ 123 w 354"/>
                <a:gd name="T107" fmla="*/ 16 h 194"/>
                <a:gd name="T108" fmla="*/ 110 w 354"/>
                <a:gd name="T109" fmla="*/ 6 h 194"/>
                <a:gd name="T110" fmla="*/ 108 w 354"/>
                <a:gd name="T111" fmla="*/ 2 h 194"/>
                <a:gd name="T112" fmla="*/ 93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8" name="AutoShape 438"/>
            <p:cNvSpPr>
              <a:spLocks/>
            </p:cNvSpPr>
            <p:nvPr/>
          </p:nvSpPr>
          <p:spPr bwMode="gray">
            <a:xfrm>
              <a:off x="3883911" y="887502"/>
              <a:ext cx="100584" cy="116836"/>
            </a:xfrm>
            <a:custGeom>
              <a:avLst/>
              <a:gdLst>
                <a:gd name="T0" fmla="*/ 8 w 89"/>
                <a:gd name="T1" fmla="*/ 11 h 104"/>
                <a:gd name="T2" fmla="*/ 8 w 89"/>
                <a:gd name="T3" fmla="*/ 11 h 104"/>
                <a:gd name="T4" fmla="*/ 5 w 89"/>
                <a:gd name="T5" fmla="*/ 12 h 104"/>
                <a:gd name="T6" fmla="*/ 4 w 89"/>
                <a:gd name="T7" fmla="*/ 15 h 104"/>
                <a:gd name="T8" fmla="*/ 7 w 89"/>
                <a:gd name="T9" fmla="*/ 15 h 104"/>
                <a:gd name="T10" fmla="*/ 7 w 89"/>
                <a:gd name="T11" fmla="*/ 17 h 104"/>
                <a:gd name="T12" fmla="*/ 6 w 89"/>
                <a:gd name="T13" fmla="*/ 19 h 104"/>
                <a:gd name="T14" fmla="*/ 5 w 89"/>
                <a:gd name="T15" fmla="*/ 20 h 104"/>
                <a:gd name="T16" fmla="*/ 5 w 89"/>
                <a:gd name="T17" fmla="*/ 22 h 104"/>
                <a:gd name="T18" fmla="*/ 7 w 89"/>
                <a:gd name="T19" fmla="*/ 23 h 104"/>
                <a:gd name="T20" fmla="*/ 11 w 89"/>
                <a:gd name="T21" fmla="*/ 25 h 104"/>
                <a:gd name="T22" fmla="*/ 8 w 89"/>
                <a:gd name="T23" fmla="*/ 27 h 104"/>
                <a:gd name="T24" fmla="*/ 10 w 89"/>
                <a:gd name="T25" fmla="*/ 28 h 104"/>
                <a:gd name="T26" fmla="*/ 10 w 89"/>
                <a:gd name="T27" fmla="*/ 31 h 104"/>
                <a:gd name="T28" fmla="*/ 5 w 89"/>
                <a:gd name="T29" fmla="*/ 32 h 104"/>
                <a:gd name="T30" fmla="*/ 7 w 89"/>
                <a:gd name="T31" fmla="*/ 35 h 104"/>
                <a:gd name="T32" fmla="*/ 6 w 89"/>
                <a:gd name="T33" fmla="*/ 36 h 104"/>
                <a:gd name="T34" fmla="*/ 4 w 89"/>
                <a:gd name="T35" fmla="*/ 34 h 104"/>
                <a:gd name="T36" fmla="*/ 2 w 89"/>
                <a:gd name="T37" fmla="*/ 38 h 104"/>
                <a:gd name="T38" fmla="*/ 0 w 89"/>
                <a:gd name="T39" fmla="*/ 39 h 104"/>
                <a:gd name="T40" fmla="*/ 3 w 89"/>
                <a:gd name="T41" fmla="*/ 43 h 104"/>
                <a:gd name="T42" fmla="*/ 0 w 89"/>
                <a:gd name="T43" fmla="*/ 43 h 104"/>
                <a:gd name="T44" fmla="*/ 0 w 89"/>
                <a:gd name="T45" fmla="*/ 44 h 104"/>
                <a:gd name="T46" fmla="*/ 0 w 89"/>
                <a:gd name="T47" fmla="*/ 45 h 104"/>
                <a:gd name="T48" fmla="*/ 7 w 89"/>
                <a:gd name="T49" fmla="*/ 49 h 104"/>
                <a:gd name="T50" fmla="*/ 11 w 89"/>
                <a:gd name="T51" fmla="*/ 52 h 104"/>
                <a:gd name="T52" fmla="*/ 12 w 89"/>
                <a:gd name="T53" fmla="*/ 44 h 104"/>
                <a:gd name="T54" fmla="*/ 18 w 89"/>
                <a:gd name="T55" fmla="*/ 46 h 104"/>
                <a:gd name="T56" fmla="*/ 21 w 89"/>
                <a:gd name="T57" fmla="*/ 52 h 104"/>
                <a:gd name="T58" fmla="*/ 23 w 89"/>
                <a:gd name="T59" fmla="*/ 51 h 104"/>
                <a:gd name="T60" fmla="*/ 23 w 89"/>
                <a:gd name="T61" fmla="*/ 50 h 104"/>
                <a:gd name="T62" fmla="*/ 27 w 89"/>
                <a:gd name="T63" fmla="*/ 49 h 104"/>
                <a:gd name="T64" fmla="*/ 29 w 89"/>
                <a:gd name="T65" fmla="*/ 49 h 104"/>
                <a:gd name="T66" fmla="*/ 30 w 89"/>
                <a:gd name="T67" fmla="*/ 47 h 104"/>
                <a:gd name="T68" fmla="*/ 32 w 89"/>
                <a:gd name="T69" fmla="*/ 47 h 104"/>
                <a:gd name="T70" fmla="*/ 34 w 89"/>
                <a:gd name="T71" fmla="*/ 48 h 104"/>
                <a:gd name="T72" fmla="*/ 35 w 89"/>
                <a:gd name="T73" fmla="*/ 47 h 104"/>
                <a:gd name="T74" fmla="*/ 39 w 89"/>
                <a:gd name="T75" fmla="*/ 46 h 104"/>
                <a:gd name="T76" fmla="*/ 41 w 89"/>
                <a:gd name="T77" fmla="*/ 49 h 104"/>
                <a:gd name="T78" fmla="*/ 43 w 89"/>
                <a:gd name="T79" fmla="*/ 48 h 104"/>
                <a:gd name="T80" fmla="*/ 40 w 89"/>
                <a:gd name="T81" fmla="*/ 44 h 104"/>
                <a:gd name="T82" fmla="*/ 44 w 89"/>
                <a:gd name="T83" fmla="*/ 38 h 104"/>
                <a:gd name="T84" fmla="*/ 40 w 89"/>
                <a:gd name="T85" fmla="*/ 30 h 104"/>
                <a:gd name="T86" fmla="*/ 41 w 89"/>
                <a:gd name="T87" fmla="*/ 23 h 104"/>
                <a:gd name="T88" fmla="*/ 40 w 89"/>
                <a:gd name="T89" fmla="*/ 19 h 104"/>
                <a:gd name="T90" fmla="*/ 36 w 89"/>
                <a:gd name="T91" fmla="*/ 18 h 104"/>
                <a:gd name="T92" fmla="*/ 33 w 89"/>
                <a:gd name="T93" fmla="*/ 17 h 104"/>
                <a:gd name="T94" fmla="*/ 29 w 89"/>
                <a:gd name="T95" fmla="*/ 15 h 104"/>
                <a:gd name="T96" fmla="*/ 15 w 89"/>
                <a:gd name="T97" fmla="*/ 0 h 104"/>
                <a:gd name="T98" fmla="*/ 0 w 89"/>
                <a:gd name="T99" fmla="*/ 3 h 104"/>
                <a:gd name="T100" fmla="*/ 3 w 89"/>
                <a:gd name="T101" fmla="*/ 7 h 104"/>
                <a:gd name="T102" fmla="*/ 5 w 89"/>
                <a:gd name="T103" fmla="*/ 7 h 104"/>
                <a:gd name="T104" fmla="*/ 3 w 89"/>
                <a:gd name="T105" fmla="*/ 9 h 104"/>
                <a:gd name="T106" fmla="*/ 5 w 89"/>
                <a:gd name="T107" fmla="*/ 10 h 104"/>
                <a:gd name="T108" fmla="*/ 8 w 89"/>
                <a:gd name="T109" fmla="*/ 1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9" name="AutoShape 439"/>
            <p:cNvSpPr>
              <a:spLocks/>
            </p:cNvSpPr>
            <p:nvPr/>
          </p:nvSpPr>
          <p:spPr bwMode="gray">
            <a:xfrm>
              <a:off x="649224" y="229178"/>
              <a:ext cx="1627631" cy="779654"/>
            </a:xfrm>
            <a:custGeom>
              <a:avLst/>
              <a:gdLst>
                <a:gd name="T0" fmla="*/ 524 w 1425"/>
                <a:gd name="T1" fmla="*/ 60 h 695"/>
                <a:gd name="T2" fmla="*/ 520 w 1425"/>
                <a:gd name="T3" fmla="*/ 57 h 695"/>
                <a:gd name="T4" fmla="*/ 531 w 1425"/>
                <a:gd name="T5" fmla="*/ 57 h 695"/>
                <a:gd name="T6" fmla="*/ 537 w 1425"/>
                <a:gd name="T7" fmla="*/ 60 h 695"/>
                <a:gd name="T8" fmla="*/ 542 w 1425"/>
                <a:gd name="T9" fmla="*/ 59 h 695"/>
                <a:gd name="T10" fmla="*/ 539 w 1425"/>
                <a:gd name="T11" fmla="*/ 53 h 695"/>
                <a:gd name="T12" fmla="*/ 543 w 1425"/>
                <a:gd name="T13" fmla="*/ 54 h 695"/>
                <a:gd name="T14" fmla="*/ 545 w 1425"/>
                <a:gd name="T15" fmla="*/ 54 h 695"/>
                <a:gd name="T16" fmla="*/ 548 w 1425"/>
                <a:gd name="T17" fmla="*/ 58 h 695"/>
                <a:gd name="T18" fmla="*/ 568 w 1425"/>
                <a:gd name="T19" fmla="*/ 51 h 695"/>
                <a:gd name="T20" fmla="*/ 572 w 1425"/>
                <a:gd name="T21" fmla="*/ 45 h 695"/>
                <a:gd name="T22" fmla="*/ 571 w 1425"/>
                <a:gd name="T23" fmla="*/ 39 h 695"/>
                <a:gd name="T24" fmla="*/ 572 w 1425"/>
                <a:gd name="T25" fmla="*/ 36 h 695"/>
                <a:gd name="T26" fmla="*/ 582 w 1425"/>
                <a:gd name="T27" fmla="*/ 33 h 695"/>
                <a:gd name="T28" fmla="*/ 576 w 1425"/>
                <a:gd name="T29" fmla="*/ 32 h 695"/>
                <a:gd name="T30" fmla="*/ 584 w 1425"/>
                <a:gd name="T31" fmla="*/ 28 h 695"/>
                <a:gd name="T32" fmla="*/ 571 w 1425"/>
                <a:gd name="T33" fmla="*/ 24 h 695"/>
                <a:gd name="T34" fmla="*/ 580 w 1425"/>
                <a:gd name="T35" fmla="*/ 24 h 695"/>
                <a:gd name="T36" fmla="*/ 555 w 1425"/>
                <a:gd name="T37" fmla="*/ 23 h 695"/>
                <a:gd name="T38" fmla="*/ 553 w 1425"/>
                <a:gd name="T39" fmla="*/ 29 h 695"/>
                <a:gd name="T40" fmla="*/ 555 w 1425"/>
                <a:gd name="T41" fmla="*/ 31 h 695"/>
                <a:gd name="T42" fmla="*/ 553 w 1425"/>
                <a:gd name="T43" fmla="*/ 33 h 695"/>
                <a:gd name="T44" fmla="*/ 546 w 1425"/>
                <a:gd name="T45" fmla="*/ 33 h 695"/>
                <a:gd name="T46" fmla="*/ 528 w 1425"/>
                <a:gd name="T47" fmla="*/ 48 h 695"/>
                <a:gd name="T48" fmla="*/ 521 w 1425"/>
                <a:gd name="T49" fmla="*/ 49 h 695"/>
                <a:gd name="T50" fmla="*/ 519 w 1425"/>
                <a:gd name="T51" fmla="*/ 41 h 695"/>
                <a:gd name="T52" fmla="*/ 522 w 1425"/>
                <a:gd name="T53" fmla="*/ 38 h 695"/>
                <a:gd name="T54" fmla="*/ 527 w 1425"/>
                <a:gd name="T55" fmla="*/ 31 h 695"/>
                <a:gd name="T56" fmla="*/ 521 w 1425"/>
                <a:gd name="T57" fmla="*/ 28 h 695"/>
                <a:gd name="T58" fmla="*/ 506 w 1425"/>
                <a:gd name="T59" fmla="*/ 38 h 695"/>
                <a:gd name="T60" fmla="*/ 509 w 1425"/>
                <a:gd name="T61" fmla="*/ 29 h 695"/>
                <a:gd name="T62" fmla="*/ 507 w 1425"/>
                <a:gd name="T63" fmla="*/ 27 h 695"/>
                <a:gd name="T64" fmla="*/ 515 w 1425"/>
                <a:gd name="T65" fmla="*/ 26 h 695"/>
                <a:gd name="T66" fmla="*/ 509 w 1425"/>
                <a:gd name="T67" fmla="*/ 24 h 695"/>
                <a:gd name="T68" fmla="*/ 500 w 1425"/>
                <a:gd name="T69" fmla="*/ 23 h 695"/>
                <a:gd name="T70" fmla="*/ 499 w 1425"/>
                <a:gd name="T71" fmla="*/ 22 h 695"/>
                <a:gd name="T72" fmla="*/ 506 w 1425"/>
                <a:gd name="T73" fmla="*/ 19 h 695"/>
                <a:gd name="T74" fmla="*/ 506 w 1425"/>
                <a:gd name="T75" fmla="*/ 17 h 695"/>
                <a:gd name="T76" fmla="*/ 510 w 1425"/>
                <a:gd name="T77" fmla="*/ 18 h 695"/>
                <a:gd name="T78" fmla="*/ 507 w 1425"/>
                <a:gd name="T79" fmla="*/ 11 h 695"/>
                <a:gd name="T80" fmla="*/ 510 w 1425"/>
                <a:gd name="T81" fmla="*/ 5 h 695"/>
                <a:gd name="T82" fmla="*/ 506 w 1425"/>
                <a:gd name="T83" fmla="*/ 2 h 695"/>
                <a:gd name="T84" fmla="*/ 503 w 1425"/>
                <a:gd name="T85" fmla="*/ 2 h 695"/>
                <a:gd name="T86" fmla="*/ 505 w 1425"/>
                <a:gd name="T87" fmla="*/ 0 h 695"/>
                <a:gd name="T88" fmla="*/ 498 w 1425"/>
                <a:gd name="T89" fmla="*/ 1 h 695"/>
                <a:gd name="T90" fmla="*/ 502 w 1425"/>
                <a:gd name="T91" fmla="*/ 1 h 695"/>
                <a:gd name="T92" fmla="*/ 490 w 1425"/>
                <a:gd name="T93" fmla="*/ 4 h 695"/>
                <a:gd name="T94" fmla="*/ 492 w 1425"/>
                <a:gd name="T95" fmla="*/ 6 h 695"/>
                <a:gd name="T96" fmla="*/ 483 w 1425"/>
                <a:gd name="T97" fmla="*/ 7 h 695"/>
                <a:gd name="T98" fmla="*/ 479 w 1425"/>
                <a:gd name="T99" fmla="*/ 14 h 695"/>
                <a:gd name="T100" fmla="*/ 481 w 1425"/>
                <a:gd name="T101" fmla="*/ 14 h 695"/>
                <a:gd name="T102" fmla="*/ 475 w 1425"/>
                <a:gd name="T103" fmla="*/ 15 h 695"/>
                <a:gd name="T104" fmla="*/ 472 w 1425"/>
                <a:gd name="T105" fmla="*/ 21 h 695"/>
                <a:gd name="T106" fmla="*/ 490 w 1425"/>
                <a:gd name="T107" fmla="*/ 26 h 695"/>
                <a:gd name="T108" fmla="*/ 485 w 1425"/>
                <a:gd name="T109" fmla="*/ 27 h 695"/>
                <a:gd name="T110" fmla="*/ 486 w 1425"/>
                <a:gd name="T111" fmla="*/ 27 h 695"/>
                <a:gd name="T112" fmla="*/ 481 w 1425"/>
                <a:gd name="T113" fmla="*/ 29 h 695"/>
                <a:gd name="T114" fmla="*/ 476 w 1425"/>
                <a:gd name="T115" fmla="*/ 33 h 695"/>
                <a:gd name="T116" fmla="*/ 485 w 1425"/>
                <a:gd name="T117" fmla="*/ 30 h 695"/>
                <a:gd name="T118" fmla="*/ 480 w 1425"/>
                <a:gd name="T119" fmla="*/ 35 h 695"/>
                <a:gd name="T120" fmla="*/ 464 w 1425"/>
                <a:gd name="T121" fmla="*/ 40 h 695"/>
                <a:gd name="T122" fmla="*/ 457 w 1425"/>
                <a:gd name="T123" fmla="*/ 48 h 695"/>
                <a:gd name="T124" fmla="*/ 453 w 1425"/>
                <a:gd name="T125" fmla="*/ 52 h 695"/>
                <a:gd name="T126" fmla="*/ 447 w 1425"/>
                <a:gd name="T127" fmla="*/ 52 h 69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25"/>
                <a:gd name="T193" fmla="*/ 0 h 695"/>
                <a:gd name="T194" fmla="*/ 1425 w 1425"/>
                <a:gd name="T195" fmla="*/ 695 h 69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0" name="AutoShape 440"/>
            <p:cNvSpPr>
              <a:spLocks/>
            </p:cNvSpPr>
            <p:nvPr/>
          </p:nvSpPr>
          <p:spPr bwMode="gray">
            <a:xfrm>
              <a:off x="1872233" y="188735"/>
              <a:ext cx="445770" cy="283102"/>
            </a:xfrm>
            <a:custGeom>
              <a:avLst/>
              <a:gdLst>
                <a:gd name="T0" fmla="*/ 136 w 389"/>
                <a:gd name="T1" fmla="*/ 33 h 252"/>
                <a:gd name="T2" fmla="*/ 134 w 389"/>
                <a:gd name="T3" fmla="*/ 34 h 252"/>
                <a:gd name="T4" fmla="*/ 147 w 389"/>
                <a:gd name="T5" fmla="*/ 28 h 252"/>
                <a:gd name="T6" fmla="*/ 142 w 389"/>
                <a:gd name="T7" fmla="*/ 28 h 252"/>
                <a:gd name="T8" fmla="*/ 132 w 389"/>
                <a:gd name="T9" fmla="*/ 31 h 252"/>
                <a:gd name="T10" fmla="*/ 138 w 389"/>
                <a:gd name="T11" fmla="*/ 27 h 252"/>
                <a:gd name="T12" fmla="*/ 145 w 389"/>
                <a:gd name="T13" fmla="*/ 25 h 252"/>
                <a:gd name="T14" fmla="*/ 135 w 389"/>
                <a:gd name="T15" fmla="*/ 22 h 252"/>
                <a:gd name="T16" fmla="*/ 127 w 389"/>
                <a:gd name="T17" fmla="*/ 27 h 252"/>
                <a:gd name="T18" fmla="*/ 127 w 389"/>
                <a:gd name="T19" fmla="*/ 25 h 252"/>
                <a:gd name="T20" fmla="*/ 123 w 389"/>
                <a:gd name="T21" fmla="*/ 27 h 252"/>
                <a:gd name="T22" fmla="*/ 127 w 389"/>
                <a:gd name="T23" fmla="*/ 22 h 252"/>
                <a:gd name="T24" fmla="*/ 123 w 389"/>
                <a:gd name="T25" fmla="*/ 25 h 252"/>
                <a:gd name="T26" fmla="*/ 126 w 389"/>
                <a:gd name="T27" fmla="*/ 21 h 252"/>
                <a:gd name="T28" fmla="*/ 124 w 389"/>
                <a:gd name="T29" fmla="*/ 21 h 252"/>
                <a:gd name="T30" fmla="*/ 114 w 389"/>
                <a:gd name="T31" fmla="*/ 26 h 252"/>
                <a:gd name="T32" fmla="*/ 118 w 389"/>
                <a:gd name="T33" fmla="*/ 22 h 252"/>
                <a:gd name="T34" fmla="*/ 115 w 389"/>
                <a:gd name="T35" fmla="*/ 22 h 252"/>
                <a:gd name="T36" fmla="*/ 127 w 389"/>
                <a:gd name="T37" fmla="*/ 18 h 252"/>
                <a:gd name="T38" fmla="*/ 117 w 389"/>
                <a:gd name="T39" fmla="*/ 18 h 252"/>
                <a:gd name="T40" fmla="*/ 112 w 389"/>
                <a:gd name="T41" fmla="*/ 21 h 252"/>
                <a:gd name="T42" fmla="*/ 117 w 389"/>
                <a:gd name="T43" fmla="*/ 17 h 252"/>
                <a:gd name="T44" fmla="*/ 109 w 389"/>
                <a:gd name="T45" fmla="*/ 19 h 252"/>
                <a:gd name="T46" fmla="*/ 123 w 389"/>
                <a:gd name="T47" fmla="*/ 15 h 252"/>
                <a:gd name="T48" fmla="*/ 117 w 389"/>
                <a:gd name="T49" fmla="*/ 12 h 252"/>
                <a:gd name="T50" fmla="*/ 98 w 389"/>
                <a:gd name="T51" fmla="*/ 12 h 252"/>
                <a:gd name="T52" fmla="*/ 104 w 389"/>
                <a:gd name="T53" fmla="*/ 16 h 252"/>
                <a:gd name="T54" fmla="*/ 93 w 389"/>
                <a:gd name="T55" fmla="*/ 16 h 252"/>
                <a:gd name="T56" fmla="*/ 96 w 389"/>
                <a:gd name="T57" fmla="*/ 19 h 252"/>
                <a:gd name="T58" fmla="*/ 90 w 389"/>
                <a:gd name="T59" fmla="*/ 18 h 252"/>
                <a:gd name="T60" fmla="*/ 91 w 389"/>
                <a:gd name="T61" fmla="*/ 19 h 252"/>
                <a:gd name="T62" fmla="*/ 90 w 389"/>
                <a:gd name="T63" fmla="*/ 17 h 252"/>
                <a:gd name="T64" fmla="*/ 90 w 389"/>
                <a:gd name="T65" fmla="*/ 14 h 252"/>
                <a:gd name="T66" fmla="*/ 88 w 389"/>
                <a:gd name="T67" fmla="*/ 15 h 252"/>
                <a:gd name="T68" fmla="*/ 83 w 389"/>
                <a:gd name="T69" fmla="*/ 15 h 252"/>
                <a:gd name="T70" fmla="*/ 84 w 389"/>
                <a:gd name="T71" fmla="*/ 16 h 252"/>
                <a:gd name="T72" fmla="*/ 79 w 389"/>
                <a:gd name="T73" fmla="*/ 16 h 252"/>
                <a:gd name="T74" fmla="*/ 76 w 389"/>
                <a:gd name="T75" fmla="*/ 18 h 252"/>
                <a:gd name="T76" fmla="*/ 78 w 389"/>
                <a:gd name="T77" fmla="*/ 13 h 252"/>
                <a:gd name="T78" fmla="*/ 75 w 389"/>
                <a:gd name="T79" fmla="*/ 15 h 252"/>
                <a:gd name="T80" fmla="*/ 86 w 389"/>
                <a:gd name="T81" fmla="*/ 10 h 252"/>
                <a:gd name="T82" fmla="*/ 84 w 389"/>
                <a:gd name="T83" fmla="*/ 1 h 252"/>
                <a:gd name="T84" fmla="*/ 64 w 389"/>
                <a:gd name="T85" fmla="*/ 3 h 252"/>
                <a:gd name="T86" fmla="*/ 65 w 389"/>
                <a:gd name="T87" fmla="*/ 4 h 252"/>
                <a:gd name="T88" fmla="*/ 58 w 389"/>
                <a:gd name="T89" fmla="*/ 5 h 252"/>
                <a:gd name="T90" fmla="*/ 52 w 389"/>
                <a:gd name="T91" fmla="*/ 6 h 252"/>
                <a:gd name="T92" fmla="*/ 61 w 389"/>
                <a:gd name="T93" fmla="*/ 7 h 252"/>
                <a:gd name="T94" fmla="*/ 51 w 389"/>
                <a:gd name="T95" fmla="*/ 8 h 252"/>
                <a:gd name="T96" fmla="*/ 58 w 389"/>
                <a:gd name="T97" fmla="*/ 10 h 252"/>
                <a:gd name="T98" fmla="*/ 46 w 389"/>
                <a:gd name="T99" fmla="*/ 9 h 252"/>
                <a:gd name="T100" fmla="*/ 45 w 389"/>
                <a:gd name="T101" fmla="*/ 15 h 252"/>
                <a:gd name="T102" fmla="*/ 47 w 389"/>
                <a:gd name="T103" fmla="*/ 15 h 252"/>
                <a:gd name="T104" fmla="*/ 49 w 389"/>
                <a:gd name="T105" fmla="*/ 18 h 252"/>
                <a:gd name="T106" fmla="*/ 40 w 389"/>
                <a:gd name="T107" fmla="*/ 17 h 252"/>
                <a:gd name="T108" fmla="*/ 38 w 389"/>
                <a:gd name="T109" fmla="*/ 19 h 252"/>
                <a:gd name="T110" fmla="*/ 42 w 389"/>
                <a:gd name="T111" fmla="*/ 24 h 252"/>
                <a:gd name="T112" fmla="*/ 35 w 389"/>
                <a:gd name="T113" fmla="*/ 27 h 252"/>
                <a:gd name="T114" fmla="*/ 24 w 389"/>
                <a:gd name="T115" fmla="*/ 28 h 252"/>
                <a:gd name="T116" fmla="*/ 39 w 389"/>
                <a:gd name="T117" fmla="*/ 24 h 252"/>
                <a:gd name="T118" fmla="*/ 32 w 389"/>
                <a:gd name="T119" fmla="*/ 18 h 252"/>
                <a:gd name="T120" fmla="*/ 46 w 389"/>
                <a:gd name="T121" fmla="*/ 6 h 252"/>
                <a:gd name="T122" fmla="*/ 58 w 389"/>
                <a:gd name="T123" fmla="*/ 0 h 252"/>
                <a:gd name="T124" fmla="*/ 32 w 389"/>
                <a:gd name="T125" fmla="*/ 2 h 252"/>
                <a:gd name="T126" fmla="*/ 17 w 389"/>
                <a:gd name="T127" fmla="*/ 10 h 25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9"/>
                <a:gd name="T193" fmla="*/ 0 h 252"/>
                <a:gd name="T194" fmla="*/ 389 w 389"/>
                <a:gd name="T195" fmla="*/ 252 h 25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9" h="252">
                  <a:moveTo>
                    <a:pt x="272" y="65"/>
                  </a:moveTo>
                  <a:lnTo>
                    <a:pt x="267" y="67"/>
                  </a:lnTo>
                  <a:lnTo>
                    <a:pt x="294" y="56"/>
                  </a:lnTo>
                  <a:lnTo>
                    <a:pt x="284" y="55"/>
                  </a:lnTo>
                  <a:lnTo>
                    <a:pt x="263" y="61"/>
                  </a:lnTo>
                  <a:lnTo>
                    <a:pt x="275" y="53"/>
                  </a:lnTo>
                  <a:lnTo>
                    <a:pt x="289" y="50"/>
                  </a:lnTo>
                  <a:lnTo>
                    <a:pt x="269" y="44"/>
                  </a:lnTo>
                  <a:lnTo>
                    <a:pt x="253" y="54"/>
                  </a:lnTo>
                  <a:lnTo>
                    <a:pt x="254" y="49"/>
                  </a:lnTo>
                  <a:lnTo>
                    <a:pt x="246" y="54"/>
                  </a:lnTo>
                  <a:lnTo>
                    <a:pt x="253" y="44"/>
                  </a:lnTo>
                  <a:lnTo>
                    <a:pt x="245" y="49"/>
                  </a:lnTo>
                  <a:lnTo>
                    <a:pt x="252" y="41"/>
                  </a:lnTo>
                  <a:lnTo>
                    <a:pt x="248" y="42"/>
                  </a:lnTo>
                  <a:lnTo>
                    <a:pt x="227" y="52"/>
                  </a:lnTo>
                  <a:lnTo>
                    <a:pt x="236" y="44"/>
                  </a:lnTo>
                  <a:lnTo>
                    <a:pt x="230" y="44"/>
                  </a:lnTo>
                  <a:lnTo>
                    <a:pt x="253" y="36"/>
                  </a:lnTo>
                  <a:lnTo>
                    <a:pt x="233" y="36"/>
                  </a:lnTo>
                  <a:lnTo>
                    <a:pt x="224" y="41"/>
                  </a:lnTo>
                  <a:lnTo>
                    <a:pt x="233" y="34"/>
                  </a:lnTo>
                  <a:lnTo>
                    <a:pt x="217" y="38"/>
                  </a:lnTo>
                  <a:lnTo>
                    <a:pt x="245" y="30"/>
                  </a:lnTo>
                  <a:lnTo>
                    <a:pt x="234" y="24"/>
                  </a:lnTo>
                  <a:lnTo>
                    <a:pt x="195" y="24"/>
                  </a:lnTo>
                  <a:lnTo>
                    <a:pt x="207" y="32"/>
                  </a:lnTo>
                  <a:lnTo>
                    <a:pt x="185" y="31"/>
                  </a:lnTo>
                  <a:lnTo>
                    <a:pt x="192" y="38"/>
                  </a:lnTo>
                  <a:lnTo>
                    <a:pt x="180" y="35"/>
                  </a:lnTo>
                  <a:lnTo>
                    <a:pt x="181" y="37"/>
                  </a:lnTo>
                  <a:lnTo>
                    <a:pt x="179" y="34"/>
                  </a:lnTo>
                  <a:lnTo>
                    <a:pt x="180" y="28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67" y="32"/>
                  </a:lnTo>
                  <a:lnTo>
                    <a:pt x="158" y="32"/>
                  </a:lnTo>
                  <a:lnTo>
                    <a:pt x="151" y="35"/>
                  </a:lnTo>
                  <a:lnTo>
                    <a:pt x="156" y="26"/>
                  </a:lnTo>
                  <a:lnTo>
                    <a:pt x="150" y="29"/>
                  </a:lnTo>
                  <a:lnTo>
                    <a:pt x="171" y="19"/>
                  </a:lnTo>
                  <a:lnTo>
                    <a:pt x="167" y="1"/>
                  </a:lnTo>
                  <a:lnTo>
                    <a:pt x="127" y="5"/>
                  </a:lnTo>
                  <a:lnTo>
                    <a:pt x="129" y="7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121" y="14"/>
                  </a:lnTo>
                  <a:lnTo>
                    <a:pt x="102" y="16"/>
                  </a:lnTo>
                  <a:lnTo>
                    <a:pt x="115" y="20"/>
                  </a:lnTo>
                  <a:lnTo>
                    <a:pt x="91" y="18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98" y="35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84" y="47"/>
                  </a:lnTo>
                  <a:lnTo>
                    <a:pt x="70" y="54"/>
                  </a:lnTo>
                  <a:lnTo>
                    <a:pt x="48" y="55"/>
                  </a:lnTo>
                  <a:lnTo>
                    <a:pt x="78" y="47"/>
                  </a:lnTo>
                  <a:lnTo>
                    <a:pt x="64" y="35"/>
                  </a:lnTo>
                  <a:lnTo>
                    <a:pt x="91" y="11"/>
                  </a:lnTo>
                  <a:lnTo>
                    <a:pt x="116" y="0"/>
                  </a:lnTo>
                  <a:lnTo>
                    <a:pt x="63" y="4"/>
                  </a:lnTo>
                  <a:lnTo>
                    <a:pt x="33" y="19"/>
                  </a:lnTo>
                  <a:lnTo>
                    <a:pt x="0" y="47"/>
                  </a:lnTo>
                  <a:lnTo>
                    <a:pt x="34" y="55"/>
                  </a:lnTo>
                  <a:lnTo>
                    <a:pt x="3" y="56"/>
                  </a:lnTo>
                  <a:lnTo>
                    <a:pt x="7" y="67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6" y="67"/>
                  </a:lnTo>
                  <a:lnTo>
                    <a:pt x="43" y="76"/>
                  </a:lnTo>
                  <a:lnTo>
                    <a:pt x="103" y="77"/>
                  </a:lnTo>
                  <a:lnTo>
                    <a:pt x="88" y="70"/>
                  </a:lnTo>
                  <a:lnTo>
                    <a:pt x="116" y="80"/>
                  </a:lnTo>
                  <a:lnTo>
                    <a:pt x="105" y="73"/>
                  </a:lnTo>
                  <a:lnTo>
                    <a:pt x="151" y="77"/>
                  </a:lnTo>
                  <a:lnTo>
                    <a:pt x="147" y="68"/>
                  </a:lnTo>
                  <a:lnTo>
                    <a:pt x="159" y="62"/>
                  </a:lnTo>
                  <a:lnTo>
                    <a:pt x="159" y="68"/>
                  </a:lnTo>
                  <a:lnTo>
                    <a:pt x="170" y="72"/>
                  </a:lnTo>
                  <a:lnTo>
                    <a:pt x="165" y="79"/>
                  </a:lnTo>
                  <a:lnTo>
                    <a:pt x="179" y="80"/>
                  </a:lnTo>
                  <a:lnTo>
                    <a:pt x="175" y="84"/>
                  </a:lnTo>
                  <a:lnTo>
                    <a:pt x="182" y="83"/>
                  </a:lnTo>
                  <a:lnTo>
                    <a:pt x="186" y="95"/>
                  </a:lnTo>
                  <a:lnTo>
                    <a:pt x="170" y="100"/>
                  </a:lnTo>
                  <a:lnTo>
                    <a:pt x="169" y="103"/>
                  </a:lnTo>
                  <a:lnTo>
                    <a:pt x="189" y="96"/>
                  </a:lnTo>
                  <a:lnTo>
                    <a:pt x="198" y="98"/>
                  </a:lnTo>
                  <a:lnTo>
                    <a:pt x="205" y="108"/>
                  </a:lnTo>
                  <a:lnTo>
                    <a:pt x="211" y="103"/>
                  </a:lnTo>
                  <a:lnTo>
                    <a:pt x="209" y="113"/>
                  </a:lnTo>
                  <a:lnTo>
                    <a:pt x="218" y="113"/>
                  </a:lnTo>
                  <a:lnTo>
                    <a:pt x="213" y="137"/>
                  </a:lnTo>
                  <a:lnTo>
                    <a:pt x="199" y="145"/>
                  </a:lnTo>
                  <a:lnTo>
                    <a:pt x="224" y="148"/>
                  </a:lnTo>
                  <a:lnTo>
                    <a:pt x="235" y="139"/>
                  </a:lnTo>
                  <a:lnTo>
                    <a:pt x="252" y="151"/>
                  </a:lnTo>
                  <a:lnTo>
                    <a:pt x="245" y="157"/>
                  </a:lnTo>
                  <a:lnTo>
                    <a:pt x="227" y="157"/>
                  </a:lnTo>
                  <a:lnTo>
                    <a:pt x="218" y="160"/>
                  </a:lnTo>
                  <a:lnTo>
                    <a:pt x="223" y="150"/>
                  </a:lnTo>
                  <a:lnTo>
                    <a:pt x="189" y="149"/>
                  </a:lnTo>
                  <a:lnTo>
                    <a:pt x="167" y="158"/>
                  </a:lnTo>
                  <a:lnTo>
                    <a:pt x="170" y="172"/>
                  </a:lnTo>
                  <a:lnTo>
                    <a:pt x="133" y="179"/>
                  </a:lnTo>
                  <a:lnTo>
                    <a:pt x="135" y="184"/>
                  </a:lnTo>
                  <a:lnTo>
                    <a:pt x="132" y="186"/>
                  </a:lnTo>
                  <a:lnTo>
                    <a:pt x="132" y="178"/>
                  </a:lnTo>
                  <a:lnTo>
                    <a:pt x="105" y="175"/>
                  </a:lnTo>
                  <a:lnTo>
                    <a:pt x="84" y="192"/>
                  </a:lnTo>
                  <a:lnTo>
                    <a:pt x="104" y="198"/>
                  </a:lnTo>
                  <a:lnTo>
                    <a:pt x="124" y="194"/>
                  </a:lnTo>
                  <a:lnTo>
                    <a:pt x="127" y="192"/>
                  </a:lnTo>
                  <a:lnTo>
                    <a:pt x="143" y="192"/>
                  </a:lnTo>
                  <a:lnTo>
                    <a:pt x="146" y="185"/>
                  </a:lnTo>
                  <a:lnTo>
                    <a:pt x="151" y="190"/>
                  </a:lnTo>
                  <a:lnTo>
                    <a:pt x="151" y="197"/>
                  </a:lnTo>
                  <a:lnTo>
                    <a:pt x="161" y="191"/>
                  </a:lnTo>
                  <a:lnTo>
                    <a:pt x="168" y="192"/>
                  </a:lnTo>
                  <a:lnTo>
                    <a:pt x="164" y="200"/>
                  </a:lnTo>
                  <a:lnTo>
                    <a:pt x="174" y="208"/>
                  </a:lnTo>
                  <a:lnTo>
                    <a:pt x="175" y="212"/>
                  </a:lnTo>
                  <a:lnTo>
                    <a:pt x="187" y="214"/>
                  </a:lnTo>
                  <a:lnTo>
                    <a:pt x="176" y="218"/>
                  </a:lnTo>
                  <a:lnTo>
                    <a:pt x="185" y="226"/>
                  </a:lnTo>
                  <a:lnTo>
                    <a:pt x="205" y="234"/>
                  </a:lnTo>
                  <a:lnTo>
                    <a:pt x="231" y="242"/>
                  </a:lnTo>
                  <a:lnTo>
                    <a:pt x="258" y="252"/>
                  </a:lnTo>
                  <a:lnTo>
                    <a:pt x="257" y="241"/>
                  </a:lnTo>
                  <a:lnTo>
                    <a:pt x="242" y="226"/>
                  </a:lnTo>
                  <a:lnTo>
                    <a:pt x="228" y="210"/>
                  </a:lnTo>
                  <a:lnTo>
                    <a:pt x="246" y="218"/>
                  </a:lnTo>
                  <a:lnTo>
                    <a:pt x="249" y="212"/>
                  </a:lnTo>
                  <a:lnTo>
                    <a:pt x="260" y="226"/>
                  </a:lnTo>
                  <a:lnTo>
                    <a:pt x="263" y="222"/>
                  </a:lnTo>
                  <a:lnTo>
                    <a:pt x="269" y="227"/>
                  </a:lnTo>
                  <a:lnTo>
                    <a:pt x="281" y="232"/>
                  </a:lnTo>
                  <a:lnTo>
                    <a:pt x="284" y="235"/>
                  </a:lnTo>
                  <a:lnTo>
                    <a:pt x="284" y="228"/>
                  </a:lnTo>
                  <a:lnTo>
                    <a:pt x="290" y="227"/>
                  </a:lnTo>
                  <a:lnTo>
                    <a:pt x="293" y="212"/>
                  </a:lnTo>
                  <a:lnTo>
                    <a:pt x="297" y="217"/>
                  </a:lnTo>
                  <a:lnTo>
                    <a:pt x="300" y="210"/>
                  </a:lnTo>
                  <a:lnTo>
                    <a:pt x="302" y="204"/>
                  </a:lnTo>
                  <a:lnTo>
                    <a:pt x="297" y="203"/>
                  </a:lnTo>
                  <a:lnTo>
                    <a:pt x="296" y="198"/>
                  </a:lnTo>
                  <a:lnTo>
                    <a:pt x="297" y="193"/>
                  </a:lnTo>
                  <a:lnTo>
                    <a:pt x="295" y="191"/>
                  </a:lnTo>
                  <a:lnTo>
                    <a:pt x="291" y="188"/>
                  </a:lnTo>
                  <a:lnTo>
                    <a:pt x="287" y="187"/>
                  </a:lnTo>
                  <a:lnTo>
                    <a:pt x="282" y="181"/>
                  </a:lnTo>
                  <a:lnTo>
                    <a:pt x="279" y="184"/>
                  </a:lnTo>
                  <a:lnTo>
                    <a:pt x="282" y="179"/>
                  </a:lnTo>
                  <a:lnTo>
                    <a:pt x="277" y="180"/>
                  </a:lnTo>
                  <a:lnTo>
                    <a:pt x="278" y="174"/>
                  </a:lnTo>
                  <a:lnTo>
                    <a:pt x="278" y="168"/>
                  </a:lnTo>
                  <a:lnTo>
                    <a:pt x="267" y="169"/>
                  </a:lnTo>
                  <a:lnTo>
                    <a:pt x="271" y="166"/>
                  </a:lnTo>
                  <a:lnTo>
                    <a:pt x="270" y="161"/>
                  </a:lnTo>
                  <a:lnTo>
                    <a:pt x="266" y="155"/>
                  </a:lnTo>
                  <a:lnTo>
                    <a:pt x="278" y="163"/>
                  </a:lnTo>
                  <a:lnTo>
                    <a:pt x="284" y="158"/>
                  </a:lnTo>
                  <a:lnTo>
                    <a:pt x="282" y="152"/>
                  </a:lnTo>
                  <a:lnTo>
                    <a:pt x="290" y="151"/>
                  </a:lnTo>
                  <a:lnTo>
                    <a:pt x="289" y="149"/>
                  </a:lnTo>
                  <a:lnTo>
                    <a:pt x="297" y="151"/>
                  </a:lnTo>
                  <a:lnTo>
                    <a:pt x="312" y="157"/>
                  </a:lnTo>
                  <a:lnTo>
                    <a:pt x="317" y="154"/>
                  </a:lnTo>
                  <a:lnTo>
                    <a:pt x="306" y="162"/>
                  </a:lnTo>
                  <a:lnTo>
                    <a:pt x="336" y="154"/>
                  </a:lnTo>
                  <a:lnTo>
                    <a:pt x="321" y="161"/>
                  </a:lnTo>
                  <a:lnTo>
                    <a:pt x="309" y="168"/>
                  </a:lnTo>
                  <a:lnTo>
                    <a:pt x="314" y="169"/>
                  </a:lnTo>
                  <a:lnTo>
                    <a:pt x="312" y="173"/>
                  </a:lnTo>
                  <a:lnTo>
                    <a:pt x="321" y="173"/>
                  </a:lnTo>
                  <a:lnTo>
                    <a:pt x="318" y="180"/>
                  </a:lnTo>
                  <a:lnTo>
                    <a:pt x="323" y="176"/>
                  </a:lnTo>
                  <a:lnTo>
                    <a:pt x="327" y="180"/>
                  </a:lnTo>
                  <a:lnTo>
                    <a:pt x="336" y="181"/>
                  </a:lnTo>
                  <a:lnTo>
                    <a:pt x="337" y="172"/>
                  </a:lnTo>
                  <a:lnTo>
                    <a:pt x="338" y="170"/>
                  </a:lnTo>
                  <a:lnTo>
                    <a:pt x="344" y="162"/>
                  </a:lnTo>
                  <a:lnTo>
                    <a:pt x="351" y="169"/>
                  </a:lnTo>
                  <a:lnTo>
                    <a:pt x="355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69" y="158"/>
                  </a:lnTo>
                  <a:lnTo>
                    <a:pt x="361" y="156"/>
                  </a:lnTo>
                  <a:lnTo>
                    <a:pt x="371" y="152"/>
                  </a:lnTo>
                  <a:lnTo>
                    <a:pt x="383" y="152"/>
                  </a:lnTo>
                  <a:lnTo>
                    <a:pt x="383" y="150"/>
                  </a:lnTo>
                  <a:lnTo>
                    <a:pt x="379" y="146"/>
                  </a:lnTo>
                  <a:lnTo>
                    <a:pt x="389" y="148"/>
                  </a:lnTo>
                  <a:lnTo>
                    <a:pt x="377" y="140"/>
                  </a:lnTo>
                  <a:lnTo>
                    <a:pt x="372" y="144"/>
                  </a:lnTo>
                  <a:lnTo>
                    <a:pt x="367" y="144"/>
                  </a:lnTo>
                  <a:lnTo>
                    <a:pt x="367" y="140"/>
                  </a:lnTo>
                  <a:lnTo>
                    <a:pt x="355" y="146"/>
                  </a:lnTo>
                  <a:lnTo>
                    <a:pt x="354" y="144"/>
                  </a:lnTo>
                  <a:lnTo>
                    <a:pt x="362" y="133"/>
                  </a:lnTo>
                  <a:lnTo>
                    <a:pt x="357" y="138"/>
                  </a:lnTo>
                  <a:lnTo>
                    <a:pt x="341" y="137"/>
                  </a:lnTo>
                  <a:lnTo>
                    <a:pt x="353" y="134"/>
                  </a:lnTo>
                  <a:lnTo>
                    <a:pt x="338" y="134"/>
                  </a:lnTo>
                  <a:lnTo>
                    <a:pt x="348" y="133"/>
                  </a:lnTo>
                  <a:lnTo>
                    <a:pt x="339" y="132"/>
                  </a:lnTo>
                  <a:lnTo>
                    <a:pt x="354" y="130"/>
                  </a:lnTo>
                  <a:lnTo>
                    <a:pt x="354" y="128"/>
                  </a:lnTo>
                  <a:lnTo>
                    <a:pt x="344" y="125"/>
                  </a:lnTo>
                  <a:lnTo>
                    <a:pt x="341" y="124"/>
                  </a:lnTo>
                  <a:lnTo>
                    <a:pt x="344" y="118"/>
                  </a:lnTo>
                  <a:lnTo>
                    <a:pt x="335" y="125"/>
                  </a:lnTo>
                  <a:lnTo>
                    <a:pt x="331" y="119"/>
                  </a:lnTo>
                  <a:lnTo>
                    <a:pt x="325" y="122"/>
                  </a:lnTo>
                  <a:lnTo>
                    <a:pt x="329" y="118"/>
                  </a:lnTo>
                  <a:lnTo>
                    <a:pt x="319" y="121"/>
                  </a:lnTo>
                  <a:lnTo>
                    <a:pt x="325" y="115"/>
                  </a:lnTo>
                  <a:lnTo>
                    <a:pt x="317" y="115"/>
                  </a:lnTo>
                  <a:lnTo>
                    <a:pt x="309" y="113"/>
                  </a:lnTo>
                  <a:lnTo>
                    <a:pt x="301" y="112"/>
                  </a:lnTo>
                  <a:lnTo>
                    <a:pt x="315" y="109"/>
                  </a:lnTo>
                  <a:lnTo>
                    <a:pt x="291" y="104"/>
                  </a:lnTo>
                  <a:lnTo>
                    <a:pt x="303" y="103"/>
                  </a:lnTo>
                  <a:lnTo>
                    <a:pt x="290" y="101"/>
                  </a:lnTo>
                  <a:lnTo>
                    <a:pt x="309" y="102"/>
                  </a:lnTo>
                  <a:lnTo>
                    <a:pt x="302" y="100"/>
                  </a:lnTo>
                  <a:lnTo>
                    <a:pt x="313" y="96"/>
                  </a:lnTo>
                  <a:lnTo>
                    <a:pt x="295" y="95"/>
                  </a:lnTo>
                  <a:lnTo>
                    <a:pt x="302" y="92"/>
                  </a:lnTo>
                  <a:lnTo>
                    <a:pt x="295" y="92"/>
                  </a:lnTo>
                  <a:lnTo>
                    <a:pt x="308" y="91"/>
                  </a:lnTo>
                  <a:lnTo>
                    <a:pt x="296" y="90"/>
                  </a:lnTo>
                  <a:lnTo>
                    <a:pt x="331" y="94"/>
                  </a:lnTo>
                  <a:lnTo>
                    <a:pt x="305" y="84"/>
                  </a:lnTo>
                  <a:lnTo>
                    <a:pt x="285" y="85"/>
                  </a:lnTo>
                  <a:lnTo>
                    <a:pt x="331" y="82"/>
                  </a:lnTo>
                  <a:lnTo>
                    <a:pt x="323" y="70"/>
                  </a:lnTo>
                  <a:lnTo>
                    <a:pt x="296" y="80"/>
                  </a:lnTo>
                  <a:lnTo>
                    <a:pt x="284" y="83"/>
                  </a:lnTo>
                  <a:lnTo>
                    <a:pt x="312" y="72"/>
                  </a:lnTo>
                  <a:lnTo>
                    <a:pt x="285" y="77"/>
                  </a:lnTo>
                  <a:lnTo>
                    <a:pt x="323" y="65"/>
                  </a:lnTo>
                  <a:lnTo>
                    <a:pt x="301" y="61"/>
                  </a:lnTo>
                  <a:lnTo>
                    <a:pt x="294" y="62"/>
                  </a:lnTo>
                  <a:lnTo>
                    <a:pt x="303" y="58"/>
                  </a:lnTo>
                  <a:lnTo>
                    <a:pt x="279" y="65"/>
                  </a:lnTo>
                  <a:lnTo>
                    <a:pt x="265" y="76"/>
                  </a:lnTo>
                  <a:lnTo>
                    <a:pt x="272" y="6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1" name="AutoShape 441"/>
            <p:cNvSpPr>
              <a:spLocks/>
            </p:cNvSpPr>
            <p:nvPr/>
          </p:nvSpPr>
          <p:spPr bwMode="gray">
            <a:xfrm>
              <a:off x="2004820" y="8987"/>
              <a:ext cx="544068" cy="121329"/>
            </a:xfrm>
            <a:custGeom>
              <a:avLst/>
              <a:gdLst>
                <a:gd name="T0" fmla="*/ 59 w 475"/>
                <a:gd name="T1" fmla="*/ 39 h 109"/>
                <a:gd name="T2" fmla="*/ 44 w 475"/>
                <a:gd name="T3" fmla="*/ 45 h 109"/>
                <a:gd name="T4" fmla="*/ 36 w 475"/>
                <a:gd name="T5" fmla="*/ 41 h 109"/>
                <a:gd name="T6" fmla="*/ 43 w 475"/>
                <a:gd name="T7" fmla="*/ 38 h 109"/>
                <a:gd name="T8" fmla="*/ 28 w 475"/>
                <a:gd name="T9" fmla="*/ 36 h 109"/>
                <a:gd name="T10" fmla="*/ 66 w 475"/>
                <a:gd name="T11" fmla="*/ 32 h 109"/>
                <a:gd name="T12" fmla="*/ 49 w 475"/>
                <a:gd name="T13" fmla="*/ 21 h 109"/>
                <a:gd name="T14" fmla="*/ 71 w 475"/>
                <a:gd name="T15" fmla="*/ 21 h 109"/>
                <a:gd name="T16" fmla="*/ 81 w 475"/>
                <a:gd name="T17" fmla="*/ 24 h 109"/>
                <a:gd name="T18" fmla="*/ 75 w 475"/>
                <a:gd name="T19" fmla="*/ 20 h 109"/>
                <a:gd name="T20" fmla="*/ 109 w 475"/>
                <a:gd name="T21" fmla="*/ 15 h 109"/>
                <a:gd name="T22" fmla="*/ 126 w 475"/>
                <a:gd name="T23" fmla="*/ 11 h 109"/>
                <a:gd name="T24" fmla="*/ 90 w 475"/>
                <a:gd name="T25" fmla="*/ 14 h 109"/>
                <a:gd name="T26" fmla="*/ 54 w 475"/>
                <a:gd name="T27" fmla="*/ 17 h 109"/>
                <a:gd name="T28" fmla="*/ 85 w 475"/>
                <a:gd name="T29" fmla="*/ 14 h 109"/>
                <a:gd name="T30" fmla="*/ 49 w 475"/>
                <a:gd name="T31" fmla="*/ 17 h 109"/>
                <a:gd name="T32" fmla="*/ 38 w 475"/>
                <a:gd name="T33" fmla="*/ 15 h 109"/>
                <a:gd name="T34" fmla="*/ 72 w 475"/>
                <a:gd name="T35" fmla="*/ 12 h 109"/>
                <a:gd name="T36" fmla="*/ 36 w 475"/>
                <a:gd name="T37" fmla="*/ 13 h 109"/>
                <a:gd name="T38" fmla="*/ 58 w 475"/>
                <a:gd name="T39" fmla="*/ 11 h 109"/>
                <a:gd name="T40" fmla="*/ 30 w 475"/>
                <a:gd name="T41" fmla="*/ 10 h 109"/>
                <a:gd name="T42" fmla="*/ 67 w 475"/>
                <a:gd name="T43" fmla="*/ 6 h 109"/>
                <a:gd name="T44" fmla="*/ 114 w 475"/>
                <a:gd name="T45" fmla="*/ 8 h 109"/>
                <a:gd name="T46" fmla="*/ 108 w 475"/>
                <a:gd name="T47" fmla="*/ 2 h 109"/>
                <a:gd name="T48" fmla="*/ 145 w 475"/>
                <a:gd name="T49" fmla="*/ 3 h 109"/>
                <a:gd name="T50" fmla="*/ 136 w 475"/>
                <a:gd name="T51" fmla="*/ 0 h 109"/>
                <a:gd name="T52" fmla="*/ 187 w 475"/>
                <a:gd name="T53" fmla="*/ 3 h 109"/>
                <a:gd name="T54" fmla="*/ 238 w 475"/>
                <a:gd name="T55" fmla="*/ 5 h 109"/>
                <a:gd name="T56" fmla="*/ 204 w 475"/>
                <a:gd name="T57" fmla="*/ 9 h 109"/>
                <a:gd name="T58" fmla="*/ 170 w 475"/>
                <a:gd name="T59" fmla="*/ 14 h 109"/>
                <a:gd name="T60" fmla="*/ 210 w 475"/>
                <a:gd name="T61" fmla="*/ 11 h 109"/>
                <a:gd name="T62" fmla="*/ 174 w 475"/>
                <a:gd name="T63" fmla="*/ 18 h 109"/>
                <a:gd name="T64" fmla="*/ 136 w 475"/>
                <a:gd name="T65" fmla="*/ 24 h 109"/>
                <a:gd name="T66" fmla="*/ 102 w 475"/>
                <a:gd name="T67" fmla="*/ 28 h 109"/>
                <a:gd name="T68" fmla="*/ 122 w 475"/>
                <a:gd name="T69" fmla="*/ 31 h 109"/>
                <a:gd name="T70" fmla="*/ 96 w 475"/>
                <a:gd name="T71" fmla="*/ 33 h 109"/>
                <a:gd name="T72" fmla="*/ 117 w 475"/>
                <a:gd name="T73" fmla="*/ 35 h 109"/>
                <a:gd name="T74" fmla="*/ 87 w 475"/>
                <a:gd name="T75" fmla="*/ 41 h 109"/>
                <a:gd name="T76" fmla="*/ 84 w 475"/>
                <a:gd name="T77" fmla="*/ 45 h 109"/>
                <a:gd name="T78" fmla="*/ 60 w 475"/>
                <a:gd name="T79" fmla="*/ 47 h 109"/>
                <a:gd name="T80" fmla="*/ 79 w 475"/>
                <a:gd name="T81" fmla="*/ 53 h 109"/>
                <a:gd name="T82" fmla="*/ 55 w 475"/>
                <a:gd name="T83" fmla="*/ 54 h 109"/>
                <a:gd name="T84" fmla="*/ 27 w 475"/>
                <a:gd name="T85" fmla="*/ 54 h 109"/>
                <a:gd name="T86" fmla="*/ 0 w 475"/>
                <a:gd name="T87" fmla="*/ 53 h 109"/>
                <a:gd name="T88" fmla="*/ 19 w 475"/>
                <a:gd name="T89" fmla="*/ 47 h 109"/>
                <a:gd name="T90" fmla="*/ 15 w 475"/>
                <a:gd name="T91" fmla="*/ 43 h 109"/>
                <a:gd name="T92" fmla="*/ 44 w 475"/>
                <a:gd name="T93" fmla="*/ 46 h 109"/>
                <a:gd name="T94" fmla="*/ 59 w 475"/>
                <a:gd name="T95" fmla="*/ 39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109"/>
                <a:gd name="T146" fmla="*/ 475 w 475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109">
                  <a:moveTo>
                    <a:pt x="118" y="79"/>
                  </a:moveTo>
                  <a:lnTo>
                    <a:pt x="88" y="90"/>
                  </a:lnTo>
                  <a:lnTo>
                    <a:pt x="71" y="82"/>
                  </a:lnTo>
                  <a:lnTo>
                    <a:pt x="85" y="77"/>
                  </a:lnTo>
                  <a:lnTo>
                    <a:pt x="56" y="72"/>
                  </a:lnTo>
                  <a:lnTo>
                    <a:pt x="131" y="65"/>
                  </a:lnTo>
                  <a:lnTo>
                    <a:pt x="98" y="43"/>
                  </a:lnTo>
                  <a:lnTo>
                    <a:pt x="142" y="42"/>
                  </a:lnTo>
                  <a:lnTo>
                    <a:pt x="161" y="49"/>
                  </a:lnTo>
                  <a:lnTo>
                    <a:pt x="149" y="40"/>
                  </a:lnTo>
                  <a:lnTo>
                    <a:pt x="217" y="31"/>
                  </a:lnTo>
                  <a:lnTo>
                    <a:pt x="252" y="23"/>
                  </a:lnTo>
                  <a:lnTo>
                    <a:pt x="180" y="29"/>
                  </a:lnTo>
                  <a:lnTo>
                    <a:pt x="108" y="35"/>
                  </a:lnTo>
                  <a:lnTo>
                    <a:pt x="169" y="28"/>
                  </a:lnTo>
                  <a:lnTo>
                    <a:pt x="97" y="35"/>
                  </a:lnTo>
                  <a:lnTo>
                    <a:pt x="76" y="31"/>
                  </a:lnTo>
                  <a:lnTo>
                    <a:pt x="143" y="25"/>
                  </a:lnTo>
                  <a:lnTo>
                    <a:pt x="71" y="27"/>
                  </a:lnTo>
                  <a:lnTo>
                    <a:pt x="115" y="23"/>
                  </a:lnTo>
                  <a:lnTo>
                    <a:pt x="59" y="21"/>
                  </a:lnTo>
                  <a:lnTo>
                    <a:pt x="134" y="12"/>
                  </a:lnTo>
                  <a:lnTo>
                    <a:pt x="227" y="17"/>
                  </a:lnTo>
                  <a:lnTo>
                    <a:pt x="216" y="4"/>
                  </a:lnTo>
                  <a:lnTo>
                    <a:pt x="289" y="6"/>
                  </a:lnTo>
                  <a:lnTo>
                    <a:pt x="272" y="0"/>
                  </a:lnTo>
                  <a:lnTo>
                    <a:pt x="373" y="6"/>
                  </a:lnTo>
                  <a:lnTo>
                    <a:pt x="475" y="11"/>
                  </a:lnTo>
                  <a:lnTo>
                    <a:pt x="408" y="19"/>
                  </a:lnTo>
                  <a:lnTo>
                    <a:pt x="340" y="29"/>
                  </a:lnTo>
                  <a:lnTo>
                    <a:pt x="419" y="22"/>
                  </a:lnTo>
                  <a:lnTo>
                    <a:pt x="347" y="36"/>
                  </a:lnTo>
                  <a:lnTo>
                    <a:pt x="272" y="49"/>
                  </a:lnTo>
                  <a:lnTo>
                    <a:pt x="204" y="57"/>
                  </a:lnTo>
                  <a:lnTo>
                    <a:pt x="244" y="63"/>
                  </a:lnTo>
                  <a:lnTo>
                    <a:pt x="191" y="66"/>
                  </a:lnTo>
                  <a:lnTo>
                    <a:pt x="234" y="70"/>
                  </a:lnTo>
                  <a:lnTo>
                    <a:pt x="173" y="83"/>
                  </a:lnTo>
                  <a:lnTo>
                    <a:pt x="168" y="91"/>
                  </a:lnTo>
                  <a:lnTo>
                    <a:pt x="120" y="94"/>
                  </a:lnTo>
                  <a:lnTo>
                    <a:pt x="158" y="106"/>
                  </a:lnTo>
                  <a:lnTo>
                    <a:pt x="109" y="109"/>
                  </a:lnTo>
                  <a:lnTo>
                    <a:pt x="54" y="108"/>
                  </a:lnTo>
                  <a:lnTo>
                    <a:pt x="0" y="107"/>
                  </a:lnTo>
                  <a:lnTo>
                    <a:pt x="37" y="95"/>
                  </a:lnTo>
                  <a:lnTo>
                    <a:pt x="30" y="87"/>
                  </a:lnTo>
                  <a:lnTo>
                    <a:pt x="88" y="93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2" name="AutoShape 442"/>
            <p:cNvSpPr>
              <a:spLocks/>
            </p:cNvSpPr>
            <p:nvPr/>
          </p:nvSpPr>
          <p:spPr bwMode="gray">
            <a:xfrm>
              <a:off x="1348739" y="197722"/>
              <a:ext cx="301752" cy="112342"/>
            </a:xfrm>
            <a:custGeom>
              <a:avLst/>
              <a:gdLst>
                <a:gd name="T0" fmla="*/ 86 w 263"/>
                <a:gd name="T1" fmla="*/ 45 h 101"/>
                <a:gd name="T2" fmla="*/ 81 w 263"/>
                <a:gd name="T3" fmla="*/ 41 h 101"/>
                <a:gd name="T4" fmla="*/ 78 w 263"/>
                <a:gd name="T5" fmla="*/ 41 h 101"/>
                <a:gd name="T6" fmla="*/ 65 w 263"/>
                <a:gd name="T7" fmla="*/ 45 h 101"/>
                <a:gd name="T8" fmla="*/ 42 w 263"/>
                <a:gd name="T9" fmla="*/ 48 h 101"/>
                <a:gd name="T10" fmla="*/ 20 w 263"/>
                <a:gd name="T11" fmla="*/ 50 h 101"/>
                <a:gd name="T12" fmla="*/ 20 w 263"/>
                <a:gd name="T13" fmla="*/ 44 h 101"/>
                <a:gd name="T14" fmla="*/ 0 w 263"/>
                <a:gd name="T15" fmla="*/ 38 h 101"/>
                <a:gd name="T16" fmla="*/ 5 w 263"/>
                <a:gd name="T17" fmla="*/ 33 h 101"/>
                <a:gd name="T18" fmla="*/ 27 w 263"/>
                <a:gd name="T19" fmla="*/ 32 h 101"/>
                <a:gd name="T20" fmla="*/ 51 w 263"/>
                <a:gd name="T21" fmla="*/ 30 h 101"/>
                <a:gd name="T22" fmla="*/ 29 w 263"/>
                <a:gd name="T23" fmla="*/ 28 h 101"/>
                <a:gd name="T24" fmla="*/ 6 w 263"/>
                <a:gd name="T25" fmla="*/ 27 h 101"/>
                <a:gd name="T26" fmla="*/ 5 w 263"/>
                <a:gd name="T27" fmla="*/ 24 h 101"/>
                <a:gd name="T28" fmla="*/ 33 w 263"/>
                <a:gd name="T29" fmla="*/ 18 h 101"/>
                <a:gd name="T30" fmla="*/ 12 w 263"/>
                <a:gd name="T31" fmla="*/ 19 h 101"/>
                <a:gd name="T32" fmla="*/ 18 w 263"/>
                <a:gd name="T33" fmla="*/ 17 h 101"/>
                <a:gd name="T34" fmla="*/ 7 w 263"/>
                <a:gd name="T35" fmla="*/ 17 h 101"/>
                <a:gd name="T36" fmla="*/ 22 w 263"/>
                <a:gd name="T37" fmla="*/ 11 h 101"/>
                <a:gd name="T38" fmla="*/ 21 w 263"/>
                <a:gd name="T39" fmla="*/ 9 h 101"/>
                <a:gd name="T40" fmla="*/ 41 w 263"/>
                <a:gd name="T41" fmla="*/ 5 h 101"/>
                <a:gd name="T42" fmla="*/ 62 w 263"/>
                <a:gd name="T43" fmla="*/ 0 h 101"/>
                <a:gd name="T44" fmla="*/ 63 w 263"/>
                <a:gd name="T45" fmla="*/ 2 h 101"/>
                <a:gd name="T46" fmla="*/ 54 w 263"/>
                <a:gd name="T47" fmla="*/ 8 h 101"/>
                <a:gd name="T48" fmla="*/ 62 w 263"/>
                <a:gd name="T49" fmla="*/ 6 h 101"/>
                <a:gd name="T50" fmla="*/ 69 w 263"/>
                <a:gd name="T51" fmla="*/ 4 h 101"/>
                <a:gd name="T52" fmla="*/ 77 w 263"/>
                <a:gd name="T53" fmla="*/ 8 h 101"/>
                <a:gd name="T54" fmla="*/ 72 w 263"/>
                <a:gd name="T55" fmla="*/ 11 h 101"/>
                <a:gd name="T56" fmla="*/ 75 w 263"/>
                <a:gd name="T57" fmla="*/ 10 h 101"/>
                <a:gd name="T58" fmla="*/ 86 w 263"/>
                <a:gd name="T59" fmla="*/ 9 h 101"/>
                <a:gd name="T60" fmla="*/ 87 w 263"/>
                <a:gd name="T61" fmla="*/ 6 h 101"/>
                <a:gd name="T62" fmla="*/ 89 w 263"/>
                <a:gd name="T63" fmla="*/ 4 h 101"/>
                <a:gd name="T64" fmla="*/ 97 w 263"/>
                <a:gd name="T65" fmla="*/ 8 h 101"/>
                <a:gd name="T66" fmla="*/ 92 w 263"/>
                <a:gd name="T67" fmla="*/ 18 h 101"/>
                <a:gd name="T68" fmla="*/ 100 w 263"/>
                <a:gd name="T69" fmla="*/ 14 h 101"/>
                <a:gd name="T70" fmla="*/ 108 w 263"/>
                <a:gd name="T71" fmla="*/ 2 h 101"/>
                <a:gd name="T72" fmla="*/ 120 w 263"/>
                <a:gd name="T73" fmla="*/ 2 h 101"/>
                <a:gd name="T74" fmla="*/ 123 w 263"/>
                <a:gd name="T75" fmla="*/ 8 h 101"/>
                <a:gd name="T76" fmla="*/ 115 w 263"/>
                <a:gd name="T77" fmla="*/ 22 h 101"/>
                <a:gd name="T78" fmla="*/ 116 w 263"/>
                <a:gd name="T79" fmla="*/ 28 h 101"/>
                <a:gd name="T80" fmla="*/ 119 w 263"/>
                <a:gd name="T81" fmla="*/ 29 h 101"/>
                <a:gd name="T82" fmla="*/ 132 w 263"/>
                <a:gd name="T83" fmla="*/ 33 h 101"/>
                <a:gd name="T84" fmla="*/ 130 w 263"/>
                <a:gd name="T85" fmla="*/ 35 h 101"/>
                <a:gd name="T86" fmla="*/ 124 w 263"/>
                <a:gd name="T87" fmla="*/ 38 h 101"/>
                <a:gd name="T88" fmla="*/ 125 w 263"/>
                <a:gd name="T89" fmla="*/ 35 h 101"/>
                <a:gd name="T90" fmla="*/ 120 w 263"/>
                <a:gd name="T91" fmla="*/ 37 h 101"/>
                <a:gd name="T92" fmla="*/ 117 w 263"/>
                <a:gd name="T93" fmla="*/ 36 h 101"/>
                <a:gd name="T94" fmla="*/ 111 w 263"/>
                <a:gd name="T95" fmla="*/ 39 h 101"/>
                <a:gd name="T96" fmla="*/ 108 w 263"/>
                <a:gd name="T97" fmla="*/ 39 h 101"/>
                <a:gd name="T98" fmla="*/ 105 w 263"/>
                <a:gd name="T99" fmla="*/ 44 h 101"/>
                <a:gd name="T100" fmla="*/ 117 w 263"/>
                <a:gd name="T101" fmla="*/ 39 h 101"/>
                <a:gd name="T102" fmla="*/ 116 w 263"/>
                <a:gd name="T103" fmla="*/ 42 h 101"/>
                <a:gd name="T104" fmla="*/ 111 w 263"/>
                <a:gd name="T105" fmla="*/ 45 h 101"/>
                <a:gd name="T106" fmla="*/ 86 w 263"/>
                <a:gd name="T107" fmla="*/ 45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"/>
                <a:gd name="T163" fmla="*/ 0 h 101"/>
                <a:gd name="T164" fmla="*/ 263 w 263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" h="101">
                  <a:moveTo>
                    <a:pt x="172" y="91"/>
                  </a:moveTo>
                  <a:lnTo>
                    <a:pt x="162" y="83"/>
                  </a:lnTo>
                  <a:lnTo>
                    <a:pt x="156" y="82"/>
                  </a:lnTo>
                  <a:lnTo>
                    <a:pt x="129" y="91"/>
                  </a:lnTo>
                  <a:lnTo>
                    <a:pt x="84" y="96"/>
                  </a:lnTo>
                  <a:lnTo>
                    <a:pt x="39" y="101"/>
                  </a:lnTo>
                  <a:lnTo>
                    <a:pt x="40" y="89"/>
                  </a:lnTo>
                  <a:lnTo>
                    <a:pt x="0" y="77"/>
                  </a:lnTo>
                  <a:lnTo>
                    <a:pt x="9" y="66"/>
                  </a:lnTo>
                  <a:lnTo>
                    <a:pt x="54" y="64"/>
                  </a:lnTo>
                  <a:lnTo>
                    <a:pt x="101" y="61"/>
                  </a:lnTo>
                  <a:lnTo>
                    <a:pt x="58" y="57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66" y="37"/>
                  </a:lnTo>
                  <a:lnTo>
                    <a:pt x="23" y="39"/>
                  </a:lnTo>
                  <a:lnTo>
                    <a:pt x="35" y="35"/>
                  </a:lnTo>
                  <a:lnTo>
                    <a:pt x="13" y="35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82" y="10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07" y="16"/>
                  </a:lnTo>
                  <a:lnTo>
                    <a:pt x="123" y="13"/>
                  </a:lnTo>
                  <a:lnTo>
                    <a:pt x="137" y="9"/>
                  </a:lnTo>
                  <a:lnTo>
                    <a:pt x="154" y="17"/>
                  </a:lnTo>
                  <a:lnTo>
                    <a:pt x="143" y="23"/>
                  </a:lnTo>
                  <a:lnTo>
                    <a:pt x="150" y="21"/>
                  </a:lnTo>
                  <a:lnTo>
                    <a:pt x="172" y="19"/>
                  </a:lnTo>
                  <a:lnTo>
                    <a:pt x="174" y="13"/>
                  </a:lnTo>
                  <a:lnTo>
                    <a:pt x="177" y="9"/>
                  </a:lnTo>
                  <a:lnTo>
                    <a:pt x="193" y="17"/>
                  </a:lnTo>
                  <a:lnTo>
                    <a:pt x="184" y="36"/>
                  </a:lnTo>
                  <a:lnTo>
                    <a:pt x="199" y="29"/>
                  </a:lnTo>
                  <a:lnTo>
                    <a:pt x="215" y="5"/>
                  </a:lnTo>
                  <a:lnTo>
                    <a:pt x="240" y="4"/>
                  </a:lnTo>
                  <a:lnTo>
                    <a:pt x="246" y="17"/>
                  </a:lnTo>
                  <a:lnTo>
                    <a:pt x="229" y="45"/>
                  </a:lnTo>
                  <a:lnTo>
                    <a:pt x="232" y="57"/>
                  </a:lnTo>
                  <a:lnTo>
                    <a:pt x="237" y="58"/>
                  </a:lnTo>
                  <a:lnTo>
                    <a:pt x="263" y="66"/>
                  </a:lnTo>
                  <a:lnTo>
                    <a:pt x="259" y="71"/>
                  </a:lnTo>
                  <a:lnTo>
                    <a:pt x="247" y="76"/>
                  </a:lnTo>
                  <a:lnTo>
                    <a:pt x="250" y="71"/>
                  </a:lnTo>
                  <a:lnTo>
                    <a:pt x="239" y="75"/>
                  </a:lnTo>
                  <a:lnTo>
                    <a:pt x="233" y="73"/>
                  </a:lnTo>
                  <a:lnTo>
                    <a:pt x="221" y="78"/>
                  </a:lnTo>
                  <a:lnTo>
                    <a:pt x="216" y="78"/>
                  </a:lnTo>
                  <a:lnTo>
                    <a:pt x="209" y="88"/>
                  </a:lnTo>
                  <a:lnTo>
                    <a:pt x="233" y="79"/>
                  </a:lnTo>
                  <a:lnTo>
                    <a:pt x="231" y="84"/>
                  </a:lnTo>
                  <a:lnTo>
                    <a:pt x="221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3" name="AutoShape 443"/>
            <p:cNvSpPr>
              <a:spLocks/>
            </p:cNvSpPr>
            <p:nvPr/>
          </p:nvSpPr>
          <p:spPr bwMode="gray">
            <a:xfrm>
              <a:off x="1259585" y="173007"/>
              <a:ext cx="217170" cy="76393"/>
            </a:xfrm>
            <a:custGeom>
              <a:avLst/>
              <a:gdLst>
                <a:gd name="T0" fmla="*/ 43 w 191"/>
                <a:gd name="T1" fmla="*/ 23 h 67"/>
                <a:gd name="T2" fmla="*/ 29 w 191"/>
                <a:gd name="T3" fmla="*/ 30 h 67"/>
                <a:gd name="T4" fmla="*/ 7 w 191"/>
                <a:gd name="T5" fmla="*/ 34 h 67"/>
                <a:gd name="T6" fmla="*/ 4 w 191"/>
                <a:gd name="T7" fmla="*/ 27 h 67"/>
                <a:gd name="T8" fmla="*/ 0 w 191"/>
                <a:gd name="T9" fmla="*/ 24 h 67"/>
                <a:gd name="T10" fmla="*/ 14 w 191"/>
                <a:gd name="T11" fmla="*/ 17 h 67"/>
                <a:gd name="T12" fmla="*/ 18 w 191"/>
                <a:gd name="T13" fmla="*/ 14 h 67"/>
                <a:gd name="T14" fmla="*/ 35 w 191"/>
                <a:gd name="T15" fmla="*/ 6 h 67"/>
                <a:gd name="T16" fmla="*/ 35 w 191"/>
                <a:gd name="T17" fmla="*/ 1 h 67"/>
                <a:gd name="T18" fmla="*/ 64 w 191"/>
                <a:gd name="T19" fmla="*/ 0 h 67"/>
                <a:gd name="T20" fmla="*/ 71 w 191"/>
                <a:gd name="T21" fmla="*/ 3 h 67"/>
                <a:gd name="T22" fmla="*/ 74 w 191"/>
                <a:gd name="T23" fmla="*/ 4 h 67"/>
                <a:gd name="T24" fmla="*/ 89 w 191"/>
                <a:gd name="T25" fmla="*/ 3 h 67"/>
                <a:gd name="T26" fmla="*/ 95 w 191"/>
                <a:gd name="T27" fmla="*/ 10 h 67"/>
                <a:gd name="T28" fmla="*/ 74 w 191"/>
                <a:gd name="T29" fmla="*/ 15 h 67"/>
                <a:gd name="T30" fmla="*/ 53 w 191"/>
                <a:gd name="T31" fmla="*/ 20 h 67"/>
                <a:gd name="T32" fmla="*/ 43 w 191"/>
                <a:gd name="T33" fmla="*/ 2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67"/>
                <a:gd name="T53" fmla="*/ 191 w 19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67">
                  <a:moveTo>
                    <a:pt x="87" y="45"/>
                  </a:moveTo>
                  <a:lnTo>
                    <a:pt x="58" y="60"/>
                  </a:lnTo>
                  <a:lnTo>
                    <a:pt x="15" y="67"/>
                  </a:lnTo>
                  <a:lnTo>
                    <a:pt x="9" y="53"/>
                  </a:lnTo>
                  <a:lnTo>
                    <a:pt x="0" y="47"/>
                  </a:lnTo>
                  <a:lnTo>
                    <a:pt x="28" y="33"/>
                  </a:lnTo>
                  <a:lnTo>
                    <a:pt x="37" y="27"/>
                  </a:lnTo>
                  <a:lnTo>
                    <a:pt x="71" y="12"/>
                  </a:lnTo>
                  <a:lnTo>
                    <a:pt x="70" y="2"/>
                  </a:lnTo>
                  <a:lnTo>
                    <a:pt x="129" y="0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78" y="5"/>
                  </a:lnTo>
                  <a:lnTo>
                    <a:pt x="191" y="19"/>
                  </a:lnTo>
                  <a:lnTo>
                    <a:pt x="149" y="30"/>
                  </a:lnTo>
                  <a:lnTo>
                    <a:pt x="106" y="3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4" name="AutoShape 444"/>
            <p:cNvSpPr>
              <a:spLocks/>
            </p:cNvSpPr>
            <p:nvPr/>
          </p:nvSpPr>
          <p:spPr bwMode="gray">
            <a:xfrm>
              <a:off x="2153410" y="741457"/>
              <a:ext cx="148590" cy="132564"/>
            </a:xfrm>
            <a:custGeom>
              <a:avLst/>
              <a:gdLst>
                <a:gd name="T0" fmla="*/ 34 w 128"/>
                <a:gd name="T1" fmla="*/ 47 h 118"/>
                <a:gd name="T2" fmla="*/ 34 w 128"/>
                <a:gd name="T3" fmla="*/ 45 h 118"/>
                <a:gd name="T4" fmla="*/ 16 w 128"/>
                <a:gd name="T5" fmla="*/ 47 h 118"/>
                <a:gd name="T6" fmla="*/ 0 w 128"/>
                <a:gd name="T7" fmla="*/ 46 h 118"/>
                <a:gd name="T8" fmla="*/ 4 w 128"/>
                <a:gd name="T9" fmla="*/ 41 h 118"/>
                <a:gd name="T10" fmla="*/ 12 w 128"/>
                <a:gd name="T11" fmla="*/ 36 h 118"/>
                <a:gd name="T12" fmla="*/ 4 w 128"/>
                <a:gd name="T13" fmla="*/ 36 h 118"/>
                <a:gd name="T14" fmla="*/ 7 w 128"/>
                <a:gd name="T15" fmla="*/ 34 h 118"/>
                <a:gd name="T16" fmla="*/ 16 w 128"/>
                <a:gd name="T17" fmla="*/ 30 h 118"/>
                <a:gd name="T18" fmla="*/ 17 w 128"/>
                <a:gd name="T19" fmla="*/ 30 h 118"/>
                <a:gd name="T20" fmla="*/ 19 w 128"/>
                <a:gd name="T21" fmla="*/ 27 h 118"/>
                <a:gd name="T22" fmla="*/ 17 w 128"/>
                <a:gd name="T23" fmla="*/ 25 h 118"/>
                <a:gd name="T24" fmla="*/ 21 w 128"/>
                <a:gd name="T25" fmla="*/ 24 h 118"/>
                <a:gd name="T26" fmla="*/ 31 w 128"/>
                <a:gd name="T27" fmla="*/ 10 h 118"/>
                <a:gd name="T28" fmla="*/ 43 w 128"/>
                <a:gd name="T29" fmla="*/ 1 h 118"/>
                <a:gd name="T30" fmla="*/ 48 w 128"/>
                <a:gd name="T31" fmla="*/ 0 h 118"/>
                <a:gd name="T32" fmla="*/ 52 w 128"/>
                <a:gd name="T33" fmla="*/ 0 h 118"/>
                <a:gd name="T34" fmla="*/ 45 w 128"/>
                <a:gd name="T35" fmla="*/ 3 h 118"/>
                <a:gd name="T36" fmla="*/ 47 w 128"/>
                <a:gd name="T37" fmla="*/ 6 h 118"/>
                <a:gd name="T38" fmla="*/ 43 w 128"/>
                <a:gd name="T39" fmla="*/ 9 h 118"/>
                <a:gd name="T40" fmla="*/ 31 w 128"/>
                <a:gd name="T41" fmla="*/ 24 h 118"/>
                <a:gd name="T42" fmla="*/ 40 w 128"/>
                <a:gd name="T43" fmla="*/ 17 h 118"/>
                <a:gd name="T44" fmla="*/ 38 w 128"/>
                <a:gd name="T45" fmla="*/ 19 h 118"/>
                <a:gd name="T46" fmla="*/ 46 w 128"/>
                <a:gd name="T47" fmla="*/ 19 h 118"/>
                <a:gd name="T48" fmla="*/ 39 w 128"/>
                <a:gd name="T49" fmla="*/ 22 h 118"/>
                <a:gd name="T50" fmla="*/ 39 w 128"/>
                <a:gd name="T51" fmla="*/ 24 h 118"/>
                <a:gd name="T52" fmla="*/ 46 w 128"/>
                <a:gd name="T53" fmla="*/ 25 h 118"/>
                <a:gd name="T54" fmla="*/ 44 w 128"/>
                <a:gd name="T55" fmla="*/ 28 h 118"/>
                <a:gd name="T56" fmla="*/ 53 w 128"/>
                <a:gd name="T57" fmla="*/ 25 h 118"/>
                <a:gd name="T58" fmla="*/ 53 w 128"/>
                <a:gd name="T59" fmla="*/ 27 h 118"/>
                <a:gd name="T60" fmla="*/ 61 w 128"/>
                <a:gd name="T61" fmla="*/ 26 h 118"/>
                <a:gd name="T62" fmla="*/ 55 w 128"/>
                <a:gd name="T63" fmla="*/ 32 h 118"/>
                <a:gd name="T64" fmla="*/ 57 w 128"/>
                <a:gd name="T65" fmla="*/ 35 h 118"/>
                <a:gd name="T66" fmla="*/ 53 w 128"/>
                <a:gd name="T67" fmla="*/ 37 h 118"/>
                <a:gd name="T68" fmla="*/ 65 w 128"/>
                <a:gd name="T69" fmla="*/ 35 h 118"/>
                <a:gd name="T70" fmla="*/ 54 w 128"/>
                <a:gd name="T71" fmla="*/ 42 h 118"/>
                <a:gd name="T72" fmla="*/ 56 w 128"/>
                <a:gd name="T73" fmla="*/ 43 h 118"/>
                <a:gd name="T74" fmla="*/ 55 w 128"/>
                <a:gd name="T75" fmla="*/ 43 h 118"/>
                <a:gd name="T76" fmla="*/ 55 w 128"/>
                <a:gd name="T77" fmla="*/ 47 h 118"/>
                <a:gd name="T78" fmla="*/ 64 w 128"/>
                <a:gd name="T79" fmla="*/ 40 h 118"/>
                <a:gd name="T80" fmla="*/ 60 w 128"/>
                <a:gd name="T81" fmla="*/ 47 h 118"/>
                <a:gd name="T82" fmla="*/ 64 w 128"/>
                <a:gd name="T83" fmla="*/ 45 h 118"/>
                <a:gd name="T84" fmla="*/ 65 w 128"/>
                <a:gd name="T85" fmla="*/ 48 h 118"/>
                <a:gd name="T86" fmla="*/ 56 w 128"/>
                <a:gd name="T87" fmla="*/ 59 h 118"/>
                <a:gd name="T88" fmla="*/ 53 w 128"/>
                <a:gd name="T89" fmla="*/ 57 h 118"/>
                <a:gd name="T90" fmla="*/ 53 w 128"/>
                <a:gd name="T91" fmla="*/ 54 h 118"/>
                <a:gd name="T92" fmla="*/ 47 w 128"/>
                <a:gd name="T93" fmla="*/ 56 h 118"/>
                <a:gd name="T94" fmla="*/ 52 w 128"/>
                <a:gd name="T95" fmla="*/ 47 h 118"/>
                <a:gd name="T96" fmla="*/ 50 w 128"/>
                <a:gd name="T97" fmla="*/ 44 h 118"/>
                <a:gd name="T98" fmla="*/ 45 w 128"/>
                <a:gd name="T99" fmla="*/ 50 h 118"/>
                <a:gd name="T100" fmla="*/ 47 w 128"/>
                <a:gd name="T101" fmla="*/ 48 h 118"/>
                <a:gd name="T102" fmla="*/ 32 w 128"/>
                <a:gd name="T103" fmla="*/ 56 h 118"/>
                <a:gd name="T104" fmla="*/ 31 w 128"/>
                <a:gd name="T105" fmla="*/ 54 h 118"/>
                <a:gd name="T106" fmla="*/ 44 w 128"/>
                <a:gd name="T107" fmla="*/ 46 h 118"/>
                <a:gd name="T108" fmla="*/ 41 w 128"/>
                <a:gd name="T109" fmla="*/ 48 h 118"/>
                <a:gd name="T110" fmla="*/ 43 w 128"/>
                <a:gd name="T111" fmla="*/ 45 h 118"/>
                <a:gd name="T112" fmla="*/ 38 w 128"/>
                <a:gd name="T113" fmla="*/ 46 h 118"/>
                <a:gd name="T114" fmla="*/ 34 w 128"/>
                <a:gd name="T115" fmla="*/ 49 h 118"/>
                <a:gd name="T116" fmla="*/ 30 w 128"/>
                <a:gd name="T117" fmla="*/ 48 h 118"/>
                <a:gd name="T118" fmla="*/ 34 w 128"/>
                <a:gd name="T119" fmla="*/ 47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5" name="AutoShape 445"/>
            <p:cNvSpPr>
              <a:spLocks/>
            </p:cNvSpPr>
            <p:nvPr/>
          </p:nvSpPr>
          <p:spPr bwMode="gray">
            <a:xfrm>
              <a:off x="1872233" y="123576"/>
              <a:ext cx="258318" cy="42690"/>
            </a:xfrm>
            <a:custGeom>
              <a:avLst/>
              <a:gdLst>
                <a:gd name="T0" fmla="*/ 45 w 225"/>
                <a:gd name="T1" fmla="*/ 10 h 39"/>
                <a:gd name="T2" fmla="*/ 34 w 225"/>
                <a:gd name="T3" fmla="*/ 5 h 39"/>
                <a:gd name="T4" fmla="*/ 50 w 225"/>
                <a:gd name="T5" fmla="*/ 5 h 39"/>
                <a:gd name="T6" fmla="*/ 20 w 225"/>
                <a:gd name="T7" fmla="*/ 4 h 39"/>
                <a:gd name="T8" fmla="*/ 26 w 225"/>
                <a:gd name="T9" fmla="*/ 0 h 39"/>
                <a:gd name="T10" fmla="*/ 0 w 225"/>
                <a:gd name="T11" fmla="*/ 1 h 39"/>
                <a:gd name="T12" fmla="*/ 23 w 225"/>
                <a:gd name="T13" fmla="*/ 4 h 39"/>
                <a:gd name="T14" fmla="*/ 19 w 225"/>
                <a:gd name="T15" fmla="*/ 11 h 39"/>
                <a:gd name="T16" fmla="*/ 15 w 225"/>
                <a:gd name="T17" fmla="*/ 19 h 39"/>
                <a:gd name="T18" fmla="*/ 39 w 225"/>
                <a:gd name="T19" fmla="*/ 19 h 39"/>
                <a:gd name="T20" fmla="*/ 62 w 225"/>
                <a:gd name="T21" fmla="*/ 19 h 39"/>
                <a:gd name="T22" fmla="*/ 86 w 225"/>
                <a:gd name="T23" fmla="*/ 18 h 39"/>
                <a:gd name="T24" fmla="*/ 110 w 225"/>
                <a:gd name="T25" fmla="*/ 17 h 39"/>
                <a:gd name="T26" fmla="*/ 113 w 225"/>
                <a:gd name="T27" fmla="*/ 13 h 39"/>
                <a:gd name="T28" fmla="*/ 94 w 225"/>
                <a:gd name="T29" fmla="*/ 9 h 39"/>
                <a:gd name="T30" fmla="*/ 70 w 225"/>
                <a:gd name="T31" fmla="*/ 10 h 39"/>
                <a:gd name="T32" fmla="*/ 45 w 225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39"/>
                <a:gd name="T53" fmla="*/ 225 w 22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39">
                  <a:moveTo>
                    <a:pt x="90" y="20"/>
                  </a:moveTo>
                  <a:lnTo>
                    <a:pt x="67" y="10"/>
                  </a:lnTo>
                  <a:lnTo>
                    <a:pt x="99" y="11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0" y="2"/>
                  </a:lnTo>
                  <a:lnTo>
                    <a:pt x="46" y="9"/>
                  </a:lnTo>
                  <a:lnTo>
                    <a:pt x="38" y="23"/>
                  </a:lnTo>
                  <a:lnTo>
                    <a:pt x="30" y="39"/>
                  </a:lnTo>
                  <a:lnTo>
                    <a:pt x="78" y="38"/>
                  </a:lnTo>
                  <a:lnTo>
                    <a:pt x="124" y="38"/>
                  </a:lnTo>
                  <a:lnTo>
                    <a:pt x="171" y="36"/>
                  </a:lnTo>
                  <a:lnTo>
                    <a:pt x="219" y="35"/>
                  </a:lnTo>
                  <a:lnTo>
                    <a:pt x="225" y="27"/>
                  </a:lnTo>
                  <a:lnTo>
                    <a:pt x="188" y="18"/>
                  </a:lnTo>
                  <a:lnTo>
                    <a:pt x="139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6" name="AutoShape 446"/>
            <p:cNvSpPr>
              <a:spLocks/>
            </p:cNvSpPr>
            <p:nvPr/>
          </p:nvSpPr>
          <p:spPr bwMode="gray">
            <a:xfrm>
              <a:off x="1961386" y="38196"/>
              <a:ext cx="164592" cy="58418"/>
            </a:xfrm>
            <a:custGeom>
              <a:avLst/>
              <a:gdLst>
                <a:gd name="T0" fmla="*/ 15 w 143"/>
                <a:gd name="T1" fmla="*/ 7 h 50"/>
                <a:gd name="T2" fmla="*/ 9 w 143"/>
                <a:gd name="T3" fmla="*/ 4 h 50"/>
                <a:gd name="T4" fmla="*/ 34 w 143"/>
                <a:gd name="T5" fmla="*/ 0 h 50"/>
                <a:gd name="T6" fmla="*/ 64 w 143"/>
                <a:gd name="T7" fmla="*/ 6 h 50"/>
                <a:gd name="T8" fmla="*/ 57 w 143"/>
                <a:gd name="T9" fmla="*/ 13 h 50"/>
                <a:gd name="T10" fmla="*/ 72 w 143"/>
                <a:gd name="T11" fmla="*/ 16 h 50"/>
                <a:gd name="T12" fmla="*/ 46 w 143"/>
                <a:gd name="T13" fmla="*/ 20 h 50"/>
                <a:gd name="T14" fmla="*/ 34 w 143"/>
                <a:gd name="T15" fmla="*/ 26 h 50"/>
                <a:gd name="T16" fmla="*/ 30 w 143"/>
                <a:gd name="T17" fmla="*/ 22 h 50"/>
                <a:gd name="T18" fmla="*/ 29 w 143"/>
                <a:gd name="T19" fmla="*/ 26 h 50"/>
                <a:gd name="T20" fmla="*/ 4 w 143"/>
                <a:gd name="T21" fmla="*/ 19 h 50"/>
                <a:gd name="T22" fmla="*/ 34 w 143"/>
                <a:gd name="T23" fmla="*/ 16 h 50"/>
                <a:gd name="T24" fmla="*/ 0 w 143"/>
                <a:gd name="T25" fmla="*/ 12 h 50"/>
                <a:gd name="T26" fmla="*/ 15 w 143"/>
                <a:gd name="T27" fmla="*/ 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0"/>
                <a:gd name="T44" fmla="*/ 143 w 1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0">
                  <a:moveTo>
                    <a:pt x="30" y="14"/>
                  </a:moveTo>
                  <a:lnTo>
                    <a:pt x="18" y="8"/>
                  </a:lnTo>
                  <a:lnTo>
                    <a:pt x="67" y="0"/>
                  </a:lnTo>
                  <a:lnTo>
                    <a:pt x="127" y="11"/>
                  </a:lnTo>
                  <a:lnTo>
                    <a:pt x="113" y="25"/>
                  </a:lnTo>
                  <a:lnTo>
                    <a:pt x="143" y="30"/>
                  </a:lnTo>
                  <a:lnTo>
                    <a:pt x="91" y="39"/>
                  </a:lnTo>
                  <a:lnTo>
                    <a:pt x="68" y="50"/>
                  </a:lnTo>
                  <a:lnTo>
                    <a:pt x="59" y="42"/>
                  </a:lnTo>
                  <a:lnTo>
                    <a:pt x="57" y="50"/>
                  </a:lnTo>
                  <a:lnTo>
                    <a:pt x="8" y="36"/>
                  </a:lnTo>
                  <a:lnTo>
                    <a:pt x="67" y="31"/>
                  </a:lnTo>
                  <a:lnTo>
                    <a:pt x="0" y="2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7" name="AutoShape 447"/>
            <p:cNvSpPr>
              <a:spLocks/>
            </p:cNvSpPr>
            <p:nvPr/>
          </p:nvSpPr>
          <p:spPr bwMode="gray">
            <a:xfrm>
              <a:off x="1488185" y="123576"/>
              <a:ext cx="219456" cy="49430"/>
            </a:xfrm>
            <a:custGeom>
              <a:avLst/>
              <a:gdLst>
                <a:gd name="T0" fmla="*/ 26 w 194"/>
                <a:gd name="T1" fmla="*/ 22 h 46"/>
                <a:gd name="T2" fmla="*/ 16 w 194"/>
                <a:gd name="T3" fmla="*/ 20 h 46"/>
                <a:gd name="T4" fmla="*/ 47 w 194"/>
                <a:gd name="T5" fmla="*/ 14 h 46"/>
                <a:gd name="T6" fmla="*/ 24 w 194"/>
                <a:gd name="T7" fmla="*/ 14 h 46"/>
                <a:gd name="T8" fmla="*/ 0 w 194"/>
                <a:gd name="T9" fmla="*/ 14 h 46"/>
                <a:gd name="T10" fmla="*/ 23 w 194"/>
                <a:gd name="T11" fmla="*/ 11 h 46"/>
                <a:gd name="T12" fmla="*/ 13 w 194"/>
                <a:gd name="T13" fmla="*/ 9 h 46"/>
                <a:gd name="T14" fmla="*/ 28 w 194"/>
                <a:gd name="T15" fmla="*/ 9 h 46"/>
                <a:gd name="T16" fmla="*/ 21 w 194"/>
                <a:gd name="T17" fmla="*/ 6 h 46"/>
                <a:gd name="T18" fmla="*/ 48 w 194"/>
                <a:gd name="T19" fmla="*/ 8 h 46"/>
                <a:gd name="T20" fmla="*/ 67 w 194"/>
                <a:gd name="T21" fmla="*/ 12 h 46"/>
                <a:gd name="T22" fmla="*/ 67 w 194"/>
                <a:gd name="T23" fmla="*/ 4 h 46"/>
                <a:gd name="T24" fmla="*/ 83 w 194"/>
                <a:gd name="T25" fmla="*/ 0 h 46"/>
                <a:gd name="T26" fmla="*/ 77 w 194"/>
                <a:gd name="T27" fmla="*/ 9 h 46"/>
                <a:gd name="T28" fmla="*/ 96 w 194"/>
                <a:gd name="T29" fmla="*/ 9 h 46"/>
                <a:gd name="T30" fmla="*/ 81 w 194"/>
                <a:gd name="T31" fmla="*/ 16 h 46"/>
                <a:gd name="T32" fmla="*/ 70 w 194"/>
                <a:gd name="T33" fmla="*/ 16 h 46"/>
                <a:gd name="T34" fmla="*/ 48 w 194"/>
                <a:gd name="T35" fmla="*/ 19 h 46"/>
                <a:gd name="T36" fmla="*/ 26 w 194"/>
                <a:gd name="T37" fmla="*/ 2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46"/>
                <a:gd name="T59" fmla="*/ 194 w 19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46">
                  <a:moveTo>
                    <a:pt x="52" y="46"/>
                  </a:moveTo>
                  <a:lnTo>
                    <a:pt x="33" y="41"/>
                  </a:lnTo>
                  <a:lnTo>
                    <a:pt x="95" y="29"/>
                  </a:lnTo>
                  <a:lnTo>
                    <a:pt x="48" y="29"/>
                  </a:lnTo>
                  <a:lnTo>
                    <a:pt x="0" y="29"/>
                  </a:lnTo>
                  <a:lnTo>
                    <a:pt x="46" y="22"/>
                  </a:lnTo>
                  <a:lnTo>
                    <a:pt x="26" y="19"/>
                  </a:lnTo>
                  <a:lnTo>
                    <a:pt x="56" y="18"/>
                  </a:lnTo>
                  <a:lnTo>
                    <a:pt x="42" y="13"/>
                  </a:lnTo>
                  <a:lnTo>
                    <a:pt x="96" y="16"/>
                  </a:lnTo>
                  <a:lnTo>
                    <a:pt x="135" y="25"/>
                  </a:lnTo>
                  <a:lnTo>
                    <a:pt x="136" y="9"/>
                  </a:lnTo>
                  <a:lnTo>
                    <a:pt x="168" y="0"/>
                  </a:lnTo>
                  <a:lnTo>
                    <a:pt x="156" y="19"/>
                  </a:lnTo>
                  <a:lnTo>
                    <a:pt x="194" y="19"/>
                  </a:lnTo>
                  <a:lnTo>
                    <a:pt x="164" y="34"/>
                  </a:lnTo>
                  <a:lnTo>
                    <a:pt x="141" y="33"/>
                  </a:lnTo>
                  <a:lnTo>
                    <a:pt x="96" y="40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8" name="AutoShape 448"/>
            <p:cNvSpPr>
              <a:spLocks/>
            </p:cNvSpPr>
            <p:nvPr/>
          </p:nvSpPr>
          <p:spPr bwMode="gray">
            <a:xfrm>
              <a:off x="1780793" y="372975"/>
              <a:ext cx="137160" cy="67405"/>
            </a:xfrm>
            <a:custGeom>
              <a:avLst/>
              <a:gdLst>
                <a:gd name="T0" fmla="*/ 42 w 121"/>
                <a:gd name="T1" fmla="*/ 23 h 60"/>
                <a:gd name="T2" fmla="*/ 37 w 121"/>
                <a:gd name="T3" fmla="*/ 20 h 60"/>
                <a:gd name="T4" fmla="*/ 38 w 121"/>
                <a:gd name="T5" fmla="*/ 19 h 60"/>
                <a:gd name="T6" fmla="*/ 33 w 121"/>
                <a:gd name="T7" fmla="*/ 21 h 60"/>
                <a:gd name="T8" fmla="*/ 13 w 121"/>
                <a:gd name="T9" fmla="*/ 30 h 60"/>
                <a:gd name="T10" fmla="*/ 12 w 121"/>
                <a:gd name="T11" fmla="*/ 24 h 60"/>
                <a:gd name="T12" fmla="*/ 0 w 121"/>
                <a:gd name="T13" fmla="*/ 24 h 60"/>
                <a:gd name="T14" fmla="*/ 12 w 121"/>
                <a:gd name="T15" fmla="*/ 18 h 60"/>
                <a:gd name="T16" fmla="*/ 20 w 121"/>
                <a:gd name="T17" fmla="*/ 9 h 60"/>
                <a:gd name="T18" fmla="*/ 29 w 121"/>
                <a:gd name="T19" fmla="*/ 0 h 60"/>
                <a:gd name="T20" fmla="*/ 33 w 121"/>
                <a:gd name="T21" fmla="*/ 3 h 60"/>
                <a:gd name="T22" fmla="*/ 32 w 121"/>
                <a:gd name="T23" fmla="*/ 7 h 60"/>
                <a:gd name="T24" fmla="*/ 36 w 121"/>
                <a:gd name="T25" fmla="*/ 5 h 60"/>
                <a:gd name="T26" fmla="*/ 52 w 121"/>
                <a:gd name="T27" fmla="*/ 15 h 60"/>
                <a:gd name="T28" fmla="*/ 47 w 121"/>
                <a:gd name="T29" fmla="*/ 20 h 60"/>
                <a:gd name="T30" fmla="*/ 59 w 121"/>
                <a:gd name="T31" fmla="*/ 21 h 60"/>
                <a:gd name="T32" fmla="*/ 60 w 121"/>
                <a:gd name="T33" fmla="*/ 23 h 60"/>
                <a:gd name="T34" fmla="*/ 50 w 121"/>
                <a:gd name="T35" fmla="*/ 26 h 60"/>
                <a:gd name="T36" fmla="*/ 42 w 121"/>
                <a:gd name="T37" fmla="*/ 23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0"/>
                <a:gd name="T59" fmla="*/ 121 w 121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0">
                  <a:moveTo>
                    <a:pt x="84" y="45"/>
                  </a:moveTo>
                  <a:lnTo>
                    <a:pt x="74" y="40"/>
                  </a:lnTo>
                  <a:lnTo>
                    <a:pt x="76" y="38"/>
                  </a:lnTo>
                  <a:lnTo>
                    <a:pt x="66" y="42"/>
                  </a:lnTo>
                  <a:lnTo>
                    <a:pt x="26" y="60"/>
                  </a:lnTo>
                  <a:lnTo>
                    <a:pt x="25" y="47"/>
                  </a:lnTo>
                  <a:lnTo>
                    <a:pt x="0" y="48"/>
                  </a:lnTo>
                  <a:lnTo>
                    <a:pt x="25" y="36"/>
                  </a:lnTo>
                  <a:lnTo>
                    <a:pt x="41" y="17"/>
                  </a:lnTo>
                  <a:lnTo>
                    <a:pt x="58" y="0"/>
                  </a:lnTo>
                  <a:lnTo>
                    <a:pt x="66" y="5"/>
                  </a:lnTo>
                  <a:lnTo>
                    <a:pt x="65" y="14"/>
                  </a:lnTo>
                  <a:lnTo>
                    <a:pt x="73" y="10"/>
                  </a:lnTo>
                  <a:lnTo>
                    <a:pt x="104" y="29"/>
                  </a:lnTo>
                  <a:lnTo>
                    <a:pt x="94" y="40"/>
                  </a:lnTo>
                  <a:lnTo>
                    <a:pt x="118" y="41"/>
                  </a:lnTo>
                  <a:lnTo>
                    <a:pt x="121" y="46"/>
                  </a:lnTo>
                  <a:lnTo>
                    <a:pt x="100" y="52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9" name="AutoShape 449"/>
            <p:cNvSpPr>
              <a:spLocks/>
            </p:cNvSpPr>
            <p:nvPr/>
          </p:nvSpPr>
          <p:spPr bwMode="gray">
            <a:xfrm>
              <a:off x="1677923" y="190981"/>
              <a:ext cx="123444" cy="49430"/>
            </a:xfrm>
            <a:custGeom>
              <a:avLst/>
              <a:gdLst>
                <a:gd name="T0" fmla="*/ 54 w 107"/>
                <a:gd name="T1" fmla="*/ 0 h 45"/>
                <a:gd name="T2" fmla="*/ 23 w 107"/>
                <a:gd name="T3" fmla="*/ 0 h 45"/>
                <a:gd name="T4" fmla="*/ 26 w 107"/>
                <a:gd name="T5" fmla="*/ 5 h 45"/>
                <a:gd name="T6" fmla="*/ 20 w 107"/>
                <a:gd name="T7" fmla="*/ 9 h 45"/>
                <a:gd name="T8" fmla="*/ 0 w 107"/>
                <a:gd name="T9" fmla="*/ 9 h 45"/>
                <a:gd name="T10" fmla="*/ 11 w 107"/>
                <a:gd name="T11" fmla="*/ 16 h 45"/>
                <a:gd name="T12" fmla="*/ 23 w 107"/>
                <a:gd name="T13" fmla="*/ 22 h 45"/>
                <a:gd name="T14" fmla="*/ 25 w 107"/>
                <a:gd name="T15" fmla="*/ 18 h 45"/>
                <a:gd name="T16" fmla="*/ 39 w 107"/>
                <a:gd name="T17" fmla="*/ 18 h 45"/>
                <a:gd name="T18" fmla="*/ 46 w 107"/>
                <a:gd name="T19" fmla="*/ 9 h 45"/>
                <a:gd name="T20" fmla="*/ 54 w 10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5"/>
                <a:gd name="T35" fmla="*/ 107 w 10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5">
                  <a:moveTo>
                    <a:pt x="107" y="0"/>
                  </a:moveTo>
                  <a:lnTo>
                    <a:pt x="45" y="0"/>
                  </a:lnTo>
                  <a:lnTo>
                    <a:pt x="52" y="10"/>
                  </a:lnTo>
                  <a:lnTo>
                    <a:pt x="39" y="18"/>
                  </a:lnTo>
                  <a:lnTo>
                    <a:pt x="0" y="19"/>
                  </a:lnTo>
                  <a:lnTo>
                    <a:pt x="22" y="33"/>
                  </a:lnTo>
                  <a:lnTo>
                    <a:pt x="46" y="45"/>
                  </a:lnTo>
                  <a:lnTo>
                    <a:pt x="49" y="37"/>
                  </a:lnTo>
                  <a:lnTo>
                    <a:pt x="77" y="37"/>
                  </a:lnTo>
                  <a:lnTo>
                    <a:pt x="91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0" name="AutoShape 450"/>
            <p:cNvSpPr>
              <a:spLocks/>
            </p:cNvSpPr>
            <p:nvPr/>
          </p:nvSpPr>
          <p:spPr bwMode="gray">
            <a:xfrm>
              <a:off x="1792223" y="181994"/>
              <a:ext cx="128016" cy="47184"/>
            </a:xfrm>
            <a:custGeom>
              <a:avLst/>
              <a:gdLst>
                <a:gd name="T0" fmla="*/ 34 w 111"/>
                <a:gd name="T1" fmla="*/ 12 h 42"/>
                <a:gd name="T2" fmla="*/ 16 w 111"/>
                <a:gd name="T3" fmla="*/ 13 h 42"/>
                <a:gd name="T4" fmla="*/ 18 w 111"/>
                <a:gd name="T5" fmla="*/ 15 h 42"/>
                <a:gd name="T6" fmla="*/ 10 w 111"/>
                <a:gd name="T7" fmla="*/ 20 h 42"/>
                <a:gd name="T8" fmla="*/ 0 w 111"/>
                <a:gd name="T9" fmla="*/ 21 h 42"/>
                <a:gd name="T10" fmla="*/ 2 w 111"/>
                <a:gd name="T11" fmla="*/ 19 h 42"/>
                <a:gd name="T12" fmla="*/ 12 w 111"/>
                <a:gd name="T13" fmla="*/ 5 h 42"/>
                <a:gd name="T14" fmla="*/ 18 w 111"/>
                <a:gd name="T15" fmla="*/ 4 h 42"/>
                <a:gd name="T16" fmla="*/ 18 w 111"/>
                <a:gd name="T17" fmla="*/ 2 h 42"/>
                <a:gd name="T18" fmla="*/ 24 w 111"/>
                <a:gd name="T19" fmla="*/ 0 h 42"/>
                <a:gd name="T20" fmla="*/ 56 w 111"/>
                <a:gd name="T21" fmla="*/ 2 h 42"/>
                <a:gd name="T22" fmla="*/ 48 w 111"/>
                <a:gd name="T23" fmla="*/ 5 h 42"/>
                <a:gd name="T24" fmla="*/ 34 w 111"/>
                <a:gd name="T25" fmla="*/ 1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42"/>
                <a:gd name="T41" fmla="*/ 111 w 11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42">
                  <a:moveTo>
                    <a:pt x="68" y="24"/>
                  </a:moveTo>
                  <a:lnTo>
                    <a:pt x="31" y="26"/>
                  </a:lnTo>
                  <a:lnTo>
                    <a:pt x="36" y="30"/>
                  </a:lnTo>
                  <a:lnTo>
                    <a:pt x="19" y="40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24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111" y="4"/>
                  </a:lnTo>
                  <a:lnTo>
                    <a:pt x="95" y="1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1" name="AutoShape 451"/>
            <p:cNvSpPr>
              <a:spLocks/>
            </p:cNvSpPr>
            <p:nvPr/>
          </p:nvSpPr>
          <p:spPr bwMode="gray">
            <a:xfrm>
              <a:off x="685800" y="761679"/>
              <a:ext cx="68580" cy="62912"/>
            </a:xfrm>
            <a:custGeom>
              <a:avLst/>
              <a:gdLst>
                <a:gd name="T0" fmla="*/ 21 w 59"/>
                <a:gd name="T1" fmla="*/ 19 h 56"/>
                <a:gd name="T2" fmla="*/ 19 w 59"/>
                <a:gd name="T3" fmla="*/ 21 h 56"/>
                <a:gd name="T4" fmla="*/ 11 w 59"/>
                <a:gd name="T5" fmla="*/ 21 h 56"/>
                <a:gd name="T6" fmla="*/ 14 w 59"/>
                <a:gd name="T7" fmla="*/ 19 h 56"/>
                <a:gd name="T8" fmla="*/ 11 w 59"/>
                <a:gd name="T9" fmla="*/ 18 h 56"/>
                <a:gd name="T10" fmla="*/ 6 w 59"/>
                <a:gd name="T11" fmla="*/ 16 h 56"/>
                <a:gd name="T12" fmla="*/ 13 w 59"/>
                <a:gd name="T13" fmla="*/ 13 h 56"/>
                <a:gd name="T14" fmla="*/ 6 w 59"/>
                <a:gd name="T15" fmla="*/ 11 h 56"/>
                <a:gd name="T16" fmla="*/ 6 w 59"/>
                <a:gd name="T17" fmla="*/ 9 h 56"/>
                <a:gd name="T18" fmla="*/ 2 w 59"/>
                <a:gd name="T19" fmla="*/ 7 h 56"/>
                <a:gd name="T20" fmla="*/ 2 w 59"/>
                <a:gd name="T21" fmla="*/ 6 h 56"/>
                <a:gd name="T22" fmla="*/ 6 w 59"/>
                <a:gd name="T23" fmla="*/ 3 h 56"/>
                <a:gd name="T24" fmla="*/ 3 w 59"/>
                <a:gd name="T25" fmla="*/ 3 h 56"/>
                <a:gd name="T26" fmla="*/ 0 w 59"/>
                <a:gd name="T27" fmla="*/ 0 h 56"/>
                <a:gd name="T28" fmla="*/ 11 w 59"/>
                <a:gd name="T29" fmla="*/ 2 h 56"/>
                <a:gd name="T30" fmla="*/ 21 w 59"/>
                <a:gd name="T31" fmla="*/ 4 h 56"/>
                <a:gd name="T32" fmla="*/ 24 w 59"/>
                <a:gd name="T33" fmla="*/ 10 h 56"/>
                <a:gd name="T34" fmla="*/ 29 w 59"/>
                <a:gd name="T35" fmla="*/ 18 h 56"/>
                <a:gd name="T36" fmla="*/ 29 w 59"/>
                <a:gd name="T37" fmla="*/ 27 h 56"/>
                <a:gd name="T38" fmla="*/ 30 w 59"/>
                <a:gd name="T39" fmla="*/ 28 h 56"/>
                <a:gd name="T40" fmla="*/ 15 w 59"/>
                <a:gd name="T41" fmla="*/ 24 h 56"/>
                <a:gd name="T42" fmla="*/ 21 w 59"/>
                <a:gd name="T43" fmla="*/ 19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42" y="38"/>
                  </a:moveTo>
                  <a:lnTo>
                    <a:pt x="38" y="42"/>
                  </a:lnTo>
                  <a:lnTo>
                    <a:pt x="22" y="41"/>
                  </a:lnTo>
                  <a:lnTo>
                    <a:pt x="27" y="37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26" y="26"/>
                  </a:lnTo>
                  <a:lnTo>
                    <a:pt x="12" y="22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4"/>
                  </a:lnTo>
                  <a:lnTo>
                    <a:pt x="41" y="8"/>
                  </a:lnTo>
                  <a:lnTo>
                    <a:pt x="47" y="20"/>
                  </a:lnTo>
                  <a:lnTo>
                    <a:pt x="57" y="35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29" y="4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2" name="AutoShape 452"/>
            <p:cNvSpPr>
              <a:spLocks/>
            </p:cNvSpPr>
            <p:nvPr/>
          </p:nvSpPr>
          <p:spPr bwMode="gray">
            <a:xfrm>
              <a:off x="1426463" y="110095"/>
              <a:ext cx="160020" cy="33703"/>
            </a:xfrm>
            <a:custGeom>
              <a:avLst/>
              <a:gdLst>
                <a:gd name="T0" fmla="*/ 42 w 139"/>
                <a:gd name="T1" fmla="*/ 8 h 29"/>
                <a:gd name="T2" fmla="*/ 43 w 139"/>
                <a:gd name="T3" fmla="*/ 7 h 29"/>
                <a:gd name="T4" fmla="*/ 35 w 139"/>
                <a:gd name="T5" fmla="*/ 9 h 29"/>
                <a:gd name="T6" fmla="*/ 26 w 139"/>
                <a:gd name="T7" fmla="*/ 12 h 29"/>
                <a:gd name="T8" fmla="*/ 25 w 139"/>
                <a:gd name="T9" fmla="*/ 11 h 29"/>
                <a:gd name="T10" fmla="*/ 20 w 139"/>
                <a:gd name="T11" fmla="*/ 14 h 29"/>
                <a:gd name="T12" fmla="*/ 13 w 139"/>
                <a:gd name="T13" fmla="*/ 15 h 29"/>
                <a:gd name="T14" fmla="*/ 13 w 139"/>
                <a:gd name="T15" fmla="*/ 12 h 29"/>
                <a:gd name="T16" fmla="*/ 8 w 139"/>
                <a:gd name="T17" fmla="*/ 14 h 29"/>
                <a:gd name="T18" fmla="*/ 0 w 139"/>
                <a:gd name="T19" fmla="*/ 14 h 29"/>
                <a:gd name="T20" fmla="*/ 5 w 139"/>
                <a:gd name="T21" fmla="*/ 11 h 29"/>
                <a:gd name="T22" fmla="*/ 30 w 139"/>
                <a:gd name="T23" fmla="*/ 5 h 29"/>
                <a:gd name="T24" fmla="*/ 47 w 139"/>
                <a:gd name="T25" fmla="*/ 1 h 29"/>
                <a:gd name="T26" fmla="*/ 59 w 139"/>
                <a:gd name="T27" fmla="*/ 0 h 29"/>
                <a:gd name="T28" fmla="*/ 70 w 139"/>
                <a:gd name="T29" fmla="*/ 2 h 29"/>
                <a:gd name="T30" fmla="*/ 60 w 139"/>
                <a:gd name="T31" fmla="*/ 4 h 29"/>
                <a:gd name="T32" fmla="*/ 62 w 139"/>
                <a:gd name="T33" fmla="*/ 5 h 29"/>
                <a:gd name="T34" fmla="*/ 59 w 139"/>
                <a:gd name="T35" fmla="*/ 6 h 29"/>
                <a:gd name="T36" fmla="*/ 47 w 139"/>
                <a:gd name="T37" fmla="*/ 9 h 29"/>
                <a:gd name="T38" fmla="*/ 41 w 139"/>
                <a:gd name="T39" fmla="*/ 11 h 29"/>
                <a:gd name="T40" fmla="*/ 42 w 139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29"/>
                <a:gd name="T65" fmla="*/ 139 w 13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29">
                  <a:moveTo>
                    <a:pt x="84" y="16"/>
                  </a:moveTo>
                  <a:lnTo>
                    <a:pt x="86" y="14"/>
                  </a:lnTo>
                  <a:lnTo>
                    <a:pt x="69" y="18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39" y="28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60" y="10"/>
                  </a:lnTo>
                  <a:lnTo>
                    <a:pt x="94" y="2"/>
                  </a:lnTo>
                  <a:lnTo>
                    <a:pt x="117" y="0"/>
                  </a:lnTo>
                  <a:lnTo>
                    <a:pt x="139" y="3"/>
                  </a:lnTo>
                  <a:lnTo>
                    <a:pt x="120" y="8"/>
                  </a:lnTo>
                  <a:lnTo>
                    <a:pt x="123" y="10"/>
                  </a:lnTo>
                  <a:lnTo>
                    <a:pt x="117" y="12"/>
                  </a:lnTo>
                  <a:lnTo>
                    <a:pt x="94" y="17"/>
                  </a:lnTo>
                  <a:lnTo>
                    <a:pt x="82" y="2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3" name="AutoShape 453"/>
            <p:cNvSpPr>
              <a:spLocks/>
            </p:cNvSpPr>
            <p:nvPr/>
          </p:nvSpPr>
          <p:spPr bwMode="gray">
            <a:xfrm>
              <a:off x="1748789" y="128070"/>
              <a:ext cx="98298" cy="31456"/>
            </a:xfrm>
            <a:custGeom>
              <a:avLst/>
              <a:gdLst>
                <a:gd name="T0" fmla="*/ 20 w 85"/>
                <a:gd name="T1" fmla="*/ 4 h 29"/>
                <a:gd name="T2" fmla="*/ 13 w 85"/>
                <a:gd name="T3" fmla="*/ 2 h 29"/>
                <a:gd name="T4" fmla="*/ 16 w 85"/>
                <a:gd name="T5" fmla="*/ 3 h 29"/>
                <a:gd name="T6" fmla="*/ 11 w 85"/>
                <a:gd name="T7" fmla="*/ 4 h 29"/>
                <a:gd name="T8" fmla="*/ 11 w 85"/>
                <a:gd name="T9" fmla="*/ 6 h 29"/>
                <a:gd name="T10" fmla="*/ 11 w 85"/>
                <a:gd name="T11" fmla="*/ 7 h 29"/>
                <a:gd name="T12" fmla="*/ 0 w 85"/>
                <a:gd name="T13" fmla="*/ 8 h 29"/>
                <a:gd name="T14" fmla="*/ 28 w 85"/>
                <a:gd name="T15" fmla="*/ 8 h 29"/>
                <a:gd name="T16" fmla="*/ 11 w 85"/>
                <a:gd name="T17" fmla="*/ 11 h 29"/>
                <a:gd name="T18" fmla="*/ 10 w 85"/>
                <a:gd name="T19" fmla="*/ 13 h 29"/>
                <a:gd name="T20" fmla="*/ 27 w 85"/>
                <a:gd name="T21" fmla="*/ 14 h 29"/>
                <a:gd name="T22" fmla="*/ 29 w 85"/>
                <a:gd name="T23" fmla="*/ 12 h 29"/>
                <a:gd name="T24" fmla="*/ 31 w 85"/>
                <a:gd name="T25" fmla="*/ 11 h 29"/>
                <a:gd name="T26" fmla="*/ 37 w 85"/>
                <a:gd name="T27" fmla="*/ 11 h 29"/>
                <a:gd name="T28" fmla="*/ 39 w 85"/>
                <a:gd name="T29" fmla="*/ 8 h 29"/>
                <a:gd name="T30" fmla="*/ 35 w 85"/>
                <a:gd name="T31" fmla="*/ 8 h 29"/>
                <a:gd name="T32" fmla="*/ 43 w 85"/>
                <a:gd name="T33" fmla="*/ 2 h 29"/>
                <a:gd name="T34" fmla="*/ 41 w 85"/>
                <a:gd name="T35" fmla="*/ 0 h 29"/>
                <a:gd name="T36" fmla="*/ 34 w 85"/>
                <a:gd name="T37" fmla="*/ 1 h 29"/>
                <a:gd name="T38" fmla="*/ 22 w 85"/>
                <a:gd name="T39" fmla="*/ 0 h 29"/>
                <a:gd name="T40" fmla="*/ 27 w 85"/>
                <a:gd name="T41" fmla="*/ 4 h 29"/>
                <a:gd name="T42" fmla="*/ 23 w 85"/>
                <a:gd name="T43" fmla="*/ 5 h 29"/>
                <a:gd name="T44" fmla="*/ 20 w 85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29"/>
                <a:gd name="T71" fmla="*/ 85 w 8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29">
                  <a:moveTo>
                    <a:pt x="40" y="8"/>
                  </a:moveTo>
                  <a:lnTo>
                    <a:pt x="26" y="5"/>
                  </a:lnTo>
                  <a:lnTo>
                    <a:pt x="32" y="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56" y="17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2"/>
                  </a:lnTo>
                  <a:lnTo>
                    <a:pt x="73" y="22"/>
                  </a:lnTo>
                  <a:lnTo>
                    <a:pt x="78" y="17"/>
                  </a:lnTo>
                  <a:lnTo>
                    <a:pt x="70" y="16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44" y="1"/>
                  </a:lnTo>
                  <a:lnTo>
                    <a:pt x="54" y="8"/>
                  </a:lnTo>
                  <a:lnTo>
                    <a:pt x="45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4" name="AutoShape 454"/>
            <p:cNvSpPr>
              <a:spLocks/>
            </p:cNvSpPr>
            <p:nvPr/>
          </p:nvSpPr>
          <p:spPr bwMode="gray">
            <a:xfrm>
              <a:off x="1787651" y="74146"/>
              <a:ext cx="84582" cy="29209"/>
            </a:xfrm>
            <a:custGeom>
              <a:avLst/>
              <a:gdLst>
                <a:gd name="T0" fmla="*/ 23 w 76"/>
                <a:gd name="T1" fmla="*/ 3 h 26"/>
                <a:gd name="T2" fmla="*/ 24 w 76"/>
                <a:gd name="T3" fmla="*/ 2 h 26"/>
                <a:gd name="T4" fmla="*/ 33 w 76"/>
                <a:gd name="T5" fmla="*/ 3 h 26"/>
                <a:gd name="T6" fmla="*/ 36 w 76"/>
                <a:gd name="T7" fmla="*/ 3 h 26"/>
                <a:gd name="T8" fmla="*/ 35 w 76"/>
                <a:gd name="T9" fmla="*/ 7 h 26"/>
                <a:gd name="T10" fmla="*/ 37 w 76"/>
                <a:gd name="T11" fmla="*/ 11 h 26"/>
                <a:gd name="T12" fmla="*/ 27 w 76"/>
                <a:gd name="T13" fmla="*/ 13 h 26"/>
                <a:gd name="T14" fmla="*/ 18 w 76"/>
                <a:gd name="T15" fmla="*/ 9 h 26"/>
                <a:gd name="T16" fmla="*/ 0 w 76"/>
                <a:gd name="T17" fmla="*/ 8 h 26"/>
                <a:gd name="T18" fmla="*/ 3 w 76"/>
                <a:gd name="T19" fmla="*/ 6 h 26"/>
                <a:gd name="T20" fmla="*/ 13 w 76"/>
                <a:gd name="T21" fmla="*/ 5 h 26"/>
                <a:gd name="T22" fmla="*/ 12 w 76"/>
                <a:gd name="T23" fmla="*/ 3 h 26"/>
                <a:gd name="T24" fmla="*/ 6 w 76"/>
                <a:gd name="T25" fmla="*/ 3 h 26"/>
                <a:gd name="T26" fmla="*/ 4 w 76"/>
                <a:gd name="T27" fmla="*/ 1 h 26"/>
                <a:gd name="T28" fmla="*/ 23 w 76"/>
                <a:gd name="T29" fmla="*/ 0 h 26"/>
                <a:gd name="T30" fmla="*/ 23 w 76"/>
                <a:gd name="T31" fmla="*/ 3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26"/>
                <a:gd name="T50" fmla="*/ 76 w 7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26">
                  <a:moveTo>
                    <a:pt x="48" y="5"/>
                  </a:moveTo>
                  <a:lnTo>
                    <a:pt x="49" y="4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71" y="14"/>
                  </a:lnTo>
                  <a:lnTo>
                    <a:pt x="76" y="22"/>
                  </a:lnTo>
                  <a:lnTo>
                    <a:pt x="56" y="26"/>
                  </a:lnTo>
                  <a:lnTo>
                    <a:pt x="36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6" y="10"/>
                  </a:lnTo>
                  <a:lnTo>
                    <a:pt x="25" y="5"/>
                  </a:lnTo>
                  <a:lnTo>
                    <a:pt x="12" y="6"/>
                  </a:lnTo>
                  <a:lnTo>
                    <a:pt x="8" y="1"/>
                  </a:lnTo>
                  <a:lnTo>
                    <a:pt x="48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5" name="AutoShape 455"/>
            <p:cNvSpPr>
              <a:spLocks/>
            </p:cNvSpPr>
            <p:nvPr/>
          </p:nvSpPr>
          <p:spPr bwMode="gray">
            <a:xfrm>
              <a:off x="1650491" y="276361"/>
              <a:ext cx="75438" cy="35949"/>
            </a:xfrm>
            <a:custGeom>
              <a:avLst/>
              <a:gdLst>
                <a:gd name="T0" fmla="*/ 29 w 67"/>
                <a:gd name="T1" fmla="*/ 8 h 31"/>
                <a:gd name="T2" fmla="*/ 30 w 67"/>
                <a:gd name="T3" fmla="*/ 7 h 31"/>
                <a:gd name="T4" fmla="*/ 20 w 67"/>
                <a:gd name="T5" fmla="*/ 0 h 31"/>
                <a:gd name="T6" fmla="*/ 16 w 67"/>
                <a:gd name="T7" fmla="*/ 4 h 31"/>
                <a:gd name="T8" fmla="*/ 15 w 67"/>
                <a:gd name="T9" fmla="*/ 4 h 31"/>
                <a:gd name="T10" fmla="*/ 12 w 67"/>
                <a:gd name="T11" fmla="*/ 6 h 31"/>
                <a:gd name="T12" fmla="*/ 0 w 67"/>
                <a:gd name="T13" fmla="*/ 9 h 31"/>
                <a:gd name="T14" fmla="*/ 20 w 67"/>
                <a:gd name="T15" fmla="*/ 16 h 31"/>
                <a:gd name="T16" fmla="*/ 33 w 67"/>
                <a:gd name="T17" fmla="*/ 11 h 31"/>
                <a:gd name="T18" fmla="*/ 30 w 67"/>
                <a:gd name="T19" fmla="*/ 12 h 31"/>
                <a:gd name="T20" fmla="*/ 29 w 67"/>
                <a:gd name="T21" fmla="*/ 8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1"/>
                <a:gd name="T35" fmla="*/ 67 w 67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1">
                  <a:moveTo>
                    <a:pt x="58" y="16"/>
                  </a:moveTo>
                  <a:lnTo>
                    <a:pt x="60" y="13"/>
                  </a:lnTo>
                  <a:lnTo>
                    <a:pt x="41" y="0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40" y="31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6" name="AutoShape 456"/>
            <p:cNvSpPr>
              <a:spLocks/>
            </p:cNvSpPr>
            <p:nvPr/>
          </p:nvSpPr>
          <p:spPr bwMode="gray">
            <a:xfrm>
              <a:off x="2068828" y="190981"/>
              <a:ext cx="75438" cy="20222"/>
            </a:xfrm>
            <a:custGeom>
              <a:avLst/>
              <a:gdLst>
                <a:gd name="T0" fmla="*/ 23 w 66"/>
                <a:gd name="T1" fmla="*/ 0 h 18"/>
                <a:gd name="T2" fmla="*/ 2 w 66"/>
                <a:gd name="T3" fmla="*/ 1 h 18"/>
                <a:gd name="T4" fmla="*/ 0 w 66"/>
                <a:gd name="T5" fmla="*/ 4 h 18"/>
                <a:gd name="T6" fmla="*/ 3 w 66"/>
                <a:gd name="T7" fmla="*/ 6 h 18"/>
                <a:gd name="T8" fmla="*/ 7 w 66"/>
                <a:gd name="T9" fmla="*/ 9 h 18"/>
                <a:gd name="T10" fmla="*/ 33 w 66"/>
                <a:gd name="T11" fmla="*/ 8 h 18"/>
                <a:gd name="T12" fmla="*/ 23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66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7" name="AutoShape 457"/>
            <p:cNvSpPr>
              <a:spLocks/>
            </p:cNvSpPr>
            <p:nvPr/>
          </p:nvSpPr>
          <p:spPr bwMode="gray">
            <a:xfrm>
              <a:off x="2034538" y="314558"/>
              <a:ext cx="48006" cy="24715"/>
            </a:xfrm>
            <a:custGeom>
              <a:avLst/>
              <a:gdLst>
                <a:gd name="T0" fmla="*/ 18 w 41"/>
                <a:gd name="T1" fmla="*/ 7 h 22"/>
                <a:gd name="T2" fmla="*/ 2 w 41"/>
                <a:gd name="T3" fmla="*/ 11 h 22"/>
                <a:gd name="T4" fmla="*/ 0 w 41"/>
                <a:gd name="T5" fmla="*/ 6 h 22"/>
                <a:gd name="T6" fmla="*/ 13 w 41"/>
                <a:gd name="T7" fmla="*/ 0 h 22"/>
                <a:gd name="T8" fmla="*/ 21 w 41"/>
                <a:gd name="T9" fmla="*/ 3 h 22"/>
                <a:gd name="T10" fmla="*/ 18 w 41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6" y="14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41" y="6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8" name="AutoShape 458"/>
            <p:cNvSpPr>
              <a:spLocks/>
            </p:cNvSpPr>
            <p:nvPr/>
          </p:nvSpPr>
          <p:spPr bwMode="gray">
            <a:xfrm>
              <a:off x="1892807" y="83133"/>
              <a:ext cx="54864" cy="20222"/>
            </a:xfrm>
            <a:custGeom>
              <a:avLst/>
              <a:gdLst>
                <a:gd name="T0" fmla="*/ 0 w 46"/>
                <a:gd name="T1" fmla="*/ 5 h 18"/>
                <a:gd name="T2" fmla="*/ 3 w 46"/>
                <a:gd name="T3" fmla="*/ 0 h 18"/>
                <a:gd name="T4" fmla="*/ 24 w 46"/>
                <a:gd name="T5" fmla="*/ 4 h 18"/>
                <a:gd name="T6" fmla="*/ 21 w 46"/>
                <a:gd name="T7" fmla="*/ 6 h 18"/>
                <a:gd name="T8" fmla="*/ 2 w 46"/>
                <a:gd name="T9" fmla="*/ 9 h 18"/>
                <a:gd name="T10" fmla="*/ 1 w 46"/>
                <a:gd name="T11" fmla="*/ 6 h 18"/>
                <a:gd name="T12" fmla="*/ 0 w 46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8"/>
                <a:gd name="T23" fmla="*/ 46 w 4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8">
                  <a:moveTo>
                    <a:pt x="0" y="9"/>
                  </a:moveTo>
                  <a:lnTo>
                    <a:pt x="6" y="0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4" y="18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9" name="AutoShape 459"/>
            <p:cNvSpPr>
              <a:spLocks/>
            </p:cNvSpPr>
            <p:nvPr/>
          </p:nvSpPr>
          <p:spPr bwMode="gray">
            <a:xfrm>
              <a:off x="1833371" y="148291"/>
              <a:ext cx="54864" cy="17975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6 h 17"/>
                <a:gd name="T4" fmla="*/ 19 w 48"/>
                <a:gd name="T5" fmla="*/ 0 h 17"/>
                <a:gd name="T6" fmla="*/ 24 w 48"/>
                <a:gd name="T7" fmla="*/ 5 h 17"/>
                <a:gd name="T8" fmla="*/ 22 w 48"/>
                <a:gd name="T9" fmla="*/ 8 h 17"/>
                <a:gd name="T10" fmla="*/ 6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13" y="16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48" y="10"/>
                  </a:lnTo>
                  <a:lnTo>
                    <a:pt x="43" y="17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0" name="AutoShape 460"/>
            <p:cNvSpPr>
              <a:spLocks/>
            </p:cNvSpPr>
            <p:nvPr/>
          </p:nvSpPr>
          <p:spPr bwMode="gray">
            <a:xfrm>
              <a:off x="1620773" y="188735"/>
              <a:ext cx="45720" cy="20222"/>
            </a:xfrm>
            <a:custGeom>
              <a:avLst/>
              <a:gdLst>
                <a:gd name="T0" fmla="*/ 6 w 39"/>
                <a:gd name="T1" fmla="*/ 9 h 18"/>
                <a:gd name="T2" fmla="*/ 0 w 39"/>
                <a:gd name="T3" fmla="*/ 3 h 18"/>
                <a:gd name="T4" fmla="*/ 18 w 39"/>
                <a:gd name="T5" fmla="*/ 0 h 18"/>
                <a:gd name="T6" fmla="*/ 20 w 39"/>
                <a:gd name="T7" fmla="*/ 2 h 18"/>
                <a:gd name="T8" fmla="*/ 6 w 3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12" y="18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1" name="AutoShape 461"/>
            <p:cNvSpPr>
              <a:spLocks/>
            </p:cNvSpPr>
            <p:nvPr/>
          </p:nvSpPr>
          <p:spPr bwMode="gray">
            <a:xfrm>
              <a:off x="2297428" y="0"/>
              <a:ext cx="982979" cy="516773"/>
            </a:xfrm>
            <a:custGeom>
              <a:avLst/>
              <a:gdLst>
                <a:gd name="T0" fmla="*/ 91 w 860"/>
                <a:gd name="T1" fmla="*/ 168 h 461"/>
                <a:gd name="T2" fmla="*/ 80 w 860"/>
                <a:gd name="T3" fmla="*/ 170 h 461"/>
                <a:gd name="T4" fmla="*/ 76 w 860"/>
                <a:gd name="T5" fmla="*/ 173 h 461"/>
                <a:gd name="T6" fmla="*/ 75 w 860"/>
                <a:gd name="T7" fmla="*/ 176 h 461"/>
                <a:gd name="T8" fmla="*/ 83 w 860"/>
                <a:gd name="T9" fmla="*/ 175 h 461"/>
                <a:gd name="T10" fmla="*/ 79 w 860"/>
                <a:gd name="T11" fmla="*/ 177 h 461"/>
                <a:gd name="T12" fmla="*/ 74 w 860"/>
                <a:gd name="T13" fmla="*/ 182 h 461"/>
                <a:gd name="T14" fmla="*/ 80 w 860"/>
                <a:gd name="T15" fmla="*/ 180 h 461"/>
                <a:gd name="T16" fmla="*/ 85 w 860"/>
                <a:gd name="T17" fmla="*/ 179 h 461"/>
                <a:gd name="T18" fmla="*/ 87 w 860"/>
                <a:gd name="T19" fmla="*/ 173 h 461"/>
                <a:gd name="T20" fmla="*/ 88 w 860"/>
                <a:gd name="T21" fmla="*/ 175 h 461"/>
                <a:gd name="T22" fmla="*/ 92 w 860"/>
                <a:gd name="T23" fmla="*/ 177 h 461"/>
                <a:gd name="T24" fmla="*/ 93 w 860"/>
                <a:gd name="T25" fmla="*/ 181 h 461"/>
                <a:gd name="T26" fmla="*/ 88 w 860"/>
                <a:gd name="T27" fmla="*/ 179 h 461"/>
                <a:gd name="T28" fmla="*/ 88 w 860"/>
                <a:gd name="T29" fmla="*/ 182 h 461"/>
                <a:gd name="T30" fmla="*/ 79 w 860"/>
                <a:gd name="T31" fmla="*/ 183 h 461"/>
                <a:gd name="T32" fmla="*/ 87 w 860"/>
                <a:gd name="T33" fmla="*/ 183 h 461"/>
                <a:gd name="T34" fmla="*/ 89 w 860"/>
                <a:gd name="T35" fmla="*/ 183 h 461"/>
                <a:gd name="T36" fmla="*/ 76 w 860"/>
                <a:gd name="T37" fmla="*/ 186 h 461"/>
                <a:gd name="T38" fmla="*/ 80 w 860"/>
                <a:gd name="T39" fmla="*/ 187 h 461"/>
                <a:gd name="T40" fmla="*/ 77 w 860"/>
                <a:gd name="T41" fmla="*/ 190 h 461"/>
                <a:gd name="T42" fmla="*/ 81 w 860"/>
                <a:gd name="T43" fmla="*/ 190 h 461"/>
                <a:gd name="T44" fmla="*/ 79 w 860"/>
                <a:gd name="T45" fmla="*/ 191 h 461"/>
                <a:gd name="T46" fmla="*/ 78 w 860"/>
                <a:gd name="T47" fmla="*/ 192 h 461"/>
                <a:gd name="T48" fmla="*/ 82 w 860"/>
                <a:gd name="T49" fmla="*/ 193 h 461"/>
                <a:gd name="T50" fmla="*/ 77 w 860"/>
                <a:gd name="T51" fmla="*/ 194 h 461"/>
                <a:gd name="T52" fmla="*/ 83 w 860"/>
                <a:gd name="T53" fmla="*/ 195 h 461"/>
                <a:gd name="T54" fmla="*/ 83 w 860"/>
                <a:gd name="T55" fmla="*/ 198 h 461"/>
                <a:gd name="T56" fmla="*/ 86 w 860"/>
                <a:gd name="T57" fmla="*/ 197 h 461"/>
                <a:gd name="T58" fmla="*/ 83 w 860"/>
                <a:gd name="T59" fmla="*/ 200 h 461"/>
                <a:gd name="T60" fmla="*/ 82 w 860"/>
                <a:gd name="T61" fmla="*/ 201 h 461"/>
                <a:gd name="T62" fmla="*/ 86 w 860"/>
                <a:gd name="T63" fmla="*/ 206 h 461"/>
                <a:gd name="T64" fmla="*/ 85 w 860"/>
                <a:gd name="T65" fmla="*/ 207 h 461"/>
                <a:gd name="T66" fmla="*/ 89 w 860"/>
                <a:gd name="T67" fmla="*/ 207 h 461"/>
                <a:gd name="T68" fmla="*/ 88 w 860"/>
                <a:gd name="T69" fmla="*/ 210 h 461"/>
                <a:gd name="T70" fmla="*/ 89 w 860"/>
                <a:gd name="T71" fmla="*/ 209 h 461"/>
                <a:gd name="T72" fmla="*/ 89 w 860"/>
                <a:gd name="T73" fmla="*/ 211 h 461"/>
                <a:gd name="T74" fmla="*/ 91 w 860"/>
                <a:gd name="T75" fmla="*/ 212 h 461"/>
                <a:gd name="T76" fmla="*/ 88 w 860"/>
                <a:gd name="T77" fmla="*/ 213 h 461"/>
                <a:gd name="T78" fmla="*/ 92 w 860"/>
                <a:gd name="T79" fmla="*/ 213 h 461"/>
                <a:gd name="T80" fmla="*/ 90 w 860"/>
                <a:gd name="T81" fmla="*/ 215 h 461"/>
                <a:gd name="T82" fmla="*/ 91 w 860"/>
                <a:gd name="T83" fmla="*/ 215 h 461"/>
                <a:gd name="T84" fmla="*/ 90 w 860"/>
                <a:gd name="T85" fmla="*/ 217 h 461"/>
                <a:gd name="T86" fmla="*/ 94 w 860"/>
                <a:gd name="T87" fmla="*/ 216 h 461"/>
                <a:gd name="T88" fmla="*/ 95 w 860"/>
                <a:gd name="T89" fmla="*/ 218 h 461"/>
                <a:gd name="T90" fmla="*/ 93 w 860"/>
                <a:gd name="T91" fmla="*/ 219 h 461"/>
                <a:gd name="T92" fmla="*/ 95 w 860"/>
                <a:gd name="T93" fmla="*/ 219 h 461"/>
                <a:gd name="T94" fmla="*/ 94 w 860"/>
                <a:gd name="T95" fmla="*/ 221 h 461"/>
                <a:gd name="T96" fmla="*/ 98 w 860"/>
                <a:gd name="T97" fmla="*/ 221 h 461"/>
                <a:gd name="T98" fmla="*/ 103 w 860"/>
                <a:gd name="T99" fmla="*/ 220 h 461"/>
                <a:gd name="T100" fmla="*/ 113 w 860"/>
                <a:gd name="T101" fmla="*/ 217 h 461"/>
                <a:gd name="T102" fmla="*/ 112 w 860"/>
                <a:gd name="T103" fmla="*/ 219 h 461"/>
                <a:gd name="T104" fmla="*/ 117 w 860"/>
                <a:gd name="T105" fmla="*/ 217 h 461"/>
                <a:gd name="T106" fmla="*/ 111 w 860"/>
                <a:gd name="T107" fmla="*/ 221 h 461"/>
                <a:gd name="T108" fmla="*/ 115 w 860"/>
                <a:gd name="T109" fmla="*/ 221 h 461"/>
                <a:gd name="T110" fmla="*/ 112 w 860"/>
                <a:gd name="T111" fmla="*/ 224 h 461"/>
                <a:gd name="T112" fmla="*/ 117 w 860"/>
                <a:gd name="T113" fmla="*/ 223 h 461"/>
                <a:gd name="T114" fmla="*/ 117 w 860"/>
                <a:gd name="T115" fmla="*/ 224 h 461"/>
                <a:gd name="T116" fmla="*/ 120 w 860"/>
                <a:gd name="T117" fmla="*/ 224 h 461"/>
                <a:gd name="T118" fmla="*/ 116 w 860"/>
                <a:gd name="T119" fmla="*/ 228 h 461"/>
                <a:gd name="T120" fmla="*/ 121 w 860"/>
                <a:gd name="T121" fmla="*/ 225 h 461"/>
                <a:gd name="T122" fmla="*/ 116 w 860"/>
                <a:gd name="T123" fmla="*/ 229 h 461"/>
                <a:gd name="T124" fmla="*/ 118 w 860"/>
                <a:gd name="T125" fmla="*/ 230 h 461"/>
                <a:gd name="T126" fmla="*/ 126 w 860"/>
                <a:gd name="T127" fmla="*/ 227 h 4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60"/>
                <a:gd name="T193" fmla="*/ 0 h 461"/>
                <a:gd name="T194" fmla="*/ 860 w 860"/>
                <a:gd name="T195" fmla="*/ 461 h 4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60" h="461">
                  <a:moveTo>
                    <a:pt x="182" y="336"/>
                  </a:moveTo>
                  <a:lnTo>
                    <a:pt x="159" y="340"/>
                  </a:lnTo>
                  <a:lnTo>
                    <a:pt x="151" y="346"/>
                  </a:lnTo>
                  <a:lnTo>
                    <a:pt x="150" y="352"/>
                  </a:lnTo>
                  <a:lnTo>
                    <a:pt x="165" y="350"/>
                  </a:lnTo>
                  <a:lnTo>
                    <a:pt x="157" y="354"/>
                  </a:lnTo>
                  <a:lnTo>
                    <a:pt x="147" y="365"/>
                  </a:lnTo>
                  <a:lnTo>
                    <a:pt x="159" y="361"/>
                  </a:lnTo>
                  <a:lnTo>
                    <a:pt x="170" y="358"/>
                  </a:lnTo>
                  <a:lnTo>
                    <a:pt x="174" y="346"/>
                  </a:lnTo>
                  <a:lnTo>
                    <a:pt x="176" y="350"/>
                  </a:lnTo>
                  <a:lnTo>
                    <a:pt x="183" y="354"/>
                  </a:lnTo>
                  <a:lnTo>
                    <a:pt x="186" y="362"/>
                  </a:lnTo>
                  <a:lnTo>
                    <a:pt x="175" y="359"/>
                  </a:lnTo>
                  <a:lnTo>
                    <a:pt x="176" y="364"/>
                  </a:lnTo>
                  <a:lnTo>
                    <a:pt x="157" y="367"/>
                  </a:lnTo>
                  <a:lnTo>
                    <a:pt x="174" y="367"/>
                  </a:lnTo>
                  <a:lnTo>
                    <a:pt x="178" y="367"/>
                  </a:lnTo>
                  <a:lnTo>
                    <a:pt x="152" y="372"/>
                  </a:lnTo>
                  <a:lnTo>
                    <a:pt x="159" y="374"/>
                  </a:lnTo>
                  <a:lnTo>
                    <a:pt x="153" y="380"/>
                  </a:lnTo>
                  <a:lnTo>
                    <a:pt x="162" y="380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64" y="386"/>
                  </a:lnTo>
                  <a:lnTo>
                    <a:pt x="154" y="388"/>
                  </a:lnTo>
                  <a:lnTo>
                    <a:pt x="165" y="391"/>
                  </a:lnTo>
                  <a:lnTo>
                    <a:pt x="165" y="396"/>
                  </a:lnTo>
                  <a:lnTo>
                    <a:pt x="171" y="395"/>
                  </a:lnTo>
                  <a:lnTo>
                    <a:pt x="166" y="400"/>
                  </a:lnTo>
                  <a:lnTo>
                    <a:pt x="164" y="403"/>
                  </a:lnTo>
                  <a:lnTo>
                    <a:pt x="171" y="412"/>
                  </a:lnTo>
                  <a:lnTo>
                    <a:pt x="170" y="414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8" y="418"/>
                  </a:lnTo>
                  <a:lnTo>
                    <a:pt x="178" y="422"/>
                  </a:lnTo>
                  <a:lnTo>
                    <a:pt x="181" y="425"/>
                  </a:lnTo>
                  <a:lnTo>
                    <a:pt x="175" y="426"/>
                  </a:lnTo>
                  <a:lnTo>
                    <a:pt x="183" y="427"/>
                  </a:lnTo>
                  <a:lnTo>
                    <a:pt x="180" y="430"/>
                  </a:lnTo>
                  <a:lnTo>
                    <a:pt x="181" y="430"/>
                  </a:lnTo>
                  <a:lnTo>
                    <a:pt x="180" y="434"/>
                  </a:lnTo>
                  <a:lnTo>
                    <a:pt x="188" y="432"/>
                  </a:lnTo>
                  <a:lnTo>
                    <a:pt x="189" y="437"/>
                  </a:lnTo>
                  <a:lnTo>
                    <a:pt x="186" y="439"/>
                  </a:lnTo>
                  <a:lnTo>
                    <a:pt x="189" y="439"/>
                  </a:lnTo>
                  <a:lnTo>
                    <a:pt x="188" y="442"/>
                  </a:lnTo>
                  <a:lnTo>
                    <a:pt x="195" y="443"/>
                  </a:lnTo>
                  <a:lnTo>
                    <a:pt x="206" y="440"/>
                  </a:lnTo>
                  <a:lnTo>
                    <a:pt x="226" y="434"/>
                  </a:lnTo>
                  <a:lnTo>
                    <a:pt x="225" y="438"/>
                  </a:lnTo>
                  <a:lnTo>
                    <a:pt x="235" y="434"/>
                  </a:lnTo>
                  <a:lnTo>
                    <a:pt x="222" y="443"/>
                  </a:lnTo>
                  <a:lnTo>
                    <a:pt x="231" y="442"/>
                  </a:lnTo>
                  <a:lnTo>
                    <a:pt x="224" y="449"/>
                  </a:lnTo>
                  <a:lnTo>
                    <a:pt x="235" y="446"/>
                  </a:lnTo>
                  <a:lnTo>
                    <a:pt x="234" y="449"/>
                  </a:lnTo>
                  <a:lnTo>
                    <a:pt x="241" y="449"/>
                  </a:lnTo>
                  <a:lnTo>
                    <a:pt x="232" y="456"/>
                  </a:lnTo>
                  <a:lnTo>
                    <a:pt x="243" y="451"/>
                  </a:lnTo>
                  <a:lnTo>
                    <a:pt x="232" y="458"/>
                  </a:lnTo>
                  <a:lnTo>
                    <a:pt x="236" y="461"/>
                  </a:lnTo>
                  <a:lnTo>
                    <a:pt x="252" y="455"/>
                  </a:lnTo>
                  <a:lnTo>
                    <a:pt x="264" y="460"/>
                  </a:lnTo>
                  <a:lnTo>
                    <a:pt x="266" y="456"/>
                  </a:lnTo>
                  <a:lnTo>
                    <a:pt x="262" y="454"/>
                  </a:lnTo>
                  <a:lnTo>
                    <a:pt x="252" y="449"/>
                  </a:lnTo>
                  <a:lnTo>
                    <a:pt x="270" y="450"/>
                  </a:lnTo>
                  <a:lnTo>
                    <a:pt x="273" y="448"/>
                  </a:lnTo>
                  <a:lnTo>
                    <a:pt x="270" y="444"/>
                  </a:lnTo>
                  <a:lnTo>
                    <a:pt x="272" y="444"/>
                  </a:lnTo>
                  <a:lnTo>
                    <a:pt x="270" y="442"/>
                  </a:lnTo>
                  <a:lnTo>
                    <a:pt x="279" y="440"/>
                  </a:lnTo>
                  <a:lnTo>
                    <a:pt x="270" y="437"/>
                  </a:lnTo>
                  <a:lnTo>
                    <a:pt x="279" y="437"/>
                  </a:lnTo>
                  <a:lnTo>
                    <a:pt x="279" y="434"/>
                  </a:lnTo>
                  <a:lnTo>
                    <a:pt x="279" y="433"/>
                  </a:lnTo>
                  <a:lnTo>
                    <a:pt x="284" y="432"/>
                  </a:lnTo>
                  <a:lnTo>
                    <a:pt x="282" y="427"/>
                  </a:lnTo>
                  <a:lnTo>
                    <a:pt x="289" y="427"/>
                  </a:lnTo>
                  <a:lnTo>
                    <a:pt x="288" y="422"/>
                  </a:lnTo>
                  <a:lnTo>
                    <a:pt x="294" y="416"/>
                  </a:lnTo>
                  <a:lnTo>
                    <a:pt x="295" y="415"/>
                  </a:lnTo>
                  <a:lnTo>
                    <a:pt x="290" y="408"/>
                  </a:lnTo>
                  <a:lnTo>
                    <a:pt x="294" y="408"/>
                  </a:lnTo>
                  <a:lnTo>
                    <a:pt x="288" y="401"/>
                  </a:lnTo>
                  <a:lnTo>
                    <a:pt x="302" y="396"/>
                  </a:lnTo>
                  <a:lnTo>
                    <a:pt x="312" y="395"/>
                  </a:lnTo>
                  <a:lnTo>
                    <a:pt x="309" y="392"/>
                  </a:lnTo>
                  <a:lnTo>
                    <a:pt x="308" y="389"/>
                  </a:lnTo>
                  <a:lnTo>
                    <a:pt x="316" y="389"/>
                  </a:lnTo>
                  <a:lnTo>
                    <a:pt x="318" y="385"/>
                  </a:lnTo>
                  <a:lnTo>
                    <a:pt x="321" y="386"/>
                  </a:lnTo>
                  <a:lnTo>
                    <a:pt x="320" y="384"/>
                  </a:lnTo>
                  <a:lnTo>
                    <a:pt x="324" y="384"/>
                  </a:lnTo>
                  <a:lnTo>
                    <a:pt x="330" y="380"/>
                  </a:lnTo>
                  <a:lnTo>
                    <a:pt x="324" y="377"/>
                  </a:lnTo>
                  <a:lnTo>
                    <a:pt x="337" y="376"/>
                  </a:lnTo>
                  <a:lnTo>
                    <a:pt x="334" y="368"/>
                  </a:lnTo>
                  <a:lnTo>
                    <a:pt x="325" y="365"/>
                  </a:lnTo>
                  <a:lnTo>
                    <a:pt x="340" y="362"/>
                  </a:lnTo>
                  <a:lnTo>
                    <a:pt x="340" y="348"/>
                  </a:lnTo>
                  <a:lnTo>
                    <a:pt x="357" y="347"/>
                  </a:lnTo>
                  <a:lnTo>
                    <a:pt x="356" y="341"/>
                  </a:lnTo>
                  <a:lnTo>
                    <a:pt x="367" y="338"/>
                  </a:lnTo>
                  <a:lnTo>
                    <a:pt x="374" y="336"/>
                  </a:lnTo>
                  <a:lnTo>
                    <a:pt x="392" y="334"/>
                  </a:lnTo>
                  <a:lnTo>
                    <a:pt x="390" y="331"/>
                  </a:lnTo>
                  <a:lnTo>
                    <a:pt x="400" y="323"/>
                  </a:lnTo>
                  <a:lnTo>
                    <a:pt x="408" y="323"/>
                  </a:lnTo>
                  <a:lnTo>
                    <a:pt x="399" y="330"/>
                  </a:lnTo>
                  <a:lnTo>
                    <a:pt x="409" y="331"/>
                  </a:lnTo>
                  <a:lnTo>
                    <a:pt x="434" y="325"/>
                  </a:lnTo>
                  <a:lnTo>
                    <a:pt x="434" y="320"/>
                  </a:lnTo>
                  <a:lnTo>
                    <a:pt x="442" y="322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76" y="300"/>
                  </a:lnTo>
                  <a:lnTo>
                    <a:pt x="499" y="289"/>
                  </a:lnTo>
                  <a:lnTo>
                    <a:pt x="500" y="282"/>
                  </a:lnTo>
                  <a:lnTo>
                    <a:pt x="504" y="276"/>
                  </a:lnTo>
                  <a:lnTo>
                    <a:pt x="522" y="286"/>
                  </a:lnTo>
                  <a:lnTo>
                    <a:pt x="531" y="283"/>
                  </a:lnTo>
                  <a:lnTo>
                    <a:pt x="538" y="281"/>
                  </a:lnTo>
                  <a:lnTo>
                    <a:pt x="544" y="281"/>
                  </a:lnTo>
                  <a:lnTo>
                    <a:pt x="579" y="274"/>
                  </a:lnTo>
                  <a:lnTo>
                    <a:pt x="615" y="265"/>
                  </a:lnTo>
                  <a:lnTo>
                    <a:pt x="626" y="260"/>
                  </a:lnTo>
                  <a:lnTo>
                    <a:pt x="639" y="253"/>
                  </a:lnTo>
                  <a:lnTo>
                    <a:pt x="647" y="250"/>
                  </a:lnTo>
                  <a:lnTo>
                    <a:pt x="656" y="246"/>
                  </a:lnTo>
                  <a:lnTo>
                    <a:pt x="667" y="241"/>
                  </a:lnTo>
                  <a:lnTo>
                    <a:pt x="619" y="236"/>
                  </a:lnTo>
                  <a:lnTo>
                    <a:pt x="580" y="244"/>
                  </a:lnTo>
                  <a:lnTo>
                    <a:pt x="578" y="241"/>
                  </a:lnTo>
                  <a:lnTo>
                    <a:pt x="606" y="234"/>
                  </a:lnTo>
                  <a:lnTo>
                    <a:pt x="566" y="234"/>
                  </a:lnTo>
                  <a:lnTo>
                    <a:pt x="585" y="227"/>
                  </a:lnTo>
                  <a:lnTo>
                    <a:pt x="585" y="224"/>
                  </a:lnTo>
                  <a:lnTo>
                    <a:pt x="589" y="223"/>
                  </a:lnTo>
                  <a:lnTo>
                    <a:pt x="624" y="221"/>
                  </a:lnTo>
                  <a:lnTo>
                    <a:pt x="624" y="215"/>
                  </a:lnTo>
                  <a:lnTo>
                    <a:pt x="621" y="214"/>
                  </a:lnTo>
                  <a:lnTo>
                    <a:pt x="589" y="212"/>
                  </a:lnTo>
                  <a:lnTo>
                    <a:pt x="600" y="209"/>
                  </a:lnTo>
                  <a:lnTo>
                    <a:pt x="586" y="203"/>
                  </a:lnTo>
                  <a:lnTo>
                    <a:pt x="617" y="212"/>
                  </a:lnTo>
                  <a:lnTo>
                    <a:pt x="643" y="222"/>
                  </a:lnTo>
                  <a:lnTo>
                    <a:pt x="655" y="235"/>
                  </a:lnTo>
                  <a:lnTo>
                    <a:pt x="668" y="232"/>
                  </a:lnTo>
                  <a:lnTo>
                    <a:pt x="672" y="227"/>
                  </a:lnTo>
                  <a:lnTo>
                    <a:pt x="673" y="235"/>
                  </a:lnTo>
                  <a:lnTo>
                    <a:pt x="680" y="232"/>
                  </a:lnTo>
                  <a:lnTo>
                    <a:pt x="680" y="224"/>
                  </a:lnTo>
                  <a:lnTo>
                    <a:pt x="681" y="215"/>
                  </a:lnTo>
                  <a:lnTo>
                    <a:pt x="673" y="216"/>
                  </a:lnTo>
                  <a:lnTo>
                    <a:pt x="677" y="210"/>
                  </a:lnTo>
                  <a:lnTo>
                    <a:pt x="672" y="210"/>
                  </a:lnTo>
                  <a:lnTo>
                    <a:pt x="667" y="209"/>
                  </a:lnTo>
                  <a:lnTo>
                    <a:pt x="672" y="204"/>
                  </a:lnTo>
                  <a:lnTo>
                    <a:pt x="636" y="197"/>
                  </a:lnTo>
                  <a:lnTo>
                    <a:pt x="631" y="199"/>
                  </a:lnTo>
                  <a:lnTo>
                    <a:pt x="632" y="194"/>
                  </a:lnTo>
                  <a:lnTo>
                    <a:pt x="645" y="190"/>
                  </a:lnTo>
                  <a:lnTo>
                    <a:pt x="623" y="190"/>
                  </a:lnTo>
                  <a:lnTo>
                    <a:pt x="613" y="190"/>
                  </a:lnTo>
                  <a:lnTo>
                    <a:pt x="609" y="187"/>
                  </a:lnTo>
                  <a:lnTo>
                    <a:pt x="642" y="182"/>
                  </a:lnTo>
                  <a:lnTo>
                    <a:pt x="607" y="181"/>
                  </a:lnTo>
                  <a:lnTo>
                    <a:pt x="606" y="184"/>
                  </a:lnTo>
                  <a:lnTo>
                    <a:pt x="606" y="180"/>
                  </a:lnTo>
                  <a:lnTo>
                    <a:pt x="615" y="178"/>
                  </a:lnTo>
                  <a:lnTo>
                    <a:pt x="612" y="175"/>
                  </a:lnTo>
                  <a:lnTo>
                    <a:pt x="637" y="175"/>
                  </a:lnTo>
                  <a:lnTo>
                    <a:pt x="644" y="172"/>
                  </a:lnTo>
                  <a:lnTo>
                    <a:pt x="641" y="167"/>
                  </a:lnTo>
                  <a:lnTo>
                    <a:pt x="654" y="170"/>
                  </a:lnTo>
                  <a:lnTo>
                    <a:pt x="668" y="169"/>
                  </a:lnTo>
                  <a:lnTo>
                    <a:pt x="679" y="173"/>
                  </a:lnTo>
                  <a:lnTo>
                    <a:pt x="660" y="172"/>
                  </a:lnTo>
                  <a:lnTo>
                    <a:pt x="690" y="176"/>
                  </a:lnTo>
                  <a:lnTo>
                    <a:pt x="714" y="170"/>
                  </a:lnTo>
                  <a:lnTo>
                    <a:pt x="715" y="166"/>
                  </a:lnTo>
                  <a:lnTo>
                    <a:pt x="695" y="166"/>
                  </a:lnTo>
                  <a:lnTo>
                    <a:pt x="693" y="168"/>
                  </a:lnTo>
                  <a:lnTo>
                    <a:pt x="687" y="160"/>
                  </a:lnTo>
                  <a:lnTo>
                    <a:pt x="695" y="152"/>
                  </a:lnTo>
                  <a:lnTo>
                    <a:pt x="735" y="156"/>
                  </a:lnTo>
                  <a:lnTo>
                    <a:pt x="733" y="150"/>
                  </a:lnTo>
                  <a:lnTo>
                    <a:pt x="716" y="149"/>
                  </a:lnTo>
                  <a:lnTo>
                    <a:pt x="713" y="142"/>
                  </a:lnTo>
                  <a:lnTo>
                    <a:pt x="698" y="142"/>
                  </a:lnTo>
                  <a:lnTo>
                    <a:pt x="714" y="139"/>
                  </a:lnTo>
                  <a:lnTo>
                    <a:pt x="697" y="134"/>
                  </a:lnTo>
                  <a:lnTo>
                    <a:pt x="698" y="132"/>
                  </a:lnTo>
                  <a:lnTo>
                    <a:pt x="734" y="139"/>
                  </a:lnTo>
                  <a:lnTo>
                    <a:pt x="733" y="126"/>
                  </a:lnTo>
                  <a:lnTo>
                    <a:pt x="705" y="126"/>
                  </a:lnTo>
                  <a:lnTo>
                    <a:pt x="735" y="122"/>
                  </a:lnTo>
                  <a:lnTo>
                    <a:pt x="719" y="121"/>
                  </a:lnTo>
                  <a:lnTo>
                    <a:pt x="710" y="118"/>
                  </a:lnTo>
                  <a:lnTo>
                    <a:pt x="705" y="118"/>
                  </a:lnTo>
                  <a:lnTo>
                    <a:pt x="696" y="112"/>
                  </a:lnTo>
                  <a:lnTo>
                    <a:pt x="720" y="109"/>
                  </a:lnTo>
                  <a:lnTo>
                    <a:pt x="761" y="109"/>
                  </a:lnTo>
                  <a:lnTo>
                    <a:pt x="759" y="101"/>
                  </a:lnTo>
                  <a:lnTo>
                    <a:pt x="735" y="98"/>
                  </a:lnTo>
                  <a:lnTo>
                    <a:pt x="725" y="95"/>
                  </a:lnTo>
                  <a:lnTo>
                    <a:pt x="752" y="95"/>
                  </a:lnTo>
                  <a:lnTo>
                    <a:pt x="723" y="89"/>
                  </a:lnTo>
                  <a:lnTo>
                    <a:pt x="717" y="95"/>
                  </a:lnTo>
                  <a:lnTo>
                    <a:pt x="711" y="91"/>
                  </a:lnTo>
                  <a:lnTo>
                    <a:pt x="723" y="77"/>
                  </a:lnTo>
                  <a:lnTo>
                    <a:pt x="745" y="71"/>
                  </a:lnTo>
                  <a:lnTo>
                    <a:pt x="755" y="66"/>
                  </a:lnTo>
                  <a:lnTo>
                    <a:pt x="746" y="66"/>
                  </a:lnTo>
                  <a:lnTo>
                    <a:pt x="758" y="55"/>
                  </a:lnTo>
                  <a:lnTo>
                    <a:pt x="775" y="55"/>
                  </a:lnTo>
                  <a:lnTo>
                    <a:pt x="777" y="49"/>
                  </a:lnTo>
                  <a:lnTo>
                    <a:pt x="745" y="55"/>
                  </a:lnTo>
                  <a:lnTo>
                    <a:pt x="740" y="52"/>
                  </a:lnTo>
                  <a:lnTo>
                    <a:pt x="771" y="48"/>
                  </a:lnTo>
                  <a:lnTo>
                    <a:pt x="801" y="44"/>
                  </a:lnTo>
                  <a:lnTo>
                    <a:pt x="744" y="43"/>
                  </a:lnTo>
                  <a:lnTo>
                    <a:pt x="824" y="37"/>
                  </a:lnTo>
                  <a:lnTo>
                    <a:pt x="821" y="35"/>
                  </a:lnTo>
                  <a:lnTo>
                    <a:pt x="860" y="28"/>
                  </a:lnTo>
                  <a:lnTo>
                    <a:pt x="810" y="24"/>
                  </a:lnTo>
                  <a:lnTo>
                    <a:pt x="783" y="28"/>
                  </a:lnTo>
                  <a:lnTo>
                    <a:pt x="753" y="31"/>
                  </a:lnTo>
                  <a:lnTo>
                    <a:pt x="752" y="28"/>
                  </a:lnTo>
                  <a:lnTo>
                    <a:pt x="698" y="42"/>
                  </a:lnTo>
                  <a:lnTo>
                    <a:pt x="717" y="32"/>
                  </a:lnTo>
                  <a:lnTo>
                    <a:pt x="731" y="23"/>
                  </a:lnTo>
                  <a:lnTo>
                    <a:pt x="710" y="22"/>
                  </a:lnTo>
                  <a:lnTo>
                    <a:pt x="702" y="25"/>
                  </a:lnTo>
                  <a:lnTo>
                    <a:pt x="663" y="31"/>
                  </a:lnTo>
                  <a:lnTo>
                    <a:pt x="683" y="26"/>
                  </a:lnTo>
                  <a:lnTo>
                    <a:pt x="689" y="23"/>
                  </a:lnTo>
                  <a:lnTo>
                    <a:pt x="592" y="26"/>
                  </a:lnTo>
                  <a:lnTo>
                    <a:pt x="620" y="19"/>
                  </a:lnTo>
                  <a:lnTo>
                    <a:pt x="677" y="20"/>
                  </a:lnTo>
                  <a:lnTo>
                    <a:pt x="740" y="14"/>
                  </a:lnTo>
                  <a:lnTo>
                    <a:pt x="696" y="10"/>
                  </a:lnTo>
                  <a:lnTo>
                    <a:pt x="697" y="7"/>
                  </a:lnTo>
                  <a:lnTo>
                    <a:pt x="567" y="10"/>
                  </a:lnTo>
                  <a:lnTo>
                    <a:pt x="585" y="8"/>
                  </a:lnTo>
                  <a:lnTo>
                    <a:pt x="684" y="5"/>
                  </a:lnTo>
                  <a:lnTo>
                    <a:pt x="644" y="0"/>
                  </a:lnTo>
                  <a:lnTo>
                    <a:pt x="522" y="2"/>
                  </a:lnTo>
                  <a:lnTo>
                    <a:pt x="530" y="5"/>
                  </a:lnTo>
                  <a:lnTo>
                    <a:pt x="519" y="7"/>
                  </a:lnTo>
                  <a:lnTo>
                    <a:pt x="517" y="8"/>
                  </a:lnTo>
                  <a:lnTo>
                    <a:pt x="486" y="6"/>
                  </a:lnTo>
                  <a:lnTo>
                    <a:pt x="442" y="5"/>
                  </a:lnTo>
                  <a:lnTo>
                    <a:pt x="450" y="8"/>
                  </a:lnTo>
                  <a:lnTo>
                    <a:pt x="417" y="7"/>
                  </a:lnTo>
                  <a:lnTo>
                    <a:pt x="472" y="10"/>
                  </a:lnTo>
                  <a:lnTo>
                    <a:pt x="500" y="14"/>
                  </a:lnTo>
                  <a:lnTo>
                    <a:pt x="475" y="12"/>
                  </a:lnTo>
                  <a:lnTo>
                    <a:pt x="475" y="13"/>
                  </a:lnTo>
                  <a:lnTo>
                    <a:pt x="435" y="11"/>
                  </a:lnTo>
                  <a:lnTo>
                    <a:pt x="452" y="18"/>
                  </a:lnTo>
                  <a:lnTo>
                    <a:pt x="438" y="18"/>
                  </a:lnTo>
                  <a:lnTo>
                    <a:pt x="436" y="20"/>
                  </a:lnTo>
                  <a:lnTo>
                    <a:pt x="434" y="24"/>
                  </a:lnTo>
                  <a:lnTo>
                    <a:pt x="362" y="14"/>
                  </a:lnTo>
                  <a:lnTo>
                    <a:pt x="357" y="24"/>
                  </a:lnTo>
                  <a:lnTo>
                    <a:pt x="358" y="26"/>
                  </a:lnTo>
                  <a:lnTo>
                    <a:pt x="325" y="22"/>
                  </a:lnTo>
                  <a:lnTo>
                    <a:pt x="310" y="29"/>
                  </a:lnTo>
                  <a:lnTo>
                    <a:pt x="306" y="29"/>
                  </a:lnTo>
                  <a:lnTo>
                    <a:pt x="310" y="18"/>
                  </a:lnTo>
                  <a:lnTo>
                    <a:pt x="238" y="22"/>
                  </a:lnTo>
                  <a:lnTo>
                    <a:pt x="261" y="31"/>
                  </a:lnTo>
                  <a:lnTo>
                    <a:pt x="242" y="26"/>
                  </a:lnTo>
                  <a:lnTo>
                    <a:pt x="210" y="25"/>
                  </a:lnTo>
                  <a:lnTo>
                    <a:pt x="210" y="29"/>
                  </a:lnTo>
                  <a:lnTo>
                    <a:pt x="205" y="34"/>
                  </a:lnTo>
                  <a:lnTo>
                    <a:pt x="178" y="34"/>
                  </a:lnTo>
                  <a:lnTo>
                    <a:pt x="175" y="38"/>
                  </a:lnTo>
                  <a:lnTo>
                    <a:pt x="171" y="35"/>
                  </a:lnTo>
                  <a:lnTo>
                    <a:pt x="104" y="49"/>
                  </a:lnTo>
                  <a:lnTo>
                    <a:pt x="146" y="49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17" y="65"/>
                  </a:lnTo>
                  <a:lnTo>
                    <a:pt x="63" y="71"/>
                  </a:lnTo>
                  <a:lnTo>
                    <a:pt x="7" y="80"/>
                  </a:lnTo>
                  <a:lnTo>
                    <a:pt x="2" y="83"/>
                  </a:lnTo>
                  <a:lnTo>
                    <a:pt x="2" y="88"/>
                  </a:lnTo>
                  <a:lnTo>
                    <a:pt x="33" y="91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48" y="97"/>
                  </a:lnTo>
                  <a:lnTo>
                    <a:pt x="78" y="95"/>
                  </a:lnTo>
                  <a:lnTo>
                    <a:pt x="74" y="101"/>
                  </a:lnTo>
                  <a:lnTo>
                    <a:pt x="37" y="102"/>
                  </a:lnTo>
                  <a:lnTo>
                    <a:pt x="66" y="104"/>
                  </a:lnTo>
                  <a:lnTo>
                    <a:pt x="54" y="103"/>
                  </a:lnTo>
                  <a:lnTo>
                    <a:pt x="0" y="107"/>
                  </a:lnTo>
                  <a:lnTo>
                    <a:pt x="19" y="108"/>
                  </a:lnTo>
                  <a:lnTo>
                    <a:pt x="34" y="113"/>
                  </a:lnTo>
                  <a:lnTo>
                    <a:pt x="16" y="118"/>
                  </a:lnTo>
                  <a:lnTo>
                    <a:pt x="54" y="126"/>
                  </a:lnTo>
                  <a:lnTo>
                    <a:pt x="49" y="124"/>
                  </a:lnTo>
                  <a:lnTo>
                    <a:pt x="58" y="122"/>
                  </a:lnTo>
                  <a:lnTo>
                    <a:pt x="67" y="122"/>
                  </a:lnTo>
                  <a:lnTo>
                    <a:pt x="92" y="120"/>
                  </a:lnTo>
                  <a:lnTo>
                    <a:pt x="103" y="119"/>
                  </a:lnTo>
                  <a:lnTo>
                    <a:pt x="168" y="131"/>
                  </a:lnTo>
                  <a:lnTo>
                    <a:pt x="164" y="138"/>
                  </a:lnTo>
                  <a:lnTo>
                    <a:pt x="177" y="146"/>
                  </a:lnTo>
                  <a:lnTo>
                    <a:pt x="182" y="151"/>
                  </a:lnTo>
                  <a:lnTo>
                    <a:pt x="178" y="156"/>
                  </a:lnTo>
                  <a:lnTo>
                    <a:pt x="171" y="160"/>
                  </a:lnTo>
                  <a:lnTo>
                    <a:pt x="183" y="160"/>
                  </a:lnTo>
                  <a:lnTo>
                    <a:pt x="183" y="168"/>
                  </a:lnTo>
                  <a:lnTo>
                    <a:pt x="184" y="174"/>
                  </a:lnTo>
                  <a:lnTo>
                    <a:pt x="182" y="180"/>
                  </a:lnTo>
                  <a:lnTo>
                    <a:pt x="187" y="182"/>
                  </a:lnTo>
                  <a:lnTo>
                    <a:pt x="186" y="192"/>
                  </a:lnTo>
                  <a:lnTo>
                    <a:pt x="176" y="196"/>
                  </a:lnTo>
                  <a:lnTo>
                    <a:pt x="171" y="202"/>
                  </a:lnTo>
                  <a:lnTo>
                    <a:pt x="182" y="202"/>
                  </a:lnTo>
                  <a:lnTo>
                    <a:pt x="162" y="209"/>
                  </a:lnTo>
                  <a:lnTo>
                    <a:pt x="170" y="216"/>
                  </a:lnTo>
                  <a:lnTo>
                    <a:pt x="189" y="211"/>
                  </a:lnTo>
                  <a:lnTo>
                    <a:pt x="198" y="197"/>
                  </a:lnTo>
                  <a:lnTo>
                    <a:pt x="200" y="206"/>
                  </a:lnTo>
                  <a:lnTo>
                    <a:pt x="210" y="203"/>
                  </a:lnTo>
                  <a:lnTo>
                    <a:pt x="206" y="208"/>
                  </a:lnTo>
                  <a:lnTo>
                    <a:pt x="220" y="210"/>
                  </a:lnTo>
                  <a:lnTo>
                    <a:pt x="206" y="214"/>
                  </a:lnTo>
                  <a:lnTo>
                    <a:pt x="222" y="214"/>
                  </a:lnTo>
                  <a:lnTo>
                    <a:pt x="211" y="218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24" y="223"/>
                  </a:lnTo>
                  <a:lnTo>
                    <a:pt x="214" y="222"/>
                  </a:lnTo>
                  <a:lnTo>
                    <a:pt x="226" y="227"/>
                  </a:lnTo>
                  <a:lnTo>
                    <a:pt x="225" y="228"/>
                  </a:lnTo>
                  <a:lnTo>
                    <a:pt x="224" y="233"/>
                  </a:lnTo>
                  <a:lnTo>
                    <a:pt x="226" y="235"/>
                  </a:lnTo>
                  <a:lnTo>
                    <a:pt x="176" y="227"/>
                  </a:lnTo>
                  <a:lnTo>
                    <a:pt x="172" y="233"/>
                  </a:lnTo>
                  <a:lnTo>
                    <a:pt x="226" y="246"/>
                  </a:lnTo>
                  <a:lnTo>
                    <a:pt x="217" y="251"/>
                  </a:lnTo>
                  <a:lnTo>
                    <a:pt x="219" y="254"/>
                  </a:lnTo>
                  <a:lnTo>
                    <a:pt x="213" y="258"/>
                  </a:lnTo>
                  <a:lnTo>
                    <a:pt x="216" y="260"/>
                  </a:lnTo>
                  <a:lnTo>
                    <a:pt x="220" y="262"/>
                  </a:lnTo>
                  <a:lnTo>
                    <a:pt x="222" y="264"/>
                  </a:lnTo>
                  <a:lnTo>
                    <a:pt x="213" y="263"/>
                  </a:lnTo>
                  <a:lnTo>
                    <a:pt x="205" y="268"/>
                  </a:lnTo>
                  <a:lnTo>
                    <a:pt x="212" y="269"/>
                  </a:lnTo>
                  <a:lnTo>
                    <a:pt x="170" y="278"/>
                  </a:lnTo>
                  <a:lnTo>
                    <a:pt x="174" y="282"/>
                  </a:lnTo>
                  <a:lnTo>
                    <a:pt x="198" y="280"/>
                  </a:lnTo>
                  <a:lnTo>
                    <a:pt x="206" y="276"/>
                  </a:lnTo>
                  <a:lnTo>
                    <a:pt x="199" y="282"/>
                  </a:lnTo>
                  <a:lnTo>
                    <a:pt x="206" y="287"/>
                  </a:lnTo>
                  <a:lnTo>
                    <a:pt x="172" y="283"/>
                  </a:lnTo>
                  <a:lnTo>
                    <a:pt x="166" y="282"/>
                  </a:lnTo>
                  <a:lnTo>
                    <a:pt x="178" y="287"/>
                  </a:lnTo>
                  <a:lnTo>
                    <a:pt x="163" y="286"/>
                  </a:lnTo>
                  <a:lnTo>
                    <a:pt x="152" y="294"/>
                  </a:lnTo>
                  <a:lnTo>
                    <a:pt x="183" y="288"/>
                  </a:lnTo>
                  <a:lnTo>
                    <a:pt x="180" y="289"/>
                  </a:lnTo>
                  <a:lnTo>
                    <a:pt x="190" y="290"/>
                  </a:lnTo>
                  <a:lnTo>
                    <a:pt x="199" y="288"/>
                  </a:lnTo>
                  <a:lnTo>
                    <a:pt x="205" y="289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2" y="294"/>
                  </a:lnTo>
                  <a:lnTo>
                    <a:pt x="205" y="296"/>
                  </a:lnTo>
                  <a:lnTo>
                    <a:pt x="175" y="292"/>
                  </a:lnTo>
                  <a:lnTo>
                    <a:pt x="146" y="300"/>
                  </a:lnTo>
                  <a:lnTo>
                    <a:pt x="186" y="300"/>
                  </a:lnTo>
                  <a:lnTo>
                    <a:pt x="195" y="304"/>
                  </a:lnTo>
                  <a:lnTo>
                    <a:pt x="184" y="301"/>
                  </a:lnTo>
                  <a:lnTo>
                    <a:pt x="145" y="304"/>
                  </a:lnTo>
                  <a:lnTo>
                    <a:pt x="150" y="307"/>
                  </a:lnTo>
                  <a:lnTo>
                    <a:pt x="165" y="308"/>
                  </a:lnTo>
                  <a:lnTo>
                    <a:pt x="157" y="312"/>
                  </a:lnTo>
                  <a:lnTo>
                    <a:pt x="154" y="314"/>
                  </a:lnTo>
                  <a:lnTo>
                    <a:pt x="150" y="314"/>
                  </a:lnTo>
                  <a:lnTo>
                    <a:pt x="159" y="317"/>
                  </a:lnTo>
                  <a:lnTo>
                    <a:pt x="145" y="318"/>
                  </a:lnTo>
                  <a:lnTo>
                    <a:pt x="141" y="324"/>
                  </a:lnTo>
                  <a:lnTo>
                    <a:pt x="171" y="316"/>
                  </a:lnTo>
                  <a:lnTo>
                    <a:pt x="201" y="307"/>
                  </a:lnTo>
                  <a:lnTo>
                    <a:pt x="194" y="311"/>
                  </a:lnTo>
                  <a:lnTo>
                    <a:pt x="141" y="328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68" y="328"/>
                  </a:lnTo>
                  <a:lnTo>
                    <a:pt x="145" y="334"/>
                  </a:lnTo>
                  <a:lnTo>
                    <a:pt x="147" y="336"/>
                  </a:lnTo>
                  <a:lnTo>
                    <a:pt x="150" y="338"/>
                  </a:lnTo>
                  <a:lnTo>
                    <a:pt x="160" y="338"/>
                  </a:lnTo>
                  <a:lnTo>
                    <a:pt x="182" y="3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2" name="AutoShape 462"/>
            <p:cNvSpPr>
              <a:spLocks/>
            </p:cNvSpPr>
            <p:nvPr/>
          </p:nvSpPr>
          <p:spPr bwMode="gray">
            <a:xfrm>
              <a:off x="2478022" y="267374"/>
              <a:ext cx="48006" cy="22468"/>
            </a:xfrm>
            <a:custGeom>
              <a:avLst/>
              <a:gdLst>
                <a:gd name="T0" fmla="*/ 21 w 42"/>
                <a:gd name="T1" fmla="*/ 7 h 20"/>
                <a:gd name="T2" fmla="*/ 5 w 42"/>
                <a:gd name="T3" fmla="*/ 0 h 20"/>
                <a:gd name="T4" fmla="*/ 0 w 42"/>
                <a:gd name="T5" fmla="*/ 3 h 20"/>
                <a:gd name="T6" fmla="*/ 1 w 42"/>
                <a:gd name="T7" fmla="*/ 3 h 20"/>
                <a:gd name="T8" fmla="*/ 0 w 42"/>
                <a:gd name="T9" fmla="*/ 5 h 20"/>
                <a:gd name="T10" fmla="*/ 2 w 42"/>
                <a:gd name="T11" fmla="*/ 7 h 20"/>
                <a:gd name="T12" fmla="*/ 6 w 42"/>
                <a:gd name="T13" fmla="*/ 9 h 20"/>
                <a:gd name="T14" fmla="*/ 3 w 42"/>
                <a:gd name="T15" fmla="*/ 10 h 20"/>
                <a:gd name="T16" fmla="*/ 21 w 42"/>
                <a:gd name="T17" fmla="*/ 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0"/>
                <a:gd name="T29" fmla="*/ 42 w 4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0">
                  <a:moveTo>
                    <a:pt x="42" y="14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3" name="AutoShape 463"/>
            <p:cNvSpPr>
              <a:spLocks/>
            </p:cNvSpPr>
            <p:nvPr/>
          </p:nvSpPr>
          <p:spPr bwMode="gray">
            <a:xfrm>
              <a:off x="3003801" y="357248"/>
              <a:ext cx="203454" cy="76393"/>
            </a:xfrm>
            <a:custGeom>
              <a:avLst/>
              <a:gdLst>
                <a:gd name="T0" fmla="*/ 68 w 177"/>
                <a:gd name="T1" fmla="*/ 0 h 67"/>
                <a:gd name="T2" fmla="*/ 67 w 177"/>
                <a:gd name="T3" fmla="*/ 3 h 67"/>
                <a:gd name="T4" fmla="*/ 59 w 177"/>
                <a:gd name="T5" fmla="*/ 5 h 67"/>
                <a:gd name="T6" fmla="*/ 53 w 177"/>
                <a:gd name="T7" fmla="*/ 4 h 67"/>
                <a:gd name="T8" fmla="*/ 52 w 177"/>
                <a:gd name="T9" fmla="*/ 9 h 67"/>
                <a:gd name="T10" fmla="*/ 52 w 177"/>
                <a:gd name="T11" fmla="*/ 7 h 67"/>
                <a:gd name="T12" fmla="*/ 45 w 177"/>
                <a:gd name="T13" fmla="*/ 4 h 67"/>
                <a:gd name="T14" fmla="*/ 42 w 177"/>
                <a:gd name="T15" fmla="*/ 7 h 67"/>
                <a:gd name="T16" fmla="*/ 36 w 177"/>
                <a:gd name="T17" fmla="*/ 4 h 67"/>
                <a:gd name="T18" fmla="*/ 31 w 177"/>
                <a:gd name="T19" fmla="*/ 10 h 67"/>
                <a:gd name="T20" fmla="*/ 27 w 177"/>
                <a:gd name="T21" fmla="*/ 13 h 67"/>
                <a:gd name="T22" fmla="*/ 23 w 177"/>
                <a:gd name="T23" fmla="*/ 10 h 67"/>
                <a:gd name="T24" fmla="*/ 26 w 177"/>
                <a:gd name="T25" fmla="*/ 7 h 67"/>
                <a:gd name="T26" fmla="*/ 14 w 177"/>
                <a:gd name="T27" fmla="*/ 1 h 67"/>
                <a:gd name="T28" fmla="*/ 16 w 177"/>
                <a:gd name="T29" fmla="*/ 3 h 67"/>
                <a:gd name="T30" fmla="*/ 18 w 177"/>
                <a:gd name="T31" fmla="*/ 7 h 67"/>
                <a:gd name="T32" fmla="*/ 11 w 177"/>
                <a:gd name="T33" fmla="*/ 4 h 67"/>
                <a:gd name="T34" fmla="*/ 9 w 177"/>
                <a:gd name="T35" fmla="*/ 6 h 67"/>
                <a:gd name="T36" fmla="*/ 8 w 177"/>
                <a:gd name="T37" fmla="*/ 7 h 67"/>
                <a:gd name="T38" fmla="*/ 10 w 177"/>
                <a:gd name="T39" fmla="*/ 8 h 67"/>
                <a:gd name="T40" fmla="*/ 10 w 177"/>
                <a:gd name="T41" fmla="*/ 8 h 67"/>
                <a:gd name="T42" fmla="*/ 3 w 177"/>
                <a:gd name="T43" fmla="*/ 8 h 67"/>
                <a:gd name="T44" fmla="*/ 5 w 177"/>
                <a:gd name="T45" fmla="*/ 10 h 67"/>
                <a:gd name="T46" fmla="*/ 0 w 177"/>
                <a:gd name="T47" fmla="*/ 10 h 67"/>
                <a:gd name="T48" fmla="*/ 19 w 177"/>
                <a:gd name="T49" fmla="*/ 11 h 67"/>
                <a:gd name="T50" fmla="*/ 16 w 177"/>
                <a:gd name="T51" fmla="*/ 13 h 67"/>
                <a:gd name="T52" fmla="*/ 18 w 177"/>
                <a:gd name="T53" fmla="*/ 15 h 67"/>
                <a:gd name="T54" fmla="*/ 2 w 177"/>
                <a:gd name="T55" fmla="*/ 17 h 67"/>
                <a:gd name="T56" fmla="*/ 15 w 177"/>
                <a:gd name="T57" fmla="*/ 20 h 67"/>
                <a:gd name="T58" fmla="*/ 19 w 177"/>
                <a:gd name="T59" fmla="*/ 21 h 67"/>
                <a:gd name="T60" fmla="*/ 17 w 177"/>
                <a:gd name="T61" fmla="*/ 23 h 67"/>
                <a:gd name="T62" fmla="*/ 19 w 177"/>
                <a:gd name="T63" fmla="*/ 23 h 67"/>
                <a:gd name="T64" fmla="*/ 18 w 177"/>
                <a:gd name="T65" fmla="*/ 25 h 67"/>
                <a:gd name="T66" fmla="*/ 10 w 177"/>
                <a:gd name="T67" fmla="*/ 28 h 67"/>
                <a:gd name="T68" fmla="*/ 16 w 177"/>
                <a:gd name="T69" fmla="*/ 29 h 67"/>
                <a:gd name="T70" fmla="*/ 28 w 177"/>
                <a:gd name="T71" fmla="*/ 30 h 67"/>
                <a:gd name="T72" fmla="*/ 47 w 177"/>
                <a:gd name="T73" fmla="*/ 34 h 67"/>
                <a:gd name="T74" fmla="*/ 61 w 177"/>
                <a:gd name="T75" fmla="*/ 29 h 67"/>
                <a:gd name="T76" fmla="*/ 74 w 177"/>
                <a:gd name="T77" fmla="*/ 24 h 67"/>
                <a:gd name="T78" fmla="*/ 82 w 177"/>
                <a:gd name="T79" fmla="*/ 19 h 67"/>
                <a:gd name="T80" fmla="*/ 86 w 177"/>
                <a:gd name="T81" fmla="*/ 16 h 67"/>
                <a:gd name="T82" fmla="*/ 88 w 177"/>
                <a:gd name="T83" fmla="*/ 16 h 67"/>
                <a:gd name="T84" fmla="*/ 85 w 177"/>
                <a:gd name="T85" fmla="*/ 14 h 67"/>
                <a:gd name="T86" fmla="*/ 88 w 177"/>
                <a:gd name="T87" fmla="*/ 13 h 67"/>
                <a:gd name="T88" fmla="*/ 89 w 177"/>
                <a:gd name="T89" fmla="*/ 11 h 67"/>
                <a:gd name="T90" fmla="*/ 81 w 177"/>
                <a:gd name="T91" fmla="*/ 11 h 67"/>
                <a:gd name="T92" fmla="*/ 83 w 177"/>
                <a:gd name="T93" fmla="*/ 9 h 67"/>
                <a:gd name="T94" fmla="*/ 79 w 177"/>
                <a:gd name="T95" fmla="*/ 9 h 67"/>
                <a:gd name="T96" fmla="*/ 79 w 177"/>
                <a:gd name="T97" fmla="*/ 5 h 67"/>
                <a:gd name="T98" fmla="*/ 82 w 177"/>
                <a:gd name="T99" fmla="*/ 1 h 67"/>
                <a:gd name="T100" fmla="*/ 76 w 177"/>
                <a:gd name="T101" fmla="*/ 3 h 67"/>
                <a:gd name="T102" fmla="*/ 68 w 177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67"/>
                <a:gd name="T158" fmla="*/ 177 w 177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67">
                  <a:moveTo>
                    <a:pt x="135" y="0"/>
                  </a:moveTo>
                  <a:lnTo>
                    <a:pt x="133" y="5"/>
                  </a:lnTo>
                  <a:lnTo>
                    <a:pt x="117" y="10"/>
                  </a:lnTo>
                  <a:lnTo>
                    <a:pt x="105" y="7"/>
                  </a:lnTo>
                  <a:lnTo>
                    <a:pt x="103" y="17"/>
                  </a:lnTo>
                  <a:lnTo>
                    <a:pt x="103" y="13"/>
                  </a:lnTo>
                  <a:lnTo>
                    <a:pt x="89" y="8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54" y="25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37" y="22"/>
                  </a:lnTo>
                  <a:lnTo>
                    <a:pt x="31" y="26"/>
                  </a:lnTo>
                  <a:lnTo>
                    <a:pt x="36" y="30"/>
                  </a:lnTo>
                  <a:lnTo>
                    <a:pt x="3" y="34"/>
                  </a:lnTo>
                  <a:lnTo>
                    <a:pt x="30" y="40"/>
                  </a:lnTo>
                  <a:lnTo>
                    <a:pt x="37" y="42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0" y="55"/>
                  </a:lnTo>
                  <a:lnTo>
                    <a:pt x="32" y="58"/>
                  </a:lnTo>
                  <a:lnTo>
                    <a:pt x="56" y="60"/>
                  </a:lnTo>
                  <a:lnTo>
                    <a:pt x="93" y="67"/>
                  </a:lnTo>
                  <a:lnTo>
                    <a:pt x="121" y="58"/>
                  </a:lnTo>
                  <a:lnTo>
                    <a:pt x="147" y="48"/>
                  </a:lnTo>
                  <a:lnTo>
                    <a:pt x="163" y="38"/>
                  </a:lnTo>
                  <a:lnTo>
                    <a:pt x="171" y="32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76" y="25"/>
                  </a:lnTo>
                  <a:lnTo>
                    <a:pt x="177" y="22"/>
                  </a:lnTo>
                  <a:lnTo>
                    <a:pt x="162" y="22"/>
                  </a:lnTo>
                  <a:lnTo>
                    <a:pt x="165" y="18"/>
                  </a:lnTo>
                  <a:lnTo>
                    <a:pt x="158" y="17"/>
                  </a:lnTo>
                  <a:lnTo>
                    <a:pt x="157" y="10"/>
                  </a:lnTo>
                  <a:lnTo>
                    <a:pt x="164" y="2"/>
                  </a:lnTo>
                  <a:lnTo>
                    <a:pt x="151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4" name="AutoShape 464"/>
            <p:cNvSpPr>
              <a:spLocks/>
            </p:cNvSpPr>
            <p:nvPr/>
          </p:nvSpPr>
          <p:spPr bwMode="gray">
            <a:xfrm>
              <a:off x="3243831" y="640349"/>
              <a:ext cx="89154" cy="98861"/>
            </a:xfrm>
            <a:custGeom>
              <a:avLst/>
              <a:gdLst>
                <a:gd name="T0" fmla="*/ 39 w 78"/>
                <a:gd name="T1" fmla="*/ 32 h 89"/>
                <a:gd name="T2" fmla="*/ 39 w 78"/>
                <a:gd name="T3" fmla="*/ 23 h 89"/>
                <a:gd name="T4" fmla="*/ 39 w 78"/>
                <a:gd name="T5" fmla="*/ 14 h 89"/>
                <a:gd name="T6" fmla="*/ 33 w 78"/>
                <a:gd name="T7" fmla="*/ 11 h 89"/>
                <a:gd name="T8" fmla="*/ 30 w 78"/>
                <a:gd name="T9" fmla="*/ 12 h 89"/>
                <a:gd name="T10" fmla="*/ 23 w 78"/>
                <a:gd name="T11" fmla="*/ 11 h 89"/>
                <a:gd name="T12" fmla="*/ 30 w 78"/>
                <a:gd name="T13" fmla="*/ 3 h 89"/>
                <a:gd name="T14" fmla="*/ 31 w 78"/>
                <a:gd name="T15" fmla="*/ 0 h 89"/>
                <a:gd name="T16" fmla="*/ 27 w 78"/>
                <a:gd name="T17" fmla="*/ 2 h 89"/>
                <a:gd name="T18" fmla="*/ 24 w 78"/>
                <a:gd name="T19" fmla="*/ 2 h 89"/>
                <a:gd name="T20" fmla="*/ 18 w 78"/>
                <a:gd name="T21" fmla="*/ 6 h 89"/>
                <a:gd name="T22" fmla="*/ 20 w 78"/>
                <a:gd name="T23" fmla="*/ 8 h 89"/>
                <a:gd name="T24" fmla="*/ 17 w 78"/>
                <a:gd name="T25" fmla="*/ 11 h 89"/>
                <a:gd name="T26" fmla="*/ 5 w 78"/>
                <a:gd name="T27" fmla="*/ 13 h 89"/>
                <a:gd name="T28" fmla="*/ 6 w 78"/>
                <a:gd name="T29" fmla="*/ 17 h 89"/>
                <a:gd name="T30" fmla="*/ 2 w 78"/>
                <a:gd name="T31" fmla="*/ 21 h 89"/>
                <a:gd name="T32" fmla="*/ 12 w 78"/>
                <a:gd name="T33" fmla="*/ 24 h 89"/>
                <a:gd name="T34" fmla="*/ 5 w 78"/>
                <a:gd name="T35" fmla="*/ 32 h 89"/>
                <a:gd name="T36" fmla="*/ 13 w 78"/>
                <a:gd name="T37" fmla="*/ 30 h 89"/>
                <a:gd name="T38" fmla="*/ 5 w 78"/>
                <a:gd name="T39" fmla="*/ 35 h 89"/>
                <a:gd name="T40" fmla="*/ 0 w 78"/>
                <a:gd name="T41" fmla="*/ 36 h 89"/>
                <a:gd name="T42" fmla="*/ 3 w 78"/>
                <a:gd name="T43" fmla="*/ 38 h 89"/>
                <a:gd name="T44" fmla="*/ 0 w 78"/>
                <a:gd name="T45" fmla="*/ 39 h 89"/>
                <a:gd name="T46" fmla="*/ 4 w 78"/>
                <a:gd name="T47" fmla="*/ 41 h 89"/>
                <a:gd name="T48" fmla="*/ 3 w 78"/>
                <a:gd name="T49" fmla="*/ 43 h 89"/>
                <a:gd name="T50" fmla="*/ 6 w 78"/>
                <a:gd name="T51" fmla="*/ 43 h 89"/>
                <a:gd name="T52" fmla="*/ 6 w 78"/>
                <a:gd name="T53" fmla="*/ 44 h 89"/>
                <a:gd name="T54" fmla="*/ 16 w 78"/>
                <a:gd name="T55" fmla="*/ 43 h 89"/>
                <a:gd name="T56" fmla="*/ 25 w 78"/>
                <a:gd name="T57" fmla="*/ 39 h 89"/>
                <a:gd name="T58" fmla="*/ 35 w 78"/>
                <a:gd name="T59" fmla="*/ 37 h 89"/>
                <a:gd name="T60" fmla="*/ 39 w 78"/>
                <a:gd name="T61" fmla="*/ 32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5" name="AutoShape 465"/>
            <p:cNvSpPr>
              <a:spLocks/>
            </p:cNvSpPr>
            <p:nvPr/>
          </p:nvSpPr>
          <p:spPr bwMode="gray">
            <a:xfrm>
              <a:off x="3339843" y="554970"/>
              <a:ext cx="162306" cy="224684"/>
            </a:xfrm>
            <a:custGeom>
              <a:avLst/>
              <a:gdLst>
                <a:gd name="T0" fmla="*/ 1 w 140"/>
                <a:gd name="T1" fmla="*/ 38 h 200"/>
                <a:gd name="T2" fmla="*/ 6 w 140"/>
                <a:gd name="T3" fmla="*/ 30 h 200"/>
                <a:gd name="T4" fmla="*/ 9 w 140"/>
                <a:gd name="T5" fmla="*/ 30 h 200"/>
                <a:gd name="T6" fmla="*/ 12 w 140"/>
                <a:gd name="T7" fmla="*/ 31 h 200"/>
                <a:gd name="T8" fmla="*/ 10 w 140"/>
                <a:gd name="T9" fmla="*/ 34 h 200"/>
                <a:gd name="T10" fmla="*/ 9 w 140"/>
                <a:gd name="T11" fmla="*/ 40 h 200"/>
                <a:gd name="T12" fmla="*/ 10 w 140"/>
                <a:gd name="T13" fmla="*/ 45 h 200"/>
                <a:gd name="T14" fmla="*/ 14 w 140"/>
                <a:gd name="T15" fmla="*/ 44 h 200"/>
                <a:gd name="T16" fmla="*/ 24 w 140"/>
                <a:gd name="T17" fmla="*/ 42 h 200"/>
                <a:gd name="T18" fmla="*/ 21 w 140"/>
                <a:gd name="T19" fmla="*/ 46 h 200"/>
                <a:gd name="T20" fmla="*/ 26 w 140"/>
                <a:gd name="T21" fmla="*/ 51 h 200"/>
                <a:gd name="T22" fmla="*/ 27 w 140"/>
                <a:gd name="T23" fmla="*/ 61 h 200"/>
                <a:gd name="T24" fmla="*/ 24 w 140"/>
                <a:gd name="T25" fmla="*/ 61 h 200"/>
                <a:gd name="T26" fmla="*/ 11 w 140"/>
                <a:gd name="T27" fmla="*/ 66 h 200"/>
                <a:gd name="T28" fmla="*/ 13 w 140"/>
                <a:gd name="T29" fmla="*/ 67 h 200"/>
                <a:gd name="T30" fmla="*/ 16 w 140"/>
                <a:gd name="T31" fmla="*/ 71 h 200"/>
                <a:gd name="T32" fmla="*/ 7 w 140"/>
                <a:gd name="T33" fmla="*/ 77 h 200"/>
                <a:gd name="T34" fmla="*/ 6 w 140"/>
                <a:gd name="T35" fmla="*/ 80 h 200"/>
                <a:gd name="T36" fmla="*/ 16 w 140"/>
                <a:gd name="T37" fmla="*/ 81 h 200"/>
                <a:gd name="T38" fmla="*/ 20 w 140"/>
                <a:gd name="T39" fmla="*/ 84 h 200"/>
                <a:gd name="T40" fmla="*/ 31 w 140"/>
                <a:gd name="T41" fmla="*/ 81 h 200"/>
                <a:gd name="T42" fmla="*/ 27 w 140"/>
                <a:gd name="T43" fmla="*/ 84 h 200"/>
                <a:gd name="T44" fmla="*/ 19 w 140"/>
                <a:gd name="T45" fmla="*/ 86 h 200"/>
                <a:gd name="T46" fmla="*/ 9 w 140"/>
                <a:gd name="T47" fmla="*/ 93 h 200"/>
                <a:gd name="T48" fmla="*/ 0 w 140"/>
                <a:gd name="T49" fmla="*/ 99 h 200"/>
                <a:gd name="T50" fmla="*/ 3 w 140"/>
                <a:gd name="T51" fmla="*/ 100 h 200"/>
                <a:gd name="T52" fmla="*/ 6 w 140"/>
                <a:gd name="T53" fmla="*/ 99 h 200"/>
                <a:gd name="T54" fmla="*/ 18 w 140"/>
                <a:gd name="T55" fmla="*/ 98 h 200"/>
                <a:gd name="T56" fmla="*/ 21 w 140"/>
                <a:gd name="T57" fmla="*/ 95 h 200"/>
                <a:gd name="T58" fmla="*/ 30 w 140"/>
                <a:gd name="T59" fmla="*/ 93 h 200"/>
                <a:gd name="T60" fmla="*/ 41 w 140"/>
                <a:gd name="T61" fmla="*/ 92 h 200"/>
                <a:gd name="T62" fmla="*/ 57 w 140"/>
                <a:gd name="T63" fmla="*/ 92 h 200"/>
                <a:gd name="T64" fmla="*/ 68 w 140"/>
                <a:gd name="T65" fmla="*/ 86 h 200"/>
                <a:gd name="T66" fmla="*/ 60 w 140"/>
                <a:gd name="T67" fmla="*/ 83 h 200"/>
                <a:gd name="T68" fmla="*/ 63 w 140"/>
                <a:gd name="T69" fmla="*/ 80 h 200"/>
                <a:gd name="T70" fmla="*/ 71 w 140"/>
                <a:gd name="T71" fmla="*/ 72 h 200"/>
                <a:gd name="T72" fmla="*/ 68 w 140"/>
                <a:gd name="T73" fmla="*/ 67 h 200"/>
                <a:gd name="T74" fmla="*/ 57 w 140"/>
                <a:gd name="T75" fmla="*/ 68 h 200"/>
                <a:gd name="T76" fmla="*/ 58 w 140"/>
                <a:gd name="T77" fmla="*/ 65 h 200"/>
                <a:gd name="T78" fmla="*/ 51 w 140"/>
                <a:gd name="T79" fmla="*/ 57 h 200"/>
                <a:gd name="T80" fmla="*/ 54 w 140"/>
                <a:gd name="T81" fmla="*/ 58 h 200"/>
                <a:gd name="T82" fmla="*/ 53 w 140"/>
                <a:gd name="T83" fmla="*/ 53 h 200"/>
                <a:gd name="T84" fmla="*/ 46 w 140"/>
                <a:gd name="T85" fmla="*/ 47 h 200"/>
                <a:gd name="T86" fmla="*/ 36 w 140"/>
                <a:gd name="T87" fmla="*/ 31 h 200"/>
                <a:gd name="T88" fmla="*/ 22 w 140"/>
                <a:gd name="T89" fmla="*/ 30 h 200"/>
                <a:gd name="T90" fmla="*/ 30 w 140"/>
                <a:gd name="T91" fmla="*/ 28 h 200"/>
                <a:gd name="T92" fmla="*/ 25 w 140"/>
                <a:gd name="T93" fmla="*/ 26 h 200"/>
                <a:gd name="T94" fmla="*/ 28 w 140"/>
                <a:gd name="T95" fmla="*/ 25 h 200"/>
                <a:gd name="T96" fmla="*/ 39 w 140"/>
                <a:gd name="T97" fmla="*/ 12 h 200"/>
                <a:gd name="T98" fmla="*/ 20 w 140"/>
                <a:gd name="T99" fmla="*/ 12 h 200"/>
                <a:gd name="T100" fmla="*/ 16 w 140"/>
                <a:gd name="T101" fmla="*/ 11 h 200"/>
                <a:gd name="T102" fmla="*/ 19 w 140"/>
                <a:gd name="T103" fmla="*/ 9 h 200"/>
                <a:gd name="T104" fmla="*/ 27 w 140"/>
                <a:gd name="T105" fmla="*/ 2 h 200"/>
                <a:gd name="T106" fmla="*/ 12 w 140"/>
                <a:gd name="T107" fmla="*/ 0 h 200"/>
                <a:gd name="T108" fmla="*/ 9 w 140"/>
                <a:gd name="T109" fmla="*/ 4 h 200"/>
                <a:gd name="T110" fmla="*/ 8 w 140"/>
                <a:gd name="T111" fmla="*/ 7 h 200"/>
                <a:gd name="T112" fmla="*/ 4 w 140"/>
                <a:gd name="T113" fmla="*/ 9 h 200"/>
                <a:gd name="T114" fmla="*/ 4 w 140"/>
                <a:gd name="T115" fmla="*/ 12 h 200"/>
                <a:gd name="T116" fmla="*/ 4 w 140"/>
                <a:gd name="T117" fmla="*/ 14 h 200"/>
                <a:gd name="T118" fmla="*/ 4 w 140"/>
                <a:gd name="T119" fmla="*/ 16 h 200"/>
                <a:gd name="T120" fmla="*/ 0 w 140"/>
                <a:gd name="T121" fmla="*/ 21 h 200"/>
                <a:gd name="T122" fmla="*/ 1 w 140"/>
                <a:gd name="T123" fmla="*/ 23 h 200"/>
                <a:gd name="T124" fmla="*/ 0 w 140"/>
                <a:gd name="T125" fmla="*/ 23 h 200"/>
                <a:gd name="T126" fmla="*/ 7 w 140"/>
                <a:gd name="T127" fmla="*/ 22 h 2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0"/>
                <a:gd name="T193" fmla="*/ 0 h 200"/>
                <a:gd name="T194" fmla="*/ 140 w 140"/>
                <a:gd name="T195" fmla="*/ 200 h 2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6" name="AutoShape 466"/>
            <p:cNvSpPr>
              <a:spLocks/>
            </p:cNvSpPr>
            <p:nvPr/>
          </p:nvSpPr>
          <p:spPr bwMode="gray">
            <a:xfrm>
              <a:off x="3296409" y="642596"/>
              <a:ext cx="50292" cy="29209"/>
            </a:xfrm>
            <a:custGeom>
              <a:avLst/>
              <a:gdLst>
                <a:gd name="T0" fmla="*/ 22 w 43"/>
                <a:gd name="T1" fmla="*/ 9 h 28"/>
                <a:gd name="T2" fmla="*/ 20 w 43"/>
                <a:gd name="T3" fmla="*/ 6 h 28"/>
                <a:gd name="T4" fmla="*/ 14 w 43"/>
                <a:gd name="T5" fmla="*/ 0 h 28"/>
                <a:gd name="T6" fmla="*/ 7 w 43"/>
                <a:gd name="T7" fmla="*/ 2 h 28"/>
                <a:gd name="T8" fmla="*/ 0 w 43"/>
                <a:gd name="T9" fmla="*/ 10 h 28"/>
                <a:gd name="T10" fmla="*/ 7 w 43"/>
                <a:gd name="T11" fmla="*/ 11 h 28"/>
                <a:gd name="T12" fmla="*/ 10 w 43"/>
                <a:gd name="T13" fmla="*/ 10 h 28"/>
                <a:gd name="T14" fmla="*/ 16 w 43"/>
                <a:gd name="T15" fmla="*/ 13 h 28"/>
                <a:gd name="T16" fmla="*/ 22 w 43"/>
                <a:gd name="T17" fmla="*/ 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7" name="AutoShape 467"/>
            <p:cNvSpPr>
              <a:spLocks/>
            </p:cNvSpPr>
            <p:nvPr/>
          </p:nvSpPr>
          <p:spPr bwMode="gray">
            <a:xfrm>
              <a:off x="3326127" y="581932"/>
              <a:ext cx="20574" cy="11234"/>
            </a:xfrm>
            <a:custGeom>
              <a:avLst/>
              <a:gdLst>
                <a:gd name="T0" fmla="*/ 5 w 18"/>
                <a:gd name="T1" fmla="*/ 1 h 10"/>
                <a:gd name="T2" fmla="*/ 3 w 18"/>
                <a:gd name="T3" fmla="*/ 0 h 10"/>
                <a:gd name="T4" fmla="*/ 0 w 18"/>
                <a:gd name="T5" fmla="*/ 3 h 10"/>
                <a:gd name="T6" fmla="*/ 8 w 18"/>
                <a:gd name="T7" fmla="*/ 5 h 10"/>
                <a:gd name="T8" fmla="*/ 9 w 18"/>
                <a:gd name="T9" fmla="*/ 4 h 10"/>
                <a:gd name="T10" fmla="*/ 5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8" name="AutoShape 468"/>
            <p:cNvSpPr>
              <a:spLocks/>
            </p:cNvSpPr>
            <p:nvPr/>
          </p:nvSpPr>
          <p:spPr bwMode="gray">
            <a:xfrm>
              <a:off x="3321555" y="561710"/>
              <a:ext cx="18288" cy="11234"/>
            </a:xfrm>
            <a:custGeom>
              <a:avLst/>
              <a:gdLst>
                <a:gd name="T0" fmla="*/ 8 w 16"/>
                <a:gd name="T1" fmla="*/ 2 h 11"/>
                <a:gd name="T2" fmla="*/ 7 w 16"/>
                <a:gd name="T3" fmla="*/ 0 h 11"/>
                <a:gd name="T4" fmla="*/ 2 w 16"/>
                <a:gd name="T5" fmla="*/ 2 h 11"/>
                <a:gd name="T6" fmla="*/ 0 w 16"/>
                <a:gd name="T7" fmla="*/ 5 h 11"/>
                <a:gd name="T8" fmla="*/ 8 w 1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9" name="AutoShape 469"/>
            <p:cNvSpPr>
              <a:spLocks/>
            </p:cNvSpPr>
            <p:nvPr/>
          </p:nvSpPr>
          <p:spPr bwMode="gray">
            <a:xfrm>
              <a:off x="3435855" y="507786"/>
              <a:ext cx="6858" cy="11234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2 h 11"/>
                <a:gd name="T4" fmla="*/ 0 w 7"/>
                <a:gd name="T5" fmla="*/ 3 h 11"/>
                <a:gd name="T6" fmla="*/ 1 w 7"/>
                <a:gd name="T7" fmla="*/ 5 h 11"/>
                <a:gd name="T8" fmla="*/ 3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0" name="AutoShape 470"/>
            <p:cNvSpPr>
              <a:spLocks/>
            </p:cNvSpPr>
            <p:nvPr/>
          </p:nvSpPr>
          <p:spPr bwMode="gray">
            <a:xfrm>
              <a:off x="3337557" y="608894"/>
              <a:ext cx="9144" cy="6741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1 h 5"/>
                <a:gd name="T4" fmla="*/ 0 w 10"/>
                <a:gd name="T5" fmla="*/ 0 h 5"/>
                <a:gd name="T6" fmla="*/ 1 w 10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1" name="AutoShape 471"/>
            <p:cNvSpPr>
              <a:spLocks/>
            </p:cNvSpPr>
            <p:nvPr/>
          </p:nvSpPr>
          <p:spPr bwMode="gray">
            <a:xfrm>
              <a:off x="3369561" y="689780"/>
              <a:ext cx="9144" cy="6741"/>
            </a:xfrm>
            <a:custGeom>
              <a:avLst/>
              <a:gdLst>
                <a:gd name="T0" fmla="*/ 4 w 7"/>
                <a:gd name="T1" fmla="*/ 3 h 6"/>
                <a:gd name="T2" fmla="*/ 1 w 7"/>
                <a:gd name="T3" fmla="*/ 0 h 6"/>
                <a:gd name="T4" fmla="*/ 0 w 7"/>
                <a:gd name="T5" fmla="*/ 3 h 6"/>
                <a:gd name="T6" fmla="*/ 4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2" name="AutoShape 472"/>
            <p:cNvSpPr>
              <a:spLocks/>
            </p:cNvSpPr>
            <p:nvPr/>
          </p:nvSpPr>
          <p:spPr bwMode="gray">
            <a:xfrm>
              <a:off x="3499863" y="984116"/>
              <a:ext cx="6858" cy="2247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3 w 6"/>
                <a:gd name="T7" fmla="*/ 1 h 2"/>
                <a:gd name="T8" fmla="*/ 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3" name="AutoShape 473"/>
            <p:cNvSpPr>
              <a:spLocks/>
            </p:cNvSpPr>
            <p:nvPr/>
          </p:nvSpPr>
          <p:spPr bwMode="gray">
            <a:xfrm>
              <a:off x="2859784" y="1114433"/>
              <a:ext cx="18288" cy="4494"/>
            </a:xfrm>
            <a:custGeom>
              <a:avLst/>
              <a:gdLst>
                <a:gd name="T0" fmla="*/ 2 w 14"/>
                <a:gd name="T1" fmla="*/ 2 h 5"/>
                <a:gd name="T2" fmla="*/ 0 w 14"/>
                <a:gd name="T3" fmla="*/ 0 h 5"/>
                <a:gd name="T4" fmla="*/ 8 w 14"/>
                <a:gd name="T5" fmla="*/ 1 h 5"/>
                <a:gd name="T6" fmla="*/ 2 w 1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3" y="5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4" name="AutoShape 474"/>
            <p:cNvSpPr>
              <a:spLocks/>
            </p:cNvSpPr>
            <p:nvPr/>
          </p:nvSpPr>
          <p:spPr bwMode="gray">
            <a:xfrm>
              <a:off x="2800348" y="1096458"/>
              <a:ext cx="11430" cy="4494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5 w 10"/>
                <a:gd name="T5" fmla="*/ 2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4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5" name="AutoShape 475"/>
            <p:cNvSpPr>
              <a:spLocks/>
            </p:cNvSpPr>
            <p:nvPr/>
          </p:nvSpPr>
          <p:spPr bwMode="gray">
            <a:xfrm>
              <a:off x="2830066" y="1089718"/>
              <a:ext cx="6858" cy="2247"/>
            </a:xfrm>
            <a:custGeom>
              <a:avLst/>
              <a:gdLst>
                <a:gd name="T0" fmla="*/ 3 w 6"/>
                <a:gd name="T1" fmla="*/ 1 h 2"/>
                <a:gd name="T2" fmla="*/ 0 w 6"/>
                <a:gd name="T3" fmla="*/ 1 h 2"/>
                <a:gd name="T4" fmla="*/ 1 w 6"/>
                <a:gd name="T5" fmla="*/ 0 h 2"/>
                <a:gd name="T6" fmla="*/ 3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6" name="AutoShape 476"/>
            <p:cNvSpPr>
              <a:spLocks/>
            </p:cNvSpPr>
            <p:nvPr/>
          </p:nvSpPr>
          <p:spPr bwMode="gray">
            <a:xfrm>
              <a:off x="1917952" y="1267218"/>
              <a:ext cx="2286" cy="449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7" name="AutoShape 477"/>
            <p:cNvSpPr>
              <a:spLocks/>
            </p:cNvSpPr>
            <p:nvPr/>
          </p:nvSpPr>
          <p:spPr bwMode="gray">
            <a:xfrm>
              <a:off x="3243831" y="999844"/>
              <a:ext cx="75438" cy="137057"/>
            </a:xfrm>
            <a:custGeom>
              <a:avLst/>
              <a:gdLst>
                <a:gd name="T0" fmla="*/ 15 w 66"/>
                <a:gd name="T1" fmla="*/ 0 h 123"/>
                <a:gd name="T2" fmla="*/ 9 w 66"/>
                <a:gd name="T3" fmla="*/ 1 h 123"/>
                <a:gd name="T4" fmla="*/ 9 w 66"/>
                <a:gd name="T5" fmla="*/ 15 h 123"/>
                <a:gd name="T6" fmla="*/ 6 w 66"/>
                <a:gd name="T7" fmla="*/ 23 h 123"/>
                <a:gd name="T8" fmla="*/ 1 w 66"/>
                <a:gd name="T9" fmla="*/ 32 h 123"/>
                <a:gd name="T10" fmla="*/ 0 w 66"/>
                <a:gd name="T11" fmla="*/ 40 h 123"/>
                <a:gd name="T12" fmla="*/ 4 w 66"/>
                <a:gd name="T13" fmla="*/ 44 h 123"/>
                <a:gd name="T14" fmla="*/ 7 w 66"/>
                <a:gd name="T15" fmla="*/ 44 h 123"/>
                <a:gd name="T16" fmla="*/ 6 w 66"/>
                <a:gd name="T17" fmla="*/ 61 h 123"/>
                <a:gd name="T18" fmla="*/ 20 w 66"/>
                <a:gd name="T19" fmla="*/ 59 h 123"/>
                <a:gd name="T20" fmla="*/ 20 w 66"/>
                <a:gd name="T21" fmla="*/ 56 h 123"/>
                <a:gd name="T22" fmla="*/ 24 w 66"/>
                <a:gd name="T23" fmla="*/ 49 h 123"/>
                <a:gd name="T24" fmla="*/ 23 w 66"/>
                <a:gd name="T25" fmla="*/ 46 h 123"/>
                <a:gd name="T26" fmla="*/ 24 w 66"/>
                <a:gd name="T27" fmla="*/ 39 h 123"/>
                <a:gd name="T28" fmla="*/ 20 w 66"/>
                <a:gd name="T29" fmla="*/ 29 h 123"/>
                <a:gd name="T30" fmla="*/ 24 w 66"/>
                <a:gd name="T31" fmla="*/ 29 h 123"/>
                <a:gd name="T32" fmla="*/ 27 w 66"/>
                <a:gd name="T33" fmla="*/ 14 h 123"/>
                <a:gd name="T34" fmla="*/ 33 w 66"/>
                <a:gd name="T35" fmla="*/ 7 h 123"/>
                <a:gd name="T36" fmla="*/ 31 w 66"/>
                <a:gd name="T37" fmla="*/ 2 h 123"/>
                <a:gd name="T38" fmla="*/ 18 w 66"/>
                <a:gd name="T39" fmla="*/ 1 h 123"/>
                <a:gd name="T40" fmla="*/ 15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8" name="AutoShape 478"/>
            <p:cNvSpPr>
              <a:spLocks/>
            </p:cNvSpPr>
            <p:nvPr/>
          </p:nvSpPr>
          <p:spPr bwMode="gray">
            <a:xfrm>
              <a:off x="3257547" y="952660"/>
              <a:ext cx="278892" cy="208956"/>
            </a:xfrm>
            <a:custGeom>
              <a:avLst/>
              <a:gdLst>
                <a:gd name="T0" fmla="*/ 25 w 244"/>
                <a:gd name="T1" fmla="*/ 23 h 186"/>
                <a:gd name="T2" fmla="*/ 12 w 244"/>
                <a:gd name="T3" fmla="*/ 23 h 186"/>
                <a:gd name="T4" fmla="*/ 9 w 244"/>
                <a:gd name="T5" fmla="*/ 21 h 186"/>
                <a:gd name="T6" fmla="*/ 3 w 244"/>
                <a:gd name="T7" fmla="*/ 22 h 186"/>
                <a:gd name="T8" fmla="*/ 3 w 244"/>
                <a:gd name="T9" fmla="*/ 18 h 186"/>
                <a:gd name="T10" fmla="*/ 1 w 244"/>
                <a:gd name="T11" fmla="*/ 15 h 186"/>
                <a:gd name="T12" fmla="*/ 1 w 244"/>
                <a:gd name="T13" fmla="*/ 14 h 186"/>
                <a:gd name="T14" fmla="*/ 0 w 244"/>
                <a:gd name="T15" fmla="*/ 12 h 186"/>
                <a:gd name="T16" fmla="*/ 0 w 244"/>
                <a:gd name="T17" fmla="*/ 6 h 186"/>
                <a:gd name="T18" fmla="*/ 15 w 244"/>
                <a:gd name="T19" fmla="*/ 0 h 186"/>
                <a:gd name="T20" fmla="*/ 28 w 244"/>
                <a:gd name="T21" fmla="*/ 2 h 186"/>
                <a:gd name="T22" fmla="*/ 39 w 244"/>
                <a:gd name="T23" fmla="*/ 3 h 186"/>
                <a:gd name="T24" fmla="*/ 50 w 244"/>
                <a:gd name="T25" fmla="*/ 3 h 186"/>
                <a:gd name="T26" fmla="*/ 61 w 244"/>
                <a:gd name="T27" fmla="*/ 3 h 186"/>
                <a:gd name="T28" fmla="*/ 73 w 244"/>
                <a:gd name="T29" fmla="*/ 4 h 186"/>
                <a:gd name="T30" fmla="*/ 78 w 244"/>
                <a:gd name="T31" fmla="*/ 8 h 186"/>
                <a:gd name="T32" fmla="*/ 105 w 244"/>
                <a:gd name="T33" fmla="*/ 14 h 186"/>
                <a:gd name="T34" fmla="*/ 105 w 244"/>
                <a:gd name="T35" fmla="*/ 15 h 186"/>
                <a:gd name="T36" fmla="*/ 108 w 244"/>
                <a:gd name="T37" fmla="*/ 15 h 186"/>
                <a:gd name="T38" fmla="*/ 122 w 244"/>
                <a:gd name="T39" fmla="*/ 16 h 186"/>
                <a:gd name="T40" fmla="*/ 120 w 244"/>
                <a:gd name="T41" fmla="*/ 24 h 186"/>
                <a:gd name="T42" fmla="*/ 109 w 244"/>
                <a:gd name="T43" fmla="*/ 30 h 186"/>
                <a:gd name="T44" fmla="*/ 98 w 244"/>
                <a:gd name="T45" fmla="*/ 36 h 186"/>
                <a:gd name="T46" fmla="*/ 93 w 244"/>
                <a:gd name="T47" fmla="*/ 45 h 186"/>
                <a:gd name="T48" fmla="*/ 87 w 244"/>
                <a:gd name="T49" fmla="*/ 53 h 186"/>
                <a:gd name="T50" fmla="*/ 91 w 244"/>
                <a:gd name="T51" fmla="*/ 62 h 186"/>
                <a:gd name="T52" fmla="*/ 82 w 244"/>
                <a:gd name="T53" fmla="*/ 73 h 186"/>
                <a:gd name="T54" fmla="*/ 80 w 244"/>
                <a:gd name="T55" fmla="*/ 76 h 186"/>
                <a:gd name="T56" fmla="*/ 72 w 244"/>
                <a:gd name="T57" fmla="*/ 81 h 186"/>
                <a:gd name="T58" fmla="*/ 67 w 244"/>
                <a:gd name="T59" fmla="*/ 86 h 186"/>
                <a:gd name="T60" fmla="*/ 55 w 244"/>
                <a:gd name="T61" fmla="*/ 87 h 186"/>
                <a:gd name="T62" fmla="*/ 43 w 244"/>
                <a:gd name="T63" fmla="*/ 89 h 186"/>
                <a:gd name="T64" fmla="*/ 35 w 244"/>
                <a:gd name="T65" fmla="*/ 93 h 186"/>
                <a:gd name="T66" fmla="*/ 28 w 244"/>
                <a:gd name="T67" fmla="*/ 93 h 186"/>
                <a:gd name="T68" fmla="*/ 25 w 244"/>
                <a:gd name="T69" fmla="*/ 84 h 186"/>
                <a:gd name="T70" fmla="*/ 18 w 244"/>
                <a:gd name="T71" fmla="*/ 81 h 186"/>
                <a:gd name="T72" fmla="*/ 14 w 244"/>
                <a:gd name="T73" fmla="*/ 81 h 186"/>
                <a:gd name="T74" fmla="*/ 14 w 244"/>
                <a:gd name="T75" fmla="*/ 77 h 186"/>
                <a:gd name="T76" fmla="*/ 18 w 244"/>
                <a:gd name="T77" fmla="*/ 70 h 186"/>
                <a:gd name="T78" fmla="*/ 17 w 244"/>
                <a:gd name="T79" fmla="*/ 67 h 186"/>
                <a:gd name="T80" fmla="*/ 18 w 244"/>
                <a:gd name="T81" fmla="*/ 60 h 186"/>
                <a:gd name="T82" fmla="*/ 14 w 244"/>
                <a:gd name="T83" fmla="*/ 50 h 186"/>
                <a:gd name="T84" fmla="*/ 18 w 244"/>
                <a:gd name="T85" fmla="*/ 50 h 186"/>
                <a:gd name="T86" fmla="*/ 22 w 244"/>
                <a:gd name="T87" fmla="*/ 35 h 186"/>
                <a:gd name="T88" fmla="*/ 27 w 244"/>
                <a:gd name="T89" fmla="*/ 28 h 186"/>
                <a:gd name="T90" fmla="*/ 25 w 244"/>
                <a:gd name="T91" fmla="*/ 23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9" name="AutoShape 479"/>
            <p:cNvSpPr>
              <a:spLocks/>
            </p:cNvSpPr>
            <p:nvPr/>
          </p:nvSpPr>
          <p:spPr bwMode="gray">
            <a:xfrm>
              <a:off x="3522723" y="1060509"/>
              <a:ext cx="22860" cy="13481"/>
            </a:xfrm>
            <a:custGeom>
              <a:avLst/>
              <a:gdLst>
                <a:gd name="T0" fmla="*/ 10 w 21"/>
                <a:gd name="T1" fmla="*/ 2 h 12"/>
                <a:gd name="T2" fmla="*/ 5 w 21"/>
                <a:gd name="T3" fmla="*/ 6 h 12"/>
                <a:gd name="T4" fmla="*/ 0 w 21"/>
                <a:gd name="T5" fmla="*/ 3 h 12"/>
                <a:gd name="T6" fmla="*/ 7 w 21"/>
                <a:gd name="T7" fmla="*/ 0 h 12"/>
                <a:gd name="T8" fmla="*/ 10 w 21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0" name="AutoShape 480"/>
            <p:cNvSpPr>
              <a:spLocks/>
            </p:cNvSpPr>
            <p:nvPr/>
          </p:nvSpPr>
          <p:spPr bwMode="gray">
            <a:xfrm>
              <a:off x="596646" y="799875"/>
              <a:ext cx="1364741" cy="667312"/>
            </a:xfrm>
            <a:custGeom>
              <a:avLst/>
              <a:gdLst>
                <a:gd name="T0" fmla="*/ 596 w 1194"/>
                <a:gd name="T1" fmla="*/ 54 h 594"/>
                <a:gd name="T2" fmla="*/ 596 w 1194"/>
                <a:gd name="T3" fmla="*/ 50 h 594"/>
                <a:gd name="T4" fmla="*/ 593 w 1194"/>
                <a:gd name="T5" fmla="*/ 42 h 594"/>
                <a:gd name="T6" fmla="*/ 597 w 1194"/>
                <a:gd name="T7" fmla="*/ 27 h 594"/>
                <a:gd name="T8" fmla="*/ 591 w 1194"/>
                <a:gd name="T9" fmla="*/ 25 h 594"/>
                <a:gd name="T10" fmla="*/ 586 w 1194"/>
                <a:gd name="T11" fmla="*/ 25 h 594"/>
                <a:gd name="T12" fmla="*/ 585 w 1194"/>
                <a:gd name="T13" fmla="*/ 22 h 594"/>
                <a:gd name="T14" fmla="*/ 577 w 1194"/>
                <a:gd name="T15" fmla="*/ 31 h 594"/>
                <a:gd name="T16" fmla="*/ 569 w 1194"/>
                <a:gd name="T17" fmla="*/ 40 h 594"/>
                <a:gd name="T18" fmla="*/ 559 w 1194"/>
                <a:gd name="T19" fmla="*/ 48 h 594"/>
                <a:gd name="T20" fmla="*/ 552 w 1194"/>
                <a:gd name="T21" fmla="*/ 52 h 594"/>
                <a:gd name="T22" fmla="*/ 533 w 1194"/>
                <a:gd name="T23" fmla="*/ 53 h 594"/>
                <a:gd name="T24" fmla="*/ 514 w 1194"/>
                <a:gd name="T25" fmla="*/ 54 h 594"/>
                <a:gd name="T26" fmla="*/ 504 w 1194"/>
                <a:gd name="T27" fmla="*/ 61 h 594"/>
                <a:gd name="T28" fmla="*/ 494 w 1194"/>
                <a:gd name="T29" fmla="*/ 70 h 594"/>
                <a:gd name="T30" fmla="*/ 482 w 1194"/>
                <a:gd name="T31" fmla="*/ 70 h 594"/>
                <a:gd name="T32" fmla="*/ 470 w 1194"/>
                <a:gd name="T33" fmla="*/ 71 h 594"/>
                <a:gd name="T34" fmla="*/ 469 w 1194"/>
                <a:gd name="T35" fmla="*/ 79 h 594"/>
                <a:gd name="T36" fmla="*/ 458 w 1194"/>
                <a:gd name="T37" fmla="*/ 82 h 594"/>
                <a:gd name="T38" fmla="*/ 448 w 1194"/>
                <a:gd name="T39" fmla="*/ 86 h 594"/>
                <a:gd name="T40" fmla="*/ 437 w 1194"/>
                <a:gd name="T41" fmla="*/ 90 h 594"/>
                <a:gd name="T42" fmla="*/ 427 w 1194"/>
                <a:gd name="T43" fmla="*/ 93 h 594"/>
                <a:gd name="T44" fmla="*/ 424 w 1194"/>
                <a:gd name="T45" fmla="*/ 88 h 594"/>
                <a:gd name="T46" fmla="*/ 436 w 1194"/>
                <a:gd name="T47" fmla="*/ 76 h 594"/>
                <a:gd name="T48" fmla="*/ 441 w 1194"/>
                <a:gd name="T49" fmla="*/ 70 h 594"/>
                <a:gd name="T50" fmla="*/ 443 w 1194"/>
                <a:gd name="T51" fmla="*/ 59 h 594"/>
                <a:gd name="T52" fmla="*/ 445 w 1194"/>
                <a:gd name="T53" fmla="*/ 48 h 594"/>
                <a:gd name="T54" fmla="*/ 437 w 1194"/>
                <a:gd name="T55" fmla="*/ 42 h 594"/>
                <a:gd name="T56" fmla="*/ 439 w 1194"/>
                <a:gd name="T57" fmla="*/ 39 h 594"/>
                <a:gd name="T58" fmla="*/ 435 w 1194"/>
                <a:gd name="T59" fmla="*/ 39 h 594"/>
                <a:gd name="T60" fmla="*/ 434 w 1194"/>
                <a:gd name="T61" fmla="*/ 34 h 594"/>
                <a:gd name="T62" fmla="*/ 426 w 1194"/>
                <a:gd name="T63" fmla="*/ 29 h 594"/>
                <a:gd name="T64" fmla="*/ 418 w 1194"/>
                <a:gd name="T65" fmla="*/ 24 h 594"/>
                <a:gd name="T66" fmla="*/ 409 w 1194"/>
                <a:gd name="T67" fmla="*/ 19 h 594"/>
                <a:gd name="T68" fmla="*/ 401 w 1194"/>
                <a:gd name="T69" fmla="*/ 13 h 594"/>
                <a:gd name="T70" fmla="*/ 388 w 1194"/>
                <a:gd name="T71" fmla="*/ 17 h 594"/>
                <a:gd name="T72" fmla="*/ 380 w 1194"/>
                <a:gd name="T73" fmla="*/ 13 h 594"/>
                <a:gd name="T74" fmla="*/ 371 w 1194"/>
                <a:gd name="T75" fmla="*/ 15 h 594"/>
                <a:gd name="T76" fmla="*/ 357 w 1194"/>
                <a:gd name="T77" fmla="*/ 9 h 594"/>
                <a:gd name="T78" fmla="*/ 346 w 1194"/>
                <a:gd name="T79" fmla="*/ 6 h 594"/>
                <a:gd name="T80" fmla="*/ 347 w 1194"/>
                <a:gd name="T81" fmla="*/ 0 h 594"/>
                <a:gd name="T82" fmla="*/ 343 w 1194"/>
                <a:gd name="T83" fmla="*/ 4 h 594"/>
                <a:gd name="T84" fmla="*/ 326 w 1194"/>
                <a:gd name="T85" fmla="*/ 4 h 594"/>
                <a:gd name="T86" fmla="*/ 310 w 1194"/>
                <a:gd name="T87" fmla="*/ 4 h 594"/>
                <a:gd name="T88" fmla="*/ 294 w 1194"/>
                <a:gd name="T89" fmla="*/ 4 h 594"/>
                <a:gd name="T90" fmla="*/ 278 w 1194"/>
                <a:gd name="T91" fmla="*/ 4 h 594"/>
                <a:gd name="T92" fmla="*/ 261 w 1194"/>
                <a:gd name="T93" fmla="*/ 4 h 594"/>
                <a:gd name="T94" fmla="*/ 244 w 1194"/>
                <a:gd name="T95" fmla="*/ 4 h 594"/>
                <a:gd name="T96" fmla="*/ 227 w 1194"/>
                <a:gd name="T97" fmla="*/ 4 h 594"/>
                <a:gd name="T98" fmla="*/ 211 w 1194"/>
                <a:gd name="T99" fmla="*/ 4 h 594"/>
                <a:gd name="T100" fmla="*/ 194 w 1194"/>
                <a:gd name="T101" fmla="*/ 4 h 594"/>
                <a:gd name="T102" fmla="*/ 178 w 1194"/>
                <a:gd name="T103" fmla="*/ 4 h 594"/>
                <a:gd name="T104" fmla="*/ 161 w 1194"/>
                <a:gd name="T105" fmla="*/ 4 h 594"/>
                <a:gd name="T106" fmla="*/ 145 w 1194"/>
                <a:gd name="T107" fmla="*/ 4 h 594"/>
                <a:gd name="T108" fmla="*/ 129 w 1194"/>
                <a:gd name="T109" fmla="*/ 4 h 594"/>
                <a:gd name="T110" fmla="*/ 111 w 1194"/>
                <a:gd name="T111" fmla="*/ 4 h 594"/>
                <a:gd name="T112" fmla="*/ 95 w 1194"/>
                <a:gd name="T113" fmla="*/ 4 h 594"/>
                <a:gd name="T114" fmla="*/ 78 w 1194"/>
                <a:gd name="T115" fmla="*/ 4 h 594"/>
                <a:gd name="T116" fmla="*/ 75 w 1194"/>
                <a:gd name="T117" fmla="*/ 14 h 594"/>
                <a:gd name="T118" fmla="*/ 71 w 1194"/>
                <a:gd name="T119" fmla="*/ 24 h 594"/>
                <a:gd name="T120" fmla="*/ 62 w 1194"/>
                <a:gd name="T121" fmla="*/ 27 h 594"/>
                <a:gd name="T122" fmla="*/ 65 w 1194"/>
                <a:gd name="T123" fmla="*/ 24 h 594"/>
                <a:gd name="T124" fmla="*/ 65 w 1194"/>
                <a:gd name="T125" fmla="*/ 26 h 594"/>
                <a:gd name="T126" fmla="*/ 73 w 1194"/>
                <a:gd name="T127" fmla="*/ 17 h 5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94"/>
                <a:gd name="T193" fmla="*/ 0 h 594"/>
                <a:gd name="T194" fmla="*/ 1194 w 1194"/>
                <a:gd name="T195" fmla="*/ 594 h 5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1" name="AutoShape 481"/>
            <p:cNvSpPr>
              <a:spLocks/>
            </p:cNvSpPr>
            <p:nvPr/>
          </p:nvSpPr>
          <p:spPr bwMode="gray">
            <a:xfrm>
              <a:off x="45720" y="244906"/>
              <a:ext cx="868679" cy="408925"/>
            </a:xfrm>
            <a:custGeom>
              <a:avLst/>
              <a:gdLst>
                <a:gd name="T0" fmla="*/ 308 w 760"/>
                <a:gd name="T1" fmla="*/ 176 h 365"/>
                <a:gd name="T2" fmla="*/ 315 w 760"/>
                <a:gd name="T3" fmla="*/ 169 h 365"/>
                <a:gd name="T4" fmla="*/ 310 w 760"/>
                <a:gd name="T5" fmla="*/ 164 h 365"/>
                <a:gd name="T6" fmla="*/ 306 w 760"/>
                <a:gd name="T7" fmla="*/ 158 h 365"/>
                <a:gd name="T8" fmla="*/ 308 w 760"/>
                <a:gd name="T9" fmla="*/ 147 h 365"/>
                <a:gd name="T10" fmla="*/ 310 w 760"/>
                <a:gd name="T11" fmla="*/ 137 h 365"/>
                <a:gd name="T12" fmla="*/ 307 w 760"/>
                <a:gd name="T13" fmla="*/ 125 h 365"/>
                <a:gd name="T14" fmla="*/ 295 w 760"/>
                <a:gd name="T15" fmla="*/ 128 h 365"/>
                <a:gd name="T16" fmla="*/ 288 w 760"/>
                <a:gd name="T17" fmla="*/ 132 h 365"/>
                <a:gd name="T18" fmla="*/ 280 w 760"/>
                <a:gd name="T19" fmla="*/ 135 h 365"/>
                <a:gd name="T20" fmla="*/ 280 w 760"/>
                <a:gd name="T21" fmla="*/ 123 h 365"/>
                <a:gd name="T22" fmla="*/ 277 w 760"/>
                <a:gd name="T23" fmla="*/ 121 h 365"/>
                <a:gd name="T24" fmla="*/ 282 w 760"/>
                <a:gd name="T25" fmla="*/ 118 h 365"/>
                <a:gd name="T26" fmla="*/ 264 w 760"/>
                <a:gd name="T27" fmla="*/ 119 h 365"/>
                <a:gd name="T28" fmla="*/ 279 w 760"/>
                <a:gd name="T29" fmla="*/ 105 h 365"/>
                <a:gd name="T30" fmla="*/ 292 w 760"/>
                <a:gd name="T31" fmla="*/ 93 h 365"/>
                <a:gd name="T32" fmla="*/ 307 w 760"/>
                <a:gd name="T33" fmla="*/ 80 h 365"/>
                <a:gd name="T34" fmla="*/ 321 w 760"/>
                <a:gd name="T35" fmla="*/ 66 h 365"/>
                <a:gd name="T36" fmla="*/ 336 w 760"/>
                <a:gd name="T37" fmla="*/ 54 h 365"/>
                <a:gd name="T38" fmla="*/ 350 w 760"/>
                <a:gd name="T39" fmla="*/ 42 h 365"/>
                <a:gd name="T40" fmla="*/ 365 w 760"/>
                <a:gd name="T41" fmla="*/ 29 h 365"/>
                <a:gd name="T42" fmla="*/ 380 w 760"/>
                <a:gd name="T43" fmla="*/ 17 h 365"/>
                <a:gd name="T44" fmla="*/ 361 w 760"/>
                <a:gd name="T45" fmla="*/ 12 h 365"/>
                <a:gd name="T46" fmla="*/ 345 w 760"/>
                <a:gd name="T47" fmla="*/ 11 h 365"/>
                <a:gd name="T48" fmla="*/ 328 w 760"/>
                <a:gd name="T49" fmla="*/ 9 h 365"/>
                <a:gd name="T50" fmla="*/ 306 w 760"/>
                <a:gd name="T51" fmla="*/ 8 h 365"/>
                <a:gd name="T52" fmla="*/ 304 w 760"/>
                <a:gd name="T53" fmla="*/ 6 h 365"/>
                <a:gd name="T54" fmla="*/ 296 w 760"/>
                <a:gd name="T55" fmla="*/ 4 h 365"/>
                <a:gd name="T56" fmla="*/ 291 w 760"/>
                <a:gd name="T57" fmla="*/ 4 h 365"/>
                <a:gd name="T58" fmla="*/ 289 w 760"/>
                <a:gd name="T59" fmla="*/ 3 h 365"/>
                <a:gd name="T60" fmla="*/ 280 w 760"/>
                <a:gd name="T61" fmla="*/ 4 h 365"/>
                <a:gd name="T62" fmla="*/ 286 w 760"/>
                <a:gd name="T63" fmla="*/ 1 h 365"/>
                <a:gd name="T64" fmla="*/ 280 w 760"/>
                <a:gd name="T65" fmla="*/ 0 h 365"/>
                <a:gd name="T66" fmla="*/ 258 w 760"/>
                <a:gd name="T67" fmla="*/ 5 h 365"/>
                <a:gd name="T68" fmla="*/ 253 w 760"/>
                <a:gd name="T69" fmla="*/ 5 h 365"/>
                <a:gd name="T70" fmla="*/ 245 w 760"/>
                <a:gd name="T71" fmla="*/ 6 h 365"/>
                <a:gd name="T72" fmla="*/ 244 w 760"/>
                <a:gd name="T73" fmla="*/ 8 h 365"/>
                <a:gd name="T74" fmla="*/ 239 w 760"/>
                <a:gd name="T75" fmla="*/ 11 h 365"/>
                <a:gd name="T76" fmla="*/ 242 w 760"/>
                <a:gd name="T77" fmla="*/ 7 h 365"/>
                <a:gd name="T78" fmla="*/ 224 w 760"/>
                <a:gd name="T79" fmla="*/ 11 h 365"/>
                <a:gd name="T80" fmla="*/ 204 w 760"/>
                <a:gd name="T81" fmla="*/ 18 h 365"/>
                <a:gd name="T82" fmla="*/ 185 w 760"/>
                <a:gd name="T83" fmla="*/ 24 h 365"/>
                <a:gd name="T84" fmla="*/ 169 w 760"/>
                <a:gd name="T85" fmla="*/ 25 h 365"/>
                <a:gd name="T86" fmla="*/ 159 w 760"/>
                <a:gd name="T87" fmla="*/ 30 h 365"/>
                <a:gd name="T88" fmla="*/ 166 w 760"/>
                <a:gd name="T89" fmla="*/ 41 h 365"/>
                <a:gd name="T90" fmla="*/ 163 w 760"/>
                <a:gd name="T91" fmla="*/ 44 h 365"/>
                <a:gd name="T92" fmla="*/ 176 w 760"/>
                <a:gd name="T93" fmla="*/ 46 h 365"/>
                <a:gd name="T94" fmla="*/ 172 w 760"/>
                <a:gd name="T95" fmla="*/ 50 h 365"/>
                <a:gd name="T96" fmla="*/ 183 w 760"/>
                <a:gd name="T97" fmla="*/ 50 h 365"/>
                <a:gd name="T98" fmla="*/ 169 w 760"/>
                <a:gd name="T99" fmla="*/ 50 h 365"/>
                <a:gd name="T100" fmla="*/ 169 w 760"/>
                <a:gd name="T101" fmla="*/ 46 h 365"/>
                <a:gd name="T102" fmla="*/ 166 w 760"/>
                <a:gd name="T103" fmla="*/ 52 h 365"/>
                <a:gd name="T104" fmla="*/ 171 w 760"/>
                <a:gd name="T105" fmla="*/ 54 h 365"/>
                <a:gd name="T106" fmla="*/ 164 w 760"/>
                <a:gd name="T107" fmla="*/ 55 h 365"/>
                <a:gd name="T108" fmla="*/ 145 w 760"/>
                <a:gd name="T109" fmla="*/ 53 h 365"/>
                <a:gd name="T110" fmla="*/ 153 w 760"/>
                <a:gd name="T111" fmla="*/ 49 h 365"/>
                <a:gd name="T112" fmla="*/ 132 w 760"/>
                <a:gd name="T113" fmla="*/ 53 h 365"/>
                <a:gd name="T114" fmla="*/ 104 w 760"/>
                <a:gd name="T115" fmla="*/ 60 h 365"/>
                <a:gd name="T116" fmla="*/ 113 w 760"/>
                <a:gd name="T117" fmla="*/ 63 h 365"/>
                <a:gd name="T118" fmla="*/ 107 w 760"/>
                <a:gd name="T119" fmla="*/ 65 h 365"/>
                <a:gd name="T120" fmla="*/ 105 w 760"/>
                <a:gd name="T121" fmla="*/ 71 h 365"/>
                <a:gd name="T122" fmla="*/ 129 w 760"/>
                <a:gd name="T123" fmla="*/ 71 h 365"/>
                <a:gd name="T124" fmla="*/ 132 w 760"/>
                <a:gd name="T125" fmla="*/ 73 h 365"/>
                <a:gd name="T126" fmla="*/ 152 w 760"/>
                <a:gd name="T127" fmla="*/ 67 h 3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0"/>
                <a:gd name="T193" fmla="*/ 0 h 365"/>
                <a:gd name="T194" fmla="*/ 760 w 760"/>
                <a:gd name="T195" fmla="*/ 365 h 3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2" name="AutoShape 482"/>
            <p:cNvSpPr>
              <a:spLocks/>
            </p:cNvSpPr>
            <p:nvPr/>
          </p:nvSpPr>
          <p:spPr bwMode="gray">
            <a:xfrm>
              <a:off x="290322" y="570697"/>
              <a:ext cx="61722" cy="33703"/>
            </a:xfrm>
            <a:custGeom>
              <a:avLst/>
              <a:gdLst>
                <a:gd name="T0" fmla="*/ 27 w 54"/>
                <a:gd name="T1" fmla="*/ 4 h 30"/>
                <a:gd name="T2" fmla="*/ 25 w 54"/>
                <a:gd name="T3" fmla="*/ 4 h 30"/>
                <a:gd name="T4" fmla="*/ 26 w 54"/>
                <a:gd name="T5" fmla="*/ 1 h 30"/>
                <a:gd name="T6" fmla="*/ 25 w 54"/>
                <a:gd name="T7" fmla="*/ 1 h 30"/>
                <a:gd name="T8" fmla="*/ 22 w 54"/>
                <a:gd name="T9" fmla="*/ 0 h 30"/>
                <a:gd name="T10" fmla="*/ 20 w 54"/>
                <a:gd name="T11" fmla="*/ 2 h 30"/>
                <a:gd name="T12" fmla="*/ 17 w 54"/>
                <a:gd name="T13" fmla="*/ 2 h 30"/>
                <a:gd name="T14" fmla="*/ 13 w 54"/>
                <a:gd name="T15" fmla="*/ 3 h 30"/>
                <a:gd name="T16" fmla="*/ 9 w 54"/>
                <a:gd name="T17" fmla="*/ 8 h 30"/>
                <a:gd name="T18" fmla="*/ 8 w 54"/>
                <a:gd name="T19" fmla="*/ 4 h 30"/>
                <a:gd name="T20" fmla="*/ 1 w 54"/>
                <a:gd name="T21" fmla="*/ 8 h 30"/>
                <a:gd name="T22" fmla="*/ 1 w 54"/>
                <a:gd name="T23" fmla="*/ 13 h 30"/>
                <a:gd name="T24" fmla="*/ 2 w 54"/>
                <a:gd name="T25" fmla="*/ 10 h 30"/>
                <a:gd name="T26" fmla="*/ 5 w 54"/>
                <a:gd name="T27" fmla="*/ 11 h 30"/>
                <a:gd name="T28" fmla="*/ 0 w 54"/>
                <a:gd name="T29" fmla="*/ 15 h 30"/>
                <a:gd name="T30" fmla="*/ 6 w 54"/>
                <a:gd name="T31" fmla="*/ 11 h 30"/>
                <a:gd name="T32" fmla="*/ 17 w 54"/>
                <a:gd name="T33" fmla="*/ 8 h 30"/>
                <a:gd name="T34" fmla="*/ 20 w 54"/>
                <a:gd name="T35" fmla="*/ 6 h 30"/>
                <a:gd name="T36" fmla="*/ 27 w 54"/>
                <a:gd name="T37" fmla="*/ 4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0"/>
                <a:gd name="T59" fmla="*/ 54 w 5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0">
                  <a:moveTo>
                    <a:pt x="54" y="8"/>
                  </a:moveTo>
                  <a:lnTo>
                    <a:pt x="49" y="7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5" y="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2" y="16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9" y="21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3" name="AutoShape 484"/>
            <p:cNvSpPr>
              <a:spLocks/>
            </p:cNvSpPr>
            <p:nvPr/>
          </p:nvSpPr>
          <p:spPr bwMode="gray">
            <a:xfrm>
              <a:off x="144018" y="426900"/>
              <a:ext cx="50292" cy="15728"/>
            </a:xfrm>
            <a:custGeom>
              <a:avLst/>
              <a:gdLst>
                <a:gd name="T0" fmla="*/ 22 w 46"/>
                <a:gd name="T1" fmla="*/ 4 h 16"/>
                <a:gd name="T2" fmla="*/ 11 w 46"/>
                <a:gd name="T3" fmla="*/ 7 h 16"/>
                <a:gd name="T4" fmla="*/ 7 w 46"/>
                <a:gd name="T5" fmla="*/ 3 h 16"/>
                <a:gd name="T6" fmla="*/ 8 w 46"/>
                <a:gd name="T7" fmla="*/ 5 h 16"/>
                <a:gd name="T8" fmla="*/ 0 w 46"/>
                <a:gd name="T9" fmla="*/ 4 h 16"/>
                <a:gd name="T10" fmla="*/ 2 w 46"/>
                <a:gd name="T11" fmla="*/ 0 h 16"/>
                <a:gd name="T12" fmla="*/ 11 w 46"/>
                <a:gd name="T13" fmla="*/ 0 h 16"/>
                <a:gd name="T14" fmla="*/ 22 w 46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6"/>
                <a:gd name="T26" fmla="*/ 46 w 4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6">
                  <a:moveTo>
                    <a:pt x="46" y="9"/>
                  </a:moveTo>
                  <a:lnTo>
                    <a:pt x="22" y="16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5" y="1"/>
                  </a:lnTo>
                  <a:lnTo>
                    <a:pt x="24" y="0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4" name="AutoShape 485"/>
            <p:cNvSpPr>
              <a:spLocks/>
            </p:cNvSpPr>
            <p:nvPr/>
          </p:nvSpPr>
          <p:spPr bwMode="gray">
            <a:xfrm>
              <a:off x="681228" y="613387"/>
              <a:ext cx="27432" cy="42690"/>
            </a:xfrm>
            <a:custGeom>
              <a:avLst/>
              <a:gdLst>
                <a:gd name="T0" fmla="*/ 7 w 24"/>
                <a:gd name="T1" fmla="*/ 18 h 38"/>
                <a:gd name="T2" fmla="*/ 6 w 24"/>
                <a:gd name="T3" fmla="*/ 19 h 38"/>
                <a:gd name="T4" fmla="*/ 5 w 24"/>
                <a:gd name="T5" fmla="*/ 15 h 38"/>
                <a:gd name="T6" fmla="*/ 0 w 24"/>
                <a:gd name="T7" fmla="*/ 12 h 38"/>
                <a:gd name="T8" fmla="*/ 4 w 24"/>
                <a:gd name="T9" fmla="*/ 11 h 38"/>
                <a:gd name="T10" fmla="*/ 6 w 24"/>
                <a:gd name="T11" fmla="*/ 9 h 38"/>
                <a:gd name="T12" fmla="*/ 3 w 24"/>
                <a:gd name="T13" fmla="*/ 9 h 38"/>
                <a:gd name="T14" fmla="*/ 7 w 24"/>
                <a:gd name="T15" fmla="*/ 5 h 38"/>
                <a:gd name="T16" fmla="*/ 6 w 24"/>
                <a:gd name="T17" fmla="*/ 2 h 38"/>
                <a:gd name="T18" fmla="*/ 10 w 24"/>
                <a:gd name="T19" fmla="*/ 0 h 38"/>
                <a:gd name="T20" fmla="*/ 12 w 24"/>
                <a:gd name="T21" fmla="*/ 10 h 38"/>
                <a:gd name="T22" fmla="*/ 10 w 24"/>
                <a:gd name="T23" fmla="*/ 9 h 38"/>
                <a:gd name="T24" fmla="*/ 10 w 24"/>
                <a:gd name="T25" fmla="*/ 11 h 38"/>
                <a:gd name="T26" fmla="*/ 7 w 24"/>
                <a:gd name="T27" fmla="*/ 1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14" y="36"/>
                  </a:moveTo>
                  <a:lnTo>
                    <a:pt x="11" y="38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8" y="23"/>
                  </a:lnTo>
                  <a:lnTo>
                    <a:pt x="13" y="17"/>
                  </a:lnTo>
                  <a:lnTo>
                    <a:pt x="6" y="18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4" y="19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5" name="AutoShape 486"/>
            <p:cNvSpPr>
              <a:spLocks/>
            </p:cNvSpPr>
            <p:nvPr/>
          </p:nvSpPr>
          <p:spPr bwMode="gray">
            <a:xfrm>
              <a:off x="699516" y="563957"/>
              <a:ext cx="27432" cy="31456"/>
            </a:xfrm>
            <a:custGeom>
              <a:avLst/>
              <a:gdLst>
                <a:gd name="T0" fmla="*/ 12 w 25"/>
                <a:gd name="T1" fmla="*/ 7 h 28"/>
                <a:gd name="T2" fmla="*/ 9 w 25"/>
                <a:gd name="T3" fmla="*/ 9 h 28"/>
                <a:gd name="T4" fmla="*/ 0 w 25"/>
                <a:gd name="T5" fmla="*/ 14 h 28"/>
                <a:gd name="T6" fmla="*/ 2 w 25"/>
                <a:gd name="T7" fmla="*/ 11 h 28"/>
                <a:gd name="T8" fmla="*/ 9 w 25"/>
                <a:gd name="T9" fmla="*/ 0 h 28"/>
                <a:gd name="T10" fmla="*/ 12 w 25"/>
                <a:gd name="T11" fmla="*/ 1 h 28"/>
                <a:gd name="T12" fmla="*/ 12 w 25"/>
                <a:gd name="T13" fmla="*/ 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24" y="15"/>
                  </a:moveTo>
                  <a:lnTo>
                    <a:pt x="18" y="18"/>
                  </a:lnTo>
                  <a:lnTo>
                    <a:pt x="0" y="28"/>
                  </a:lnTo>
                  <a:lnTo>
                    <a:pt x="5" y="2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6" name="AutoShape 487"/>
            <p:cNvSpPr>
              <a:spLocks/>
            </p:cNvSpPr>
            <p:nvPr/>
          </p:nvSpPr>
          <p:spPr bwMode="gray">
            <a:xfrm>
              <a:off x="0" y="647090"/>
              <a:ext cx="41148" cy="15728"/>
            </a:xfrm>
            <a:custGeom>
              <a:avLst/>
              <a:gdLst>
                <a:gd name="T0" fmla="*/ 18 w 36"/>
                <a:gd name="T1" fmla="*/ 5 h 13"/>
                <a:gd name="T2" fmla="*/ 14 w 36"/>
                <a:gd name="T3" fmla="*/ 0 h 13"/>
                <a:gd name="T4" fmla="*/ 0 w 36"/>
                <a:gd name="T5" fmla="*/ 6 h 13"/>
                <a:gd name="T6" fmla="*/ 5 w 36"/>
                <a:gd name="T7" fmla="*/ 7 h 13"/>
                <a:gd name="T8" fmla="*/ 18 w 36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36" y="10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6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7" name="AutoShape 488"/>
            <p:cNvSpPr>
              <a:spLocks/>
            </p:cNvSpPr>
            <p:nvPr/>
          </p:nvSpPr>
          <p:spPr bwMode="gray">
            <a:xfrm>
              <a:off x="118872" y="510033"/>
              <a:ext cx="32004" cy="11234"/>
            </a:xfrm>
            <a:custGeom>
              <a:avLst/>
              <a:gdLst>
                <a:gd name="T0" fmla="*/ 14 w 27"/>
                <a:gd name="T1" fmla="*/ 4 h 10"/>
                <a:gd name="T2" fmla="*/ 8 w 27"/>
                <a:gd name="T3" fmla="*/ 5 h 10"/>
                <a:gd name="T4" fmla="*/ 0 w 27"/>
                <a:gd name="T5" fmla="*/ 3 h 10"/>
                <a:gd name="T6" fmla="*/ 14 w 27"/>
                <a:gd name="T7" fmla="*/ 0 h 10"/>
                <a:gd name="T8" fmla="*/ 14 w 2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27" y="8"/>
                  </a:moveTo>
                  <a:lnTo>
                    <a:pt x="16" y="10"/>
                  </a:lnTo>
                  <a:lnTo>
                    <a:pt x="0" y="6"/>
                  </a:lnTo>
                  <a:lnTo>
                    <a:pt x="27" y="0"/>
                  </a:lnTo>
                  <a:lnTo>
                    <a:pt x="27" y="8"/>
                  </a:lnTo>
                  <a:close/>
                </a:path>
              </a:pathLst>
            </a:custGeom>
            <a:solidFill>
              <a:srgbClr val="3A5F2B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8" name="AutoShape 489"/>
            <p:cNvSpPr>
              <a:spLocks/>
            </p:cNvSpPr>
            <p:nvPr/>
          </p:nvSpPr>
          <p:spPr bwMode="gray">
            <a:xfrm>
              <a:off x="681228" y="563957"/>
              <a:ext cx="27432" cy="20222"/>
            </a:xfrm>
            <a:custGeom>
              <a:avLst/>
              <a:gdLst>
                <a:gd name="T0" fmla="*/ 10 w 24"/>
                <a:gd name="T1" fmla="*/ 9 h 19"/>
                <a:gd name="T2" fmla="*/ 8 w 24"/>
                <a:gd name="T3" fmla="*/ 6 h 19"/>
                <a:gd name="T4" fmla="*/ 5 w 24"/>
                <a:gd name="T5" fmla="*/ 3 h 19"/>
                <a:gd name="T6" fmla="*/ 12 w 24"/>
                <a:gd name="T7" fmla="*/ 5 h 19"/>
                <a:gd name="T8" fmla="*/ 11 w 24"/>
                <a:gd name="T9" fmla="*/ 3 h 19"/>
                <a:gd name="T10" fmla="*/ 7 w 24"/>
                <a:gd name="T11" fmla="*/ 3 h 19"/>
                <a:gd name="T12" fmla="*/ 10 w 24"/>
                <a:gd name="T13" fmla="*/ 0 h 19"/>
                <a:gd name="T14" fmla="*/ 4 w 24"/>
                <a:gd name="T15" fmla="*/ 2 h 19"/>
                <a:gd name="T16" fmla="*/ 3 w 24"/>
                <a:gd name="T17" fmla="*/ 4 h 19"/>
                <a:gd name="T18" fmla="*/ 0 w 24"/>
                <a:gd name="T19" fmla="*/ 4 h 19"/>
                <a:gd name="T20" fmla="*/ 2 w 24"/>
                <a:gd name="T21" fmla="*/ 9 h 19"/>
                <a:gd name="T22" fmla="*/ 4 w 24"/>
                <a:gd name="T23" fmla="*/ 6 h 19"/>
                <a:gd name="T24" fmla="*/ 10 w 24"/>
                <a:gd name="T25" fmla="*/ 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19" y="18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9" name="AutoShape 490"/>
            <p:cNvSpPr>
              <a:spLocks/>
            </p:cNvSpPr>
            <p:nvPr/>
          </p:nvSpPr>
          <p:spPr bwMode="gray">
            <a:xfrm>
              <a:off x="676656" y="584178"/>
              <a:ext cx="18288" cy="31456"/>
            </a:xfrm>
            <a:custGeom>
              <a:avLst/>
              <a:gdLst>
                <a:gd name="T0" fmla="*/ 0 w 17"/>
                <a:gd name="T1" fmla="*/ 14 h 28"/>
                <a:gd name="T2" fmla="*/ 8 w 17"/>
                <a:gd name="T3" fmla="*/ 0 h 28"/>
                <a:gd name="T4" fmla="*/ 2 w 17"/>
                <a:gd name="T5" fmla="*/ 3 h 28"/>
                <a:gd name="T6" fmla="*/ 0 w 17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8"/>
                  </a:moveTo>
                  <a:lnTo>
                    <a:pt x="17" y="0"/>
                  </a:lnTo>
                  <a:lnTo>
                    <a:pt x="5" y="6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0" name="AutoShape 491"/>
            <p:cNvSpPr>
              <a:spLocks/>
            </p:cNvSpPr>
            <p:nvPr/>
          </p:nvSpPr>
          <p:spPr bwMode="gray">
            <a:xfrm>
              <a:off x="706374" y="595413"/>
              <a:ext cx="18288" cy="15728"/>
            </a:xfrm>
            <a:custGeom>
              <a:avLst/>
              <a:gdLst>
                <a:gd name="T0" fmla="*/ 7 w 17"/>
                <a:gd name="T1" fmla="*/ 5 h 15"/>
                <a:gd name="T2" fmla="*/ 8 w 17"/>
                <a:gd name="T3" fmla="*/ 3 h 15"/>
                <a:gd name="T4" fmla="*/ 3 w 17"/>
                <a:gd name="T5" fmla="*/ 0 h 15"/>
                <a:gd name="T6" fmla="*/ 0 w 17"/>
                <a:gd name="T7" fmla="*/ 5 h 15"/>
                <a:gd name="T8" fmla="*/ 3 w 17"/>
                <a:gd name="T9" fmla="*/ 7 h 15"/>
                <a:gd name="T10" fmla="*/ 5 w 17"/>
                <a:gd name="T11" fmla="*/ 4 h 15"/>
                <a:gd name="T12" fmla="*/ 7 w 17"/>
                <a:gd name="T13" fmla="*/ 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15" y="10"/>
                  </a:moveTo>
                  <a:lnTo>
                    <a:pt x="17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1" name="AutoShape 492"/>
            <p:cNvSpPr>
              <a:spLocks/>
            </p:cNvSpPr>
            <p:nvPr/>
          </p:nvSpPr>
          <p:spPr bwMode="gray">
            <a:xfrm>
              <a:off x="685800" y="602153"/>
              <a:ext cx="18288" cy="15728"/>
            </a:xfrm>
            <a:custGeom>
              <a:avLst/>
              <a:gdLst>
                <a:gd name="T0" fmla="*/ 8 w 16"/>
                <a:gd name="T1" fmla="*/ 2 h 15"/>
                <a:gd name="T2" fmla="*/ 0 w 16"/>
                <a:gd name="T3" fmla="*/ 7 h 15"/>
                <a:gd name="T4" fmla="*/ 4 w 16"/>
                <a:gd name="T5" fmla="*/ 0 h 15"/>
                <a:gd name="T6" fmla="*/ 8 w 1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2" name="AutoShape 494"/>
            <p:cNvSpPr>
              <a:spLocks/>
            </p:cNvSpPr>
            <p:nvPr/>
          </p:nvSpPr>
          <p:spPr bwMode="gray">
            <a:xfrm>
              <a:off x="1760219" y="1026806"/>
              <a:ext cx="54864" cy="11234"/>
            </a:xfrm>
            <a:custGeom>
              <a:avLst/>
              <a:gdLst>
                <a:gd name="T0" fmla="*/ 24 w 47"/>
                <a:gd name="T1" fmla="*/ 0 h 11"/>
                <a:gd name="T2" fmla="*/ 17 w 47"/>
                <a:gd name="T3" fmla="*/ 2 h 11"/>
                <a:gd name="T4" fmla="*/ 18 w 47"/>
                <a:gd name="T5" fmla="*/ 0 h 11"/>
                <a:gd name="T6" fmla="*/ 0 w 47"/>
                <a:gd name="T7" fmla="*/ 5 h 11"/>
                <a:gd name="T8" fmla="*/ 12 w 47"/>
                <a:gd name="T9" fmla="*/ 3 h 11"/>
                <a:gd name="T10" fmla="*/ 24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3" name="AutoShape 497"/>
            <p:cNvSpPr>
              <a:spLocks/>
            </p:cNvSpPr>
            <p:nvPr/>
          </p:nvSpPr>
          <p:spPr bwMode="gray">
            <a:xfrm>
              <a:off x="3044949" y="1399782"/>
              <a:ext cx="210312" cy="190981"/>
            </a:xfrm>
            <a:custGeom>
              <a:avLst/>
              <a:gdLst>
                <a:gd name="T0" fmla="*/ 2 w 183"/>
                <a:gd name="T1" fmla="*/ 79 h 170"/>
                <a:gd name="T2" fmla="*/ 0 w 183"/>
                <a:gd name="T3" fmla="*/ 85 h 170"/>
                <a:gd name="T4" fmla="*/ 1 w 183"/>
                <a:gd name="T5" fmla="*/ 79 h 170"/>
                <a:gd name="T6" fmla="*/ 8 w 183"/>
                <a:gd name="T7" fmla="*/ 63 h 170"/>
                <a:gd name="T8" fmla="*/ 15 w 183"/>
                <a:gd name="T9" fmla="*/ 48 h 170"/>
                <a:gd name="T10" fmla="*/ 13 w 183"/>
                <a:gd name="T11" fmla="*/ 49 h 170"/>
                <a:gd name="T12" fmla="*/ 22 w 183"/>
                <a:gd name="T13" fmla="*/ 40 h 170"/>
                <a:gd name="T14" fmla="*/ 25 w 183"/>
                <a:gd name="T15" fmla="*/ 30 h 170"/>
                <a:gd name="T16" fmla="*/ 30 w 183"/>
                <a:gd name="T17" fmla="*/ 20 h 170"/>
                <a:gd name="T18" fmla="*/ 38 w 183"/>
                <a:gd name="T19" fmla="*/ 12 h 170"/>
                <a:gd name="T20" fmla="*/ 44 w 183"/>
                <a:gd name="T21" fmla="*/ 0 h 170"/>
                <a:gd name="T22" fmla="*/ 56 w 183"/>
                <a:gd name="T23" fmla="*/ 0 h 170"/>
                <a:gd name="T24" fmla="*/ 68 w 183"/>
                <a:gd name="T25" fmla="*/ 0 h 170"/>
                <a:gd name="T26" fmla="*/ 80 w 183"/>
                <a:gd name="T27" fmla="*/ 0 h 170"/>
                <a:gd name="T28" fmla="*/ 92 w 183"/>
                <a:gd name="T29" fmla="*/ 0 h 170"/>
                <a:gd name="T30" fmla="*/ 92 w 183"/>
                <a:gd name="T31" fmla="*/ 5 h 170"/>
                <a:gd name="T32" fmla="*/ 91 w 183"/>
                <a:gd name="T33" fmla="*/ 20 h 170"/>
                <a:gd name="T34" fmla="*/ 83 w 183"/>
                <a:gd name="T35" fmla="*/ 20 h 170"/>
                <a:gd name="T36" fmla="*/ 74 w 183"/>
                <a:gd name="T37" fmla="*/ 20 h 170"/>
                <a:gd name="T38" fmla="*/ 65 w 183"/>
                <a:gd name="T39" fmla="*/ 20 h 170"/>
                <a:gd name="T40" fmla="*/ 56 w 183"/>
                <a:gd name="T41" fmla="*/ 20 h 170"/>
                <a:gd name="T42" fmla="*/ 55 w 183"/>
                <a:gd name="T43" fmla="*/ 37 h 170"/>
                <a:gd name="T44" fmla="*/ 55 w 183"/>
                <a:gd name="T45" fmla="*/ 52 h 170"/>
                <a:gd name="T46" fmla="*/ 45 w 183"/>
                <a:gd name="T47" fmla="*/ 57 h 170"/>
                <a:gd name="T48" fmla="*/ 45 w 183"/>
                <a:gd name="T49" fmla="*/ 68 h 170"/>
                <a:gd name="T50" fmla="*/ 44 w 183"/>
                <a:gd name="T51" fmla="*/ 79 h 170"/>
                <a:gd name="T52" fmla="*/ 34 w 183"/>
                <a:gd name="T53" fmla="*/ 79 h 170"/>
                <a:gd name="T54" fmla="*/ 23 w 183"/>
                <a:gd name="T55" fmla="*/ 79 h 170"/>
                <a:gd name="T56" fmla="*/ 12 w 183"/>
                <a:gd name="T57" fmla="*/ 79 h 170"/>
                <a:gd name="T58" fmla="*/ 2 w 183"/>
                <a:gd name="T59" fmla="*/ 79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494" name="Retângulo 493"/>
          <p:cNvSpPr/>
          <p:nvPr/>
        </p:nvSpPr>
        <p:spPr>
          <a:xfrm>
            <a:off x="38204" y="62886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MERCADOS E SETORES PRIORITÁRIOS – PLANO NACIONAL DE EXPORTAÇÕES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5" name="Retângulo 494"/>
          <p:cNvSpPr/>
          <p:nvPr/>
        </p:nvSpPr>
        <p:spPr>
          <a:xfrm>
            <a:off x="809672" y="2223532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EUA</a:t>
            </a:r>
          </a:p>
        </p:txBody>
      </p:sp>
      <p:sp>
        <p:nvSpPr>
          <p:cNvPr id="496" name="Retângulo 495"/>
          <p:cNvSpPr/>
          <p:nvPr/>
        </p:nvSpPr>
        <p:spPr>
          <a:xfrm>
            <a:off x="1068278" y="1490548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Canadá</a:t>
            </a:r>
          </a:p>
        </p:txBody>
      </p:sp>
      <p:sp>
        <p:nvSpPr>
          <p:cNvPr id="497" name="Retângulo 496"/>
          <p:cNvSpPr/>
          <p:nvPr/>
        </p:nvSpPr>
        <p:spPr>
          <a:xfrm rot="3398385">
            <a:off x="1025315" y="293953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México</a:t>
            </a:r>
          </a:p>
        </p:txBody>
      </p:sp>
      <p:sp>
        <p:nvSpPr>
          <p:cNvPr id="498" name="Retângulo 497"/>
          <p:cNvSpPr/>
          <p:nvPr/>
        </p:nvSpPr>
        <p:spPr>
          <a:xfrm>
            <a:off x="1688671" y="5864287"/>
            <a:ext cx="1095028" cy="3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Argentina</a:t>
            </a:r>
          </a:p>
        </p:txBody>
      </p:sp>
      <p:sp>
        <p:nvSpPr>
          <p:cNvPr id="499" name="Retângulo 498"/>
          <p:cNvSpPr/>
          <p:nvPr/>
        </p:nvSpPr>
        <p:spPr>
          <a:xfrm>
            <a:off x="9665732" y="4850177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Austrália</a:t>
            </a:r>
          </a:p>
        </p:txBody>
      </p:sp>
      <p:sp>
        <p:nvSpPr>
          <p:cNvPr id="500" name="Retângulo 499"/>
          <p:cNvSpPr/>
          <p:nvPr/>
        </p:nvSpPr>
        <p:spPr>
          <a:xfrm>
            <a:off x="7597891" y="12254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Rússia</a:t>
            </a:r>
          </a:p>
        </p:txBody>
      </p:sp>
      <p:sp>
        <p:nvSpPr>
          <p:cNvPr id="501" name="Retângulo 500"/>
          <p:cNvSpPr/>
          <p:nvPr/>
        </p:nvSpPr>
        <p:spPr>
          <a:xfrm>
            <a:off x="8844896" y="2586046"/>
            <a:ext cx="595581" cy="200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China</a:t>
            </a:r>
          </a:p>
        </p:txBody>
      </p:sp>
      <p:sp>
        <p:nvSpPr>
          <p:cNvPr id="503" name="Retângulo 502"/>
          <p:cNvSpPr/>
          <p:nvPr/>
        </p:nvSpPr>
        <p:spPr>
          <a:xfrm>
            <a:off x="7517223" y="2756195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Índia</a:t>
            </a:r>
          </a:p>
        </p:txBody>
      </p:sp>
      <p:sp>
        <p:nvSpPr>
          <p:cNvPr id="504" name="Retângulo 503"/>
          <p:cNvSpPr/>
          <p:nvPr/>
        </p:nvSpPr>
        <p:spPr>
          <a:xfrm>
            <a:off x="6455170" y="23831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Irã</a:t>
            </a:r>
          </a:p>
        </p:txBody>
      </p:sp>
      <p:sp>
        <p:nvSpPr>
          <p:cNvPr id="507" name="Retângulo 506"/>
          <p:cNvSpPr/>
          <p:nvPr/>
        </p:nvSpPr>
        <p:spPr>
          <a:xfrm>
            <a:off x="6486423" y="2863775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prstClr val="white"/>
                </a:solidFill>
                <a:latin typeface="Gill Sans MT" panose="020B0502020104020203" pitchFamily="34" charset="0"/>
              </a:rPr>
              <a:t>Arábia Saudita</a:t>
            </a:r>
          </a:p>
        </p:txBody>
      </p:sp>
      <p:sp>
        <p:nvSpPr>
          <p:cNvPr id="508" name="Retângulo 507"/>
          <p:cNvSpPr/>
          <p:nvPr/>
        </p:nvSpPr>
        <p:spPr>
          <a:xfrm>
            <a:off x="7315870" y="3280420"/>
            <a:ext cx="838179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rgbClr val="3A5F2B"/>
                </a:solidFill>
                <a:latin typeface="Gill Sans MT" panose="020B0502020104020203" pitchFamily="34" charset="0"/>
              </a:rPr>
              <a:t>Emirados</a:t>
            </a:r>
          </a:p>
          <a:p>
            <a:pPr algn="ctr"/>
            <a:r>
              <a:rPr lang="pt-BR" sz="1000" dirty="0">
                <a:solidFill>
                  <a:srgbClr val="3A5F2B"/>
                </a:solidFill>
                <a:latin typeface="Gill Sans MT" panose="020B0502020104020203" pitchFamily="34" charset="0"/>
              </a:rPr>
              <a:t>Árabes Unidos </a:t>
            </a:r>
          </a:p>
        </p:txBody>
      </p:sp>
      <p:sp>
        <p:nvSpPr>
          <p:cNvPr id="511" name="Retângulo 510"/>
          <p:cNvSpPr/>
          <p:nvPr/>
        </p:nvSpPr>
        <p:spPr>
          <a:xfrm>
            <a:off x="6076790" y="209547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>
                <a:solidFill>
                  <a:srgbClr val="3A5F2B"/>
                </a:solidFill>
                <a:latin typeface="Gill Sans MT" panose="020B0502020104020203" pitchFamily="34" charset="0"/>
              </a:rPr>
              <a:t>Turquia</a:t>
            </a:r>
          </a:p>
        </p:txBody>
      </p:sp>
      <p:sp>
        <p:nvSpPr>
          <p:cNvPr id="513" name="Retângulo 512"/>
          <p:cNvSpPr/>
          <p:nvPr/>
        </p:nvSpPr>
        <p:spPr>
          <a:xfrm>
            <a:off x="4552576" y="1968488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França</a:t>
            </a:r>
          </a:p>
        </p:txBody>
      </p:sp>
      <p:sp>
        <p:nvSpPr>
          <p:cNvPr id="517" name="Retângulo 516"/>
          <p:cNvSpPr/>
          <p:nvPr/>
        </p:nvSpPr>
        <p:spPr>
          <a:xfrm>
            <a:off x="4810416" y="1167892"/>
            <a:ext cx="863652" cy="20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Alemanha</a:t>
            </a:r>
          </a:p>
        </p:txBody>
      </p:sp>
      <p:sp>
        <p:nvSpPr>
          <p:cNvPr id="518" name="Retângulo 517"/>
          <p:cNvSpPr/>
          <p:nvPr/>
        </p:nvSpPr>
        <p:spPr>
          <a:xfrm>
            <a:off x="4422858" y="1568716"/>
            <a:ext cx="570497" cy="32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>
                <a:solidFill>
                  <a:srgbClr val="3A5F2B"/>
                </a:solidFill>
                <a:latin typeface="Gill Sans MT" panose="020B0502020104020203" pitchFamily="34" charset="0"/>
              </a:rPr>
              <a:t>Reino Unido</a:t>
            </a:r>
          </a:p>
        </p:txBody>
      </p:sp>
      <p:sp>
        <p:nvSpPr>
          <p:cNvPr id="519" name="Retângulo 518"/>
          <p:cNvSpPr/>
          <p:nvPr/>
        </p:nvSpPr>
        <p:spPr>
          <a:xfrm>
            <a:off x="5800811" y="65830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Polônia</a:t>
            </a:r>
          </a:p>
        </p:txBody>
      </p:sp>
      <p:sp>
        <p:nvSpPr>
          <p:cNvPr id="520" name="Retângulo 519"/>
          <p:cNvSpPr/>
          <p:nvPr/>
        </p:nvSpPr>
        <p:spPr>
          <a:xfrm>
            <a:off x="5962642" y="2771419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Egito</a:t>
            </a:r>
          </a:p>
        </p:txBody>
      </p:sp>
      <p:sp>
        <p:nvSpPr>
          <p:cNvPr id="521" name="Retângulo 520"/>
          <p:cNvSpPr/>
          <p:nvPr/>
        </p:nvSpPr>
        <p:spPr>
          <a:xfrm>
            <a:off x="4959874" y="2724706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prstClr val="white"/>
                </a:solidFill>
                <a:latin typeface="Gill Sans MT" panose="020B0502020104020203" pitchFamily="34" charset="0"/>
              </a:rPr>
              <a:t>Argélia</a:t>
            </a:r>
          </a:p>
        </p:txBody>
      </p:sp>
      <p:sp>
        <p:nvSpPr>
          <p:cNvPr id="522" name="Retângulo 521"/>
          <p:cNvSpPr/>
          <p:nvPr/>
        </p:nvSpPr>
        <p:spPr>
          <a:xfrm>
            <a:off x="4959874" y="4010816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Nigéria</a:t>
            </a:r>
          </a:p>
        </p:txBody>
      </p:sp>
      <p:sp>
        <p:nvSpPr>
          <p:cNvPr id="523" name="Retângulo 522"/>
          <p:cNvSpPr/>
          <p:nvPr/>
        </p:nvSpPr>
        <p:spPr>
          <a:xfrm>
            <a:off x="5123847" y="4587744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Angola</a:t>
            </a:r>
          </a:p>
        </p:txBody>
      </p:sp>
      <p:sp>
        <p:nvSpPr>
          <p:cNvPr id="524" name="Retângulo 523"/>
          <p:cNvSpPr/>
          <p:nvPr/>
        </p:nvSpPr>
        <p:spPr>
          <a:xfrm>
            <a:off x="10015248" y="2092601"/>
            <a:ext cx="838179" cy="25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Japão</a:t>
            </a:r>
          </a:p>
        </p:txBody>
      </p:sp>
      <p:sp>
        <p:nvSpPr>
          <p:cNvPr id="525" name="Retângulo 524"/>
          <p:cNvSpPr/>
          <p:nvPr/>
        </p:nvSpPr>
        <p:spPr>
          <a:xfrm>
            <a:off x="9751943" y="2875624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Coreia do Sul</a:t>
            </a:r>
          </a:p>
        </p:txBody>
      </p:sp>
      <p:sp>
        <p:nvSpPr>
          <p:cNvPr id="526" name="Retângulo 525">
            <a:hlinkClick r:id="rId3" action="ppaction://hlinksldjump"/>
          </p:cNvPr>
          <p:cNvSpPr/>
          <p:nvPr/>
        </p:nvSpPr>
        <p:spPr>
          <a:xfrm>
            <a:off x="5492749" y="5743234"/>
            <a:ext cx="1104010" cy="17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África do Sul</a:t>
            </a:r>
          </a:p>
        </p:txBody>
      </p:sp>
      <p:sp>
        <p:nvSpPr>
          <p:cNvPr id="527" name="Retângulo 526"/>
          <p:cNvSpPr/>
          <p:nvPr/>
        </p:nvSpPr>
        <p:spPr>
          <a:xfrm>
            <a:off x="7189727" y="4333850"/>
            <a:ext cx="975002" cy="32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Moçambique</a:t>
            </a:r>
          </a:p>
        </p:txBody>
      </p:sp>
      <p:sp>
        <p:nvSpPr>
          <p:cNvPr id="528" name="Retângulo 527"/>
          <p:cNvSpPr/>
          <p:nvPr/>
        </p:nvSpPr>
        <p:spPr>
          <a:xfrm>
            <a:off x="2363297" y="2943324"/>
            <a:ext cx="841447" cy="26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Cuba</a:t>
            </a:r>
          </a:p>
        </p:txBody>
      </p:sp>
      <p:sp>
        <p:nvSpPr>
          <p:cNvPr id="529" name="Retângulo 528"/>
          <p:cNvSpPr/>
          <p:nvPr/>
        </p:nvSpPr>
        <p:spPr>
          <a:xfrm>
            <a:off x="1995528" y="4900960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Bolívia</a:t>
            </a:r>
          </a:p>
        </p:txBody>
      </p:sp>
      <p:sp>
        <p:nvSpPr>
          <p:cNvPr id="530" name="Retângulo 529"/>
          <p:cNvSpPr/>
          <p:nvPr/>
        </p:nvSpPr>
        <p:spPr>
          <a:xfrm>
            <a:off x="1918011" y="5604907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Paraguai</a:t>
            </a:r>
          </a:p>
        </p:txBody>
      </p:sp>
      <p:sp>
        <p:nvSpPr>
          <p:cNvPr id="532" name="Retângulo 531"/>
          <p:cNvSpPr/>
          <p:nvPr/>
        </p:nvSpPr>
        <p:spPr>
          <a:xfrm>
            <a:off x="1366209" y="3836945"/>
            <a:ext cx="959351" cy="31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Colômbia</a:t>
            </a:r>
          </a:p>
        </p:txBody>
      </p:sp>
      <p:sp>
        <p:nvSpPr>
          <p:cNvPr id="533" name="Retângulo 532"/>
          <p:cNvSpPr/>
          <p:nvPr/>
        </p:nvSpPr>
        <p:spPr>
          <a:xfrm>
            <a:off x="2851121" y="3580582"/>
            <a:ext cx="983360" cy="17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Venezuela</a:t>
            </a:r>
          </a:p>
        </p:txBody>
      </p:sp>
      <p:sp>
        <p:nvSpPr>
          <p:cNvPr id="534" name="Retângulo 533"/>
          <p:cNvSpPr/>
          <p:nvPr/>
        </p:nvSpPr>
        <p:spPr>
          <a:xfrm>
            <a:off x="1924608" y="6326240"/>
            <a:ext cx="769601" cy="19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Uruguai</a:t>
            </a:r>
          </a:p>
        </p:txBody>
      </p:sp>
      <p:sp>
        <p:nvSpPr>
          <p:cNvPr id="535" name="Retângulo 534"/>
          <p:cNvSpPr/>
          <p:nvPr/>
        </p:nvSpPr>
        <p:spPr>
          <a:xfrm>
            <a:off x="2075759" y="5272764"/>
            <a:ext cx="644901" cy="18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Chile</a:t>
            </a:r>
          </a:p>
        </p:txBody>
      </p:sp>
      <p:sp>
        <p:nvSpPr>
          <p:cNvPr id="536" name="Elipse 535"/>
          <p:cNvSpPr/>
          <p:nvPr/>
        </p:nvSpPr>
        <p:spPr>
          <a:xfrm>
            <a:off x="3000136" y="5126118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7" name="Conector reto 536"/>
          <p:cNvCxnSpPr/>
          <p:nvPr/>
        </p:nvCxnSpPr>
        <p:spPr>
          <a:xfrm>
            <a:off x="3085308" y="5180208"/>
            <a:ext cx="473590" cy="133261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Elipse 537"/>
          <p:cNvSpPr/>
          <p:nvPr/>
        </p:nvSpPr>
        <p:spPr>
          <a:xfrm>
            <a:off x="5799622" y="1759710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9" name="Conector reto 538"/>
          <p:cNvCxnSpPr/>
          <p:nvPr/>
        </p:nvCxnSpPr>
        <p:spPr>
          <a:xfrm flipV="1">
            <a:off x="5884979" y="1587101"/>
            <a:ext cx="310012" cy="189329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Elipse 539"/>
          <p:cNvSpPr/>
          <p:nvPr/>
        </p:nvSpPr>
        <p:spPr>
          <a:xfrm>
            <a:off x="5499701" y="1822997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1" name="Conector reto 540"/>
          <p:cNvCxnSpPr>
            <a:endCxn id="517" idx="2"/>
          </p:cNvCxnSpPr>
          <p:nvPr/>
        </p:nvCxnSpPr>
        <p:spPr>
          <a:xfrm flipH="1" flipV="1">
            <a:off x="5242242" y="1368877"/>
            <a:ext cx="295453" cy="543908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Elipse 541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3" name="Conector reto 542"/>
          <p:cNvCxnSpPr/>
          <p:nvPr/>
        </p:nvCxnSpPr>
        <p:spPr>
          <a:xfrm>
            <a:off x="7258927" y="31312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9" name="Conector reto 548"/>
          <p:cNvCxnSpPr/>
          <p:nvPr/>
        </p:nvCxnSpPr>
        <p:spPr>
          <a:xfrm flipV="1">
            <a:off x="3939746" y="1445748"/>
            <a:ext cx="871580" cy="15761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4" name="Conector reto 553"/>
          <p:cNvCxnSpPr/>
          <p:nvPr/>
        </p:nvCxnSpPr>
        <p:spPr>
          <a:xfrm>
            <a:off x="8242071" y="32836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>
            <a:endCxn id="663" idx="1"/>
          </p:cNvCxnSpPr>
          <p:nvPr/>
        </p:nvCxnSpPr>
        <p:spPr>
          <a:xfrm flipV="1">
            <a:off x="9495371" y="2451968"/>
            <a:ext cx="1491834" cy="3252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Conector reto 568"/>
          <p:cNvCxnSpPr/>
          <p:nvPr/>
        </p:nvCxnSpPr>
        <p:spPr>
          <a:xfrm>
            <a:off x="1148457" y="5312780"/>
            <a:ext cx="547462" cy="3780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Retângulo 584"/>
          <p:cNvSpPr/>
          <p:nvPr/>
        </p:nvSpPr>
        <p:spPr>
          <a:xfrm>
            <a:off x="1599043" y="4355776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Peru</a:t>
            </a:r>
          </a:p>
        </p:txBody>
      </p:sp>
      <p:grpSp>
        <p:nvGrpSpPr>
          <p:cNvPr id="597" name="Grupo 596"/>
          <p:cNvGrpSpPr/>
          <p:nvPr/>
        </p:nvGrpSpPr>
        <p:grpSpPr>
          <a:xfrm>
            <a:off x="2912119" y="3211595"/>
            <a:ext cx="694025" cy="294167"/>
            <a:chOff x="3043747" y="3726259"/>
            <a:chExt cx="846023" cy="374549"/>
          </a:xfrm>
        </p:grpSpPr>
        <p:pic>
          <p:nvPicPr>
            <p:cNvPr id="598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394" y="3780051"/>
              <a:ext cx="292376" cy="32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9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487" y="3726259"/>
              <a:ext cx="236687" cy="33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0" name="Picture 8" descr="http://iconbug.com/download/size/256/icon/2876/small-white-house/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3747" y="3734781"/>
              <a:ext cx="350663" cy="35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6" name="Grupo 505"/>
          <p:cNvGrpSpPr/>
          <p:nvPr/>
        </p:nvGrpSpPr>
        <p:grpSpPr>
          <a:xfrm>
            <a:off x="4186451" y="4380418"/>
            <a:ext cx="525727" cy="304471"/>
            <a:chOff x="4636520" y="4567337"/>
            <a:chExt cx="501868" cy="316786"/>
          </a:xfrm>
        </p:grpSpPr>
        <p:pic>
          <p:nvPicPr>
            <p:cNvPr id="633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520" y="4567337"/>
              <a:ext cx="288756" cy="3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4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277" y="4567337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o 5"/>
          <p:cNvGrpSpPr/>
          <p:nvPr/>
        </p:nvGrpSpPr>
        <p:grpSpPr>
          <a:xfrm>
            <a:off x="5649248" y="2829188"/>
            <a:ext cx="434516" cy="240003"/>
            <a:chOff x="712466" y="6331316"/>
            <a:chExt cx="494124" cy="316786"/>
          </a:xfrm>
        </p:grpSpPr>
        <p:pic>
          <p:nvPicPr>
            <p:cNvPr id="643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34" y="6331316"/>
              <a:ext cx="288756" cy="3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4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6" y="6331316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6" name="Grupo 655"/>
          <p:cNvGrpSpPr/>
          <p:nvPr/>
        </p:nvGrpSpPr>
        <p:grpSpPr>
          <a:xfrm>
            <a:off x="7017130" y="1337520"/>
            <a:ext cx="483593" cy="303276"/>
            <a:chOff x="560065" y="6152275"/>
            <a:chExt cx="483593" cy="303276"/>
          </a:xfrm>
        </p:grpSpPr>
        <p:pic>
          <p:nvPicPr>
            <p:cNvPr id="657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65" y="6152275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8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44" y="6191231"/>
              <a:ext cx="253114" cy="23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21" name="Grupo 720"/>
          <p:cNvGrpSpPr/>
          <p:nvPr/>
        </p:nvGrpSpPr>
        <p:grpSpPr>
          <a:xfrm>
            <a:off x="7943213" y="3267382"/>
            <a:ext cx="392348" cy="191108"/>
            <a:chOff x="7953231" y="3236378"/>
            <a:chExt cx="501868" cy="316786"/>
          </a:xfrm>
        </p:grpSpPr>
        <p:pic>
          <p:nvPicPr>
            <p:cNvPr id="671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3231" y="3236378"/>
              <a:ext cx="288756" cy="3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2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1988" y="3236378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675" name="Conector reto 674"/>
          <p:cNvCxnSpPr/>
          <p:nvPr/>
        </p:nvCxnSpPr>
        <p:spPr>
          <a:xfrm>
            <a:off x="6306196" y="1044214"/>
            <a:ext cx="684901" cy="4429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Conector reto 695"/>
          <p:cNvCxnSpPr>
            <a:stCxn id="627" idx="1"/>
          </p:cNvCxnSpPr>
          <p:nvPr/>
        </p:nvCxnSpPr>
        <p:spPr>
          <a:xfrm flipH="1" flipV="1">
            <a:off x="1845958" y="2382361"/>
            <a:ext cx="1070126" cy="30185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Conector reto 696"/>
          <p:cNvCxnSpPr>
            <a:stCxn id="627" idx="0"/>
          </p:cNvCxnSpPr>
          <p:nvPr/>
        </p:nvCxnSpPr>
        <p:spPr>
          <a:xfrm flipH="1" flipV="1">
            <a:off x="1894243" y="1692773"/>
            <a:ext cx="1131796" cy="84244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Conector reto 697"/>
          <p:cNvCxnSpPr>
            <a:endCxn id="647" idx="2"/>
          </p:cNvCxnSpPr>
          <p:nvPr/>
        </p:nvCxnSpPr>
        <p:spPr>
          <a:xfrm flipV="1">
            <a:off x="384851" y="4098727"/>
            <a:ext cx="926307" cy="97884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Conector reto 698"/>
          <p:cNvCxnSpPr/>
          <p:nvPr/>
        </p:nvCxnSpPr>
        <p:spPr>
          <a:xfrm flipV="1">
            <a:off x="874192" y="4586717"/>
            <a:ext cx="596882" cy="50356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Conector reto 700"/>
          <p:cNvCxnSpPr/>
          <p:nvPr/>
        </p:nvCxnSpPr>
        <p:spPr>
          <a:xfrm>
            <a:off x="749562" y="5567871"/>
            <a:ext cx="620762" cy="38416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Conector reto 702"/>
          <p:cNvCxnSpPr/>
          <p:nvPr/>
        </p:nvCxnSpPr>
        <p:spPr>
          <a:xfrm>
            <a:off x="1115237" y="5477980"/>
            <a:ext cx="445710" cy="17013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Conector reto 703"/>
          <p:cNvCxnSpPr/>
          <p:nvPr/>
        </p:nvCxnSpPr>
        <p:spPr>
          <a:xfrm>
            <a:off x="367299" y="5638292"/>
            <a:ext cx="1214247" cy="78815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Conector reto 704"/>
          <p:cNvCxnSpPr/>
          <p:nvPr/>
        </p:nvCxnSpPr>
        <p:spPr>
          <a:xfrm flipV="1">
            <a:off x="4748521" y="4225316"/>
            <a:ext cx="148776" cy="16171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Conector reto 705"/>
          <p:cNvCxnSpPr/>
          <p:nvPr/>
        </p:nvCxnSpPr>
        <p:spPr>
          <a:xfrm flipV="1">
            <a:off x="4710547" y="4820882"/>
            <a:ext cx="201558" cy="1793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7" name="Conector reto 706"/>
          <p:cNvCxnSpPr/>
          <p:nvPr/>
        </p:nvCxnSpPr>
        <p:spPr>
          <a:xfrm>
            <a:off x="4778175" y="4462397"/>
            <a:ext cx="2037905" cy="3356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8" name="Conector reto 707"/>
          <p:cNvCxnSpPr/>
          <p:nvPr/>
        </p:nvCxnSpPr>
        <p:spPr>
          <a:xfrm>
            <a:off x="4749763" y="5170303"/>
            <a:ext cx="435319" cy="5239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0" name="Conector reto 709"/>
          <p:cNvCxnSpPr>
            <a:stCxn id="644" idx="1"/>
          </p:cNvCxnSpPr>
          <p:nvPr/>
        </p:nvCxnSpPr>
        <p:spPr>
          <a:xfrm flipH="1" flipV="1">
            <a:off x="5518112" y="2922434"/>
            <a:ext cx="131136" cy="2163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Conector reto 710"/>
          <p:cNvCxnSpPr/>
          <p:nvPr/>
        </p:nvCxnSpPr>
        <p:spPr>
          <a:xfrm flipH="1" flipV="1">
            <a:off x="6047814" y="2949189"/>
            <a:ext cx="120244" cy="83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3" name="Conector reto 712"/>
          <p:cNvCxnSpPr/>
          <p:nvPr/>
        </p:nvCxnSpPr>
        <p:spPr>
          <a:xfrm flipV="1">
            <a:off x="3895730" y="1738673"/>
            <a:ext cx="195347" cy="21835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Conector reto 714"/>
          <p:cNvCxnSpPr/>
          <p:nvPr/>
        </p:nvCxnSpPr>
        <p:spPr>
          <a:xfrm>
            <a:off x="3869246" y="1896211"/>
            <a:ext cx="339269" cy="16610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Conector reto 725"/>
          <p:cNvCxnSpPr/>
          <p:nvPr/>
        </p:nvCxnSpPr>
        <p:spPr>
          <a:xfrm flipV="1">
            <a:off x="7506143" y="1430851"/>
            <a:ext cx="433410" cy="575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8" name="Conector reto 727"/>
          <p:cNvCxnSpPr/>
          <p:nvPr/>
        </p:nvCxnSpPr>
        <p:spPr>
          <a:xfrm flipV="1">
            <a:off x="6500917" y="1538336"/>
            <a:ext cx="509195" cy="61276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8" name="Grupo 737"/>
          <p:cNvGrpSpPr/>
          <p:nvPr/>
        </p:nvGrpSpPr>
        <p:grpSpPr>
          <a:xfrm>
            <a:off x="7191182" y="2776127"/>
            <a:ext cx="295315" cy="164167"/>
            <a:chOff x="712466" y="6331316"/>
            <a:chExt cx="494124" cy="316786"/>
          </a:xfrm>
        </p:grpSpPr>
        <p:pic>
          <p:nvPicPr>
            <p:cNvPr id="739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34" y="6331316"/>
              <a:ext cx="288756" cy="3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40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66" y="6331316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745" name="Conector reto 744"/>
          <p:cNvCxnSpPr/>
          <p:nvPr/>
        </p:nvCxnSpPr>
        <p:spPr>
          <a:xfrm flipV="1">
            <a:off x="10477973" y="2616177"/>
            <a:ext cx="597943" cy="32204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Conector reto 747"/>
          <p:cNvCxnSpPr/>
          <p:nvPr/>
        </p:nvCxnSpPr>
        <p:spPr>
          <a:xfrm>
            <a:off x="10606493" y="2263942"/>
            <a:ext cx="379041" cy="101728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0" name="Grupo 549"/>
          <p:cNvGrpSpPr/>
          <p:nvPr/>
        </p:nvGrpSpPr>
        <p:grpSpPr>
          <a:xfrm>
            <a:off x="308765" y="5184238"/>
            <a:ext cx="884175" cy="345058"/>
            <a:chOff x="573768" y="3786707"/>
            <a:chExt cx="884175" cy="345058"/>
          </a:xfrm>
        </p:grpSpPr>
        <p:pic>
          <p:nvPicPr>
            <p:cNvPr id="552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768" y="3786707"/>
              <a:ext cx="302939" cy="33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3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6341" y="3855752"/>
              <a:ext cx="251602" cy="23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4" name="Picture 8" descr="http://iconbug.com/download/size/256/icon/2876/small-white-house/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1643" y="3786915"/>
              <a:ext cx="344850" cy="344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73" name="Picture 6" descr="http://content.mycutegraphics.com/graphics/clothing/blue-tshirt-white-collar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530" y="4581412"/>
            <a:ext cx="235035" cy="22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3354732" y="3855762"/>
            <a:ext cx="696286" cy="252069"/>
            <a:chOff x="3558536" y="3756910"/>
            <a:chExt cx="848569" cy="350663"/>
          </a:xfrm>
        </p:grpSpPr>
        <p:pic>
          <p:nvPicPr>
            <p:cNvPr id="594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729" y="3776901"/>
              <a:ext cx="292376" cy="320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5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8536" y="3761761"/>
              <a:ext cx="236687" cy="33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6" name="Picture 8" descr="http://iconbug.com/download/size/256/icon/2876/small-white-house/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9290" y="3756910"/>
              <a:ext cx="350663" cy="35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0" name="Grupo 649"/>
          <p:cNvGrpSpPr/>
          <p:nvPr/>
        </p:nvGrpSpPr>
        <p:grpSpPr>
          <a:xfrm>
            <a:off x="3446529" y="1568650"/>
            <a:ext cx="473232" cy="311060"/>
            <a:chOff x="560065" y="6152275"/>
            <a:chExt cx="483593" cy="303276"/>
          </a:xfrm>
        </p:grpSpPr>
        <p:pic>
          <p:nvPicPr>
            <p:cNvPr id="651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65" y="6152275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2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44" y="6191231"/>
              <a:ext cx="253114" cy="23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upo 3"/>
          <p:cNvGrpSpPr/>
          <p:nvPr/>
        </p:nvGrpSpPr>
        <p:grpSpPr>
          <a:xfrm>
            <a:off x="2916084" y="2520855"/>
            <a:ext cx="795184" cy="312364"/>
            <a:chOff x="20374" y="2287013"/>
            <a:chExt cx="855852" cy="353061"/>
          </a:xfrm>
        </p:grpSpPr>
        <p:pic>
          <p:nvPicPr>
            <p:cNvPr id="627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374" y="2303248"/>
              <a:ext cx="236687" cy="33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8" name="Picture 8" descr="http://iconbug.com/download/size/256/icon/2876/small-white-house/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476" y="2287013"/>
              <a:ext cx="350663" cy="350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9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624" y="2367975"/>
              <a:ext cx="251602" cy="23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/>
          <p:cNvGrpSpPr/>
          <p:nvPr/>
        </p:nvGrpSpPr>
        <p:grpSpPr>
          <a:xfrm>
            <a:off x="487987" y="3292976"/>
            <a:ext cx="481011" cy="284302"/>
            <a:chOff x="787682" y="3985728"/>
            <a:chExt cx="555776" cy="332345"/>
          </a:xfrm>
        </p:grpSpPr>
        <p:pic>
          <p:nvPicPr>
            <p:cNvPr id="601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682" y="3985728"/>
              <a:ext cx="302939" cy="3323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2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1856" y="4025957"/>
              <a:ext cx="251602" cy="235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62" name="Grupo 661"/>
          <p:cNvGrpSpPr/>
          <p:nvPr/>
        </p:nvGrpSpPr>
        <p:grpSpPr>
          <a:xfrm>
            <a:off x="10987205" y="2301671"/>
            <a:ext cx="497264" cy="300594"/>
            <a:chOff x="560065" y="6152275"/>
            <a:chExt cx="483593" cy="303276"/>
          </a:xfrm>
        </p:grpSpPr>
        <p:pic>
          <p:nvPicPr>
            <p:cNvPr id="663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65" y="6152275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4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44" y="6191231"/>
              <a:ext cx="253114" cy="23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15" name="Grupo 614"/>
          <p:cNvGrpSpPr/>
          <p:nvPr/>
        </p:nvGrpSpPr>
        <p:grpSpPr>
          <a:xfrm>
            <a:off x="4171394" y="5004118"/>
            <a:ext cx="525727" cy="268089"/>
            <a:chOff x="4636520" y="4567337"/>
            <a:chExt cx="501868" cy="316786"/>
          </a:xfrm>
        </p:grpSpPr>
        <p:pic>
          <p:nvPicPr>
            <p:cNvPr id="616" name="Picture 2" descr="http://www.clker.com/cliparts/t/a/S/x/P/j/engrenagem-hi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520" y="4567337"/>
              <a:ext cx="288756" cy="3167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7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277" y="4567337"/>
              <a:ext cx="213111" cy="303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39" name="Retângulo 638"/>
          <p:cNvSpPr/>
          <p:nvPr/>
        </p:nvSpPr>
        <p:spPr>
          <a:xfrm>
            <a:off x="4522819" y="6235005"/>
            <a:ext cx="3081552" cy="6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*Valores em US$, referentes ao mercado não explorado pelo Brasil </a:t>
            </a:r>
            <a:r>
              <a:rPr lang="pt-BR" sz="1050" b="1" u="sng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em bens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 (não considera serviços) nos setores prioritários dos mercados do PNE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40" name="Retângulo 639"/>
          <p:cNvSpPr/>
          <p:nvPr/>
        </p:nvSpPr>
        <p:spPr>
          <a:xfrm>
            <a:off x="970865" y="2225503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92,5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1" name="Retângulo 640"/>
          <p:cNvSpPr/>
          <p:nvPr/>
        </p:nvSpPr>
        <p:spPr>
          <a:xfrm>
            <a:off x="136803" y="3042749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64,8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2" name="Retângulo 641"/>
          <p:cNvSpPr/>
          <p:nvPr/>
        </p:nvSpPr>
        <p:spPr>
          <a:xfrm>
            <a:off x="1299547" y="1498279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20,8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5" name="Retângulo 644"/>
          <p:cNvSpPr/>
          <p:nvPr/>
        </p:nvSpPr>
        <p:spPr>
          <a:xfrm>
            <a:off x="2563665" y="2973523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2,3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6" name="Retângulo 645"/>
          <p:cNvSpPr/>
          <p:nvPr/>
        </p:nvSpPr>
        <p:spPr>
          <a:xfrm>
            <a:off x="3309258" y="3571808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17,2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7" name="Retângulo 646"/>
          <p:cNvSpPr/>
          <p:nvPr/>
        </p:nvSpPr>
        <p:spPr>
          <a:xfrm>
            <a:off x="702779" y="388553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22,2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8" name="Retângulo 647"/>
          <p:cNvSpPr/>
          <p:nvPr/>
        </p:nvSpPr>
        <p:spPr>
          <a:xfrm>
            <a:off x="953083" y="4371737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17,3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49" name="Retângulo 648"/>
          <p:cNvSpPr/>
          <p:nvPr/>
        </p:nvSpPr>
        <p:spPr>
          <a:xfrm>
            <a:off x="1303629" y="4906515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3,6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53" name="Retângulo 652"/>
          <p:cNvSpPr/>
          <p:nvPr/>
        </p:nvSpPr>
        <p:spPr>
          <a:xfrm>
            <a:off x="1383782" y="5262466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30,4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54" name="Retângulo 653"/>
          <p:cNvSpPr/>
          <p:nvPr/>
        </p:nvSpPr>
        <p:spPr>
          <a:xfrm>
            <a:off x="1199456" y="561201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4,1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55" name="Retângulo 654"/>
          <p:cNvSpPr/>
          <p:nvPr/>
        </p:nvSpPr>
        <p:spPr>
          <a:xfrm>
            <a:off x="1062819" y="594420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25,3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59" name="Retângulo 658"/>
          <p:cNvSpPr/>
          <p:nvPr/>
        </p:nvSpPr>
        <p:spPr>
          <a:xfrm>
            <a:off x="1207801" y="6319844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3,6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60" name="Retângulo 659"/>
          <p:cNvSpPr/>
          <p:nvPr/>
        </p:nvSpPr>
        <p:spPr>
          <a:xfrm>
            <a:off x="4439816" y="459278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9,2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61" name="Retângulo 660"/>
          <p:cNvSpPr/>
          <p:nvPr/>
        </p:nvSpPr>
        <p:spPr>
          <a:xfrm>
            <a:off x="4787727" y="5722958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18,0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85" name="Retângulo 684"/>
          <p:cNvSpPr/>
          <p:nvPr/>
        </p:nvSpPr>
        <p:spPr>
          <a:xfrm>
            <a:off x="4272515" y="4014343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5,6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695" name="Retângulo 694"/>
          <p:cNvSpPr/>
          <p:nvPr/>
        </p:nvSpPr>
        <p:spPr>
          <a:xfrm>
            <a:off x="6488368" y="4389626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2,4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00" name="Retângulo 699"/>
          <p:cNvSpPr/>
          <p:nvPr/>
        </p:nvSpPr>
        <p:spPr>
          <a:xfrm>
            <a:off x="4693374" y="2896624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4,7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02" name="Retângulo 701"/>
          <p:cNvSpPr/>
          <p:nvPr/>
        </p:nvSpPr>
        <p:spPr>
          <a:xfrm>
            <a:off x="5737283" y="2950529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7,7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09" name="Retângulo 708"/>
          <p:cNvSpPr/>
          <p:nvPr/>
        </p:nvSpPr>
        <p:spPr>
          <a:xfrm>
            <a:off x="6344477" y="3114194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3,9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cxnSp>
        <p:nvCxnSpPr>
          <p:cNvPr id="712" name="Conector reto 711"/>
          <p:cNvCxnSpPr>
            <a:stCxn id="717" idx="1"/>
          </p:cNvCxnSpPr>
          <p:nvPr/>
        </p:nvCxnSpPr>
        <p:spPr>
          <a:xfrm flipH="1" flipV="1">
            <a:off x="6977193" y="3294626"/>
            <a:ext cx="173820" cy="60968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Retângulo 715"/>
          <p:cNvSpPr/>
          <p:nvPr/>
        </p:nvSpPr>
        <p:spPr>
          <a:xfrm>
            <a:off x="6594779" y="2592437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3,0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17" name="Retângulo 716"/>
          <p:cNvSpPr/>
          <p:nvPr/>
        </p:nvSpPr>
        <p:spPr>
          <a:xfrm>
            <a:off x="7151013" y="3797708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12,3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18" name="Retângulo 717"/>
          <p:cNvSpPr/>
          <p:nvPr/>
        </p:nvSpPr>
        <p:spPr>
          <a:xfrm>
            <a:off x="5863737" y="2279536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7,7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19" name="Retângulo 718"/>
          <p:cNvSpPr/>
          <p:nvPr/>
        </p:nvSpPr>
        <p:spPr>
          <a:xfrm>
            <a:off x="3857005" y="197207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17,4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0" name="Retângulo 719"/>
          <p:cNvSpPr/>
          <p:nvPr/>
        </p:nvSpPr>
        <p:spPr>
          <a:xfrm>
            <a:off x="4039091" y="1654168"/>
            <a:ext cx="591088" cy="16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34,7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2" name="Retângulo 721"/>
          <p:cNvSpPr/>
          <p:nvPr/>
        </p:nvSpPr>
        <p:spPr>
          <a:xfrm>
            <a:off x="4504068" y="130571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38,7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3" name="Retângulo 722"/>
          <p:cNvSpPr/>
          <p:nvPr/>
        </p:nvSpPr>
        <p:spPr>
          <a:xfrm>
            <a:off x="5522233" y="84497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5,7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4" name="Retângulo 723"/>
          <p:cNvSpPr/>
          <p:nvPr/>
        </p:nvSpPr>
        <p:spPr>
          <a:xfrm>
            <a:off x="7536898" y="1475597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9,3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5" name="Retângulo 724"/>
          <p:cNvSpPr/>
          <p:nvPr/>
        </p:nvSpPr>
        <p:spPr>
          <a:xfrm>
            <a:off x="7556573" y="299984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4,5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7" name="Retângulo 726"/>
          <p:cNvSpPr/>
          <p:nvPr/>
        </p:nvSpPr>
        <p:spPr>
          <a:xfrm>
            <a:off x="8552020" y="2735352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61,6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29" name="Retângulo 728"/>
          <p:cNvSpPr/>
          <p:nvPr/>
        </p:nvSpPr>
        <p:spPr>
          <a:xfrm>
            <a:off x="9612336" y="510028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11,8 </a:t>
            </a:r>
            <a:r>
              <a:rPr lang="pt-BR" sz="1150" b="1" dirty="0">
                <a:solidFill>
                  <a:prstClr val="white"/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30" name="Retângulo 729"/>
          <p:cNvSpPr/>
          <p:nvPr/>
        </p:nvSpPr>
        <p:spPr>
          <a:xfrm>
            <a:off x="9779921" y="3063289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14,3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sp>
        <p:nvSpPr>
          <p:cNvPr id="731" name="Retângulo 730"/>
          <p:cNvSpPr/>
          <p:nvPr/>
        </p:nvSpPr>
        <p:spPr>
          <a:xfrm>
            <a:off x="9847795" y="2277387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14,9 </a:t>
            </a:r>
            <a:r>
              <a:rPr lang="pt-BR" sz="1150" b="1" dirty="0">
                <a:solidFill>
                  <a:prstClr val="black">
                    <a:lumMod val="95000"/>
                    <a:lumOff val="5000"/>
                  </a:prstClr>
                </a:solidFill>
                <a:latin typeface="Gill Sans MT" panose="020B0502020104020203" pitchFamily="34" charset="0"/>
              </a:rPr>
              <a:t>bi</a:t>
            </a:r>
          </a:p>
        </p:txBody>
      </p:sp>
      <p:grpSp>
        <p:nvGrpSpPr>
          <p:cNvPr id="686" name="Grupo 685"/>
          <p:cNvGrpSpPr/>
          <p:nvPr/>
        </p:nvGrpSpPr>
        <p:grpSpPr>
          <a:xfrm>
            <a:off x="7584060" y="5100605"/>
            <a:ext cx="2235277" cy="1682990"/>
            <a:chOff x="7458423" y="5124429"/>
            <a:chExt cx="2235277" cy="1682990"/>
          </a:xfrm>
        </p:grpSpPr>
        <p:sp>
          <p:nvSpPr>
            <p:cNvPr id="687" name="Retângulo 686"/>
            <p:cNvSpPr/>
            <p:nvPr/>
          </p:nvSpPr>
          <p:spPr>
            <a:xfrm>
              <a:off x="7458423" y="5124429"/>
              <a:ext cx="1751907" cy="1682990"/>
            </a:xfrm>
            <a:prstGeom prst="rect">
              <a:avLst/>
            </a:prstGeom>
            <a:solidFill>
              <a:srgbClr val="ADD9E5"/>
            </a:solidFill>
            <a:ln w="3175">
              <a:solidFill>
                <a:srgbClr val="CEF3F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prstClr val="white"/>
                </a:solidFill>
              </a:endParaRPr>
            </a:p>
          </p:txBody>
        </p:sp>
        <p:pic>
          <p:nvPicPr>
            <p:cNvPr id="688" name="Picture 2" descr="http://www.clker.com/cliparts/t/a/S/x/P/j/engrenagem-hi.pn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8621" y="5499672"/>
              <a:ext cx="202488" cy="222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9" name="Retângulo 688">
              <a:hlinkClick r:id="" action="ppaction://noaction"/>
            </p:cNvPr>
            <p:cNvSpPr/>
            <p:nvPr/>
          </p:nvSpPr>
          <p:spPr>
            <a:xfrm>
              <a:off x="7657673" y="5487015"/>
              <a:ext cx="2021763" cy="22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Máquinas e Equipamentos</a:t>
              </a:r>
            </a:p>
          </p:txBody>
        </p:sp>
        <p:pic>
          <p:nvPicPr>
            <p:cNvPr id="690" name="Picture 8" descr="http://iconbug.com/download/size/256/icon/2876/small-white-house/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4134" y="5730195"/>
              <a:ext cx="246004" cy="2460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1" name="Retângulo 690">
              <a:hlinkClick r:id="" action="ppaction://noaction"/>
            </p:cNvPr>
            <p:cNvSpPr/>
            <p:nvPr/>
          </p:nvSpPr>
          <p:spPr>
            <a:xfrm>
              <a:off x="7664216" y="5764094"/>
              <a:ext cx="2021763" cy="22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Casa e Construção</a:t>
              </a:r>
            </a:p>
          </p:txBody>
        </p:sp>
        <p:pic>
          <p:nvPicPr>
            <p:cNvPr id="692" name="Picture 6" descr="http://content.mycutegraphics.com/graphics/clothing/blue-tshirt-white-collar.pn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1718" y="6042200"/>
              <a:ext cx="190837" cy="17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3" name="Retângulo 692">
              <a:hlinkClick r:id="" action="ppaction://noaction"/>
            </p:cNvPr>
            <p:cNvSpPr/>
            <p:nvPr/>
          </p:nvSpPr>
          <p:spPr>
            <a:xfrm>
              <a:off x="7671937" y="6027305"/>
              <a:ext cx="2021763" cy="2218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Moda</a:t>
              </a:r>
            </a:p>
          </p:txBody>
        </p:sp>
        <p:pic>
          <p:nvPicPr>
            <p:cNvPr id="694" name="Picture 4" descr="http://blog.gaseed.com/wp-content/uploads/2012/01/ear_of_yellow_corn.pn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6715" y="6294465"/>
              <a:ext cx="160102" cy="2278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2" name="Retângulo 731">
              <a:hlinkClick r:id="" action="ppaction://noaction"/>
            </p:cNvPr>
            <p:cNvSpPr/>
            <p:nvPr/>
          </p:nvSpPr>
          <p:spPr>
            <a:xfrm>
              <a:off x="7661387" y="6278226"/>
              <a:ext cx="1368340" cy="2224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Alimentos e Bebidas</a:t>
              </a:r>
            </a:p>
          </p:txBody>
        </p:sp>
        <p:sp>
          <p:nvSpPr>
            <p:cNvPr id="733" name="Retângulo 732"/>
            <p:cNvSpPr/>
            <p:nvPr/>
          </p:nvSpPr>
          <p:spPr>
            <a:xfrm>
              <a:off x="7484014" y="5173393"/>
              <a:ext cx="1048061" cy="1768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150" b="1" u="sng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Legenda:</a:t>
              </a:r>
            </a:p>
          </p:txBody>
        </p:sp>
        <p:sp>
          <p:nvSpPr>
            <p:cNvPr id="734" name="Retângulo 733">
              <a:hlinkClick r:id="" action="ppaction://noaction"/>
            </p:cNvPr>
            <p:cNvSpPr/>
            <p:nvPr/>
          </p:nvSpPr>
          <p:spPr>
            <a:xfrm>
              <a:off x="7684642" y="6544683"/>
              <a:ext cx="1368340" cy="22241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050" dirty="0">
                  <a:solidFill>
                    <a:srgbClr val="3A5F2B"/>
                  </a:solidFill>
                  <a:latin typeface="Gill Sans MT" panose="020B0502020104020203" pitchFamily="34" charset="0"/>
                </a:rPr>
                <a:t>Serviços</a:t>
              </a:r>
            </a:p>
          </p:txBody>
        </p:sp>
        <p:pic>
          <p:nvPicPr>
            <p:cNvPr id="735" name="Imagem 73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2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480357" y="6552776"/>
              <a:ext cx="220069" cy="209489"/>
            </a:xfrm>
            <a:prstGeom prst="rect">
              <a:avLst/>
            </a:prstGeom>
          </p:spPr>
        </p:pic>
      </p:grpSp>
      <p:cxnSp>
        <p:nvCxnSpPr>
          <p:cNvPr id="666" name="Conector reto 665"/>
          <p:cNvCxnSpPr/>
          <p:nvPr/>
        </p:nvCxnSpPr>
        <p:spPr>
          <a:xfrm flipV="1">
            <a:off x="1120726" y="5000258"/>
            <a:ext cx="533280" cy="22312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Conector reto 620"/>
          <p:cNvCxnSpPr/>
          <p:nvPr/>
        </p:nvCxnSpPr>
        <p:spPr>
          <a:xfrm>
            <a:off x="9620344" y="4875623"/>
            <a:ext cx="252726" cy="15227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Conector reto 621"/>
          <p:cNvCxnSpPr/>
          <p:nvPr/>
        </p:nvCxnSpPr>
        <p:spPr>
          <a:xfrm>
            <a:off x="10632504" y="2289798"/>
            <a:ext cx="402294" cy="7557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" name="Imagem 664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60" y="5202202"/>
            <a:ext cx="296324" cy="282078"/>
          </a:xfrm>
          <a:prstGeom prst="rect">
            <a:avLst/>
          </a:prstGeom>
        </p:spPr>
      </p:pic>
      <p:pic>
        <p:nvPicPr>
          <p:cNvPr id="667" name="Imagem 666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46637" y="4589331"/>
            <a:ext cx="241138" cy="229545"/>
          </a:xfrm>
          <a:prstGeom prst="rect">
            <a:avLst/>
          </a:prstGeom>
        </p:spPr>
      </p:pic>
      <p:pic>
        <p:nvPicPr>
          <p:cNvPr id="668" name="Imagem 667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02330" y="3851583"/>
            <a:ext cx="286859" cy="238883"/>
          </a:xfrm>
          <a:prstGeom prst="rect">
            <a:avLst/>
          </a:prstGeom>
        </p:spPr>
      </p:pic>
      <p:pic>
        <p:nvPicPr>
          <p:cNvPr id="669" name="Imagem 668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47007" y="1618135"/>
            <a:ext cx="276231" cy="236923"/>
          </a:xfrm>
          <a:prstGeom prst="rect">
            <a:avLst/>
          </a:prstGeom>
        </p:spPr>
      </p:pic>
      <p:pic>
        <p:nvPicPr>
          <p:cNvPr id="670" name="Imagem 669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26614" y="2561201"/>
            <a:ext cx="320693" cy="253637"/>
          </a:xfrm>
          <a:prstGeom prst="rect">
            <a:avLst/>
          </a:prstGeom>
        </p:spPr>
      </p:pic>
      <p:pic>
        <p:nvPicPr>
          <p:cNvPr id="674" name="Imagem 673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15914" y="3281364"/>
            <a:ext cx="337827" cy="263833"/>
          </a:xfrm>
          <a:prstGeom prst="rect">
            <a:avLst/>
          </a:prstGeom>
        </p:spPr>
      </p:pic>
      <p:pic>
        <p:nvPicPr>
          <p:cNvPr id="676" name="Imagem 675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525929" y="2308084"/>
            <a:ext cx="318318" cy="265583"/>
          </a:xfrm>
          <a:prstGeom prst="rect">
            <a:avLst/>
          </a:prstGeom>
        </p:spPr>
      </p:pic>
      <p:pic>
        <p:nvPicPr>
          <p:cNvPr id="677" name="Imagem 676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64600" y="3227615"/>
            <a:ext cx="246523" cy="215376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525716" y="4034411"/>
            <a:ext cx="721706" cy="233438"/>
            <a:chOff x="7525716" y="4034411"/>
            <a:chExt cx="721706" cy="233438"/>
          </a:xfrm>
        </p:grpSpPr>
        <p:grpSp>
          <p:nvGrpSpPr>
            <p:cNvPr id="678" name="Grupo 677"/>
            <p:cNvGrpSpPr/>
            <p:nvPr/>
          </p:nvGrpSpPr>
          <p:grpSpPr>
            <a:xfrm>
              <a:off x="7525716" y="4039352"/>
              <a:ext cx="439539" cy="228497"/>
              <a:chOff x="560399" y="6114569"/>
              <a:chExt cx="480239" cy="303276"/>
            </a:xfrm>
            <a:noFill/>
          </p:grpSpPr>
          <p:pic>
            <p:nvPicPr>
              <p:cNvPr id="679" name="Picture 4" descr="http://blog.gaseed.com/wp-content/uploads/2012/01/ear_of_yellow_cor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399" y="6114569"/>
                <a:ext cx="213111" cy="303276"/>
              </a:xfrm>
              <a:prstGeom prst="rect">
                <a:avLst/>
              </a:prstGeom>
              <a:grpFill/>
              <a:extLst/>
            </p:spPr>
          </p:pic>
          <p:pic>
            <p:nvPicPr>
              <p:cNvPr id="680" name="Picture 6" descr="http://content.mycutegraphics.com/graphics/clothing/blue-tshirt-white-collar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0595" y="6153260"/>
                <a:ext cx="250043" cy="234206"/>
              </a:xfrm>
              <a:prstGeom prst="rect">
                <a:avLst/>
              </a:prstGeom>
              <a:grpFill/>
              <a:extLst/>
            </p:spPr>
          </p:pic>
        </p:grpSp>
        <p:pic>
          <p:nvPicPr>
            <p:cNvPr id="681" name="Imagem 680"/>
            <p:cNvPicPr>
              <a:picLocks noChangeAspect="1"/>
            </p:cNvPicPr>
            <p:nvPr/>
          </p:nvPicPr>
          <p:blipFill>
            <a:blip r:embed="rId24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43130" y="4034411"/>
              <a:ext cx="204292" cy="225034"/>
            </a:xfrm>
            <a:prstGeom prst="rect">
              <a:avLst/>
            </a:prstGeom>
          </p:spPr>
        </p:pic>
      </p:grpSp>
      <p:pic>
        <p:nvPicPr>
          <p:cNvPr id="682" name="Imagem 681"/>
          <p:cNvPicPr>
            <a:picLocks noChangeAspect="1"/>
          </p:cNvPicPr>
          <p:nvPr/>
        </p:nvPicPr>
        <p:blipFill>
          <a:blip r:embed="rId2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889680" y="5021228"/>
            <a:ext cx="259010" cy="246557"/>
          </a:xfrm>
          <a:prstGeom prst="rect">
            <a:avLst/>
          </a:prstGeom>
        </p:spPr>
      </p:pic>
      <p:grpSp>
        <p:nvGrpSpPr>
          <p:cNvPr id="684" name="Grupo 683"/>
          <p:cNvGrpSpPr/>
          <p:nvPr/>
        </p:nvGrpSpPr>
        <p:grpSpPr>
          <a:xfrm>
            <a:off x="6986867" y="3906437"/>
            <a:ext cx="439539" cy="228497"/>
            <a:chOff x="560399" y="6114569"/>
            <a:chExt cx="480239" cy="303276"/>
          </a:xfrm>
          <a:noFill/>
        </p:grpSpPr>
        <p:pic>
          <p:nvPicPr>
            <p:cNvPr id="737" name="Picture 4" descr="http://blog.gaseed.com/wp-content/uploads/2012/01/ear_of_yellow_cor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99" y="6114569"/>
              <a:ext cx="213111" cy="303276"/>
            </a:xfrm>
            <a:prstGeom prst="rect">
              <a:avLst/>
            </a:prstGeom>
            <a:grpFill/>
            <a:extLst/>
          </p:spPr>
        </p:pic>
        <p:pic>
          <p:nvPicPr>
            <p:cNvPr id="741" name="Picture 6" descr="http://content.mycutegraphics.com/graphics/clothing/blue-tshirt-white-collar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95" y="6153260"/>
              <a:ext cx="250043" cy="234206"/>
            </a:xfrm>
            <a:prstGeom prst="rect">
              <a:avLst/>
            </a:prstGeom>
            <a:grpFill/>
            <a:extLst/>
          </p:spPr>
        </p:pic>
      </p:grpSp>
      <p:sp>
        <p:nvSpPr>
          <p:cNvPr id="8" name="CaixaDeTexto 7"/>
          <p:cNvSpPr txBox="1"/>
          <p:nvPr/>
        </p:nvSpPr>
        <p:spPr>
          <a:xfrm>
            <a:off x="10611119" y="288371"/>
            <a:ext cx="1467061" cy="1415772"/>
          </a:xfrm>
          <a:prstGeom prst="rect">
            <a:avLst/>
          </a:prstGeom>
          <a:solidFill>
            <a:schemeClr val="tx1">
              <a:lumMod val="95000"/>
              <a:alpha val="48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Somados, estes mercados representam quase </a:t>
            </a:r>
            <a:r>
              <a:rPr lang="pt-BR" sz="14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US$ 600 bi </a:t>
            </a:r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em oportunidades de negócios para o Brasil</a:t>
            </a:r>
            <a:endParaRPr lang="pt-BR" sz="120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5231" y="663465"/>
            <a:ext cx="12045887" cy="5904656"/>
            <a:chOff x="0" y="0"/>
            <a:chExt cx="7920983" cy="3689312"/>
          </a:xfrm>
          <a:solidFill>
            <a:srgbClr val="8BC175"/>
          </a:solidFill>
        </p:grpSpPr>
        <p:sp>
          <p:nvSpPr>
            <p:cNvPr id="37" name="AutoShape 4"/>
            <p:cNvSpPr>
              <a:spLocks/>
            </p:cNvSpPr>
            <p:nvPr/>
          </p:nvSpPr>
          <p:spPr bwMode="gray">
            <a:xfrm>
              <a:off x="6062467" y="2132251"/>
              <a:ext cx="9144" cy="2247"/>
            </a:xfrm>
            <a:custGeom>
              <a:avLst/>
              <a:gdLst>
                <a:gd name="T0" fmla="*/ 4 w 9"/>
                <a:gd name="T1" fmla="*/ 0 h 3"/>
                <a:gd name="T2" fmla="*/ 0 w 9"/>
                <a:gd name="T3" fmla="*/ 1 h 3"/>
                <a:gd name="T4" fmla="*/ 0 w 9"/>
                <a:gd name="T5" fmla="*/ 0 h 3"/>
                <a:gd name="T6" fmla="*/ 4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AutoShape 5"/>
            <p:cNvSpPr>
              <a:spLocks/>
            </p:cNvSpPr>
            <p:nvPr/>
          </p:nvSpPr>
          <p:spPr bwMode="gray">
            <a:xfrm>
              <a:off x="6195055" y="2049118"/>
              <a:ext cx="251460" cy="233671"/>
            </a:xfrm>
            <a:custGeom>
              <a:avLst/>
              <a:gdLst>
                <a:gd name="T0" fmla="*/ 110 w 219"/>
                <a:gd name="T1" fmla="*/ 43 h 208"/>
                <a:gd name="T2" fmla="*/ 100 w 219"/>
                <a:gd name="T3" fmla="*/ 42 h 208"/>
                <a:gd name="T4" fmla="*/ 99 w 219"/>
                <a:gd name="T5" fmla="*/ 42 h 208"/>
                <a:gd name="T6" fmla="*/ 94 w 219"/>
                <a:gd name="T7" fmla="*/ 58 h 208"/>
                <a:gd name="T8" fmla="*/ 95 w 219"/>
                <a:gd name="T9" fmla="*/ 59 h 208"/>
                <a:gd name="T10" fmla="*/ 93 w 219"/>
                <a:gd name="T11" fmla="*/ 65 h 208"/>
                <a:gd name="T12" fmla="*/ 86 w 219"/>
                <a:gd name="T13" fmla="*/ 69 h 208"/>
                <a:gd name="T14" fmla="*/ 81 w 219"/>
                <a:gd name="T15" fmla="*/ 76 h 208"/>
                <a:gd name="T16" fmla="*/ 82 w 219"/>
                <a:gd name="T17" fmla="*/ 82 h 208"/>
                <a:gd name="T18" fmla="*/ 83 w 219"/>
                <a:gd name="T19" fmla="*/ 82 h 208"/>
                <a:gd name="T20" fmla="*/ 81 w 219"/>
                <a:gd name="T21" fmla="*/ 85 h 208"/>
                <a:gd name="T22" fmla="*/ 79 w 219"/>
                <a:gd name="T23" fmla="*/ 90 h 208"/>
                <a:gd name="T24" fmla="*/ 76 w 219"/>
                <a:gd name="T25" fmla="*/ 99 h 208"/>
                <a:gd name="T26" fmla="*/ 61 w 219"/>
                <a:gd name="T27" fmla="*/ 104 h 208"/>
                <a:gd name="T28" fmla="*/ 60 w 219"/>
                <a:gd name="T29" fmla="*/ 97 h 208"/>
                <a:gd name="T30" fmla="*/ 58 w 219"/>
                <a:gd name="T31" fmla="*/ 96 h 208"/>
                <a:gd name="T32" fmla="*/ 51 w 219"/>
                <a:gd name="T33" fmla="*/ 96 h 208"/>
                <a:gd name="T34" fmla="*/ 44 w 219"/>
                <a:gd name="T35" fmla="*/ 92 h 208"/>
                <a:gd name="T36" fmla="*/ 37 w 219"/>
                <a:gd name="T37" fmla="*/ 96 h 208"/>
                <a:gd name="T38" fmla="*/ 31 w 219"/>
                <a:gd name="T39" fmla="*/ 96 h 208"/>
                <a:gd name="T40" fmla="*/ 29 w 219"/>
                <a:gd name="T41" fmla="*/ 90 h 208"/>
                <a:gd name="T42" fmla="*/ 20 w 219"/>
                <a:gd name="T43" fmla="*/ 91 h 208"/>
                <a:gd name="T44" fmla="*/ 21 w 219"/>
                <a:gd name="T45" fmla="*/ 90 h 208"/>
                <a:gd name="T46" fmla="*/ 18 w 219"/>
                <a:gd name="T47" fmla="*/ 91 h 208"/>
                <a:gd name="T48" fmla="*/ 13 w 219"/>
                <a:gd name="T49" fmla="*/ 90 h 208"/>
                <a:gd name="T50" fmla="*/ 11 w 219"/>
                <a:gd name="T51" fmla="*/ 78 h 208"/>
                <a:gd name="T52" fmla="*/ 11 w 219"/>
                <a:gd name="T53" fmla="*/ 68 h 208"/>
                <a:gd name="T54" fmla="*/ 4 w 219"/>
                <a:gd name="T55" fmla="*/ 62 h 208"/>
                <a:gd name="T56" fmla="*/ 5 w 219"/>
                <a:gd name="T57" fmla="*/ 62 h 208"/>
                <a:gd name="T58" fmla="*/ 2 w 219"/>
                <a:gd name="T59" fmla="*/ 56 h 208"/>
                <a:gd name="T60" fmla="*/ 3 w 219"/>
                <a:gd name="T61" fmla="*/ 53 h 208"/>
                <a:gd name="T62" fmla="*/ 0 w 219"/>
                <a:gd name="T63" fmla="*/ 43 h 208"/>
                <a:gd name="T64" fmla="*/ 3 w 219"/>
                <a:gd name="T65" fmla="*/ 37 h 208"/>
                <a:gd name="T66" fmla="*/ 1 w 219"/>
                <a:gd name="T67" fmla="*/ 37 h 208"/>
                <a:gd name="T68" fmla="*/ 8 w 219"/>
                <a:gd name="T69" fmla="*/ 28 h 208"/>
                <a:gd name="T70" fmla="*/ 10 w 219"/>
                <a:gd name="T71" fmla="*/ 37 h 208"/>
                <a:gd name="T72" fmla="*/ 20 w 219"/>
                <a:gd name="T73" fmla="*/ 43 h 208"/>
                <a:gd name="T74" fmla="*/ 35 w 219"/>
                <a:gd name="T75" fmla="*/ 40 h 208"/>
                <a:gd name="T76" fmla="*/ 39 w 219"/>
                <a:gd name="T77" fmla="*/ 35 h 208"/>
                <a:gd name="T78" fmla="*/ 53 w 219"/>
                <a:gd name="T79" fmla="*/ 38 h 208"/>
                <a:gd name="T80" fmla="*/ 62 w 219"/>
                <a:gd name="T81" fmla="*/ 34 h 208"/>
                <a:gd name="T82" fmla="*/ 67 w 219"/>
                <a:gd name="T83" fmla="*/ 24 h 208"/>
                <a:gd name="T84" fmla="*/ 70 w 219"/>
                <a:gd name="T85" fmla="*/ 18 h 208"/>
                <a:gd name="T86" fmla="*/ 72 w 219"/>
                <a:gd name="T87" fmla="*/ 9 h 208"/>
                <a:gd name="T88" fmla="*/ 75 w 219"/>
                <a:gd name="T89" fmla="*/ 0 h 208"/>
                <a:gd name="T90" fmla="*/ 85 w 219"/>
                <a:gd name="T91" fmla="*/ 1 h 208"/>
                <a:gd name="T92" fmla="*/ 94 w 219"/>
                <a:gd name="T93" fmla="*/ 3 h 208"/>
                <a:gd name="T94" fmla="*/ 92 w 219"/>
                <a:gd name="T95" fmla="*/ 4 h 208"/>
                <a:gd name="T96" fmla="*/ 94 w 219"/>
                <a:gd name="T97" fmla="*/ 6 h 208"/>
                <a:gd name="T98" fmla="*/ 96 w 219"/>
                <a:gd name="T99" fmla="*/ 9 h 208"/>
                <a:gd name="T100" fmla="*/ 93 w 219"/>
                <a:gd name="T101" fmla="*/ 9 h 208"/>
                <a:gd name="T102" fmla="*/ 90 w 219"/>
                <a:gd name="T103" fmla="*/ 9 h 208"/>
                <a:gd name="T104" fmla="*/ 92 w 219"/>
                <a:gd name="T105" fmla="*/ 14 h 208"/>
                <a:gd name="T106" fmla="*/ 100 w 219"/>
                <a:gd name="T107" fmla="*/ 26 h 208"/>
                <a:gd name="T108" fmla="*/ 98 w 219"/>
                <a:gd name="T109" fmla="*/ 30 h 208"/>
                <a:gd name="T110" fmla="*/ 104 w 219"/>
                <a:gd name="T111" fmla="*/ 37 h 208"/>
                <a:gd name="T112" fmla="*/ 110 w 219"/>
                <a:gd name="T113" fmla="*/ 43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208"/>
                <a:gd name="T173" fmla="*/ 219 w 219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208">
                  <a:moveTo>
                    <a:pt x="219" y="85"/>
                  </a:moveTo>
                  <a:lnTo>
                    <a:pt x="199" y="84"/>
                  </a:lnTo>
                  <a:lnTo>
                    <a:pt x="198" y="84"/>
                  </a:lnTo>
                  <a:lnTo>
                    <a:pt x="187" y="116"/>
                  </a:lnTo>
                  <a:lnTo>
                    <a:pt x="190" y="119"/>
                  </a:lnTo>
                  <a:lnTo>
                    <a:pt x="186" y="130"/>
                  </a:lnTo>
                  <a:lnTo>
                    <a:pt x="171" y="137"/>
                  </a:lnTo>
                  <a:lnTo>
                    <a:pt x="162" y="152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62" y="170"/>
                  </a:lnTo>
                  <a:lnTo>
                    <a:pt x="157" y="180"/>
                  </a:lnTo>
                  <a:lnTo>
                    <a:pt x="152" y="198"/>
                  </a:lnTo>
                  <a:lnTo>
                    <a:pt x="122" y="208"/>
                  </a:lnTo>
                  <a:lnTo>
                    <a:pt x="120" y="194"/>
                  </a:lnTo>
                  <a:lnTo>
                    <a:pt x="115" y="191"/>
                  </a:lnTo>
                  <a:lnTo>
                    <a:pt x="102" y="191"/>
                  </a:lnTo>
                  <a:lnTo>
                    <a:pt x="87" y="184"/>
                  </a:lnTo>
                  <a:lnTo>
                    <a:pt x="74" y="191"/>
                  </a:lnTo>
                  <a:lnTo>
                    <a:pt x="62" y="192"/>
                  </a:lnTo>
                  <a:lnTo>
                    <a:pt x="58" y="180"/>
                  </a:lnTo>
                  <a:lnTo>
                    <a:pt x="39" y="182"/>
                  </a:lnTo>
                  <a:lnTo>
                    <a:pt x="42" y="180"/>
                  </a:lnTo>
                  <a:lnTo>
                    <a:pt x="36" y="182"/>
                  </a:lnTo>
                  <a:lnTo>
                    <a:pt x="26" y="180"/>
                  </a:lnTo>
                  <a:lnTo>
                    <a:pt x="21" y="155"/>
                  </a:lnTo>
                  <a:lnTo>
                    <a:pt x="22" y="136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6" y="106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2" y="74"/>
                  </a:lnTo>
                  <a:lnTo>
                    <a:pt x="15" y="56"/>
                  </a:lnTo>
                  <a:lnTo>
                    <a:pt x="20" y="73"/>
                  </a:lnTo>
                  <a:lnTo>
                    <a:pt x="40" y="85"/>
                  </a:lnTo>
                  <a:lnTo>
                    <a:pt x="70" y="79"/>
                  </a:lnTo>
                  <a:lnTo>
                    <a:pt x="78" y="70"/>
                  </a:lnTo>
                  <a:lnTo>
                    <a:pt x="106" y="76"/>
                  </a:lnTo>
                  <a:lnTo>
                    <a:pt x="124" y="68"/>
                  </a:lnTo>
                  <a:lnTo>
                    <a:pt x="134" y="47"/>
                  </a:lnTo>
                  <a:lnTo>
                    <a:pt x="139" y="35"/>
                  </a:lnTo>
                  <a:lnTo>
                    <a:pt x="144" y="17"/>
                  </a:lnTo>
                  <a:lnTo>
                    <a:pt x="150" y="0"/>
                  </a:lnTo>
                  <a:lnTo>
                    <a:pt x="169" y="2"/>
                  </a:lnTo>
                  <a:lnTo>
                    <a:pt x="187" y="5"/>
                  </a:lnTo>
                  <a:lnTo>
                    <a:pt x="184" y="8"/>
                  </a:lnTo>
                  <a:lnTo>
                    <a:pt x="187" y="11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0" y="18"/>
                  </a:lnTo>
                  <a:lnTo>
                    <a:pt x="183" y="28"/>
                  </a:lnTo>
                  <a:lnTo>
                    <a:pt x="199" y="53"/>
                  </a:lnTo>
                  <a:lnTo>
                    <a:pt x="195" y="61"/>
                  </a:lnTo>
                  <a:lnTo>
                    <a:pt x="207" y="73"/>
                  </a:lnTo>
                  <a:lnTo>
                    <a:pt x="219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gray">
            <a:xfrm>
              <a:off x="5847583" y="2017663"/>
              <a:ext cx="274320" cy="316804"/>
            </a:xfrm>
            <a:custGeom>
              <a:avLst/>
              <a:gdLst>
                <a:gd name="T0" fmla="*/ 120 w 240"/>
                <a:gd name="T1" fmla="*/ 108 h 282"/>
                <a:gd name="T2" fmla="*/ 119 w 240"/>
                <a:gd name="T3" fmla="*/ 110 h 282"/>
                <a:gd name="T4" fmla="*/ 117 w 240"/>
                <a:gd name="T5" fmla="*/ 125 h 282"/>
                <a:gd name="T6" fmla="*/ 115 w 240"/>
                <a:gd name="T7" fmla="*/ 141 h 282"/>
                <a:gd name="T8" fmla="*/ 111 w 240"/>
                <a:gd name="T9" fmla="*/ 137 h 282"/>
                <a:gd name="T10" fmla="*/ 109 w 240"/>
                <a:gd name="T11" fmla="*/ 140 h 282"/>
                <a:gd name="T12" fmla="*/ 104 w 240"/>
                <a:gd name="T13" fmla="*/ 137 h 282"/>
                <a:gd name="T14" fmla="*/ 104 w 240"/>
                <a:gd name="T15" fmla="*/ 141 h 282"/>
                <a:gd name="T16" fmla="*/ 93 w 240"/>
                <a:gd name="T17" fmla="*/ 131 h 282"/>
                <a:gd name="T18" fmla="*/ 87 w 240"/>
                <a:gd name="T19" fmla="*/ 124 h 282"/>
                <a:gd name="T20" fmla="*/ 81 w 240"/>
                <a:gd name="T21" fmla="*/ 118 h 282"/>
                <a:gd name="T22" fmla="*/ 75 w 240"/>
                <a:gd name="T23" fmla="*/ 112 h 282"/>
                <a:gd name="T24" fmla="*/ 70 w 240"/>
                <a:gd name="T25" fmla="*/ 106 h 282"/>
                <a:gd name="T26" fmla="*/ 65 w 240"/>
                <a:gd name="T27" fmla="*/ 96 h 282"/>
                <a:gd name="T28" fmla="*/ 60 w 240"/>
                <a:gd name="T29" fmla="*/ 86 h 282"/>
                <a:gd name="T30" fmla="*/ 58 w 240"/>
                <a:gd name="T31" fmla="*/ 84 h 282"/>
                <a:gd name="T32" fmla="*/ 53 w 240"/>
                <a:gd name="T33" fmla="*/ 75 h 282"/>
                <a:gd name="T34" fmla="*/ 47 w 240"/>
                <a:gd name="T35" fmla="*/ 66 h 282"/>
                <a:gd name="T36" fmla="*/ 43 w 240"/>
                <a:gd name="T37" fmla="*/ 57 h 282"/>
                <a:gd name="T38" fmla="*/ 40 w 240"/>
                <a:gd name="T39" fmla="*/ 49 h 282"/>
                <a:gd name="T40" fmla="*/ 31 w 240"/>
                <a:gd name="T41" fmla="*/ 40 h 282"/>
                <a:gd name="T42" fmla="*/ 24 w 240"/>
                <a:gd name="T43" fmla="*/ 30 h 282"/>
                <a:gd name="T44" fmla="*/ 15 w 240"/>
                <a:gd name="T45" fmla="*/ 22 h 282"/>
                <a:gd name="T46" fmla="*/ 7 w 240"/>
                <a:gd name="T47" fmla="*/ 14 h 282"/>
                <a:gd name="T48" fmla="*/ 0 w 240"/>
                <a:gd name="T49" fmla="*/ 0 h 282"/>
                <a:gd name="T50" fmla="*/ 8 w 240"/>
                <a:gd name="T51" fmla="*/ 1 h 282"/>
                <a:gd name="T52" fmla="*/ 15 w 240"/>
                <a:gd name="T53" fmla="*/ 2 h 282"/>
                <a:gd name="T54" fmla="*/ 24 w 240"/>
                <a:gd name="T55" fmla="*/ 3 h 282"/>
                <a:gd name="T56" fmla="*/ 34 w 240"/>
                <a:gd name="T57" fmla="*/ 15 h 282"/>
                <a:gd name="T58" fmla="*/ 36 w 240"/>
                <a:gd name="T59" fmla="*/ 18 h 282"/>
                <a:gd name="T60" fmla="*/ 45 w 240"/>
                <a:gd name="T61" fmla="*/ 26 h 282"/>
                <a:gd name="T62" fmla="*/ 55 w 240"/>
                <a:gd name="T63" fmla="*/ 35 h 282"/>
                <a:gd name="T64" fmla="*/ 63 w 240"/>
                <a:gd name="T65" fmla="*/ 44 h 282"/>
                <a:gd name="T66" fmla="*/ 62 w 240"/>
                <a:gd name="T67" fmla="*/ 40 h 282"/>
                <a:gd name="T68" fmla="*/ 72 w 240"/>
                <a:gd name="T69" fmla="*/ 48 h 282"/>
                <a:gd name="T70" fmla="*/ 78 w 240"/>
                <a:gd name="T71" fmla="*/ 54 h 282"/>
                <a:gd name="T72" fmla="*/ 88 w 240"/>
                <a:gd name="T73" fmla="*/ 62 h 282"/>
                <a:gd name="T74" fmla="*/ 90 w 240"/>
                <a:gd name="T75" fmla="*/ 62 h 282"/>
                <a:gd name="T76" fmla="*/ 96 w 240"/>
                <a:gd name="T77" fmla="*/ 69 h 282"/>
                <a:gd name="T78" fmla="*/ 92 w 240"/>
                <a:gd name="T79" fmla="*/ 71 h 282"/>
                <a:gd name="T80" fmla="*/ 93 w 240"/>
                <a:gd name="T81" fmla="*/ 73 h 282"/>
                <a:gd name="T82" fmla="*/ 92 w 240"/>
                <a:gd name="T83" fmla="*/ 75 h 282"/>
                <a:gd name="T84" fmla="*/ 93 w 240"/>
                <a:gd name="T85" fmla="*/ 79 h 282"/>
                <a:gd name="T86" fmla="*/ 102 w 240"/>
                <a:gd name="T87" fmla="*/ 81 h 282"/>
                <a:gd name="T88" fmla="*/ 103 w 240"/>
                <a:gd name="T89" fmla="*/ 90 h 282"/>
                <a:gd name="T90" fmla="*/ 106 w 240"/>
                <a:gd name="T91" fmla="*/ 93 h 282"/>
                <a:gd name="T92" fmla="*/ 106 w 240"/>
                <a:gd name="T93" fmla="*/ 98 h 282"/>
                <a:gd name="T94" fmla="*/ 115 w 240"/>
                <a:gd name="T95" fmla="*/ 98 h 282"/>
                <a:gd name="T96" fmla="*/ 120 w 240"/>
                <a:gd name="T97" fmla="*/ 108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AutoShape 7"/>
            <p:cNvSpPr>
              <a:spLocks/>
            </p:cNvSpPr>
            <p:nvPr/>
          </p:nvSpPr>
          <p:spPr bwMode="gray">
            <a:xfrm>
              <a:off x="6750552" y="2181682"/>
              <a:ext cx="246888" cy="242659"/>
            </a:xfrm>
            <a:custGeom>
              <a:avLst/>
              <a:gdLst>
                <a:gd name="T0" fmla="*/ 82 w 216"/>
                <a:gd name="T1" fmla="*/ 90 h 216"/>
                <a:gd name="T2" fmla="*/ 82 w 216"/>
                <a:gd name="T3" fmla="*/ 91 h 216"/>
                <a:gd name="T4" fmla="*/ 82 w 216"/>
                <a:gd name="T5" fmla="*/ 97 h 216"/>
                <a:gd name="T6" fmla="*/ 85 w 216"/>
                <a:gd name="T7" fmla="*/ 96 h 216"/>
                <a:gd name="T8" fmla="*/ 94 w 216"/>
                <a:gd name="T9" fmla="*/ 94 h 216"/>
                <a:gd name="T10" fmla="*/ 97 w 216"/>
                <a:gd name="T11" fmla="*/ 100 h 216"/>
                <a:gd name="T12" fmla="*/ 103 w 216"/>
                <a:gd name="T13" fmla="*/ 108 h 216"/>
                <a:gd name="T14" fmla="*/ 104 w 216"/>
                <a:gd name="T15" fmla="*/ 98 h 216"/>
                <a:gd name="T16" fmla="*/ 105 w 216"/>
                <a:gd name="T17" fmla="*/ 88 h 216"/>
                <a:gd name="T18" fmla="*/ 105 w 216"/>
                <a:gd name="T19" fmla="*/ 78 h 216"/>
                <a:gd name="T20" fmla="*/ 106 w 216"/>
                <a:gd name="T21" fmla="*/ 67 h 216"/>
                <a:gd name="T22" fmla="*/ 107 w 216"/>
                <a:gd name="T23" fmla="*/ 57 h 216"/>
                <a:gd name="T24" fmla="*/ 108 w 216"/>
                <a:gd name="T25" fmla="*/ 48 h 216"/>
                <a:gd name="T26" fmla="*/ 108 w 216"/>
                <a:gd name="T27" fmla="*/ 37 h 216"/>
                <a:gd name="T28" fmla="*/ 108 w 216"/>
                <a:gd name="T29" fmla="*/ 27 h 216"/>
                <a:gd name="T30" fmla="*/ 101 w 216"/>
                <a:gd name="T31" fmla="*/ 25 h 216"/>
                <a:gd name="T32" fmla="*/ 87 w 216"/>
                <a:gd name="T33" fmla="*/ 19 h 216"/>
                <a:gd name="T34" fmla="*/ 74 w 216"/>
                <a:gd name="T35" fmla="*/ 13 h 216"/>
                <a:gd name="T36" fmla="*/ 67 w 216"/>
                <a:gd name="T37" fmla="*/ 19 h 216"/>
                <a:gd name="T38" fmla="*/ 56 w 216"/>
                <a:gd name="T39" fmla="*/ 25 h 216"/>
                <a:gd name="T40" fmla="*/ 45 w 216"/>
                <a:gd name="T41" fmla="*/ 37 h 216"/>
                <a:gd name="T42" fmla="*/ 40 w 216"/>
                <a:gd name="T43" fmla="*/ 31 h 216"/>
                <a:gd name="T44" fmla="*/ 37 w 216"/>
                <a:gd name="T45" fmla="*/ 27 h 216"/>
                <a:gd name="T46" fmla="*/ 36 w 216"/>
                <a:gd name="T47" fmla="*/ 28 h 216"/>
                <a:gd name="T48" fmla="*/ 33 w 216"/>
                <a:gd name="T49" fmla="*/ 15 h 216"/>
                <a:gd name="T50" fmla="*/ 33 w 216"/>
                <a:gd name="T51" fmla="*/ 9 h 216"/>
                <a:gd name="T52" fmla="*/ 31 w 216"/>
                <a:gd name="T53" fmla="*/ 3 h 216"/>
                <a:gd name="T54" fmla="*/ 22 w 216"/>
                <a:gd name="T55" fmla="*/ 2 h 216"/>
                <a:gd name="T56" fmla="*/ 12 w 216"/>
                <a:gd name="T57" fmla="*/ 0 h 216"/>
                <a:gd name="T58" fmla="*/ 2 w 216"/>
                <a:gd name="T59" fmla="*/ 7 h 216"/>
                <a:gd name="T60" fmla="*/ 0 w 216"/>
                <a:gd name="T61" fmla="*/ 13 h 216"/>
                <a:gd name="T62" fmla="*/ 8 w 216"/>
                <a:gd name="T63" fmla="*/ 15 h 216"/>
                <a:gd name="T64" fmla="*/ 14 w 216"/>
                <a:gd name="T65" fmla="*/ 23 h 216"/>
                <a:gd name="T66" fmla="*/ 22 w 216"/>
                <a:gd name="T67" fmla="*/ 22 h 216"/>
                <a:gd name="T68" fmla="*/ 30 w 216"/>
                <a:gd name="T69" fmla="*/ 22 h 216"/>
                <a:gd name="T70" fmla="*/ 29 w 216"/>
                <a:gd name="T71" fmla="*/ 25 h 216"/>
                <a:gd name="T72" fmla="*/ 28 w 216"/>
                <a:gd name="T73" fmla="*/ 26 h 216"/>
                <a:gd name="T74" fmla="*/ 27 w 216"/>
                <a:gd name="T75" fmla="*/ 27 h 216"/>
                <a:gd name="T76" fmla="*/ 24 w 216"/>
                <a:gd name="T77" fmla="*/ 26 h 216"/>
                <a:gd name="T78" fmla="*/ 14 w 216"/>
                <a:gd name="T79" fmla="*/ 28 h 216"/>
                <a:gd name="T80" fmla="*/ 10 w 216"/>
                <a:gd name="T81" fmla="*/ 30 h 216"/>
                <a:gd name="T82" fmla="*/ 19 w 216"/>
                <a:gd name="T83" fmla="*/ 39 h 216"/>
                <a:gd name="T84" fmla="*/ 17 w 216"/>
                <a:gd name="T85" fmla="*/ 44 h 216"/>
                <a:gd name="T86" fmla="*/ 23 w 216"/>
                <a:gd name="T87" fmla="*/ 45 h 216"/>
                <a:gd name="T88" fmla="*/ 30 w 216"/>
                <a:gd name="T89" fmla="*/ 33 h 216"/>
                <a:gd name="T90" fmla="*/ 28 w 216"/>
                <a:gd name="T91" fmla="*/ 40 h 216"/>
                <a:gd name="T92" fmla="*/ 37 w 216"/>
                <a:gd name="T93" fmla="*/ 44 h 216"/>
                <a:gd name="T94" fmla="*/ 40 w 216"/>
                <a:gd name="T95" fmla="*/ 44 h 216"/>
                <a:gd name="T96" fmla="*/ 39 w 216"/>
                <a:gd name="T97" fmla="*/ 48 h 216"/>
                <a:gd name="T98" fmla="*/ 48 w 216"/>
                <a:gd name="T99" fmla="*/ 51 h 216"/>
                <a:gd name="T100" fmla="*/ 55 w 216"/>
                <a:gd name="T101" fmla="*/ 54 h 216"/>
                <a:gd name="T102" fmla="*/ 63 w 216"/>
                <a:gd name="T103" fmla="*/ 56 h 216"/>
                <a:gd name="T104" fmla="*/ 72 w 216"/>
                <a:gd name="T105" fmla="*/ 60 h 216"/>
                <a:gd name="T106" fmla="*/ 76 w 216"/>
                <a:gd name="T107" fmla="*/ 66 h 216"/>
                <a:gd name="T108" fmla="*/ 82 w 216"/>
                <a:gd name="T109" fmla="*/ 79 h 216"/>
                <a:gd name="T110" fmla="*/ 84 w 216"/>
                <a:gd name="T111" fmla="*/ 81 h 216"/>
                <a:gd name="T112" fmla="*/ 79 w 216"/>
                <a:gd name="T113" fmla="*/ 82 h 216"/>
                <a:gd name="T114" fmla="*/ 85 w 216"/>
                <a:gd name="T115" fmla="*/ 85 h 216"/>
                <a:gd name="T116" fmla="*/ 80 w 216"/>
                <a:gd name="T117" fmla="*/ 85 h 216"/>
                <a:gd name="T118" fmla="*/ 82 w 216"/>
                <a:gd name="T119" fmla="*/ 88 h 216"/>
                <a:gd name="T120" fmla="*/ 75 w 216"/>
                <a:gd name="T121" fmla="*/ 87 h 216"/>
                <a:gd name="T122" fmla="*/ 68 w 216"/>
                <a:gd name="T123" fmla="*/ 99 h 216"/>
                <a:gd name="T124" fmla="*/ 78 w 216"/>
                <a:gd name="T125" fmla="*/ 97 h 216"/>
                <a:gd name="T126" fmla="*/ 82 w 216"/>
                <a:gd name="T127" fmla="*/ 90 h 21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16"/>
                <a:gd name="T193" fmla="*/ 0 h 216"/>
                <a:gd name="T194" fmla="*/ 216 w 216"/>
                <a:gd name="T195" fmla="*/ 216 h 21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16" h="216">
                  <a:moveTo>
                    <a:pt x="164" y="180"/>
                  </a:moveTo>
                  <a:lnTo>
                    <a:pt x="164" y="181"/>
                  </a:lnTo>
                  <a:lnTo>
                    <a:pt x="163" y="193"/>
                  </a:lnTo>
                  <a:lnTo>
                    <a:pt x="169" y="191"/>
                  </a:lnTo>
                  <a:lnTo>
                    <a:pt x="187" y="187"/>
                  </a:lnTo>
                  <a:lnTo>
                    <a:pt x="193" y="200"/>
                  </a:lnTo>
                  <a:lnTo>
                    <a:pt x="205" y="216"/>
                  </a:lnTo>
                  <a:lnTo>
                    <a:pt x="207" y="195"/>
                  </a:lnTo>
                  <a:lnTo>
                    <a:pt x="209" y="175"/>
                  </a:lnTo>
                  <a:lnTo>
                    <a:pt x="210" y="155"/>
                  </a:lnTo>
                  <a:lnTo>
                    <a:pt x="212" y="134"/>
                  </a:lnTo>
                  <a:lnTo>
                    <a:pt x="213" y="114"/>
                  </a:lnTo>
                  <a:lnTo>
                    <a:pt x="215" y="95"/>
                  </a:lnTo>
                  <a:lnTo>
                    <a:pt x="215" y="74"/>
                  </a:lnTo>
                  <a:lnTo>
                    <a:pt x="216" y="54"/>
                  </a:lnTo>
                  <a:lnTo>
                    <a:pt x="201" y="50"/>
                  </a:lnTo>
                  <a:lnTo>
                    <a:pt x="174" y="38"/>
                  </a:lnTo>
                  <a:lnTo>
                    <a:pt x="147" y="25"/>
                  </a:lnTo>
                  <a:lnTo>
                    <a:pt x="133" y="37"/>
                  </a:lnTo>
                  <a:lnTo>
                    <a:pt x="113" y="49"/>
                  </a:lnTo>
                  <a:lnTo>
                    <a:pt x="90" y="73"/>
                  </a:lnTo>
                  <a:lnTo>
                    <a:pt x="80" y="63"/>
                  </a:lnTo>
                  <a:lnTo>
                    <a:pt x="73" y="53"/>
                  </a:lnTo>
                  <a:lnTo>
                    <a:pt x="71" y="57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63" y="7"/>
                  </a:lnTo>
                  <a:lnTo>
                    <a:pt x="43" y="3"/>
                  </a:lnTo>
                  <a:lnTo>
                    <a:pt x="24" y="0"/>
                  </a:lnTo>
                  <a:lnTo>
                    <a:pt x="3" y="13"/>
                  </a:lnTo>
                  <a:lnTo>
                    <a:pt x="0" y="25"/>
                  </a:lnTo>
                  <a:lnTo>
                    <a:pt x="16" y="31"/>
                  </a:lnTo>
                  <a:lnTo>
                    <a:pt x="27" y="45"/>
                  </a:lnTo>
                  <a:lnTo>
                    <a:pt x="43" y="44"/>
                  </a:lnTo>
                  <a:lnTo>
                    <a:pt x="60" y="44"/>
                  </a:lnTo>
                  <a:lnTo>
                    <a:pt x="59" y="49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8" y="51"/>
                  </a:lnTo>
                  <a:lnTo>
                    <a:pt x="27" y="57"/>
                  </a:lnTo>
                  <a:lnTo>
                    <a:pt x="19" y="61"/>
                  </a:lnTo>
                  <a:lnTo>
                    <a:pt x="38" y="77"/>
                  </a:lnTo>
                  <a:lnTo>
                    <a:pt x="34" y="87"/>
                  </a:lnTo>
                  <a:lnTo>
                    <a:pt x="46" y="89"/>
                  </a:lnTo>
                  <a:lnTo>
                    <a:pt x="60" y="66"/>
                  </a:lnTo>
                  <a:lnTo>
                    <a:pt x="56" y="80"/>
                  </a:lnTo>
                  <a:lnTo>
                    <a:pt x="74" y="87"/>
                  </a:lnTo>
                  <a:lnTo>
                    <a:pt x="80" y="87"/>
                  </a:lnTo>
                  <a:lnTo>
                    <a:pt x="78" y="95"/>
                  </a:lnTo>
                  <a:lnTo>
                    <a:pt x="95" y="101"/>
                  </a:lnTo>
                  <a:lnTo>
                    <a:pt x="110" y="107"/>
                  </a:lnTo>
                  <a:lnTo>
                    <a:pt x="127" y="113"/>
                  </a:lnTo>
                  <a:lnTo>
                    <a:pt x="143" y="120"/>
                  </a:lnTo>
                  <a:lnTo>
                    <a:pt x="151" y="131"/>
                  </a:lnTo>
                  <a:lnTo>
                    <a:pt x="163" y="158"/>
                  </a:lnTo>
                  <a:lnTo>
                    <a:pt x="168" y="162"/>
                  </a:lnTo>
                  <a:lnTo>
                    <a:pt x="158" y="163"/>
                  </a:lnTo>
                  <a:lnTo>
                    <a:pt x="169" y="169"/>
                  </a:lnTo>
                  <a:lnTo>
                    <a:pt x="159" y="169"/>
                  </a:lnTo>
                  <a:lnTo>
                    <a:pt x="163" y="176"/>
                  </a:lnTo>
                  <a:lnTo>
                    <a:pt x="149" y="174"/>
                  </a:lnTo>
                  <a:lnTo>
                    <a:pt x="135" y="198"/>
                  </a:lnTo>
                  <a:lnTo>
                    <a:pt x="155" y="194"/>
                  </a:lnTo>
                  <a:lnTo>
                    <a:pt x="164" y="1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AutoShape 8"/>
            <p:cNvSpPr>
              <a:spLocks/>
            </p:cNvSpPr>
            <p:nvPr/>
          </p:nvSpPr>
          <p:spPr bwMode="gray">
            <a:xfrm>
              <a:off x="6441942" y="2123264"/>
              <a:ext cx="162306" cy="204462"/>
            </a:xfrm>
            <a:custGeom>
              <a:avLst/>
              <a:gdLst>
                <a:gd name="T0" fmla="*/ 71 w 140"/>
                <a:gd name="T1" fmla="*/ 3 h 182"/>
                <a:gd name="T2" fmla="*/ 67 w 140"/>
                <a:gd name="T3" fmla="*/ 0 h 182"/>
                <a:gd name="T4" fmla="*/ 57 w 140"/>
                <a:gd name="T5" fmla="*/ 11 h 182"/>
                <a:gd name="T6" fmla="*/ 43 w 140"/>
                <a:gd name="T7" fmla="*/ 9 h 182"/>
                <a:gd name="T8" fmla="*/ 28 w 140"/>
                <a:gd name="T9" fmla="*/ 6 h 182"/>
                <a:gd name="T10" fmla="*/ 22 w 140"/>
                <a:gd name="T11" fmla="*/ 6 h 182"/>
                <a:gd name="T12" fmla="*/ 18 w 140"/>
                <a:gd name="T13" fmla="*/ 11 h 182"/>
                <a:gd name="T14" fmla="*/ 16 w 140"/>
                <a:gd name="T15" fmla="*/ 11 h 182"/>
                <a:gd name="T16" fmla="*/ 10 w 140"/>
                <a:gd name="T17" fmla="*/ 21 h 182"/>
                <a:gd name="T18" fmla="*/ 11 w 140"/>
                <a:gd name="T19" fmla="*/ 32 h 182"/>
                <a:gd name="T20" fmla="*/ 10 w 140"/>
                <a:gd name="T21" fmla="*/ 30 h 182"/>
                <a:gd name="T22" fmla="*/ 5 w 140"/>
                <a:gd name="T23" fmla="*/ 42 h 182"/>
                <a:gd name="T24" fmla="*/ 0 w 140"/>
                <a:gd name="T25" fmla="*/ 54 h 182"/>
                <a:gd name="T26" fmla="*/ 1 w 140"/>
                <a:gd name="T27" fmla="*/ 65 h 182"/>
                <a:gd name="T28" fmla="*/ 6 w 140"/>
                <a:gd name="T29" fmla="*/ 66 h 182"/>
                <a:gd name="T30" fmla="*/ 6 w 140"/>
                <a:gd name="T31" fmla="*/ 75 h 182"/>
                <a:gd name="T32" fmla="*/ 6 w 140"/>
                <a:gd name="T33" fmla="*/ 84 h 182"/>
                <a:gd name="T34" fmla="*/ 6 w 140"/>
                <a:gd name="T35" fmla="*/ 91 h 182"/>
                <a:gd name="T36" fmla="*/ 16 w 140"/>
                <a:gd name="T37" fmla="*/ 90 h 182"/>
                <a:gd name="T38" fmla="*/ 16 w 140"/>
                <a:gd name="T39" fmla="*/ 75 h 182"/>
                <a:gd name="T40" fmla="*/ 15 w 140"/>
                <a:gd name="T41" fmla="*/ 59 h 182"/>
                <a:gd name="T42" fmla="*/ 22 w 140"/>
                <a:gd name="T43" fmla="*/ 54 h 182"/>
                <a:gd name="T44" fmla="*/ 23 w 140"/>
                <a:gd name="T45" fmla="*/ 62 h 182"/>
                <a:gd name="T46" fmla="*/ 24 w 140"/>
                <a:gd name="T47" fmla="*/ 67 h 182"/>
                <a:gd name="T48" fmla="*/ 29 w 140"/>
                <a:gd name="T49" fmla="*/ 74 h 182"/>
                <a:gd name="T50" fmla="*/ 30 w 140"/>
                <a:gd name="T51" fmla="*/ 81 h 182"/>
                <a:gd name="T52" fmla="*/ 34 w 140"/>
                <a:gd name="T53" fmla="*/ 79 h 182"/>
                <a:gd name="T54" fmla="*/ 41 w 140"/>
                <a:gd name="T55" fmla="*/ 75 h 182"/>
                <a:gd name="T56" fmla="*/ 44 w 140"/>
                <a:gd name="T57" fmla="*/ 74 h 182"/>
                <a:gd name="T58" fmla="*/ 37 w 140"/>
                <a:gd name="T59" fmla="*/ 63 h 182"/>
                <a:gd name="T60" fmla="*/ 39 w 140"/>
                <a:gd name="T61" fmla="*/ 60 h 182"/>
                <a:gd name="T62" fmla="*/ 33 w 140"/>
                <a:gd name="T63" fmla="*/ 51 h 182"/>
                <a:gd name="T64" fmla="*/ 28 w 140"/>
                <a:gd name="T65" fmla="*/ 43 h 182"/>
                <a:gd name="T66" fmla="*/ 32 w 140"/>
                <a:gd name="T67" fmla="*/ 44 h 182"/>
                <a:gd name="T68" fmla="*/ 40 w 140"/>
                <a:gd name="T69" fmla="*/ 38 h 182"/>
                <a:gd name="T70" fmla="*/ 48 w 140"/>
                <a:gd name="T71" fmla="*/ 32 h 182"/>
                <a:gd name="T72" fmla="*/ 50 w 140"/>
                <a:gd name="T73" fmla="*/ 33 h 182"/>
                <a:gd name="T74" fmla="*/ 49 w 140"/>
                <a:gd name="T75" fmla="*/ 28 h 182"/>
                <a:gd name="T76" fmla="*/ 45 w 140"/>
                <a:gd name="T77" fmla="*/ 29 h 182"/>
                <a:gd name="T78" fmla="*/ 31 w 140"/>
                <a:gd name="T79" fmla="*/ 32 h 182"/>
                <a:gd name="T80" fmla="*/ 22 w 140"/>
                <a:gd name="T81" fmla="*/ 38 h 182"/>
                <a:gd name="T82" fmla="*/ 13 w 140"/>
                <a:gd name="T83" fmla="*/ 26 h 182"/>
                <a:gd name="T84" fmla="*/ 18 w 140"/>
                <a:gd name="T85" fmla="*/ 15 h 182"/>
                <a:gd name="T86" fmla="*/ 33 w 140"/>
                <a:gd name="T87" fmla="*/ 15 h 182"/>
                <a:gd name="T88" fmla="*/ 49 w 140"/>
                <a:gd name="T89" fmla="*/ 16 h 182"/>
                <a:gd name="T90" fmla="*/ 64 w 140"/>
                <a:gd name="T91" fmla="*/ 14 h 182"/>
                <a:gd name="T92" fmla="*/ 71 w 140"/>
                <a:gd name="T93" fmla="*/ 3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5"/>
                  </a:moveTo>
                  <a:lnTo>
                    <a:pt x="133" y="0"/>
                  </a:lnTo>
                  <a:lnTo>
                    <a:pt x="113" y="22"/>
                  </a:lnTo>
                  <a:lnTo>
                    <a:pt x="84" y="17"/>
                  </a:lnTo>
                  <a:lnTo>
                    <a:pt x="56" y="13"/>
                  </a:lnTo>
                  <a:lnTo>
                    <a:pt x="43" y="1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0" y="42"/>
                  </a:lnTo>
                  <a:lnTo>
                    <a:pt x="21" y="64"/>
                  </a:lnTo>
                  <a:lnTo>
                    <a:pt x="19" y="61"/>
                  </a:lnTo>
                  <a:lnTo>
                    <a:pt x="9" y="84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11" y="168"/>
                  </a:lnTo>
                  <a:lnTo>
                    <a:pt x="12" y="182"/>
                  </a:lnTo>
                  <a:lnTo>
                    <a:pt x="31" y="179"/>
                  </a:lnTo>
                  <a:lnTo>
                    <a:pt x="31" y="149"/>
                  </a:lnTo>
                  <a:lnTo>
                    <a:pt x="30" y="118"/>
                  </a:lnTo>
                  <a:lnTo>
                    <a:pt x="44" y="108"/>
                  </a:lnTo>
                  <a:lnTo>
                    <a:pt x="45" y="124"/>
                  </a:lnTo>
                  <a:lnTo>
                    <a:pt x="47" y="134"/>
                  </a:lnTo>
                  <a:lnTo>
                    <a:pt x="57" y="148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81" y="150"/>
                  </a:lnTo>
                  <a:lnTo>
                    <a:pt x="86" y="148"/>
                  </a:lnTo>
                  <a:lnTo>
                    <a:pt x="73" y="126"/>
                  </a:lnTo>
                  <a:lnTo>
                    <a:pt x="77" y="120"/>
                  </a:lnTo>
                  <a:lnTo>
                    <a:pt x="66" y="103"/>
                  </a:lnTo>
                  <a:lnTo>
                    <a:pt x="55" y="86"/>
                  </a:lnTo>
                  <a:lnTo>
                    <a:pt x="63" y="88"/>
                  </a:lnTo>
                  <a:lnTo>
                    <a:pt x="79" y="76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96" y="56"/>
                  </a:lnTo>
                  <a:lnTo>
                    <a:pt x="89" y="59"/>
                  </a:lnTo>
                  <a:lnTo>
                    <a:pt x="62" y="64"/>
                  </a:lnTo>
                  <a:lnTo>
                    <a:pt x="43" y="76"/>
                  </a:lnTo>
                  <a:lnTo>
                    <a:pt x="26" y="52"/>
                  </a:lnTo>
                  <a:lnTo>
                    <a:pt x="35" y="30"/>
                  </a:lnTo>
                  <a:lnTo>
                    <a:pt x="65" y="31"/>
                  </a:lnTo>
                  <a:lnTo>
                    <a:pt x="96" y="32"/>
                  </a:lnTo>
                  <a:lnTo>
                    <a:pt x="126" y="28"/>
                  </a:lnTo>
                  <a:lnTo>
                    <a:pt x="14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AutoShape 9"/>
            <p:cNvSpPr>
              <a:spLocks/>
            </p:cNvSpPr>
            <p:nvPr/>
          </p:nvSpPr>
          <p:spPr bwMode="gray">
            <a:xfrm>
              <a:off x="6099043" y="2336714"/>
              <a:ext cx="228600" cy="78639"/>
            </a:xfrm>
            <a:custGeom>
              <a:avLst/>
              <a:gdLst>
                <a:gd name="T0" fmla="*/ 100 w 200"/>
                <a:gd name="T1" fmla="*/ 35 h 68"/>
                <a:gd name="T2" fmla="*/ 99 w 200"/>
                <a:gd name="T3" fmla="*/ 33 h 68"/>
                <a:gd name="T4" fmla="*/ 99 w 200"/>
                <a:gd name="T5" fmla="*/ 23 h 68"/>
                <a:gd name="T6" fmla="*/ 91 w 200"/>
                <a:gd name="T7" fmla="*/ 22 h 68"/>
                <a:gd name="T8" fmla="*/ 83 w 200"/>
                <a:gd name="T9" fmla="*/ 21 h 68"/>
                <a:gd name="T10" fmla="*/ 80 w 200"/>
                <a:gd name="T11" fmla="*/ 13 h 68"/>
                <a:gd name="T12" fmla="*/ 67 w 200"/>
                <a:gd name="T13" fmla="*/ 9 h 68"/>
                <a:gd name="T14" fmla="*/ 61 w 200"/>
                <a:gd name="T15" fmla="*/ 6 h 68"/>
                <a:gd name="T16" fmla="*/ 57 w 200"/>
                <a:gd name="T17" fmla="*/ 11 h 68"/>
                <a:gd name="T18" fmla="*/ 49 w 200"/>
                <a:gd name="T19" fmla="*/ 11 h 68"/>
                <a:gd name="T20" fmla="*/ 40 w 200"/>
                <a:gd name="T21" fmla="*/ 11 h 68"/>
                <a:gd name="T22" fmla="*/ 35 w 200"/>
                <a:gd name="T23" fmla="*/ 6 h 68"/>
                <a:gd name="T24" fmla="*/ 23 w 200"/>
                <a:gd name="T25" fmla="*/ 0 h 68"/>
                <a:gd name="T26" fmla="*/ 9 w 200"/>
                <a:gd name="T27" fmla="*/ 0 h 68"/>
                <a:gd name="T28" fmla="*/ 3 w 200"/>
                <a:gd name="T29" fmla="*/ 8 h 68"/>
                <a:gd name="T30" fmla="*/ 0 w 200"/>
                <a:gd name="T31" fmla="*/ 9 h 68"/>
                <a:gd name="T32" fmla="*/ 11 w 200"/>
                <a:gd name="T33" fmla="*/ 13 h 68"/>
                <a:gd name="T34" fmla="*/ 11 w 200"/>
                <a:gd name="T35" fmla="*/ 16 h 68"/>
                <a:gd name="T36" fmla="*/ 23 w 200"/>
                <a:gd name="T37" fmla="*/ 19 h 68"/>
                <a:gd name="T38" fmla="*/ 34 w 200"/>
                <a:gd name="T39" fmla="*/ 22 h 68"/>
                <a:gd name="T40" fmla="*/ 44 w 200"/>
                <a:gd name="T41" fmla="*/ 24 h 68"/>
                <a:gd name="T42" fmla="*/ 54 w 200"/>
                <a:gd name="T43" fmla="*/ 26 h 68"/>
                <a:gd name="T44" fmla="*/ 68 w 200"/>
                <a:gd name="T45" fmla="*/ 28 h 68"/>
                <a:gd name="T46" fmla="*/ 82 w 200"/>
                <a:gd name="T47" fmla="*/ 29 h 68"/>
                <a:gd name="T48" fmla="*/ 91 w 200"/>
                <a:gd name="T49" fmla="*/ 32 h 68"/>
                <a:gd name="T50" fmla="*/ 100 w 200"/>
                <a:gd name="T51" fmla="*/ 35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AutoShape 10"/>
            <p:cNvSpPr>
              <a:spLocks/>
            </p:cNvSpPr>
            <p:nvPr/>
          </p:nvSpPr>
          <p:spPr bwMode="gray">
            <a:xfrm>
              <a:off x="6547098" y="2404119"/>
              <a:ext cx="98298" cy="56171"/>
            </a:xfrm>
            <a:custGeom>
              <a:avLst/>
              <a:gdLst>
                <a:gd name="T0" fmla="*/ 43 w 85"/>
                <a:gd name="T1" fmla="*/ 0 h 49"/>
                <a:gd name="T2" fmla="*/ 27 w 85"/>
                <a:gd name="T3" fmla="*/ 1 h 49"/>
                <a:gd name="T4" fmla="*/ 16 w 85"/>
                <a:gd name="T5" fmla="*/ 6 h 49"/>
                <a:gd name="T6" fmla="*/ 6 w 85"/>
                <a:gd name="T7" fmla="*/ 12 h 49"/>
                <a:gd name="T8" fmla="*/ 1 w 85"/>
                <a:gd name="T9" fmla="*/ 21 h 49"/>
                <a:gd name="T10" fmla="*/ 0 w 85"/>
                <a:gd name="T11" fmla="*/ 22 h 49"/>
                <a:gd name="T12" fmla="*/ 1 w 85"/>
                <a:gd name="T13" fmla="*/ 25 h 49"/>
                <a:gd name="T14" fmla="*/ 15 w 85"/>
                <a:gd name="T15" fmla="*/ 16 h 49"/>
                <a:gd name="T16" fmla="*/ 29 w 85"/>
                <a:gd name="T17" fmla="*/ 9 h 49"/>
                <a:gd name="T18" fmla="*/ 43 w 85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9"/>
                <a:gd name="T32" fmla="*/ 85 w 85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9">
                  <a:moveTo>
                    <a:pt x="85" y="0"/>
                  </a:moveTo>
                  <a:lnTo>
                    <a:pt x="54" y="1"/>
                  </a:lnTo>
                  <a:lnTo>
                    <a:pt x="32" y="12"/>
                  </a:lnTo>
                  <a:lnTo>
                    <a:pt x="11" y="23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9" y="32"/>
                  </a:lnTo>
                  <a:lnTo>
                    <a:pt x="58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AutoShape 11"/>
            <p:cNvSpPr>
              <a:spLocks/>
            </p:cNvSpPr>
            <p:nvPr/>
          </p:nvSpPr>
          <p:spPr bwMode="gray">
            <a:xfrm>
              <a:off x="6659112" y="2112030"/>
              <a:ext cx="36576" cy="83133"/>
            </a:xfrm>
            <a:custGeom>
              <a:avLst/>
              <a:gdLst>
                <a:gd name="T0" fmla="*/ 16 w 32"/>
                <a:gd name="T1" fmla="*/ 24 h 75"/>
                <a:gd name="T2" fmla="*/ 9 w 32"/>
                <a:gd name="T3" fmla="*/ 15 h 75"/>
                <a:gd name="T4" fmla="*/ 14 w 32"/>
                <a:gd name="T5" fmla="*/ 9 h 75"/>
                <a:gd name="T6" fmla="*/ 11 w 32"/>
                <a:gd name="T7" fmla="*/ 7 h 75"/>
                <a:gd name="T8" fmla="*/ 7 w 32"/>
                <a:gd name="T9" fmla="*/ 10 h 75"/>
                <a:gd name="T10" fmla="*/ 4 w 32"/>
                <a:gd name="T11" fmla="*/ 16 h 75"/>
                <a:gd name="T12" fmla="*/ 3 w 32"/>
                <a:gd name="T13" fmla="*/ 13 h 75"/>
                <a:gd name="T14" fmla="*/ 5 w 32"/>
                <a:gd name="T15" fmla="*/ 5 h 75"/>
                <a:gd name="T16" fmla="*/ 5 w 32"/>
                <a:gd name="T17" fmla="*/ 0 h 75"/>
                <a:gd name="T18" fmla="*/ 0 w 32"/>
                <a:gd name="T19" fmla="*/ 8 h 75"/>
                <a:gd name="T20" fmla="*/ 1 w 32"/>
                <a:gd name="T21" fmla="*/ 17 h 75"/>
                <a:gd name="T22" fmla="*/ 2 w 32"/>
                <a:gd name="T23" fmla="*/ 26 h 75"/>
                <a:gd name="T24" fmla="*/ 9 w 32"/>
                <a:gd name="T25" fmla="*/ 37 h 75"/>
                <a:gd name="T26" fmla="*/ 5 w 32"/>
                <a:gd name="T27" fmla="*/ 22 h 75"/>
                <a:gd name="T28" fmla="*/ 16 w 32"/>
                <a:gd name="T29" fmla="*/ 24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75"/>
                <a:gd name="T47" fmla="*/ 32 w 32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75">
                  <a:moveTo>
                    <a:pt x="32" y="48"/>
                  </a:moveTo>
                  <a:lnTo>
                    <a:pt x="18" y="30"/>
                  </a:lnTo>
                  <a:lnTo>
                    <a:pt x="28" y="19"/>
                  </a:lnTo>
                  <a:lnTo>
                    <a:pt x="22" y="15"/>
                  </a:lnTo>
                  <a:lnTo>
                    <a:pt x="15" y="21"/>
                  </a:lnTo>
                  <a:lnTo>
                    <a:pt x="8" y="33"/>
                  </a:lnTo>
                  <a:lnTo>
                    <a:pt x="6" y="27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3" y="35"/>
                  </a:lnTo>
                  <a:lnTo>
                    <a:pt x="5" y="53"/>
                  </a:lnTo>
                  <a:lnTo>
                    <a:pt x="18" y="75"/>
                  </a:lnTo>
                  <a:lnTo>
                    <a:pt x="10" y="45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gray">
            <a:xfrm>
              <a:off x="6668256" y="2249087"/>
              <a:ext cx="73152" cy="26962"/>
            </a:xfrm>
            <a:custGeom>
              <a:avLst/>
              <a:gdLst>
                <a:gd name="T0" fmla="*/ 32 w 63"/>
                <a:gd name="T1" fmla="*/ 10 h 24"/>
                <a:gd name="T2" fmla="*/ 30 w 63"/>
                <a:gd name="T3" fmla="*/ 12 h 24"/>
                <a:gd name="T4" fmla="*/ 17 w 63"/>
                <a:gd name="T5" fmla="*/ 6 h 24"/>
                <a:gd name="T6" fmla="*/ 8 w 63"/>
                <a:gd name="T7" fmla="*/ 6 h 24"/>
                <a:gd name="T8" fmla="*/ 1 w 63"/>
                <a:gd name="T9" fmla="*/ 5 h 24"/>
                <a:gd name="T10" fmla="*/ 0 w 63"/>
                <a:gd name="T11" fmla="*/ 7 h 24"/>
                <a:gd name="T12" fmla="*/ 1 w 63"/>
                <a:gd name="T13" fmla="*/ 3 h 24"/>
                <a:gd name="T14" fmla="*/ 7 w 63"/>
                <a:gd name="T15" fmla="*/ 0 h 24"/>
                <a:gd name="T16" fmla="*/ 17 w 63"/>
                <a:gd name="T17" fmla="*/ 1 h 24"/>
                <a:gd name="T18" fmla="*/ 27 w 63"/>
                <a:gd name="T19" fmla="*/ 2 h 24"/>
                <a:gd name="T20" fmla="*/ 32 w 63"/>
                <a:gd name="T21" fmla="*/ 1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4"/>
                <a:gd name="T35" fmla="*/ 63 w 6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4">
                  <a:moveTo>
                    <a:pt x="63" y="19"/>
                  </a:moveTo>
                  <a:lnTo>
                    <a:pt x="60" y="24"/>
                  </a:lnTo>
                  <a:lnTo>
                    <a:pt x="33" y="12"/>
                  </a:lnTo>
                  <a:lnTo>
                    <a:pt x="15" y="1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4" y="0"/>
                  </a:lnTo>
                  <a:lnTo>
                    <a:pt x="33" y="1"/>
                  </a:lnTo>
                  <a:lnTo>
                    <a:pt x="53" y="3"/>
                  </a:lnTo>
                  <a:lnTo>
                    <a:pt x="63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AutoShape 13"/>
            <p:cNvSpPr>
              <a:spLocks/>
            </p:cNvSpPr>
            <p:nvPr/>
          </p:nvSpPr>
          <p:spPr bwMode="gray">
            <a:xfrm>
              <a:off x="6455658" y="2399625"/>
              <a:ext cx="82296" cy="17975"/>
            </a:xfrm>
            <a:custGeom>
              <a:avLst/>
              <a:gdLst>
                <a:gd name="T0" fmla="*/ 36 w 71"/>
                <a:gd name="T1" fmla="*/ 1 h 16"/>
                <a:gd name="T2" fmla="*/ 36 w 71"/>
                <a:gd name="T3" fmla="*/ 1 h 16"/>
                <a:gd name="T4" fmla="*/ 33 w 71"/>
                <a:gd name="T5" fmla="*/ 0 h 16"/>
                <a:gd name="T6" fmla="*/ 30 w 71"/>
                <a:gd name="T7" fmla="*/ 3 h 16"/>
                <a:gd name="T8" fmla="*/ 24 w 71"/>
                <a:gd name="T9" fmla="*/ 3 h 16"/>
                <a:gd name="T10" fmla="*/ 15 w 71"/>
                <a:gd name="T11" fmla="*/ 2 h 16"/>
                <a:gd name="T12" fmla="*/ 6 w 71"/>
                <a:gd name="T13" fmla="*/ 1 h 16"/>
                <a:gd name="T14" fmla="*/ 0 w 71"/>
                <a:gd name="T15" fmla="*/ 6 h 16"/>
                <a:gd name="T16" fmla="*/ 5 w 71"/>
                <a:gd name="T17" fmla="*/ 8 h 16"/>
                <a:gd name="T18" fmla="*/ 16 w 71"/>
                <a:gd name="T19" fmla="*/ 7 h 16"/>
                <a:gd name="T20" fmla="*/ 27 w 71"/>
                <a:gd name="T21" fmla="*/ 6 h 16"/>
                <a:gd name="T22" fmla="*/ 36 w 71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6"/>
                <a:gd name="T38" fmla="*/ 71 w 7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6">
                  <a:moveTo>
                    <a:pt x="71" y="2"/>
                  </a:moveTo>
                  <a:lnTo>
                    <a:pt x="71" y="1"/>
                  </a:lnTo>
                  <a:lnTo>
                    <a:pt x="66" y="0"/>
                  </a:lnTo>
                  <a:lnTo>
                    <a:pt x="59" y="7"/>
                  </a:lnTo>
                  <a:lnTo>
                    <a:pt x="47" y="6"/>
                  </a:lnTo>
                  <a:lnTo>
                    <a:pt x="29" y="4"/>
                  </a:lnTo>
                  <a:lnTo>
                    <a:pt x="11" y="1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31" y="14"/>
                  </a:lnTo>
                  <a:lnTo>
                    <a:pt x="53" y="13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gray">
            <a:xfrm>
              <a:off x="6099043" y="2213138"/>
              <a:ext cx="41148" cy="42690"/>
            </a:xfrm>
            <a:custGeom>
              <a:avLst/>
              <a:gdLst>
                <a:gd name="T0" fmla="*/ 18 w 36"/>
                <a:gd name="T1" fmla="*/ 13 h 38"/>
                <a:gd name="T2" fmla="*/ 17 w 36"/>
                <a:gd name="T3" fmla="*/ 19 h 38"/>
                <a:gd name="T4" fmla="*/ 7 w 36"/>
                <a:gd name="T5" fmla="*/ 13 h 38"/>
                <a:gd name="T6" fmla="*/ 4 w 36"/>
                <a:gd name="T7" fmla="*/ 7 h 38"/>
                <a:gd name="T8" fmla="*/ 0 w 36"/>
                <a:gd name="T9" fmla="*/ 5 h 38"/>
                <a:gd name="T10" fmla="*/ 5 w 36"/>
                <a:gd name="T11" fmla="*/ 1 h 38"/>
                <a:gd name="T12" fmla="*/ 7 w 36"/>
                <a:gd name="T13" fmla="*/ 0 h 38"/>
                <a:gd name="T14" fmla="*/ 11 w 36"/>
                <a:gd name="T15" fmla="*/ 10 h 38"/>
                <a:gd name="T16" fmla="*/ 18 w 36"/>
                <a:gd name="T17" fmla="*/ 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gray">
            <a:xfrm>
              <a:off x="6380220" y="2397379"/>
              <a:ext cx="61722" cy="24715"/>
            </a:xfrm>
            <a:custGeom>
              <a:avLst/>
              <a:gdLst>
                <a:gd name="T0" fmla="*/ 27 w 54"/>
                <a:gd name="T1" fmla="*/ 7 h 21"/>
                <a:gd name="T2" fmla="*/ 25 w 54"/>
                <a:gd name="T3" fmla="*/ 3 h 21"/>
                <a:gd name="T4" fmla="*/ 22 w 54"/>
                <a:gd name="T5" fmla="*/ 4 h 21"/>
                <a:gd name="T6" fmla="*/ 12 w 54"/>
                <a:gd name="T7" fmla="*/ 0 h 21"/>
                <a:gd name="T8" fmla="*/ 17 w 54"/>
                <a:gd name="T9" fmla="*/ 6 h 21"/>
                <a:gd name="T10" fmla="*/ 11 w 54"/>
                <a:gd name="T11" fmla="*/ 6 h 21"/>
                <a:gd name="T12" fmla="*/ 2 w 54"/>
                <a:gd name="T13" fmla="*/ 5 h 21"/>
                <a:gd name="T14" fmla="*/ 0 w 54"/>
                <a:gd name="T15" fmla="*/ 11 h 21"/>
                <a:gd name="T16" fmla="*/ 10 w 54"/>
                <a:gd name="T17" fmla="*/ 10 h 21"/>
                <a:gd name="T18" fmla="*/ 19 w 54"/>
                <a:gd name="T19" fmla="*/ 8 h 21"/>
                <a:gd name="T20" fmla="*/ 22 w 54"/>
                <a:gd name="T21" fmla="*/ 8 h 21"/>
                <a:gd name="T22" fmla="*/ 22 w 54"/>
                <a:gd name="T23" fmla="*/ 8 h 21"/>
                <a:gd name="T24" fmla="*/ 27 w 54"/>
                <a:gd name="T25" fmla="*/ 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1"/>
                <a:gd name="T41" fmla="*/ 54 w 5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1">
                  <a:moveTo>
                    <a:pt x="54" y="13"/>
                  </a:moveTo>
                  <a:lnTo>
                    <a:pt x="50" y="6"/>
                  </a:lnTo>
                  <a:lnTo>
                    <a:pt x="43" y="8"/>
                  </a:lnTo>
                  <a:lnTo>
                    <a:pt x="24" y="0"/>
                  </a:lnTo>
                  <a:lnTo>
                    <a:pt x="34" y="12"/>
                  </a:lnTo>
                  <a:lnTo>
                    <a:pt x="22" y="12"/>
                  </a:lnTo>
                  <a:lnTo>
                    <a:pt x="4" y="9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5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AutoShape 16"/>
            <p:cNvSpPr>
              <a:spLocks/>
            </p:cNvSpPr>
            <p:nvPr/>
          </p:nvSpPr>
          <p:spPr bwMode="gray">
            <a:xfrm>
              <a:off x="6435084" y="2433328"/>
              <a:ext cx="45720" cy="22468"/>
            </a:xfrm>
            <a:custGeom>
              <a:avLst/>
              <a:gdLst>
                <a:gd name="T0" fmla="*/ 20 w 38"/>
                <a:gd name="T1" fmla="*/ 9 h 20"/>
                <a:gd name="T2" fmla="*/ 12 w 38"/>
                <a:gd name="T3" fmla="*/ 10 h 20"/>
                <a:gd name="T4" fmla="*/ 3 w 38"/>
                <a:gd name="T5" fmla="*/ 4 h 20"/>
                <a:gd name="T6" fmla="*/ 0 w 38"/>
                <a:gd name="T7" fmla="*/ 0 h 20"/>
                <a:gd name="T8" fmla="*/ 12 w 38"/>
                <a:gd name="T9" fmla="*/ 0 h 20"/>
                <a:gd name="T10" fmla="*/ 20 w 38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0"/>
                <a:gd name="T20" fmla="*/ 38 w 3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0">
                  <a:moveTo>
                    <a:pt x="38" y="17"/>
                  </a:moveTo>
                  <a:lnTo>
                    <a:pt x="23" y="20"/>
                  </a:lnTo>
                  <a:lnTo>
                    <a:pt x="5" y="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AutoShape 17"/>
            <p:cNvSpPr>
              <a:spLocks/>
            </p:cNvSpPr>
            <p:nvPr/>
          </p:nvSpPr>
          <p:spPr bwMode="gray">
            <a:xfrm>
              <a:off x="6620250" y="2255828"/>
              <a:ext cx="32004" cy="20222"/>
            </a:xfrm>
            <a:custGeom>
              <a:avLst/>
              <a:gdLst>
                <a:gd name="T0" fmla="*/ 14 w 27"/>
                <a:gd name="T1" fmla="*/ 4 h 19"/>
                <a:gd name="T2" fmla="*/ 9 w 27"/>
                <a:gd name="T3" fmla="*/ 9 h 19"/>
                <a:gd name="T4" fmla="*/ 0 w 27"/>
                <a:gd name="T5" fmla="*/ 3 h 19"/>
                <a:gd name="T6" fmla="*/ 4 w 27"/>
                <a:gd name="T7" fmla="*/ 0 h 19"/>
                <a:gd name="T8" fmla="*/ 14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7" y="8"/>
                  </a:moveTo>
                  <a:lnTo>
                    <a:pt x="17" y="19"/>
                  </a:lnTo>
                  <a:lnTo>
                    <a:pt x="0" y="7"/>
                  </a:lnTo>
                  <a:lnTo>
                    <a:pt x="8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AutoShape 18"/>
            <p:cNvSpPr>
              <a:spLocks/>
            </p:cNvSpPr>
            <p:nvPr/>
          </p:nvSpPr>
          <p:spPr bwMode="gray">
            <a:xfrm>
              <a:off x="6325356" y="2397379"/>
              <a:ext cx="29718" cy="15728"/>
            </a:xfrm>
            <a:custGeom>
              <a:avLst/>
              <a:gdLst>
                <a:gd name="T0" fmla="*/ 13 w 25"/>
                <a:gd name="T1" fmla="*/ 4 h 14"/>
                <a:gd name="T2" fmla="*/ 11 w 25"/>
                <a:gd name="T3" fmla="*/ 1 h 14"/>
                <a:gd name="T4" fmla="*/ 0 w 25"/>
                <a:gd name="T5" fmla="*/ 0 h 14"/>
                <a:gd name="T6" fmla="*/ 7 w 25"/>
                <a:gd name="T7" fmla="*/ 7 h 14"/>
                <a:gd name="T8" fmla="*/ 13 w 25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5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utoShape 19"/>
            <p:cNvSpPr>
              <a:spLocks/>
            </p:cNvSpPr>
            <p:nvPr/>
          </p:nvSpPr>
          <p:spPr bwMode="gray">
            <a:xfrm>
              <a:off x="5897875" y="2127758"/>
              <a:ext cx="20574" cy="26962"/>
            </a:xfrm>
            <a:custGeom>
              <a:avLst/>
              <a:gdLst>
                <a:gd name="T0" fmla="*/ 9 w 18"/>
                <a:gd name="T1" fmla="*/ 6 h 24"/>
                <a:gd name="T2" fmla="*/ 8 w 18"/>
                <a:gd name="T3" fmla="*/ 12 h 24"/>
                <a:gd name="T4" fmla="*/ 0 w 18"/>
                <a:gd name="T5" fmla="*/ 1 h 24"/>
                <a:gd name="T6" fmla="*/ 2 w 18"/>
                <a:gd name="T7" fmla="*/ 0 h 24"/>
                <a:gd name="T8" fmla="*/ 9 w 1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13"/>
                  </a:moveTo>
                  <a:lnTo>
                    <a:pt x="16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AutoShape 20"/>
            <p:cNvSpPr>
              <a:spLocks/>
            </p:cNvSpPr>
            <p:nvPr/>
          </p:nvSpPr>
          <p:spPr bwMode="gray">
            <a:xfrm>
              <a:off x="6361932" y="2399625"/>
              <a:ext cx="18288" cy="17975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6 h 17"/>
                <a:gd name="T6" fmla="*/ 4 w 17"/>
                <a:gd name="T7" fmla="*/ 8 h 17"/>
                <a:gd name="T8" fmla="*/ 8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5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8" y="17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utoShape 21"/>
            <p:cNvSpPr>
              <a:spLocks/>
            </p:cNvSpPr>
            <p:nvPr/>
          </p:nvSpPr>
          <p:spPr bwMode="gray">
            <a:xfrm>
              <a:off x="6160765" y="2242347"/>
              <a:ext cx="18288" cy="17975"/>
            </a:xfrm>
            <a:custGeom>
              <a:avLst/>
              <a:gdLst>
                <a:gd name="T0" fmla="*/ 8 w 15"/>
                <a:gd name="T1" fmla="*/ 3 h 15"/>
                <a:gd name="T2" fmla="*/ 4 w 15"/>
                <a:gd name="T3" fmla="*/ 7 h 15"/>
                <a:gd name="T4" fmla="*/ 0 w 15"/>
                <a:gd name="T5" fmla="*/ 8 h 15"/>
                <a:gd name="T6" fmla="*/ 1 w 15"/>
                <a:gd name="T7" fmla="*/ 0 h 15"/>
                <a:gd name="T8" fmla="*/ 8 w 1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6"/>
                  </a:moveTo>
                  <a:lnTo>
                    <a:pt x="7" y="13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AutoShape 22"/>
            <p:cNvSpPr>
              <a:spLocks/>
            </p:cNvSpPr>
            <p:nvPr/>
          </p:nvSpPr>
          <p:spPr bwMode="gray">
            <a:xfrm>
              <a:off x="6533382" y="2294024"/>
              <a:ext cx="16002" cy="35949"/>
            </a:xfrm>
            <a:custGeom>
              <a:avLst/>
              <a:gdLst>
                <a:gd name="T0" fmla="*/ 7 w 13"/>
                <a:gd name="T1" fmla="*/ 11 h 32"/>
                <a:gd name="T2" fmla="*/ 6 w 13"/>
                <a:gd name="T3" fmla="*/ 10 h 32"/>
                <a:gd name="T4" fmla="*/ 6 w 13"/>
                <a:gd name="T5" fmla="*/ 4 h 32"/>
                <a:gd name="T6" fmla="*/ 6 w 13"/>
                <a:gd name="T7" fmla="*/ 0 h 32"/>
                <a:gd name="T8" fmla="*/ 0 w 13"/>
                <a:gd name="T9" fmla="*/ 16 h 32"/>
                <a:gd name="T10" fmla="*/ 7 w 13"/>
                <a:gd name="T11" fmla="*/ 1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2"/>
                <a:gd name="T20" fmla="*/ 13 w 1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2">
                  <a:moveTo>
                    <a:pt x="13" y="22"/>
                  </a:moveTo>
                  <a:lnTo>
                    <a:pt x="11" y="2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gray">
            <a:xfrm>
              <a:off x="6825990" y="2325480"/>
              <a:ext cx="11430" cy="20222"/>
            </a:xfrm>
            <a:custGeom>
              <a:avLst/>
              <a:gdLst>
                <a:gd name="T0" fmla="*/ 5 w 8"/>
                <a:gd name="T1" fmla="*/ 7 h 18"/>
                <a:gd name="T2" fmla="*/ 4 w 8"/>
                <a:gd name="T3" fmla="*/ 0 h 18"/>
                <a:gd name="T4" fmla="*/ 0 w 8"/>
                <a:gd name="T5" fmla="*/ 2 h 18"/>
                <a:gd name="T6" fmla="*/ 0 w 8"/>
                <a:gd name="T7" fmla="*/ 9 h 18"/>
                <a:gd name="T8" fmla="*/ 5 w 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AutoShape 24"/>
            <p:cNvSpPr>
              <a:spLocks/>
            </p:cNvSpPr>
            <p:nvPr/>
          </p:nvSpPr>
          <p:spPr bwMode="gray">
            <a:xfrm>
              <a:off x="5939023" y="2197410"/>
              <a:ext cx="13716" cy="20222"/>
            </a:xfrm>
            <a:custGeom>
              <a:avLst/>
              <a:gdLst>
                <a:gd name="T0" fmla="*/ 6 w 13"/>
                <a:gd name="T1" fmla="*/ 9 h 18"/>
                <a:gd name="T2" fmla="*/ 2 w 13"/>
                <a:gd name="T3" fmla="*/ 9 h 18"/>
                <a:gd name="T4" fmla="*/ 0 w 13"/>
                <a:gd name="T5" fmla="*/ 0 h 18"/>
                <a:gd name="T6" fmla="*/ 6 w 13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8"/>
                <a:gd name="T14" fmla="*/ 13 w 1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8">
                  <a:moveTo>
                    <a:pt x="13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8" name="AutoShape 25"/>
            <p:cNvSpPr>
              <a:spLocks/>
            </p:cNvSpPr>
            <p:nvPr/>
          </p:nvSpPr>
          <p:spPr bwMode="gray">
            <a:xfrm>
              <a:off x="6528810" y="2300765"/>
              <a:ext cx="9144" cy="20222"/>
            </a:xfrm>
            <a:custGeom>
              <a:avLst/>
              <a:gdLst>
                <a:gd name="T0" fmla="*/ 4 w 10"/>
                <a:gd name="T1" fmla="*/ 3 h 18"/>
                <a:gd name="T2" fmla="*/ 4 w 10"/>
                <a:gd name="T3" fmla="*/ 0 h 18"/>
                <a:gd name="T4" fmla="*/ 2 w 10"/>
                <a:gd name="T5" fmla="*/ 1 h 18"/>
                <a:gd name="T6" fmla="*/ 0 w 10"/>
                <a:gd name="T7" fmla="*/ 9 h 18"/>
                <a:gd name="T8" fmla="*/ 4 w 10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7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8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" name="AutoShape 26"/>
            <p:cNvSpPr>
              <a:spLocks/>
            </p:cNvSpPr>
            <p:nvPr/>
          </p:nvSpPr>
          <p:spPr bwMode="gray">
            <a:xfrm>
              <a:off x="6579102" y="2215385"/>
              <a:ext cx="25146" cy="6741"/>
            </a:xfrm>
            <a:custGeom>
              <a:avLst/>
              <a:gdLst>
                <a:gd name="T0" fmla="*/ 11 w 21"/>
                <a:gd name="T1" fmla="*/ 3 h 6"/>
                <a:gd name="T2" fmla="*/ 5 w 21"/>
                <a:gd name="T3" fmla="*/ 0 h 6"/>
                <a:gd name="T4" fmla="*/ 0 w 21"/>
                <a:gd name="T5" fmla="*/ 3 h 6"/>
                <a:gd name="T6" fmla="*/ 11 w 21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0" name="AutoShape 27"/>
            <p:cNvSpPr>
              <a:spLocks/>
            </p:cNvSpPr>
            <p:nvPr/>
          </p:nvSpPr>
          <p:spPr bwMode="gray">
            <a:xfrm>
              <a:off x="6819132" y="2345701"/>
              <a:ext cx="9144" cy="15728"/>
            </a:xfrm>
            <a:custGeom>
              <a:avLst/>
              <a:gdLst>
                <a:gd name="T0" fmla="*/ 4 w 8"/>
                <a:gd name="T1" fmla="*/ 4 h 14"/>
                <a:gd name="T2" fmla="*/ 1 w 8"/>
                <a:gd name="T3" fmla="*/ 7 h 14"/>
                <a:gd name="T4" fmla="*/ 0 w 8"/>
                <a:gd name="T5" fmla="*/ 0 h 14"/>
                <a:gd name="T6" fmla="*/ 4 w 8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8" y="7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1" name="AutoShape 28"/>
            <p:cNvSpPr>
              <a:spLocks/>
            </p:cNvSpPr>
            <p:nvPr/>
          </p:nvSpPr>
          <p:spPr bwMode="gray">
            <a:xfrm>
              <a:off x="6284208" y="2363676"/>
              <a:ext cx="34290" cy="6741"/>
            </a:xfrm>
            <a:custGeom>
              <a:avLst/>
              <a:gdLst>
                <a:gd name="T0" fmla="*/ 15 w 30"/>
                <a:gd name="T1" fmla="*/ 0 h 5"/>
                <a:gd name="T2" fmla="*/ 4 w 30"/>
                <a:gd name="T3" fmla="*/ 3 h 5"/>
                <a:gd name="T4" fmla="*/ 0 w 30"/>
                <a:gd name="T5" fmla="*/ 1 h 5"/>
                <a:gd name="T6" fmla="*/ 15 w 3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30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AutoShape 29"/>
            <p:cNvSpPr>
              <a:spLocks/>
            </p:cNvSpPr>
            <p:nvPr/>
          </p:nvSpPr>
          <p:spPr bwMode="gray">
            <a:xfrm>
              <a:off x="6320784" y="2033391"/>
              <a:ext cx="22860" cy="24715"/>
            </a:xfrm>
            <a:custGeom>
              <a:avLst/>
              <a:gdLst>
                <a:gd name="T0" fmla="*/ 6 w 20"/>
                <a:gd name="T1" fmla="*/ 11 h 21"/>
                <a:gd name="T2" fmla="*/ 0 w 20"/>
                <a:gd name="T3" fmla="*/ 4 h 21"/>
                <a:gd name="T4" fmla="*/ 10 w 20"/>
                <a:gd name="T5" fmla="*/ 0 h 21"/>
                <a:gd name="T6" fmla="*/ 10 w 20"/>
                <a:gd name="T7" fmla="*/ 1 h 21"/>
                <a:gd name="T8" fmla="*/ 9 w 20"/>
                <a:gd name="T9" fmla="*/ 6 h 21"/>
                <a:gd name="T10" fmla="*/ 6 w 20"/>
                <a:gd name="T11" fmla="*/ 1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21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12"/>
                  </a:lnTo>
                  <a:lnTo>
                    <a:pt x="1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3" name="AutoShape 31"/>
            <p:cNvSpPr>
              <a:spLocks/>
            </p:cNvSpPr>
            <p:nvPr/>
          </p:nvSpPr>
          <p:spPr bwMode="gray">
            <a:xfrm>
              <a:off x="7541507" y="2019909"/>
              <a:ext cx="4572" cy="4494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2 h 2"/>
                <a:gd name="T4" fmla="*/ 1 w 4"/>
                <a:gd name="T5" fmla="*/ 1 h 2"/>
                <a:gd name="T6" fmla="*/ 1 w 4"/>
                <a:gd name="T7" fmla="*/ 0 h 2"/>
                <a:gd name="T8" fmla="*/ 2 w 4"/>
                <a:gd name="T9" fmla="*/ 1 h 2"/>
                <a:gd name="T10" fmla="*/ 1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gray">
            <a:xfrm>
              <a:off x="6910572" y="1903074"/>
              <a:ext cx="4572" cy="4494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1 w 4"/>
                <a:gd name="T5" fmla="*/ 1 h 4"/>
                <a:gd name="T6" fmla="*/ 1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gray">
            <a:xfrm>
              <a:off x="7253472" y="1963738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6" name="AutoShape 35"/>
            <p:cNvSpPr>
              <a:spLocks/>
            </p:cNvSpPr>
            <p:nvPr/>
          </p:nvSpPr>
          <p:spPr bwMode="gray">
            <a:xfrm>
              <a:off x="6213343" y="1977219"/>
              <a:ext cx="235458" cy="168513"/>
            </a:xfrm>
            <a:custGeom>
              <a:avLst/>
              <a:gdLst>
                <a:gd name="T0" fmla="*/ 77 w 208"/>
                <a:gd name="T1" fmla="*/ 0 h 149"/>
                <a:gd name="T2" fmla="*/ 84 w 208"/>
                <a:gd name="T3" fmla="*/ 5 h 149"/>
                <a:gd name="T4" fmla="*/ 83 w 208"/>
                <a:gd name="T5" fmla="*/ 13 h 149"/>
                <a:gd name="T6" fmla="*/ 89 w 208"/>
                <a:gd name="T7" fmla="*/ 11 h 149"/>
                <a:gd name="T8" fmla="*/ 89 w 208"/>
                <a:gd name="T9" fmla="*/ 14 h 149"/>
                <a:gd name="T10" fmla="*/ 91 w 208"/>
                <a:gd name="T11" fmla="*/ 15 h 149"/>
                <a:gd name="T12" fmla="*/ 103 w 208"/>
                <a:gd name="T13" fmla="*/ 21 h 149"/>
                <a:gd name="T14" fmla="*/ 92 w 208"/>
                <a:gd name="T15" fmla="*/ 24 h 149"/>
                <a:gd name="T16" fmla="*/ 95 w 208"/>
                <a:gd name="T17" fmla="*/ 30 h 149"/>
                <a:gd name="T18" fmla="*/ 88 w 208"/>
                <a:gd name="T19" fmla="*/ 32 h 149"/>
                <a:gd name="T20" fmla="*/ 85 w 208"/>
                <a:gd name="T21" fmla="*/ 35 h 149"/>
                <a:gd name="T22" fmla="*/ 76 w 208"/>
                <a:gd name="T23" fmla="*/ 33 h 149"/>
                <a:gd name="T24" fmla="*/ 67 w 208"/>
                <a:gd name="T25" fmla="*/ 32 h 149"/>
                <a:gd name="T26" fmla="*/ 64 w 208"/>
                <a:gd name="T27" fmla="*/ 41 h 149"/>
                <a:gd name="T28" fmla="*/ 61 w 208"/>
                <a:gd name="T29" fmla="*/ 50 h 149"/>
                <a:gd name="T30" fmla="*/ 59 w 208"/>
                <a:gd name="T31" fmla="*/ 56 h 149"/>
                <a:gd name="T32" fmla="*/ 54 w 208"/>
                <a:gd name="T33" fmla="*/ 66 h 149"/>
                <a:gd name="T34" fmla="*/ 45 w 208"/>
                <a:gd name="T35" fmla="*/ 70 h 149"/>
                <a:gd name="T36" fmla="*/ 31 w 208"/>
                <a:gd name="T37" fmla="*/ 67 h 149"/>
                <a:gd name="T38" fmla="*/ 27 w 208"/>
                <a:gd name="T39" fmla="*/ 72 h 149"/>
                <a:gd name="T40" fmla="*/ 12 w 208"/>
                <a:gd name="T41" fmla="*/ 75 h 149"/>
                <a:gd name="T42" fmla="*/ 2 w 208"/>
                <a:gd name="T43" fmla="*/ 69 h 149"/>
                <a:gd name="T44" fmla="*/ 0 w 208"/>
                <a:gd name="T45" fmla="*/ 60 h 149"/>
                <a:gd name="T46" fmla="*/ 0 w 208"/>
                <a:gd name="T47" fmla="*/ 62 h 149"/>
                <a:gd name="T48" fmla="*/ 9 w 208"/>
                <a:gd name="T49" fmla="*/ 66 h 149"/>
                <a:gd name="T50" fmla="*/ 17 w 208"/>
                <a:gd name="T51" fmla="*/ 69 h 149"/>
                <a:gd name="T52" fmla="*/ 15 w 208"/>
                <a:gd name="T53" fmla="*/ 68 h 149"/>
                <a:gd name="T54" fmla="*/ 17 w 208"/>
                <a:gd name="T55" fmla="*/ 66 h 149"/>
                <a:gd name="T56" fmla="*/ 18 w 208"/>
                <a:gd name="T57" fmla="*/ 60 h 149"/>
                <a:gd name="T58" fmla="*/ 18 w 208"/>
                <a:gd name="T59" fmla="*/ 57 h 149"/>
                <a:gd name="T60" fmla="*/ 19 w 208"/>
                <a:gd name="T61" fmla="*/ 53 h 149"/>
                <a:gd name="T62" fmla="*/ 27 w 208"/>
                <a:gd name="T63" fmla="*/ 50 h 149"/>
                <a:gd name="T64" fmla="*/ 34 w 208"/>
                <a:gd name="T65" fmla="*/ 48 h 149"/>
                <a:gd name="T66" fmla="*/ 41 w 208"/>
                <a:gd name="T67" fmla="*/ 39 h 149"/>
                <a:gd name="T68" fmla="*/ 47 w 208"/>
                <a:gd name="T69" fmla="*/ 29 h 149"/>
                <a:gd name="T70" fmla="*/ 53 w 208"/>
                <a:gd name="T71" fmla="*/ 36 h 149"/>
                <a:gd name="T72" fmla="*/ 55 w 208"/>
                <a:gd name="T73" fmla="*/ 31 h 149"/>
                <a:gd name="T74" fmla="*/ 57 w 208"/>
                <a:gd name="T75" fmla="*/ 26 h 149"/>
                <a:gd name="T76" fmla="*/ 59 w 208"/>
                <a:gd name="T77" fmla="*/ 32 h 149"/>
                <a:gd name="T78" fmla="*/ 59 w 208"/>
                <a:gd name="T79" fmla="*/ 27 h 149"/>
                <a:gd name="T80" fmla="*/ 62 w 208"/>
                <a:gd name="T81" fmla="*/ 24 h 149"/>
                <a:gd name="T82" fmla="*/ 61 w 208"/>
                <a:gd name="T83" fmla="*/ 21 h 149"/>
                <a:gd name="T84" fmla="*/ 64 w 208"/>
                <a:gd name="T85" fmla="*/ 18 h 149"/>
                <a:gd name="T86" fmla="*/ 69 w 208"/>
                <a:gd name="T87" fmla="*/ 9 h 149"/>
                <a:gd name="T88" fmla="*/ 74 w 208"/>
                <a:gd name="T89" fmla="*/ 0 h 149"/>
                <a:gd name="T90" fmla="*/ 75 w 208"/>
                <a:gd name="T91" fmla="*/ 3 h 149"/>
                <a:gd name="T92" fmla="*/ 77 w 208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49"/>
                <a:gd name="T143" fmla="*/ 208 w 208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49">
                  <a:moveTo>
                    <a:pt x="156" y="0"/>
                  </a:moveTo>
                  <a:lnTo>
                    <a:pt x="169" y="10"/>
                  </a:lnTo>
                  <a:lnTo>
                    <a:pt x="168" y="26"/>
                  </a:lnTo>
                  <a:lnTo>
                    <a:pt x="179" y="22"/>
                  </a:lnTo>
                  <a:lnTo>
                    <a:pt x="179" y="28"/>
                  </a:lnTo>
                  <a:lnTo>
                    <a:pt x="183" y="29"/>
                  </a:lnTo>
                  <a:lnTo>
                    <a:pt x="208" y="41"/>
                  </a:lnTo>
                  <a:lnTo>
                    <a:pt x="186" y="48"/>
                  </a:lnTo>
                  <a:lnTo>
                    <a:pt x="192" y="60"/>
                  </a:lnTo>
                  <a:lnTo>
                    <a:pt x="177" y="64"/>
                  </a:lnTo>
                  <a:lnTo>
                    <a:pt x="172" y="69"/>
                  </a:lnTo>
                  <a:lnTo>
                    <a:pt x="154" y="66"/>
                  </a:lnTo>
                  <a:lnTo>
                    <a:pt x="135" y="64"/>
                  </a:lnTo>
                  <a:lnTo>
                    <a:pt x="129" y="81"/>
                  </a:lnTo>
                  <a:lnTo>
                    <a:pt x="124" y="99"/>
                  </a:lnTo>
                  <a:lnTo>
                    <a:pt x="119" y="111"/>
                  </a:lnTo>
                  <a:lnTo>
                    <a:pt x="109" y="132"/>
                  </a:lnTo>
                  <a:lnTo>
                    <a:pt x="91" y="140"/>
                  </a:lnTo>
                  <a:lnTo>
                    <a:pt x="63" y="134"/>
                  </a:lnTo>
                  <a:lnTo>
                    <a:pt x="55" y="143"/>
                  </a:lnTo>
                  <a:lnTo>
                    <a:pt x="25" y="149"/>
                  </a:lnTo>
                  <a:lnTo>
                    <a:pt x="5" y="13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18" y="132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4" y="131"/>
                  </a:lnTo>
                  <a:lnTo>
                    <a:pt x="36" y="119"/>
                  </a:lnTo>
                  <a:lnTo>
                    <a:pt x="37" y="113"/>
                  </a:lnTo>
                  <a:lnTo>
                    <a:pt x="39" y="106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2" y="77"/>
                  </a:lnTo>
                  <a:lnTo>
                    <a:pt x="95" y="58"/>
                  </a:lnTo>
                  <a:lnTo>
                    <a:pt x="107" y="71"/>
                  </a:lnTo>
                  <a:lnTo>
                    <a:pt x="112" y="62"/>
                  </a:lnTo>
                  <a:lnTo>
                    <a:pt x="115" y="51"/>
                  </a:lnTo>
                  <a:lnTo>
                    <a:pt x="120" y="64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9" y="35"/>
                  </a:lnTo>
                  <a:lnTo>
                    <a:pt x="139" y="17"/>
                  </a:lnTo>
                  <a:lnTo>
                    <a:pt x="149" y="0"/>
                  </a:lnTo>
                  <a:lnTo>
                    <a:pt x="15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gray">
            <a:xfrm>
              <a:off x="5968741" y="1986207"/>
              <a:ext cx="109728" cy="146045"/>
            </a:xfrm>
            <a:custGeom>
              <a:avLst/>
              <a:gdLst>
                <a:gd name="T0" fmla="*/ 40 w 95"/>
                <a:gd name="T1" fmla="*/ 65 h 128"/>
                <a:gd name="T2" fmla="*/ 27 w 95"/>
                <a:gd name="T3" fmla="*/ 56 h 128"/>
                <a:gd name="T4" fmla="*/ 15 w 95"/>
                <a:gd name="T5" fmla="*/ 46 h 128"/>
                <a:gd name="T6" fmla="*/ 9 w 95"/>
                <a:gd name="T7" fmla="*/ 32 h 128"/>
                <a:gd name="T8" fmla="*/ 4 w 95"/>
                <a:gd name="T9" fmla="*/ 17 h 128"/>
                <a:gd name="T10" fmla="*/ 0 w 95"/>
                <a:gd name="T11" fmla="*/ 2 h 128"/>
                <a:gd name="T12" fmla="*/ 1 w 95"/>
                <a:gd name="T13" fmla="*/ 0 h 128"/>
                <a:gd name="T14" fmla="*/ 9 w 95"/>
                <a:gd name="T15" fmla="*/ 4 h 128"/>
                <a:gd name="T16" fmla="*/ 10 w 95"/>
                <a:gd name="T17" fmla="*/ 10 h 128"/>
                <a:gd name="T18" fmla="*/ 17 w 95"/>
                <a:gd name="T19" fmla="*/ 10 h 128"/>
                <a:gd name="T20" fmla="*/ 22 w 95"/>
                <a:gd name="T21" fmla="*/ 4 h 128"/>
                <a:gd name="T22" fmla="*/ 28 w 95"/>
                <a:gd name="T23" fmla="*/ 12 h 128"/>
                <a:gd name="T24" fmla="*/ 36 w 95"/>
                <a:gd name="T25" fmla="*/ 19 h 128"/>
                <a:gd name="T26" fmla="*/ 37 w 95"/>
                <a:gd name="T27" fmla="*/ 31 h 128"/>
                <a:gd name="T28" fmla="*/ 38 w 95"/>
                <a:gd name="T29" fmla="*/ 43 h 128"/>
                <a:gd name="T30" fmla="*/ 43 w 95"/>
                <a:gd name="T31" fmla="*/ 53 h 128"/>
                <a:gd name="T32" fmla="*/ 48 w 95"/>
                <a:gd name="T33" fmla="*/ 64 h 128"/>
                <a:gd name="T34" fmla="*/ 44 w 95"/>
                <a:gd name="T35" fmla="*/ 62 h 128"/>
                <a:gd name="T36" fmla="*/ 40 w 95"/>
                <a:gd name="T37" fmla="*/ 6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8" name="AutoShape 37"/>
            <p:cNvSpPr>
              <a:spLocks/>
            </p:cNvSpPr>
            <p:nvPr/>
          </p:nvSpPr>
          <p:spPr bwMode="gray">
            <a:xfrm>
              <a:off x="7680953" y="1965985"/>
              <a:ext cx="4572" cy="224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9" name="AutoShape 38"/>
            <p:cNvSpPr>
              <a:spLocks/>
            </p:cNvSpPr>
            <p:nvPr/>
          </p:nvSpPr>
          <p:spPr bwMode="gray">
            <a:xfrm>
              <a:off x="7671809" y="2013169"/>
              <a:ext cx="2286" cy="224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gray">
            <a:xfrm>
              <a:off x="7687811" y="1959245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1" name="AutoShape 43"/>
            <p:cNvSpPr>
              <a:spLocks/>
            </p:cNvSpPr>
            <p:nvPr/>
          </p:nvSpPr>
          <p:spPr bwMode="gray">
            <a:xfrm>
              <a:off x="6825990" y="1965985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2" name="AutoShape 44"/>
            <p:cNvSpPr>
              <a:spLocks/>
            </p:cNvSpPr>
            <p:nvPr/>
          </p:nvSpPr>
          <p:spPr bwMode="gray">
            <a:xfrm>
              <a:off x="6819132" y="1977219"/>
              <a:ext cx="2286" cy="2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AutoShape 45"/>
            <p:cNvSpPr>
              <a:spLocks/>
            </p:cNvSpPr>
            <p:nvPr/>
          </p:nvSpPr>
          <p:spPr bwMode="gray">
            <a:xfrm>
              <a:off x="6821418" y="1972726"/>
              <a:ext cx="2286" cy="449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4" name="AutoShape 46"/>
            <p:cNvSpPr>
              <a:spLocks/>
            </p:cNvSpPr>
            <p:nvPr/>
          </p:nvSpPr>
          <p:spPr bwMode="gray">
            <a:xfrm>
              <a:off x="6983724" y="2242347"/>
              <a:ext cx="244602" cy="224684"/>
            </a:xfrm>
            <a:custGeom>
              <a:avLst/>
              <a:gdLst>
                <a:gd name="T0" fmla="*/ 107 w 214"/>
                <a:gd name="T1" fmla="*/ 95 h 199"/>
                <a:gd name="T2" fmla="*/ 102 w 214"/>
                <a:gd name="T3" fmla="*/ 97 h 199"/>
                <a:gd name="T4" fmla="*/ 103 w 214"/>
                <a:gd name="T5" fmla="*/ 100 h 199"/>
                <a:gd name="T6" fmla="*/ 97 w 214"/>
                <a:gd name="T7" fmla="*/ 99 h 199"/>
                <a:gd name="T8" fmla="*/ 86 w 214"/>
                <a:gd name="T9" fmla="*/ 96 h 199"/>
                <a:gd name="T10" fmla="*/ 76 w 214"/>
                <a:gd name="T11" fmla="*/ 94 h 199"/>
                <a:gd name="T12" fmla="*/ 70 w 214"/>
                <a:gd name="T13" fmla="*/ 87 h 199"/>
                <a:gd name="T14" fmla="*/ 64 w 214"/>
                <a:gd name="T15" fmla="*/ 81 h 199"/>
                <a:gd name="T16" fmla="*/ 59 w 214"/>
                <a:gd name="T17" fmla="*/ 74 h 199"/>
                <a:gd name="T18" fmla="*/ 53 w 214"/>
                <a:gd name="T19" fmla="*/ 66 h 199"/>
                <a:gd name="T20" fmla="*/ 39 w 214"/>
                <a:gd name="T21" fmla="*/ 61 h 199"/>
                <a:gd name="T22" fmla="*/ 39 w 214"/>
                <a:gd name="T23" fmla="*/ 64 h 199"/>
                <a:gd name="T24" fmla="*/ 32 w 214"/>
                <a:gd name="T25" fmla="*/ 62 h 199"/>
                <a:gd name="T26" fmla="*/ 33 w 214"/>
                <a:gd name="T27" fmla="*/ 68 h 199"/>
                <a:gd name="T28" fmla="*/ 28 w 214"/>
                <a:gd name="T29" fmla="*/ 67 h 199"/>
                <a:gd name="T30" fmla="*/ 29 w 214"/>
                <a:gd name="T31" fmla="*/ 70 h 199"/>
                <a:gd name="T32" fmla="*/ 14 w 214"/>
                <a:gd name="T33" fmla="*/ 70 h 199"/>
                <a:gd name="T34" fmla="*/ 27 w 214"/>
                <a:gd name="T35" fmla="*/ 76 h 199"/>
                <a:gd name="T36" fmla="*/ 21 w 214"/>
                <a:gd name="T37" fmla="*/ 82 h 199"/>
                <a:gd name="T38" fmla="*/ 11 w 214"/>
                <a:gd name="T39" fmla="*/ 81 h 199"/>
                <a:gd name="T40" fmla="*/ 0 w 214"/>
                <a:gd name="T41" fmla="*/ 81 h 199"/>
                <a:gd name="T42" fmla="*/ 1 w 214"/>
                <a:gd name="T43" fmla="*/ 71 h 199"/>
                <a:gd name="T44" fmla="*/ 2 w 214"/>
                <a:gd name="T45" fmla="*/ 61 h 199"/>
                <a:gd name="T46" fmla="*/ 3 w 214"/>
                <a:gd name="T47" fmla="*/ 51 h 199"/>
                <a:gd name="T48" fmla="*/ 3 w 214"/>
                <a:gd name="T49" fmla="*/ 40 h 199"/>
                <a:gd name="T50" fmla="*/ 4 w 214"/>
                <a:gd name="T51" fmla="*/ 30 h 199"/>
                <a:gd name="T52" fmla="*/ 5 w 214"/>
                <a:gd name="T53" fmla="*/ 21 h 199"/>
                <a:gd name="T54" fmla="*/ 5 w 214"/>
                <a:gd name="T55" fmla="*/ 10 h 199"/>
                <a:gd name="T56" fmla="*/ 6 w 214"/>
                <a:gd name="T57" fmla="*/ 0 h 199"/>
                <a:gd name="T58" fmla="*/ 15 w 214"/>
                <a:gd name="T59" fmla="*/ 5 h 199"/>
                <a:gd name="T60" fmla="*/ 27 w 214"/>
                <a:gd name="T61" fmla="*/ 9 h 199"/>
                <a:gd name="T62" fmla="*/ 37 w 214"/>
                <a:gd name="T63" fmla="*/ 14 h 199"/>
                <a:gd name="T64" fmla="*/ 48 w 214"/>
                <a:gd name="T65" fmla="*/ 19 h 199"/>
                <a:gd name="T66" fmla="*/ 57 w 214"/>
                <a:gd name="T67" fmla="*/ 31 h 199"/>
                <a:gd name="T68" fmla="*/ 57 w 214"/>
                <a:gd name="T69" fmla="*/ 36 h 199"/>
                <a:gd name="T70" fmla="*/ 67 w 214"/>
                <a:gd name="T71" fmla="*/ 40 h 199"/>
                <a:gd name="T72" fmla="*/ 76 w 214"/>
                <a:gd name="T73" fmla="*/ 45 h 199"/>
                <a:gd name="T74" fmla="*/ 78 w 214"/>
                <a:gd name="T75" fmla="*/ 51 h 199"/>
                <a:gd name="T76" fmla="*/ 68 w 214"/>
                <a:gd name="T77" fmla="*/ 52 h 199"/>
                <a:gd name="T78" fmla="*/ 73 w 214"/>
                <a:gd name="T79" fmla="*/ 63 h 199"/>
                <a:gd name="T80" fmla="*/ 80 w 214"/>
                <a:gd name="T81" fmla="*/ 70 h 199"/>
                <a:gd name="T82" fmla="*/ 85 w 214"/>
                <a:gd name="T83" fmla="*/ 81 h 199"/>
                <a:gd name="T84" fmla="*/ 91 w 214"/>
                <a:gd name="T85" fmla="*/ 81 h 199"/>
                <a:gd name="T86" fmla="*/ 91 w 214"/>
                <a:gd name="T87" fmla="*/ 86 h 199"/>
                <a:gd name="T88" fmla="*/ 97 w 214"/>
                <a:gd name="T89" fmla="*/ 89 h 199"/>
                <a:gd name="T90" fmla="*/ 96 w 214"/>
                <a:gd name="T91" fmla="*/ 91 h 199"/>
                <a:gd name="T92" fmla="*/ 107 w 214"/>
                <a:gd name="T93" fmla="*/ 9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99"/>
                <a:gd name="T143" fmla="*/ 214 w 214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99">
                  <a:moveTo>
                    <a:pt x="214" y="189"/>
                  </a:moveTo>
                  <a:lnTo>
                    <a:pt x="204" y="193"/>
                  </a:lnTo>
                  <a:lnTo>
                    <a:pt x="205" y="199"/>
                  </a:lnTo>
                  <a:lnTo>
                    <a:pt x="193" y="197"/>
                  </a:lnTo>
                  <a:lnTo>
                    <a:pt x="172" y="192"/>
                  </a:lnTo>
                  <a:lnTo>
                    <a:pt x="151" y="187"/>
                  </a:lnTo>
                  <a:lnTo>
                    <a:pt x="140" y="174"/>
                  </a:lnTo>
                  <a:lnTo>
                    <a:pt x="128" y="162"/>
                  </a:lnTo>
                  <a:lnTo>
                    <a:pt x="118" y="147"/>
                  </a:lnTo>
                  <a:lnTo>
                    <a:pt x="106" y="132"/>
                  </a:lnTo>
                  <a:lnTo>
                    <a:pt x="78" y="121"/>
                  </a:lnTo>
                  <a:lnTo>
                    <a:pt x="77" y="127"/>
                  </a:lnTo>
                  <a:lnTo>
                    <a:pt x="64" y="123"/>
                  </a:lnTo>
                  <a:lnTo>
                    <a:pt x="65" y="135"/>
                  </a:lnTo>
                  <a:lnTo>
                    <a:pt x="56" y="133"/>
                  </a:lnTo>
                  <a:lnTo>
                    <a:pt x="59" y="140"/>
                  </a:lnTo>
                  <a:lnTo>
                    <a:pt x="29" y="139"/>
                  </a:lnTo>
                  <a:lnTo>
                    <a:pt x="54" y="152"/>
                  </a:lnTo>
                  <a:lnTo>
                    <a:pt x="42" y="163"/>
                  </a:lnTo>
                  <a:lnTo>
                    <a:pt x="22" y="162"/>
                  </a:lnTo>
                  <a:lnTo>
                    <a:pt x="0" y="162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1"/>
                  </a:lnTo>
                  <a:lnTo>
                    <a:pt x="7" y="80"/>
                  </a:lnTo>
                  <a:lnTo>
                    <a:pt x="8" y="6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11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3" y="27"/>
                  </a:lnTo>
                  <a:lnTo>
                    <a:pt x="95" y="37"/>
                  </a:lnTo>
                  <a:lnTo>
                    <a:pt x="114" y="61"/>
                  </a:lnTo>
                  <a:lnTo>
                    <a:pt x="114" y="72"/>
                  </a:lnTo>
                  <a:lnTo>
                    <a:pt x="133" y="80"/>
                  </a:lnTo>
                  <a:lnTo>
                    <a:pt x="152" y="89"/>
                  </a:lnTo>
                  <a:lnTo>
                    <a:pt x="155" y="102"/>
                  </a:lnTo>
                  <a:lnTo>
                    <a:pt x="136" y="104"/>
                  </a:lnTo>
                  <a:lnTo>
                    <a:pt x="145" y="126"/>
                  </a:lnTo>
                  <a:lnTo>
                    <a:pt x="160" y="140"/>
                  </a:lnTo>
                  <a:lnTo>
                    <a:pt x="169" y="161"/>
                  </a:lnTo>
                  <a:lnTo>
                    <a:pt x="182" y="162"/>
                  </a:lnTo>
                  <a:lnTo>
                    <a:pt x="182" y="171"/>
                  </a:lnTo>
                  <a:lnTo>
                    <a:pt x="193" y="177"/>
                  </a:lnTo>
                  <a:lnTo>
                    <a:pt x="192" y="182"/>
                  </a:lnTo>
                  <a:lnTo>
                    <a:pt x="214" y="1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5" name="AutoShape 47"/>
            <p:cNvSpPr>
              <a:spLocks/>
            </p:cNvSpPr>
            <p:nvPr/>
          </p:nvSpPr>
          <p:spPr bwMode="gray">
            <a:xfrm>
              <a:off x="7178034" y="2289530"/>
              <a:ext cx="102870" cy="56171"/>
            </a:xfrm>
            <a:custGeom>
              <a:avLst/>
              <a:gdLst>
                <a:gd name="T0" fmla="*/ 45 w 90"/>
                <a:gd name="T1" fmla="*/ 1 h 50"/>
                <a:gd name="T2" fmla="*/ 42 w 90"/>
                <a:gd name="T3" fmla="*/ 9 h 50"/>
                <a:gd name="T4" fmla="*/ 40 w 90"/>
                <a:gd name="T5" fmla="*/ 11 h 50"/>
                <a:gd name="T6" fmla="*/ 41 w 90"/>
                <a:gd name="T7" fmla="*/ 15 h 50"/>
                <a:gd name="T8" fmla="*/ 33 w 90"/>
                <a:gd name="T9" fmla="*/ 19 h 50"/>
                <a:gd name="T10" fmla="*/ 18 w 90"/>
                <a:gd name="T11" fmla="*/ 25 h 50"/>
                <a:gd name="T12" fmla="*/ 9 w 90"/>
                <a:gd name="T13" fmla="*/ 23 h 50"/>
                <a:gd name="T14" fmla="*/ 2 w 90"/>
                <a:gd name="T15" fmla="*/ 19 h 50"/>
                <a:gd name="T16" fmla="*/ 0 w 90"/>
                <a:gd name="T17" fmla="*/ 15 h 50"/>
                <a:gd name="T18" fmla="*/ 14 w 90"/>
                <a:gd name="T19" fmla="*/ 16 h 50"/>
                <a:gd name="T20" fmla="*/ 19 w 90"/>
                <a:gd name="T21" fmla="*/ 10 h 50"/>
                <a:gd name="T22" fmla="*/ 19 w 90"/>
                <a:gd name="T23" fmla="*/ 13 h 50"/>
                <a:gd name="T24" fmla="*/ 24 w 90"/>
                <a:gd name="T25" fmla="*/ 16 h 50"/>
                <a:gd name="T26" fmla="*/ 35 w 90"/>
                <a:gd name="T27" fmla="*/ 8 h 50"/>
                <a:gd name="T28" fmla="*/ 36 w 90"/>
                <a:gd name="T29" fmla="*/ 1 h 50"/>
                <a:gd name="T30" fmla="*/ 41 w 90"/>
                <a:gd name="T31" fmla="*/ 0 h 50"/>
                <a:gd name="T32" fmla="*/ 45 w 9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2"/>
                  </a:moveTo>
                  <a:lnTo>
                    <a:pt x="84" y="18"/>
                  </a:lnTo>
                  <a:lnTo>
                    <a:pt x="79" y="22"/>
                  </a:lnTo>
                  <a:lnTo>
                    <a:pt x="81" y="30"/>
                  </a:lnTo>
                  <a:lnTo>
                    <a:pt x="66" y="37"/>
                  </a:lnTo>
                  <a:lnTo>
                    <a:pt x="36" y="50"/>
                  </a:lnTo>
                  <a:lnTo>
                    <a:pt x="18" y="45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29" y="32"/>
                  </a:lnTo>
                  <a:lnTo>
                    <a:pt x="37" y="19"/>
                  </a:lnTo>
                  <a:lnTo>
                    <a:pt x="37" y="26"/>
                  </a:lnTo>
                  <a:lnTo>
                    <a:pt x="49" y="32"/>
                  </a:lnTo>
                  <a:lnTo>
                    <a:pt x="70" y="16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AutoShape 48"/>
            <p:cNvSpPr>
              <a:spLocks/>
            </p:cNvSpPr>
            <p:nvPr/>
          </p:nvSpPr>
          <p:spPr bwMode="gray">
            <a:xfrm>
              <a:off x="7338054" y="2320986"/>
              <a:ext cx="27432" cy="40443"/>
            </a:xfrm>
            <a:custGeom>
              <a:avLst/>
              <a:gdLst>
                <a:gd name="T0" fmla="*/ 12 w 24"/>
                <a:gd name="T1" fmla="*/ 17 h 36"/>
                <a:gd name="T2" fmla="*/ 9 w 24"/>
                <a:gd name="T3" fmla="*/ 18 h 36"/>
                <a:gd name="T4" fmla="*/ 2 w 24"/>
                <a:gd name="T5" fmla="*/ 10 h 36"/>
                <a:gd name="T6" fmla="*/ 0 w 24"/>
                <a:gd name="T7" fmla="*/ 0 h 36"/>
                <a:gd name="T8" fmla="*/ 6 w 24"/>
                <a:gd name="T9" fmla="*/ 8 h 36"/>
                <a:gd name="T10" fmla="*/ 12 w 24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24" y="33"/>
                  </a:moveTo>
                  <a:lnTo>
                    <a:pt x="18" y="36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7" name="AutoShape 49"/>
            <p:cNvSpPr>
              <a:spLocks/>
            </p:cNvSpPr>
            <p:nvPr/>
          </p:nvSpPr>
          <p:spPr bwMode="gray">
            <a:xfrm>
              <a:off x="7244328" y="2246840"/>
              <a:ext cx="54864" cy="56171"/>
            </a:xfrm>
            <a:custGeom>
              <a:avLst/>
              <a:gdLst>
                <a:gd name="T0" fmla="*/ 24 w 48"/>
                <a:gd name="T1" fmla="*/ 21 h 51"/>
                <a:gd name="T2" fmla="*/ 21 w 48"/>
                <a:gd name="T3" fmla="*/ 25 h 51"/>
                <a:gd name="T4" fmla="*/ 13 w 48"/>
                <a:gd name="T5" fmla="*/ 10 h 51"/>
                <a:gd name="T6" fmla="*/ 6 w 48"/>
                <a:gd name="T7" fmla="*/ 5 h 51"/>
                <a:gd name="T8" fmla="*/ 0 w 48"/>
                <a:gd name="T9" fmla="*/ 0 h 51"/>
                <a:gd name="T10" fmla="*/ 9 w 48"/>
                <a:gd name="T11" fmla="*/ 6 h 51"/>
                <a:gd name="T12" fmla="*/ 18 w 48"/>
                <a:gd name="T13" fmla="*/ 13 h 51"/>
                <a:gd name="T14" fmla="*/ 24 w 48"/>
                <a:gd name="T15" fmla="*/ 2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42"/>
                  </a:moveTo>
                  <a:lnTo>
                    <a:pt x="41" y="51"/>
                  </a:lnTo>
                  <a:lnTo>
                    <a:pt x="26" y="21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6" y="27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AutoShape 50"/>
            <p:cNvSpPr>
              <a:spLocks/>
            </p:cNvSpPr>
            <p:nvPr/>
          </p:nvSpPr>
          <p:spPr bwMode="gray">
            <a:xfrm>
              <a:off x="7230612" y="2444562"/>
              <a:ext cx="9144" cy="6741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3 h 7"/>
                <a:gd name="T4" fmla="*/ 0 w 8"/>
                <a:gd name="T5" fmla="*/ 0 h 7"/>
                <a:gd name="T6" fmla="*/ 4 w 8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gray">
            <a:xfrm>
              <a:off x="7079736" y="1743548"/>
              <a:ext cx="2286" cy="6741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3 h 5"/>
                <a:gd name="T10" fmla="*/ 1 w 2"/>
                <a:gd name="T11" fmla="*/ 2 h 5"/>
                <a:gd name="T12" fmla="*/ 1 w 2"/>
                <a:gd name="T13" fmla="*/ 1 h 5"/>
                <a:gd name="T14" fmla="*/ 1 w 2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0" name="AutoShape 54"/>
            <p:cNvSpPr>
              <a:spLocks/>
            </p:cNvSpPr>
            <p:nvPr/>
          </p:nvSpPr>
          <p:spPr bwMode="gray">
            <a:xfrm>
              <a:off x="7063734" y="1662662"/>
              <a:ext cx="2286" cy="4494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1" name="AutoShape 55"/>
            <p:cNvSpPr>
              <a:spLocks/>
            </p:cNvSpPr>
            <p:nvPr/>
          </p:nvSpPr>
          <p:spPr bwMode="gray">
            <a:xfrm>
              <a:off x="7056876" y="164693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1 w 2"/>
                <a:gd name="T7" fmla="*/ 1 h 3"/>
                <a:gd name="T8" fmla="*/ 1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2" name="AutoShape 56"/>
            <p:cNvSpPr>
              <a:spLocks/>
            </p:cNvSpPr>
            <p:nvPr/>
          </p:nvSpPr>
          <p:spPr bwMode="gray">
            <a:xfrm>
              <a:off x="7070592" y="1714339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3" name="AutoShape 57"/>
            <p:cNvSpPr>
              <a:spLocks/>
            </p:cNvSpPr>
            <p:nvPr/>
          </p:nvSpPr>
          <p:spPr bwMode="gray">
            <a:xfrm>
              <a:off x="5612125" y="1431237"/>
              <a:ext cx="125730" cy="157279"/>
            </a:xfrm>
            <a:custGeom>
              <a:avLst/>
              <a:gdLst>
                <a:gd name="T0" fmla="*/ 20 w 109"/>
                <a:gd name="T1" fmla="*/ 58 h 141"/>
                <a:gd name="T2" fmla="*/ 19 w 109"/>
                <a:gd name="T3" fmla="*/ 59 h 141"/>
                <a:gd name="T4" fmla="*/ 16 w 109"/>
                <a:gd name="T5" fmla="*/ 56 h 141"/>
                <a:gd name="T6" fmla="*/ 16 w 109"/>
                <a:gd name="T7" fmla="*/ 57 h 141"/>
                <a:gd name="T8" fmla="*/ 13 w 109"/>
                <a:gd name="T9" fmla="*/ 47 h 141"/>
                <a:gd name="T10" fmla="*/ 10 w 109"/>
                <a:gd name="T11" fmla="*/ 38 h 141"/>
                <a:gd name="T12" fmla="*/ 9 w 109"/>
                <a:gd name="T13" fmla="*/ 31 h 141"/>
                <a:gd name="T14" fmla="*/ 1 w 109"/>
                <a:gd name="T15" fmla="*/ 24 h 141"/>
                <a:gd name="T16" fmla="*/ 4 w 109"/>
                <a:gd name="T17" fmla="*/ 19 h 141"/>
                <a:gd name="T18" fmla="*/ 8 w 109"/>
                <a:gd name="T19" fmla="*/ 17 h 141"/>
                <a:gd name="T20" fmla="*/ 0 w 109"/>
                <a:gd name="T21" fmla="*/ 9 h 141"/>
                <a:gd name="T22" fmla="*/ 0 w 109"/>
                <a:gd name="T23" fmla="*/ 0 h 141"/>
                <a:gd name="T24" fmla="*/ 7 w 109"/>
                <a:gd name="T25" fmla="*/ 3 h 141"/>
                <a:gd name="T26" fmla="*/ 11 w 109"/>
                <a:gd name="T27" fmla="*/ 6 h 141"/>
                <a:gd name="T28" fmla="*/ 13 w 109"/>
                <a:gd name="T29" fmla="*/ 4 h 141"/>
                <a:gd name="T30" fmla="*/ 17 w 109"/>
                <a:gd name="T31" fmla="*/ 14 h 141"/>
                <a:gd name="T32" fmla="*/ 29 w 109"/>
                <a:gd name="T33" fmla="*/ 15 h 141"/>
                <a:gd name="T34" fmla="*/ 41 w 109"/>
                <a:gd name="T35" fmla="*/ 17 h 141"/>
                <a:gd name="T36" fmla="*/ 46 w 109"/>
                <a:gd name="T37" fmla="*/ 21 h 141"/>
                <a:gd name="T38" fmla="*/ 44 w 109"/>
                <a:gd name="T39" fmla="*/ 26 h 141"/>
                <a:gd name="T40" fmla="*/ 37 w 109"/>
                <a:gd name="T41" fmla="*/ 32 h 141"/>
                <a:gd name="T42" fmla="*/ 38 w 109"/>
                <a:gd name="T43" fmla="*/ 41 h 141"/>
                <a:gd name="T44" fmla="*/ 41 w 109"/>
                <a:gd name="T45" fmla="*/ 44 h 141"/>
                <a:gd name="T46" fmla="*/ 46 w 109"/>
                <a:gd name="T47" fmla="*/ 35 h 141"/>
                <a:gd name="T48" fmla="*/ 50 w 109"/>
                <a:gd name="T49" fmla="*/ 45 h 141"/>
                <a:gd name="T50" fmla="*/ 54 w 109"/>
                <a:gd name="T51" fmla="*/ 56 h 141"/>
                <a:gd name="T52" fmla="*/ 55 w 109"/>
                <a:gd name="T53" fmla="*/ 64 h 141"/>
                <a:gd name="T54" fmla="*/ 51 w 109"/>
                <a:gd name="T55" fmla="*/ 66 h 141"/>
                <a:gd name="T56" fmla="*/ 53 w 109"/>
                <a:gd name="T57" fmla="*/ 70 h 141"/>
                <a:gd name="T58" fmla="*/ 46 w 109"/>
                <a:gd name="T59" fmla="*/ 58 h 141"/>
                <a:gd name="T60" fmla="*/ 40 w 109"/>
                <a:gd name="T61" fmla="*/ 47 h 141"/>
                <a:gd name="T62" fmla="*/ 34 w 109"/>
                <a:gd name="T63" fmla="*/ 45 h 141"/>
                <a:gd name="T64" fmla="*/ 29 w 109"/>
                <a:gd name="T65" fmla="*/ 38 h 141"/>
                <a:gd name="T66" fmla="*/ 19 w 109"/>
                <a:gd name="T67" fmla="*/ 32 h 141"/>
                <a:gd name="T68" fmla="*/ 16 w 109"/>
                <a:gd name="T69" fmla="*/ 32 h 141"/>
                <a:gd name="T70" fmla="*/ 27 w 109"/>
                <a:gd name="T71" fmla="*/ 39 h 141"/>
                <a:gd name="T72" fmla="*/ 31 w 109"/>
                <a:gd name="T73" fmla="*/ 46 h 141"/>
                <a:gd name="T74" fmla="*/ 31 w 109"/>
                <a:gd name="T75" fmla="*/ 50 h 141"/>
                <a:gd name="T76" fmla="*/ 29 w 109"/>
                <a:gd name="T77" fmla="*/ 59 h 141"/>
                <a:gd name="T78" fmla="*/ 27 w 109"/>
                <a:gd name="T79" fmla="*/ 56 h 141"/>
                <a:gd name="T80" fmla="*/ 25 w 109"/>
                <a:gd name="T81" fmla="*/ 56 h 141"/>
                <a:gd name="T82" fmla="*/ 22 w 109"/>
                <a:gd name="T83" fmla="*/ 58 h 141"/>
                <a:gd name="T84" fmla="*/ 20 w 109"/>
                <a:gd name="T85" fmla="*/ 5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AutoShape 58"/>
            <p:cNvSpPr>
              <a:spLocks/>
            </p:cNvSpPr>
            <p:nvPr/>
          </p:nvSpPr>
          <p:spPr bwMode="gray">
            <a:xfrm>
              <a:off x="5618983" y="1384054"/>
              <a:ext cx="80010" cy="38196"/>
            </a:xfrm>
            <a:custGeom>
              <a:avLst/>
              <a:gdLst>
                <a:gd name="T0" fmla="*/ 23 w 69"/>
                <a:gd name="T1" fmla="*/ 1 h 34"/>
                <a:gd name="T2" fmla="*/ 7 w 69"/>
                <a:gd name="T3" fmla="*/ 0 h 34"/>
                <a:gd name="T4" fmla="*/ 0 w 69"/>
                <a:gd name="T5" fmla="*/ 11 h 34"/>
                <a:gd name="T6" fmla="*/ 2 w 69"/>
                <a:gd name="T7" fmla="*/ 16 h 34"/>
                <a:gd name="T8" fmla="*/ 15 w 69"/>
                <a:gd name="T9" fmla="*/ 17 h 34"/>
                <a:gd name="T10" fmla="*/ 25 w 69"/>
                <a:gd name="T11" fmla="*/ 17 h 34"/>
                <a:gd name="T12" fmla="*/ 35 w 69"/>
                <a:gd name="T13" fmla="*/ 16 h 34"/>
                <a:gd name="T14" fmla="*/ 31 w 69"/>
                <a:gd name="T15" fmla="*/ 9 h 34"/>
                <a:gd name="T16" fmla="*/ 28 w 69"/>
                <a:gd name="T17" fmla="*/ 5 h 34"/>
                <a:gd name="T18" fmla="*/ 23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AutoShape 59"/>
            <p:cNvSpPr>
              <a:spLocks/>
            </p:cNvSpPr>
            <p:nvPr/>
          </p:nvSpPr>
          <p:spPr bwMode="gray">
            <a:xfrm>
              <a:off x="6009889" y="1761523"/>
              <a:ext cx="128016" cy="119083"/>
            </a:xfrm>
            <a:custGeom>
              <a:avLst/>
              <a:gdLst>
                <a:gd name="T0" fmla="*/ 41 w 112"/>
                <a:gd name="T1" fmla="*/ 39 h 107"/>
                <a:gd name="T2" fmla="*/ 44 w 112"/>
                <a:gd name="T3" fmla="*/ 48 h 107"/>
                <a:gd name="T4" fmla="*/ 36 w 112"/>
                <a:gd name="T5" fmla="*/ 47 h 107"/>
                <a:gd name="T6" fmla="*/ 33 w 112"/>
                <a:gd name="T7" fmla="*/ 48 h 107"/>
                <a:gd name="T8" fmla="*/ 26 w 112"/>
                <a:gd name="T9" fmla="*/ 53 h 107"/>
                <a:gd name="T10" fmla="*/ 20 w 112"/>
                <a:gd name="T11" fmla="*/ 51 h 107"/>
                <a:gd name="T12" fmla="*/ 16 w 112"/>
                <a:gd name="T13" fmla="*/ 49 h 107"/>
                <a:gd name="T14" fmla="*/ 15 w 112"/>
                <a:gd name="T15" fmla="*/ 44 h 107"/>
                <a:gd name="T16" fmla="*/ 11 w 112"/>
                <a:gd name="T17" fmla="*/ 47 h 107"/>
                <a:gd name="T18" fmla="*/ 9 w 112"/>
                <a:gd name="T19" fmla="*/ 39 h 107"/>
                <a:gd name="T20" fmla="*/ 8 w 112"/>
                <a:gd name="T21" fmla="*/ 38 h 107"/>
                <a:gd name="T22" fmla="*/ 4 w 112"/>
                <a:gd name="T23" fmla="*/ 27 h 107"/>
                <a:gd name="T24" fmla="*/ 0 w 112"/>
                <a:gd name="T25" fmla="*/ 17 h 107"/>
                <a:gd name="T26" fmla="*/ 7 w 112"/>
                <a:gd name="T27" fmla="*/ 5 h 107"/>
                <a:gd name="T28" fmla="*/ 19 w 112"/>
                <a:gd name="T29" fmla="*/ 5 h 107"/>
                <a:gd name="T30" fmla="*/ 30 w 112"/>
                <a:gd name="T31" fmla="*/ 4 h 107"/>
                <a:gd name="T32" fmla="*/ 39 w 112"/>
                <a:gd name="T33" fmla="*/ 9 h 107"/>
                <a:gd name="T34" fmla="*/ 39 w 112"/>
                <a:gd name="T35" fmla="*/ 6 h 107"/>
                <a:gd name="T36" fmla="*/ 43 w 112"/>
                <a:gd name="T37" fmla="*/ 2 h 107"/>
                <a:gd name="T38" fmla="*/ 47 w 112"/>
                <a:gd name="T39" fmla="*/ 4 h 107"/>
                <a:gd name="T40" fmla="*/ 55 w 112"/>
                <a:gd name="T41" fmla="*/ 0 h 107"/>
                <a:gd name="T42" fmla="*/ 55 w 112"/>
                <a:gd name="T43" fmla="*/ 11 h 107"/>
                <a:gd name="T44" fmla="*/ 56 w 112"/>
                <a:gd name="T45" fmla="*/ 21 h 107"/>
                <a:gd name="T46" fmla="*/ 56 w 112"/>
                <a:gd name="T47" fmla="*/ 30 h 107"/>
                <a:gd name="T48" fmla="*/ 47 w 112"/>
                <a:gd name="T49" fmla="*/ 36 h 107"/>
                <a:gd name="T50" fmla="*/ 41 w 112"/>
                <a:gd name="T51" fmla="*/ 39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AutoShape 61"/>
            <p:cNvSpPr>
              <a:spLocks/>
            </p:cNvSpPr>
            <p:nvPr/>
          </p:nvSpPr>
          <p:spPr bwMode="gray">
            <a:xfrm>
              <a:off x="6256777" y="1548073"/>
              <a:ext cx="4572" cy="2247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2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utoShape 62"/>
            <p:cNvSpPr>
              <a:spLocks/>
            </p:cNvSpPr>
            <p:nvPr/>
          </p:nvSpPr>
          <p:spPr bwMode="gray">
            <a:xfrm>
              <a:off x="5927593" y="1545826"/>
              <a:ext cx="205740" cy="235918"/>
            </a:xfrm>
            <a:custGeom>
              <a:avLst/>
              <a:gdLst>
                <a:gd name="T0" fmla="*/ 51 w 181"/>
                <a:gd name="T1" fmla="*/ 27 h 210"/>
                <a:gd name="T2" fmla="*/ 48 w 181"/>
                <a:gd name="T3" fmla="*/ 24 h 210"/>
                <a:gd name="T4" fmla="*/ 42 w 181"/>
                <a:gd name="T5" fmla="*/ 18 h 210"/>
                <a:gd name="T6" fmla="*/ 36 w 181"/>
                <a:gd name="T7" fmla="*/ 21 h 210"/>
                <a:gd name="T8" fmla="*/ 28 w 181"/>
                <a:gd name="T9" fmla="*/ 13 h 210"/>
                <a:gd name="T10" fmla="*/ 26 w 181"/>
                <a:gd name="T11" fmla="*/ 8 h 210"/>
                <a:gd name="T12" fmla="*/ 18 w 181"/>
                <a:gd name="T13" fmla="*/ 0 h 210"/>
                <a:gd name="T14" fmla="*/ 12 w 181"/>
                <a:gd name="T15" fmla="*/ 0 h 210"/>
                <a:gd name="T16" fmla="*/ 15 w 181"/>
                <a:gd name="T17" fmla="*/ 15 h 210"/>
                <a:gd name="T18" fmla="*/ 10 w 181"/>
                <a:gd name="T19" fmla="*/ 13 h 210"/>
                <a:gd name="T20" fmla="*/ 9 w 181"/>
                <a:gd name="T21" fmla="*/ 11 h 210"/>
                <a:gd name="T22" fmla="*/ 4 w 181"/>
                <a:gd name="T23" fmla="*/ 19 h 210"/>
                <a:gd name="T24" fmla="*/ 0 w 181"/>
                <a:gd name="T25" fmla="*/ 26 h 210"/>
                <a:gd name="T26" fmla="*/ 4 w 181"/>
                <a:gd name="T27" fmla="*/ 27 h 210"/>
                <a:gd name="T28" fmla="*/ 5 w 181"/>
                <a:gd name="T29" fmla="*/ 35 h 210"/>
                <a:gd name="T30" fmla="*/ 13 w 181"/>
                <a:gd name="T31" fmla="*/ 35 h 210"/>
                <a:gd name="T32" fmla="*/ 14 w 181"/>
                <a:gd name="T33" fmla="*/ 48 h 210"/>
                <a:gd name="T34" fmla="*/ 15 w 181"/>
                <a:gd name="T35" fmla="*/ 60 h 210"/>
                <a:gd name="T36" fmla="*/ 24 w 181"/>
                <a:gd name="T37" fmla="*/ 53 h 210"/>
                <a:gd name="T38" fmla="*/ 31 w 181"/>
                <a:gd name="T39" fmla="*/ 55 h 210"/>
                <a:gd name="T40" fmla="*/ 36 w 181"/>
                <a:gd name="T41" fmla="*/ 53 h 210"/>
                <a:gd name="T42" fmla="*/ 41 w 181"/>
                <a:gd name="T43" fmla="*/ 50 h 210"/>
                <a:gd name="T44" fmla="*/ 54 w 181"/>
                <a:gd name="T45" fmla="*/ 60 h 210"/>
                <a:gd name="T46" fmla="*/ 57 w 181"/>
                <a:gd name="T47" fmla="*/ 70 h 210"/>
                <a:gd name="T48" fmla="*/ 66 w 181"/>
                <a:gd name="T49" fmla="*/ 83 h 210"/>
                <a:gd name="T50" fmla="*/ 69 w 181"/>
                <a:gd name="T51" fmla="*/ 93 h 210"/>
                <a:gd name="T52" fmla="*/ 66 w 181"/>
                <a:gd name="T53" fmla="*/ 100 h 210"/>
                <a:gd name="T54" fmla="*/ 75 w 181"/>
                <a:gd name="T55" fmla="*/ 105 h 210"/>
                <a:gd name="T56" fmla="*/ 75 w 181"/>
                <a:gd name="T57" fmla="*/ 102 h 210"/>
                <a:gd name="T58" fmla="*/ 79 w 181"/>
                <a:gd name="T59" fmla="*/ 98 h 210"/>
                <a:gd name="T60" fmla="*/ 83 w 181"/>
                <a:gd name="T61" fmla="*/ 100 h 210"/>
                <a:gd name="T62" fmla="*/ 90 w 181"/>
                <a:gd name="T63" fmla="*/ 96 h 210"/>
                <a:gd name="T64" fmla="*/ 89 w 181"/>
                <a:gd name="T65" fmla="*/ 86 h 210"/>
                <a:gd name="T66" fmla="*/ 85 w 181"/>
                <a:gd name="T67" fmla="*/ 81 h 210"/>
                <a:gd name="T68" fmla="*/ 86 w 181"/>
                <a:gd name="T69" fmla="*/ 79 h 210"/>
                <a:gd name="T70" fmla="*/ 76 w 181"/>
                <a:gd name="T71" fmla="*/ 71 h 210"/>
                <a:gd name="T72" fmla="*/ 72 w 181"/>
                <a:gd name="T73" fmla="*/ 64 h 210"/>
                <a:gd name="T74" fmla="*/ 64 w 181"/>
                <a:gd name="T75" fmla="*/ 55 h 210"/>
                <a:gd name="T76" fmla="*/ 58 w 181"/>
                <a:gd name="T77" fmla="*/ 47 h 210"/>
                <a:gd name="T78" fmla="*/ 44 w 181"/>
                <a:gd name="T79" fmla="*/ 37 h 210"/>
                <a:gd name="T80" fmla="*/ 46 w 181"/>
                <a:gd name="T81" fmla="*/ 34 h 210"/>
                <a:gd name="T82" fmla="*/ 52 w 181"/>
                <a:gd name="T83" fmla="*/ 31 h 210"/>
                <a:gd name="T84" fmla="*/ 51 w 181"/>
                <a:gd name="T85" fmla="*/ 27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AutoShape 63"/>
            <p:cNvSpPr>
              <a:spLocks/>
            </p:cNvSpPr>
            <p:nvPr/>
          </p:nvSpPr>
          <p:spPr bwMode="gray">
            <a:xfrm>
              <a:off x="5728711" y="1372819"/>
              <a:ext cx="219456" cy="514526"/>
            </a:xfrm>
            <a:custGeom>
              <a:avLst/>
              <a:gdLst>
                <a:gd name="T0" fmla="*/ 64 w 191"/>
                <a:gd name="T1" fmla="*/ 55 h 457"/>
                <a:gd name="T2" fmla="*/ 53 w 191"/>
                <a:gd name="T3" fmla="*/ 57 h 457"/>
                <a:gd name="T4" fmla="*/ 52 w 191"/>
                <a:gd name="T5" fmla="*/ 52 h 457"/>
                <a:gd name="T6" fmla="*/ 52 w 191"/>
                <a:gd name="T7" fmla="*/ 46 h 457"/>
                <a:gd name="T8" fmla="*/ 57 w 191"/>
                <a:gd name="T9" fmla="*/ 38 h 457"/>
                <a:gd name="T10" fmla="*/ 59 w 191"/>
                <a:gd name="T11" fmla="*/ 32 h 457"/>
                <a:gd name="T12" fmla="*/ 57 w 191"/>
                <a:gd name="T13" fmla="*/ 22 h 457"/>
                <a:gd name="T14" fmla="*/ 54 w 191"/>
                <a:gd name="T15" fmla="*/ 12 h 457"/>
                <a:gd name="T16" fmla="*/ 49 w 191"/>
                <a:gd name="T17" fmla="*/ 10 h 457"/>
                <a:gd name="T18" fmla="*/ 40 w 191"/>
                <a:gd name="T19" fmla="*/ 0 h 457"/>
                <a:gd name="T20" fmla="*/ 39 w 191"/>
                <a:gd name="T21" fmla="*/ 4 h 457"/>
                <a:gd name="T22" fmla="*/ 38 w 191"/>
                <a:gd name="T23" fmla="*/ 10 h 457"/>
                <a:gd name="T24" fmla="*/ 37 w 191"/>
                <a:gd name="T25" fmla="*/ 14 h 457"/>
                <a:gd name="T26" fmla="*/ 38 w 191"/>
                <a:gd name="T27" fmla="*/ 18 h 457"/>
                <a:gd name="T28" fmla="*/ 31 w 191"/>
                <a:gd name="T29" fmla="*/ 16 h 457"/>
                <a:gd name="T30" fmla="*/ 20 w 191"/>
                <a:gd name="T31" fmla="*/ 27 h 457"/>
                <a:gd name="T32" fmla="*/ 20 w 191"/>
                <a:gd name="T33" fmla="*/ 37 h 457"/>
                <a:gd name="T34" fmla="*/ 20 w 191"/>
                <a:gd name="T35" fmla="*/ 43 h 457"/>
                <a:gd name="T36" fmla="*/ 14 w 191"/>
                <a:gd name="T37" fmla="*/ 58 h 457"/>
                <a:gd name="T38" fmla="*/ 8 w 191"/>
                <a:gd name="T39" fmla="*/ 58 h 457"/>
                <a:gd name="T40" fmla="*/ 7 w 191"/>
                <a:gd name="T41" fmla="*/ 69 h 457"/>
                <a:gd name="T42" fmla="*/ 7 w 191"/>
                <a:gd name="T43" fmla="*/ 82 h 457"/>
                <a:gd name="T44" fmla="*/ 4 w 191"/>
                <a:gd name="T45" fmla="*/ 82 h 457"/>
                <a:gd name="T46" fmla="*/ 3 w 191"/>
                <a:gd name="T47" fmla="*/ 82 h 457"/>
                <a:gd name="T48" fmla="*/ 4 w 191"/>
                <a:gd name="T49" fmla="*/ 90 h 457"/>
                <a:gd name="T50" fmla="*/ 0 w 191"/>
                <a:gd name="T51" fmla="*/ 92 h 457"/>
                <a:gd name="T52" fmla="*/ 7 w 191"/>
                <a:gd name="T53" fmla="*/ 103 h 457"/>
                <a:gd name="T54" fmla="*/ 8 w 191"/>
                <a:gd name="T55" fmla="*/ 104 h 457"/>
                <a:gd name="T56" fmla="*/ 10 w 191"/>
                <a:gd name="T57" fmla="*/ 101 h 457"/>
                <a:gd name="T58" fmla="*/ 13 w 191"/>
                <a:gd name="T59" fmla="*/ 108 h 457"/>
                <a:gd name="T60" fmla="*/ 14 w 191"/>
                <a:gd name="T61" fmla="*/ 109 h 457"/>
                <a:gd name="T62" fmla="*/ 18 w 191"/>
                <a:gd name="T63" fmla="*/ 108 h 457"/>
                <a:gd name="T64" fmla="*/ 22 w 191"/>
                <a:gd name="T65" fmla="*/ 113 h 457"/>
                <a:gd name="T66" fmla="*/ 19 w 191"/>
                <a:gd name="T67" fmla="*/ 115 h 457"/>
                <a:gd name="T68" fmla="*/ 22 w 191"/>
                <a:gd name="T69" fmla="*/ 120 h 457"/>
                <a:gd name="T70" fmla="*/ 23 w 191"/>
                <a:gd name="T71" fmla="*/ 115 h 457"/>
                <a:gd name="T72" fmla="*/ 28 w 191"/>
                <a:gd name="T73" fmla="*/ 125 h 457"/>
                <a:gd name="T74" fmla="*/ 31 w 191"/>
                <a:gd name="T75" fmla="*/ 135 h 457"/>
                <a:gd name="T76" fmla="*/ 31 w 191"/>
                <a:gd name="T77" fmla="*/ 145 h 457"/>
                <a:gd name="T78" fmla="*/ 30 w 191"/>
                <a:gd name="T79" fmla="*/ 156 h 457"/>
                <a:gd name="T80" fmla="*/ 35 w 191"/>
                <a:gd name="T81" fmla="*/ 150 h 457"/>
                <a:gd name="T82" fmla="*/ 36 w 191"/>
                <a:gd name="T83" fmla="*/ 156 h 457"/>
                <a:gd name="T84" fmla="*/ 38 w 191"/>
                <a:gd name="T85" fmla="*/ 158 h 457"/>
                <a:gd name="T86" fmla="*/ 40 w 191"/>
                <a:gd name="T87" fmla="*/ 157 h 457"/>
                <a:gd name="T88" fmla="*/ 43 w 191"/>
                <a:gd name="T89" fmla="*/ 156 h 457"/>
                <a:gd name="T90" fmla="*/ 43 w 191"/>
                <a:gd name="T91" fmla="*/ 158 h 457"/>
                <a:gd name="T92" fmla="*/ 50 w 191"/>
                <a:gd name="T93" fmla="*/ 152 h 457"/>
                <a:gd name="T94" fmla="*/ 52 w 191"/>
                <a:gd name="T95" fmla="*/ 148 h 457"/>
                <a:gd name="T96" fmla="*/ 55 w 191"/>
                <a:gd name="T97" fmla="*/ 150 h 457"/>
                <a:gd name="T98" fmla="*/ 58 w 191"/>
                <a:gd name="T99" fmla="*/ 140 h 457"/>
                <a:gd name="T100" fmla="*/ 62 w 191"/>
                <a:gd name="T101" fmla="*/ 146 h 457"/>
                <a:gd name="T102" fmla="*/ 67 w 191"/>
                <a:gd name="T103" fmla="*/ 150 h 457"/>
                <a:gd name="T104" fmla="*/ 72 w 191"/>
                <a:gd name="T105" fmla="*/ 168 h 457"/>
                <a:gd name="T106" fmla="*/ 76 w 191"/>
                <a:gd name="T107" fmla="*/ 185 h 457"/>
                <a:gd name="T108" fmla="*/ 76 w 191"/>
                <a:gd name="T109" fmla="*/ 182 h 457"/>
                <a:gd name="T110" fmla="*/ 80 w 191"/>
                <a:gd name="T111" fmla="*/ 191 h 457"/>
                <a:gd name="T112" fmla="*/ 83 w 191"/>
                <a:gd name="T113" fmla="*/ 200 h 457"/>
                <a:gd name="T114" fmla="*/ 85 w 191"/>
                <a:gd name="T115" fmla="*/ 209 h 457"/>
                <a:gd name="T116" fmla="*/ 85 w 191"/>
                <a:gd name="T117" fmla="*/ 219 h 457"/>
                <a:gd name="T118" fmla="*/ 85 w 191"/>
                <a:gd name="T119" fmla="*/ 229 h 457"/>
                <a:gd name="T120" fmla="*/ 87 w 191"/>
                <a:gd name="T121" fmla="*/ 226 h 457"/>
                <a:gd name="T122" fmla="*/ 91 w 191"/>
                <a:gd name="T123" fmla="*/ 219 h 457"/>
                <a:gd name="T124" fmla="*/ 94 w 191"/>
                <a:gd name="T125" fmla="*/ 210 h 457"/>
                <a:gd name="T126" fmla="*/ 91 w 191"/>
                <a:gd name="T127" fmla="*/ 198 h 457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457"/>
                <a:gd name="T194" fmla="*/ 191 w 191"/>
                <a:gd name="T195" fmla="*/ 457 h 457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utoShape 64"/>
            <p:cNvSpPr>
              <a:spLocks/>
            </p:cNvSpPr>
            <p:nvPr/>
          </p:nvSpPr>
          <p:spPr bwMode="gray">
            <a:xfrm>
              <a:off x="6435084" y="1649181"/>
              <a:ext cx="118872" cy="168513"/>
            </a:xfrm>
            <a:custGeom>
              <a:avLst/>
              <a:gdLst>
                <a:gd name="T0" fmla="*/ 10 w 104"/>
                <a:gd name="T1" fmla="*/ 47 h 150"/>
                <a:gd name="T2" fmla="*/ 10 w 104"/>
                <a:gd name="T3" fmla="*/ 52 h 150"/>
                <a:gd name="T4" fmla="*/ 2 w 104"/>
                <a:gd name="T5" fmla="*/ 39 h 150"/>
                <a:gd name="T6" fmla="*/ 0 w 104"/>
                <a:gd name="T7" fmla="*/ 30 h 150"/>
                <a:gd name="T8" fmla="*/ 5 w 104"/>
                <a:gd name="T9" fmla="*/ 31 h 150"/>
                <a:gd name="T10" fmla="*/ 4 w 104"/>
                <a:gd name="T11" fmla="*/ 19 h 150"/>
                <a:gd name="T12" fmla="*/ 2 w 104"/>
                <a:gd name="T13" fmla="*/ 5 h 150"/>
                <a:gd name="T14" fmla="*/ 5 w 104"/>
                <a:gd name="T15" fmla="*/ 0 h 150"/>
                <a:gd name="T16" fmla="*/ 19 w 104"/>
                <a:gd name="T17" fmla="*/ 3 h 150"/>
                <a:gd name="T18" fmla="*/ 22 w 104"/>
                <a:gd name="T19" fmla="*/ 6 h 150"/>
                <a:gd name="T20" fmla="*/ 25 w 104"/>
                <a:gd name="T21" fmla="*/ 16 h 150"/>
                <a:gd name="T22" fmla="*/ 26 w 104"/>
                <a:gd name="T23" fmla="*/ 23 h 150"/>
                <a:gd name="T24" fmla="*/ 24 w 104"/>
                <a:gd name="T25" fmla="*/ 31 h 150"/>
                <a:gd name="T26" fmla="*/ 19 w 104"/>
                <a:gd name="T27" fmla="*/ 36 h 150"/>
                <a:gd name="T28" fmla="*/ 20 w 104"/>
                <a:gd name="T29" fmla="*/ 44 h 150"/>
                <a:gd name="T30" fmla="*/ 26 w 104"/>
                <a:gd name="T31" fmla="*/ 58 h 150"/>
                <a:gd name="T32" fmla="*/ 30 w 104"/>
                <a:gd name="T33" fmla="*/ 57 h 150"/>
                <a:gd name="T34" fmla="*/ 30 w 104"/>
                <a:gd name="T35" fmla="*/ 56 h 150"/>
                <a:gd name="T36" fmla="*/ 36 w 104"/>
                <a:gd name="T37" fmla="*/ 54 h 150"/>
                <a:gd name="T38" fmla="*/ 41 w 104"/>
                <a:gd name="T39" fmla="*/ 61 h 150"/>
                <a:gd name="T40" fmla="*/ 42 w 104"/>
                <a:gd name="T41" fmla="*/ 58 h 150"/>
                <a:gd name="T42" fmla="*/ 47 w 104"/>
                <a:gd name="T43" fmla="*/ 61 h 150"/>
                <a:gd name="T44" fmla="*/ 44 w 104"/>
                <a:gd name="T45" fmla="*/ 63 h 150"/>
                <a:gd name="T46" fmla="*/ 49 w 104"/>
                <a:gd name="T47" fmla="*/ 69 h 150"/>
                <a:gd name="T48" fmla="*/ 52 w 104"/>
                <a:gd name="T49" fmla="*/ 70 h 150"/>
                <a:gd name="T50" fmla="*/ 50 w 104"/>
                <a:gd name="T51" fmla="*/ 75 h 150"/>
                <a:gd name="T52" fmla="*/ 50 w 104"/>
                <a:gd name="T53" fmla="*/ 72 h 150"/>
                <a:gd name="T54" fmla="*/ 42 w 104"/>
                <a:gd name="T55" fmla="*/ 68 h 150"/>
                <a:gd name="T56" fmla="*/ 37 w 104"/>
                <a:gd name="T57" fmla="*/ 61 h 150"/>
                <a:gd name="T58" fmla="*/ 32 w 104"/>
                <a:gd name="T59" fmla="*/ 60 h 150"/>
                <a:gd name="T60" fmla="*/ 34 w 104"/>
                <a:gd name="T61" fmla="*/ 69 h 150"/>
                <a:gd name="T62" fmla="*/ 23 w 104"/>
                <a:gd name="T63" fmla="*/ 58 h 150"/>
                <a:gd name="T64" fmla="*/ 17 w 104"/>
                <a:gd name="T65" fmla="*/ 62 h 150"/>
                <a:gd name="T66" fmla="*/ 13 w 104"/>
                <a:gd name="T67" fmla="*/ 60 h 150"/>
                <a:gd name="T68" fmla="*/ 12 w 104"/>
                <a:gd name="T69" fmla="*/ 54 h 150"/>
                <a:gd name="T70" fmla="*/ 13 w 104"/>
                <a:gd name="T71" fmla="*/ 49 h 150"/>
                <a:gd name="T72" fmla="*/ 10 w 104"/>
                <a:gd name="T73" fmla="*/ 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0"/>
                <a:gd name="T113" fmla="*/ 104 w 104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0">
                  <a:moveTo>
                    <a:pt x="19" y="95"/>
                  </a:moveTo>
                  <a:lnTo>
                    <a:pt x="19" y="10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0" y="62"/>
                  </a:lnTo>
                  <a:lnTo>
                    <a:pt x="8" y="37"/>
                  </a:lnTo>
                  <a:lnTo>
                    <a:pt x="4" y="11"/>
                  </a:lnTo>
                  <a:lnTo>
                    <a:pt x="9" y="0"/>
                  </a:lnTo>
                  <a:lnTo>
                    <a:pt x="38" y="6"/>
                  </a:lnTo>
                  <a:lnTo>
                    <a:pt x="43" y="12"/>
                  </a:lnTo>
                  <a:lnTo>
                    <a:pt x="49" y="32"/>
                  </a:lnTo>
                  <a:lnTo>
                    <a:pt x="52" y="47"/>
                  </a:lnTo>
                  <a:lnTo>
                    <a:pt x="48" y="62"/>
                  </a:lnTo>
                  <a:lnTo>
                    <a:pt x="38" y="72"/>
                  </a:lnTo>
                  <a:lnTo>
                    <a:pt x="39" y="89"/>
                  </a:lnTo>
                  <a:lnTo>
                    <a:pt x="52" y="116"/>
                  </a:lnTo>
                  <a:lnTo>
                    <a:pt x="60" y="115"/>
                  </a:lnTo>
                  <a:lnTo>
                    <a:pt x="60" y="113"/>
                  </a:lnTo>
                  <a:lnTo>
                    <a:pt x="72" y="109"/>
                  </a:lnTo>
                  <a:lnTo>
                    <a:pt x="81" y="122"/>
                  </a:lnTo>
                  <a:lnTo>
                    <a:pt x="84" y="116"/>
                  </a:lnTo>
                  <a:lnTo>
                    <a:pt x="93" y="123"/>
                  </a:lnTo>
                  <a:lnTo>
                    <a:pt x="88" y="126"/>
                  </a:lnTo>
                  <a:lnTo>
                    <a:pt x="98" y="138"/>
                  </a:lnTo>
                  <a:lnTo>
                    <a:pt x="104" y="140"/>
                  </a:lnTo>
                  <a:lnTo>
                    <a:pt x="99" y="150"/>
                  </a:lnTo>
                  <a:lnTo>
                    <a:pt x="99" y="144"/>
                  </a:lnTo>
                  <a:lnTo>
                    <a:pt x="84" y="135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68" y="137"/>
                  </a:lnTo>
                  <a:lnTo>
                    <a:pt x="46" y="117"/>
                  </a:lnTo>
                  <a:lnTo>
                    <a:pt x="33" y="125"/>
                  </a:lnTo>
                  <a:lnTo>
                    <a:pt x="25" y="120"/>
                  </a:lnTo>
                  <a:lnTo>
                    <a:pt x="24" y="109"/>
                  </a:lnTo>
                  <a:lnTo>
                    <a:pt x="27" y="98"/>
                  </a:lnTo>
                  <a:lnTo>
                    <a:pt x="19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AutoShape 65"/>
            <p:cNvSpPr>
              <a:spLocks/>
            </p:cNvSpPr>
            <p:nvPr/>
          </p:nvSpPr>
          <p:spPr bwMode="gray">
            <a:xfrm>
              <a:off x="6515094" y="1898580"/>
              <a:ext cx="114300" cy="116836"/>
            </a:xfrm>
            <a:custGeom>
              <a:avLst/>
              <a:gdLst>
                <a:gd name="T0" fmla="*/ 39 w 101"/>
                <a:gd name="T1" fmla="*/ 52 h 103"/>
                <a:gd name="T2" fmla="*/ 37 w 101"/>
                <a:gd name="T3" fmla="*/ 46 h 103"/>
                <a:gd name="T4" fmla="*/ 35 w 101"/>
                <a:gd name="T5" fmla="*/ 48 h 103"/>
                <a:gd name="T6" fmla="*/ 23 w 101"/>
                <a:gd name="T7" fmla="*/ 41 h 103"/>
                <a:gd name="T8" fmla="*/ 24 w 101"/>
                <a:gd name="T9" fmla="*/ 30 h 103"/>
                <a:gd name="T10" fmla="*/ 18 w 101"/>
                <a:gd name="T11" fmla="*/ 24 h 103"/>
                <a:gd name="T12" fmla="*/ 15 w 101"/>
                <a:gd name="T13" fmla="*/ 28 h 103"/>
                <a:gd name="T14" fmla="*/ 12 w 101"/>
                <a:gd name="T15" fmla="*/ 26 h 103"/>
                <a:gd name="T16" fmla="*/ 11 w 101"/>
                <a:gd name="T17" fmla="*/ 28 h 103"/>
                <a:gd name="T18" fmla="*/ 8 w 101"/>
                <a:gd name="T19" fmla="*/ 25 h 103"/>
                <a:gd name="T20" fmla="*/ 3 w 101"/>
                <a:gd name="T21" fmla="*/ 31 h 103"/>
                <a:gd name="T22" fmla="*/ 0 w 101"/>
                <a:gd name="T23" fmla="*/ 34 h 103"/>
                <a:gd name="T24" fmla="*/ 1 w 101"/>
                <a:gd name="T25" fmla="*/ 25 h 103"/>
                <a:gd name="T26" fmla="*/ 9 w 101"/>
                <a:gd name="T27" fmla="*/ 18 h 103"/>
                <a:gd name="T28" fmla="*/ 17 w 101"/>
                <a:gd name="T29" fmla="*/ 13 h 103"/>
                <a:gd name="T30" fmla="*/ 18 w 101"/>
                <a:gd name="T31" fmla="*/ 21 h 103"/>
                <a:gd name="T32" fmla="*/ 24 w 101"/>
                <a:gd name="T33" fmla="*/ 18 h 103"/>
                <a:gd name="T34" fmla="*/ 27 w 101"/>
                <a:gd name="T35" fmla="*/ 15 h 103"/>
                <a:gd name="T36" fmla="*/ 29 w 101"/>
                <a:gd name="T37" fmla="*/ 10 h 103"/>
                <a:gd name="T38" fmla="*/ 33 w 101"/>
                <a:gd name="T39" fmla="*/ 10 h 103"/>
                <a:gd name="T40" fmla="*/ 36 w 101"/>
                <a:gd name="T41" fmla="*/ 10 h 103"/>
                <a:gd name="T42" fmla="*/ 35 w 101"/>
                <a:gd name="T43" fmla="*/ 0 h 103"/>
                <a:gd name="T44" fmla="*/ 43 w 101"/>
                <a:gd name="T45" fmla="*/ 6 h 103"/>
                <a:gd name="T46" fmla="*/ 45 w 101"/>
                <a:gd name="T47" fmla="*/ 15 h 103"/>
                <a:gd name="T48" fmla="*/ 50 w 101"/>
                <a:gd name="T49" fmla="*/ 31 h 103"/>
                <a:gd name="T50" fmla="*/ 47 w 101"/>
                <a:gd name="T51" fmla="*/ 36 h 103"/>
                <a:gd name="T52" fmla="*/ 47 w 101"/>
                <a:gd name="T53" fmla="*/ 42 h 103"/>
                <a:gd name="T54" fmla="*/ 42 w 101"/>
                <a:gd name="T55" fmla="*/ 31 h 103"/>
                <a:gd name="T56" fmla="*/ 38 w 101"/>
                <a:gd name="T57" fmla="*/ 34 h 103"/>
                <a:gd name="T58" fmla="*/ 41 w 101"/>
                <a:gd name="T59" fmla="*/ 42 h 103"/>
                <a:gd name="T60" fmla="*/ 39 w 101"/>
                <a:gd name="T61" fmla="*/ 52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3"/>
                <a:gd name="T95" fmla="*/ 101 w 101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3">
                  <a:moveTo>
                    <a:pt x="78" y="103"/>
                  </a:moveTo>
                  <a:lnTo>
                    <a:pt x="75" y="92"/>
                  </a:lnTo>
                  <a:lnTo>
                    <a:pt x="70" y="95"/>
                  </a:lnTo>
                  <a:lnTo>
                    <a:pt x="46" y="81"/>
                  </a:lnTo>
                  <a:lnTo>
                    <a:pt x="48" y="60"/>
                  </a:lnTo>
                  <a:lnTo>
                    <a:pt x="36" y="47"/>
                  </a:lnTo>
                  <a:lnTo>
                    <a:pt x="30" y="55"/>
                  </a:lnTo>
                  <a:lnTo>
                    <a:pt x="25" y="51"/>
                  </a:lnTo>
                  <a:lnTo>
                    <a:pt x="22" y="56"/>
                  </a:lnTo>
                  <a:lnTo>
                    <a:pt x="16" y="49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9" y="36"/>
                  </a:lnTo>
                  <a:lnTo>
                    <a:pt x="34" y="26"/>
                  </a:lnTo>
                  <a:lnTo>
                    <a:pt x="37" y="41"/>
                  </a:lnTo>
                  <a:lnTo>
                    <a:pt x="48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0" y="0"/>
                  </a:lnTo>
                  <a:lnTo>
                    <a:pt x="87" y="12"/>
                  </a:lnTo>
                  <a:lnTo>
                    <a:pt x="90" y="30"/>
                  </a:lnTo>
                  <a:lnTo>
                    <a:pt x="101" y="61"/>
                  </a:lnTo>
                  <a:lnTo>
                    <a:pt x="95" y="72"/>
                  </a:lnTo>
                  <a:lnTo>
                    <a:pt x="94" y="83"/>
                  </a:lnTo>
                  <a:lnTo>
                    <a:pt x="84" y="62"/>
                  </a:lnTo>
                  <a:lnTo>
                    <a:pt x="77" y="68"/>
                  </a:lnTo>
                  <a:lnTo>
                    <a:pt x="82" y="84"/>
                  </a:lnTo>
                  <a:lnTo>
                    <a:pt x="78" y="10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1" name="AutoShape 66"/>
            <p:cNvSpPr>
              <a:spLocks/>
            </p:cNvSpPr>
            <p:nvPr/>
          </p:nvSpPr>
          <p:spPr bwMode="gray">
            <a:xfrm>
              <a:off x="6521952" y="1869371"/>
              <a:ext cx="22860" cy="47184"/>
            </a:xfrm>
            <a:custGeom>
              <a:avLst/>
              <a:gdLst>
                <a:gd name="T0" fmla="*/ 10 w 22"/>
                <a:gd name="T1" fmla="*/ 0 h 43"/>
                <a:gd name="T2" fmla="*/ 8 w 22"/>
                <a:gd name="T3" fmla="*/ 16 h 43"/>
                <a:gd name="T4" fmla="*/ 8 w 22"/>
                <a:gd name="T5" fmla="*/ 21 h 43"/>
                <a:gd name="T6" fmla="*/ 0 w 22"/>
                <a:gd name="T7" fmla="*/ 14 h 43"/>
                <a:gd name="T8" fmla="*/ 2 w 22"/>
                <a:gd name="T9" fmla="*/ 11 h 43"/>
                <a:gd name="T10" fmla="*/ 3 w 22"/>
                <a:gd name="T11" fmla="*/ 0 h 43"/>
                <a:gd name="T12" fmla="*/ 10 w 2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3"/>
                <a:gd name="T23" fmla="*/ 22 w 2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3">
                  <a:moveTo>
                    <a:pt x="22" y="0"/>
                  </a:moveTo>
                  <a:lnTo>
                    <a:pt x="17" y="33"/>
                  </a:lnTo>
                  <a:lnTo>
                    <a:pt x="17" y="43"/>
                  </a:lnTo>
                  <a:lnTo>
                    <a:pt x="0" y="29"/>
                  </a:lnTo>
                  <a:lnTo>
                    <a:pt x="5" y="22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2" name="AutoShape 67"/>
            <p:cNvSpPr>
              <a:spLocks/>
            </p:cNvSpPr>
            <p:nvPr/>
          </p:nvSpPr>
          <p:spPr bwMode="gray">
            <a:xfrm>
              <a:off x="6558528" y="1819941"/>
              <a:ext cx="41148" cy="42690"/>
            </a:xfrm>
            <a:custGeom>
              <a:avLst/>
              <a:gdLst>
                <a:gd name="T0" fmla="*/ 13 w 36"/>
                <a:gd name="T1" fmla="*/ 18 h 37"/>
                <a:gd name="T2" fmla="*/ 8 w 36"/>
                <a:gd name="T3" fmla="*/ 12 h 37"/>
                <a:gd name="T4" fmla="*/ 0 w 36"/>
                <a:gd name="T5" fmla="*/ 2 h 37"/>
                <a:gd name="T6" fmla="*/ 9 w 36"/>
                <a:gd name="T7" fmla="*/ 0 h 37"/>
                <a:gd name="T8" fmla="*/ 13 w 36"/>
                <a:gd name="T9" fmla="*/ 8 h 37"/>
                <a:gd name="T10" fmla="*/ 18 w 36"/>
                <a:gd name="T11" fmla="*/ 19 h 37"/>
                <a:gd name="T12" fmla="*/ 13 w 36"/>
                <a:gd name="T13" fmla="*/ 1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27" y="36"/>
                  </a:moveTo>
                  <a:lnTo>
                    <a:pt x="16" y="2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36" y="37"/>
                  </a:lnTo>
                  <a:lnTo>
                    <a:pt x="27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3" name="AutoShape 68"/>
            <p:cNvSpPr>
              <a:spLocks/>
            </p:cNvSpPr>
            <p:nvPr/>
          </p:nvSpPr>
          <p:spPr bwMode="gray">
            <a:xfrm>
              <a:off x="6501378" y="1842409"/>
              <a:ext cx="32004" cy="35949"/>
            </a:xfrm>
            <a:custGeom>
              <a:avLst/>
              <a:gdLst>
                <a:gd name="T0" fmla="*/ 14 w 28"/>
                <a:gd name="T1" fmla="*/ 3 h 33"/>
                <a:gd name="T2" fmla="*/ 2 w 28"/>
                <a:gd name="T3" fmla="*/ 0 h 33"/>
                <a:gd name="T4" fmla="*/ 0 w 28"/>
                <a:gd name="T5" fmla="*/ 0 h 33"/>
                <a:gd name="T6" fmla="*/ 3 w 28"/>
                <a:gd name="T7" fmla="*/ 16 h 33"/>
                <a:gd name="T8" fmla="*/ 14 w 28"/>
                <a:gd name="T9" fmla="*/ 6 h 33"/>
                <a:gd name="T10" fmla="*/ 14 w 28"/>
                <a:gd name="T11" fmla="*/ 5 h 33"/>
                <a:gd name="T12" fmla="*/ 14 w 28"/>
                <a:gd name="T13" fmla="*/ 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7" y="6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4" name="AutoShape 69"/>
            <p:cNvSpPr>
              <a:spLocks/>
            </p:cNvSpPr>
            <p:nvPr/>
          </p:nvSpPr>
          <p:spPr bwMode="gray">
            <a:xfrm>
              <a:off x="6391650" y="1855890"/>
              <a:ext cx="59436" cy="80886"/>
            </a:xfrm>
            <a:custGeom>
              <a:avLst/>
              <a:gdLst>
                <a:gd name="T0" fmla="*/ 26 w 52"/>
                <a:gd name="T1" fmla="*/ 10 h 72"/>
                <a:gd name="T2" fmla="*/ 16 w 52"/>
                <a:gd name="T3" fmla="*/ 20 h 72"/>
                <a:gd name="T4" fmla="*/ 8 w 52"/>
                <a:gd name="T5" fmla="*/ 27 h 72"/>
                <a:gd name="T6" fmla="*/ 0 w 52"/>
                <a:gd name="T7" fmla="*/ 36 h 72"/>
                <a:gd name="T8" fmla="*/ 2 w 52"/>
                <a:gd name="T9" fmla="*/ 33 h 72"/>
                <a:gd name="T10" fmla="*/ 9 w 52"/>
                <a:gd name="T11" fmla="*/ 23 h 72"/>
                <a:gd name="T12" fmla="*/ 17 w 52"/>
                <a:gd name="T13" fmla="*/ 14 h 72"/>
                <a:gd name="T14" fmla="*/ 21 w 52"/>
                <a:gd name="T15" fmla="*/ 6 h 72"/>
                <a:gd name="T16" fmla="*/ 21 w 52"/>
                <a:gd name="T17" fmla="*/ 6 h 72"/>
                <a:gd name="T18" fmla="*/ 21 w 52"/>
                <a:gd name="T19" fmla="*/ 0 h 72"/>
                <a:gd name="T20" fmla="*/ 26 w 52"/>
                <a:gd name="T21" fmla="*/ 1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21"/>
                  </a:moveTo>
                  <a:lnTo>
                    <a:pt x="32" y="40"/>
                  </a:lnTo>
                  <a:lnTo>
                    <a:pt x="16" y="55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8" y="47"/>
                  </a:lnTo>
                  <a:lnTo>
                    <a:pt x="33" y="28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5" name="AutoShape 70"/>
            <p:cNvSpPr>
              <a:spLocks/>
            </p:cNvSpPr>
            <p:nvPr/>
          </p:nvSpPr>
          <p:spPr bwMode="gray">
            <a:xfrm>
              <a:off x="6455658" y="1795225"/>
              <a:ext cx="34290" cy="33703"/>
            </a:xfrm>
            <a:custGeom>
              <a:avLst/>
              <a:gdLst>
                <a:gd name="T0" fmla="*/ 15 w 30"/>
                <a:gd name="T1" fmla="*/ 11 h 29"/>
                <a:gd name="T2" fmla="*/ 13 w 30"/>
                <a:gd name="T3" fmla="*/ 15 h 29"/>
                <a:gd name="T4" fmla="*/ 6 w 30"/>
                <a:gd name="T5" fmla="*/ 8 h 29"/>
                <a:gd name="T6" fmla="*/ 0 w 30"/>
                <a:gd name="T7" fmla="*/ 0 h 29"/>
                <a:gd name="T8" fmla="*/ 11 w 30"/>
                <a:gd name="T9" fmla="*/ 2 h 29"/>
                <a:gd name="T10" fmla="*/ 15 w 3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30" y="21"/>
                  </a:moveTo>
                  <a:lnTo>
                    <a:pt x="25" y="29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6" name="AutoShape 71"/>
            <p:cNvSpPr>
              <a:spLocks/>
            </p:cNvSpPr>
            <p:nvPr/>
          </p:nvSpPr>
          <p:spPr bwMode="gray">
            <a:xfrm>
              <a:off x="6565386" y="1851396"/>
              <a:ext cx="25146" cy="38196"/>
            </a:xfrm>
            <a:custGeom>
              <a:avLst/>
              <a:gdLst>
                <a:gd name="T0" fmla="*/ 7 w 21"/>
                <a:gd name="T1" fmla="*/ 2 h 33"/>
                <a:gd name="T2" fmla="*/ 11 w 21"/>
                <a:gd name="T3" fmla="*/ 14 h 33"/>
                <a:gd name="T4" fmla="*/ 8 w 21"/>
                <a:gd name="T5" fmla="*/ 16 h 33"/>
                <a:gd name="T6" fmla="*/ 7 w 21"/>
                <a:gd name="T7" fmla="*/ 17 h 33"/>
                <a:gd name="T8" fmla="*/ 2 w 21"/>
                <a:gd name="T9" fmla="*/ 7 h 33"/>
                <a:gd name="T10" fmla="*/ 0 w 21"/>
                <a:gd name="T11" fmla="*/ 0 h 33"/>
                <a:gd name="T12" fmla="*/ 7 w 2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13" y="4"/>
                  </a:moveTo>
                  <a:lnTo>
                    <a:pt x="21" y="28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7" name="AutoShape 72"/>
            <p:cNvSpPr>
              <a:spLocks/>
            </p:cNvSpPr>
            <p:nvPr/>
          </p:nvSpPr>
          <p:spPr bwMode="gray">
            <a:xfrm>
              <a:off x="6531096" y="1824434"/>
              <a:ext cx="25146" cy="20222"/>
            </a:xfrm>
            <a:custGeom>
              <a:avLst/>
              <a:gdLst>
                <a:gd name="T0" fmla="*/ 11 w 20"/>
                <a:gd name="T1" fmla="*/ 9 h 18"/>
                <a:gd name="T2" fmla="*/ 2 w 20"/>
                <a:gd name="T3" fmla="*/ 4 h 18"/>
                <a:gd name="T4" fmla="*/ 0 w 20"/>
                <a:gd name="T5" fmla="*/ 5 h 18"/>
                <a:gd name="T6" fmla="*/ 1 w 20"/>
                <a:gd name="T7" fmla="*/ 0 h 18"/>
                <a:gd name="T8" fmla="*/ 10 w 20"/>
                <a:gd name="T9" fmla="*/ 7 h 18"/>
                <a:gd name="T10" fmla="*/ 11 w 20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20" y="18"/>
                  </a:moveTo>
                  <a:lnTo>
                    <a:pt x="3" y="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14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AutoShape 73"/>
            <p:cNvSpPr>
              <a:spLocks/>
            </p:cNvSpPr>
            <p:nvPr/>
          </p:nvSpPr>
          <p:spPr bwMode="gray">
            <a:xfrm>
              <a:off x="6553956" y="1889593"/>
              <a:ext cx="20574" cy="8987"/>
            </a:xfrm>
            <a:custGeom>
              <a:avLst/>
              <a:gdLst>
                <a:gd name="T0" fmla="*/ 9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9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9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AutoShape 74"/>
            <p:cNvSpPr>
              <a:spLocks/>
            </p:cNvSpPr>
            <p:nvPr/>
          </p:nvSpPr>
          <p:spPr bwMode="gray">
            <a:xfrm>
              <a:off x="6542526" y="1855890"/>
              <a:ext cx="13716" cy="51677"/>
            </a:xfrm>
            <a:custGeom>
              <a:avLst/>
              <a:gdLst>
                <a:gd name="T0" fmla="*/ 6 w 12"/>
                <a:gd name="T1" fmla="*/ 0 h 46"/>
                <a:gd name="T2" fmla="*/ 6 w 12"/>
                <a:gd name="T3" fmla="*/ 7 h 46"/>
                <a:gd name="T4" fmla="*/ 3 w 12"/>
                <a:gd name="T5" fmla="*/ 14 h 46"/>
                <a:gd name="T6" fmla="*/ 0 w 12"/>
                <a:gd name="T7" fmla="*/ 23 h 46"/>
                <a:gd name="T8" fmla="*/ 3 w 12"/>
                <a:gd name="T9" fmla="*/ 12 h 46"/>
                <a:gd name="T10" fmla="*/ 6 w 1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6"/>
                <a:gd name="T20" fmla="*/ 12 w 1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6">
                  <a:moveTo>
                    <a:pt x="12" y="0"/>
                  </a:moveTo>
                  <a:lnTo>
                    <a:pt x="12" y="14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AutoShape 75"/>
            <p:cNvSpPr>
              <a:spLocks/>
            </p:cNvSpPr>
            <p:nvPr/>
          </p:nvSpPr>
          <p:spPr bwMode="gray">
            <a:xfrm>
              <a:off x="5865871" y="1601997"/>
              <a:ext cx="219456" cy="406678"/>
            </a:xfrm>
            <a:custGeom>
              <a:avLst/>
              <a:gdLst>
                <a:gd name="T0" fmla="*/ 34 w 191"/>
                <a:gd name="T1" fmla="*/ 139 h 361"/>
                <a:gd name="T2" fmla="*/ 32 w 191"/>
                <a:gd name="T3" fmla="*/ 129 h 361"/>
                <a:gd name="T4" fmla="*/ 34 w 191"/>
                <a:gd name="T5" fmla="*/ 118 h 361"/>
                <a:gd name="T6" fmla="*/ 37 w 191"/>
                <a:gd name="T7" fmla="*/ 107 h 361"/>
                <a:gd name="T8" fmla="*/ 37 w 191"/>
                <a:gd name="T9" fmla="*/ 97 h 361"/>
                <a:gd name="T10" fmla="*/ 37 w 191"/>
                <a:gd name="T11" fmla="*/ 87 h 361"/>
                <a:gd name="T12" fmla="*/ 47 w 191"/>
                <a:gd name="T13" fmla="*/ 85 h 361"/>
                <a:gd name="T14" fmla="*/ 48 w 191"/>
                <a:gd name="T15" fmla="*/ 94 h 361"/>
                <a:gd name="T16" fmla="*/ 56 w 191"/>
                <a:gd name="T17" fmla="*/ 96 h 361"/>
                <a:gd name="T18" fmla="*/ 67 w 191"/>
                <a:gd name="T19" fmla="*/ 103 h 361"/>
                <a:gd name="T20" fmla="*/ 71 w 191"/>
                <a:gd name="T21" fmla="*/ 108 h 361"/>
                <a:gd name="T22" fmla="*/ 67 w 191"/>
                <a:gd name="T23" fmla="*/ 98 h 361"/>
                <a:gd name="T24" fmla="*/ 63 w 191"/>
                <a:gd name="T25" fmla="*/ 88 h 361"/>
                <a:gd name="T26" fmla="*/ 70 w 191"/>
                <a:gd name="T27" fmla="*/ 75 h 361"/>
                <a:gd name="T28" fmla="*/ 81 w 191"/>
                <a:gd name="T29" fmla="*/ 75 h 361"/>
                <a:gd name="T30" fmla="*/ 93 w 191"/>
                <a:gd name="T31" fmla="*/ 75 h 361"/>
                <a:gd name="T32" fmla="*/ 96 w 191"/>
                <a:gd name="T33" fmla="*/ 68 h 361"/>
                <a:gd name="T34" fmla="*/ 93 w 191"/>
                <a:gd name="T35" fmla="*/ 57 h 361"/>
                <a:gd name="T36" fmla="*/ 84 w 191"/>
                <a:gd name="T37" fmla="*/ 45 h 361"/>
                <a:gd name="T38" fmla="*/ 81 w 191"/>
                <a:gd name="T39" fmla="*/ 35 h 361"/>
                <a:gd name="T40" fmla="*/ 68 w 191"/>
                <a:gd name="T41" fmla="*/ 24 h 361"/>
                <a:gd name="T42" fmla="*/ 63 w 191"/>
                <a:gd name="T43" fmla="*/ 28 h 361"/>
                <a:gd name="T44" fmla="*/ 58 w 191"/>
                <a:gd name="T45" fmla="*/ 30 h 361"/>
                <a:gd name="T46" fmla="*/ 51 w 191"/>
                <a:gd name="T47" fmla="*/ 28 h 361"/>
                <a:gd name="T48" fmla="*/ 42 w 191"/>
                <a:gd name="T49" fmla="*/ 35 h 361"/>
                <a:gd name="T50" fmla="*/ 41 w 191"/>
                <a:gd name="T51" fmla="*/ 22 h 361"/>
                <a:gd name="T52" fmla="*/ 40 w 191"/>
                <a:gd name="T53" fmla="*/ 10 h 361"/>
                <a:gd name="T54" fmla="*/ 32 w 191"/>
                <a:gd name="T55" fmla="*/ 9 h 361"/>
                <a:gd name="T56" fmla="*/ 31 w 191"/>
                <a:gd name="T57" fmla="*/ 2 h 361"/>
                <a:gd name="T58" fmla="*/ 27 w 191"/>
                <a:gd name="T59" fmla="*/ 0 h 361"/>
                <a:gd name="T60" fmla="*/ 21 w 191"/>
                <a:gd name="T61" fmla="*/ 1 h 361"/>
                <a:gd name="T62" fmla="*/ 16 w 191"/>
                <a:gd name="T63" fmla="*/ 7 h 361"/>
                <a:gd name="T64" fmla="*/ 6 w 191"/>
                <a:gd name="T65" fmla="*/ 9 h 361"/>
                <a:gd name="T66" fmla="*/ 3 w 191"/>
                <a:gd name="T67" fmla="*/ 23 h 361"/>
                <a:gd name="T68" fmla="*/ 0 w 191"/>
                <a:gd name="T69" fmla="*/ 22 h 361"/>
                <a:gd name="T70" fmla="*/ 9 w 191"/>
                <a:gd name="T71" fmla="*/ 36 h 361"/>
                <a:gd name="T72" fmla="*/ 18 w 191"/>
                <a:gd name="T73" fmla="*/ 49 h 361"/>
                <a:gd name="T74" fmla="*/ 21 w 191"/>
                <a:gd name="T75" fmla="*/ 51 h 361"/>
                <a:gd name="T76" fmla="*/ 18 w 191"/>
                <a:gd name="T77" fmla="*/ 58 h 361"/>
                <a:gd name="T78" fmla="*/ 17 w 191"/>
                <a:gd name="T79" fmla="*/ 63 h 361"/>
                <a:gd name="T80" fmla="*/ 17 w 191"/>
                <a:gd name="T81" fmla="*/ 70 h 361"/>
                <a:gd name="T82" fmla="*/ 23 w 191"/>
                <a:gd name="T83" fmla="*/ 78 h 361"/>
                <a:gd name="T84" fmla="*/ 28 w 191"/>
                <a:gd name="T85" fmla="*/ 85 h 361"/>
                <a:gd name="T86" fmla="*/ 31 w 191"/>
                <a:gd name="T87" fmla="*/ 96 h 361"/>
                <a:gd name="T88" fmla="*/ 34 w 191"/>
                <a:gd name="T89" fmla="*/ 108 h 361"/>
                <a:gd name="T90" fmla="*/ 31 w 191"/>
                <a:gd name="T91" fmla="*/ 117 h 361"/>
                <a:gd name="T92" fmla="*/ 27 w 191"/>
                <a:gd name="T93" fmla="*/ 124 h 361"/>
                <a:gd name="T94" fmla="*/ 27 w 191"/>
                <a:gd name="T95" fmla="*/ 127 h 361"/>
                <a:gd name="T96" fmla="*/ 25 w 191"/>
                <a:gd name="T97" fmla="*/ 139 h 361"/>
                <a:gd name="T98" fmla="*/ 24 w 191"/>
                <a:gd name="T99" fmla="*/ 151 h 361"/>
                <a:gd name="T100" fmla="*/ 25 w 191"/>
                <a:gd name="T101" fmla="*/ 150 h 361"/>
                <a:gd name="T102" fmla="*/ 31 w 191"/>
                <a:gd name="T103" fmla="*/ 156 h 361"/>
                <a:gd name="T104" fmla="*/ 37 w 191"/>
                <a:gd name="T105" fmla="*/ 163 h 361"/>
                <a:gd name="T106" fmla="*/ 40 w 191"/>
                <a:gd name="T107" fmla="*/ 166 h 361"/>
                <a:gd name="T108" fmla="*/ 45 w 191"/>
                <a:gd name="T109" fmla="*/ 173 h 361"/>
                <a:gd name="T110" fmla="*/ 46 w 191"/>
                <a:gd name="T111" fmla="*/ 171 h 361"/>
                <a:gd name="T112" fmla="*/ 54 w 191"/>
                <a:gd name="T113" fmla="*/ 175 h 361"/>
                <a:gd name="T114" fmla="*/ 55 w 191"/>
                <a:gd name="T115" fmla="*/ 181 h 361"/>
                <a:gd name="T116" fmla="*/ 62 w 191"/>
                <a:gd name="T117" fmla="*/ 181 h 361"/>
                <a:gd name="T118" fmla="*/ 67 w 191"/>
                <a:gd name="T119" fmla="*/ 175 h 361"/>
                <a:gd name="T120" fmla="*/ 60 w 191"/>
                <a:gd name="T121" fmla="*/ 168 h 361"/>
                <a:gd name="T122" fmla="*/ 52 w 191"/>
                <a:gd name="T123" fmla="*/ 166 h 361"/>
                <a:gd name="T124" fmla="*/ 46 w 191"/>
                <a:gd name="T125" fmla="*/ 160 h 361"/>
                <a:gd name="T126" fmla="*/ 44 w 191"/>
                <a:gd name="T127" fmla="*/ 151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361"/>
                <a:gd name="T194" fmla="*/ 191 w 191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AutoShape 76"/>
            <p:cNvSpPr>
              <a:spLocks/>
            </p:cNvSpPr>
            <p:nvPr/>
          </p:nvSpPr>
          <p:spPr bwMode="gray">
            <a:xfrm>
              <a:off x="5968741" y="1521111"/>
              <a:ext cx="217170" cy="406678"/>
            </a:xfrm>
            <a:custGeom>
              <a:avLst/>
              <a:gdLst>
                <a:gd name="T0" fmla="*/ 33 w 190"/>
                <a:gd name="T1" fmla="*/ 38 h 361"/>
                <a:gd name="T2" fmla="*/ 30 w 190"/>
                <a:gd name="T3" fmla="*/ 34 h 361"/>
                <a:gd name="T4" fmla="*/ 24 w 190"/>
                <a:gd name="T5" fmla="*/ 29 h 361"/>
                <a:gd name="T6" fmla="*/ 18 w 190"/>
                <a:gd name="T7" fmla="*/ 31 h 361"/>
                <a:gd name="T8" fmla="*/ 10 w 190"/>
                <a:gd name="T9" fmla="*/ 24 h 361"/>
                <a:gd name="T10" fmla="*/ 8 w 190"/>
                <a:gd name="T11" fmla="*/ 19 h 361"/>
                <a:gd name="T12" fmla="*/ 0 w 190"/>
                <a:gd name="T13" fmla="*/ 11 h 361"/>
                <a:gd name="T14" fmla="*/ 2 w 190"/>
                <a:gd name="T15" fmla="*/ 8 h 361"/>
                <a:gd name="T16" fmla="*/ 8 w 190"/>
                <a:gd name="T17" fmla="*/ 10 h 361"/>
                <a:gd name="T18" fmla="*/ 11 w 190"/>
                <a:gd name="T19" fmla="*/ 8 h 361"/>
                <a:gd name="T20" fmla="*/ 15 w 190"/>
                <a:gd name="T21" fmla="*/ 8 h 361"/>
                <a:gd name="T22" fmla="*/ 18 w 190"/>
                <a:gd name="T23" fmla="*/ 9 h 361"/>
                <a:gd name="T24" fmla="*/ 20 w 190"/>
                <a:gd name="T25" fmla="*/ 7 h 361"/>
                <a:gd name="T26" fmla="*/ 23 w 190"/>
                <a:gd name="T27" fmla="*/ 7 h 361"/>
                <a:gd name="T28" fmla="*/ 30 w 190"/>
                <a:gd name="T29" fmla="*/ 0 h 361"/>
                <a:gd name="T30" fmla="*/ 34 w 190"/>
                <a:gd name="T31" fmla="*/ 1 h 361"/>
                <a:gd name="T32" fmla="*/ 47 w 190"/>
                <a:gd name="T33" fmla="*/ 5 h 361"/>
                <a:gd name="T34" fmla="*/ 49 w 190"/>
                <a:gd name="T35" fmla="*/ 13 h 361"/>
                <a:gd name="T36" fmla="*/ 54 w 190"/>
                <a:gd name="T37" fmla="*/ 17 h 361"/>
                <a:gd name="T38" fmla="*/ 65 w 190"/>
                <a:gd name="T39" fmla="*/ 21 h 361"/>
                <a:gd name="T40" fmla="*/ 58 w 190"/>
                <a:gd name="T41" fmla="*/ 26 h 361"/>
                <a:gd name="T42" fmla="*/ 52 w 190"/>
                <a:gd name="T43" fmla="*/ 29 h 361"/>
                <a:gd name="T44" fmla="*/ 52 w 190"/>
                <a:gd name="T45" fmla="*/ 30 h 361"/>
                <a:gd name="T46" fmla="*/ 48 w 190"/>
                <a:gd name="T47" fmla="*/ 40 h 361"/>
                <a:gd name="T48" fmla="*/ 44 w 190"/>
                <a:gd name="T49" fmla="*/ 52 h 361"/>
                <a:gd name="T50" fmla="*/ 52 w 190"/>
                <a:gd name="T51" fmla="*/ 63 h 361"/>
                <a:gd name="T52" fmla="*/ 55 w 190"/>
                <a:gd name="T53" fmla="*/ 69 h 361"/>
                <a:gd name="T54" fmla="*/ 61 w 190"/>
                <a:gd name="T55" fmla="*/ 76 h 361"/>
                <a:gd name="T56" fmla="*/ 69 w 190"/>
                <a:gd name="T57" fmla="*/ 82 h 361"/>
                <a:gd name="T58" fmla="*/ 78 w 190"/>
                <a:gd name="T59" fmla="*/ 90 h 361"/>
                <a:gd name="T60" fmla="*/ 85 w 190"/>
                <a:gd name="T61" fmla="*/ 97 h 361"/>
                <a:gd name="T62" fmla="*/ 91 w 190"/>
                <a:gd name="T63" fmla="*/ 115 h 361"/>
                <a:gd name="T64" fmla="*/ 95 w 190"/>
                <a:gd name="T65" fmla="*/ 132 h 361"/>
                <a:gd name="T66" fmla="*/ 95 w 190"/>
                <a:gd name="T67" fmla="*/ 136 h 361"/>
                <a:gd name="T68" fmla="*/ 95 w 190"/>
                <a:gd name="T69" fmla="*/ 140 h 361"/>
                <a:gd name="T70" fmla="*/ 93 w 190"/>
                <a:gd name="T71" fmla="*/ 145 h 361"/>
                <a:gd name="T72" fmla="*/ 86 w 190"/>
                <a:gd name="T73" fmla="*/ 152 h 361"/>
                <a:gd name="T74" fmla="*/ 78 w 190"/>
                <a:gd name="T75" fmla="*/ 159 h 361"/>
                <a:gd name="T76" fmla="*/ 70 w 190"/>
                <a:gd name="T77" fmla="*/ 157 h 361"/>
                <a:gd name="T78" fmla="*/ 70 w 190"/>
                <a:gd name="T79" fmla="*/ 160 h 361"/>
                <a:gd name="T80" fmla="*/ 70 w 190"/>
                <a:gd name="T81" fmla="*/ 163 h 361"/>
                <a:gd name="T82" fmla="*/ 68 w 190"/>
                <a:gd name="T83" fmla="*/ 165 h 361"/>
                <a:gd name="T84" fmla="*/ 68 w 190"/>
                <a:gd name="T85" fmla="*/ 170 h 361"/>
                <a:gd name="T86" fmla="*/ 64 w 190"/>
                <a:gd name="T87" fmla="*/ 170 h 361"/>
                <a:gd name="T88" fmla="*/ 55 w 190"/>
                <a:gd name="T89" fmla="*/ 179 h 361"/>
                <a:gd name="T90" fmla="*/ 50 w 190"/>
                <a:gd name="T91" fmla="*/ 181 h 361"/>
                <a:gd name="T92" fmla="*/ 51 w 190"/>
                <a:gd name="T93" fmla="*/ 166 h 361"/>
                <a:gd name="T94" fmla="*/ 44 w 190"/>
                <a:gd name="T95" fmla="*/ 160 h 361"/>
                <a:gd name="T96" fmla="*/ 51 w 190"/>
                <a:gd name="T97" fmla="*/ 155 h 361"/>
                <a:gd name="T98" fmla="*/ 54 w 190"/>
                <a:gd name="T99" fmla="*/ 154 h 361"/>
                <a:gd name="T100" fmla="*/ 61 w 190"/>
                <a:gd name="T101" fmla="*/ 155 h 361"/>
                <a:gd name="T102" fmla="*/ 58 w 190"/>
                <a:gd name="T103" fmla="*/ 145 h 361"/>
                <a:gd name="T104" fmla="*/ 65 w 190"/>
                <a:gd name="T105" fmla="*/ 142 h 361"/>
                <a:gd name="T106" fmla="*/ 74 w 190"/>
                <a:gd name="T107" fmla="*/ 137 h 361"/>
                <a:gd name="T108" fmla="*/ 74 w 190"/>
                <a:gd name="T109" fmla="*/ 127 h 361"/>
                <a:gd name="T110" fmla="*/ 73 w 190"/>
                <a:gd name="T111" fmla="*/ 118 h 361"/>
                <a:gd name="T112" fmla="*/ 73 w 190"/>
                <a:gd name="T113" fmla="*/ 106 h 361"/>
                <a:gd name="T114" fmla="*/ 71 w 190"/>
                <a:gd name="T115" fmla="*/ 96 h 361"/>
                <a:gd name="T116" fmla="*/ 68 w 190"/>
                <a:gd name="T117" fmla="*/ 92 h 361"/>
                <a:gd name="T118" fmla="*/ 68 w 190"/>
                <a:gd name="T119" fmla="*/ 90 h 361"/>
                <a:gd name="T120" fmla="*/ 58 w 190"/>
                <a:gd name="T121" fmla="*/ 82 h 361"/>
                <a:gd name="T122" fmla="*/ 54 w 190"/>
                <a:gd name="T123" fmla="*/ 75 h 361"/>
                <a:gd name="T124" fmla="*/ 47 w 190"/>
                <a:gd name="T125" fmla="*/ 66 h 361"/>
                <a:gd name="T126" fmla="*/ 40 w 190"/>
                <a:gd name="T127" fmla="*/ 58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0"/>
                <a:gd name="T193" fmla="*/ 0 h 361"/>
                <a:gd name="T194" fmla="*/ 190 w 190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2" name="AutoShape 77"/>
            <p:cNvSpPr>
              <a:spLocks/>
            </p:cNvSpPr>
            <p:nvPr/>
          </p:nvSpPr>
          <p:spPr bwMode="gray">
            <a:xfrm>
              <a:off x="4704584" y="1442471"/>
              <a:ext cx="18288" cy="42690"/>
            </a:xfrm>
            <a:custGeom>
              <a:avLst/>
              <a:gdLst>
                <a:gd name="T0" fmla="*/ 4 w 16"/>
                <a:gd name="T1" fmla="*/ 19 h 38"/>
                <a:gd name="T2" fmla="*/ 3 w 16"/>
                <a:gd name="T3" fmla="*/ 19 h 38"/>
                <a:gd name="T4" fmla="*/ 0 w 16"/>
                <a:gd name="T5" fmla="*/ 17 h 38"/>
                <a:gd name="T6" fmla="*/ 0 w 16"/>
                <a:gd name="T7" fmla="*/ 6 h 38"/>
                <a:gd name="T8" fmla="*/ 3 w 16"/>
                <a:gd name="T9" fmla="*/ 0 h 38"/>
                <a:gd name="T10" fmla="*/ 8 w 16"/>
                <a:gd name="T11" fmla="*/ 10 h 38"/>
                <a:gd name="T12" fmla="*/ 4 w 16"/>
                <a:gd name="T13" fmla="*/ 1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3" name="AutoShape 78"/>
            <p:cNvSpPr>
              <a:spLocks/>
            </p:cNvSpPr>
            <p:nvPr/>
          </p:nvSpPr>
          <p:spPr bwMode="gray">
            <a:xfrm>
              <a:off x="4489700" y="1062755"/>
              <a:ext cx="509778" cy="404431"/>
            </a:xfrm>
            <a:custGeom>
              <a:avLst/>
              <a:gdLst>
                <a:gd name="T0" fmla="*/ 31 w 446"/>
                <a:gd name="T1" fmla="*/ 82 h 360"/>
                <a:gd name="T2" fmla="*/ 25 w 446"/>
                <a:gd name="T3" fmla="*/ 73 h 360"/>
                <a:gd name="T4" fmla="*/ 24 w 446"/>
                <a:gd name="T5" fmla="*/ 67 h 360"/>
                <a:gd name="T6" fmla="*/ 28 w 446"/>
                <a:gd name="T7" fmla="*/ 55 h 360"/>
                <a:gd name="T8" fmla="*/ 28 w 446"/>
                <a:gd name="T9" fmla="*/ 49 h 360"/>
                <a:gd name="T10" fmla="*/ 20 w 446"/>
                <a:gd name="T11" fmla="*/ 45 h 360"/>
                <a:gd name="T12" fmla="*/ 10 w 446"/>
                <a:gd name="T13" fmla="*/ 31 h 360"/>
                <a:gd name="T14" fmla="*/ 3 w 446"/>
                <a:gd name="T15" fmla="*/ 23 h 360"/>
                <a:gd name="T16" fmla="*/ 1 w 446"/>
                <a:gd name="T17" fmla="*/ 10 h 360"/>
                <a:gd name="T18" fmla="*/ 0 w 446"/>
                <a:gd name="T19" fmla="*/ 3 h 360"/>
                <a:gd name="T20" fmla="*/ 4 w 446"/>
                <a:gd name="T21" fmla="*/ 0 h 360"/>
                <a:gd name="T22" fmla="*/ 5 w 446"/>
                <a:gd name="T23" fmla="*/ 1 h 360"/>
                <a:gd name="T24" fmla="*/ 7 w 446"/>
                <a:gd name="T25" fmla="*/ 3 h 360"/>
                <a:gd name="T26" fmla="*/ 20 w 446"/>
                <a:gd name="T27" fmla="*/ 10 h 360"/>
                <a:gd name="T28" fmla="*/ 28 w 446"/>
                <a:gd name="T29" fmla="*/ 6 h 360"/>
                <a:gd name="T30" fmla="*/ 38 w 446"/>
                <a:gd name="T31" fmla="*/ 1 h 360"/>
                <a:gd name="T32" fmla="*/ 41 w 446"/>
                <a:gd name="T33" fmla="*/ 7 h 360"/>
                <a:gd name="T34" fmla="*/ 40 w 446"/>
                <a:gd name="T35" fmla="*/ 10 h 360"/>
                <a:gd name="T36" fmla="*/ 49 w 446"/>
                <a:gd name="T37" fmla="*/ 15 h 360"/>
                <a:gd name="T38" fmla="*/ 55 w 446"/>
                <a:gd name="T39" fmla="*/ 27 h 360"/>
                <a:gd name="T40" fmla="*/ 67 w 446"/>
                <a:gd name="T41" fmla="*/ 31 h 360"/>
                <a:gd name="T42" fmla="*/ 77 w 446"/>
                <a:gd name="T43" fmla="*/ 35 h 360"/>
                <a:gd name="T44" fmla="*/ 86 w 446"/>
                <a:gd name="T45" fmla="*/ 39 h 360"/>
                <a:gd name="T46" fmla="*/ 96 w 446"/>
                <a:gd name="T47" fmla="*/ 37 h 360"/>
                <a:gd name="T48" fmla="*/ 103 w 446"/>
                <a:gd name="T49" fmla="*/ 36 h 360"/>
                <a:gd name="T50" fmla="*/ 105 w 446"/>
                <a:gd name="T51" fmla="*/ 34 h 360"/>
                <a:gd name="T52" fmla="*/ 103 w 446"/>
                <a:gd name="T53" fmla="*/ 29 h 360"/>
                <a:gd name="T54" fmla="*/ 107 w 446"/>
                <a:gd name="T55" fmla="*/ 29 h 360"/>
                <a:gd name="T56" fmla="*/ 114 w 446"/>
                <a:gd name="T57" fmla="*/ 22 h 360"/>
                <a:gd name="T58" fmla="*/ 126 w 446"/>
                <a:gd name="T59" fmla="*/ 21 h 360"/>
                <a:gd name="T60" fmla="*/ 136 w 446"/>
                <a:gd name="T61" fmla="*/ 19 h 360"/>
                <a:gd name="T62" fmla="*/ 152 w 446"/>
                <a:gd name="T63" fmla="*/ 25 h 360"/>
                <a:gd name="T64" fmla="*/ 161 w 446"/>
                <a:gd name="T65" fmla="*/ 31 h 360"/>
                <a:gd name="T66" fmla="*/ 170 w 446"/>
                <a:gd name="T67" fmla="*/ 37 h 360"/>
                <a:gd name="T68" fmla="*/ 179 w 446"/>
                <a:gd name="T69" fmla="*/ 38 h 360"/>
                <a:gd name="T70" fmla="*/ 184 w 446"/>
                <a:gd name="T71" fmla="*/ 51 h 360"/>
                <a:gd name="T72" fmla="*/ 181 w 446"/>
                <a:gd name="T73" fmla="*/ 65 h 360"/>
                <a:gd name="T74" fmla="*/ 181 w 446"/>
                <a:gd name="T75" fmla="*/ 67 h 360"/>
                <a:gd name="T76" fmla="*/ 181 w 446"/>
                <a:gd name="T77" fmla="*/ 73 h 360"/>
                <a:gd name="T78" fmla="*/ 185 w 446"/>
                <a:gd name="T79" fmla="*/ 76 h 360"/>
                <a:gd name="T80" fmla="*/ 184 w 446"/>
                <a:gd name="T81" fmla="*/ 79 h 360"/>
                <a:gd name="T82" fmla="*/ 186 w 446"/>
                <a:gd name="T83" fmla="*/ 89 h 360"/>
                <a:gd name="T84" fmla="*/ 189 w 446"/>
                <a:gd name="T85" fmla="*/ 99 h 360"/>
                <a:gd name="T86" fmla="*/ 198 w 446"/>
                <a:gd name="T87" fmla="*/ 103 h 360"/>
                <a:gd name="T88" fmla="*/ 201 w 446"/>
                <a:gd name="T89" fmla="*/ 107 h 360"/>
                <a:gd name="T90" fmla="*/ 193 w 446"/>
                <a:gd name="T91" fmla="*/ 121 h 360"/>
                <a:gd name="T92" fmla="*/ 201 w 446"/>
                <a:gd name="T93" fmla="*/ 130 h 360"/>
                <a:gd name="T94" fmla="*/ 208 w 446"/>
                <a:gd name="T95" fmla="*/ 139 h 360"/>
                <a:gd name="T96" fmla="*/ 216 w 446"/>
                <a:gd name="T97" fmla="*/ 142 h 360"/>
                <a:gd name="T98" fmla="*/ 220 w 446"/>
                <a:gd name="T99" fmla="*/ 155 h 360"/>
                <a:gd name="T100" fmla="*/ 223 w 446"/>
                <a:gd name="T101" fmla="*/ 157 h 360"/>
                <a:gd name="T102" fmla="*/ 223 w 446"/>
                <a:gd name="T103" fmla="*/ 162 h 360"/>
                <a:gd name="T104" fmla="*/ 214 w 446"/>
                <a:gd name="T105" fmla="*/ 166 h 360"/>
                <a:gd name="T106" fmla="*/ 210 w 446"/>
                <a:gd name="T107" fmla="*/ 171 h 360"/>
                <a:gd name="T108" fmla="*/ 209 w 446"/>
                <a:gd name="T109" fmla="*/ 180 h 360"/>
                <a:gd name="T110" fmla="*/ 198 w 446"/>
                <a:gd name="T111" fmla="*/ 178 h 360"/>
                <a:gd name="T112" fmla="*/ 186 w 446"/>
                <a:gd name="T113" fmla="*/ 177 h 360"/>
                <a:gd name="T114" fmla="*/ 173 w 446"/>
                <a:gd name="T115" fmla="*/ 175 h 360"/>
                <a:gd name="T116" fmla="*/ 162 w 446"/>
                <a:gd name="T117" fmla="*/ 173 h 360"/>
                <a:gd name="T118" fmla="*/ 158 w 446"/>
                <a:gd name="T119" fmla="*/ 165 h 360"/>
                <a:gd name="T120" fmla="*/ 153 w 446"/>
                <a:gd name="T121" fmla="*/ 156 h 360"/>
                <a:gd name="T122" fmla="*/ 145 w 446"/>
                <a:gd name="T123" fmla="*/ 159 h 360"/>
                <a:gd name="T124" fmla="*/ 136 w 446"/>
                <a:gd name="T125" fmla="*/ 163 h 360"/>
                <a:gd name="T126" fmla="*/ 119 w 446"/>
                <a:gd name="T127" fmla="*/ 159 h 36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6"/>
                <a:gd name="T193" fmla="*/ 0 h 360"/>
                <a:gd name="T194" fmla="*/ 446 w 446"/>
                <a:gd name="T195" fmla="*/ 360 h 36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4" name="AutoShape 79"/>
            <p:cNvSpPr>
              <a:spLocks/>
            </p:cNvSpPr>
            <p:nvPr/>
          </p:nvSpPr>
          <p:spPr bwMode="gray">
            <a:xfrm>
              <a:off x="4386830" y="1130161"/>
              <a:ext cx="246888" cy="229178"/>
            </a:xfrm>
            <a:custGeom>
              <a:avLst/>
              <a:gdLst>
                <a:gd name="T0" fmla="*/ 70 w 216"/>
                <a:gd name="T1" fmla="*/ 43 h 203"/>
                <a:gd name="T2" fmla="*/ 69 w 216"/>
                <a:gd name="T3" fmla="*/ 37 h 203"/>
                <a:gd name="T4" fmla="*/ 73 w 216"/>
                <a:gd name="T5" fmla="*/ 25 h 203"/>
                <a:gd name="T6" fmla="*/ 73 w 216"/>
                <a:gd name="T7" fmla="*/ 19 h 203"/>
                <a:gd name="T8" fmla="*/ 65 w 216"/>
                <a:gd name="T9" fmla="*/ 16 h 203"/>
                <a:gd name="T10" fmla="*/ 55 w 216"/>
                <a:gd name="T11" fmla="*/ 1 h 203"/>
                <a:gd name="T12" fmla="*/ 49 w 216"/>
                <a:gd name="T13" fmla="*/ 3 h 203"/>
                <a:gd name="T14" fmla="*/ 47 w 216"/>
                <a:gd name="T15" fmla="*/ 0 h 203"/>
                <a:gd name="T16" fmla="*/ 33 w 216"/>
                <a:gd name="T17" fmla="*/ 0 h 203"/>
                <a:gd name="T18" fmla="*/ 30 w 216"/>
                <a:gd name="T19" fmla="*/ 3 h 203"/>
                <a:gd name="T20" fmla="*/ 21 w 216"/>
                <a:gd name="T21" fmla="*/ 12 h 203"/>
                <a:gd name="T22" fmla="*/ 22 w 216"/>
                <a:gd name="T23" fmla="*/ 24 h 203"/>
                <a:gd name="T24" fmla="*/ 22 w 216"/>
                <a:gd name="T25" fmla="*/ 36 h 203"/>
                <a:gd name="T26" fmla="*/ 11 w 216"/>
                <a:gd name="T27" fmla="*/ 42 h 203"/>
                <a:gd name="T28" fmla="*/ 0 w 216"/>
                <a:gd name="T29" fmla="*/ 49 h 203"/>
                <a:gd name="T30" fmla="*/ 7 w 216"/>
                <a:gd name="T31" fmla="*/ 63 h 203"/>
                <a:gd name="T32" fmla="*/ 17 w 216"/>
                <a:gd name="T33" fmla="*/ 67 h 203"/>
                <a:gd name="T34" fmla="*/ 27 w 216"/>
                <a:gd name="T35" fmla="*/ 72 h 203"/>
                <a:gd name="T36" fmla="*/ 38 w 216"/>
                <a:gd name="T37" fmla="*/ 77 h 203"/>
                <a:gd name="T38" fmla="*/ 48 w 216"/>
                <a:gd name="T39" fmla="*/ 81 h 203"/>
                <a:gd name="T40" fmla="*/ 57 w 216"/>
                <a:gd name="T41" fmla="*/ 91 h 203"/>
                <a:gd name="T42" fmla="*/ 68 w 216"/>
                <a:gd name="T43" fmla="*/ 100 h 203"/>
                <a:gd name="T44" fmla="*/ 88 w 216"/>
                <a:gd name="T45" fmla="*/ 102 h 203"/>
                <a:gd name="T46" fmla="*/ 93 w 216"/>
                <a:gd name="T47" fmla="*/ 91 h 203"/>
                <a:gd name="T48" fmla="*/ 101 w 216"/>
                <a:gd name="T49" fmla="*/ 90 h 203"/>
                <a:gd name="T50" fmla="*/ 108 w 216"/>
                <a:gd name="T51" fmla="*/ 91 h 203"/>
                <a:gd name="T52" fmla="*/ 104 w 216"/>
                <a:gd name="T53" fmla="*/ 87 h 203"/>
                <a:gd name="T54" fmla="*/ 101 w 216"/>
                <a:gd name="T55" fmla="*/ 78 h 203"/>
                <a:gd name="T56" fmla="*/ 97 w 216"/>
                <a:gd name="T57" fmla="*/ 78 h 203"/>
                <a:gd name="T58" fmla="*/ 97 w 216"/>
                <a:gd name="T59" fmla="*/ 68 h 203"/>
                <a:gd name="T60" fmla="*/ 93 w 216"/>
                <a:gd name="T61" fmla="*/ 63 h 203"/>
                <a:gd name="T62" fmla="*/ 85 w 216"/>
                <a:gd name="T63" fmla="*/ 57 h 203"/>
                <a:gd name="T64" fmla="*/ 76 w 216"/>
                <a:gd name="T65" fmla="*/ 52 h 203"/>
                <a:gd name="T66" fmla="*/ 70 w 216"/>
                <a:gd name="T67" fmla="*/ 43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5" name="AutoShape 80"/>
            <p:cNvSpPr>
              <a:spLocks/>
            </p:cNvSpPr>
            <p:nvPr/>
          </p:nvSpPr>
          <p:spPr bwMode="gray">
            <a:xfrm>
              <a:off x="4587998" y="1332376"/>
              <a:ext cx="45720" cy="40443"/>
            </a:xfrm>
            <a:custGeom>
              <a:avLst/>
              <a:gdLst>
                <a:gd name="T0" fmla="*/ 16 w 41"/>
                <a:gd name="T1" fmla="*/ 5 h 36"/>
                <a:gd name="T2" fmla="*/ 13 w 41"/>
                <a:gd name="T3" fmla="*/ 6 h 36"/>
                <a:gd name="T4" fmla="*/ 14 w 41"/>
                <a:gd name="T5" fmla="*/ 9 h 36"/>
                <a:gd name="T6" fmla="*/ 20 w 41"/>
                <a:gd name="T7" fmla="*/ 18 h 36"/>
                <a:gd name="T8" fmla="*/ 11 w 41"/>
                <a:gd name="T9" fmla="*/ 16 h 36"/>
                <a:gd name="T10" fmla="*/ 9 w 41"/>
                <a:gd name="T11" fmla="*/ 12 h 36"/>
                <a:gd name="T12" fmla="*/ 0 w 41"/>
                <a:gd name="T13" fmla="*/ 11 h 36"/>
                <a:gd name="T14" fmla="*/ 5 w 41"/>
                <a:gd name="T15" fmla="*/ 1 h 36"/>
                <a:gd name="T16" fmla="*/ 13 w 41"/>
                <a:gd name="T17" fmla="*/ 0 h 36"/>
                <a:gd name="T18" fmla="*/ 16 w 41"/>
                <a:gd name="T19" fmla="*/ 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6" name="AutoShape 81"/>
            <p:cNvSpPr>
              <a:spLocks/>
            </p:cNvSpPr>
            <p:nvPr/>
          </p:nvSpPr>
          <p:spPr bwMode="gray">
            <a:xfrm>
              <a:off x="5399527" y="1321142"/>
              <a:ext cx="205740" cy="110095"/>
            </a:xfrm>
            <a:custGeom>
              <a:avLst/>
              <a:gdLst>
                <a:gd name="T0" fmla="*/ 51 w 180"/>
                <a:gd name="T1" fmla="*/ 39 h 98"/>
                <a:gd name="T2" fmla="*/ 37 w 180"/>
                <a:gd name="T3" fmla="*/ 37 h 98"/>
                <a:gd name="T4" fmla="*/ 27 w 180"/>
                <a:gd name="T5" fmla="*/ 35 h 98"/>
                <a:gd name="T6" fmla="*/ 13 w 180"/>
                <a:gd name="T7" fmla="*/ 27 h 98"/>
                <a:gd name="T8" fmla="*/ 0 w 180"/>
                <a:gd name="T9" fmla="*/ 21 h 98"/>
                <a:gd name="T10" fmla="*/ 0 w 180"/>
                <a:gd name="T11" fmla="*/ 13 h 98"/>
                <a:gd name="T12" fmla="*/ 6 w 180"/>
                <a:gd name="T13" fmla="*/ 3 h 98"/>
                <a:gd name="T14" fmla="*/ 6 w 180"/>
                <a:gd name="T15" fmla="*/ 4 h 98"/>
                <a:gd name="T16" fmla="*/ 11 w 180"/>
                <a:gd name="T17" fmla="*/ 0 h 98"/>
                <a:gd name="T18" fmla="*/ 20 w 180"/>
                <a:gd name="T19" fmla="*/ 6 h 98"/>
                <a:gd name="T20" fmla="*/ 34 w 180"/>
                <a:gd name="T21" fmla="*/ 16 h 98"/>
                <a:gd name="T22" fmla="*/ 38 w 180"/>
                <a:gd name="T23" fmla="*/ 14 h 98"/>
                <a:gd name="T24" fmla="*/ 41 w 180"/>
                <a:gd name="T25" fmla="*/ 19 h 98"/>
                <a:gd name="T26" fmla="*/ 51 w 180"/>
                <a:gd name="T27" fmla="*/ 23 h 98"/>
                <a:gd name="T28" fmla="*/ 52 w 180"/>
                <a:gd name="T29" fmla="*/ 25 h 98"/>
                <a:gd name="T30" fmla="*/ 64 w 180"/>
                <a:gd name="T31" fmla="*/ 29 h 98"/>
                <a:gd name="T32" fmla="*/ 73 w 180"/>
                <a:gd name="T33" fmla="*/ 31 h 98"/>
                <a:gd name="T34" fmla="*/ 86 w 180"/>
                <a:gd name="T35" fmla="*/ 33 h 98"/>
                <a:gd name="T36" fmla="*/ 90 w 180"/>
                <a:gd name="T37" fmla="*/ 49 h 98"/>
                <a:gd name="T38" fmla="*/ 78 w 180"/>
                <a:gd name="T39" fmla="*/ 49 h 98"/>
                <a:gd name="T40" fmla="*/ 64 w 180"/>
                <a:gd name="T41" fmla="*/ 47 h 98"/>
                <a:gd name="T42" fmla="*/ 55 w 180"/>
                <a:gd name="T43" fmla="*/ 45 h 98"/>
                <a:gd name="T44" fmla="*/ 51 w 180"/>
                <a:gd name="T45" fmla="*/ 39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AutoShape 82"/>
            <p:cNvSpPr>
              <a:spLocks/>
            </p:cNvSpPr>
            <p:nvPr/>
          </p:nvSpPr>
          <p:spPr bwMode="gray">
            <a:xfrm>
              <a:off x="4928612" y="1136901"/>
              <a:ext cx="370332" cy="370729"/>
            </a:xfrm>
            <a:custGeom>
              <a:avLst/>
              <a:gdLst>
                <a:gd name="T0" fmla="*/ 67 w 324"/>
                <a:gd name="T1" fmla="*/ 144 h 329"/>
                <a:gd name="T2" fmla="*/ 71 w 324"/>
                <a:gd name="T3" fmla="*/ 150 h 329"/>
                <a:gd name="T4" fmla="*/ 75 w 324"/>
                <a:gd name="T5" fmla="*/ 152 h 329"/>
                <a:gd name="T6" fmla="*/ 81 w 324"/>
                <a:gd name="T7" fmla="*/ 162 h 329"/>
                <a:gd name="T8" fmla="*/ 88 w 324"/>
                <a:gd name="T9" fmla="*/ 165 h 329"/>
                <a:gd name="T10" fmla="*/ 94 w 324"/>
                <a:gd name="T11" fmla="*/ 162 h 329"/>
                <a:gd name="T12" fmla="*/ 93 w 324"/>
                <a:gd name="T13" fmla="*/ 158 h 329"/>
                <a:gd name="T14" fmla="*/ 102 w 324"/>
                <a:gd name="T15" fmla="*/ 159 h 329"/>
                <a:gd name="T16" fmla="*/ 113 w 324"/>
                <a:gd name="T17" fmla="*/ 157 h 329"/>
                <a:gd name="T18" fmla="*/ 117 w 324"/>
                <a:gd name="T19" fmla="*/ 157 h 329"/>
                <a:gd name="T20" fmla="*/ 111 w 324"/>
                <a:gd name="T21" fmla="*/ 141 h 329"/>
                <a:gd name="T22" fmla="*/ 107 w 324"/>
                <a:gd name="T23" fmla="*/ 141 h 329"/>
                <a:gd name="T24" fmla="*/ 105 w 324"/>
                <a:gd name="T25" fmla="*/ 132 h 329"/>
                <a:gd name="T26" fmla="*/ 97 w 324"/>
                <a:gd name="T27" fmla="*/ 128 h 329"/>
                <a:gd name="T28" fmla="*/ 103 w 324"/>
                <a:gd name="T29" fmla="*/ 113 h 329"/>
                <a:gd name="T30" fmla="*/ 107 w 324"/>
                <a:gd name="T31" fmla="*/ 114 h 329"/>
                <a:gd name="T32" fmla="*/ 117 w 324"/>
                <a:gd name="T33" fmla="*/ 114 h 329"/>
                <a:gd name="T34" fmla="*/ 124 w 324"/>
                <a:gd name="T35" fmla="*/ 103 h 329"/>
                <a:gd name="T36" fmla="*/ 132 w 324"/>
                <a:gd name="T37" fmla="*/ 93 h 329"/>
                <a:gd name="T38" fmla="*/ 137 w 324"/>
                <a:gd name="T39" fmla="*/ 84 h 329"/>
                <a:gd name="T40" fmla="*/ 141 w 324"/>
                <a:gd name="T41" fmla="*/ 75 h 329"/>
                <a:gd name="T42" fmla="*/ 139 w 324"/>
                <a:gd name="T43" fmla="*/ 66 h 329"/>
                <a:gd name="T44" fmla="*/ 146 w 324"/>
                <a:gd name="T45" fmla="*/ 61 h 329"/>
                <a:gd name="T46" fmla="*/ 141 w 324"/>
                <a:gd name="T47" fmla="*/ 57 h 329"/>
                <a:gd name="T48" fmla="*/ 137 w 324"/>
                <a:gd name="T49" fmla="*/ 52 h 329"/>
                <a:gd name="T50" fmla="*/ 132 w 324"/>
                <a:gd name="T51" fmla="*/ 49 h 329"/>
                <a:gd name="T52" fmla="*/ 130 w 324"/>
                <a:gd name="T53" fmla="*/ 43 h 329"/>
                <a:gd name="T54" fmla="*/ 130 w 324"/>
                <a:gd name="T55" fmla="*/ 39 h 329"/>
                <a:gd name="T56" fmla="*/ 125 w 324"/>
                <a:gd name="T57" fmla="*/ 34 h 329"/>
                <a:gd name="T58" fmla="*/ 125 w 324"/>
                <a:gd name="T59" fmla="*/ 30 h 329"/>
                <a:gd name="T60" fmla="*/ 140 w 324"/>
                <a:gd name="T61" fmla="*/ 31 h 329"/>
                <a:gd name="T62" fmla="*/ 152 w 324"/>
                <a:gd name="T63" fmla="*/ 28 h 329"/>
                <a:gd name="T64" fmla="*/ 162 w 324"/>
                <a:gd name="T65" fmla="*/ 19 h 329"/>
                <a:gd name="T66" fmla="*/ 148 w 324"/>
                <a:gd name="T67" fmla="*/ 15 h 329"/>
                <a:gd name="T68" fmla="*/ 140 w 324"/>
                <a:gd name="T69" fmla="*/ 12 h 329"/>
                <a:gd name="T70" fmla="*/ 135 w 324"/>
                <a:gd name="T71" fmla="*/ 4 h 329"/>
                <a:gd name="T72" fmla="*/ 123 w 324"/>
                <a:gd name="T73" fmla="*/ 0 h 329"/>
                <a:gd name="T74" fmla="*/ 110 w 324"/>
                <a:gd name="T75" fmla="*/ 3 h 329"/>
                <a:gd name="T76" fmla="*/ 98 w 324"/>
                <a:gd name="T77" fmla="*/ 6 h 329"/>
                <a:gd name="T78" fmla="*/ 93 w 324"/>
                <a:gd name="T79" fmla="*/ 13 h 329"/>
                <a:gd name="T80" fmla="*/ 98 w 324"/>
                <a:gd name="T81" fmla="*/ 24 h 329"/>
                <a:gd name="T82" fmla="*/ 95 w 324"/>
                <a:gd name="T83" fmla="*/ 33 h 329"/>
                <a:gd name="T84" fmla="*/ 93 w 324"/>
                <a:gd name="T85" fmla="*/ 39 h 329"/>
                <a:gd name="T86" fmla="*/ 84 w 324"/>
                <a:gd name="T87" fmla="*/ 39 h 329"/>
                <a:gd name="T88" fmla="*/ 90 w 324"/>
                <a:gd name="T89" fmla="*/ 46 h 329"/>
                <a:gd name="T90" fmla="*/ 82 w 324"/>
                <a:gd name="T91" fmla="*/ 53 h 329"/>
                <a:gd name="T92" fmla="*/ 81 w 324"/>
                <a:gd name="T93" fmla="*/ 67 h 329"/>
                <a:gd name="T94" fmla="*/ 72 w 324"/>
                <a:gd name="T95" fmla="*/ 66 h 329"/>
                <a:gd name="T96" fmla="*/ 69 w 324"/>
                <a:gd name="T97" fmla="*/ 70 h 329"/>
                <a:gd name="T98" fmla="*/ 58 w 324"/>
                <a:gd name="T99" fmla="*/ 74 h 329"/>
                <a:gd name="T100" fmla="*/ 56 w 324"/>
                <a:gd name="T101" fmla="*/ 84 h 329"/>
                <a:gd name="T102" fmla="*/ 57 w 324"/>
                <a:gd name="T103" fmla="*/ 90 h 329"/>
                <a:gd name="T104" fmla="*/ 45 w 324"/>
                <a:gd name="T105" fmla="*/ 92 h 329"/>
                <a:gd name="T106" fmla="*/ 34 w 324"/>
                <a:gd name="T107" fmla="*/ 94 h 329"/>
                <a:gd name="T108" fmla="*/ 18 w 324"/>
                <a:gd name="T109" fmla="*/ 95 h 329"/>
                <a:gd name="T110" fmla="*/ 9 w 324"/>
                <a:gd name="T111" fmla="*/ 92 h 329"/>
                <a:gd name="T112" fmla="*/ 0 w 324"/>
                <a:gd name="T113" fmla="*/ 89 h 329"/>
                <a:gd name="T114" fmla="*/ 8 w 324"/>
                <a:gd name="T115" fmla="*/ 97 h 329"/>
                <a:gd name="T116" fmla="*/ 15 w 324"/>
                <a:gd name="T117" fmla="*/ 106 h 329"/>
                <a:gd name="T118" fmla="*/ 23 w 324"/>
                <a:gd name="T119" fmla="*/ 109 h 329"/>
                <a:gd name="T120" fmla="*/ 27 w 324"/>
                <a:gd name="T121" fmla="*/ 122 h 329"/>
                <a:gd name="T122" fmla="*/ 30 w 324"/>
                <a:gd name="T123" fmla="*/ 124 h 329"/>
                <a:gd name="T124" fmla="*/ 30 w 324"/>
                <a:gd name="T125" fmla="*/ 129 h 329"/>
                <a:gd name="T126" fmla="*/ 21 w 324"/>
                <a:gd name="T127" fmla="*/ 133 h 32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24"/>
                <a:gd name="T193" fmla="*/ 0 h 329"/>
                <a:gd name="T194" fmla="*/ 324 w 324"/>
                <a:gd name="T195" fmla="*/ 329 h 32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8" name="AutoShape 83"/>
            <p:cNvSpPr>
              <a:spLocks/>
            </p:cNvSpPr>
            <p:nvPr/>
          </p:nvSpPr>
          <p:spPr bwMode="gray">
            <a:xfrm>
              <a:off x="4062219" y="1287440"/>
              <a:ext cx="276606" cy="276361"/>
            </a:xfrm>
            <a:custGeom>
              <a:avLst/>
              <a:gdLst>
                <a:gd name="T0" fmla="*/ 96 w 242"/>
                <a:gd name="T1" fmla="*/ 46 h 246"/>
                <a:gd name="T2" fmla="*/ 89 w 242"/>
                <a:gd name="T3" fmla="*/ 34 h 246"/>
                <a:gd name="T4" fmla="*/ 83 w 242"/>
                <a:gd name="T5" fmla="*/ 22 h 246"/>
                <a:gd name="T6" fmla="*/ 80 w 242"/>
                <a:gd name="T7" fmla="*/ 24 h 246"/>
                <a:gd name="T8" fmla="*/ 85 w 242"/>
                <a:gd name="T9" fmla="*/ 33 h 246"/>
                <a:gd name="T10" fmla="*/ 89 w 242"/>
                <a:gd name="T11" fmla="*/ 42 h 246"/>
                <a:gd name="T12" fmla="*/ 94 w 242"/>
                <a:gd name="T13" fmla="*/ 51 h 246"/>
                <a:gd name="T14" fmla="*/ 99 w 242"/>
                <a:gd name="T15" fmla="*/ 60 h 246"/>
                <a:gd name="T16" fmla="*/ 104 w 242"/>
                <a:gd name="T17" fmla="*/ 69 h 246"/>
                <a:gd name="T18" fmla="*/ 108 w 242"/>
                <a:gd name="T19" fmla="*/ 78 h 246"/>
                <a:gd name="T20" fmla="*/ 115 w 242"/>
                <a:gd name="T21" fmla="*/ 87 h 246"/>
                <a:gd name="T22" fmla="*/ 121 w 242"/>
                <a:gd name="T23" fmla="*/ 96 h 246"/>
                <a:gd name="T24" fmla="*/ 120 w 242"/>
                <a:gd name="T25" fmla="*/ 96 h 246"/>
                <a:gd name="T26" fmla="*/ 120 w 242"/>
                <a:gd name="T27" fmla="*/ 106 h 246"/>
                <a:gd name="T28" fmla="*/ 116 w 242"/>
                <a:gd name="T29" fmla="*/ 111 h 246"/>
                <a:gd name="T30" fmla="*/ 113 w 242"/>
                <a:gd name="T31" fmla="*/ 109 h 246"/>
                <a:gd name="T32" fmla="*/ 111 w 242"/>
                <a:gd name="T33" fmla="*/ 117 h 246"/>
                <a:gd name="T34" fmla="*/ 105 w 242"/>
                <a:gd name="T35" fmla="*/ 118 h 246"/>
                <a:gd name="T36" fmla="*/ 103 w 242"/>
                <a:gd name="T37" fmla="*/ 123 h 246"/>
                <a:gd name="T38" fmla="*/ 90 w 242"/>
                <a:gd name="T39" fmla="*/ 122 h 246"/>
                <a:gd name="T40" fmla="*/ 76 w 242"/>
                <a:gd name="T41" fmla="*/ 120 h 246"/>
                <a:gd name="T42" fmla="*/ 75 w 242"/>
                <a:gd name="T43" fmla="*/ 117 h 246"/>
                <a:gd name="T44" fmla="*/ 74 w 242"/>
                <a:gd name="T45" fmla="*/ 120 h 246"/>
                <a:gd name="T46" fmla="*/ 66 w 242"/>
                <a:gd name="T47" fmla="*/ 120 h 246"/>
                <a:gd name="T48" fmla="*/ 57 w 242"/>
                <a:gd name="T49" fmla="*/ 120 h 246"/>
                <a:gd name="T50" fmla="*/ 49 w 242"/>
                <a:gd name="T51" fmla="*/ 120 h 246"/>
                <a:gd name="T52" fmla="*/ 41 w 242"/>
                <a:gd name="T53" fmla="*/ 120 h 246"/>
                <a:gd name="T54" fmla="*/ 32 w 242"/>
                <a:gd name="T55" fmla="*/ 120 h 246"/>
                <a:gd name="T56" fmla="*/ 24 w 242"/>
                <a:gd name="T57" fmla="*/ 120 h 246"/>
                <a:gd name="T58" fmla="*/ 15 w 242"/>
                <a:gd name="T59" fmla="*/ 120 h 246"/>
                <a:gd name="T60" fmla="*/ 7 w 242"/>
                <a:gd name="T61" fmla="*/ 120 h 246"/>
                <a:gd name="T62" fmla="*/ 6 w 242"/>
                <a:gd name="T63" fmla="*/ 109 h 246"/>
                <a:gd name="T64" fmla="*/ 6 w 242"/>
                <a:gd name="T65" fmla="*/ 97 h 246"/>
                <a:gd name="T66" fmla="*/ 5 w 242"/>
                <a:gd name="T67" fmla="*/ 85 h 246"/>
                <a:gd name="T68" fmla="*/ 5 w 242"/>
                <a:gd name="T69" fmla="*/ 73 h 246"/>
                <a:gd name="T70" fmla="*/ 3 w 242"/>
                <a:gd name="T71" fmla="*/ 62 h 246"/>
                <a:gd name="T72" fmla="*/ 3 w 242"/>
                <a:gd name="T73" fmla="*/ 51 h 246"/>
                <a:gd name="T74" fmla="*/ 2 w 242"/>
                <a:gd name="T75" fmla="*/ 39 h 246"/>
                <a:gd name="T76" fmla="*/ 1 w 242"/>
                <a:gd name="T77" fmla="*/ 27 h 246"/>
                <a:gd name="T78" fmla="*/ 0 w 242"/>
                <a:gd name="T79" fmla="*/ 18 h 246"/>
                <a:gd name="T80" fmla="*/ 0 w 242"/>
                <a:gd name="T81" fmla="*/ 8 h 246"/>
                <a:gd name="T82" fmla="*/ 2 w 242"/>
                <a:gd name="T83" fmla="*/ 0 h 246"/>
                <a:gd name="T84" fmla="*/ 9 w 242"/>
                <a:gd name="T85" fmla="*/ 1 h 246"/>
                <a:gd name="T86" fmla="*/ 25 w 242"/>
                <a:gd name="T87" fmla="*/ 5 h 246"/>
                <a:gd name="T88" fmla="*/ 41 w 242"/>
                <a:gd name="T89" fmla="*/ 10 h 246"/>
                <a:gd name="T90" fmla="*/ 56 w 242"/>
                <a:gd name="T91" fmla="*/ 5 h 246"/>
                <a:gd name="T92" fmla="*/ 62 w 242"/>
                <a:gd name="T93" fmla="*/ 1 h 246"/>
                <a:gd name="T94" fmla="*/ 60 w 242"/>
                <a:gd name="T95" fmla="*/ 3 h 246"/>
                <a:gd name="T96" fmla="*/ 65 w 242"/>
                <a:gd name="T97" fmla="*/ 1 h 246"/>
                <a:gd name="T98" fmla="*/ 74 w 242"/>
                <a:gd name="T99" fmla="*/ 4 h 246"/>
                <a:gd name="T100" fmla="*/ 77 w 242"/>
                <a:gd name="T101" fmla="*/ 7 h 246"/>
                <a:gd name="T102" fmla="*/ 83 w 242"/>
                <a:gd name="T103" fmla="*/ 7 h 246"/>
                <a:gd name="T104" fmla="*/ 97 w 242"/>
                <a:gd name="T105" fmla="*/ 4 h 246"/>
                <a:gd name="T106" fmla="*/ 102 w 242"/>
                <a:gd name="T107" fmla="*/ 15 h 246"/>
                <a:gd name="T108" fmla="*/ 107 w 242"/>
                <a:gd name="T109" fmla="*/ 27 h 246"/>
                <a:gd name="T110" fmla="*/ 104 w 242"/>
                <a:gd name="T111" fmla="*/ 37 h 246"/>
                <a:gd name="T112" fmla="*/ 102 w 242"/>
                <a:gd name="T113" fmla="*/ 48 h 246"/>
                <a:gd name="T114" fmla="*/ 96 w 242"/>
                <a:gd name="T115" fmla="*/ 46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9" name="AutoShape 84"/>
            <p:cNvSpPr>
              <a:spLocks/>
            </p:cNvSpPr>
            <p:nvPr/>
          </p:nvSpPr>
          <p:spPr bwMode="gray">
            <a:xfrm>
              <a:off x="5132066" y="1181838"/>
              <a:ext cx="685799" cy="761679"/>
            </a:xfrm>
            <a:custGeom>
              <a:avLst/>
              <a:gdLst>
                <a:gd name="T0" fmla="*/ 74 w 602"/>
                <a:gd name="T1" fmla="*/ 0 h 679"/>
                <a:gd name="T2" fmla="*/ 64 w 602"/>
                <a:gd name="T3" fmla="*/ 9 h 679"/>
                <a:gd name="T4" fmla="*/ 52 w 602"/>
                <a:gd name="T5" fmla="*/ 12 h 679"/>
                <a:gd name="T6" fmla="*/ 37 w 602"/>
                <a:gd name="T7" fmla="*/ 10 h 679"/>
                <a:gd name="T8" fmla="*/ 37 w 602"/>
                <a:gd name="T9" fmla="*/ 14 h 679"/>
                <a:gd name="T10" fmla="*/ 41 w 602"/>
                <a:gd name="T11" fmla="*/ 20 h 679"/>
                <a:gd name="T12" fmla="*/ 41 w 602"/>
                <a:gd name="T13" fmla="*/ 23 h 679"/>
                <a:gd name="T14" fmla="*/ 44 w 602"/>
                <a:gd name="T15" fmla="*/ 30 h 679"/>
                <a:gd name="T16" fmla="*/ 49 w 602"/>
                <a:gd name="T17" fmla="*/ 33 h 679"/>
                <a:gd name="T18" fmla="*/ 53 w 602"/>
                <a:gd name="T19" fmla="*/ 38 h 679"/>
                <a:gd name="T20" fmla="*/ 58 w 602"/>
                <a:gd name="T21" fmla="*/ 41 h 679"/>
                <a:gd name="T22" fmla="*/ 50 w 602"/>
                <a:gd name="T23" fmla="*/ 47 h 679"/>
                <a:gd name="T24" fmla="*/ 53 w 602"/>
                <a:gd name="T25" fmla="*/ 56 h 679"/>
                <a:gd name="T26" fmla="*/ 49 w 602"/>
                <a:gd name="T27" fmla="*/ 64 h 679"/>
                <a:gd name="T28" fmla="*/ 43 w 602"/>
                <a:gd name="T29" fmla="*/ 73 h 679"/>
                <a:gd name="T30" fmla="*/ 36 w 602"/>
                <a:gd name="T31" fmla="*/ 84 h 679"/>
                <a:gd name="T32" fmla="*/ 29 w 602"/>
                <a:gd name="T33" fmla="*/ 94 h 679"/>
                <a:gd name="T34" fmla="*/ 19 w 602"/>
                <a:gd name="T35" fmla="*/ 95 h 679"/>
                <a:gd name="T36" fmla="*/ 15 w 602"/>
                <a:gd name="T37" fmla="*/ 93 h 679"/>
                <a:gd name="T38" fmla="*/ 9 w 602"/>
                <a:gd name="T39" fmla="*/ 108 h 679"/>
                <a:gd name="T40" fmla="*/ 17 w 602"/>
                <a:gd name="T41" fmla="*/ 113 h 679"/>
                <a:gd name="T42" fmla="*/ 19 w 602"/>
                <a:gd name="T43" fmla="*/ 121 h 679"/>
                <a:gd name="T44" fmla="*/ 23 w 602"/>
                <a:gd name="T45" fmla="*/ 122 h 679"/>
                <a:gd name="T46" fmla="*/ 29 w 602"/>
                <a:gd name="T47" fmla="*/ 138 h 679"/>
                <a:gd name="T48" fmla="*/ 25 w 602"/>
                <a:gd name="T49" fmla="*/ 137 h 679"/>
                <a:gd name="T50" fmla="*/ 14 w 602"/>
                <a:gd name="T51" fmla="*/ 139 h 679"/>
                <a:gd name="T52" fmla="*/ 5 w 602"/>
                <a:gd name="T53" fmla="*/ 138 h 679"/>
                <a:gd name="T54" fmla="*/ 6 w 602"/>
                <a:gd name="T55" fmla="*/ 143 h 679"/>
                <a:gd name="T56" fmla="*/ 0 w 602"/>
                <a:gd name="T57" fmla="*/ 145 h 679"/>
                <a:gd name="T58" fmla="*/ 1 w 602"/>
                <a:gd name="T59" fmla="*/ 146 h 679"/>
                <a:gd name="T60" fmla="*/ 5 w 602"/>
                <a:gd name="T61" fmla="*/ 144 h 679"/>
                <a:gd name="T62" fmla="*/ 3 w 602"/>
                <a:gd name="T63" fmla="*/ 147 h 679"/>
                <a:gd name="T64" fmla="*/ 13 w 602"/>
                <a:gd name="T65" fmla="*/ 157 h 679"/>
                <a:gd name="T66" fmla="*/ 25 w 602"/>
                <a:gd name="T67" fmla="*/ 155 h 679"/>
                <a:gd name="T68" fmla="*/ 24 w 602"/>
                <a:gd name="T69" fmla="*/ 157 h 679"/>
                <a:gd name="T70" fmla="*/ 16 w 602"/>
                <a:gd name="T71" fmla="*/ 162 h 679"/>
                <a:gd name="T72" fmla="*/ 11 w 602"/>
                <a:gd name="T73" fmla="*/ 162 h 679"/>
                <a:gd name="T74" fmla="*/ 20 w 602"/>
                <a:gd name="T75" fmla="*/ 172 h 679"/>
                <a:gd name="T76" fmla="*/ 30 w 602"/>
                <a:gd name="T77" fmla="*/ 182 h 679"/>
                <a:gd name="T78" fmla="*/ 45 w 602"/>
                <a:gd name="T79" fmla="*/ 178 h 679"/>
                <a:gd name="T80" fmla="*/ 46 w 602"/>
                <a:gd name="T81" fmla="*/ 170 h 679"/>
                <a:gd name="T82" fmla="*/ 46 w 602"/>
                <a:gd name="T83" fmla="*/ 164 h 679"/>
                <a:gd name="T84" fmla="*/ 52 w 602"/>
                <a:gd name="T85" fmla="*/ 164 h 679"/>
                <a:gd name="T86" fmla="*/ 50 w 602"/>
                <a:gd name="T87" fmla="*/ 168 h 679"/>
                <a:gd name="T88" fmla="*/ 50 w 602"/>
                <a:gd name="T89" fmla="*/ 170 h 679"/>
                <a:gd name="T90" fmla="*/ 56 w 602"/>
                <a:gd name="T91" fmla="*/ 170 h 679"/>
                <a:gd name="T92" fmla="*/ 52 w 602"/>
                <a:gd name="T93" fmla="*/ 174 h 679"/>
                <a:gd name="T94" fmla="*/ 53 w 602"/>
                <a:gd name="T95" fmla="*/ 180 h 679"/>
                <a:gd name="T96" fmla="*/ 54 w 602"/>
                <a:gd name="T97" fmla="*/ 188 h 679"/>
                <a:gd name="T98" fmla="*/ 57 w 602"/>
                <a:gd name="T99" fmla="*/ 201 h 679"/>
                <a:gd name="T100" fmla="*/ 58 w 602"/>
                <a:gd name="T101" fmla="*/ 204 h 679"/>
                <a:gd name="T102" fmla="*/ 59 w 602"/>
                <a:gd name="T103" fmla="*/ 207 h 679"/>
                <a:gd name="T104" fmla="*/ 62 w 602"/>
                <a:gd name="T105" fmla="*/ 222 h 679"/>
                <a:gd name="T106" fmla="*/ 66 w 602"/>
                <a:gd name="T107" fmla="*/ 234 h 679"/>
                <a:gd name="T108" fmla="*/ 70 w 602"/>
                <a:gd name="T109" fmla="*/ 246 h 679"/>
                <a:gd name="T110" fmla="*/ 73 w 602"/>
                <a:gd name="T111" fmla="*/ 249 h 679"/>
                <a:gd name="T112" fmla="*/ 79 w 602"/>
                <a:gd name="T113" fmla="*/ 263 h 679"/>
                <a:gd name="T114" fmla="*/ 85 w 602"/>
                <a:gd name="T115" fmla="*/ 278 h 679"/>
                <a:gd name="T116" fmla="*/ 89 w 602"/>
                <a:gd name="T117" fmla="*/ 288 h 679"/>
                <a:gd name="T118" fmla="*/ 95 w 602"/>
                <a:gd name="T119" fmla="*/ 298 h 679"/>
                <a:gd name="T120" fmla="*/ 100 w 602"/>
                <a:gd name="T121" fmla="*/ 308 h 679"/>
                <a:gd name="T122" fmla="*/ 103 w 602"/>
                <a:gd name="T123" fmla="*/ 317 h 679"/>
                <a:gd name="T124" fmla="*/ 107 w 602"/>
                <a:gd name="T125" fmla="*/ 326 h 679"/>
                <a:gd name="T126" fmla="*/ 112 w 602"/>
                <a:gd name="T127" fmla="*/ 336 h 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02"/>
                <a:gd name="T193" fmla="*/ 0 h 679"/>
                <a:gd name="T194" fmla="*/ 602 w 602"/>
                <a:gd name="T195" fmla="*/ 679 h 67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0" name="AutoShape 85"/>
            <p:cNvSpPr>
              <a:spLocks/>
            </p:cNvSpPr>
            <p:nvPr/>
          </p:nvSpPr>
          <p:spPr bwMode="gray">
            <a:xfrm>
              <a:off x="4283960" y="1242503"/>
              <a:ext cx="29718" cy="105601"/>
            </a:xfrm>
            <a:custGeom>
              <a:avLst/>
              <a:gdLst>
                <a:gd name="T0" fmla="*/ 10 w 26"/>
                <a:gd name="T1" fmla="*/ 47 h 94"/>
                <a:gd name="T2" fmla="*/ 5 w 26"/>
                <a:gd name="T3" fmla="*/ 36 h 94"/>
                <a:gd name="T4" fmla="*/ 0 w 26"/>
                <a:gd name="T5" fmla="*/ 24 h 94"/>
                <a:gd name="T6" fmla="*/ 3 w 26"/>
                <a:gd name="T7" fmla="*/ 13 h 94"/>
                <a:gd name="T8" fmla="*/ 7 w 26"/>
                <a:gd name="T9" fmla="*/ 2 h 94"/>
                <a:gd name="T10" fmla="*/ 13 w 26"/>
                <a:gd name="T11" fmla="*/ 0 h 94"/>
                <a:gd name="T12" fmla="*/ 13 w 26"/>
                <a:gd name="T13" fmla="*/ 7 h 94"/>
                <a:gd name="T14" fmla="*/ 13 w 26"/>
                <a:gd name="T15" fmla="*/ 17 h 94"/>
                <a:gd name="T16" fmla="*/ 12 w 26"/>
                <a:gd name="T17" fmla="*/ 26 h 94"/>
                <a:gd name="T18" fmla="*/ 11 w 26"/>
                <a:gd name="T19" fmla="*/ 36 h 94"/>
                <a:gd name="T20" fmla="*/ 10 w 26"/>
                <a:gd name="T21" fmla="*/ 47 h 94"/>
                <a:gd name="T22" fmla="*/ 10 w 26"/>
                <a:gd name="T23" fmla="*/ 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1" name="AutoShape 86"/>
            <p:cNvSpPr>
              <a:spLocks/>
            </p:cNvSpPr>
            <p:nvPr/>
          </p:nvSpPr>
          <p:spPr bwMode="gray">
            <a:xfrm>
              <a:off x="4306820" y="1240256"/>
              <a:ext cx="96012" cy="116836"/>
            </a:xfrm>
            <a:custGeom>
              <a:avLst/>
              <a:gdLst>
                <a:gd name="T0" fmla="*/ 16 w 84"/>
                <a:gd name="T1" fmla="*/ 13 h 103"/>
                <a:gd name="T2" fmla="*/ 3 w 84"/>
                <a:gd name="T3" fmla="*/ 8 h 103"/>
                <a:gd name="T4" fmla="*/ 3 w 84"/>
                <a:gd name="T5" fmla="*/ 18 h 103"/>
                <a:gd name="T6" fmla="*/ 2 w 84"/>
                <a:gd name="T7" fmla="*/ 28 h 103"/>
                <a:gd name="T8" fmla="*/ 1 w 84"/>
                <a:gd name="T9" fmla="*/ 37 h 103"/>
                <a:gd name="T10" fmla="*/ 0 w 84"/>
                <a:gd name="T11" fmla="*/ 48 h 103"/>
                <a:gd name="T12" fmla="*/ 0 w 84"/>
                <a:gd name="T13" fmla="*/ 50 h 103"/>
                <a:gd name="T14" fmla="*/ 12 w 84"/>
                <a:gd name="T15" fmla="*/ 52 h 103"/>
                <a:gd name="T16" fmla="*/ 19 w 84"/>
                <a:gd name="T17" fmla="*/ 43 h 103"/>
                <a:gd name="T18" fmla="*/ 26 w 84"/>
                <a:gd name="T19" fmla="*/ 42 h 103"/>
                <a:gd name="T20" fmla="*/ 30 w 84"/>
                <a:gd name="T21" fmla="*/ 36 h 103"/>
                <a:gd name="T22" fmla="*/ 19 w 84"/>
                <a:gd name="T23" fmla="*/ 23 h 103"/>
                <a:gd name="T24" fmla="*/ 30 w 84"/>
                <a:gd name="T25" fmla="*/ 19 h 103"/>
                <a:gd name="T26" fmla="*/ 42 w 84"/>
                <a:gd name="T27" fmla="*/ 14 h 103"/>
                <a:gd name="T28" fmla="*/ 35 w 84"/>
                <a:gd name="T29" fmla="*/ 0 h 103"/>
                <a:gd name="T30" fmla="*/ 26 w 84"/>
                <a:gd name="T31" fmla="*/ 7 h 103"/>
                <a:gd name="T32" fmla="*/ 16 w 84"/>
                <a:gd name="T33" fmla="*/ 1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" name="AutoShape 87"/>
            <p:cNvSpPr>
              <a:spLocks/>
            </p:cNvSpPr>
            <p:nvPr/>
          </p:nvSpPr>
          <p:spPr bwMode="gray">
            <a:xfrm>
              <a:off x="4743446" y="1473927"/>
              <a:ext cx="187452" cy="233671"/>
            </a:xfrm>
            <a:custGeom>
              <a:avLst/>
              <a:gdLst>
                <a:gd name="T0" fmla="*/ 82 w 163"/>
                <a:gd name="T1" fmla="*/ 32 h 207"/>
                <a:gd name="T2" fmla="*/ 74 w 163"/>
                <a:gd name="T3" fmla="*/ 25 h 207"/>
                <a:gd name="T4" fmla="*/ 66 w 163"/>
                <a:gd name="T5" fmla="*/ 17 h 207"/>
                <a:gd name="T6" fmla="*/ 57 w 163"/>
                <a:gd name="T7" fmla="*/ 13 h 207"/>
                <a:gd name="T8" fmla="*/ 48 w 163"/>
                <a:gd name="T9" fmla="*/ 10 h 207"/>
                <a:gd name="T10" fmla="*/ 42 w 163"/>
                <a:gd name="T11" fmla="*/ 1 h 207"/>
                <a:gd name="T12" fmla="*/ 39 w 163"/>
                <a:gd name="T13" fmla="*/ 3 h 207"/>
                <a:gd name="T14" fmla="*/ 37 w 163"/>
                <a:gd name="T15" fmla="*/ 0 h 207"/>
                <a:gd name="T16" fmla="*/ 39 w 163"/>
                <a:gd name="T17" fmla="*/ 11 h 207"/>
                <a:gd name="T18" fmla="*/ 34 w 163"/>
                <a:gd name="T19" fmla="*/ 13 h 207"/>
                <a:gd name="T20" fmla="*/ 32 w 163"/>
                <a:gd name="T21" fmla="*/ 28 h 207"/>
                <a:gd name="T22" fmla="*/ 37 w 163"/>
                <a:gd name="T23" fmla="*/ 37 h 207"/>
                <a:gd name="T24" fmla="*/ 35 w 163"/>
                <a:gd name="T25" fmla="*/ 50 h 207"/>
                <a:gd name="T26" fmla="*/ 33 w 163"/>
                <a:gd name="T27" fmla="*/ 62 h 207"/>
                <a:gd name="T28" fmla="*/ 25 w 163"/>
                <a:gd name="T29" fmla="*/ 65 h 207"/>
                <a:gd name="T30" fmla="*/ 17 w 163"/>
                <a:gd name="T31" fmla="*/ 68 h 207"/>
                <a:gd name="T32" fmla="*/ 9 w 163"/>
                <a:gd name="T33" fmla="*/ 71 h 207"/>
                <a:gd name="T34" fmla="*/ 1 w 163"/>
                <a:gd name="T35" fmla="*/ 74 h 207"/>
                <a:gd name="T36" fmla="*/ 0 w 163"/>
                <a:gd name="T37" fmla="*/ 80 h 207"/>
                <a:gd name="T38" fmla="*/ 8 w 163"/>
                <a:gd name="T39" fmla="*/ 92 h 207"/>
                <a:gd name="T40" fmla="*/ 15 w 163"/>
                <a:gd name="T41" fmla="*/ 104 h 207"/>
                <a:gd name="T42" fmla="*/ 24 w 163"/>
                <a:gd name="T43" fmla="*/ 102 h 207"/>
                <a:gd name="T44" fmla="*/ 33 w 163"/>
                <a:gd name="T45" fmla="*/ 100 h 207"/>
                <a:gd name="T46" fmla="*/ 39 w 163"/>
                <a:gd name="T47" fmla="*/ 94 h 207"/>
                <a:gd name="T48" fmla="*/ 42 w 163"/>
                <a:gd name="T49" fmla="*/ 88 h 207"/>
                <a:gd name="T50" fmla="*/ 51 w 163"/>
                <a:gd name="T51" fmla="*/ 85 h 207"/>
                <a:gd name="T52" fmla="*/ 56 w 163"/>
                <a:gd name="T53" fmla="*/ 76 h 207"/>
                <a:gd name="T54" fmla="*/ 64 w 163"/>
                <a:gd name="T55" fmla="*/ 73 h 207"/>
                <a:gd name="T56" fmla="*/ 63 w 163"/>
                <a:gd name="T57" fmla="*/ 59 h 207"/>
                <a:gd name="T58" fmla="*/ 67 w 163"/>
                <a:gd name="T59" fmla="*/ 56 h 207"/>
                <a:gd name="T60" fmla="*/ 70 w 163"/>
                <a:gd name="T61" fmla="*/ 56 h 207"/>
                <a:gd name="T62" fmla="*/ 76 w 163"/>
                <a:gd name="T63" fmla="*/ 44 h 207"/>
                <a:gd name="T64" fmla="*/ 82 w 163"/>
                <a:gd name="T65" fmla="*/ 3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AutoShape 88"/>
            <p:cNvSpPr>
              <a:spLocks/>
            </p:cNvSpPr>
            <p:nvPr/>
          </p:nvSpPr>
          <p:spPr bwMode="gray">
            <a:xfrm>
              <a:off x="4828028" y="1437978"/>
              <a:ext cx="9144" cy="13481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5 h 12"/>
                <a:gd name="T4" fmla="*/ 3 w 7"/>
                <a:gd name="T5" fmla="*/ 6 h 12"/>
                <a:gd name="T6" fmla="*/ 4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4" name="AutoShape 89"/>
            <p:cNvSpPr>
              <a:spLocks/>
            </p:cNvSpPr>
            <p:nvPr/>
          </p:nvSpPr>
          <p:spPr bwMode="gray">
            <a:xfrm>
              <a:off x="4303967" y="1279023"/>
              <a:ext cx="539370" cy="451617"/>
            </a:xfrm>
            <a:custGeom>
              <a:avLst/>
              <a:gdLst>
                <a:gd name="T0" fmla="*/ 57 w 461"/>
                <a:gd name="T1" fmla="*/ 141 h 412"/>
                <a:gd name="T2" fmla="*/ 53 w 461"/>
                <a:gd name="T3" fmla="*/ 124 h 412"/>
                <a:gd name="T4" fmla="*/ 48 w 461"/>
                <a:gd name="T5" fmla="*/ 114 h 412"/>
                <a:gd name="T6" fmla="*/ 45 w 461"/>
                <a:gd name="T7" fmla="*/ 105 h 412"/>
                <a:gd name="T8" fmla="*/ 38 w 461"/>
                <a:gd name="T9" fmla="*/ 99 h 412"/>
                <a:gd name="T10" fmla="*/ 30 w 461"/>
                <a:gd name="T11" fmla="*/ 93 h 412"/>
                <a:gd name="T12" fmla="*/ 25 w 461"/>
                <a:gd name="T13" fmla="*/ 80 h 412"/>
                <a:gd name="T14" fmla="*/ 14 w 461"/>
                <a:gd name="T15" fmla="*/ 66 h 412"/>
                <a:gd name="T16" fmla="*/ 3 w 461"/>
                <a:gd name="T17" fmla="*/ 52 h 412"/>
                <a:gd name="T18" fmla="*/ 0 w 461"/>
                <a:gd name="T19" fmla="*/ 50 h 412"/>
                <a:gd name="T20" fmla="*/ 2 w 461"/>
                <a:gd name="T21" fmla="*/ 36 h 412"/>
                <a:gd name="T22" fmla="*/ 14 w 461"/>
                <a:gd name="T23" fmla="*/ 38 h 412"/>
                <a:gd name="T24" fmla="*/ 21 w 461"/>
                <a:gd name="T25" fmla="*/ 29 h 412"/>
                <a:gd name="T26" fmla="*/ 29 w 461"/>
                <a:gd name="T27" fmla="*/ 28 h 412"/>
                <a:gd name="T28" fmla="*/ 33 w 461"/>
                <a:gd name="T29" fmla="*/ 22 h 412"/>
                <a:gd name="T30" fmla="*/ 21 w 461"/>
                <a:gd name="T31" fmla="*/ 9 h 412"/>
                <a:gd name="T32" fmla="*/ 33 w 461"/>
                <a:gd name="T33" fmla="*/ 5 h 412"/>
                <a:gd name="T34" fmla="*/ 44 w 461"/>
                <a:gd name="T35" fmla="*/ 0 h 412"/>
                <a:gd name="T36" fmla="*/ 54 w 461"/>
                <a:gd name="T37" fmla="*/ 5 h 412"/>
                <a:gd name="T38" fmla="*/ 65 w 461"/>
                <a:gd name="T39" fmla="*/ 10 h 412"/>
                <a:gd name="T40" fmla="*/ 75 w 461"/>
                <a:gd name="T41" fmla="*/ 14 h 412"/>
                <a:gd name="T42" fmla="*/ 85 w 461"/>
                <a:gd name="T43" fmla="*/ 19 h 412"/>
                <a:gd name="T44" fmla="*/ 95 w 461"/>
                <a:gd name="T45" fmla="*/ 28 h 412"/>
                <a:gd name="T46" fmla="*/ 105 w 461"/>
                <a:gd name="T47" fmla="*/ 38 h 412"/>
                <a:gd name="T48" fmla="*/ 125 w 461"/>
                <a:gd name="T49" fmla="*/ 39 h 412"/>
                <a:gd name="T50" fmla="*/ 135 w 461"/>
                <a:gd name="T51" fmla="*/ 40 h 412"/>
                <a:gd name="T52" fmla="*/ 137 w 461"/>
                <a:gd name="T53" fmla="*/ 44 h 412"/>
                <a:gd name="T54" fmla="*/ 146 w 461"/>
                <a:gd name="T55" fmla="*/ 46 h 412"/>
                <a:gd name="T56" fmla="*/ 152 w 461"/>
                <a:gd name="T57" fmla="*/ 55 h 412"/>
                <a:gd name="T58" fmla="*/ 156 w 461"/>
                <a:gd name="T59" fmla="*/ 59 h 412"/>
                <a:gd name="T60" fmla="*/ 166 w 461"/>
                <a:gd name="T61" fmla="*/ 69 h 412"/>
                <a:gd name="T62" fmla="*/ 167 w 461"/>
                <a:gd name="T63" fmla="*/ 76 h 412"/>
                <a:gd name="T64" fmla="*/ 171 w 461"/>
                <a:gd name="T65" fmla="*/ 85 h 412"/>
                <a:gd name="T66" fmla="*/ 176 w 461"/>
                <a:gd name="T67" fmla="*/ 93 h 412"/>
                <a:gd name="T68" fmla="*/ 180 w 461"/>
                <a:gd name="T69" fmla="*/ 95 h 412"/>
                <a:gd name="T70" fmla="*/ 180 w 461"/>
                <a:gd name="T71" fmla="*/ 95 h 412"/>
                <a:gd name="T72" fmla="*/ 182 w 461"/>
                <a:gd name="T73" fmla="*/ 95 h 412"/>
                <a:gd name="T74" fmla="*/ 183 w 461"/>
                <a:gd name="T75" fmla="*/ 98 h 412"/>
                <a:gd name="T76" fmla="*/ 184 w 461"/>
                <a:gd name="T77" fmla="*/ 99 h 412"/>
                <a:gd name="T78" fmla="*/ 183 w 461"/>
                <a:gd name="T79" fmla="*/ 101 h 412"/>
                <a:gd name="T80" fmla="*/ 187 w 461"/>
                <a:gd name="T81" fmla="*/ 103 h 412"/>
                <a:gd name="T82" fmla="*/ 191 w 461"/>
                <a:gd name="T83" fmla="*/ 114 h 412"/>
                <a:gd name="T84" fmla="*/ 207 w 461"/>
                <a:gd name="T85" fmla="*/ 117 h 412"/>
                <a:gd name="T86" fmla="*/ 224 w 461"/>
                <a:gd name="T87" fmla="*/ 121 h 412"/>
                <a:gd name="T88" fmla="*/ 225 w 461"/>
                <a:gd name="T89" fmla="*/ 118 h 412"/>
                <a:gd name="T90" fmla="*/ 231 w 461"/>
                <a:gd name="T91" fmla="*/ 127 h 412"/>
                <a:gd name="T92" fmla="*/ 228 w 461"/>
                <a:gd name="T93" fmla="*/ 140 h 412"/>
                <a:gd name="T94" fmla="*/ 226 w 461"/>
                <a:gd name="T95" fmla="*/ 152 h 412"/>
                <a:gd name="T96" fmla="*/ 218 w 461"/>
                <a:gd name="T97" fmla="*/ 155 h 412"/>
                <a:gd name="T98" fmla="*/ 210 w 461"/>
                <a:gd name="T99" fmla="*/ 158 h 412"/>
                <a:gd name="T100" fmla="*/ 203 w 461"/>
                <a:gd name="T101" fmla="*/ 161 h 412"/>
                <a:gd name="T102" fmla="*/ 195 w 461"/>
                <a:gd name="T103" fmla="*/ 164 h 412"/>
                <a:gd name="T104" fmla="*/ 186 w 461"/>
                <a:gd name="T105" fmla="*/ 167 h 412"/>
                <a:gd name="T106" fmla="*/ 177 w 461"/>
                <a:gd name="T107" fmla="*/ 169 h 412"/>
                <a:gd name="T108" fmla="*/ 169 w 461"/>
                <a:gd name="T109" fmla="*/ 171 h 412"/>
                <a:gd name="T110" fmla="*/ 161 w 461"/>
                <a:gd name="T111" fmla="*/ 173 h 412"/>
                <a:gd name="T112" fmla="*/ 155 w 461"/>
                <a:gd name="T113" fmla="*/ 182 h 412"/>
                <a:gd name="T114" fmla="*/ 149 w 461"/>
                <a:gd name="T115" fmla="*/ 190 h 412"/>
                <a:gd name="T116" fmla="*/ 143 w 461"/>
                <a:gd name="T117" fmla="*/ 198 h 412"/>
                <a:gd name="T118" fmla="*/ 136 w 461"/>
                <a:gd name="T119" fmla="*/ 206 h 412"/>
                <a:gd name="T120" fmla="*/ 135 w 461"/>
                <a:gd name="T121" fmla="*/ 193 h 412"/>
                <a:gd name="T122" fmla="*/ 125 w 461"/>
                <a:gd name="T123" fmla="*/ 189 h 412"/>
                <a:gd name="T124" fmla="*/ 115 w 461"/>
                <a:gd name="T125" fmla="*/ 184 h 412"/>
                <a:gd name="T126" fmla="*/ 103 w 461"/>
                <a:gd name="T127" fmla="*/ 183 h 4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61"/>
                <a:gd name="T193" fmla="*/ 0 h 412"/>
                <a:gd name="T194" fmla="*/ 461 w 461"/>
                <a:gd name="T195" fmla="*/ 412 h 4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AutoShape 90"/>
            <p:cNvSpPr>
              <a:spLocks/>
            </p:cNvSpPr>
            <p:nvPr/>
          </p:nvSpPr>
          <p:spPr bwMode="gray">
            <a:xfrm>
              <a:off x="4720586" y="1449212"/>
              <a:ext cx="118872" cy="94367"/>
            </a:xfrm>
            <a:custGeom>
              <a:avLst/>
              <a:gdLst>
                <a:gd name="T0" fmla="*/ 0 w 105"/>
                <a:gd name="T1" fmla="*/ 22 h 84"/>
                <a:gd name="T2" fmla="*/ 4 w 105"/>
                <a:gd name="T3" fmla="*/ 24 h 84"/>
                <a:gd name="T4" fmla="*/ 7 w 105"/>
                <a:gd name="T5" fmla="*/ 36 h 84"/>
                <a:gd name="T6" fmla="*/ 23 w 105"/>
                <a:gd name="T7" fmla="*/ 39 h 84"/>
                <a:gd name="T8" fmla="*/ 40 w 105"/>
                <a:gd name="T9" fmla="*/ 42 h 84"/>
                <a:gd name="T10" fmla="*/ 42 w 105"/>
                <a:gd name="T11" fmla="*/ 39 h 84"/>
                <a:gd name="T12" fmla="*/ 44 w 105"/>
                <a:gd name="T13" fmla="*/ 24 h 84"/>
                <a:gd name="T14" fmla="*/ 49 w 105"/>
                <a:gd name="T15" fmla="*/ 22 h 84"/>
                <a:gd name="T16" fmla="*/ 47 w 105"/>
                <a:gd name="T17" fmla="*/ 11 h 84"/>
                <a:gd name="T18" fmla="*/ 49 w 105"/>
                <a:gd name="T19" fmla="*/ 14 h 84"/>
                <a:gd name="T20" fmla="*/ 52 w 105"/>
                <a:gd name="T21" fmla="*/ 11 h 84"/>
                <a:gd name="T22" fmla="*/ 50 w 105"/>
                <a:gd name="T23" fmla="*/ 1 h 84"/>
                <a:gd name="T24" fmla="*/ 47 w 105"/>
                <a:gd name="T25" fmla="*/ 0 h 84"/>
                <a:gd name="T26" fmla="*/ 37 w 105"/>
                <a:gd name="T27" fmla="*/ 11 h 84"/>
                <a:gd name="T28" fmla="*/ 27 w 105"/>
                <a:gd name="T29" fmla="*/ 22 h 84"/>
                <a:gd name="T30" fmla="*/ 10 w 105"/>
                <a:gd name="T31" fmla="*/ 23 h 84"/>
                <a:gd name="T32" fmla="*/ 4 w 105"/>
                <a:gd name="T33" fmla="*/ 21 h 84"/>
                <a:gd name="T34" fmla="*/ 0 w 105"/>
                <a:gd name="T35" fmla="*/ 20 h 84"/>
                <a:gd name="T36" fmla="*/ 0 w 105"/>
                <a:gd name="T37" fmla="*/ 2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AutoShape 91"/>
            <p:cNvSpPr>
              <a:spLocks/>
            </p:cNvSpPr>
            <p:nvPr/>
          </p:nvSpPr>
          <p:spPr bwMode="gray">
            <a:xfrm>
              <a:off x="4523990" y="1640193"/>
              <a:ext cx="253746" cy="177500"/>
            </a:xfrm>
            <a:custGeom>
              <a:avLst/>
              <a:gdLst>
                <a:gd name="T0" fmla="*/ 4 w 223"/>
                <a:gd name="T1" fmla="*/ 29 h 158"/>
                <a:gd name="T2" fmla="*/ 0 w 223"/>
                <a:gd name="T3" fmla="*/ 33 h 158"/>
                <a:gd name="T4" fmla="*/ 0 w 223"/>
                <a:gd name="T5" fmla="*/ 47 h 158"/>
                <a:gd name="T6" fmla="*/ 4 w 223"/>
                <a:gd name="T7" fmla="*/ 63 h 158"/>
                <a:gd name="T8" fmla="*/ 9 w 223"/>
                <a:gd name="T9" fmla="*/ 79 h 158"/>
                <a:gd name="T10" fmla="*/ 23 w 223"/>
                <a:gd name="T11" fmla="*/ 78 h 158"/>
                <a:gd name="T12" fmla="*/ 37 w 223"/>
                <a:gd name="T13" fmla="*/ 70 h 158"/>
                <a:gd name="T14" fmla="*/ 48 w 223"/>
                <a:gd name="T15" fmla="*/ 66 h 158"/>
                <a:gd name="T16" fmla="*/ 60 w 223"/>
                <a:gd name="T17" fmla="*/ 62 h 158"/>
                <a:gd name="T18" fmla="*/ 68 w 223"/>
                <a:gd name="T19" fmla="*/ 58 h 158"/>
                <a:gd name="T20" fmla="*/ 76 w 223"/>
                <a:gd name="T21" fmla="*/ 55 h 158"/>
                <a:gd name="T22" fmla="*/ 85 w 223"/>
                <a:gd name="T23" fmla="*/ 50 h 158"/>
                <a:gd name="T24" fmla="*/ 93 w 223"/>
                <a:gd name="T25" fmla="*/ 46 h 158"/>
                <a:gd name="T26" fmla="*/ 101 w 223"/>
                <a:gd name="T27" fmla="*/ 43 h 158"/>
                <a:gd name="T28" fmla="*/ 102 w 223"/>
                <a:gd name="T29" fmla="*/ 38 h 158"/>
                <a:gd name="T30" fmla="*/ 111 w 223"/>
                <a:gd name="T31" fmla="*/ 29 h 158"/>
                <a:gd name="T32" fmla="*/ 104 w 223"/>
                <a:gd name="T33" fmla="*/ 18 h 158"/>
                <a:gd name="T34" fmla="*/ 96 w 223"/>
                <a:gd name="T35" fmla="*/ 5 h 158"/>
                <a:gd name="T36" fmla="*/ 97 w 223"/>
                <a:gd name="T37" fmla="*/ 0 h 158"/>
                <a:gd name="T38" fmla="*/ 89 w 223"/>
                <a:gd name="T39" fmla="*/ 2 h 158"/>
                <a:gd name="T40" fmla="*/ 80 w 223"/>
                <a:gd name="T41" fmla="*/ 5 h 158"/>
                <a:gd name="T42" fmla="*/ 72 w 223"/>
                <a:gd name="T43" fmla="*/ 7 h 158"/>
                <a:gd name="T44" fmla="*/ 63 w 223"/>
                <a:gd name="T45" fmla="*/ 9 h 158"/>
                <a:gd name="T46" fmla="*/ 57 w 223"/>
                <a:gd name="T47" fmla="*/ 18 h 158"/>
                <a:gd name="T48" fmla="*/ 51 w 223"/>
                <a:gd name="T49" fmla="*/ 26 h 158"/>
                <a:gd name="T50" fmla="*/ 45 w 223"/>
                <a:gd name="T51" fmla="*/ 34 h 158"/>
                <a:gd name="T52" fmla="*/ 39 w 223"/>
                <a:gd name="T53" fmla="*/ 42 h 158"/>
                <a:gd name="T54" fmla="*/ 38 w 223"/>
                <a:gd name="T55" fmla="*/ 29 h 158"/>
                <a:gd name="T56" fmla="*/ 28 w 223"/>
                <a:gd name="T57" fmla="*/ 25 h 158"/>
                <a:gd name="T58" fmla="*/ 18 w 223"/>
                <a:gd name="T59" fmla="*/ 20 h 158"/>
                <a:gd name="T60" fmla="*/ 6 w 223"/>
                <a:gd name="T61" fmla="*/ 19 h 158"/>
                <a:gd name="T62" fmla="*/ 4 w 223"/>
                <a:gd name="T63" fmla="*/ 29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AutoShape 92"/>
            <p:cNvSpPr>
              <a:spLocks/>
            </p:cNvSpPr>
            <p:nvPr/>
          </p:nvSpPr>
          <p:spPr bwMode="gray">
            <a:xfrm>
              <a:off x="5456677" y="1896333"/>
              <a:ext cx="54864" cy="107848"/>
            </a:xfrm>
            <a:custGeom>
              <a:avLst/>
              <a:gdLst>
                <a:gd name="T0" fmla="*/ 6 w 48"/>
                <a:gd name="T1" fmla="*/ 2 h 96"/>
                <a:gd name="T2" fmla="*/ 10 w 48"/>
                <a:gd name="T3" fmla="*/ 9 h 96"/>
                <a:gd name="T4" fmla="*/ 15 w 48"/>
                <a:gd name="T5" fmla="*/ 17 h 96"/>
                <a:gd name="T6" fmla="*/ 20 w 48"/>
                <a:gd name="T7" fmla="*/ 25 h 96"/>
                <a:gd name="T8" fmla="*/ 24 w 48"/>
                <a:gd name="T9" fmla="*/ 35 h 96"/>
                <a:gd name="T10" fmla="*/ 19 w 48"/>
                <a:gd name="T11" fmla="*/ 45 h 96"/>
                <a:gd name="T12" fmla="*/ 7 w 48"/>
                <a:gd name="T13" fmla="*/ 48 h 96"/>
                <a:gd name="T14" fmla="*/ 2 w 48"/>
                <a:gd name="T15" fmla="*/ 32 h 96"/>
                <a:gd name="T16" fmla="*/ 0 w 48"/>
                <a:gd name="T17" fmla="*/ 20 h 96"/>
                <a:gd name="T18" fmla="*/ 1 w 48"/>
                <a:gd name="T19" fmla="*/ 21 h 96"/>
                <a:gd name="T20" fmla="*/ 3 w 48"/>
                <a:gd name="T21" fmla="*/ 12 h 96"/>
                <a:gd name="T22" fmla="*/ 4 w 48"/>
                <a:gd name="T23" fmla="*/ 3 h 96"/>
                <a:gd name="T24" fmla="*/ 5 w 48"/>
                <a:gd name="T25" fmla="*/ 3 h 96"/>
                <a:gd name="T26" fmla="*/ 2 w 48"/>
                <a:gd name="T27" fmla="*/ 0 h 96"/>
                <a:gd name="T28" fmla="*/ 6 w 48"/>
                <a:gd name="T29" fmla="*/ 2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96"/>
                <a:gd name="T47" fmla="*/ 48 w 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96">
                  <a:moveTo>
                    <a:pt x="12" y="4"/>
                  </a:moveTo>
                  <a:lnTo>
                    <a:pt x="20" y="17"/>
                  </a:lnTo>
                  <a:lnTo>
                    <a:pt x="31" y="33"/>
                  </a:lnTo>
                  <a:lnTo>
                    <a:pt x="39" y="51"/>
                  </a:lnTo>
                  <a:lnTo>
                    <a:pt x="48" y="70"/>
                  </a:lnTo>
                  <a:lnTo>
                    <a:pt x="37" y="90"/>
                  </a:lnTo>
                  <a:lnTo>
                    <a:pt x="15" y="96"/>
                  </a:lnTo>
                  <a:lnTo>
                    <a:pt x="3" y="64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24"/>
                  </a:lnTo>
                  <a:lnTo>
                    <a:pt x="8" y="6"/>
                  </a:lnTo>
                  <a:lnTo>
                    <a:pt x="9" y="5"/>
                  </a:lnTo>
                  <a:lnTo>
                    <a:pt x="3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AutoShape 93"/>
            <p:cNvSpPr>
              <a:spLocks/>
            </p:cNvSpPr>
            <p:nvPr/>
          </p:nvSpPr>
          <p:spPr bwMode="gray">
            <a:xfrm>
              <a:off x="4187948" y="2199657"/>
              <a:ext cx="48006" cy="47184"/>
            </a:xfrm>
            <a:custGeom>
              <a:avLst/>
              <a:gdLst>
                <a:gd name="T0" fmla="*/ 7 w 42"/>
                <a:gd name="T1" fmla="*/ 5 h 41"/>
                <a:gd name="T2" fmla="*/ 3 w 42"/>
                <a:gd name="T3" fmla="*/ 13 h 41"/>
                <a:gd name="T4" fmla="*/ 0 w 42"/>
                <a:gd name="T5" fmla="*/ 21 h 41"/>
                <a:gd name="T6" fmla="*/ 1 w 42"/>
                <a:gd name="T7" fmla="*/ 21 h 41"/>
                <a:gd name="T8" fmla="*/ 1 w 42"/>
                <a:gd name="T9" fmla="*/ 21 h 41"/>
                <a:gd name="T10" fmla="*/ 11 w 42"/>
                <a:gd name="T11" fmla="*/ 20 h 41"/>
                <a:gd name="T12" fmla="*/ 12 w 42"/>
                <a:gd name="T13" fmla="*/ 16 h 41"/>
                <a:gd name="T14" fmla="*/ 18 w 42"/>
                <a:gd name="T15" fmla="*/ 17 h 41"/>
                <a:gd name="T16" fmla="*/ 21 w 42"/>
                <a:gd name="T17" fmla="*/ 16 h 41"/>
                <a:gd name="T18" fmla="*/ 18 w 42"/>
                <a:gd name="T19" fmla="*/ 0 h 41"/>
                <a:gd name="T20" fmla="*/ 11 w 42"/>
                <a:gd name="T21" fmla="*/ 5 h 41"/>
                <a:gd name="T22" fmla="*/ 7 w 42"/>
                <a:gd name="T23" fmla="*/ 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AutoShape 94"/>
            <p:cNvSpPr>
              <a:spLocks/>
            </p:cNvSpPr>
            <p:nvPr/>
          </p:nvSpPr>
          <p:spPr bwMode="gray">
            <a:xfrm>
              <a:off x="5308087" y="2116524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AutoShape 95"/>
            <p:cNvSpPr>
              <a:spLocks/>
            </p:cNvSpPr>
            <p:nvPr/>
          </p:nvSpPr>
          <p:spPr bwMode="gray">
            <a:xfrm>
              <a:off x="5312659" y="2181682"/>
              <a:ext cx="4572" cy="224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AutoShape 96"/>
            <p:cNvSpPr>
              <a:spLocks/>
            </p:cNvSpPr>
            <p:nvPr/>
          </p:nvSpPr>
          <p:spPr bwMode="gray">
            <a:xfrm>
              <a:off x="5308087" y="2165954"/>
              <a:ext cx="2286" cy="224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2" name="AutoShape 97"/>
            <p:cNvSpPr>
              <a:spLocks/>
            </p:cNvSpPr>
            <p:nvPr/>
          </p:nvSpPr>
          <p:spPr bwMode="gray">
            <a:xfrm>
              <a:off x="5298943" y="2188422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" name="AutoShape 98"/>
            <p:cNvSpPr>
              <a:spLocks/>
            </p:cNvSpPr>
            <p:nvPr/>
          </p:nvSpPr>
          <p:spPr bwMode="gray">
            <a:xfrm>
              <a:off x="5301229" y="2192916"/>
              <a:ext cx="2286" cy="2247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AutoShape 99"/>
            <p:cNvSpPr>
              <a:spLocks/>
            </p:cNvSpPr>
            <p:nvPr/>
          </p:nvSpPr>
          <p:spPr bwMode="gray">
            <a:xfrm>
              <a:off x="5301229" y="2010922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5" name="AutoShape 100"/>
            <p:cNvSpPr>
              <a:spLocks/>
            </p:cNvSpPr>
            <p:nvPr/>
          </p:nvSpPr>
          <p:spPr bwMode="gray">
            <a:xfrm>
              <a:off x="5305801" y="2188422"/>
              <a:ext cx="2286" cy="4494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AutoShape 101"/>
            <p:cNvSpPr>
              <a:spLocks/>
            </p:cNvSpPr>
            <p:nvPr/>
          </p:nvSpPr>
          <p:spPr bwMode="gray">
            <a:xfrm>
              <a:off x="5312659" y="2109783"/>
              <a:ext cx="4572" cy="224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AutoShape 102"/>
            <p:cNvSpPr>
              <a:spLocks/>
            </p:cNvSpPr>
            <p:nvPr/>
          </p:nvSpPr>
          <p:spPr bwMode="gray">
            <a:xfrm>
              <a:off x="5296657" y="1974973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AutoShape 103"/>
            <p:cNvSpPr>
              <a:spLocks/>
            </p:cNvSpPr>
            <p:nvPr/>
          </p:nvSpPr>
          <p:spPr bwMode="gray">
            <a:xfrm>
              <a:off x="5305801" y="2121017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9" name="AutoShape 104"/>
            <p:cNvSpPr>
              <a:spLocks/>
            </p:cNvSpPr>
            <p:nvPr/>
          </p:nvSpPr>
          <p:spPr bwMode="gray">
            <a:xfrm>
              <a:off x="5310373" y="2105289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AutoShape 105"/>
            <p:cNvSpPr>
              <a:spLocks/>
            </p:cNvSpPr>
            <p:nvPr/>
          </p:nvSpPr>
          <p:spPr bwMode="gray">
            <a:xfrm>
              <a:off x="5305801" y="2010922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AutoShape 106"/>
            <p:cNvSpPr>
              <a:spLocks/>
            </p:cNvSpPr>
            <p:nvPr/>
          </p:nvSpPr>
          <p:spPr bwMode="gray">
            <a:xfrm>
              <a:off x="5292085" y="1983960"/>
              <a:ext cx="4572" cy="2247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AutoShape 107"/>
            <p:cNvSpPr>
              <a:spLocks/>
            </p:cNvSpPr>
            <p:nvPr/>
          </p:nvSpPr>
          <p:spPr bwMode="gray">
            <a:xfrm>
              <a:off x="5287513" y="2094055"/>
              <a:ext cx="2286" cy="2247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3" name="AutoShape 108"/>
            <p:cNvSpPr>
              <a:spLocks/>
            </p:cNvSpPr>
            <p:nvPr/>
          </p:nvSpPr>
          <p:spPr bwMode="gray">
            <a:xfrm>
              <a:off x="5292085" y="1972726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4" name="AutoShape 109"/>
            <p:cNvSpPr>
              <a:spLocks/>
            </p:cNvSpPr>
            <p:nvPr/>
          </p:nvSpPr>
          <p:spPr bwMode="gray">
            <a:xfrm>
              <a:off x="5305801" y="2087315"/>
              <a:ext cx="2286" cy="22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AutoShape 110"/>
            <p:cNvSpPr>
              <a:spLocks/>
            </p:cNvSpPr>
            <p:nvPr/>
          </p:nvSpPr>
          <p:spPr bwMode="gray">
            <a:xfrm>
              <a:off x="5310373" y="215472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AutoShape 111"/>
            <p:cNvSpPr>
              <a:spLocks/>
            </p:cNvSpPr>
            <p:nvPr/>
          </p:nvSpPr>
          <p:spPr bwMode="gray">
            <a:xfrm>
              <a:off x="5292085" y="1977219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AutoShape 112"/>
            <p:cNvSpPr>
              <a:spLocks/>
            </p:cNvSpPr>
            <p:nvPr/>
          </p:nvSpPr>
          <p:spPr bwMode="gray">
            <a:xfrm>
              <a:off x="5308087" y="2098549"/>
              <a:ext cx="2286" cy="224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AutoShape 113"/>
            <p:cNvSpPr>
              <a:spLocks/>
            </p:cNvSpPr>
            <p:nvPr/>
          </p:nvSpPr>
          <p:spPr bwMode="gray">
            <a:xfrm>
              <a:off x="5305801" y="2042378"/>
              <a:ext cx="2286" cy="224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AutoShape 114"/>
            <p:cNvSpPr>
              <a:spLocks/>
            </p:cNvSpPr>
            <p:nvPr/>
          </p:nvSpPr>
          <p:spPr bwMode="gray">
            <a:xfrm>
              <a:off x="4850888" y="2298518"/>
              <a:ext cx="4572" cy="4494"/>
            </a:xfrm>
            <a:custGeom>
              <a:avLst/>
              <a:gdLst>
                <a:gd name="T0" fmla="*/ 2 w 4"/>
                <a:gd name="T1" fmla="*/ 2 h 5"/>
                <a:gd name="T2" fmla="*/ 1 w 4"/>
                <a:gd name="T3" fmla="*/ 0 h 5"/>
                <a:gd name="T4" fmla="*/ 0 w 4"/>
                <a:gd name="T5" fmla="*/ 0 h 5"/>
                <a:gd name="T6" fmla="*/ 2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AutoShape 115"/>
            <p:cNvSpPr>
              <a:spLocks/>
            </p:cNvSpPr>
            <p:nvPr/>
          </p:nvSpPr>
          <p:spPr bwMode="gray">
            <a:xfrm>
              <a:off x="4617716" y="2431081"/>
              <a:ext cx="9144" cy="2247"/>
            </a:xfrm>
            <a:custGeom>
              <a:avLst/>
              <a:gdLst>
                <a:gd name="T0" fmla="*/ 4 w 8"/>
                <a:gd name="T1" fmla="*/ 1 h 2"/>
                <a:gd name="T2" fmla="*/ 2 w 8"/>
                <a:gd name="T3" fmla="*/ 0 h 2"/>
                <a:gd name="T4" fmla="*/ 0 w 8"/>
                <a:gd name="T5" fmla="*/ 1 h 2"/>
                <a:gd name="T6" fmla="*/ 4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AutoShape 116"/>
            <p:cNvSpPr>
              <a:spLocks/>
            </p:cNvSpPr>
            <p:nvPr/>
          </p:nvSpPr>
          <p:spPr bwMode="gray">
            <a:xfrm>
              <a:off x="4693154" y="1440225"/>
              <a:ext cx="2286" cy="6741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1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AutoShape 117"/>
            <p:cNvSpPr>
              <a:spLocks/>
            </p:cNvSpPr>
            <p:nvPr/>
          </p:nvSpPr>
          <p:spPr bwMode="gray">
            <a:xfrm>
              <a:off x="3801615" y="1514370"/>
              <a:ext cx="258318" cy="444874"/>
            </a:xfrm>
            <a:custGeom>
              <a:avLst/>
              <a:gdLst>
                <a:gd name="T0" fmla="*/ 111 w 226"/>
                <a:gd name="T1" fmla="*/ 50 h 396"/>
                <a:gd name="T2" fmla="*/ 101 w 226"/>
                <a:gd name="T3" fmla="*/ 43 h 396"/>
                <a:gd name="T4" fmla="*/ 90 w 226"/>
                <a:gd name="T5" fmla="*/ 37 h 396"/>
                <a:gd name="T6" fmla="*/ 78 w 226"/>
                <a:gd name="T7" fmla="*/ 31 h 396"/>
                <a:gd name="T8" fmla="*/ 68 w 226"/>
                <a:gd name="T9" fmla="*/ 25 h 396"/>
                <a:gd name="T10" fmla="*/ 57 w 226"/>
                <a:gd name="T11" fmla="*/ 19 h 396"/>
                <a:gd name="T12" fmla="*/ 46 w 226"/>
                <a:gd name="T13" fmla="*/ 12 h 396"/>
                <a:gd name="T14" fmla="*/ 35 w 226"/>
                <a:gd name="T15" fmla="*/ 6 h 396"/>
                <a:gd name="T16" fmla="*/ 24 w 226"/>
                <a:gd name="T17" fmla="*/ 0 h 396"/>
                <a:gd name="T18" fmla="*/ 14 w 226"/>
                <a:gd name="T19" fmla="*/ 6 h 396"/>
                <a:gd name="T20" fmla="*/ 14 w 226"/>
                <a:gd name="T21" fmla="*/ 15 h 396"/>
                <a:gd name="T22" fmla="*/ 15 w 226"/>
                <a:gd name="T23" fmla="*/ 25 h 396"/>
                <a:gd name="T24" fmla="*/ 25 w 226"/>
                <a:gd name="T25" fmla="*/ 39 h 396"/>
                <a:gd name="T26" fmla="*/ 23 w 226"/>
                <a:gd name="T27" fmla="*/ 45 h 396"/>
                <a:gd name="T28" fmla="*/ 22 w 226"/>
                <a:gd name="T29" fmla="*/ 53 h 396"/>
                <a:gd name="T30" fmla="*/ 21 w 226"/>
                <a:gd name="T31" fmla="*/ 63 h 396"/>
                <a:gd name="T32" fmla="*/ 21 w 226"/>
                <a:gd name="T33" fmla="*/ 73 h 396"/>
                <a:gd name="T34" fmla="*/ 20 w 226"/>
                <a:gd name="T35" fmla="*/ 82 h 396"/>
                <a:gd name="T36" fmla="*/ 15 w 226"/>
                <a:gd name="T37" fmla="*/ 90 h 396"/>
                <a:gd name="T38" fmla="*/ 11 w 226"/>
                <a:gd name="T39" fmla="*/ 97 h 396"/>
                <a:gd name="T40" fmla="*/ 6 w 226"/>
                <a:gd name="T41" fmla="*/ 103 h 396"/>
                <a:gd name="T42" fmla="*/ 0 w 226"/>
                <a:gd name="T43" fmla="*/ 111 h 396"/>
                <a:gd name="T44" fmla="*/ 1 w 226"/>
                <a:gd name="T45" fmla="*/ 121 h 396"/>
                <a:gd name="T46" fmla="*/ 6 w 226"/>
                <a:gd name="T47" fmla="*/ 129 h 396"/>
                <a:gd name="T48" fmla="*/ 10 w 226"/>
                <a:gd name="T49" fmla="*/ 129 h 396"/>
                <a:gd name="T50" fmla="*/ 15 w 226"/>
                <a:gd name="T51" fmla="*/ 142 h 396"/>
                <a:gd name="T52" fmla="*/ 17 w 226"/>
                <a:gd name="T53" fmla="*/ 156 h 396"/>
                <a:gd name="T54" fmla="*/ 24 w 226"/>
                <a:gd name="T55" fmla="*/ 168 h 396"/>
                <a:gd name="T56" fmla="*/ 11 w 226"/>
                <a:gd name="T57" fmla="*/ 168 h 396"/>
                <a:gd name="T58" fmla="*/ 6 w 226"/>
                <a:gd name="T59" fmla="*/ 171 h 396"/>
                <a:gd name="T60" fmla="*/ 15 w 226"/>
                <a:gd name="T61" fmla="*/ 183 h 396"/>
                <a:gd name="T62" fmla="*/ 22 w 226"/>
                <a:gd name="T63" fmla="*/ 198 h 396"/>
                <a:gd name="T64" fmla="*/ 32 w 226"/>
                <a:gd name="T65" fmla="*/ 195 h 396"/>
                <a:gd name="T66" fmla="*/ 35 w 226"/>
                <a:gd name="T67" fmla="*/ 196 h 396"/>
                <a:gd name="T68" fmla="*/ 41 w 226"/>
                <a:gd name="T69" fmla="*/ 195 h 396"/>
                <a:gd name="T70" fmla="*/ 56 w 226"/>
                <a:gd name="T71" fmla="*/ 192 h 396"/>
                <a:gd name="T72" fmla="*/ 60 w 226"/>
                <a:gd name="T73" fmla="*/ 186 h 396"/>
                <a:gd name="T74" fmla="*/ 59 w 226"/>
                <a:gd name="T75" fmla="*/ 182 h 396"/>
                <a:gd name="T76" fmla="*/ 75 w 226"/>
                <a:gd name="T77" fmla="*/ 179 h 396"/>
                <a:gd name="T78" fmla="*/ 83 w 226"/>
                <a:gd name="T79" fmla="*/ 169 h 396"/>
                <a:gd name="T80" fmla="*/ 92 w 226"/>
                <a:gd name="T81" fmla="*/ 159 h 396"/>
                <a:gd name="T82" fmla="*/ 102 w 226"/>
                <a:gd name="T83" fmla="*/ 156 h 396"/>
                <a:gd name="T84" fmla="*/ 101 w 226"/>
                <a:gd name="T85" fmla="*/ 150 h 396"/>
                <a:gd name="T86" fmla="*/ 99 w 226"/>
                <a:gd name="T87" fmla="*/ 143 h 396"/>
                <a:gd name="T88" fmla="*/ 95 w 226"/>
                <a:gd name="T89" fmla="*/ 133 h 396"/>
                <a:gd name="T90" fmla="*/ 90 w 226"/>
                <a:gd name="T91" fmla="*/ 133 h 396"/>
                <a:gd name="T92" fmla="*/ 95 w 226"/>
                <a:gd name="T93" fmla="*/ 123 h 396"/>
                <a:gd name="T94" fmla="*/ 95 w 226"/>
                <a:gd name="T95" fmla="*/ 117 h 396"/>
                <a:gd name="T96" fmla="*/ 96 w 226"/>
                <a:gd name="T97" fmla="*/ 114 h 396"/>
                <a:gd name="T98" fmla="*/ 97 w 226"/>
                <a:gd name="T99" fmla="*/ 109 h 396"/>
                <a:gd name="T100" fmla="*/ 102 w 226"/>
                <a:gd name="T101" fmla="*/ 100 h 396"/>
                <a:gd name="T102" fmla="*/ 106 w 226"/>
                <a:gd name="T103" fmla="*/ 97 h 396"/>
                <a:gd name="T104" fmla="*/ 113 w 226"/>
                <a:gd name="T105" fmla="*/ 97 h 396"/>
                <a:gd name="T106" fmla="*/ 113 w 226"/>
                <a:gd name="T107" fmla="*/ 85 h 396"/>
                <a:gd name="T108" fmla="*/ 112 w 226"/>
                <a:gd name="T109" fmla="*/ 73 h 396"/>
                <a:gd name="T110" fmla="*/ 112 w 226"/>
                <a:gd name="T111" fmla="*/ 61 h 396"/>
                <a:gd name="T112" fmla="*/ 111 w 226"/>
                <a:gd name="T113" fmla="*/ 5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" name="AutoShape 118"/>
            <p:cNvSpPr>
              <a:spLocks/>
            </p:cNvSpPr>
            <p:nvPr/>
          </p:nvSpPr>
          <p:spPr bwMode="gray">
            <a:xfrm>
              <a:off x="4505702" y="1819941"/>
              <a:ext cx="36576" cy="42690"/>
            </a:xfrm>
            <a:custGeom>
              <a:avLst/>
              <a:gdLst>
                <a:gd name="T0" fmla="*/ 0 w 31"/>
                <a:gd name="T1" fmla="*/ 19 h 38"/>
                <a:gd name="T2" fmla="*/ 13 w 31"/>
                <a:gd name="T3" fmla="*/ 19 h 38"/>
                <a:gd name="T4" fmla="*/ 16 w 31"/>
                <a:gd name="T5" fmla="*/ 13 h 38"/>
                <a:gd name="T6" fmla="*/ 12 w 31"/>
                <a:gd name="T7" fmla="*/ 0 h 38"/>
                <a:gd name="T8" fmla="*/ 8 w 31"/>
                <a:gd name="T9" fmla="*/ 1 h 38"/>
                <a:gd name="T10" fmla="*/ 0 w 31"/>
                <a:gd name="T11" fmla="*/ 1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4" name="AutoShape 119"/>
            <p:cNvSpPr>
              <a:spLocks/>
            </p:cNvSpPr>
            <p:nvPr/>
          </p:nvSpPr>
          <p:spPr bwMode="gray">
            <a:xfrm>
              <a:off x="4366256" y="1669402"/>
              <a:ext cx="166878" cy="159526"/>
            </a:xfrm>
            <a:custGeom>
              <a:avLst/>
              <a:gdLst>
                <a:gd name="T0" fmla="*/ 0 w 145"/>
                <a:gd name="T1" fmla="*/ 54 h 141"/>
                <a:gd name="T2" fmla="*/ 2 w 145"/>
                <a:gd name="T3" fmla="*/ 45 h 141"/>
                <a:gd name="T4" fmla="*/ 3 w 145"/>
                <a:gd name="T5" fmla="*/ 28 h 141"/>
                <a:gd name="T6" fmla="*/ 7 w 145"/>
                <a:gd name="T7" fmla="*/ 12 h 141"/>
                <a:gd name="T8" fmla="*/ 14 w 145"/>
                <a:gd name="T9" fmla="*/ 7 h 141"/>
                <a:gd name="T10" fmla="*/ 21 w 145"/>
                <a:gd name="T11" fmla="*/ 1 h 141"/>
                <a:gd name="T12" fmla="*/ 22 w 145"/>
                <a:gd name="T13" fmla="*/ 0 h 141"/>
                <a:gd name="T14" fmla="*/ 26 w 145"/>
                <a:gd name="T15" fmla="*/ 9 h 141"/>
                <a:gd name="T16" fmla="*/ 30 w 145"/>
                <a:gd name="T17" fmla="*/ 17 h 141"/>
                <a:gd name="T18" fmla="*/ 33 w 145"/>
                <a:gd name="T19" fmla="*/ 26 h 141"/>
                <a:gd name="T20" fmla="*/ 36 w 145"/>
                <a:gd name="T21" fmla="*/ 35 h 141"/>
                <a:gd name="T22" fmla="*/ 37 w 145"/>
                <a:gd name="T23" fmla="*/ 32 h 141"/>
                <a:gd name="T24" fmla="*/ 40 w 145"/>
                <a:gd name="T25" fmla="*/ 34 h 141"/>
                <a:gd name="T26" fmla="*/ 49 w 145"/>
                <a:gd name="T27" fmla="*/ 41 h 141"/>
                <a:gd name="T28" fmla="*/ 61 w 145"/>
                <a:gd name="T29" fmla="*/ 52 h 141"/>
                <a:gd name="T30" fmla="*/ 73 w 145"/>
                <a:gd name="T31" fmla="*/ 64 h 141"/>
                <a:gd name="T32" fmla="*/ 73 w 145"/>
                <a:gd name="T33" fmla="*/ 67 h 141"/>
                <a:gd name="T34" fmla="*/ 72 w 145"/>
                <a:gd name="T35" fmla="*/ 67 h 141"/>
                <a:gd name="T36" fmla="*/ 69 w 145"/>
                <a:gd name="T37" fmla="*/ 68 h 141"/>
                <a:gd name="T38" fmla="*/ 63 w 145"/>
                <a:gd name="T39" fmla="*/ 71 h 141"/>
                <a:gd name="T40" fmla="*/ 62 w 145"/>
                <a:gd name="T41" fmla="*/ 68 h 141"/>
                <a:gd name="T42" fmla="*/ 52 w 145"/>
                <a:gd name="T43" fmla="*/ 65 h 141"/>
                <a:gd name="T44" fmla="*/ 46 w 145"/>
                <a:gd name="T45" fmla="*/ 57 h 141"/>
                <a:gd name="T46" fmla="*/ 42 w 145"/>
                <a:gd name="T47" fmla="*/ 53 h 141"/>
                <a:gd name="T48" fmla="*/ 36 w 145"/>
                <a:gd name="T49" fmla="*/ 50 h 141"/>
                <a:gd name="T50" fmla="*/ 30 w 145"/>
                <a:gd name="T51" fmla="*/ 48 h 141"/>
                <a:gd name="T52" fmla="*/ 23 w 145"/>
                <a:gd name="T53" fmla="*/ 49 h 141"/>
                <a:gd name="T54" fmla="*/ 18 w 145"/>
                <a:gd name="T55" fmla="*/ 43 h 141"/>
                <a:gd name="T56" fmla="*/ 16 w 145"/>
                <a:gd name="T57" fmla="*/ 53 h 141"/>
                <a:gd name="T58" fmla="*/ 11 w 145"/>
                <a:gd name="T59" fmla="*/ 49 h 141"/>
                <a:gd name="T60" fmla="*/ 6 w 145"/>
                <a:gd name="T61" fmla="*/ 55 h 141"/>
                <a:gd name="T62" fmla="*/ 0 w 145"/>
                <a:gd name="T63" fmla="*/ 54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AutoShape 120"/>
            <p:cNvSpPr>
              <a:spLocks/>
            </p:cNvSpPr>
            <p:nvPr/>
          </p:nvSpPr>
          <p:spPr bwMode="gray">
            <a:xfrm>
              <a:off x="4290818" y="1766017"/>
              <a:ext cx="372618" cy="307817"/>
            </a:xfrm>
            <a:custGeom>
              <a:avLst/>
              <a:gdLst>
                <a:gd name="T0" fmla="*/ 55 w 326"/>
                <a:gd name="T1" fmla="*/ 134 h 274"/>
                <a:gd name="T2" fmla="*/ 42 w 326"/>
                <a:gd name="T3" fmla="*/ 124 h 274"/>
                <a:gd name="T4" fmla="*/ 32 w 326"/>
                <a:gd name="T5" fmla="*/ 123 h 274"/>
                <a:gd name="T6" fmla="*/ 29 w 326"/>
                <a:gd name="T7" fmla="*/ 113 h 274"/>
                <a:gd name="T8" fmla="*/ 22 w 326"/>
                <a:gd name="T9" fmla="*/ 110 h 274"/>
                <a:gd name="T10" fmla="*/ 19 w 326"/>
                <a:gd name="T11" fmla="*/ 102 h 274"/>
                <a:gd name="T12" fmla="*/ 14 w 326"/>
                <a:gd name="T13" fmla="*/ 93 h 274"/>
                <a:gd name="T14" fmla="*/ 3 w 326"/>
                <a:gd name="T15" fmla="*/ 84 h 274"/>
                <a:gd name="T16" fmla="*/ 0 w 326"/>
                <a:gd name="T17" fmla="*/ 81 h 274"/>
                <a:gd name="T18" fmla="*/ 3 w 326"/>
                <a:gd name="T19" fmla="*/ 75 h 274"/>
                <a:gd name="T20" fmla="*/ 11 w 326"/>
                <a:gd name="T21" fmla="*/ 73 h 274"/>
                <a:gd name="T22" fmla="*/ 13 w 326"/>
                <a:gd name="T23" fmla="*/ 60 h 274"/>
                <a:gd name="T24" fmla="*/ 14 w 326"/>
                <a:gd name="T25" fmla="*/ 46 h 274"/>
                <a:gd name="T26" fmla="*/ 20 w 326"/>
                <a:gd name="T27" fmla="*/ 45 h 274"/>
                <a:gd name="T28" fmla="*/ 22 w 326"/>
                <a:gd name="T29" fmla="*/ 31 h 274"/>
                <a:gd name="T30" fmla="*/ 34 w 326"/>
                <a:gd name="T31" fmla="*/ 11 h 274"/>
                <a:gd name="T32" fmla="*/ 40 w 326"/>
                <a:gd name="T33" fmla="*/ 12 h 274"/>
                <a:gd name="T34" fmla="*/ 44 w 326"/>
                <a:gd name="T35" fmla="*/ 6 h 274"/>
                <a:gd name="T36" fmla="*/ 49 w 326"/>
                <a:gd name="T37" fmla="*/ 10 h 274"/>
                <a:gd name="T38" fmla="*/ 51 w 326"/>
                <a:gd name="T39" fmla="*/ 0 h 274"/>
                <a:gd name="T40" fmla="*/ 56 w 326"/>
                <a:gd name="T41" fmla="*/ 6 h 274"/>
                <a:gd name="T42" fmla="*/ 63 w 326"/>
                <a:gd name="T43" fmla="*/ 5 h 274"/>
                <a:gd name="T44" fmla="*/ 69 w 326"/>
                <a:gd name="T45" fmla="*/ 6 h 274"/>
                <a:gd name="T46" fmla="*/ 76 w 326"/>
                <a:gd name="T47" fmla="*/ 9 h 274"/>
                <a:gd name="T48" fmla="*/ 79 w 326"/>
                <a:gd name="T49" fmla="*/ 14 h 274"/>
                <a:gd name="T50" fmla="*/ 85 w 326"/>
                <a:gd name="T51" fmla="*/ 21 h 274"/>
                <a:gd name="T52" fmla="*/ 95 w 326"/>
                <a:gd name="T53" fmla="*/ 24 h 274"/>
                <a:gd name="T54" fmla="*/ 96 w 326"/>
                <a:gd name="T55" fmla="*/ 27 h 274"/>
                <a:gd name="T56" fmla="*/ 102 w 326"/>
                <a:gd name="T57" fmla="*/ 24 h 274"/>
                <a:gd name="T58" fmla="*/ 94 w 326"/>
                <a:gd name="T59" fmla="*/ 43 h 274"/>
                <a:gd name="T60" fmla="*/ 106 w 326"/>
                <a:gd name="T61" fmla="*/ 43 h 274"/>
                <a:gd name="T62" fmla="*/ 105 w 326"/>
                <a:gd name="T63" fmla="*/ 50 h 274"/>
                <a:gd name="T64" fmla="*/ 112 w 326"/>
                <a:gd name="T65" fmla="*/ 59 h 274"/>
                <a:gd name="T66" fmla="*/ 119 w 326"/>
                <a:gd name="T67" fmla="*/ 69 h 274"/>
                <a:gd name="T68" fmla="*/ 127 w 326"/>
                <a:gd name="T69" fmla="*/ 71 h 274"/>
                <a:gd name="T70" fmla="*/ 136 w 326"/>
                <a:gd name="T71" fmla="*/ 74 h 274"/>
                <a:gd name="T72" fmla="*/ 144 w 326"/>
                <a:gd name="T73" fmla="*/ 77 h 274"/>
                <a:gd name="T74" fmla="*/ 152 w 326"/>
                <a:gd name="T75" fmla="*/ 81 h 274"/>
                <a:gd name="T76" fmla="*/ 163 w 326"/>
                <a:gd name="T77" fmla="*/ 81 h 274"/>
                <a:gd name="T78" fmla="*/ 155 w 326"/>
                <a:gd name="T79" fmla="*/ 90 h 274"/>
                <a:gd name="T80" fmla="*/ 147 w 326"/>
                <a:gd name="T81" fmla="*/ 100 h 274"/>
                <a:gd name="T82" fmla="*/ 139 w 326"/>
                <a:gd name="T83" fmla="*/ 110 h 274"/>
                <a:gd name="T84" fmla="*/ 131 w 326"/>
                <a:gd name="T85" fmla="*/ 119 h 274"/>
                <a:gd name="T86" fmla="*/ 122 w 326"/>
                <a:gd name="T87" fmla="*/ 120 h 274"/>
                <a:gd name="T88" fmla="*/ 113 w 326"/>
                <a:gd name="T89" fmla="*/ 120 h 274"/>
                <a:gd name="T90" fmla="*/ 103 w 326"/>
                <a:gd name="T91" fmla="*/ 128 h 274"/>
                <a:gd name="T92" fmla="*/ 97 w 326"/>
                <a:gd name="T93" fmla="*/ 131 h 274"/>
                <a:gd name="T94" fmla="*/ 87 w 326"/>
                <a:gd name="T95" fmla="*/ 129 h 274"/>
                <a:gd name="T96" fmla="*/ 76 w 326"/>
                <a:gd name="T97" fmla="*/ 132 h 274"/>
                <a:gd name="T98" fmla="*/ 70 w 326"/>
                <a:gd name="T99" fmla="*/ 137 h 274"/>
                <a:gd name="T100" fmla="*/ 55 w 326"/>
                <a:gd name="T101" fmla="*/ 134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6" name="AutoShape 121"/>
            <p:cNvSpPr>
              <a:spLocks/>
            </p:cNvSpPr>
            <p:nvPr/>
          </p:nvSpPr>
          <p:spPr bwMode="gray">
            <a:xfrm>
              <a:off x="4489700" y="1837915"/>
              <a:ext cx="253746" cy="377469"/>
            </a:xfrm>
            <a:custGeom>
              <a:avLst/>
              <a:gdLst>
                <a:gd name="T0" fmla="*/ 106 w 221"/>
                <a:gd name="T1" fmla="*/ 22 h 337"/>
                <a:gd name="T2" fmla="*/ 103 w 221"/>
                <a:gd name="T3" fmla="*/ 36 h 337"/>
                <a:gd name="T4" fmla="*/ 96 w 221"/>
                <a:gd name="T5" fmla="*/ 51 h 337"/>
                <a:gd name="T6" fmla="*/ 89 w 221"/>
                <a:gd name="T7" fmla="*/ 66 h 337"/>
                <a:gd name="T8" fmla="*/ 81 w 221"/>
                <a:gd name="T9" fmla="*/ 81 h 337"/>
                <a:gd name="T10" fmla="*/ 74 w 221"/>
                <a:gd name="T11" fmla="*/ 96 h 337"/>
                <a:gd name="T12" fmla="*/ 67 w 221"/>
                <a:gd name="T13" fmla="*/ 103 h 337"/>
                <a:gd name="T14" fmla="*/ 61 w 221"/>
                <a:gd name="T15" fmla="*/ 109 h 337"/>
                <a:gd name="T16" fmla="*/ 54 w 221"/>
                <a:gd name="T17" fmla="*/ 117 h 337"/>
                <a:gd name="T18" fmla="*/ 48 w 221"/>
                <a:gd name="T19" fmla="*/ 123 h 337"/>
                <a:gd name="T20" fmla="*/ 40 w 221"/>
                <a:gd name="T21" fmla="*/ 130 h 337"/>
                <a:gd name="T22" fmla="*/ 33 w 221"/>
                <a:gd name="T23" fmla="*/ 138 h 337"/>
                <a:gd name="T24" fmla="*/ 25 w 221"/>
                <a:gd name="T25" fmla="*/ 145 h 337"/>
                <a:gd name="T26" fmla="*/ 17 w 221"/>
                <a:gd name="T27" fmla="*/ 153 h 337"/>
                <a:gd name="T28" fmla="*/ 12 w 221"/>
                <a:gd name="T29" fmla="*/ 161 h 337"/>
                <a:gd name="T30" fmla="*/ 7 w 221"/>
                <a:gd name="T31" fmla="*/ 168 h 337"/>
                <a:gd name="T32" fmla="*/ 1 w 221"/>
                <a:gd name="T33" fmla="*/ 159 h 337"/>
                <a:gd name="T34" fmla="*/ 1 w 221"/>
                <a:gd name="T35" fmla="*/ 147 h 337"/>
                <a:gd name="T36" fmla="*/ 1 w 221"/>
                <a:gd name="T37" fmla="*/ 136 h 337"/>
                <a:gd name="T38" fmla="*/ 1 w 221"/>
                <a:gd name="T39" fmla="*/ 124 h 337"/>
                <a:gd name="T40" fmla="*/ 0 w 221"/>
                <a:gd name="T41" fmla="*/ 112 h 337"/>
                <a:gd name="T42" fmla="*/ 6 w 221"/>
                <a:gd name="T43" fmla="*/ 106 h 337"/>
                <a:gd name="T44" fmla="*/ 10 w 221"/>
                <a:gd name="T45" fmla="*/ 99 h 337"/>
                <a:gd name="T46" fmla="*/ 16 w 221"/>
                <a:gd name="T47" fmla="*/ 96 h 337"/>
                <a:gd name="T48" fmla="*/ 26 w 221"/>
                <a:gd name="T49" fmla="*/ 88 h 337"/>
                <a:gd name="T50" fmla="*/ 35 w 221"/>
                <a:gd name="T51" fmla="*/ 88 h 337"/>
                <a:gd name="T52" fmla="*/ 43 w 221"/>
                <a:gd name="T53" fmla="*/ 87 h 337"/>
                <a:gd name="T54" fmla="*/ 52 w 221"/>
                <a:gd name="T55" fmla="*/ 78 h 337"/>
                <a:gd name="T56" fmla="*/ 60 w 221"/>
                <a:gd name="T57" fmla="*/ 68 h 337"/>
                <a:gd name="T58" fmla="*/ 68 w 221"/>
                <a:gd name="T59" fmla="*/ 58 h 337"/>
                <a:gd name="T60" fmla="*/ 76 w 221"/>
                <a:gd name="T61" fmla="*/ 49 h 337"/>
                <a:gd name="T62" fmla="*/ 65 w 221"/>
                <a:gd name="T63" fmla="*/ 49 h 337"/>
                <a:gd name="T64" fmla="*/ 57 w 221"/>
                <a:gd name="T65" fmla="*/ 45 h 337"/>
                <a:gd name="T66" fmla="*/ 49 w 221"/>
                <a:gd name="T67" fmla="*/ 42 h 337"/>
                <a:gd name="T68" fmla="*/ 40 w 221"/>
                <a:gd name="T69" fmla="*/ 39 h 337"/>
                <a:gd name="T70" fmla="*/ 32 w 221"/>
                <a:gd name="T71" fmla="*/ 36 h 337"/>
                <a:gd name="T72" fmla="*/ 25 w 221"/>
                <a:gd name="T73" fmla="*/ 27 h 337"/>
                <a:gd name="T74" fmla="*/ 18 w 221"/>
                <a:gd name="T75" fmla="*/ 18 h 337"/>
                <a:gd name="T76" fmla="*/ 19 w 221"/>
                <a:gd name="T77" fmla="*/ 11 h 337"/>
                <a:gd name="T78" fmla="*/ 22 w 221"/>
                <a:gd name="T79" fmla="*/ 5 h 337"/>
                <a:gd name="T80" fmla="*/ 30 w 221"/>
                <a:gd name="T81" fmla="*/ 12 h 337"/>
                <a:gd name="T82" fmla="*/ 36 w 221"/>
                <a:gd name="T83" fmla="*/ 18 h 337"/>
                <a:gd name="T84" fmla="*/ 50 w 221"/>
                <a:gd name="T85" fmla="*/ 13 h 337"/>
                <a:gd name="T86" fmla="*/ 60 w 221"/>
                <a:gd name="T87" fmla="*/ 15 h 337"/>
                <a:gd name="T88" fmla="*/ 70 w 221"/>
                <a:gd name="T89" fmla="*/ 10 h 337"/>
                <a:gd name="T90" fmla="*/ 85 w 221"/>
                <a:gd name="T91" fmla="*/ 6 h 337"/>
                <a:gd name="T92" fmla="*/ 101 w 221"/>
                <a:gd name="T93" fmla="*/ 3 h 337"/>
                <a:gd name="T94" fmla="*/ 106 w 221"/>
                <a:gd name="T95" fmla="*/ 0 h 337"/>
                <a:gd name="T96" fmla="*/ 110 w 221"/>
                <a:gd name="T97" fmla="*/ 3 h 337"/>
                <a:gd name="T98" fmla="*/ 109 w 221"/>
                <a:gd name="T99" fmla="*/ 18 h 337"/>
                <a:gd name="T100" fmla="*/ 111 w 221"/>
                <a:gd name="T101" fmla="*/ 19 h 337"/>
                <a:gd name="T102" fmla="*/ 106 w 221"/>
                <a:gd name="T103" fmla="*/ 22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7" name="AutoShape 122"/>
            <p:cNvSpPr>
              <a:spLocks/>
            </p:cNvSpPr>
            <p:nvPr/>
          </p:nvSpPr>
          <p:spPr bwMode="gray">
            <a:xfrm>
              <a:off x="4007355" y="1525605"/>
              <a:ext cx="406908" cy="548229"/>
            </a:xfrm>
            <a:custGeom>
              <a:avLst/>
              <a:gdLst>
                <a:gd name="T0" fmla="*/ 21 w 357"/>
                <a:gd name="T1" fmla="*/ 45 h 488"/>
                <a:gd name="T2" fmla="*/ 21 w 357"/>
                <a:gd name="T3" fmla="*/ 39 h 488"/>
                <a:gd name="T4" fmla="*/ 32 w 357"/>
                <a:gd name="T5" fmla="*/ 39 h 488"/>
                <a:gd name="T6" fmla="*/ 31 w 357"/>
                <a:gd name="T7" fmla="*/ 27 h 488"/>
                <a:gd name="T8" fmla="*/ 31 w 357"/>
                <a:gd name="T9" fmla="*/ 14 h 488"/>
                <a:gd name="T10" fmla="*/ 39 w 357"/>
                <a:gd name="T11" fmla="*/ 14 h 488"/>
                <a:gd name="T12" fmla="*/ 47 w 357"/>
                <a:gd name="T13" fmla="*/ 14 h 488"/>
                <a:gd name="T14" fmla="*/ 56 w 357"/>
                <a:gd name="T15" fmla="*/ 14 h 488"/>
                <a:gd name="T16" fmla="*/ 64 w 357"/>
                <a:gd name="T17" fmla="*/ 14 h 488"/>
                <a:gd name="T18" fmla="*/ 73 w 357"/>
                <a:gd name="T19" fmla="*/ 14 h 488"/>
                <a:gd name="T20" fmla="*/ 81 w 357"/>
                <a:gd name="T21" fmla="*/ 14 h 488"/>
                <a:gd name="T22" fmla="*/ 89 w 357"/>
                <a:gd name="T23" fmla="*/ 14 h 488"/>
                <a:gd name="T24" fmla="*/ 98 w 357"/>
                <a:gd name="T25" fmla="*/ 14 h 488"/>
                <a:gd name="T26" fmla="*/ 99 w 357"/>
                <a:gd name="T27" fmla="*/ 11 h 488"/>
                <a:gd name="T28" fmla="*/ 100 w 357"/>
                <a:gd name="T29" fmla="*/ 14 h 488"/>
                <a:gd name="T30" fmla="*/ 113 w 357"/>
                <a:gd name="T31" fmla="*/ 16 h 488"/>
                <a:gd name="T32" fmla="*/ 127 w 357"/>
                <a:gd name="T33" fmla="*/ 17 h 488"/>
                <a:gd name="T34" fmla="*/ 129 w 357"/>
                <a:gd name="T35" fmla="*/ 12 h 488"/>
                <a:gd name="T36" fmla="*/ 134 w 357"/>
                <a:gd name="T37" fmla="*/ 11 h 488"/>
                <a:gd name="T38" fmla="*/ 137 w 357"/>
                <a:gd name="T39" fmla="*/ 3 h 488"/>
                <a:gd name="T40" fmla="*/ 140 w 357"/>
                <a:gd name="T41" fmla="*/ 5 h 488"/>
                <a:gd name="T42" fmla="*/ 144 w 357"/>
                <a:gd name="T43" fmla="*/ 0 h 488"/>
                <a:gd name="T44" fmla="*/ 151 w 357"/>
                <a:gd name="T45" fmla="*/ 8 h 488"/>
                <a:gd name="T46" fmla="*/ 158 w 357"/>
                <a:gd name="T47" fmla="*/ 16 h 488"/>
                <a:gd name="T48" fmla="*/ 162 w 357"/>
                <a:gd name="T49" fmla="*/ 25 h 488"/>
                <a:gd name="T50" fmla="*/ 164 w 357"/>
                <a:gd name="T51" fmla="*/ 40 h 488"/>
                <a:gd name="T52" fmla="*/ 168 w 357"/>
                <a:gd name="T53" fmla="*/ 54 h 488"/>
                <a:gd name="T54" fmla="*/ 178 w 357"/>
                <a:gd name="T55" fmla="*/ 65 h 488"/>
                <a:gd name="T56" fmla="*/ 171 w 357"/>
                <a:gd name="T57" fmla="*/ 71 h 488"/>
                <a:gd name="T58" fmla="*/ 164 w 357"/>
                <a:gd name="T59" fmla="*/ 76 h 488"/>
                <a:gd name="T60" fmla="*/ 160 w 357"/>
                <a:gd name="T61" fmla="*/ 92 h 488"/>
                <a:gd name="T62" fmla="*/ 159 w 357"/>
                <a:gd name="T63" fmla="*/ 109 h 488"/>
                <a:gd name="T64" fmla="*/ 157 w 357"/>
                <a:gd name="T65" fmla="*/ 118 h 488"/>
                <a:gd name="T66" fmla="*/ 146 w 357"/>
                <a:gd name="T67" fmla="*/ 138 h 488"/>
                <a:gd name="T68" fmla="*/ 144 w 357"/>
                <a:gd name="T69" fmla="*/ 152 h 488"/>
                <a:gd name="T70" fmla="*/ 138 w 357"/>
                <a:gd name="T71" fmla="*/ 153 h 488"/>
                <a:gd name="T72" fmla="*/ 137 w 357"/>
                <a:gd name="T73" fmla="*/ 167 h 488"/>
                <a:gd name="T74" fmla="*/ 135 w 357"/>
                <a:gd name="T75" fmla="*/ 180 h 488"/>
                <a:gd name="T76" fmla="*/ 127 w 357"/>
                <a:gd name="T77" fmla="*/ 182 h 488"/>
                <a:gd name="T78" fmla="*/ 124 w 357"/>
                <a:gd name="T79" fmla="*/ 188 h 488"/>
                <a:gd name="T80" fmla="*/ 127 w 357"/>
                <a:gd name="T81" fmla="*/ 191 h 488"/>
                <a:gd name="T82" fmla="*/ 138 w 357"/>
                <a:gd name="T83" fmla="*/ 201 h 488"/>
                <a:gd name="T84" fmla="*/ 142 w 357"/>
                <a:gd name="T85" fmla="*/ 209 h 488"/>
                <a:gd name="T86" fmla="*/ 146 w 357"/>
                <a:gd name="T87" fmla="*/ 217 h 488"/>
                <a:gd name="T88" fmla="*/ 153 w 357"/>
                <a:gd name="T89" fmla="*/ 221 h 488"/>
                <a:gd name="T90" fmla="*/ 156 w 357"/>
                <a:gd name="T91" fmla="*/ 230 h 488"/>
                <a:gd name="T92" fmla="*/ 148 w 357"/>
                <a:gd name="T93" fmla="*/ 230 h 488"/>
                <a:gd name="T94" fmla="*/ 139 w 357"/>
                <a:gd name="T95" fmla="*/ 230 h 488"/>
                <a:gd name="T96" fmla="*/ 135 w 357"/>
                <a:gd name="T97" fmla="*/ 235 h 488"/>
                <a:gd name="T98" fmla="*/ 130 w 357"/>
                <a:gd name="T99" fmla="*/ 240 h 488"/>
                <a:gd name="T100" fmla="*/ 117 w 357"/>
                <a:gd name="T101" fmla="*/ 240 h 488"/>
                <a:gd name="T102" fmla="*/ 112 w 357"/>
                <a:gd name="T103" fmla="*/ 243 h 488"/>
                <a:gd name="T104" fmla="*/ 110 w 357"/>
                <a:gd name="T105" fmla="*/ 241 h 488"/>
                <a:gd name="T106" fmla="*/ 101 w 357"/>
                <a:gd name="T107" fmla="*/ 242 h 488"/>
                <a:gd name="T108" fmla="*/ 101 w 357"/>
                <a:gd name="T109" fmla="*/ 244 h 488"/>
                <a:gd name="T110" fmla="*/ 93 w 357"/>
                <a:gd name="T111" fmla="*/ 237 h 488"/>
                <a:gd name="T112" fmla="*/ 85 w 357"/>
                <a:gd name="T113" fmla="*/ 229 h 488"/>
                <a:gd name="T114" fmla="*/ 81 w 357"/>
                <a:gd name="T115" fmla="*/ 232 h 488"/>
                <a:gd name="T116" fmla="*/ 74 w 357"/>
                <a:gd name="T117" fmla="*/ 233 h 488"/>
                <a:gd name="T118" fmla="*/ 66 w 357"/>
                <a:gd name="T119" fmla="*/ 228 h 488"/>
                <a:gd name="T120" fmla="*/ 63 w 357"/>
                <a:gd name="T121" fmla="*/ 225 h 488"/>
                <a:gd name="T122" fmla="*/ 61 w 357"/>
                <a:gd name="T123" fmla="*/ 221 h 488"/>
                <a:gd name="T124" fmla="*/ 55 w 357"/>
                <a:gd name="T125" fmla="*/ 213 h 488"/>
                <a:gd name="T126" fmla="*/ 51 w 357"/>
                <a:gd name="T127" fmla="*/ 206 h 48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488"/>
                <a:gd name="T194" fmla="*/ 357 w 357"/>
                <a:gd name="T195" fmla="*/ 488 h 48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8" name="AutoShape 123"/>
            <p:cNvSpPr>
              <a:spLocks/>
            </p:cNvSpPr>
            <p:nvPr/>
          </p:nvSpPr>
          <p:spPr bwMode="gray">
            <a:xfrm>
              <a:off x="4192520" y="2235606"/>
              <a:ext cx="43434" cy="58418"/>
            </a:xfrm>
            <a:custGeom>
              <a:avLst/>
              <a:gdLst>
                <a:gd name="T0" fmla="*/ 16 w 40"/>
                <a:gd name="T1" fmla="*/ 7 h 52"/>
                <a:gd name="T2" fmla="*/ 16 w 40"/>
                <a:gd name="T3" fmla="*/ 1 h 52"/>
                <a:gd name="T4" fmla="*/ 10 w 40"/>
                <a:gd name="T5" fmla="*/ 0 h 52"/>
                <a:gd name="T6" fmla="*/ 9 w 40"/>
                <a:gd name="T7" fmla="*/ 4 h 52"/>
                <a:gd name="T8" fmla="*/ 0 w 40"/>
                <a:gd name="T9" fmla="*/ 5 h 52"/>
                <a:gd name="T10" fmla="*/ 0 w 40"/>
                <a:gd name="T11" fmla="*/ 5 h 52"/>
                <a:gd name="T12" fmla="*/ 0 w 40"/>
                <a:gd name="T13" fmla="*/ 6 h 52"/>
                <a:gd name="T14" fmla="*/ 2 w 40"/>
                <a:gd name="T15" fmla="*/ 16 h 52"/>
                <a:gd name="T16" fmla="*/ 4 w 40"/>
                <a:gd name="T17" fmla="*/ 26 h 52"/>
                <a:gd name="T18" fmla="*/ 6 w 40"/>
                <a:gd name="T19" fmla="*/ 26 h 52"/>
                <a:gd name="T20" fmla="*/ 13 w 40"/>
                <a:gd name="T21" fmla="*/ 19 h 52"/>
                <a:gd name="T22" fmla="*/ 19 w 40"/>
                <a:gd name="T23" fmla="*/ 11 h 52"/>
                <a:gd name="T24" fmla="*/ 16 w 40"/>
                <a:gd name="T25" fmla="*/ 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AutoShape 124"/>
            <p:cNvSpPr>
              <a:spLocks/>
            </p:cNvSpPr>
            <p:nvPr/>
          </p:nvSpPr>
          <p:spPr bwMode="gray">
            <a:xfrm>
              <a:off x="3744465" y="2071587"/>
              <a:ext cx="187452" cy="238165"/>
            </a:xfrm>
            <a:custGeom>
              <a:avLst/>
              <a:gdLst>
                <a:gd name="T0" fmla="*/ 15 w 163"/>
                <a:gd name="T1" fmla="*/ 74 h 214"/>
                <a:gd name="T2" fmla="*/ 5 w 163"/>
                <a:gd name="T3" fmla="*/ 75 h 214"/>
                <a:gd name="T4" fmla="*/ 5 w 163"/>
                <a:gd name="T5" fmla="*/ 79 h 214"/>
                <a:gd name="T6" fmla="*/ 7 w 163"/>
                <a:gd name="T7" fmla="*/ 82 h 214"/>
                <a:gd name="T8" fmla="*/ 9 w 163"/>
                <a:gd name="T9" fmla="*/ 87 h 214"/>
                <a:gd name="T10" fmla="*/ 6 w 163"/>
                <a:gd name="T11" fmla="*/ 89 h 214"/>
                <a:gd name="T12" fmla="*/ 4 w 163"/>
                <a:gd name="T13" fmla="*/ 88 h 214"/>
                <a:gd name="T14" fmla="*/ 0 w 163"/>
                <a:gd name="T15" fmla="*/ 93 h 214"/>
                <a:gd name="T16" fmla="*/ 10 w 163"/>
                <a:gd name="T17" fmla="*/ 106 h 214"/>
                <a:gd name="T18" fmla="*/ 17 w 163"/>
                <a:gd name="T19" fmla="*/ 100 h 214"/>
                <a:gd name="T20" fmla="*/ 21 w 163"/>
                <a:gd name="T21" fmla="*/ 101 h 214"/>
                <a:gd name="T22" fmla="*/ 27 w 163"/>
                <a:gd name="T23" fmla="*/ 103 h 214"/>
                <a:gd name="T24" fmla="*/ 30 w 163"/>
                <a:gd name="T25" fmla="*/ 100 h 214"/>
                <a:gd name="T26" fmla="*/ 36 w 163"/>
                <a:gd name="T27" fmla="*/ 99 h 214"/>
                <a:gd name="T28" fmla="*/ 37 w 163"/>
                <a:gd name="T29" fmla="*/ 104 h 214"/>
                <a:gd name="T30" fmla="*/ 46 w 163"/>
                <a:gd name="T31" fmla="*/ 96 h 214"/>
                <a:gd name="T32" fmla="*/ 54 w 163"/>
                <a:gd name="T33" fmla="*/ 88 h 214"/>
                <a:gd name="T34" fmla="*/ 55 w 163"/>
                <a:gd name="T35" fmla="*/ 79 h 214"/>
                <a:gd name="T36" fmla="*/ 57 w 163"/>
                <a:gd name="T37" fmla="*/ 69 h 214"/>
                <a:gd name="T38" fmla="*/ 65 w 163"/>
                <a:gd name="T39" fmla="*/ 59 h 214"/>
                <a:gd name="T40" fmla="*/ 72 w 163"/>
                <a:gd name="T41" fmla="*/ 49 h 214"/>
                <a:gd name="T42" fmla="*/ 74 w 163"/>
                <a:gd name="T43" fmla="*/ 39 h 214"/>
                <a:gd name="T44" fmla="*/ 76 w 163"/>
                <a:gd name="T45" fmla="*/ 30 h 214"/>
                <a:gd name="T46" fmla="*/ 77 w 163"/>
                <a:gd name="T47" fmla="*/ 21 h 214"/>
                <a:gd name="T48" fmla="*/ 79 w 163"/>
                <a:gd name="T49" fmla="*/ 12 h 214"/>
                <a:gd name="T50" fmla="*/ 82 w 163"/>
                <a:gd name="T51" fmla="*/ 1 h 214"/>
                <a:gd name="T52" fmla="*/ 73 w 163"/>
                <a:gd name="T53" fmla="*/ 0 h 214"/>
                <a:gd name="T54" fmla="*/ 65 w 163"/>
                <a:gd name="T55" fmla="*/ 0 h 214"/>
                <a:gd name="T56" fmla="*/ 59 w 163"/>
                <a:gd name="T57" fmla="*/ 3 h 214"/>
                <a:gd name="T58" fmla="*/ 55 w 163"/>
                <a:gd name="T59" fmla="*/ 17 h 214"/>
                <a:gd name="T60" fmla="*/ 53 w 163"/>
                <a:gd name="T61" fmla="*/ 22 h 214"/>
                <a:gd name="T62" fmla="*/ 44 w 163"/>
                <a:gd name="T63" fmla="*/ 20 h 214"/>
                <a:gd name="T64" fmla="*/ 34 w 163"/>
                <a:gd name="T65" fmla="*/ 18 h 214"/>
                <a:gd name="T66" fmla="*/ 24 w 163"/>
                <a:gd name="T67" fmla="*/ 17 h 214"/>
                <a:gd name="T68" fmla="*/ 22 w 163"/>
                <a:gd name="T69" fmla="*/ 29 h 214"/>
                <a:gd name="T70" fmla="*/ 34 w 163"/>
                <a:gd name="T71" fmla="*/ 28 h 214"/>
                <a:gd name="T72" fmla="*/ 36 w 163"/>
                <a:gd name="T73" fmla="*/ 36 h 214"/>
                <a:gd name="T74" fmla="*/ 30 w 163"/>
                <a:gd name="T75" fmla="*/ 44 h 214"/>
                <a:gd name="T76" fmla="*/ 37 w 163"/>
                <a:gd name="T77" fmla="*/ 54 h 214"/>
                <a:gd name="T78" fmla="*/ 34 w 163"/>
                <a:gd name="T79" fmla="*/ 71 h 214"/>
                <a:gd name="T80" fmla="*/ 30 w 163"/>
                <a:gd name="T81" fmla="*/ 74 h 214"/>
                <a:gd name="T82" fmla="*/ 28 w 163"/>
                <a:gd name="T83" fmla="*/ 71 h 214"/>
                <a:gd name="T84" fmla="*/ 22 w 163"/>
                <a:gd name="T85" fmla="*/ 73 h 214"/>
                <a:gd name="T86" fmla="*/ 16 w 163"/>
                <a:gd name="T87" fmla="*/ 67 h 214"/>
                <a:gd name="T88" fmla="*/ 15 w 163"/>
                <a:gd name="T89" fmla="*/ 74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AutoShape 125"/>
            <p:cNvSpPr>
              <a:spLocks/>
            </p:cNvSpPr>
            <p:nvPr/>
          </p:nvSpPr>
          <p:spPr bwMode="gray">
            <a:xfrm>
              <a:off x="4313678" y="2042378"/>
              <a:ext cx="201168" cy="258387"/>
            </a:xfrm>
            <a:custGeom>
              <a:avLst/>
              <a:gdLst>
                <a:gd name="T0" fmla="*/ 41 w 175"/>
                <a:gd name="T1" fmla="*/ 94 h 230"/>
                <a:gd name="T2" fmla="*/ 31 w 175"/>
                <a:gd name="T3" fmla="*/ 88 h 230"/>
                <a:gd name="T4" fmla="*/ 21 w 175"/>
                <a:gd name="T5" fmla="*/ 82 h 230"/>
                <a:gd name="T6" fmla="*/ 10 w 175"/>
                <a:gd name="T7" fmla="*/ 76 h 230"/>
                <a:gd name="T8" fmla="*/ 1 w 175"/>
                <a:gd name="T9" fmla="*/ 70 h 230"/>
                <a:gd name="T10" fmla="*/ 0 w 175"/>
                <a:gd name="T11" fmla="*/ 56 h 230"/>
                <a:gd name="T12" fmla="*/ 8 w 175"/>
                <a:gd name="T13" fmla="*/ 43 h 230"/>
                <a:gd name="T14" fmla="*/ 12 w 175"/>
                <a:gd name="T15" fmla="*/ 34 h 230"/>
                <a:gd name="T16" fmla="*/ 9 w 175"/>
                <a:gd name="T17" fmla="*/ 24 h 230"/>
                <a:gd name="T18" fmla="*/ 6 w 175"/>
                <a:gd name="T19" fmla="*/ 14 h 230"/>
                <a:gd name="T20" fmla="*/ 1 w 175"/>
                <a:gd name="T21" fmla="*/ 5 h 230"/>
                <a:gd name="T22" fmla="*/ 6 w 175"/>
                <a:gd name="T23" fmla="*/ 0 h 230"/>
                <a:gd name="T24" fmla="*/ 14 w 175"/>
                <a:gd name="T25" fmla="*/ 0 h 230"/>
                <a:gd name="T26" fmla="*/ 22 w 175"/>
                <a:gd name="T27" fmla="*/ 0 h 230"/>
                <a:gd name="T28" fmla="*/ 32 w 175"/>
                <a:gd name="T29" fmla="*/ 1 h 230"/>
                <a:gd name="T30" fmla="*/ 45 w 175"/>
                <a:gd name="T31" fmla="*/ 11 h 230"/>
                <a:gd name="T32" fmla="*/ 60 w 175"/>
                <a:gd name="T33" fmla="*/ 14 h 230"/>
                <a:gd name="T34" fmla="*/ 66 w 175"/>
                <a:gd name="T35" fmla="*/ 9 h 230"/>
                <a:gd name="T36" fmla="*/ 77 w 175"/>
                <a:gd name="T37" fmla="*/ 6 h 230"/>
                <a:gd name="T38" fmla="*/ 88 w 175"/>
                <a:gd name="T39" fmla="*/ 8 h 230"/>
                <a:gd name="T40" fmla="*/ 83 w 175"/>
                <a:gd name="T41" fmla="*/ 15 h 230"/>
                <a:gd name="T42" fmla="*/ 78 w 175"/>
                <a:gd name="T43" fmla="*/ 22 h 230"/>
                <a:gd name="T44" fmla="*/ 78 w 175"/>
                <a:gd name="T45" fmla="*/ 34 h 230"/>
                <a:gd name="T46" fmla="*/ 78 w 175"/>
                <a:gd name="T47" fmla="*/ 45 h 230"/>
                <a:gd name="T48" fmla="*/ 78 w 175"/>
                <a:gd name="T49" fmla="*/ 57 h 230"/>
                <a:gd name="T50" fmla="*/ 78 w 175"/>
                <a:gd name="T51" fmla="*/ 68 h 230"/>
                <a:gd name="T52" fmla="*/ 84 w 175"/>
                <a:gd name="T53" fmla="*/ 78 h 230"/>
                <a:gd name="T54" fmla="*/ 78 w 175"/>
                <a:gd name="T55" fmla="*/ 81 h 230"/>
                <a:gd name="T56" fmla="*/ 73 w 175"/>
                <a:gd name="T57" fmla="*/ 89 h 230"/>
                <a:gd name="T58" fmla="*/ 69 w 175"/>
                <a:gd name="T59" fmla="*/ 93 h 230"/>
                <a:gd name="T60" fmla="*/ 64 w 175"/>
                <a:gd name="T61" fmla="*/ 104 h 230"/>
                <a:gd name="T62" fmla="*/ 59 w 175"/>
                <a:gd name="T63" fmla="*/ 114 h 230"/>
                <a:gd name="T64" fmla="*/ 58 w 175"/>
                <a:gd name="T65" fmla="*/ 115 h 230"/>
                <a:gd name="T66" fmla="*/ 50 w 175"/>
                <a:gd name="T67" fmla="*/ 107 h 230"/>
                <a:gd name="T68" fmla="*/ 42 w 175"/>
                <a:gd name="T69" fmla="*/ 99 h 230"/>
                <a:gd name="T70" fmla="*/ 41 w 175"/>
                <a:gd name="T71" fmla="*/ 9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1" name="AutoShape 128"/>
            <p:cNvSpPr>
              <a:spLocks/>
            </p:cNvSpPr>
            <p:nvPr/>
          </p:nvSpPr>
          <p:spPr bwMode="gray">
            <a:xfrm>
              <a:off x="7797539" y="2116524"/>
              <a:ext cx="2286" cy="6741"/>
            </a:xfrm>
            <a:custGeom>
              <a:avLst/>
              <a:gdLst>
                <a:gd name="T0" fmla="*/ 1 w 1"/>
                <a:gd name="T1" fmla="*/ 3 h 6"/>
                <a:gd name="T2" fmla="*/ 1 w 1"/>
                <a:gd name="T3" fmla="*/ 2 h 6"/>
                <a:gd name="T4" fmla="*/ 0 w 1"/>
                <a:gd name="T5" fmla="*/ 0 h 6"/>
                <a:gd name="T6" fmla="*/ 0 w 1"/>
                <a:gd name="T7" fmla="*/ 1 h 6"/>
                <a:gd name="T8" fmla="*/ 1 w 1"/>
                <a:gd name="T9" fmla="*/ 2 h 6"/>
                <a:gd name="T10" fmla="*/ 1 w 1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AutoShape 130"/>
            <p:cNvSpPr>
              <a:spLocks/>
            </p:cNvSpPr>
            <p:nvPr/>
          </p:nvSpPr>
          <p:spPr bwMode="gray">
            <a:xfrm>
              <a:off x="7806683" y="2116524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AutoShape 131"/>
            <p:cNvSpPr>
              <a:spLocks/>
            </p:cNvSpPr>
            <p:nvPr/>
          </p:nvSpPr>
          <p:spPr bwMode="gray">
            <a:xfrm>
              <a:off x="7797539" y="2125511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AutoShape 132"/>
            <p:cNvSpPr>
              <a:spLocks/>
            </p:cNvSpPr>
            <p:nvPr/>
          </p:nvSpPr>
          <p:spPr bwMode="gray">
            <a:xfrm>
              <a:off x="3534153" y="1788485"/>
              <a:ext cx="294894" cy="260633"/>
            </a:xfrm>
            <a:custGeom>
              <a:avLst/>
              <a:gdLst>
                <a:gd name="T0" fmla="*/ 86 w 259"/>
                <a:gd name="T1" fmla="*/ 83 h 233"/>
                <a:gd name="T2" fmla="*/ 77 w 259"/>
                <a:gd name="T3" fmla="*/ 86 h 233"/>
                <a:gd name="T4" fmla="*/ 72 w 259"/>
                <a:gd name="T5" fmla="*/ 93 h 233"/>
                <a:gd name="T6" fmla="*/ 67 w 259"/>
                <a:gd name="T7" fmla="*/ 100 h 233"/>
                <a:gd name="T8" fmla="*/ 64 w 259"/>
                <a:gd name="T9" fmla="*/ 110 h 233"/>
                <a:gd name="T10" fmla="*/ 60 w 259"/>
                <a:gd name="T11" fmla="*/ 110 h 233"/>
                <a:gd name="T12" fmla="*/ 60 w 259"/>
                <a:gd name="T13" fmla="*/ 114 h 233"/>
                <a:gd name="T14" fmla="*/ 50 w 259"/>
                <a:gd name="T15" fmla="*/ 114 h 233"/>
                <a:gd name="T16" fmla="*/ 48 w 259"/>
                <a:gd name="T17" fmla="*/ 113 h 233"/>
                <a:gd name="T18" fmla="*/ 47 w 259"/>
                <a:gd name="T19" fmla="*/ 113 h 233"/>
                <a:gd name="T20" fmla="*/ 45 w 259"/>
                <a:gd name="T21" fmla="*/ 115 h 233"/>
                <a:gd name="T22" fmla="*/ 44 w 259"/>
                <a:gd name="T23" fmla="*/ 111 h 233"/>
                <a:gd name="T24" fmla="*/ 44 w 259"/>
                <a:gd name="T25" fmla="*/ 116 h 233"/>
                <a:gd name="T26" fmla="*/ 43 w 259"/>
                <a:gd name="T27" fmla="*/ 114 h 233"/>
                <a:gd name="T28" fmla="*/ 42 w 259"/>
                <a:gd name="T29" fmla="*/ 115 h 233"/>
                <a:gd name="T30" fmla="*/ 38 w 259"/>
                <a:gd name="T31" fmla="*/ 115 h 233"/>
                <a:gd name="T32" fmla="*/ 34 w 259"/>
                <a:gd name="T33" fmla="*/ 116 h 233"/>
                <a:gd name="T34" fmla="*/ 29 w 259"/>
                <a:gd name="T35" fmla="*/ 104 h 233"/>
                <a:gd name="T36" fmla="*/ 30 w 259"/>
                <a:gd name="T37" fmla="*/ 103 h 233"/>
                <a:gd name="T38" fmla="*/ 28 w 259"/>
                <a:gd name="T39" fmla="*/ 101 h 233"/>
                <a:gd name="T40" fmla="*/ 29 w 259"/>
                <a:gd name="T41" fmla="*/ 101 h 233"/>
                <a:gd name="T42" fmla="*/ 26 w 259"/>
                <a:gd name="T43" fmla="*/ 98 h 233"/>
                <a:gd name="T44" fmla="*/ 14 w 259"/>
                <a:gd name="T45" fmla="*/ 90 h 233"/>
                <a:gd name="T46" fmla="*/ 8 w 259"/>
                <a:gd name="T47" fmla="*/ 90 h 233"/>
                <a:gd name="T48" fmla="*/ 11 w 259"/>
                <a:gd name="T49" fmla="*/ 88 h 233"/>
                <a:gd name="T50" fmla="*/ 0 w 259"/>
                <a:gd name="T51" fmla="*/ 91 h 233"/>
                <a:gd name="T52" fmla="*/ 0 w 259"/>
                <a:gd name="T53" fmla="*/ 74 h 233"/>
                <a:gd name="T54" fmla="*/ 2 w 259"/>
                <a:gd name="T55" fmla="*/ 57 h 233"/>
                <a:gd name="T56" fmla="*/ 9 w 259"/>
                <a:gd name="T57" fmla="*/ 44 h 233"/>
                <a:gd name="T58" fmla="*/ 11 w 259"/>
                <a:gd name="T59" fmla="*/ 32 h 233"/>
                <a:gd name="T60" fmla="*/ 9 w 259"/>
                <a:gd name="T61" fmla="*/ 26 h 233"/>
                <a:gd name="T62" fmla="*/ 9 w 259"/>
                <a:gd name="T63" fmla="*/ 25 h 233"/>
                <a:gd name="T64" fmla="*/ 9 w 259"/>
                <a:gd name="T65" fmla="*/ 20 h 233"/>
                <a:gd name="T66" fmla="*/ 13 w 259"/>
                <a:gd name="T67" fmla="*/ 12 h 233"/>
                <a:gd name="T68" fmla="*/ 15 w 259"/>
                <a:gd name="T69" fmla="*/ 3 h 233"/>
                <a:gd name="T70" fmla="*/ 26 w 259"/>
                <a:gd name="T71" fmla="*/ 0 h 233"/>
                <a:gd name="T72" fmla="*/ 36 w 259"/>
                <a:gd name="T73" fmla="*/ 0 h 233"/>
                <a:gd name="T74" fmla="*/ 44 w 259"/>
                <a:gd name="T75" fmla="*/ 8 h 233"/>
                <a:gd name="T76" fmla="*/ 55 w 259"/>
                <a:gd name="T77" fmla="*/ 5 h 233"/>
                <a:gd name="T78" fmla="*/ 63 w 259"/>
                <a:gd name="T79" fmla="*/ 8 h 233"/>
                <a:gd name="T80" fmla="*/ 71 w 259"/>
                <a:gd name="T81" fmla="*/ 11 h 233"/>
                <a:gd name="T82" fmla="*/ 84 w 259"/>
                <a:gd name="T83" fmla="*/ 5 h 233"/>
                <a:gd name="T84" fmla="*/ 95 w 259"/>
                <a:gd name="T85" fmla="*/ 6 h 233"/>
                <a:gd name="T86" fmla="*/ 106 w 259"/>
                <a:gd name="T87" fmla="*/ 7 h 233"/>
                <a:gd name="T88" fmla="*/ 118 w 259"/>
                <a:gd name="T89" fmla="*/ 0 h 233"/>
                <a:gd name="T90" fmla="*/ 123 w 259"/>
                <a:gd name="T91" fmla="*/ 8 h 233"/>
                <a:gd name="T92" fmla="*/ 125 w 259"/>
                <a:gd name="T93" fmla="*/ 17 h 233"/>
                <a:gd name="T94" fmla="*/ 129 w 259"/>
                <a:gd name="T95" fmla="*/ 21 h 233"/>
                <a:gd name="T96" fmla="*/ 127 w 259"/>
                <a:gd name="T97" fmla="*/ 29 h 233"/>
                <a:gd name="T98" fmla="*/ 119 w 259"/>
                <a:gd name="T99" fmla="*/ 36 h 233"/>
                <a:gd name="T100" fmla="*/ 115 w 259"/>
                <a:gd name="T101" fmla="*/ 44 h 233"/>
                <a:gd name="T102" fmla="*/ 111 w 259"/>
                <a:gd name="T103" fmla="*/ 53 h 233"/>
                <a:gd name="T104" fmla="*/ 107 w 259"/>
                <a:gd name="T105" fmla="*/ 63 h 233"/>
                <a:gd name="T106" fmla="*/ 103 w 259"/>
                <a:gd name="T107" fmla="*/ 69 h 233"/>
                <a:gd name="T108" fmla="*/ 99 w 259"/>
                <a:gd name="T109" fmla="*/ 81 h 233"/>
                <a:gd name="T110" fmla="*/ 92 w 259"/>
                <a:gd name="T111" fmla="*/ 90 h 233"/>
                <a:gd name="T112" fmla="*/ 86 w 259"/>
                <a:gd name="T113" fmla="*/ 83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AutoShape 133"/>
            <p:cNvSpPr>
              <a:spLocks/>
            </p:cNvSpPr>
            <p:nvPr/>
          </p:nvSpPr>
          <p:spPr bwMode="gray">
            <a:xfrm>
              <a:off x="3486147" y="1826681"/>
              <a:ext cx="70866" cy="170760"/>
            </a:xfrm>
            <a:custGeom>
              <a:avLst/>
              <a:gdLst>
                <a:gd name="T0" fmla="*/ 2 w 64"/>
                <a:gd name="T1" fmla="*/ 16 h 151"/>
                <a:gd name="T2" fmla="*/ 1 w 64"/>
                <a:gd name="T3" fmla="*/ 16 h 151"/>
                <a:gd name="T4" fmla="*/ 0 w 64"/>
                <a:gd name="T5" fmla="*/ 22 h 151"/>
                <a:gd name="T6" fmla="*/ 6 w 64"/>
                <a:gd name="T7" fmla="*/ 29 h 151"/>
                <a:gd name="T8" fmla="*/ 7 w 64"/>
                <a:gd name="T9" fmla="*/ 39 h 151"/>
                <a:gd name="T10" fmla="*/ 8 w 64"/>
                <a:gd name="T11" fmla="*/ 48 h 151"/>
                <a:gd name="T12" fmla="*/ 8 w 64"/>
                <a:gd name="T13" fmla="*/ 57 h 151"/>
                <a:gd name="T14" fmla="*/ 8 w 64"/>
                <a:gd name="T15" fmla="*/ 67 h 151"/>
                <a:gd name="T16" fmla="*/ 9 w 64"/>
                <a:gd name="T17" fmla="*/ 76 h 151"/>
                <a:gd name="T18" fmla="*/ 20 w 64"/>
                <a:gd name="T19" fmla="*/ 74 h 151"/>
                <a:gd name="T20" fmla="*/ 21 w 64"/>
                <a:gd name="T21" fmla="*/ 57 h 151"/>
                <a:gd name="T22" fmla="*/ 22 w 64"/>
                <a:gd name="T23" fmla="*/ 40 h 151"/>
                <a:gd name="T24" fmla="*/ 30 w 64"/>
                <a:gd name="T25" fmla="*/ 27 h 151"/>
                <a:gd name="T26" fmla="*/ 31 w 64"/>
                <a:gd name="T27" fmla="*/ 15 h 151"/>
                <a:gd name="T28" fmla="*/ 29 w 64"/>
                <a:gd name="T29" fmla="*/ 9 h 151"/>
                <a:gd name="T30" fmla="*/ 29 w 64"/>
                <a:gd name="T31" fmla="*/ 8 h 151"/>
                <a:gd name="T32" fmla="*/ 20 w 64"/>
                <a:gd name="T33" fmla="*/ 0 h 151"/>
                <a:gd name="T34" fmla="*/ 17 w 64"/>
                <a:gd name="T35" fmla="*/ 4 h 151"/>
                <a:gd name="T36" fmla="*/ 17 w 64"/>
                <a:gd name="T37" fmla="*/ 6 h 151"/>
                <a:gd name="T38" fmla="*/ 17 w 64"/>
                <a:gd name="T39" fmla="*/ 6 h 151"/>
                <a:gd name="T40" fmla="*/ 16 w 64"/>
                <a:gd name="T41" fmla="*/ 7 h 151"/>
                <a:gd name="T42" fmla="*/ 8 w 64"/>
                <a:gd name="T43" fmla="*/ 12 h 151"/>
                <a:gd name="T44" fmla="*/ 2 w 64"/>
                <a:gd name="T45" fmla="*/ 1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AutoShape 134"/>
            <p:cNvSpPr>
              <a:spLocks/>
            </p:cNvSpPr>
            <p:nvPr/>
          </p:nvSpPr>
          <p:spPr bwMode="gray">
            <a:xfrm>
              <a:off x="3326127" y="1750289"/>
              <a:ext cx="198882" cy="155032"/>
            </a:xfrm>
            <a:custGeom>
              <a:avLst/>
              <a:gdLst>
                <a:gd name="T0" fmla="*/ 71 w 173"/>
                <a:gd name="T1" fmla="*/ 50 h 139"/>
                <a:gd name="T2" fmla="*/ 67 w 173"/>
                <a:gd name="T3" fmla="*/ 50 h 139"/>
                <a:gd name="T4" fmla="*/ 58 w 173"/>
                <a:gd name="T5" fmla="*/ 49 h 139"/>
                <a:gd name="T6" fmla="*/ 55 w 173"/>
                <a:gd name="T7" fmla="*/ 49 h 139"/>
                <a:gd name="T8" fmla="*/ 42 w 173"/>
                <a:gd name="T9" fmla="*/ 50 h 139"/>
                <a:gd name="T10" fmla="*/ 30 w 173"/>
                <a:gd name="T11" fmla="*/ 50 h 139"/>
                <a:gd name="T12" fmla="*/ 30 w 173"/>
                <a:gd name="T13" fmla="*/ 60 h 139"/>
                <a:gd name="T14" fmla="*/ 31 w 173"/>
                <a:gd name="T15" fmla="*/ 69 h 139"/>
                <a:gd name="T16" fmla="*/ 21 w 173"/>
                <a:gd name="T17" fmla="*/ 64 h 139"/>
                <a:gd name="T18" fmla="*/ 11 w 173"/>
                <a:gd name="T19" fmla="*/ 66 h 139"/>
                <a:gd name="T20" fmla="*/ 4 w 173"/>
                <a:gd name="T21" fmla="*/ 60 h 139"/>
                <a:gd name="T22" fmla="*/ 0 w 173"/>
                <a:gd name="T23" fmla="*/ 57 h 139"/>
                <a:gd name="T24" fmla="*/ 3 w 173"/>
                <a:gd name="T25" fmla="*/ 41 h 139"/>
                <a:gd name="T26" fmla="*/ 6 w 173"/>
                <a:gd name="T27" fmla="*/ 38 h 139"/>
                <a:gd name="T28" fmla="*/ 12 w 173"/>
                <a:gd name="T29" fmla="*/ 33 h 139"/>
                <a:gd name="T30" fmla="*/ 15 w 173"/>
                <a:gd name="T31" fmla="*/ 27 h 139"/>
                <a:gd name="T32" fmla="*/ 16 w 173"/>
                <a:gd name="T33" fmla="*/ 21 h 139"/>
                <a:gd name="T34" fmla="*/ 23 w 173"/>
                <a:gd name="T35" fmla="*/ 23 h 139"/>
                <a:gd name="T36" fmla="*/ 25 w 173"/>
                <a:gd name="T37" fmla="*/ 19 h 139"/>
                <a:gd name="T38" fmla="*/ 27 w 173"/>
                <a:gd name="T39" fmla="*/ 18 h 139"/>
                <a:gd name="T40" fmla="*/ 31 w 173"/>
                <a:gd name="T41" fmla="*/ 12 h 139"/>
                <a:gd name="T42" fmla="*/ 37 w 173"/>
                <a:gd name="T43" fmla="*/ 11 h 139"/>
                <a:gd name="T44" fmla="*/ 39 w 173"/>
                <a:gd name="T45" fmla="*/ 6 h 139"/>
                <a:gd name="T46" fmla="*/ 52 w 173"/>
                <a:gd name="T47" fmla="*/ 0 h 139"/>
                <a:gd name="T48" fmla="*/ 63 w 173"/>
                <a:gd name="T49" fmla="*/ 1 h 139"/>
                <a:gd name="T50" fmla="*/ 64 w 173"/>
                <a:gd name="T51" fmla="*/ 12 h 139"/>
                <a:gd name="T52" fmla="*/ 73 w 173"/>
                <a:gd name="T53" fmla="*/ 21 h 139"/>
                <a:gd name="T54" fmla="*/ 71 w 173"/>
                <a:gd name="T55" fmla="*/ 21 h 139"/>
                <a:gd name="T56" fmla="*/ 71 w 173"/>
                <a:gd name="T57" fmla="*/ 25 h 139"/>
                <a:gd name="T58" fmla="*/ 78 w 173"/>
                <a:gd name="T59" fmla="*/ 30 h 139"/>
                <a:gd name="T60" fmla="*/ 81 w 173"/>
                <a:gd name="T61" fmla="*/ 29 h 139"/>
                <a:gd name="T62" fmla="*/ 84 w 173"/>
                <a:gd name="T63" fmla="*/ 33 h 139"/>
                <a:gd name="T64" fmla="*/ 87 w 173"/>
                <a:gd name="T65" fmla="*/ 39 h 139"/>
                <a:gd name="T66" fmla="*/ 87 w 173"/>
                <a:gd name="T67" fmla="*/ 40 h 139"/>
                <a:gd name="T68" fmla="*/ 86 w 173"/>
                <a:gd name="T69" fmla="*/ 40 h 139"/>
                <a:gd name="T70" fmla="*/ 78 w 173"/>
                <a:gd name="T71" fmla="*/ 46 h 139"/>
                <a:gd name="T72" fmla="*/ 71 w 173"/>
                <a:gd name="T73" fmla="*/ 5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7" name="AutoShape 135"/>
            <p:cNvSpPr>
              <a:spLocks/>
            </p:cNvSpPr>
            <p:nvPr/>
          </p:nvSpPr>
          <p:spPr bwMode="gray">
            <a:xfrm>
              <a:off x="3678171" y="1804213"/>
              <a:ext cx="192024" cy="316804"/>
            </a:xfrm>
            <a:custGeom>
              <a:avLst/>
              <a:gdLst>
                <a:gd name="T0" fmla="*/ 78 w 169"/>
                <a:gd name="T1" fmla="*/ 39 h 281"/>
                <a:gd name="T2" fmla="*/ 65 w 169"/>
                <a:gd name="T3" fmla="*/ 39 h 281"/>
                <a:gd name="T4" fmla="*/ 60 w 169"/>
                <a:gd name="T5" fmla="*/ 42 h 281"/>
                <a:gd name="T6" fmla="*/ 69 w 169"/>
                <a:gd name="T7" fmla="*/ 54 h 281"/>
                <a:gd name="T8" fmla="*/ 76 w 169"/>
                <a:gd name="T9" fmla="*/ 69 h 281"/>
                <a:gd name="T10" fmla="*/ 71 w 169"/>
                <a:gd name="T11" fmla="*/ 79 h 281"/>
                <a:gd name="T12" fmla="*/ 65 w 169"/>
                <a:gd name="T13" fmla="*/ 90 h 281"/>
                <a:gd name="T14" fmla="*/ 69 w 169"/>
                <a:gd name="T15" fmla="*/ 106 h 281"/>
                <a:gd name="T16" fmla="*/ 75 w 169"/>
                <a:gd name="T17" fmla="*/ 115 h 281"/>
                <a:gd name="T18" fmla="*/ 81 w 169"/>
                <a:gd name="T19" fmla="*/ 124 h 281"/>
                <a:gd name="T20" fmla="*/ 84 w 169"/>
                <a:gd name="T21" fmla="*/ 135 h 281"/>
                <a:gd name="T22" fmla="*/ 82 w 169"/>
                <a:gd name="T23" fmla="*/ 141 h 281"/>
                <a:gd name="T24" fmla="*/ 73 w 169"/>
                <a:gd name="T25" fmla="*/ 138 h 281"/>
                <a:gd name="T26" fmla="*/ 63 w 169"/>
                <a:gd name="T27" fmla="*/ 136 h 281"/>
                <a:gd name="T28" fmla="*/ 53 w 169"/>
                <a:gd name="T29" fmla="*/ 136 h 281"/>
                <a:gd name="T30" fmla="*/ 42 w 169"/>
                <a:gd name="T31" fmla="*/ 136 h 281"/>
                <a:gd name="T32" fmla="*/ 31 w 169"/>
                <a:gd name="T33" fmla="*/ 136 h 281"/>
                <a:gd name="T34" fmla="*/ 23 w 169"/>
                <a:gd name="T35" fmla="*/ 135 h 281"/>
                <a:gd name="T36" fmla="*/ 14 w 169"/>
                <a:gd name="T37" fmla="*/ 133 h 281"/>
                <a:gd name="T38" fmla="*/ 14 w 169"/>
                <a:gd name="T39" fmla="*/ 121 h 281"/>
                <a:gd name="T40" fmla="*/ 13 w 169"/>
                <a:gd name="T41" fmla="*/ 115 h 281"/>
                <a:gd name="T42" fmla="*/ 12 w 169"/>
                <a:gd name="T43" fmla="*/ 113 h 281"/>
                <a:gd name="T44" fmla="*/ 5 w 169"/>
                <a:gd name="T45" fmla="*/ 112 h 281"/>
                <a:gd name="T46" fmla="*/ 2 w 169"/>
                <a:gd name="T47" fmla="*/ 105 h 281"/>
                <a:gd name="T48" fmla="*/ 0 w 169"/>
                <a:gd name="T49" fmla="*/ 105 h 281"/>
                <a:gd name="T50" fmla="*/ 1 w 169"/>
                <a:gd name="T51" fmla="*/ 103 h 281"/>
                <a:gd name="T52" fmla="*/ 4 w 169"/>
                <a:gd name="T53" fmla="*/ 93 h 281"/>
                <a:gd name="T54" fmla="*/ 9 w 169"/>
                <a:gd name="T55" fmla="*/ 85 h 281"/>
                <a:gd name="T56" fmla="*/ 14 w 169"/>
                <a:gd name="T57" fmla="*/ 78 h 281"/>
                <a:gd name="T58" fmla="*/ 23 w 169"/>
                <a:gd name="T59" fmla="*/ 76 h 281"/>
                <a:gd name="T60" fmla="*/ 29 w 169"/>
                <a:gd name="T61" fmla="*/ 83 h 281"/>
                <a:gd name="T62" fmla="*/ 36 w 169"/>
                <a:gd name="T63" fmla="*/ 73 h 281"/>
                <a:gd name="T64" fmla="*/ 40 w 169"/>
                <a:gd name="T65" fmla="*/ 62 h 281"/>
                <a:gd name="T66" fmla="*/ 44 w 169"/>
                <a:gd name="T67" fmla="*/ 56 h 281"/>
                <a:gd name="T68" fmla="*/ 48 w 169"/>
                <a:gd name="T69" fmla="*/ 46 h 281"/>
                <a:gd name="T70" fmla="*/ 52 w 169"/>
                <a:gd name="T71" fmla="*/ 37 h 281"/>
                <a:gd name="T72" fmla="*/ 56 w 169"/>
                <a:gd name="T73" fmla="*/ 28 h 281"/>
                <a:gd name="T74" fmla="*/ 64 w 169"/>
                <a:gd name="T75" fmla="*/ 21 h 281"/>
                <a:gd name="T76" fmla="*/ 66 w 169"/>
                <a:gd name="T77" fmla="*/ 14 h 281"/>
                <a:gd name="T78" fmla="*/ 62 w 169"/>
                <a:gd name="T79" fmla="*/ 10 h 281"/>
                <a:gd name="T80" fmla="*/ 60 w 169"/>
                <a:gd name="T81" fmla="*/ 0 h 281"/>
                <a:gd name="T82" fmla="*/ 64 w 169"/>
                <a:gd name="T83" fmla="*/ 0 h 281"/>
                <a:gd name="T84" fmla="*/ 69 w 169"/>
                <a:gd name="T85" fmla="*/ 13 h 281"/>
                <a:gd name="T86" fmla="*/ 71 w 169"/>
                <a:gd name="T87" fmla="*/ 27 h 281"/>
                <a:gd name="T88" fmla="*/ 78 w 169"/>
                <a:gd name="T89" fmla="*/ 39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8" name="AutoShape 136"/>
            <p:cNvSpPr>
              <a:spLocks/>
            </p:cNvSpPr>
            <p:nvPr/>
          </p:nvSpPr>
          <p:spPr bwMode="gray">
            <a:xfrm>
              <a:off x="3826761" y="1864877"/>
              <a:ext cx="324612" cy="242659"/>
            </a:xfrm>
            <a:custGeom>
              <a:avLst/>
              <a:gdLst>
                <a:gd name="T0" fmla="*/ 49 w 284"/>
                <a:gd name="T1" fmla="*/ 30 h 216"/>
                <a:gd name="T2" fmla="*/ 48 w 284"/>
                <a:gd name="T3" fmla="*/ 26 h 216"/>
                <a:gd name="T4" fmla="*/ 63 w 284"/>
                <a:gd name="T5" fmla="*/ 23 h 216"/>
                <a:gd name="T6" fmla="*/ 72 w 284"/>
                <a:gd name="T7" fmla="*/ 13 h 216"/>
                <a:gd name="T8" fmla="*/ 80 w 284"/>
                <a:gd name="T9" fmla="*/ 3 h 216"/>
                <a:gd name="T10" fmla="*/ 91 w 284"/>
                <a:gd name="T11" fmla="*/ 0 h 216"/>
                <a:gd name="T12" fmla="*/ 95 w 284"/>
                <a:gd name="T13" fmla="*/ 7 h 216"/>
                <a:gd name="T14" fmla="*/ 100 w 284"/>
                <a:gd name="T15" fmla="*/ 15 h 216"/>
                <a:gd name="T16" fmla="*/ 98 w 284"/>
                <a:gd name="T17" fmla="*/ 27 h 216"/>
                <a:gd name="T18" fmla="*/ 106 w 284"/>
                <a:gd name="T19" fmla="*/ 29 h 216"/>
                <a:gd name="T20" fmla="*/ 108 w 284"/>
                <a:gd name="T21" fmla="*/ 33 h 216"/>
                <a:gd name="T22" fmla="*/ 118 w 284"/>
                <a:gd name="T23" fmla="*/ 40 h 216"/>
                <a:gd name="T24" fmla="*/ 120 w 284"/>
                <a:gd name="T25" fmla="*/ 46 h 216"/>
                <a:gd name="T26" fmla="*/ 130 w 284"/>
                <a:gd name="T27" fmla="*/ 54 h 216"/>
                <a:gd name="T28" fmla="*/ 135 w 284"/>
                <a:gd name="T29" fmla="*/ 61 h 216"/>
                <a:gd name="T30" fmla="*/ 141 w 284"/>
                <a:gd name="T31" fmla="*/ 70 h 216"/>
                <a:gd name="T32" fmla="*/ 142 w 284"/>
                <a:gd name="T33" fmla="*/ 73 h 216"/>
                <a:gd name="T34" fmla="*/ 136 w 284"/>
                <a:gd name="T35" fmla="*/ 72 h 216"/>
                <a:gd name="T36" fmla="*/ 128 w 284"/>
                <a:gd name="T37" fmla="*/ 71 h 216"/>
                <a:gd name="T38" fmla="*/ 119 w 284"/>
                <a:gd name="T39" fmla="*/ 70 h 216"/>
                <a:gd name="T40" fmla="*/ 115 w 284"/>
                <a:gd name="T41" fmla="*/ 74 h 216"/>
                <a:gd name="T42" fmla="*/ 107 w 284"/>
                <a:gd name="T43" fmla="*/ 74 h 216"/>
                <a:gd name="T44" fmla="*/ 96 w 284"/>
                <a:gd name="T45" fmla="*/ 78 h 216"/>
                <a:gd name="T46" fmla="*/ 91 w 284"/>
                <a:gd name="T47" fmla="*/ 77 h 216"/>
                <a:gd name="T48" fmla="*/ 86 w 284"/>
                <a:gd name="T49" fmla="*/ 85 h 216"/>
                <a:gd name="T50" fmla="*/ 75 w 284"/>
                <a:gd name="T51" fmla="*/ 82 h 216"/>
                <a:gd name="T52" fmla="*/ 66 w 284"/>
                <a:gd name="T53" fmla="*/ 79 h 216"/>
                <a:gd name="T54" fmla="*/ 54 w 284"/>
                <a:gd name="T55" fmla="*/ 72 h 216"/>
                <a:gd name="T56" fmla="*/ 45 w 284"/>
                <a:gd name="T57" fmla="*/ 83 h 216"/>
                <a:gd name="T58" fmla="*/ 45 w 284"/>
                <a:gd name="T59" fmla="*/ 93 h 216"/>
                <a:gd name="T60" fmla="*/ 37 w 284"/>
                <a:gd name="T61" fmla="*/ 92 h 216"/>
                <a:gd name="T62" fmla="*/ 28 w 284"/>
                <a:gd name="T63" fmla="*/ 91 h 216"/>
                <a:gd name="T64" fmla="*/ 22 w 284"/>
                <a:gd name="T65" fmla="*/ 95 h 216"/>
                <a:gd name="T66" fmla="*/ 19 w 284"/>
                <a:gd name="T67" fmla="*/ 108 h 216"/>
                <a:gd name="T68" fmla="*/ 15 w 284"/>
                <a:gd name="T69" fmla="*/ 97 h 216"/>
                <a:gd name="T70" fmla="*/ 9 w 284"/>
                <a:gd name="T71" fmla="*/ 88 h 216"/>
                <a:gd name="T72" fmla="*/ 3 w 284"/>
                <a:gd name="T73" fmla="*/ 79 h 216"/>
                <a:gd name="T74" fmla="*/ 0 w 284"/>
                <a:gd name="T75" fmla="*/ 62 h 216"/>
                <a:gd name="T76" fmla="*/ 5 w 284"/>
                <a:gd name="T77" fmla="*/ 52 h 216"/>
                <a:gd name="T78" fmla="*/ 10 w 284"/>
                <a:gd name="T79" fmla="*/ 42 h 216"/>
                <a:gd name="T80" fmla="*/ 21 w 284"/>
                <a:gd name="T81" fmla="*/ 39 h 216"/>
                <a:gd name="T82" fmla="*/ 23 w 284"/>
                <a:gd name="T83" fmla="*/ 40 h 216"/>
                <a:gd name="T84" fmla="*/ 29 w 284"/>
                <a:gd name="T85" fmla="*/ 39 h 216"/>
                <a:gd name="T86" fmla="*/ 44 w 284"/>
                <a:gd name="T87" fmla="*/ 36 h 216"/>
                <a:gd name="T88" fmla="*/ 49 w 284"/>
                <a:gd name="T89" fmla="*/ 3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9" name="AutoShape 137"/>
            <p:cNvSpPr>
              <a:spLocks/>
            </p:cNvSpPr>
            <p:nvPr/>
          </p:nvSpPr>
          <p:spPr bwMode="gray">
            <a:xfrm>
              <a:off x="3047235" y="1786238"/>
              <a:ext cx="73152" cy="20222"/>
            </a:xfrm>
            <a:custGeom>
              <a:avLst/>
              <a:gdLst>
                <a:gd name="T0" fmla="*/ 2 w 64"/>
                <a:gd name="T1" fmla="*/ 3 h 18"/>
                <a:gd name="T2" fmla="*/ 0 w 64"/>
                <a:gd name="T3" fmla="*/ 9 h 18"/>
                <a:gd name="T4" fmla="*/ 8 w 64"/>
                <a:gd name="T5" fmla="*/ 6 h 18"/>
                <a:gd name="T6" fmla="*/ 17 w 64"/>
                <a:gd name="T7" fmla="*/ 3 h 18"/>
                <a:gd name="T8" fmla="*/ 32 w 64"/>
                <a:gd name="T9" fmla="*/ 6 h 18"/>
                <a:gd name="T10" fmla="*/ 29 w 64"/>
                <a:gd name="T11" fmla="*/ 3 h 18"/>
                <a:gd name="T12" fmla="*/ 15 w 64"/>
                <a:gd name="T13" fmla="*/ 0 h 18"/>
                <a:gd name="T14" fmla="*/ 14 w 64"/>
                <a:gd name="T15" fmla="*/ 2 h 18"/>
                <a:gd name="T16" fmla="*/ 2 w 64"/>
                <a:gd name="T17" fmla="*/ 2 h 18"/>
                <a:gd name="T18" fmla="*/ 2 w 64"/>
                <a:gd name="T19" fmla="*/ 3 h 18"/>
                <a:gd name="T20" fmla="*/ 12 w 64"/>
                <a:gd name="T21" fmla="*/ 3 h 18"/>
                <a:gd name="T22" fmla="*/ 6 w 64"/>
                <a:gd name="T23" fmla="*/ 6 h 18"/>
                <a:gd name="T24" fmla="*/ 2 w 64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0" name="AutoShape 138"/>
            <p:cNvSpPr>
              <a:spLocks/>
            </p:cNvSpPr>
            <p:nvPr/>
          </p:nvSpPr>
          <p:spPr bwMode="gray">
            <a:xfrm>
              <a:off x="3383277" y="1860384"/>
              <a:ext cx="112014" cy="177500"/>
            </a:xfrm>
            <a:custGeom>
              <a:avLst/>
              <a:gdLst>
                <a:gd name="T0" fmla="*/ 43 w 97"/>
                <a:gd name="T1" fmla="*/ 67 h 157"/>
                <a:gd name="T2" fmla="*/ 35 w 97"/>
                <a:gd name="T3" fmla="*/ 70 h 157"/>
                <a:gd name="T4" fmla="*/ 27 w 97"/>
                <a:gd name="T5" fmla="*/ 73 h 157"/>
                <a:gd name="T6" fmla="*/ 20 w 97"/>
                <a:gd name="T7" fmla="*/ 76 h 157"/>
                <a:gd name="T8" fmla="*/ 12 w 97"/>
                <a:gd name="T9" fmla="*/ 79 h 157"/>
                <a:gd name="T10" fmla="*/ 2 w 97"/>
                <a:gd name="T11" fmla="*/ 75 h 157"/>
                <a:gd name="T12" fmla="*/ 5 w 97"/>
                <a:gd name="T13" fmla="*/ 73 h 157"/>
                <a:gd name="T14" fmla="*/ 3 w 97"/>
                <a:gd name="T15" fmla="*/ 63 h 157"/>
                <a:gd name="T16" fmla="*/ 0 w 97"/>
                <a:gd name="T17" fmla="*/ 54 h 157"/>
                <a:gd name="T18" fmla="*/ 5 w 97"/>
                <a:gd name="T19" fmla="*/ 45 h 157"/>
                <a:gd name="T20" fmla="*/ 9 w 97"/>
                <a:gd name="T21" fmla="*/ 36 h 157"/>
                <a:gd name="T22" fmla="*/ 6 w 97"/>
                <a:gd name="T23" fmla="*/ 21 h 157"/>
                <a:gd name="T24" fmla="*/ 6 w 97"/>
                <a:gd name="T25" fmla="*/ 11 h 157"/>
                <a:gd name="T26" fmla="*/ 5 w 97"/>
                <a:gd name="T27" fmla="*/ 1 h 157"/>
                <a:gd name="T28" fmla="*/ 18 w 97"/>
                <a:gd name="T29" fmla="*/ 1 h 157"/>
                <a:gd name="T30" fmla="*/ 31 w 97"/>
                <a:gd name="T31" fmla="*/ 1 h 157"/>
                <a:gd name="T32" fmla="*/ 34 w 97"/>
                <a:gd name="T33" fmla="*/ 0 h 157"/>
                <a:gd name="T34" fmla="*/ 36 w 97"/>
                <a:gd name="T35" fmla="*/ 4 h 157"/>
                <a:gd name="T36" fmla="*/ 40 w 97"/>
                <a:gd name="T37" fmla="*/ 15 h 157"/>
                <a:gd name="T38" fmla="*/ 40 w 97"/>
                <a:gd name="T39" fmla="*/ 21 h 157"/>
                <a:gd name="T40" fmla="*/ 41 w 97"/>
                <a:gd name="T41" fmla="*/ 29 h 157"/>
                <a:gd name="T42" fmla="*/ 42 w 97"/>
                <a:gd name="T43" fmla="*/ 37 h 157"/>
                <a:gd name="T44" fmla="*/ 43 w 97"/>
                <a:gd name="T45" fmla="*/ 47 h 157"/>
                <a:gd name="T46" fmla="*/ 43 w 97"/>
                <a:gd name="T47" fmla="*/ 57 h 157"/>
                <a:gd name="T48" fmla="*/ 49 w 97"/>
                <a:gd name="T49" fmla="*/ 63 h 157"/>
                <a:gd name="T50" fmla="*/ 44 w 97"/>
                <a:gd name="T51" fmla="*/ 67 h 157"/>
                <a:gd name="T52" fmla="*/ 39 w 97"/>
                <a:gd name="T53" fmla="*/ 63 h 157"/>
                <a:gd name="T54" fmla="*/ 43 w 97"/>
                <a:gd name="T55" fmla="*/ 67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AutoShape 139"/>
            <p:cNvSpPr>
              <a:spLocks/>
            </p:cNvSpPr>
            <p:nvPr/>
          </p:nvSpPr>
          <p:spPr bwMode="gray">
            <a:xfrm>
              <a:off x="3090669" y="1817694"/>
              <a:ext cx="180594" cy="148291"/>
            </a:xfrm>
            <a:custGeom>
              <a:avLst/>
              <a:gdLst>
                <a:gd name="T0" fmla="*/ 71 w 159"/>
                <a:gd name="T1" fmla="*/ 15 h 133"/>
                <a:gd name="T2" fmla="*/ 70 w 159"/>
                <a:gd name="T3" fmla="*/ 19 h 133"/>
                <a:gd name="T4" fmla="*/ 71 w 159"/>
                <a:gd name="T5" fmla="*/ 19 h 133"/>
                <a:gd name="T6" fmla="*/ 77 w 159"/>
                <a:gd name="T7" fmla="*/ 31 h 133"/>
                <a:gd name="T8" fmla="*/ 76 w 159"/>
                <a:gd name="T9" fmla="*/ 40 h 133"/>
                <a:gd name="T10" fmla="*/ 77 w 159"/>
                <a:gd name="T11" fmla="*/ 42 h 133"/>
                <a:gd name="T12" fmla="*/ 78 w 159"/>
                <a:gd name="T13" fmla="*/ 45 h 133"/>
                <a:gd name="T14" fmla="*/ 79 w 159"/>
                <a:gd name="T15" fmla="*/ 49 h 133"/>
                <a:gd name="T16" fmla="*/ 79 w 159"/>
                <a:gd name="T17" fmla="*/ 52 h 133"/>
                <a:gd name="T18" fmla="*/ 74 w 159"/>
                <a:gd name="T19" fmla="*/ 53 h 133"/>
                <a:gd name="T20" fmla="*/ 76 w 159"/>
                <a:gd name="T21" fmla="*/ 58 h 133"/>
                <a:gd name="T22" fmla="*/ 72 w 159"/>
                <a:gd name="T23" fmla="*/ 63 h 133"/>
                <a:gd name="T24" fmla="*/ 71 w 159"/>
                <a:gd name="T25" fmla="*/ 63 h 133"/>
                <a:gd name="T26" fmla="*/ 68 w 159"/>
                <a:gd name="T27" fmla="*/ 64 h 133"/>
                <a:gd name="T28" fmla="*/ 64 w 159"/>
                <a:gd name="T29" fmla="*/ 66 h 133"/>
                <a:gd name="T30" fmla="*/ 61 w 159"/>
                <a:gd name="T31" fmla="*/ 64 h 133"/>
                <a:gd name="T32" fmla="*/ 58 w 159"/>
                <a:gd name="T33" fmla="*/ 52 h 133"/>
                <a:gd name="T34" fmla="*/ 52 w 159"/>
                <a:gd name="T35" fmla="*/ 52 h 133"/>
                <a:gd name="T36" fmla="*/ 47 w 159"/>
                <a:gd name="T37" fmla="*/ 52 h 133"/>
                <a:gd name="T38" fmla="*/ 49 w 159"/>
                <a:gd name="T39" fmla="*/ 44 h 133"/>
                <a:gd name="T40" fmla="*/ 41 w 159"/>
                <a:gd name="T41" fmla="*/ 33 h 133"/>
                <a:gd name="T42" fmla="*/ 26 w 159"/>
                <a:gd name="T43" fmla="*/ 36 h 133"/>
                <a:gd name="T44" fmla="*/ 19 w 159"/>
                <a:gd name="T45" fmla="*/ 45 h 133"/>
                <a:gd name="T46" fmla="*/ 18 w 159"/>
                <a:gd name="T47" fmla="*/ 41 h 133"/>
                <a:gd name="T48" fmla="*/ 15 w 159"/>
                <a:gd name="T49" fmla="*/ 37 h 133"/>
                <a:gd name="T50" fmla="*/ 13 w 159"/>
                <a:gd name="T51" fmla="*/ 34 h 133"/>
                <a:gd name="T52" fmla="*/ 10 w 159"/>
                <a:gd name="T53" fmla="*/ 32 h 133"/>
                <a:gd name="T54" fmla="*/ 4 w 159"/>
                <a:gd name="T55" fmla="*/ 25 h 133"/>
                <a:gd name="T56" fmla="*/ 5 w 159"/>
                <a:gd name="T57" fmla="*/ 23 h 133"/>
                <a:gd name="T58" fmla="*/ 4 w 159"/>
                <a:gd name="T59" fmla="*/ 24 h 133"/>
                <a:gd name="T60" fmla="*/ 2 w 159"/>
                <a:gd name="T61" fmla="*/ 20 h 133"/>
                <a:gd name="T62" fmla="*/ 0 w 159"/>
                <a:gd name="T63" fmla="*/ 21 h 133"/>
                <a:gd name="T64" fmla="*/ 2 w 159"/>
                <a:gd name="T65" fmla="*/ 16 h 133"/>
                <a:gd name="T66" fmla="*/ 13 w 159"/>
                <a:gd name="T67" fmla="*/ 12 h 133"/>
                <a:gd name="T68" fmla="*/ 13 w 159"/>
                <a:gd name="T69" fmla="*/ 5 h 133"/>
                <a:gd name="T70" fmla="*/ 14 w 159"/>
                <a:gd name="T71" fmla="*/ 0 h 133"/>
                <a:gd name="T72" fmla="*/ 24 w 159"/>
                <a:gd name="T73" fmla="*/ 1 h 133"/>
                <a:gd name="T74" fmla="*/ 40 w 159"/>
                <a:gd name="T75" fmla="*/ 3 h 133"/>
                <a:gd name="T76" fmla="*/ 38 w 159"/>
                <a:gd name="T77" fmla="*/ 6 h 133"/>
                <a:gd name="T78" fmla="*/ 46 w 159"/>
                <a:gd name="T79" fmla="*/ 6 h 133"/>
                <a:gd name="T80" fmla="*/ 49 w 159"/>
                <a:gd name="T81" fmla="*/ 7 h 133"/>
                <a:gd name="T82" fmla="*/ 55 w 159"/>
                <a:gd name="T83" fmla="*/ 7 h 133"/>
                <a:gd name="T84" fmla="*/ 62 w 159"/>
                <a:gd name="T85" fmla="*/ 4 h 133"/>
                <a:gd name="T86" fmla="*/ 64 w 159"/>
                <a:gd name="T87" fmla="*/ 2 h 133"/>
                <a:gd name="T88" fmla="*/ 68 w 159"/>
                <a:gd name="T89" fmla="*/ 12 h 133"/>
                <a:gd name="T90" fmla="*/ 71 w 159"/>
                <a:gd name="T91" fmla="*/ 15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AutoShape 140"/>
            <p:cNvSpPr>
              <a:spLocks/>
            </p:cNvSpPr>
            <p:nvPr/>
          </p:nvSpPr>
          <p:spPr bwMode="gray">
            <a:xfrm>
              <a:off x="3049521" y="1817694"/>
              <a:ext cx="73152" cy="47184"/>
            </a:xfrm>
            <a:custGeom>
              <a:avLst/>
              <a:gdLst>
                <a:gd name="T0" fmla="*/ 16 w 65"/>
                <a:gd name="T1" fmla="*/ 12 h 43"/>
                <a:gd name="T2" fmla="*/ 14 w 65"/>
                <a:gd name="T3" fmla="*/ 16 h 43"/>
                <a:gd name="T4" fmla="*/ 17 w 65"/>
                <a:gd name="T5" fmla="*/ 19 h 43"/>
                <a:gd name="T6" fmla="*/ 18 w 65"/>
                <a:gd name="T7" fmla="*/ 21 h 43"/>
                <a:gd name="T8" fmla="*/ 20 w 65"/>
                <a:gd name="T9" fmla="*/ 16 h 43"/>
                <a:gd name="T10" fmla="*/ 31 w 65"/>
                <a:gd name="T11" fmla="*/ 12 h 43"/>
                <a:gd name="T12" fmla="*/ 31 w 65"/>
                <a:gd name="T13" fmla="*/ 5 h 43"/>
                <a:gd name="T14" fmla="*/ 32 w 65"/>
                <a:gd name="T15" fmla="*/ 0 h 43"/>
                <a:gd name="T16" fmla="*/ 23 w 65"/>
                <a:gd name="T17" fmla="*/ 0 h 43"/>
                <a:gd name="T18" fmla="*/ 14 w 65"/>
                <a:gd name="T19" fmla="*/ 1 h 43"/>
                <a:gd name="T20" fmla="*/ 0 w 65"/>
                <a:gd name="T21" fmla="*/ 4 h 43"/>
                <a:gd name="T22" fmla="*/ 5 w 65"/>
                <a:gd name="T23" fmla="*/ 4 h 43"/>
                <a:gd name="T24" fmla="*/ 4 w 65"/>
                <a:gd name="T25" fmla="*/ 7 h 43"/>
                <a:gd name="T26" fmla="*/ 9 w 65"/>
                <a:gd name="T27" fmla="*/ 8 h 43"/>
                <a:gd name="T28" fmla="*/ 8 w 65"/>
                <a:gd name="T29" fmla="*/ 9 h 43"/>
                <a:gd name="T30" fmla="*/ 16 w 65"/>
                <a:gd name="T31" fmla="*/ 9 h 43"/>
                <a:gd name="T32" fmla="*/ 18 w 65"/>
                <a:gd name="T33" fmla="*/ 10 h 43"/>
                <a:gd name="T34" fmla="*/ 13 w 65"/>
                <a:gd name="T35" fmla="*/ 12 h 43"/>
                <a:gd name="T36" fmla="*/ 16 w 65"/>
                <a:gd name="T37" fmla="*/ 1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AutoShape 141"/>
            <p:cNvSpPr>
              <a:spLocks/>
            </p:cNvSpPr>
            <p:nvPr/>
          </p:nvSpPr>
          <p:spPr bwMode="gray">
            <a:xfrm>
              <a:off x="3252975" y="1871618"/>
              <a:ext cx="148590" cy="177500"/>
            </a:xfrm>
            <a:custGeom>
              <a:avLst/>
              <a:gdLst>
                <a:gd name="T0" fmla="*/ 36 w 131"/>
                <a:gd name="T1" fmla="*/ 6 h 157"/>
                <a:gd name="T2" fmla="*/ 32 w 131"/>
                <a:gd name="T3" fmla="*/ 3 h 157"/>
                <a:gd name="T4" fmla="*/ 25 w 131"/>
                <a:gd name="T5" fmla="*/ 5 h 157"/>
                <a:gd name="T6" fmla="*/ 23 w 131"/>
                <a:gd name="T7" fmla="*/ 0 h 157"/>
                <a:gd name="T8" fmla="*/ 20 w 131"/>
                <a:gd name="T9" fmla="*/ 3 h 157"/>
                <a:gd name="T10" fmla="*/ 14 w 131"/>
                <a:gd name="T11" fmla="*/ 6 h 157"/>
                <a:gd name="T12" fmla="*/ 8 w 131"/>
                <a:gd name="T13" fmla="*/ 4 h 157"/>
                <a:gd name="T14" fmla="*/ 5 w 131"/>
                <a:gd name="T15" fmla="*/ 7 h 157"/>
                <a:gd name="T16" fmla="*/ 5 w 131"/>
                <a:gd name="T17" fmla="*/ 16 h 157"/>
                <a:gd name="T18" fmla="*/ 6 w 131"/>
                <a:gd name="T19" fmla="*/ 18 h 157"/>
                <a:gd name="T20" fmla="*/ 6 w 131"/>
                <a:gd name="T21" fmla="*/ 21 h 157"/>
                <a:gd name="T22" fmla="*/ 8 w 131"/>
                <a:gd name="T23" fmla="*/ 25 h 157"/>
                <a:gd name="T24" fmla="*/ 7 w 131"/>
                <a:gd name="T25" fmla="*/ 28 h 157"/>
                <a:gd name="T26" fmla="*/ 2 w 131"/>
                <a:gd name="T27" fmla="*/ 29 h 157"/>
                <a:gd name="T28" fmla="*/ 4 w 131"/>
                <a:gd name="T29" fmla="*/ 34 h 157"/>
                <a:gd name="T30" fmla="*/ 0 w 131"/>
                <a:gd name="T31" fmla="*/ 39 h 157"/>
                <a:gd name="T32" fmla="*/ 0 w 131"/>
                <a:gd name="T33" fmla="*/ 39 h 157"/>
                <a:gd name="T34" fmla="*/ 0 w 131"/>
                <a:gd name="T35" fmla="*/ 50 h 157"/>
                <a:gd name="T36" fmla="*/ 0 w 131"/>
                <a:gd name="T37" fmla="*/ 52 h 157"/>
                <a:gd name="T38" fmla="*/ 7 w 131"/>
                <a:gd name="T39" fmla="*/ 58 h 157"/>
                <a:gd name="T40" fmla="*/ 12 w 131"/>
                <a:gd name="T41" fmla="*/ 64 h 157"/>
                <a:gd name="T42" fmla="*/ 10 w 131"/>
                <a:gd name="T43" fmla="*/ 79 h 157"/>
                <a:gd name="T44" fmla="*/ 24 w 131"/>
                <a:gd name="T45" fmla="*/ 74 h 157"/>
                <a:gd name="T46" fmla="*/ 38 w 131"/>
                <a:gd name="T47" fmla="*/ 69 h 157"/>
                <a:gd name="T48" fmla="*/ 35 w 131"/>
                <a:gd name="T49" fmla="*/ 69 h 157"/>
                <a:gd name="T50" fmla="*/ 48 w 131"/>
                <a:gd name="T51" fmla="*/ 68 h 157"/>
                <a:gd name="T52" fmla="*/ 41 w 131"/>
                <a:gd name="T53" fmla="*/ 68 h 157"/>
                <a:gd name="T54" fmla="*/ 50 w 131"/>
                <a:gd name="T55" fmla="*/ 67 h 157"/>
                <a:gd name="T56" fmla="*/ 57 w 131"/>
                <a:gd name="T57" fmla="*/ 68 h 157"/>
                <a:gd name="T58" fmla="*/ 58 w 131"/>
                <a:gd name="T59" fmla="*/ 70 h 157"/>
                <a:gd name="T60" fmla="*/ 62 w 131"/>
                <a:gd name="T61" fmla="*/ 67 h 157"/>
                <a:gd name="T62" fmla="*/ 59 w 131"/>
                <a:gd name="T63" fmla="*/ 58 h 157"/>
                <a:gd name="T64" fmla="*/ 57 w 131"/>
                <a:gd name="T65" fmla="*/ 48 h 157"/>
                <a:gd name="T66" fmla="*/ 61 w 131"/>
                <a:gd name="T67" fmla="*/ 40 h 157"/>
                <a:gd name="T68" fmla="*/ 65 w 131"/>
                <a:gd name="T69" fmla="*/ 31 h 157"/>
                <a:gd name="T70" fmla="*/ 63 w 131"/>
                <a:gd name="T71" fmla="*/ 15 h 157"/>
                <a:gd name="T72" fmla="*/ 53 w 131"/>
                <a:gd name="T73" fmla="*/ 10 h 157"/>
                <a:gd name="T74" fmla="*/ 43 w 131"/>
                <a:gd name="T75" fmla="*/ 12 h 157"/>
                <a:gd name="T76" fmla="*/ 36 w 131"/>
                <a:gd name="T77" fmla="*/ 6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AutoShape 142"/>
            <p:cNvSpPr>
              <a:spLocks/>
            </p:cNvSpPr>
            <p:nvPr/>
          </p:nvSpPr>
          <p:spPr bwMode="gray">
            <a:xfrm>
              <a:off x="3131817" y="1891840"/>
              <a:ext cx="75438" cy="85380"/>
            </a:xfrm>
            <a:custGeom>
              <a:avLst/>
              <a:gdLst>
                <a:gd name="T0" fmla="*/ 33 w 66"/>
                <a:gd name="T1" fmla="*/ 19 h 76"/>
                <a:gd name="T2" fmla="*/ 28 w 66"/>
                <a:gd name="T3" fmla="*/ 26 h 76"/>
                <a:gd name="T4" fmla="*/ 22 w 66"/>
                <a:gd name="T5" fmla="*/ 34 h 76"/>
                <a:gd name="T6" fmla="*/ 19 w 66"/>
                <a:gd name="T7" fmla="*/ 38 h 76"/>
                <a:gd name="T8" fmla="*/ 8 w 66"/>
                <a:gd name="T9" fmla="*/ 32 h 76"/>
                <a:gd name="T10" fmla="*/ 10 w 66"/>
                <a:gd name="T11" fmla="*/ 30 h 76"/>
                <a:gd name="T12" fmla="*/ 7 w 66"/>
                <a:gd name="T13" fmla="*/ 28 h 76"/>
                <a:gd name="T14" fmla="*/ 1 w 66"/>
                <a:gd name="T15" fmla="*/ 20 h 76"/>
                <a:gd name="T16" fmla="*/ 4 w 66"/>
                <a:gd name="T17" fmla="*/ 18 h 76"/>
                <a:gd name="T18" fmla="*/ 1 w 66"/>
                <a:gd name="T19" fmla="*/ 17 h 76"/>
                <a:gd name="T20" fmla="*/ 3 w 66"/>
                <a:gd name="T21" fmla="*/ 14 h 76"/>
                <a:gd name="T22" fmla="*/ 0 w 66"/>
                <a:gd name="T23" fmla="*/ 12 h 76"/>
                <a:gd name="T24" fmla="*/ 7 w 66"/>
                <a:gd name="T25" fmla="*/ 3 h 76"/>
                <a:gd name="T26" fmla="*/ 22 w 66"/>
                <a:gd name="T27" fmla="*/ 0 h 76"/>
                <a:gd name="T28" fmla="*/ 30 w 66"/>
                <a:gd name="T29" fmla="*/ 11 h 76"/>
                <a:gd name="T30" fmla="*/ 28 w 66"/>
                <a:gd name="T31" fmla="*/ 19 h 76"/>
                <a:gd name="T32" fmla="*/ 33 w 66"/>
                <a:gd name="T33" fmla="*/ 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AutoShape 143"/>
            <p:cNvSpPr>
              <a:spLocks/>
            </p:cNvSpPr>
            <p:nvPr/>
          </p:nvSpPr>
          <p:spPr bwMode="gray">
            <a:xfrm>
              <a:off x="3461001" y="1860384"/>
              <a:ext cx="45720" cy="139304"/>
            </a:xfrm>
            <a:custGeom>
              <a:avLst/>
              <a:gdLst>
                <a:gd name="T0" fmla="*/ 9 w 40"/>
                <a:gd name="T1" fmla="*/ 1 h 125"/>
                <a:gd name="T2" fmla="*/ 0 w 40"/>
                <a:gd name="T3" fmla="*/ 0 h 125"/>
                <a:gd name="T4" fmla="*/ 2 w 40"/>
                <a:gd name="T5" fmla="*/ 3 h 125"/>
                <a:gd name="T6" fmla="*/ 6 w 40"/>
                <a:gd name="T7" fmla="*/ 15 h 125"/>
                <a:gd name="T8" fmla="*/ 6 w 40"/>
                <a:gd name="T9" fmla="*/ 20 h 125"/>
                <a:gd name="T10" fmla="*/ 7 w 40"/>
                <a:gd name="T11" fmla="*/ 29 h 125"/>
                <a:gd name="T12" fmla="*/ 9 w 40"/>
                <a:gd name="T13" fmla="*/ 36 h 125"/>
                <a:gd name="T14" fmla="*/ 9 w 40"/>
                <a:gd name="T15" fmla="*/ 47 h 125"/>
                <a:gd name="T16" fmla="*/ 9 w 40"/>
                <a:gd name="T17" fmla="*/ 56 h 125"/>
                <a:gd name="T18" fmla="*/ 15 w 40"/>
                <a:gd name="T19" fmla="*/ 62 h 125"/>
                <a:gd name="T20" fmla="*/ 20 w 40"/>
                <a:gd name="T21" fmla="*/ 60 h 125"/>
                <a:gd name="T22" fmla="*/ 20 w 40"/>
                <a:gd name="T23" fmla="*/ 51 h 125"/>
                <a:gd name="T24" fmla="*/ 20 w 40"/>
                <a:gd name="T25" fmla="*/ 42 h 125"/>
                <a:gd name="T26" fmla="*/ 19 w 40"/>
                <a:gd name="T27" fmla="*/ 33 h 125"/>
                <a:gd name="T28" fmla="*/ 18 w 40"/>
                <a:gd name="T29" fmla="*/ 23 h 125"/>
                <a:gd name="T30" fmla="*/ 17 w 40"/>
                <a:gd name="T31" fmla="*/ 14 h 125"/>
                <a:gd name="T32" fmla="*/ 11 w 40"/>
                <a:gd name="T33" fmla="*/ 6 h 125"/>
                <a:gd name="T34" fmla="*/ 12 w 40"/>
                <a:gd name="T35" fmla="*/ 1 h 125"/>
                <a:gd name="T36" fmla="*/ 9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AutoShape 144"/>
            <p:cNvSpPr>
              <a:spLocks/>
            </p:cNvSpPr>
            <p:nvPr/>
          </p:nvSpPr>
          <p:spPr bwMode="gray">
            <a:xfrm>
              <a:off x="3255261" y="1141395"/>
              <a:ext cx="502920" cy="494305"/>
            </a:xfrm>
            <a:custGeom>
              <a:avLst/>
              <a:gdLst>
                <a:gd name="T0" fmla="*/ 2 w 441"/>
                <a:gd name="T1" fmla="*/ 100 h 441"/>
                <a:gd name="T2" fmla="*/ 0 w 441"/>
                <a:gd name="T3" fmla="*/ 115 h 441"/>
                <a:gd name="T4" fmla="*/ 0 w 441"/>
                <a:gd name="T5" fmla="*/ 119 h 441"/>
                <a:gd name="T6" fmla="*/ 10 w 441"/>
                <a:gd name="T7" fmla="*/ 126 h 441"/>
                <a:gd name="T8" fmla="*/ 20 w 441"/>
                <a:gd name="T9" fmla="*/ 133 h 441"/>
                <a:gd name="T10" fmla="*/ 31 w 441"/>
                <a:gd name="T11" fmla="*/ 140 h 441"/>
                <a:gd name="T12" fmla="*/ 41 w 441"/>
                <a:gd name="T13" fmla="*/ 148 h 441"/>
                <a:gd name="T14" fmla="*/ 49 w 441"/>
                <a:gd name="T15" fmla="*/ 154 h 441"/>
                <a:gd name="T16" fmla="*/ 56 w 441"/>
                <a:gd name="T17" fmla="*/ 160 h 441"/>
                <a:gd name="T18" fmla="*/ 64 w 441"/>
                <a:gd name="T19" fmla="*/ 166 h 441"/>
                <a:gd name="T20" fmla="*/ 73 w 441"/>
                <a:gd name="T21" fmla="*/ 172 h 441"/>
                <a:gd name="T22" fmla="*/ 80 w 441"/>
                <a:gd name="T23" fmla="*/ 178 h 441"/>
                <a:gd name="T24" fmla="*/ 88 w 441"/>
                <a:gd name="T25" fmla="*/ 184 h 441"/>
                <a:gd name="T26" fmla="*/ 97 w 441"/>
                <a:gd name="T27" fmla="*/ 190 h 441"/>
                <a:gd name="T28" fmla="*/ 104 w 441"/>
                <a:gd name="T29" fmla="*/ 196 h 441"/>
                <a:gd name="T30" fmla="*/ 104 w 441"/>
                <a:gd name="T31" fmla="*/ 200 h 441"/>
                <a:gd name="T32" fmla="*/ 110 w 441"/>
                <a:gd name="T33" fmla="*/ 205 h 441"/>
                <a:gd name="T34" fmla="*/ 125 w 441"/>
                <a:gd name="T35" fmla="*/ 211 h 441"/>
                <a:gd name="T36" fmla="*/ 125 w 441"/>
                <a:gd name="T37" fmla="*/ 220 h 441"/>
                <a:gd name="T38" fmla="*/ 137 w 441"/>
                <a:gd name="T39" fmla="*/ 220 h 441"/>
                <a:gd name="T40" fmla="*/ 146 w 441"/>
                <a:gd name="T41" fmla="*/ 218 h 441"/>
                <a:gd name="T42" fmla="*/ 155 w 441"/>
                <a:gd name="T43" fmla="*/ 217 h 441"/>
                <a:gd name="T44" fmla="*/ 163 w 441"/>
                <a:gd name="T45" fmla="*/ 208 h 441"/>
                <a:gd name="T46" fmla="*/ 172 w 441"/>
                <a:gd name="T47" fmla="*/ 199 h 441"/>
                <a:gd name="T48" fmla="*/ 184 w 441"/>
                <a:gd name="T49" fmla="*/ 191 h 441"/>
                <a:gd name="T50" fmla="*/ 196 w 441"/>
                <a:gd name="T51" fmla="*/ 182 h 441"/>
                <a:gd name="T52" fmla="*/ 208 w 441"/>
                <a:gd name="T53" fmla="*/ 174 h 441"/>
                <a:gd name="T54" fmla="*/ 220 w 441"/>
                <a:gd name="T55" fmla="*/ 166 h 441"/>
                <a:gd name="T56" fmla="*/ 215 w 441"/>
                <a:gd name="T57" fmla="*/ 156 h 441"/>
                <a:gd name="T58" fmla="*/ 203 w 441"/>
                <a:gd name="T59" fmla="*/ 154 h 441"/>
                <a:gd name="T60" fmla="*/ 199 w 441"/>
                <a:gd name="T61" fmla="*/ 143 h 441"/>
                <a:gd name="T62" fmla="*/ 192 w 441"/>
                <a:gd name="T63" fmla="*/ 133 h 441"/>
                <a:gd name="T64" fmla="*/ 197 w 441"/>
                <a:gd name="T65" fmla="*/ 129 h 441"/>
                <a:gd name="T66" fmla="*/ 196 w 441"/>
                <a:gd name="T67" fmla="*/ 115 h 441"/>
                <a:gd name="T68" fmla="*/ 196 w 441"/>
                <a:gd name="T69" fmla="*/ 100 h 441"/>
                <a:gd name="T70" fmla="*/ 191 w 441"/>
                <a:gd name="T71" fmla="*/ 86 h 441"/>
                <a:gd name="T72" fmla="*/ 192 w 441"/>
                <a:gd name="T73" fmla="*/ 83 h 441"/>
                <a:gd name="T74" fmla="*/ 189 w 441"/>
                <a:gd name="T75" fmla="*/ 71 h 441"/>
                <a:gd name="T76" fmla="*/ 187 w 441"/>
                <a:gd name="T77" fmla="*/ 59 h 441"/>
                <a:gd name="T78" fmla="*/ 178 w 441"/>
                <a:gd name="T79" fmla="*/ 50 h 441"/>
                <a:gd name="T80" fmla="*/ 170 w 441"/>
                <a:gd name="T81" fmla="*/ 38 h 441"/>
                <a:gd name="T82" fmla="*/ 175 w 441"/>
                <a:gd name="T83" fmla="*/ 29 h 441"/>
                <a:gd name="T84" fmla="*/ 179 w 441"/>
                <a:gd name="T85" fmla="*/ 20 h 441"/>
                <a:gd name="T86" fmla="*/ 178 w 441"/>
                <a:gd name="T87" fmla="*/ 3 h 441"/>
                <a:gd name="T88" fmla="*/ 180 w 441"/>
                <a:gd name="T89" fmla="*/ 0 h 441"/>
                <a:gd name="T90" fmla="*/ 164 w 441"/>
                <a:gd name="T91" fmla="*/ 0 h 441"/>
                <a:gd name="T92" fmla="*/ 155 w 441"/>
                <a:gd name="T93" fmla="*/ 0 h 441"/>
                <a:gd name="T94" fmla="*/ 144 w 441"/>
                <a:gd name="T95" fmla="*/ 2 h 441"/>
                <a:gd name="T96" fmla="*/ 133 w 441"/>
                <a:gd name="T97" fmla="*/ 2 h 441"/>
                <a:gd name="T98" fmla="*/ 121 w 441"/>
                <a:gd name="T99" fmla="*/ 2 h 441"/>
                <a:gd name="T100" fmla="*/ 107 w 441"/>
                <a:gd name="T101" fmla="*/ 6 h 441"/>
                <a:gd name="T102" fmla="*/ 94 w 441"/>
                <a:gd name="T103" fmla="*/ 10 h 441"/>
                <a:gd name="T104" fmla="*/ 89 w 441"/>
                <a:gd name="T105" fmla="*/ 13 h 441"/>
                <a:gd name="T106" fmla="*/ 79 w 441"/>
                <a:gd name="T107" fmla="*/ 17 h 441"/>
                <a:gd name="T108" fmla="*/ 69 w 441"/>
                <a:gd name="T109" fmla="*/ 22 h 441"/>
                <a:gd name="T110" fmla="*/ 71 w 441"/>
                <a:gd name="T111" fmla="*/ 25 h 441"/>
                <a:gd name="T112" fmla="*/ 73 w 441"/>
                <a:gd name="T113" fmla="*/ 34 h 441"/>
                <a:gd name="T114" fmla="*/ 74 w 441"/>
                <a:gd name="T115" fmla="*/ 44 h 441"/>
                <a:gd name="T116" fmla="*/ 81 w 441"/>
                <a:gd name="T117" fmla="*/ 55 h 441"/>
                <a:gd name="T118" fmla="*/ 79 w 441"/>
                <a:gd name="T119" fmla="*/ 58 h 441"/>
                <a:gd name="T120" fmla="*/ 67 w 441"/>
                <a:gd name="T121" fmla="*/ 59 h 441"/>
                <a:gd name="T122" fmla="*/ 53 w 441"/>
                <a:gd name="T123" fmla="*/ 64 h 441"/>
                <a:gd name="T124" fmla="*/ 53 w 441"/>
                <a:gd name="T125" fmla="*/ 71 h 441"/>
                <a:gd name="T126" fmla="*/ 46 w 441"/>
                <a:gd name="T127" fmla="*/ 77 h 44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1"/>
                <a:gd name="T193" fmla="*/ 0 h 441"/>
                <a:gd name="T194" fmla="*/ 441 w 441"/>
                <a:gd name="T195" fmla="*/ 441 h 44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AutoShape 145"/>
            <p:cNvSpPr>
              <a:spLocks/>
            </p:cNvSpPr>
            <p:nvPr/>
          </p:nvSpPr>
          <p:spPr bwMode="gray">
            <a:xfrm>
              <a:off x="3120387" y="1363832"/>
              <a:ext cx="13716" cy="15728"/>
            </a:xfrm>
            <a:custGeom>
              <a:avLst/>
              <a:gdLst>
                <a:gd name="T0" fmla="*/ 6 w 12"/>
                <a:gd name="T1" fmla="*/ 0 h 15"/>
                <a:gd name="T2" fmla="*/ 6 w 12"/>
                <a:gd name="T3" fmla="*/ 5 h 15"/>
                <a:gd name="T4" fmla="*/ 0 w 12"/>
                <a:gd name="T5" fmla="*/ 7 h 15"/>
                <a:gd name="T6" fmla="*/ 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0"/>
                  </a:moveTo>
                  <a:lnTo>
                    <a:pt x="11" y="11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AutoShape 146"/>
            <p:cNvSpPr>
              <a:spLocks/>
            </p:cNvSpPr>
            <p:nvPr/>
          </p:nvSpPr>
          <p:spPr bwMode="gray">
            <a:xfrm>
              <a:off x="3058665" y="1377313"/>
              <a:ext cx="13716" cy="8987"/>
            </a:xfrm>
            <a:custGeom>
              <a:avLst/>
              <a:gdLst>
                <a:gd name="T0" fmla="*/ 6 w 11"/>
                <a:gd name="T1" fmla="*/ 0 h 10"/>
                <a:gd name="T2" fmla="*/ 0 w 11"/>
                <a:gd name="T3" fmla="*/ 4 h 10"/>
                <a:gd name="T4" fmla="*/ 0 w 11"/>
                <a:gd name="T5" fmla="*/ 1 h 10"/>
                <a:gd name="T6" fmla="*/ 6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AutoShape 147"/>
            <p:cNvSpPr>
              <a:spLocks/>
            </p:cNvSpPr>
            <p:nvPr/>
          </p:nvSpPr>
          <p:spPr bwMode="gray">
            <a:xfrm>
              <a:off x="3083811" y="1390794"/>
              <a:ext cx="9144" cy="449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2 h 5"/>
                <a:gd name="T4" fmla="*/ 0 w 9"/>
                <a:gd name="T5" fmla="*/ 0 h 5"/>
                <a:gd name="T6" fmla="*/ 4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0" name="AutoShape 148"/>
            <p:cNvSpPr>
              <a:spLocks/>
            </p:cNvSpPr>
            <p:nvPr/>
          </p:nvSpPr>
          <p:spPr bwMode="gray">
            <a:xfrm>
              <a:off x="3134103" y="1354845"/>
              <a:ext cx="9144" cy="4494"/>
            </a:xfrm>
            <a:custGeom>
              <a:avLst/>
              <a:gdLst>
                <a:gd name="T0" fmla="*/ 3 w 8"/>
                <a:gd name="T1" fmla="*/ 2 h 4"/>
                <a:gd name="T2" fmla="*/ 4 w 8"/>
                <a:gd name="T3" fmla="*/ 0 h 4"/>
                <a:gd name="T4" fmla="*/ 0 w 8"/>
                <a:gd name="T5" fmla="*/ 1 h 4"/>
                <a:gd name="T6" fmla="*/ 3 w 8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6" y="4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1" name="AutoShape 149"/>
            <p:cNvSpPr>
              <a:spLocks/>
            </p:cNvSpPr>
            <p:nvPr/>
          </p:nvSpPr>
          <p:spPr bwMode="gray">
            <a:xfrm>
              <a:off x="2864356" y="1707599"/>
              <a:ext cx="4572" cy="2247"/>
            </a:xfrm>
            <a:custGeom>
              <a:avLst/>
              <a:gdLst>
                <a:gd name="T0" fmla="*/ 2 w 5"/>
                <a:gd name="T1" fmla="*/ 1 h 1"/>
                <a:gd name="T2" fmla="*/ 1 w 5"/>
                <a:gd name="T3" fmla="*/ 1 h 1"/>
                <a:gd name="T4" fmla="*/ 0 w 5"/>
                <a:gd name="T5" fmla="*/ 0 h 1"/>
                <a:gd name="T6" fmla="*/ 2 w 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2" name="AutoShape 150"/>
            <p:cNvSpPr>
              <a:spLocks/>
            </p:cNvSpPr>
            <p:nvPr/>
          </p:nvSpPr>
          <p:spPr bwMode="gray">
            <a:xfrm>
              <a:off x="3337557" y="1161616"/>
              <a:ext cx="2286" cy="224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3" name="AutoShape 151"/>
            <p:cNvSpPr>
              <a:spLocks/>
            </p:cNvSpPr>
            <p:nvPr/>
          </p:nvSpPr>
          <p:spPr bwMode="gray">
            <a:xfrm>
              <a:off x="3691887" y="1244750"/>
              <a:ext cx="388620" cy="381963"/>
            </a:xfrm>
            <a:custGeom>
              <a:avLst/>
              <a:gdLst>
                <a:gd name="T0" fmla="*/ 159 w 340"/>
                <a:gd name="T1" fmla="*/ 170 h 339"/>
                <a:gd name="T2" fmla="*/ 159 w 340"/>
                <a:gd name="T3" fmla="*/ 163 h 339"/>
                <a:gd name="T4" fmla="*/ 170 w 340"/>
                <a:gd name="T5" fmla="*/ 163 h 339"/>
                <a:gd name="T6" fmla="*/ 170 w 340"/>
                <a:gd name="T7" fmla="*/ 151 h 339"/>
                <a:gd name="T8" fmla="*/ 169 w 340"/>
                <a:gd name="T9" fmla="*/ 139 h 339"/>
                <a:gd name="T10" fmla="*/ 168 w 340"/>
                <a:gd name="T11" fmla="*/ 127 h 339"/>
                <a:gd name="T12" fmla="*/ 168 w 340"/>
                <a:gd name="T13" fmla="*/ 115 h 339"/>
                <a:gd name="T14" fmla="*/ 167 w 340"/>
                <a:gd name="T15" fmla="*/ 104 h 339"/>
                <a:gd name="T16" fmla="*/ 167 w 340"/>
                <a:gd name="T17" fmla="*/ 92 h 339"/>
                <a:gd name="T18" fmla="*/ 165 w 340"/>
                <a:gd name="T19" fmla="*/ 81 h 339"/>
                <a:gd name="T20" fmla="*/ 165 w 340"/>
                <a:gd name="T21" fmla="*/ 69 h 339"/>
                <a:gd name="T22" fmla="*/ 164 w 340"/>
                <a:gd name="T23" fmla="*/ 57 h 339"/>
                <a:gd name="T24" fmla="*/ 163 w 340"/>
                <a:gd name="T25" fmla="*/ 46 h 339"/>
                <a:gd name="T26" fmla="*/ 162 w 340"/>
                <a:gd name="T27" fmla="*/ 36 h 339"/>
                <a:gd name="T28" fmla="*/ 162 w 340"/>
                <a:gd name="T29" fmla="*/ 27 h 339"/>
                <a:gd name="T30" fmla="*/ 164 w 340"/>
                <a:gd name="T31" fmla="*/ 19 h 339"/>
                <a:gd name="T32" fmla="*/ 158 w 340"/>
                <a:gd name="T33" fmla="*/ 15 h 339"/>
                <a:gd name="T34" fmla="*/ 142 w 340"/>
                <a:gd name="T35" fmla="*/ 10 h 339"/>
                <a:gd name="T36" fmla="*/ 140 w 340"/>
                <a:gd name="T37" fmla="*/ 6 h 339"/>
                <a:gd name="T38" fmla="*/ 125 w 340"/>
                <a:gd name="T39" fmla="*/ 3 h 339"/>
                <a:gd name="T40" fmla="*/ 118 w 340"/>
                <a:gd name="T41" fmla="*/ 8 h 339"/>
                <a:gd name="T42" fmla="*/ 110 w 340"/>
                <a:gd name="T43" fmla="*/ 13 h 339"/>
                <a:gd name="T44" fmla="*/ 110 w 340"/>
                <a:gd name="T45" fmla="*/ 30 h 339"/>
                <a:gd name="T46" fmla="*/ 100 w 340"/>
                <a:gd name="T47" fmla="*/ 36 h 339"/>
                <a:gd name="T48" fmla="*/ 88 w 340"/>
                <a:gd name="T49" fmla="*/ 30 h 339"/>
                <a:gd name="T50" fmla="*/ 77 w 340"/>
                <a:gd name="T51" fmla="*/ 24 h 339"/>
                <a:gd name="T52" fmla="*/ 63 w 340"/>
                <a:gd name="T53" fmla="*/ 21 h 339"/>
                <a:gd name="T54" fmla="*/ 59 w 340"/>
                <a:gd name="T55" fmla="*/ 10 h 339"/>
                <a:gd name="T56" fmla="*/ 47 w 340"/>
                <a:gd name="T57" fmla="*/ 7 h 339"/>
                <a:gd name="T58" fmla="*/ 36 w 340"/>
                <a:gd name="T59" fmla="*/ 4 h 339"/>
                <a:gd name="T60" fmla="*/ 21 w 340"/>
                <a:gd name="T61" fmla="*/ 0 h 339"/>
                <a:gd name="T62" fmla="*/ 20 w 340"/>
                <a:gd name="T63" fmla="*/ 10 h 339"/>
                <a:gd name="T64" fmla="*/ 13 w 340"/>
                <a:gd name="T65" fmla="*/ 16 h 339"/>
                <a:gd name="T66" fmla="*/ 6 w 340"/>
                <a:gd name="T67" fmla="*/ 22 h 339"/>
                <a:gd name="T68" fmla="*/ 6 w 340"/>
                <a:gd name="T69" fmla="*/ 32 h 339"/>
                <a:gd name="T70" fmla="*/ 1 w 340"/>
                <a:gd name="T71" fmla="*/ 37 h 339"/>
                <a:gd name="T72" fmla="*/ 0 w 340"/>
                <a:gd name="T73" fmla="*/ 40 h 339"/>
                <a:gd name="T74" fmla="*/ 5 w 340"/>
                <a:gd name="T75" fmla="*/ 54 h 339"/>
                <a:gd name="T76" fmla="*/ 5 w 340"/>
                <a:gd name="T77" fmla="*/ 69 h 339"/>
                <a:gd name="T78" fmla="*/ 5 w 340"/>
                <a:gd name="T79" fmla="*/ 83 h 339"/>
                <a:gd name="T80" fmla="*/ 1 w 340"/>
                <a:gd name="T81" fmla="*/ 87 h 339"/>
                <a:gd name="T82" fmla="*/ 7 w 340"/>
                <a:gd name="T83" fmla="*/ 97 h 339"/>
                <a:gd name="T84" fmla="*/ 11 w 340"/>
                <a:gd name="T85" fmla="*/ 108 h 339"/>
                <a:gd name="T86" fmla="*/ 24 w 340"/>
                <a:gd name="T87" fmla="*/ 110 h 339"/>
                <a:gd name="T88" fmla="*/ 29 w 340"/>
                <a:gd name="T89" fmla="*/ 120 h 339"/>
                <a:gd name="T90" fmla="*/ 44 w 340"/>
                <a:gd name="T91" fmla="*/ 124 h 339"/>
                <a:gd name="T92" fmla="*/ 53 w 340"/>
                <a:gd name="T93" fmla="*/ 131 h 339"/>
                <a:gd name="T94" fmla="*/ 60 w 340"/>
                <a:gd name="T95" fmla="*/ 127 h 339"/>
                <a:gd name="T96" fmla="*/ 72 w 340"/>
                <a:gd name="T97" fmla="*/ 120 h 339"/>
                <a:gd name="T98" fmla="*/ 83 w 340"/>
                <a:gd name="T99" fmla="*/ 126 h 339"/>
                <a:gd name="T100" fmla="*/ 93 w 340"/>
                <a:gd name="T101" fmla="*/ 133 h 339"/>
                <a:gd name="T102" fmla="*/ 104 w 340"/>
                <a:gd name="T103" fmla="*/ 139 h 339"/>
                <a:gd name="T104" fmla="*/ 115 w 340"/>
                <a:gd name="T105" fmla="*/ 145 h 339"/>
                <a:gd name="T106" fmla="*/ 126 w 340"/>
                <a:gd name="T107" fmla="*/ 151 h 339"/>
                <a:gd name="T108" fmla="*/ 138 w 340"/>
                <a:gd name="T109" fmla="*/ 157 h 339"/>
                <a:gd name="T110" fmla="*/ 149 w 340"/>
                <a:gd name="T111" fmla="*/ 163 h 339"/>
                <a:gd name="T112" fmla="*/ 159 w 340"/>
                <a:gd name="T113" fmla="*/ 170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4" name="AutoShape 152"/>
            <p:cNvSpPr>
              <a:spLocks/>
            </p:cNvSpPr>
            <p:nvPr/>
          </p:nvSpPr>
          <p:spPr bwMode="gray">
            <a:xfrm>
              <a:off x="3159249" y="1473927"/>
              <a:ext cx="409194" cy="413419"/>
            </a:xfrm>
            <a:custGeom>
              <a:avLst/>
              <a:gdLst>
                <a:gd name="T0" fmla="*/ 41 w 357"/>
                <a:gd name="T1" fmla="*/ 169 h 368"/>
                <a:gd name="T2" fmla="*/ 40 w 357"/>
                <a:gd name="T3" fmla="*/ 173 h 368"/>
                <a:gd name="T4" fmla="*/ 41 w 357"/>
                <a:gd name="T5" fmla="*/ 173 h 368"/>
                <a:gd name="T6" fmla="*/ 46 w 357"/>
                <a:gd name="T7" fmla="*/ 184 h 368"/>
                <a:gd name="T8" fmla="*/ 49 w 357"/>
                <a:gd name="T9" fmla="*/ 182 h 368"/>
                <a:gd name="T10" fmla="*/ 55 w 357"/>
                <a:gd name="T11" fmla="*/ 184 h 368"/>
                <a:gd name="T12" fmla="*/ 61 w 357"/>
                <a:gd name="T13" fmla="*/ 181 h 368"/>
                <a:gd name="T14" fmla="*/ 64 w 357"/>
                <a:gd name="T15" fmla="*/ 178 h 368"/>
                <a:gd name="T16" fmla="*/ 66 w 357"/>
                <a:gd name="T17" fmla="*/ 182 h 368"/>
                <a:gd name="T18" fmla="*/ 73 w 357"/>
                <a:gd name="T19" fmla="*/ 181 h 368"/>
                <a:gd name="T20" fmla="*/ 76 w 357"/>
                <a:gd name="T21" fmla="*/ 164 h 368"/>
                <a:gd name="T22" fmla="*/ 79 w 357"/>
                <a:gd name="T23" fmla="*/ 161 h 368"/>
                <a:gd name="T24" fmla="*/ 85 w 357"/>
                <a:gd name="T25" fmla="*/ 156 h 368"/>
                <a:gd name="T26" fmla="*/ 88 w 357"/>
                <a:gd name="T27" fmla="*/ 151 h 368"/>
                <a:gd name="T28" fmla="*/ 89 w 357"/>
                <a:gd name="T29" fmla="*/ 144 h 368"/>
                <a:gd name="T30" fmla="*/ 96 w 357"/>
                <a:gd name="T31" fmla="*/ 146 h 368"/>
                <a:gd name="T32" fmla="*/ 98 w 357"/>
                <a:gd name="T33" fmla="*/ 142 h 368"/>
                <a:gd name="T34" fmla="*/ 100 w 357"/>
                <a:gd name="T35" fmla="*/ 141 h 368"/>
                <a:gd name="T36" fmla="*/ 104 w 357"/>
                <a:gd name="T37" fmla="*/ 135 h 368"/>
                <a:gd name="T38" fmla="*/ 110 w 357"/>
                <a:gd name="T39" fmla="*/ 134 h 368"/>
                <a:gd name="T40" fmla="*/ 112 w 357"/>
                <a:gd name="T41" fmla="*/ 130 h 368"/>
                <a:gd name="T42" fmla="*/ 125 w 357"/>
                <a:gd name="T43" fmla="*/ 123 h 368"/>
                <a:gd name="T44" fmla="*/ 136 w 357"/>
                <a:gd name="T45" fmla="*/ 124 h 368"/>
                <a:gd name="T46" fmla="*/ 137 w 357"/>
                <a:gd name="T47" fmla="*/ 124 h 368"/>
                <a:gd name="T48" fmla="*/ 148 w 357"/>
                <a:gd name="T49" fmla="*/ 120 h 368"/>
                <a:gd name="T50" fmla="*/ 160 w 357"/>
                <a:gd name="T51" fmla="*/ 120 h 368"/>
                <a:gd name="T52" fmla="*/ 172 w 357"/>
                <a:gd name="T53" fmla="*/ 120 h 368"/>
                <a:gd name="T54" fmla="*/ 177 w 357"/>
                <a:gd name="T55" fmla="*/ 108 h 368"/>
                <a:gd name="T56" fmla="*/ 178 w 357"/>
                <a:gd name="T57" fmla="*/ 99 h 368"/>
                <a:gd name="T58" fmla="*/ 178 w 357"/>
                <a:gd name="T59" fmla="*/ 91 h 368"/>
                <a:gd name="T60" fmla="*/ 179 w 357"/>
                <a:gd name="T61" fmla="*/ 82 h 368"/>
                <a:gd name="T62" fmla="*/ 179 w 357"/>
                <a:gd name="T63" fmla="*/ 73 h 368"/>
                <a:gd name="T64" fmla="*/ 167 w 357"/>
                <a:gd name="T65" fmla="*/ 73 h 368"/>
                <a:gd name="T66" fmla="*/ 166 w 357"/>
                <a:gd name="T67" fmla="*/ 63 h 368"/>
                <a:gd name="T68" fmla="*/ 151 w 357"/>
                <a:gd name="T69" fmla="*/ 57 h 368"/>
                <a:gd name="T70" fmla="*/ 146 w 357"/>
                <a:gd name="T71" fmla="*/ 52 h 368"/>
                <a:gd name="T72" fmla="*/ 146 w 357"/>
                <a:gd name="T73" fmla="*/ 48 h 368"/>
                <a:gd name="T74" fmla="*/ 138 w 357"/>
                <a:gd name="T75" fmla="*/ 43 h 368"/>
                <a:gd name="T76" fmla="*/ 130 w 357"/>
                <a:gd name="T77" fmla="*/ 36 h 368"/>
                <a:gd name="T78" fmla="*/ 122 w 357"/>
                <a:gd name="T79" fmla="*/ 30 h 368"/>
                <a:gd name="T80" fmla="*/ 114 w 357"/>
                <a:gd name="T81" fmla="*/ 24 h 368"/>
                <a:gd name="T82" fmla="*/ 106 w 357"/>
                <a:gd name="T83" fmla="*/ 18 h 368"/>
                <a:gd name="T84" fmla="*/ 98 w 357"/>
                <a:gd name="T85" fmla="*/ 12 h 368"/>
                <a:gd name="T86" fmla="*/ 90 w 357"/>
                <a:gd name="T87" fmla="*/ 6 h 368"/>
                <a:gd name="T88" fmla="*/ 82 w 357"/>
                <a:gd name="T89" fmla="*/ 0 h 368"/>
                <a:gd name="T90" fmla="*/ 73 w 357"/>
                <a:gd name="T91" fmla="*/ 0 h 368"/>
                <a:gd name="T92" fmla="*/ 63 w 357"/>
                <a:gd name="T93" fmla="*/ 0 h 368"/>
                <a:gd name="T94" fmla="*/ 64 w 357"/>
                <a:gd name="T95" fmla="*/ 13 h 368"/>
                <a:gd name="T96" fmla="*/ 65 w 357"/>
                <a:gd name="T97" fmla="*/ 26 h 368"/>
                <a:gd name="T98" fmla="*/ 67 w 357"/>
                <a:gd name="T99" fmla="*/ 40 h 368"/>
                <a:gd name="T100" fmla="*/ 68 w 357"/>
                <a:gd name="T101" fmla="*/ 52 h 368"/>
                <a:gd name="T102" fmla="*/ 69 w 357"/>
                <a:gd name="T103" fmla="*/ 66 h 368"/>
                <a:gd name="T104" fmla="*/ 70 w 357"/>
                <a:gd name="T105" fmla="*/ 79 h 368"/>
                <a:gd name="T106" fmla="*/ 71 w 357"/>
                <a:gd name="T107" fmla="*/ 92 h 368"/>
                <a:gd name="T108" fmla="*/ 73 w 357"/>
                <a:gd name="T109" fmla="*/ 105 h 368"/>
                <a:gd name="T110" fmla="*/ 76 w 357"/>
                <a:gd name="T111" fmla="*/ 107 h 368"/>
                <a:gd name="T112" fmla="*/ 74 w 357"/>
                <a:gd name="T113" fmla="*/ 117 h 368"/>
                <a:gd name="T114" fmla="*/ 63 w 357"/>
                <a:gd name="T115" fmla="*/ 117 h 368"/>
                <a:gd name="T116" fmla="*/ 53 w 357"/>
                <a:gd name="T117" fmla="*/ 117 h 368"/>
                <a:gd name="T118" fmla="*/ 43 w 357"/>
                <a:gd name="T119" fmla="*/ 117 h 368"/>
                <a:gd name="T120" fmla="*/ 32 w 357"/>
                <a:gd name="T121" fmla="*/ 117 h 368"/>
                <a:gd name="T122" fmla="*/ 31 w 357"/>
                <a:gd name="T123" fmla="*/ 116 h 368"/>
                <a:gd name="T124" fmla="*/ 16 w 357"/>
                <a:gd name="T125" fmla="*/ 120 h 368"/>
                <a:gd name="T126" fmla="*/ 14 w 357"/>
                <a:gd name="T127" fmla="*/ 121 h 3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368"/>
                <a:gd name="T194" fmla="*/ 357 w 357"/>
                <a:gd name="T195" fmla="*/ 368 h 3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5" name="AutoShape 153"/>
            <p:cNvSpPr>
              <a:spLocks/>
            </p:cNvSpPr>
            <p:nvPr/>
          </p:nvSpPr>
          <p:spPr bwMode="gray">
            <a:xfrm>
              <a:off x="3801615" y="1168357"/>
              <a:ext cx="6858" cy="2247"/>
            </a:xfrm>
            <a:custGeom>
              <a:avLst/>
              <a:gdLst>
                <a:gd name="T0" fmla="*/ 3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3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6" name="AutoShape 154"/>
            <p:cNvSpPr>
              <a:spLocks/>
            </p:cNvSpPr>
            <p:nvPr/>
          </p:nvSpPr>
          <p:spPr bwMode="gray">
            <a:xfrm>
              <a:off x="3044949" y="1411016"/>
              <a:ext cx="301752" cy="350507"/>
            </a:xfrm>
            <a:custGeom>
              <a:avLst/>
              <a:gdLst>
                <a:gd name="T0" fmla="*/ 6 w 265"/>
                <a:gd name="T1" fmla="*/ 135 h 312"/>
                <a:gd name="T2" fmla="*/ 4 w 265"/>
                <a:gd name="T3" fmla="*/ 140 h 312"/>
                <a:gd name="T4" fmla="*/ 7 w 265"/>
                <a:gd name="T5" fmla="*/ 125 h 312"/>
                <a:gd name="T6" fmla="*/ 10 w 265"/>
                <a:gd name="T7" fmla="*/ 110 h 312"/>
                <a:gd name="T8" fmla="*/ 7 w 265"/>
                <a:gd name="T9" fmla="*/ 98 h 312"/>
                <a:gd name="T10" fmla="*/ 7 w 265"/>
                <a:gd name="T11" fmla="*/ 84 h 312"/>
                <a:gd name="T12" fmla="*/ 0 w 265"/>
                <a:gd name="T13" fmla="*/ 78 h 312"/>
                <a:gd name="T14" fmla="*/ 0 w 265"/>
                <a:gd name="T15" fmla="*/ 80 h 312"/>
                <a:gd name="T16" fmla="*/ 1 w 265"/>
                <a:gd name="T17" fmla="*/ 74 h 312"/>
                <a:gd name="T18" fmla="*/ 12 w 265"/>
                <a:gd name="T19" fmla="*/ 74 h 312"/>
                <a:gd name="T20" fmla="*/ 22 w 265"/>
                <a:gd name="T21" fmla="*/ 74 h 312"/>
                <a:gd name="T22" fmla="*/ 33 w 265"/>
                <a:gd name="T23" fmla="*/ 74 h 312"/>
                <a:gd name="T24" fmla="*/ 43 w 265"/>
                <a:gd name="T25" fmla="*/ 74 h 312"/>
                <a:gd name="T26" fmla="*/ 44 w 265"/>
                <a:gd name="T27" fmla="*/ 63 h 312"/>
                <a:gd name="T28" fmla="*/ 44 w 265"/>
                <a:gd name="T29" fmla="*/ 53 h 312"/>
                <a:gd name="T30" fmla="*/ 55 w 265"/>
                <a:gd name="T31" fmla="*/ 47 h 312"/>
                <a:gd name="T32" fmla="*/ 55 w 265"/>
                <a:gd name="T33" fmla="*/ 32 h 312"/>
                <a:gd name="T34" fmla="*/ 55 w 265"/>
                <a:gd name="T35" fmla="*/ 15 h 312"/>
                <a:gd name="T36" fmla="*/ 64 w 265"/>
                <a:gd name="T37" fmla="*/ 15 h 312"/>
                <a:gd name="T38" fmla="*/ 73 w 265"/>
                <a:gd name="T39" fmla="*/ 15 h 312"/>
                <a:gd name="T40" fmla="*/ 82 w 265"/>
                <a:gd name="T41" fmla="*/ 15 h 312"/>
                <a:gd name="T42" fmla="*/ 91 w 265"/>
                <a:gd name="T43" fmla="*/ 15 h 312"/>
                <a:gd name="T44" fmla="*/ 91 w 265"/>
                <a:gd name="T45" fmla="*/ 0 h 312"/>
                <a:gd name="T46" fmla="*/ 102 w 265"/>
                <a:gd name="T47" fmla="*/ 6 h 312"/>
                <a:gd name="T48" fmla="*/ 112 w 265"/>
                <a:gd name="T49" fmla="*/ 14 h 312"/>
                <a:gd name="T50" fmla="*/ 122 w 265"/>
                <a:gd name="T51" fmla="*/ 21 h 312"/>
                <a:gd name="T52" fmla="*/ 132 w 265"/>
                <a:gd name="T53" fmla="*/ 28 h 312"/>
                <a:gd name="T54" fmla="*/ 123 w 265"/>
                <a:gd name="T55" fmla="*/ 28 h 312"/>
                <a:gd name="T56" fmla="*/ 113 w 265"/>
                <a:gd name="T57" fmla="*/ 28 h 312"/>
                <a:gd name="T58" fmla="*/ 114 w 265"/>
                <a:gd name="T59" fmla="*/ 41 h 312"/>
                <a:gd name="T60" fmla="*/ 115 w 265"/>
                <a:gd name="T61" fmla="*/ 54 h 312"/>
                <a:gd name="T62" fmla="*/ 117 w 265"/>
                <a:gd name="T63" fmla="*/ 68 h 312"/>
                <a:gd name="T64" fmla="*/ 118 w 265"/>
                <a:gd name="T65" fmla="*/ 81 h 312"/>
                <a:gd name="T66" fmla="*/ 119 w 265"/>
                <a:gd name="T67" fmla="*/ 94 h 312"/>
                <a:gd name="T68" fmla="*/ 120 w 265"/>
                <a:gd name="T69" fmla="*/ 107 h 312"/>
                <a:gd name="T70" fmla="*/ 121 w 265"/>
                <a:gd name="T71" fmla="*/ 120 h 312"/>
                <a:gd name="T72" fmla="*/ 123 w 265"/>
                <a:gd name="T73" fmla="*/ 134 h 312"/>
                <a:gd name="T74" fmla="*/ 126 w 265"/>
                <a:gd name="T75" fmla="*/ 136 h 312"/>
                <a:gd name="T76" fmla="*/ 124 w 265"/>
                <a:gd name="T77" fmla="*/ 146 h 312"/>
                <a:gd name="T78" fmla="*/ 113 w 265"/>
                <a:gd name="T79" fmla="*/ 146 h 312"/>
                <a:gd name="T80" fmla="*/ 103 w 265"/>
                <a:gd name="T81" fmla="*/ 146 h 312"/>
                <a:gd name="T82" fmla="*/ 93 w 265"/>
                <a:gd name="T83" fmla="*/ 146 h 312"/>
                <a:gd name="T84" fmla="*/ 82 w 265"/>
                <a:gd name="T85" fmla="*/ 146 h 312"/>
                <a:gd name="T86" fmla="*/ 81 w 265"/>
                <a:gd name="T87" fmla="*/ 145 h 312"/>
                <a:gd name="T88" fmla="*/ 66 w 265"/>
                <a:gd name="T89" fmla="*/ 149 h 312"/>
                <a:gd name="T90" fmla="*/ 64 w 265"/>
                <a:gd name="T91" fmla="*/ 150 h 312"/>
                <a:gd name="T92" fmla="*/ 57 w 265"/>
                <a:gd name="T93" fmla="*/ 146 h 312"/>
                <a:gd name="T94" fmla="*/ 52 w 265"/>
                <a:gd name="T95" fmla="*/ 156 h 312"/>
                <a:gd name="T96" fmla="*/ 50 w 265"/>
                <a:gd name="T97" fmla="*/ 156 h 312"/>
                <a:gd name="T98" fmla="*/ 42 w 265"/>
                <a:gd name="T99" fmla="*/ 147 h 312"/>
                <a:gd name="T100" fmla="*/ 34 w 265"/>
                <a:gd name="T101" fmla="*/ 138 h 312"/>
                <a:gd name="T102" fmla="*/ 24 w 265"/>
                <a:gd name="T103" fmla="*/ 132 h 312"/>
                <a:gd name="T104" fmla="*/ 15 w 265"/>
                <a:gd name="T105" fmla="*/ 134 h 312"/>
                <a:gd name="T106" fmla="*/ 6 w 265"/>
                <a:gd name="T107" fmla="*/ 1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7" name="AutoShape 155"/>
            <p:cNvSpPr>
              <a:spLocks/>
            </p:cNvSpPr>
            <p:nvPr/>
          </p:nvSpPr>
          <p:spPr bwMode="gray">
            <a:xfrm>
              <a:off x="3145533" y="1170604"/>
              <a:ext cx="294894" cy="229178"/>
            </a:xfrm>
            <a:custGeom>
              <a:avLst/>
              <a:gdLst>
                <a:gd name="T0" fmla="*/ 67 w 258"/>
                <a:gd name="T1" fmla="*/ 25 h 204"/>
                <a:gd name="T2" fmla="*/ 57 w 258"/>
                <a:gd name="T3" fmla="*/ 31 h 204"/>
                <a:gd name="T4" fmla="*/ 47 w 258"/>
                <a:gd name="T5" fmla="*/ 37 h 204"/>
                <a:gd name="T6" fmla="*/ 42 w 258"/>
                <a:gd name="T7" fmla="*/ 47 h 204"/>
                <a:gd name="T8" fmla="*/ 37 w 258"/>
                <a:gd name="T9" fmla="*/ 56 h 204"/>
                <a:gd name="T10" fmla="*/ 38 w 258"/>
                <a:gd name="T11" fmla="*/ 68 h 204"/>
                <a:gd name="T12" fmla="*/ 34 w 258"/>
                <a:gd name="T13" fmla="*/ 76 h 204"/>
                <a:gd name="T14" fmla="*/ 28 w 258"/>
                <a:gd name="T15" fmla="*/ 85 h 204"/>
                <a:gd name="T16" fmla="*/ 20 w 258"/>
                <a:gd name="T17" fmla="*/ 91 h 204"/>
                <a:gd name="T18" fmla="*/ 12 w 258"/>
                <a:gd name="T19" fmla="*/ 97 h 204"/>
                <a:gd name="T20" fmla="*/ 0 w 258"/>
                <a:gd name="T21" fmla="*/ 102 h 204"/>
                <a:gd name="T22" fmla="*/ 12 w 258"/>
                <a:gd name="T23" fmla="*/ 102 h 204"/>
                <a:gd name="T24" fmla="*/ 24 w 258"/>
                <a:gd name="T25" fmla="*/ 102 h 204"/>
                <a:gd name="T26" fmla="*/ 36 w 258"/>
                <a:gd name="T27" fmla="*/ 102 h 204"/>
                <a:gd name="T28" fmla="*/ 48 w 258"/>
                <a:gd name="T29" fmla="*/ 102 h 204"/>
                <a:gd name="T30" fmla="*/ 50 w 258"/>
                <a:gd name="T31" fmla="*/ 88 h 204"/>
                <a:gd name="T32" fmla="*/ 59 w 258"/>
                <a:gd name="T33" fmla="*/ 83 h 204"/>
                <a:gd name="T34" fmla="*/ 68 w 258"/>
                <a:gd name="T35" fmla="*/ 77 h 204"/>
                <a:gd name="T36" fmla="*/ 77 w 258"/>
                <a:gd name="T37" fmla="*/ 74 h 204"/>
                <a:gd name="T38" fmla="*/ 86 w 258"/>
                <a:gd name="T39" fmla="*/ 70 h 204"/>
                <a:gd name="T40" fmla="*/ 94 w 258"/>
                <a:gd name="T41" fmla="*/ 64 h 204"/>
                <a:gd name="T42" fmla="*/ 101 w 258"/>
                <a:gd name="T43" fmla="*/ 58 h 204"/>
                <a:gd name="T44" fmla="*/ 101 w 258"/>
                <a:gd name="T45" fmla="*/ 51 h 204"/>
                <a:gd name="T46" fmla="*/ 115 w 258"/>
                <a:gd name="T47" fmla="*/ 46 h 204"/>
                <a:gd name="T48" fmla="*/ 127 w 258"/>
                <a:gd name="T49" fmla="*/ 46 h 204"/>
                <a:gd name="T50" fmla="*/ 129 w 258"/>
                <a:gd name="T51" fmla="*/ 42 h 204"/>
                <a:gd name="T52" fmla="*/ 122 w 258"/>
                <a:gd name="T53" fmla="*/ 31 h 204"/>
                <a:gd name="T54" fmla="*/ 121 w 258"/>
                <a:gd name="T55" fmla="*/ 22 h 204"/>
                <a:gd name="T56" fmla="*/ 119 w 258"/>
                <a:gd name="T57" fmla="*/ 13 h 204"/>
                <a:gd name="T58" fmla="*/ 117 w 258"/>
                <a:gd name="T59" fmla="*/ 10 h 204"/>
                <a:gd name="T60" fmla="*/ 110 w 258"/>
                <a:gd name="T61" fmla="*/ 7 h 204"/>
                <a:gd name="T62" fmla="*/ 107 w 258"/>
                <a:gd name="T63" fmla="*/ 7 h 204"/>
                <a:gd name="T64" fmla="*/ 89 w 258"/>
                <a:gd name="T65" fmla="*/ 7 h 204"/>
                <a:gd name="T66" fmla="*/ 83 w 258"/>
                <a:gd name="T67" fmla="*/ 0 h 204"/>
                <a:gd name="T68" fmla="*/ 77 w 258"/>
                <a:gd name="T69" fmla="*/ 5 h 204"/>
                <a:gd name="T70" fmla="*/ 72 w 258"/>
                <a:gd name="T71" fmla="*/ 15 h 204"/>
                <a:gd name="T72" fmla="*/ 67 w 258"/>
                <a:gd name="T73" fmla="*/ 25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8" name="AutoShape 156"/>
            <p:cNvSpPr>
              <a:spLocks/>
            </p:cNvSpPr>
            <p:nvPr/>
          </p:nvSpPr>
          <p:spPr bwMode="gray">
            <a:xfrm>
              <a:off x="3470145" y="1514370"/>
              <a:ext cx="388620" cy="330286"/>
            </a:xfrm>
            <a:custGeom>
              <a:avLst/>
              <a:gdLst>
                <a:gd name="T0" fmla="*/ 19 w 339"/>
                <a:gd name="T1" fmla="*/ 134 h 293"/>
                <a:gd name="T2" fmla="*/ 15 w 339"/>
                <a:gd name="T3" fmla="*/ 135 h 293"/>
                <a:gd name="T4" fmla="*/ 9 w 339"/>
                <a:gd name="T5" fmla="*/ 130 h 293"/>
                <a:gd name="T6" fmla="*/ 9 w 339"/>
                <a:gd name="T7" fmla="*/ 126 h 293"/>
                <a:gd name="T8" fmla="*/ 10 w 339"/>
                <a:gd name="T9" fmla="*/ 126 h 293"/>
                <a:gd name="T10" fmla="*/ 1 w 339"/>
                <a:gd name="T11" fmla="*/ 117 h 293"/>
                <a:gd name="T12" fmla="*/ 0 w 339"/>
                <a:gd name="T13" fmla="*/ 106 h 293"/>
                <a:gd name="T14" fmla="*/ 2 w 339"/>
                <a:gd name="T15" fmla="*/ 106 h 293"/>
                <a:gd name="T16" fmla="*/ 12 w 339"/>
                <a:gd name="T17" fmla="*/ 102 h 293"/>
                <a:gd name="T18" fmla="*/ 24 w 339"/>
                <a:gd name="T19" fmla="*/ 102 h 293"/>
                <a:gd name="T20" fmla="*/ 36 w 339"/>
                <a:gd name="T21" fmla="*/ 102 h 293"/>
                <a:gd name="T22" fmla="*/ 42 w 339"/>
                <a:gd name="T23" fmla="*/ 90 h 293"/>
                <a:gd name="T24" fmla="*/ 42 w 339"/>
                <a:gd name="T25" fmla="*/ 81 h 293"/>
                <a:gd name="T26" fmla="*/ 43 w 339"/>
                <a:gd name="T27" fmla="*/ 72 h 293"/>
                <a:gd name="T28" fmla="*/ 43 w 339"/>
                <a:gd name="T29" fmla="*/ 63 h 293"/>
                <a:gd name="T30" fmla="*/ 43 w 339"/>
                <a:gd name="T31" fmla="*/ 54 h 293"/>
                <a:gd name="T32" fmla="*/ 52 w 339"/>
                <a:gd name="T33" fmla="*/ 52 h 293"/>
                <a:gd name="T34" fmla="*/ 61 w 339"/>
                <a:gd name="T35" fmla="*/ 51 h 293"/>
                <a:gd name="T36" fmla="*/ 69 w 339"/>
                <a:gd name="T37" fmla="*/ 42 h 293"/>
                <a:gd name="T38" fmla="*/ 78 w 339"/>
                <a:gd name="T39" fmla="*/ 33 h 293"/>
                <a:gd name="T40" fmla="*/ 90 w 339"/>
                <a:gd name="T41" fmla="*/ 25 h 293"/>
                <a:gd name="T42" fmla="*/ 102 w 339"/>
                <a:gd name="T43" fmla="*/ 16 h 293"/>
                <a:gd name="T44" fmla="*/ 114 w 339"/>
                <a:gd name="T45" fmla="*/ 8 h 293"/>
                <a:gd name="T46" fmla="*/ 126 w 339"/>
                <a:gd name="T47" fmla="*/ 0 h 293"/>
                <a:gd name="T48" fmla="*/ 141 w 339"/>
                <a:gd name="T49" fmla="*/ 4 h 293"/>
                <a:gd name="T50" fmla="*/ 150 w 339"/>
                <a:gd name="T51" fmla="*/ 11 h 293"/>
                <a:gd name="T52" fmla="*/ 158 w 339"/>
                <a:gd name="T53" fmla="*/ 7 h 293"/>
                <a:gd name="T54" fmla="*/ 159 w 339"/>
                <a:gd name="T55" fmla="*/ 6 h 293"/>
                <a:gd name="T56" fmla="*/ 160 w 339"/>
                <a:gd name="T57" fmla="*/ 16 h 293"/>
                <a:gd name="T58" fmla="*/ 161 w 339"/>
                <a:gd name="T59" fmla="*/ 25 h 293"/>
                <a:gd name="T60" fmla="*/ 170 w 339"/>
                <a:gd name="T61" fmla="*/ 39 h 293"/>
                <a:gd name="T62" fmla="*/ 168 w 339"/>
                <a:gd name="T63" fmla="*/ 45 h 293"/>
                <a:gd name="T64" fmla="*/ 167 w 339"/>
                <a:gd name="T65" fmla="*/ 54 h 293"/>
                <a:gd name="T66" fmla="*/ 166 w 339"/>
                <a:gd name="T67" fmla="*/ 63 h 293"/>
                <a:gd name="T68" fmla="*/ 166 w 339"/>
                <a:gd name="T69" fmla="*/ 73 h 293"/>
                <a:gd name="T70" fmla="*/ 165 w 339"/>
                <a:gd name="T71" fmla="*/ 82 h 293"/>
                <a:gd name="T72" fmla="*/ 160 w 339"/>
                <a:gd name="T73" fmla="*/ 90 h 293"/>
                <a:gd name="T74" fmla="*/ 156 w 339"/>
                <a:gd name="T75" fmla="*/ 97 h 293"/>
                <a:gd name="T76" fmla="*/ 151 w 339"/>
                <a:gd name="T77" fmla="*/ 104 h 293"/>
                <a:gd name="T78" fmla="*/ 145 w 339"/>
                <a:gd name="T79" fmla="*/ 112 h 293"/>
                <a:gd name="T80" fmla="*/ 146 w 339"/>
                <a:gd name="T81" fmla="*/ 121 h 293"/>
                <a:gd name="T82" fmla="*/ 134 w 339"/>
                <a:gd name="T83" fmla="*/ 129 h 293"/>
                <a:gd name="T84" fmla="*/ 123 w 339"/>
                <a:gd name="T85" fmla="*/ 127 h 293"/>
                <a:gd name="T86" fmla="*/ 112 w 339"/>
                <a:gd name="T87" fmla="*/ 127 h 293"/>
                <a:gd name="T88" fmla="*/ 99 w 339"/>
                <a:gd name="T89" fmla="*/ 133 h 293"/>
                <a:gd name="T90" fmla="*/ 91 w 339"/>
                <a:gd name="T91" fmla="*/ 129 h 293"/>
                <a:gd name="T92" fmla="*/ 83 w 339"/>
                <a:gd name="T93" fmla="*/ 126 h 293"/>
                <a:gd name="T94" fmla="*/ 72 w 339"/>
                <a:gd name="T95" fmla="*/ 129 h 293"/>
                <a:gd name="T96" fmla="*/ 64 w 339"/>
                <a:gd name="T97" fmla="*/ 122 h 293"/>
                <a:gd name="T98" fmla="*/ 54 w 339"/>
                <a:gd name="T99" fmla="*/ 121 h 293"/>
                <a:gd name="T100" fmla="*/ 43 w 339"/>
                <a:gd name="T101" fmla="*/ 124 h 293"/>
                <a:gd name="T102" fmla="*/ 41 w 339"/>
                <a:gd name="T103" fmla="*/ 133 h 293"/>
                <a:gd name="T104" fmla="*/ 37 w 339"/>
                <a:gd name="T105" fmla="*/ 142 h 293"/>
                <a:gd name="T106" fmla="*/ 37 w 339"/>
                <a:gd name="T107" fmla="*/ 147 h 293"/>
                <a:gd name="T108" fmla="*/ 27 w 339"/>
                <a:gd name="T109" fmla="*/ 139 h 293"/>
                <a:gd name="T110" fmla="*/ 24 w 339"/>
                <a:gd name="T111" fmla="*/ 142 h 293"/>
                <a:gd name="T112" fmla="*/ 24 w 339"/>
                <a:gd name="T113" fmla="*/ 144 h 293"/>
                <a:gd name="T114" fmla="*/ 21 w 339"/>
                <a:gd name="T115" fmla="*/ 138 h 293"/>
                <a:gd name="T116" fmla="*/ 19 w 339"/>
                <a:gd name="T117" fmla="*/ 134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9" name="AutoShape 157"/>
            <p:cNvSpPr>
              <a:spLocks/>
            </p:cNvSpPr>
            <p:nvPr/>
          </p:nvSpPr>
          <p:spPr bwMode="gray">
            <a:xfrm>
              <a:off x="3031233" y="1707599"/>
              <a:ext cx="148590" cy="119083"/>
            </a:xfrm>
            <a:custGeom>
              <a:avLst/>
              <a:gdLst>
                <a:gd name="T0" fmla="*/ 12 w 131"/>
                <a:gd name="T1" fmla="*/ 2 h 107"/>
                <a:gd name="T2" fmla="*/ 10 w 131"/>
                <a:gd name="T3" fmla="*/ 7 h 107"/>
                <a:gd name="T4" fmla="*/ 5 w 131"/>
                <a:gd name="T5" fmla="*/ 15 h 107"/>
                <a:gd name="T6" fmla="*/ 0 w 131"/>
                <a:gd name="T7" fmla="*/ 24 h 107"/>
                <a:gd name="T8" fmla="*/ 7 w 131"/>
                <a:gd name="T9" fmla="*/ 33 h 107"/>
                <a:gd name="T10" fmla="*/ 10 w 131"/>
                <a:gd name="T11" fmla="*/ 30 h 107"/>
                <a:gd name="T12" fmla="*/ 7 w 131"/>
                <a:gd name="T13" fmla="*/ 33 h 107"/>
                <a:gd name="T14" fmla="*/ 9 w 131"/>
                <a:gd name="T15" fmla="*/ 34 h 107"/>
                <a:gd name="T16" fmla="*/ 9 w 131"/>
                <a:gd name="T17" fmla="*/ 38 h 107"/>
                <a:gd name="T18" fmla="*/ 21 w 131"/>
                <a:gd name="T19" fmla="*/ 38 h 107"/>
                <a:gd name="T20" fmla="*/ 22 w 131"/>
                <a:gd name="T21" fmla="*/ 35 h 107"/>
                <a:gd name="T22" fmla="*/ 36 w 131"/>
                <a:gd name="T23" fmla="*/ 38 h 107"/>
                <a:gd name="T24" fmla="*/ 39 w 131"/>
                <a:gd name="T25" fmla="*/ 41 h 107"/>
                <a:gd name="T26" fmla="*/ 24 w 131"/>
                <a:gd name="T27" fmla="*/ 38 h 107"/>
                <a:gd name="T28" fmla="*/ 15 w 131"/>
                <a:gd name="T29" fmla="*/ 41 h 107"/>
                <a:gd name="T30" fmla="*/ 7 w 131"/>
                <a:gd name="T31" fmla="*/ 44 h 107"/>
                <a:gd name="T32" fmla="*/ 8 w 131"/>
                <a:gd name="T33" fmla="*/ 50 h 107"/>
                <a:gd name="T34" fmla="*/ 16 w 131"/>
                <a:gd name="T35" fmla="*/ 48 h 107"/>
                <a:gd name="T36" fmla="*/ 20 w 131"/>
                <a:gd name="T37" fmla="*/ 47 h 107"/>
                <a:gd name="T38" fmla="*/ 20 w 131"/>
                <a:gd name="T39" fmla="*/ 48 h 107"/>
                <a:gd name="T40" fmla="*/ 10 w 131"/>
                <a:gd name="T41" fmla="*/ 50 h 107"/>
                <a:gd name="T42" fmla="*/ 7 w 131"/>
                <a:gd name="T43" fmla="*/ 53 h 107"/>
                <a:gd name="T44" fmla="*/ 22 w 131"/>
                <a:gd name="T45" fmla="*/ 50 h 107"/>
                <a:gd name="T46" fmla="*/ 31 w 131"/>
                <a:gd name="T47" fmla="*/ 50 h 107"/>
                <a:gd name="T48" fmla="*/ 40 w 131"/>
                <a:gd name="T49" fmla="*/ 49 h 107"/>
                <a:gd name="T50" fmla="*/ 49 w 131"/>
                <a:gd name="T51" fmla="*/ 51 h 107"/>
                <a:gd name="T52" fmla="*/ 65 w 131"/>
                <a:gd name="T53" fmla="*/ 53 h 107"/>
                <a:gd name="T54" fmla="*/ 62 w 131"/>
                <a:gd name="T55" fmla="*/ 40 h 107"/>
                <a:gd name="T56" fmla="*/ 59 w 131"/>
                <a:gd name="T57" fmla="*/ 35 h 107"/>
                <a:gd name="T58" fmla="*/ 56 w 131"/>
                <a:gd name="T59" fmla="*/ 23 h 107"/>
                <a:gd name="T60" fmla="*/ 48 w 131"/>
                <a:gd name="T61" fmla="*/ 14 h 107"/>
                <a:gd name="T62" fmla="*/ 40 w 131"/>
                <a:gd name="T63" fmla="*/ 6 h 107"/>
                <a:gd name="T64" fmla="*/ 30 w 131"/>
                <a:gd name="T65" fmla="*/ 0 h 107"/>
                <a:gd name="T66" fmla="*/ 21 w 131"/>
                <a:gd name="T67" fmla="*/ 1 h 107"/>
                <a:gd name="T68" fmla="*/ 12 w 131"/>
                <a:gd name="T69" fmla="*/ 2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0" name="AutoShape 158"/>
            <p:cNvSpPr>
              <a:spLocks/>
            </p:cNvSpPr>
            <p:nvPr/>
          </p:nvSpPr>
          <p:spPr bwMode="gray">
            <a:xfrm>
              <a:off x="3643881" y="1132408"/>
              <a:ext cx="96012" cy="195475"/>
            </a:xfrm>
            <a:custGeom>
              <a:avLst/>
              <a:gdLst>
                <a:gd name="T0" fmla="*/ 28 w 84"/>
                <a:gd name="T1" fmla="*/ 82 h 174"/>
                <a:gd name="T2" fmla="*/ 22 w 84"/>
                <a:gd name="T3" fmla="*/ 87 h 174"/>
                <a:gd name="T4" fmla="*/ 19 w 84"/>
                <a:gd name="T5" fmla="*/ 75 h 174"/>
                <a:gd name="T6" fmla="*/ 17 w 84"/>
                <a:gd name="T7" fmla="*/ 63 h 174"/>
                <a:gd name="T8" fmla="*/ 9 w 84"/>
                <a:gd name="T9" fmla="*/ 54 h 174"/>
                <a:gd name="T10" fmla="*/ 0 w 84"/>
                <a:gd name="T11" fmla="*/ 43 h 174"/>
                <a:gd name="T12" fmla="*/ 5 w 84"/>
                <a:gd name="T13" fmla="*/ 34 h 174"/>
                <a:gd name="T14" fmla="*/ 9 w 84"/>
                <a:gd name="T15" fmla="*/ 24 h 174"/>
                <a:gd name="T16" fmla="*/ 8 w 84"/>
                <a:gd name="T17" fmla="*/ 7 h 174"/>
                <a:gd name="T18" fmla="*/ 10 w 84"/>
                <a:gd name="T19" fmla="*/ 4 h 174"/>
                <a:gd name="T20" fmla="*/ 22 w 84"/>
                <a:gd name="T21" fmla="*/ 0 h 174"/>
                <a:gd name="T22" fmla="*/ 26 w 84"/>
                <a:gd name="T23" fmla="*/ 3 h 174"/>
                <a:gd name="T24" fmla="*/ 29 w 84"/>
                <a:gd name="T25" fmla="*/ 6 h 174"/>
                <a:gd name="T26" fmla="*/ 36 w 84"/>
                <a:gd name="T27" fmla="*/ 3 h 174"/>
                <a:gd name="T28" fmla="*/ 30 w 84"/>
                <a:gd name="T29" fmla="*/ 15 h 174"/>
                <a:gd name="T30" fmla="*/ 37 w 84"/>
                <a:gd name="T31" fmla="*/ 24 h 174"/>
                <a:gd name="T32" fmla="*/ 31 w 84"/>
                <a:gd name="T33" fmla="*/ 33 h 174"/>
                <a:gd name="T34" fmla="*/ 26 w 84"/>
                <a:gd name="T35" fmla="*/ 40 h 174"/>
                <a:gd name="T36" fmla="*/ 36 w 84"/>
                <a:gd name="T37" fmla="*/ 45 h 174"/>
                <a:gd name="T38" fmla="*/ 42 w 84"/>
                <a:gd name="T39" fmla="*/ 50 h 174"/>
                <a:gd name="T40" fmla="*/ 42 w 84"/>
                <a:gd name="T41" fmla="*/ 60 h 174"/>
                <a:gd name="T42" fmla="*/ 35 w 84"/>
                <a:gd name="T43" fmla="*/ 66 h 174"/>
                <a:gd name="T44" fmla="*/ 28 w 84"/>
                <a:gd name="T45" fmla="*/ 72 h 174"/>
                <a:gd name="T46" fmla="*/ 28 w 84"/>
                <a:gd name="T47" fmla="*/ 82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1" name="AutoShape 159"/>
            <p:cNvSpPr>
              <a:spLocks/>
            </p:cNvSpPr>
            <p:nvPr/>
          </p:nvSpPr>
          <p:spPr bwMode="gray">
            <a:xfrm>
              <a:off x="3177537" y="1934530"/>
              <a:ext cx="102870" cy="114589"/>
            </a:xfrm>
            <a:custGeom>
              <a:avLst/>
              <a:gdLst>
                <a:gd name="T0" fmla="*/ 44 w 90"/>
                <a:gd name="T1" fmla="*/ 51 h 102"/>
                <a:gd name="T2" fmla="*/ 32 w 90"/>
                <a:gd name="T3" fmla="*/ 44 h 102"/>
                <a:gd name="T4" fmla="*/ 21 w 90"/>
                <a:gd name="T5" fmla="*/ 37 h 102"/>
                <a:gd name="T6" fmla="*/ 11 w 90"/>
                <a:gd name="T7" fmla="*/ 28 h 102"/>
                <a:gd name="T8" fmla="*/ 0 w 90"/>
                <a:gd name="T9" fmla="*/ 19 h 102"/>
                <a:gd name="T10" fmla="*/ 3 w 90"/>
                <a:gd name="T11" fmla="*/ 15 h 102"/>
                <a:gd name="T12" fmla="*/ 9 w 90"/>
                <a:gd name="T13" fmla="*/ 7 h 102"/>
                <a:gd name="T14" fmla="*/ 13 w 90"/>
                <a:gd name="T15" fmla="*/ 0 h 102"/>
                <a:gd name="T16" fmla="*/ 20 w 90"/>
                <a:gd name="T17" fmla="*/ 0 h 102"/>
                <a:gd name="T18" fmla="*/ 23 w 90"/>
                <a:gd name="T19" fmla="*/ 12 h 102"/>
                <a:gd name="T20" fmla="*/ 25 w 90"/>
                <a:gd name="T21" fmla="*/ 14 h 102"/>
                <a:gd name="T22" fmla="*/ 30 w 90"/>
                <a:gd name="T23" fmla="*/ 12 h 102"/>
                <a:gd name="T24" fmla="*/ 33 w 90"/>
                <a:gd name="T25" fmla="*/ 11 h 102"/>
                <a:gd name="T26" fmla="*/ 33 w 90"/>
                <a:gd name="T27" fmla="*/ 22 h 102"/>
                <a:gd name="T28" fmla="*/ 33 w 90"/>
                <a:gd name="T29" fmla="*/ 25 h 102"/>
                <a:gd name="T30" fmla="*/ 41 w 90"/>
                <a:gd name="T31" fmla="*/ 30 h 102"/>
                <a:gd name="T32" fmla="*/ 45 w 90"/>
                <a:gd name="T33" fmla="*/ 36 h 102"/>
                <a:gd name="T34" fmla="*/ 44 w 90"/>
                <a:gd name="T35" fmla="*/ 5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2" name="AutoShape 160"/>
            <p:cNvSpPr>
              <a:spLocks/>
            </p:cNvSpPr>
            <p:nvPr/>
          </p:nvSpPr>
          <p:spPr bwMode="gray">
            <a:xfrm>
              <a:off x="1392173" y="1903074"/>
              <a:ext cx="80010" cy="67405"/>
            </a:xfrm>
            <a:custGeom>
              <a:avLst/>
              <a:gdLst>
                <a:gd name="T0" fmla="*/ 0 w 69"/>
                <a:gd name="T1" fmla="*/ 20 h 59"/>
                <a:gd name="T2" fmla="*/ 1 w 69"/>
                <a:gd name="T3" fmla="*/ 10 h 59"/>
                <a:gd name="T4" fmla="*/ 1 w 69"/>
                <a:gd name="T5" fmla="*/ 2 h 59"/>
                <a:gd name="T6" fmla="*/ 5 w 69"/>
                <a:gd name="T7" fmla="*/ 0 h 59"/>
                <a:gd name="T8" fmla="*/ 8 w 69"/>
                <a:gd name="T9" fmla="*/ 6 h 59"/>
                <a:gd name="T10" fmla="*/ 13 w 69"/>
                <a:gd name="T11" fmla="*/ 8 h 59"/>
                <a:gd name="T12" fmla="*/ 16 w 69"/>
                <a:gd name="T13" fmla="*/ 10 h 59"/>
                <a:gd name="T14" fmla="*/ 31 w 69"/>
                <a:gd name="T15" fmla="*/ 5 h 59"/>
                <a:gd name="T16" fmla="*/ 33 w 69"/>
                <a:gd name="T17" fmla="*/ 6 h 59"/>
                <a:gd name="T18" fmla="*/ 35 w 69"/>
                <a:gd name="T19" fmla="*/ 10 h 59"/>
                <a:gd name="T20" fmla="*/ 27 w 69"/>
                <a:gd name="T21" fmla="*/ 17 h 59"/>
                <a:gd name="T22" fmla="*/ 32 w 69"/>
                <a:gd name="T23" fmla="*/ 26 h 59"/>
                <a:gd name="T24" fmla="*/ 22 w 69"/>
                <a:gd name="T25" fmla="*/ 30 h 59"/>
                <a:gd name="T26" fmla="*/ 20 w 69"/>
                <a:gd name="T27" fmla="*/ 22 h 59"/>
                <a:gd name="T28" fmla="*/ 19 w 69"/>
                <a:gd name="T29" fmla="*/ 24 h 59"/>
                <a:gd name="T30" fmla="*/ 13 w 69"/>
                <a:gd name="T31" fmla="*/ 20 h 59"/>
                <a:gd name="T32" fmla="*/ 3 w 69"/>
                <a:gd name="T33" fmla="*/ 16 h 59"/>
                <a:gd name="T34" fmla="*/ 0 w 69"/>
                <a:gd name="T35" fmla="*/ 2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3" name="AutoShape 161"/>
            <p:cNvSpPr>
              <a:spLocks/>
            </p:cNvSpPr>
            <p:nvPr/>
          </p:nvSpPr>
          <p:spPr bwMode="gray">
            <a:xfrm>
              <a:off x="1474469" y="1905321"/>
              <a:ext cx="57150" cy="62912"/>
            </a:xfrm>
            <a:custGeom>
              <a:avLst/>
              <a:gdLst>
                <a:gd name="T0" fmla="*/ 14 w 52"/>
                <a:gd name="T1" fmla="*/ 15 h 55"/>
                <a:gd name="T2" fmla="*/ 19 w 52"/>
                <a:gd name="T3" fmla="*/ 16 h 55"/>
                <a:gd name="T4" fmla="*/ 17 w 52"/>
                <a:gd name="T5" fmla="*/ 13 h 55"/>
                <a:gd name="T6" fmla="*/ 14 w 52"/>
                <a:gd name="T7" fmla="*/ 13 h 55"/>
                <a:gd name="T8" fmla="*/ 11 w 52"/>
                <a:gd name="T9" fmla="*/ 9 h 55"/>
                <a:gd name="T10" fmla="*/ 4 w 52"/>
                <a:gd name="T11" fmla="*/ 6 h 55"/>
                <a:gd name="T12" fmla="*/ 1 w 52"/>
                <a:gd name="T13" fmla="*/ 3 h 55"/>
                <a:gd name="T14" fmla="*/ 0 w 52"/>
                <a:gd name="T15" fmla="*/ 0 h 55"/>
                <a:gd name="T16" fmla="*/ 11 w 52"/>
                <a:gd name="T17" fmla="*/ 1 h 55"/>
                <a:gd name="T18" fmla="*/ 17 w 52"/>
                <a:gd name="T19" fmla="*/ 6 h 55"/>
                <a:gd name="T20" fmla="*/ 25 w 52"/>
                <a:gd name="T21" fmla="*/ 10 h 55"/>
                <a:gd name="T22" fmla="*/ 25 w 52"/>
                <a:gd name="T23" fmla="*/ 20 h 55"/>
                <a:gd name="T24" fmla="*/ 21 w 52"/>
                <a:gd name="T25" fmla="*/ 23 h 55"/>
                <a:gd name="T26" fmla="*/ 19 w 52"/>
                <a:gd name="T27" fmla="*/ 28 h 55"/>
                <a:gd name="T28" fmla="*/ 16 w 52"/>
                <a:gd name="T29" fmla="*/ 24 h 55"/>
                <a:gd name="T30" fmla="*/ 14 w 52"/>
                <a:gd name="T31" fmla="*/ 1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4" name="AutoShape 162"/>
            <p:cNvSpPr>
              <a:spLocks/>
            </p:cNvSpPr>
            <p:nvPr/>
          </p:nvSpPr>
          <p:spPr bwMode="gray">
            <a:xfrm>
              <a:off x="2096260" y="2010922"/>
              <a:ext cx="75438" cy="98861"/>
            </a:xfrm>
            <a:custGeom>
              <a:avLst/>
              <a:gdLst>
                <a:gd name="T0" fmla="*/ 26 w 65"/>
                <a:gd name="T1" fmla="*/ 11 h 88"/>
                <a:gd name="T2" fmla="*/ 15 w 65"/>
                <a:gd name="T3" fmla="*/ 3 h 88"/>
                <a:gd name="T4" fmla="*/ 8 w 65"/>
                <a:gd name="T5" fmla="*/ 0 h 88"/>
                <a:gd name="T6" fmla="*/ 6 w 65"/>
                <a:gd name="T7" fmla="*/ 5 h 88"/>
                <a:gd name="T8" fmla="*/ 2 w 65"/>
                <a:gd name="T9" fmla="*/ 15 h 88"/>
                <a:gd name="T10" fmla="*/ 6 w 65"/>
                <a:gd name="T11" fmla="*/ 30 h 88"/>
                <a:gd name="T12" fmla="*/ 0 w 65"/>
                <a:gd name="T13" fmla="*/ 42 h 88"/>
                <a:gd name="T14" fmla="*/ 8 w 65"/>
                <a:gd name="T15" fmla="*/ 44 h 88"/>
                <a:gd name="T16" fmla="*/ 18 w 65"/>
                <a:gd name="T17" fmla="*/ 44 h 88"/>
                <a:gd name="T18" fmla="*/ 26 w 65"/>
                <a:gd name="T19" fmla="*/ 33 h 88"/>
                <a:gd name="T20" fmla="*/ 33 w 65"/>
                <a:gd name="T21" fmla="*/ 21 h 88"/>
                <a:gd name="T22" fmla="*/ 30 w 65"/>
                <a:gd name="T23" fmla="*/ 14 h 88"/>
                <a:gd name="T24" fmla="*/ 30 w 65"/>
                <a:gd name="T25" fmla="*/ 17 h 88"/>
                <a:gd name="T26" fmla="*/ 26 w 65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5" name="AutoShape 163"/>
            <p:cNvSpPr>
              <a:spLocks/>
            </p:cNvSpPr>
            <p:nvPr/>
          </p:nvSpPr>
          <p:spPr bwMode="gray">
            <a:xfrm>
              <a:off x="1488185" y="1826681"/>
              <a:ext cx="299466" cy="460602"/>
            </a:xfrm>
            <a:custGeom>
              <a:avLst/>
              <a:gdLst>
                <a:gd name="T0" fmla="*/ 55 w 263"/>
                <a:gd name="T1" fmla="*/ 14 h 410"/>
                <a:gd name="T2" fmla="*/ 52 w 263"/>
                <a:gd name="T3" fmla="*/ 19 h 410"/>
                <a:gd name="T4" fmla="*/ 53 w 263"/>
                <a:gd name="T5" fmla="*/ 17 h 410"/>
                <a:gd name="T6" fmla="*/ 47 w 263"/>
                <a:gd name="T7" fmla="*/ 17 h 410"/>
                <a:gd name="T8" fmla="*/ 39 w 263"/>
                <a:gd name="T9" fmla="*/ 27 h 410"/>
                <a:gd name="T10" fmla="*/ 37 w 263"/>
                <a:gd name="T11" fmla="*/ 36 h 410"/>
                <a:gd name="T12" fmla="*/ 25 w 263"/>
                <a:gd name="T13" fmla="*/ 48 h 410"/>
                <a:gd name="T14" fmla="*/ 24 w 263"/>
                <a:gd name="T15" fmla="*/ 54 h 410"/>
                <a:gd name="T16" fmla="*/ 22 w 263"/>
                <a:gd name="T17" fmla="*/ 49 h 410"/>
                <a:gd name="T18" fmla="*/ 19 w 263"/>
                <a:gd name="T19" fmla="*/ 46 h 410"/>
                <a:gd name="T20" fmla="*/ 20 w 263"/>
                <a:gd name="T21" fmla="*/ 55 h 410"/>
                <a:gd name="T22" fmla="*/ 16 w 263"/>
                <a:gd name="T23" fmla="*/ 58 h 410"/>
                <a:gd name="T24" fmla="*/ 13 w 263"/>
                <a:gd name="T25" fmla="*/ 63 h 410"/>
                <a:gd name="T26" fmla="*/ 16 w 263"/>
                <a:gd name="T27" fmla="*/ 69 h 410"/>
                <a:gd name="T28" fmla="*/ 19 w 263"/>
                <a:gd name="T29" fmla="*/ 80 h 410"/>
                <a:gd name="T30" fmla="*/ 16 w 263"/>
                <a:gd name="T31" fmla="*/ 85 h 410"/>
                <a:gd name="T32" fmla="*/ 17 w 263"/>
                <a:gd name="T33" fmla="*/ 94 h 410"/>
                <a:gd name="T34" fmla="*/ 18 w 263"/>
                <a:gd name="T35" fmla="*/ 104 h 410"/>
                <a:gd name="T36" fmla="*/ 19 w 263"/>
                <a:gd name="T37" fmla="*/ 105 h 410"/>
                <a:gd name="T38" fmla="*/ 12 w 263"/>
                <a:gd name="T39" fmla="*/ 119 h 410"/>
                <a:gd name="T40" fmla="*/ 5 w 263"/>
                <a:gd name="T41" fmla="*/ 122 h 410"/>
                <a:gd name="T42" fmla="*/ 3 w 263"/>
                <a:gd name="T43" fmla="*/ 129 h 410"/>
                <a:gd name="T44" fmla="*/ 0 w 263"/>
                <a:gd name="T45" fmla="*/ 131 h 410"/>
                <a:gd name="T46" fmla="*/ 1 w 263"/>
                <a:gd name="T47" fmla="*/ 135 h 410"/>
                <a:gd name="T48" fmla="*/ 10 w 263"/>
                <a:gd name="T49" fmla="*/ 142 h 410"/>
                <a:gd name="T50" fmla="*/ 16 w 263"/>
                <a:gd name="T51" fmla="*/ 148 h 410"/>
                <a:gd name="T52" fmla="*/ 27 w 263"/>
                <a:gd name="T53" fmla="*/ 148 h 410"/>
                <a:gd name="T54" fmla="*/ 39 w 263"/>
                <a:gd name="T55" fmla="*/ 154 h 410"/>
                <a:gd name="T56" fmla="*/ 40 w 263"/>
                <a:gd name="T57" fmla="*/ 154 h 410"/>
                <a:gd name="T58" fmla="*/ 46 w 263"/>
                <a:gd name="T59" fmla="*/ 160 h 410"/>
                <a:gd name="T60" fmla="*/ 52 w 263"/>
                <a:gd name="T61" fmla="*/ 166 h 410"/>
                <a:gd name="T62" fmla="*/ 61 w 263"/>
                <a:gd name="T63" fmla="*/ 175 h 410"/>
                <a:gd name="T64" fmla="*/ 63 w 263"/>
                <a:gd name="T65" fmla="*/ 181 h 410"/>
                <a:gd name="T66" fmla="*/ 76 w 263"/>
                <a:gd name="T67" fmla="*/ 181 h 410"/>
                <a:gd name="T68" fmla="*/ 85 w 263"/>
                <a:gd name="T69" fmla="*/ 182 h 410"/>
                <a:gd name="T70" fmla="*/ 96 w 263"/>
                <a:gd name="T71" fmla="*/ 186 h 410"/>
                <a:gd name="T72" fmla="*/ 92 w 263"/>
                <a:gd name="T73" fmla="*/ 201 h 410"/>
                <a:gd name="T74" fmla="*/ 98 w 263"/>
                <a:gd name="T75" fmla="*/ 205 h 410"/>
                <a:gd name="T76" fmla="*/ 101 w 263"/>
                <a:gd name="T77" fmla="*/ 188 h 410"/>
                <a:gd name="T78" fmla="*/ 104 w 263"/>
                <a:gd name="T79" fmla="*/ 171 h 410"/>
                <a:gd name="T80" fmla="*/ 99 w 263"/>
                <a:gd name="T81" fmla="*/ 158 h 410"/>
                <a:gd name="T82" fmla="*/ 97 w 263"/>
                <a:gd name="T83" fmla="*/ 146 h 410"/>
                <a:gd name="T84" fmla="*/ 104 w 263"/>
                <a:gd name="T85" fmla="*/ 145 h 410"/>
                <a:gd name="T86" fmla="*/ 106 w 263"/>
                <a:gd name="T87" fmla="*/ 142 h 410"/>
                <a:gd name="T88" fmla="*/ 100 w 263"/>
                <a:gd name="T89" fmla="*/ 140 h 410"/>
                <a:gd name="T90" fmla="*/ 99 w 263"/>
                <a:gd name="T91" fmla="*/ 132 h 410"/>
                <a:gd name="T92" fmla="*/ 109 w 263"/>
                <a:gd name="T93" fmla="*/ 132 h 410"/>
                <a:gd name="T94" fmla="*/ 118 w 263"/>
                <a:gd name="T95" fmla="*/ 132 h 410"/>
                <a:gd name="T96" fmla="*/ 116 w 263"/>
                <a:gd name="T97" fmla="*/ 130 h 410"/>
                <a:gd name="T98" fmla="*/ 119 w 263"/>
                <a:gd name="T99" fmla="*/ 131 h 410"/>
                <a:gd name="T100" fmla="*/ 125 w 263"/>
                <a:gd name="T101" fmla="*/ 126 h 410"/>
                <a:gd name="T102" fmla="*/ 130 w 263"/>
                <a:gd name="T103" fmla="*/ 137 h 410"/>
                <a:gd name="T104" fmla="*/ 131 w 263"/>
                <a:gd name="T105" fmla="*/ 138 h 410"/>
                <a:gd name="T106" fmla="*/ 129 w 263"/>
                <a:gd name="T107" fmla="*/ 128 h 410"/>
                <a:gd name="T108" fmla="*/ 123 w 263"/>
                <a:gd name="T109" fmla="*/ 118 h 410"/>
                <a:gd name="T110" fmla="*/ 127 w 263"/>
                <a:gd name="T111" fmla="*/ 112 h 410"/>
                <a:gd name="T112" fmla="*/ 121 w 263"/>
                <a:gd name="T113" fmla="*/ 97 h 410"/>
                <a:gd name="T114" fmla="*/ 124 w 263"/>
                <a:gd name="T115" fmla="*/ 87 h 410"/>
                <a:gd name="T116" fmla="*/ 127 w 263"/>
                <a:gd name="T117" fmla="*/ 76 h 410"/>
                <a:gd name="T118" fmla="*/ 117 w 263"/>
                <a:gd name="T119" fmla="*/ 77 h 410"/>
                <a:gd name="T120" fmla="*/ 107 w 263"/>
                <a:gd name="T121" fmla="*/ 78 h 410"/>
                <a:gd name="T122" fmla="*/ 98 w 263"/>
                <a:gd name="T123" fmla="*/ 67 h 410"/>
                <a:gd name="T124" fmla="*/ 89 w 263"/>
                <a:gd name="T125" fmla="*/ 66 h 410"/>
                <a:gd name="T126" fmla="*/ 81 w 263"/>
                <a:gd name="T127" fmla="*/ 66 h 41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3"/>
                <a:gd name="T193" fmla="*/ 0 h 410"/>
                <a:gd name="T194" fmla="*/ 263 w 263"/>
                <a:gd name="T195" fmla="*/ 410 h 41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6" name="AutoShape 164"/>
            <p:cNvSpPr>
              <a:spLocks/>
            </p:cNvSpPr>
            <p:nvPr/>
          </p:nvSpPr>
          <p:spPr bwMode="gray">
            <a:xfrm>
              <a:off x="1929382" y="1932283"/>
              <a:ext cx="121158" cy="199969"/>
            </a:xfrm>
            <a:custGeom>
              <a:avLst/>
              <a:gdLst>
                <a:gd name="T0" fmla="*/ 42 w 106"/>
                <a:gd name="T1" fmla="*/ 64 h 177"/>
                <a:gd name="T2" fmla="*/ 37 w 106"/>
                <a:gd name="T3" fmla="*/ 57 h 177"/>
                <a:gd name="T4" fmla="*/ 38 w 106"/>
                <a:gd name="T5" fmla="*/ 46 h 177"/>
                <a:gd name="T6" fmla="*/ 43 w 106"/>
                <a:gd name="T7" fmla="*/ 44 h 177"/>
                <a:gd name="T8" fmla="*/ 45 w 106"/>
                <a:gd name="T9" fmla="*/ 38 h 177"/>
                <a:gd name="T10" fmla="*/ 45 w 106"/>
                <a:gd name="T11" fmla="*/ 28 h 177"/>
                <a:gd name="T12" fmla="*/ 33 w 106"/>
                <a:gd name="T13" fmla="*/ 21 h 177"/>
                <a:gd name="T14" fmla="*/ 30 w 106"/>
                <a:gd name="T15" fmla="*/ 25 h 177"/>
                <a:gd name="T16" fmla="*/ 31 w 106"/>
                <a:gd name="T17" fmla="*/ 13 h 177"/>
                <a:gd name="T18" fmla="*/ 25 w 106"/>
                <a:gd name="T19" fmla="*/ 7 h 177"/>
                <a:gd name="T20" fmla="*/ 19 w 106"/>
                <a:gd name="T21" fmla="*/ 2 h 177"/>
                <a:gd name="T22" fmla="*/ 21 w 106"/>
                <a:gd name="T23" fmla="*/ 4 h 177"/>
                <a:gd name="T24" fmla="*/ 16 w 106"/>
                <a:gd name="T25" fmla="*/ 0 h 177"/>
                <a:gd name="T26" fmla="*/ 18 w 106"/>
                <a:gd name="T27" fmla="*/ 3 h 177"/>
                <a:gd name="T28" fmla="*/ 7 w 106"/>
                <a:gd name="T29" fmla="*/ 12 h 177"/>
                <a:gd name="T30" fmla="*/ 12 w 106"/>
                <a:gd name="T31" fmla="*/ 18 h 177"/>
                <a:gd name="T32" fmla="*/ 4 w 106"/>
                <a:gd name="T33" fmla="*/ 22 h 177"/>
                <a:gd name="T34" fmla="*/ 0 w 106"/>
                <a:gd name="T35" fmla="*/ 31 h 177"/>
                <a:gd name="T36" fmla="*/ 7 w 106"/>
                <a:gd name="T37" fmla="*/ 41 h 177"/>
                <a:gd name="T38" fmla="*/ 13 w 106"/>
                <a:gd name="T39" fmla="*/ 41 h 177"/>
                <a:gd name="T40" fmla="*/ 13 w 106"/>
                <a:gd name="T41" fmla="*/ 48 h 177"/>
                <a:gd name="T42" fmla="*/ 18 w 106"/>
                <a:gd name="T43" fmla="*/ 54 h 177"/>
                <a:gd name="T44" fmla="*/ 15 w 106"/>
                <a:gd name="T45" fmla="*/ 66 h 177"/>
                <a:gd name="T46" fmla="*/ 17 w 106"/>
                <a:gd name="T47" fmla="*/ 80 h 177"/>
                <a:gd name="T48" fmla="*/ 24 w 106"/>
                <a:gd name="T49" fmla="*/ 89 h 177"/>
                <a:gd name="T50" fmla="*/ 30 w 106"/>
                <a:gd name="T51" fmla="*/ 89 h 177"/>
                <a:gd name="T52" fmla="*/ 42 w 106"/>
                <a:gd name="T53" fmla="*/ 84 h 177"/>
                <a:gd name="T54" fmla="*/ 53 w 106"/>
                <a:gd name="T55" fmla="*/ 82 h 177"/>
                <a:gd name="T56" fmla="*/ 48 w 106"/>
                <a:gd name="T57" fmla="*/ 73 h 177"/>
                <a:gd name="T58" fmla="*/ 42 w 106"/>
                <a:gd name="T59" fmla="*/ 64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7" name="AutoShape 165"/>
            <p:cNvSpPr>
              <a:spLocks/>
            </p:cNvSpPr>
            <p:nvPr/>
          </p:nvSpPr>
          <p:spPr bwMode="gray">
            <a:xfrm>
              <a:off x="2013964" y="2006428"/>
              <a:ext cx="96012" cy="112342"/>
            </a:xfrm>
            <a:custGeom>
              <a:avLst/>
              <a:gdLst>
                <a:gd name="T0" fmla="*/ 5 w 85"/>
                <a:gd name="T1" fmla="*/ 31 h 100"/>
                <a:gd name="T2" fmla="*/ 0 w 85"/>
                <a:gd name="T3" fmla="*/ 25 h 100"/>
                <a:gd name="T4" fmla="*/ 1 w 85"/>
                <a:gd name="T5" fmla="*/ 13 h 100"/>
                <a:gd name="T6" fmla="*/ 6 w 85"/>
                <a:gd name="T7" fmla="*/ 11 h 100"/>
                <a:gd name="T8" fmla="*/ 8 w 85"/>
                <a:gd name="T9" fmla="*/ 5 h 100"/>
                <a:gd name="T10" fmla="*/ 10 w 85"/>
                <a:gd name="T11" fmla="*/ 0 h 100"/>
                <a:gd name="T12" fmla="*/ 23 w 85"/>
                <a:gd name="T13" fmla="*/ 1 h 100"/>
                <a:gd name="T14" fmla="*/ 33 w 85"/>
                <a:gd name="T15" fmla="*/ 1 h 100"/>
                <a:gd name="T16" fmla="*/ 32 w 85"/>
                <a:gd name="T17" fmla="*/ 0 h 100"/>
                <a:gd name="T18" fmla="*/ 42 w 85"/>
                <a:gd name="T19" fmla="*/ 1 h 100"/>
                <a:gd name="T20" fmla="*/ 42 w 85"/>
                <a:gd name="T21" fmla="*/ 6 h 100"/>
                <a:gd name="T22" fmla="*/ 38 w 85"/>
                <a:gd name="T23" fmla="*/ 17 h 100"/>
                <a:gd name="T24" fmla="*/ 42 w 85"/>
                <a:gd name="T25" fmla="*/ 32 h 100"/>
                <a:gd name="T26" fmla="*/ 36 w 85"/>
                <a:gd name="T27" fmla="*/ 44 h 100"/>
                <a:gd name="T28" fmla="*/ 30 w 85"/>
                <a:gd name="T29" fmla="*/ 42 h 100"/>
                <a:gd name="T30" fmla="*/ 20 w 85"/>
                <a:gd name="T31" fmla="*/ 44 h 100"/>
                <a:gd name="T32" fmla="*/ 21 w 85"/>
                <a:gd name="T33" fmla="*/ 50 h 100"/>
                <a:gd name="T34" fmla="*/ 16 w 85"/>
                <a:gd name="T35" fmla="*/ 49 h 100"/>
                <a:gd name="T36" fmla="*/ 11 w 85"/>
                <a:gd name="T37" fmla="*/ 40 h 100"/>
                <a:gd name="T38" fmla="*/ 5 w 85"/>
                <a:gd name="T39" fmla="*/ 3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8" name="AutoShape 166"/>
            <p:cNvSpPr>
              <a:spLocks/>
            </p:cNvSpPr>
            <p:nvPr/>
          </p:nvSpPr>
          <p:spPr bwMode="gray">
            <a:xfrm>
              <a:off x="1922524" y="1871618"/>
              <a:ext cx="22860" cy="17975"/>
            </a:xfrm>
            <a:custGeom>
              <a:avLst/>
              <a:gdLst>
                <a:gd name="T0" fmla="*/ 3 w 19"/>
                <a:gd name="T1" fmla="*/ 0 h 16"/>
                <a:gd name="T2" fmla="*/ 10 w 19"/>
                <a:gd name="T3" fmla="*/ 0 h 16"/>
                <a:gd name="T4" fmla="*/ 7 w 19"/>
                <a:gd name="T5" fmla="*/ 8 h 16"/>
                <a:gd name="T6" fmla="*/ 0 w 19"/>
                <a:gd name="T7" fmla="*/ 7 h 16"/>
                <a:gd name="T8" fmla="*/ 4 w 19"/>
                <a:gd name="T9" fmla="*/ 2 h 16"/>
                <a:gd name="T10" fmla="*/ 3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9" name="AutoShape 167"/>
            <p:cNvSpPr>
              <a:spLocks/>
            </p:cNvSpPr>
            <p:nvPr/>
          </p:nvSpPr>
          <p:spPr bwMode="gray">
            <a:xfrm>
              <a:off x="1632203" y="1831175"/>
              <a:ext cx="338328" cy="316804"/>
            </a:xfrm>
            <a:custGeom>
              <a:avLst/>
              <a:gdLst>
                <a:gd name="T0" fmla="*/ 122 w 295"/>
                <a:gd name="T1" fmla="*/ 30 h 283"/>
                <a:gd name="T2" fmla="*/ 122 w 295"/>
                <a:gd name="T3" fmla="*/ 28 h 283"/>
                <a:gd name="T4" fmla="*/ 119 w 295"/>
                <a:gd name="T5" fmla="*/ 26 h 283"/>
                <a:gd name="T6" fmla="*/ 115 w 295"/>
                <a:gd name="T7" fmla="*/ 26 h 283"/>
                <a:gd name="T8" fmla="*/ 117 w 295"/>
                <a:gd name="T9" fmla="*/ 25 h 283"/>
                <a:gd name="T10" fmla="*/ 114 w 295"/>
                <a:gd name="T11" fmla="*/ 22 h 283"/>
                <a:gd name="T12" fmla="*/ 125 w 295"/>
                <a:gd name="T13" fmla="*/ 19 h 283"/>
                <a:gd name="T14" fmla="*/ 113 w 295"/>
                <a:gd name="T15" fmla="*/ 19 h 283"/>
                <a:gd name="T16" fmla="*/ 101 w 295"/>
                <a:gd name="T17" fmla="*/ 19 h 283"/>
                <a:gd name="T18" fmla="*/ 106 w 295"/>
                <a:gd name="T19" fmla="*/ 21 h 283"/>
                <a:gd name="T20" fmla="*/ 95 w 295"/>
                <a:gd name="T21" fmla="*/ 25 h 283"/>
                <a:gd name="T22" fmla="*/ 80 w 295"/>
                <a:gd name="T23" fmla="*/ 21 h 283"/>
                <a:gd name="T24" fmla="*/ 70 w 295"/>
                <a:gd name="T25" fmla="*/ 21 h 283"/>
                <a:gd name="T26" fmla="*/ 59 w 295"/>
                <a:gd name="T27" fmla="*/ 21 h 283"/>
                <a:gd name="T28" fmla="*/ 56 w 295"/>
                <a:gd name="T29" fmla="*/ 13 h 283"/>
                <a:gd name="T30" fmla="*/ 44 w 295"/>
                <a:gd name="T31" fmla="*/ 8 h 283"/>
                <a:gd name="T32" fmla="*/ 39 w 295"/>
                <a:gd name="T33" fmla="*/ 0 h 283"/>
                <a:gd name="T34" fmla="*/ 36 w 295"/>
                <a:gd name="T35" fmla="*/ 5 h 283"/>
                <a:gd name="T36" fmla="*/ 41 w 295"/>
                <a:gd name="T37" fmla="*/ 8 h 283"/>
                <a:gd name="T38" fmla="*/ 38 w 295"/>
                <a:gd name="T39" fmla="*/ 8 h 283"/>
                <a:gd name="T40" fmla="*/ 24 w 295"/>
                <a:gd name="T41" fmla="*/ 14 h 283"/>
                <a:gd name="T42" fmla="*/ 22 w 295"/>
                <a:gd name="T43" fmla="*/ 17 h 283"/>
                <a:gd name="T44" fmla="*/ 25 w 295"/>
                <a:gd name="T45" fmla="*/ 33 h 283"/>
                <a:gd name="T46" fmla="*/ 20 w 295"/>
                <a:gd name="T47" fmla="*/ 39 h 283"/>
                <a:gd name="T48" fmla="*/ 14 w 295"/>
                <a:gd name="T49" fmla="*/ 30 h 283"/>
                <a:gd name="T50" fmla="*/ 20 w 295"/>
                <a:gd name="T51" fmla="*/ 19 h 283"/>
                <a:gd name="T52" fmla="*/ 17 w 295"/>
                <a:gd name="T53" fmla="*/ 9 h 283"/>
                <a:gd name="T54" fmla="*/ 24 w 295"/>
                <a:gd name="T55" fmla="*/ 4 h 283"/>
                <a:gd name="T56" fmla="*/ 17 w 295"/>
                <a:gd name="T57" fmla="*/ 6 h 283"/>
                <a:gd name="T58" fmla="*/ 11 w 295"/>
                <a:gd name="T59" fmla="*/ 16 h 283"/>
                <a:gd name="T60" fmla="*/ 4 w 295"/>
                <a:gd name="T61" fmla="*/ 27 h 283"/>
                <a:gd name="T62" fmla="*/ 0 w 295"/>
                <a:gd name="T63" fmla="*/ 37 h 283"/>
                <a:gd name="T64" fmla="*/ 4 w 295"/>
                <a:gd name="T65" fmla="*/ 37 h 283"/>
                <a:gd name="T66" fmla="*/ 10 w 295"/>
                <a:gd name="T67" fmla="*/ 51 h 283"/>
                <a:gd name="T68" fmla="*/ 10 w 295"/>
                <a:gd name="T69" fmla="*/ 59 h 283"/>
                <a:gd name="T70" fmla="*/ 17 w 295"/>
                <a:gd name="T71" fmla="*/ 63 h 283"/>
                <a:gd name="T72" fmla="*/ 26 w 295"/>
                <a:gd name="T73" fmla="*/ 64 h 283"/>
                <a:gd name="T74" fmla="*/ 34 w 295"/>
                <a:gd name="T75" fmla="*/ 64 h 283"/>
                <a:gd name="T76" fmla="*/ 44 w 295"/>
                <a:gd name="T77" fmla="*/ 75 h 283"/>
                <a:gd name="T78" fmla="*/ 53 w 295"/>
                <a:gd name="T79" fmla="*/ 75 h 283"/>
                <a:gd name="T80" fmla="*/ 63 w 295"/>
                <a:gd name="T81" fmla="*/ 74 h 283"/>
                <a:gd name="T82" fmla="*/ 61 w 295"/>
                <a:gd name="T83" fmla="*/ 84 h 283"/>
                <a:gd name="T84" fmla="*/ 58 w 295"/>
                <a:gd name="T85" fmla="*/ 95 h 283"/>
                <a:gd name="T86" fmla="*/ 63 w 295"/>
                <a:gd name="T87" fmla="*/ 110 h 283"/>
                <a:gd name="T88" fmla="*/ 59 w 295"/>
                <a:gd name="T89" fmla="*/ 116 h 283"/>
                <a:gd name="T90" fmla="*/ 65 w 295"/>
                <a:gd name="T91" fmla="*/ 126 h 283"/>
                <a:gd name="T92" fmla="*/ 68 w 295"/>
                <a:gd name="T93" fmla="*/ 136 h 283"/>
                <a:gd name="T94" fmla="*/ 77 w 295"/>
                <a:gd name="T95" fmla="*/ 141 h 283"/>
                <a:gd name="T96" fmla="*/ 83 w 295"/>
                <a:gd name="T97" fmla="*/ 141 h 283"/>
                <a:gd name="T98" fmla="*/ 84 w 295"/>
                <a:gd name="T99" fmla="*/ 141 h 283"/>
                <a:gd name="T100" fmla="*/ 95 w 295"/>
                <a:gd name="T101" fmla="*/ 133 h 283"/>
                <a:gd name="T102" fmla="*/ 105 w 295"/>
                <a:gd name="T103" fmla="*/ 124 h 283"/>
                <a:gd name="T104" fmla="*/ 107 w 295"/>
                <a:gd name="T105" fmla="*/ 121 h 283"/>
                <a:gd name="T106" fmla="*/ 100 w 295"/>
                <a:gd name="T107" fmla="*/ 118 h 283"/>
                <a:gd name="T108" fmla="*/ 97 w 295"/>
                <a:gd name="T109" fmla="*/ 105 h 283"/>
                <a:gd name="T110" fmla="*/ 93 w 295"/>
                <a:gd name="T111" fmla="*/ 98 h 283"/>
                <a:gd name="T112" fmla="*/ 104 w 295"/>
                <a:gd name="T113" fmla="*/ 102 h 283"/>
                <a:gd name="T114" fmla="*/ 114 w 295"/>
                <a:gd name="T115" fmla="*/ 105 h 283"/>
                <a:gd name="T116" fmla="*/ 116 w 295"/>
                <a:gd name="T117" fmla="*/ 101 h 283"/>
                <a:gd name="T118" fmla="*/ 125 w 295"/>
                <a:gd name="T119" fmla="*/ 97 h 283"/>
                <a:gd name="T120" fmla="*/ 134 w 295"/>
                <a:gd name="T121" fmla="*/ 93 h 283"/>
                <a:gd name="T122" fmla="*/ 137 w 295"/>
                <a:gd name="T123" fmla="*/ 87 h 283"/>
                <a:gd name="T124" fmla="*/ 136 w 295"/>
                <a:gd name="T125" fmla="*/ 86 h 283"/>
                <a:gd name="T126" fmla="*/ 130 w 295"/>
                <a:gd name="T127" fmla="*/ 76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95"/>
                <a:gd name="T193" fmla="*/ 0 h 283"/>
                <a:gd name="T194" fmla="*/ 295 w 295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0" name="AutoShape 168"/>
            <p:cNvSpPr>
              <a:spLocks/>
            </p:cNvSpPr>
            <p:nvPr/>
          </p:nvSpPr>
          <p:spPr bwMode="gray">
            <a:xfrm>
              <a:off x="1863089" y="1862631"/>
              <a:ext cx="11430" cy="2247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0 h 3"/>
                <a:gd name="T4" fmla="*/ 5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1" name="AutoShape 169"/>
            <p:cNvSpPr>
              <a:spLocks/>
            </p:cNvSpPr>
            <p:nvPr/>
          </p:nvSpPr>
          <p:spPr bwMode="gray">
            <a:xfrm>
              <a:off x="1383029" y="1525605"/>
              <a:ext cx="256032" cy="89874"/>
            </a:xfrm>
            <a:custGeom>
              <a:avLst/>
              <a:gdLst>
                <a:gd name="T0" fmla="*/ 78 w 225"/>
                <a:gd name="T1" fmla="*/ 16 h 81"/>
                <a:gd name="T2" fmla="*/ 79 w 225"/>
                <a:gd name="T3" fmla="*/ 17 h 81"/>
                <a:gd name="T4" fmla="*/ 68 w 225"/>
                <a:gd name="T5" fmla="*/ 12 h 81"/>
                <a:gd name="T6" fmla="*/ 57 w 225"/>
                <a:gd name="T7" fmla="*/ 6 h 81"/>
                <a:gd name="T8" fmla="*/ 48 w 225"/>
                <a:gd name="T9" fmla="*/ 2 h 81"/>
                <a:gd name="T10" fmla="*/ 41 w 225"/>
                <a:gd name="T11" fmla="*/ 0 h 81"/>
                <a:gd name="T12" fmla="*/ 36 w 225"/>
                <a:gd name="T13" fmla="*/ 0 h 81"/>
                <a:gd name="T14" fmla="*/ 24 w 225"/>
                <a:gd name="T15" fmla="*/ 2 h 81"/>
                <a:gd name="T16" fmla="*/ 11 w 225"/>
                <a:gd name="T17" fmla="*/ 5 h 81"/>
                <a:gd name="T18" fmla="*/ 5 w 225"/>
                <a:gd name="T19" fmla="*/ 13 h 81"/>
                <a:gd name="T20" fmla="*/ 0 w 225"/>
                <a:gd name="T21" fmla="*/ 17 h 81"/>
                <a:gd name="T22" fmla="*/ 3 w 225"/>
                <a:gd name="T23" fmla="*/ 15 h 81"/>
                <a:gd name="T24" fmla="*/ 12 w 225"/>
                <a:gd name="T25" fmla="*/ 11 h 81"/>
                <a:gd name="T26" fmla="*/ 21 w 225"/>
                <a:gd name="T27" fmla="*/ 8 h 81"/>
                <a:gd name="T28" fmla="*/ 35 w 225"/>
                <a:gd name="T29" fmla="*/ 7 h 81"/>
                <a:gd name="T30" fmla="*/ 30 w 225"/>
                <a:gd name="T31" fmla="*/ 9 h 81"/>
                <a:gd name="T32" fmla="*/ 39 w 225"/>
                <a:gd name="T33" fmla="*/ 12 h 81"/>
                <a:gd name="T34" fmla="*/ 45 w 225"/>
                <a:gd name="T35" fmla="*/ 14 h 81"/>
                <a:gd name="T36" fmla="*/ 48 w 225"/>
                <a:gd name="T37" fmla="*/ 15 h 81"/>
                <a:gd name="T38" fmla="*/ 63 w 225"/>
                <a:gd name="T39" fmla="*/ 19 h 81"/>
                <a:gd name="T40" fmla="*/ 66 w 225"/>
                <a:gd name="T41" fmla="*/ 26 h 81"/>
                <a:gd name="T42" fmla="*/ 80 w 225"/>
                <a:gd name="T43" fmla="*/ 32 h 81"/>
                <a:gd name="T44" fmla="*/ 73 w 225"/>
                <a:gd name="T45" fmla="*/ 40 h 81"/>
                <a:gd name="T46" fmla="*/ 84 w 225"/>
                <a:gd name="T47" fmla="*/ 40 h 81"/>
                <a:gd name="T48" fmla="*/ 95 w 225"/>
                <a:gd name="T49" fmla="*/ 39 h 81"/>
                <a:gd name="T50" fmla="*/ 103 w 225"/>
                <a:gd name="T51" fmla="*/ 38 h 81"/>
                <a:gd name="T52" fmla="*/ 112 w 225"/>
                <a:gd name="T53" fmla="*/ 37 h 81"/>
                <a:gd name="T54" fmla="*/ 104 w 225"/>
                <a:gd name="T55" fmla="*/ 33 h 81"/>
                <a:gd name="T56" fmla="*/ 96 w 225"/>
                <a:gd name="T57" fmla="*/ 29 h 81"/>
                <a:gd name="T58" fmla="*/ 96 w 225"/>
                <a:gd name="T59" fmla="*/ 25 h 81"/>
                <a:gd name="T60" fmla="*/ 88 w 225"/>
                <a:gd name="T61" fmla="*/ 22 h 81"/>
                <a:gd name="T62" fmla="*/ 80 w 225"/>
                <a:gd name="T63" fmla="*/ 19 h 81"/>
                <a:gd name="T64" fmla="*/ 78 w 225"/>
                <a:gd name="T65" fmla="*/ 1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2" name="AutoShape 170"/>
            <p:cNvSpPr>
              <a:spLocks/>
            </p:cNvSpPr>
            <p:nvPr/>
          </p:nvSpPr>
          <p:spPr bwMode="gray">
            <a:xfrm>
              <a:off x="1424177" y="1559307"/>
              <a:ext cx="13716" cy="11234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5 h 11"/>
                <a:gd name="T4" fmla="*/ 2 w 12"/>
                <a:gd name="T5" fmla="*/ 0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3" name="AutoShape 171"/>
            <p:cNvSpPr>
              <a:spLocks/>
            </p:cNvSpPr>
            <p:nvPr/>
          </p:nvSpPr>
          <p:spPr bwMode="gray">
            <a:xfrm>
              <a:off x="1456181" y="1628959"/>
              <a:ext cx="9144" cy="4494"/>
            </a:xfrm>
            <a:custGeom>
              <a:avLst/>
              <a:gdLst>
                <a:gd name="T0" fmla="*/ 4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2 w 7"/>
                <a:gd name="T7" fmla="*/ 1 h 3"/>
                <a:gd name="T8" fmla="*/ 2 w 7"/>
                <a:gd name="T9" fmla="*/ 0 h 3"/>
                <a:gd name="T10" fmla="*/ 2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1 w 7"/>
                <a:gd name="T17" fmla="*/ 1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1 h 3"/>
                <a:gd name="T28" fmla="*/ 0 w 7"/>
                <a:gd name="T29" fmla="*/ 2 h 3"/>
                <a:gd name="T30" fmla="*/ 1 w 7"/>
                <a:gd name="T31" fmla="*/ 2 h 3"/>
                <a:gd name="T32" fmla="*/ 1 w 7"/>
                <a:gd name="T33" fmla="*/ 1 h 3"/>
                <a:gd name="T34" fmla="*/ 1 w 7"/>
                <a:gd name="T35" fmla="*/ 1 h 3"/>
                <a:gd name="T36" fmla="*/ 1 w 7"/>
                <a:gd name="T37" fmla="*/ 2 h 3"/>
                <a:gd name="T38" fmla="*/ 2 w 7"/>
                <a:gd name="T39" fmla="*/ 2 h 3"/>
                <a:gd name="T40" fmla="*/ 2 w 7"/>
                <a:gd name="T41" fmla="*/ 1 h 3"/>
                <a:gd name="T42" fmla="*/ 3 w 7"/>
                <a:gd name="T43" fmla="*/ 1 h 3"/>
                <a:gd name="T44" fmla="*/ 3 w 7"/>
                <a:gd name="T45" fmla="*/ 1 h 3"/>
                <a:gd name="T46" fmla="*/ 4 w 7"/>
                <a:gd name="T47" fmla="*/ 1 h 3"/>
                <a:gd name="T48" fmla="*/ 4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4" name="AutoShape 172"/>
            <p:cNvSpPr>
              <a:spLocks/>
            </p:cNvSpPr>
            <p:nvPr/>
          </p:nvSpPr>
          <p:spPr bwMode="gray">
            <a:xfrm>
              <a:off x="1495043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1 w 3"/>
                <a:gd name="T17" fmla="*/ 0 h 3"/>
                <a:gd name="T18" fmla="*/ 1 w 3"/>
                <a:gd name="T19" fmla="*/ 0 h 3"/>
                <a:gd name="T20" fmla="*/ 2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5" name="AutoShape 173"/>
            <p:cNvSpPr>
              <a:spLocks/>
            </p:cNvSpPr>
            <p:nvPr/>
          </p:nvSpPr>
          <p:spPr bwMode="gray">
            <a:xfrm>
              <a:off x="1490471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1 h 3"/>
                <a:gd name="T18" fmla="*/ 2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6" name="AutoShape 174"/>
            <p:cNvSpPr>
              <a:spLocks/>
            </p:cNvSpPr>
            <p:nvPr/>
          </p:nvSpPr>
          <p:spPr bwMode="gray">
            <a:xfrm>
              <a:off x="1867661" y="1655921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7" name="AutoShape 175"/>
            <p:cNvSpPr>
              <a:spLocks/>
            </p:cNvSpPr>
            <p:nvPr/>
          </p:nvSpPr>
          <p:spPr bwMode="gray">
            <a:xfrm>
              <a:off x="1876805" y="1646934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8" name="AutoShape 176"/>
            <p:cNvSpPr>
              <a:spLocks/>
            </p:cNvSpPr>
            <p:nvPr/>
          </p:nvSpPr>
          <p:spPr bwMode="gray">
            <a:xfrm>
              <a:off x="1874519" y="165367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gray">
            <a:xfrm>
              <a:off x="1865375" y="1655921"/>
              <a:ext cx="0" cy="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gray">
            <a:xfrm>
              <a:off x="1869947" y="1658168"/>
              <a:ext cx="0" cy="22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1" name="AutoShape 179"/>
            <p:cNvSpPr>
              <a:spLocks/>
            </p:cNvSpPr>
            <p:nvPr/>
          </p:nvSpPr>
          <p:spPr bwMode="gray">
            <a:xfrm>
              <a:off x="1869947" y="1660415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2" name="AutoShape 180"/>
            <p:cNvSpPr>
              <a:spLocks/>
            </p:cNvSpPr>
            <p:nvPr/>
          </p:nvSpPr>
          <p:spPr bwMode="gray">
            <a:xfrm>
              <a:off x="1689353" y="1615478"/>
              <a:ext cx="89154" cy="65158"/>
            </a:xfrm>
            <a:custGeom>
              <a:avLst/>
              <a:gdLst>
                <a:gd name="T0" fmla="*/ 3 w 78"/>
                <a:gd name="T1" fmla="*/ 3 h 56"/>
                <a:gd name="T2" fmla="*/ 1 w 78"/>
                <a:gd name="T3" fmla="*/ 11 h 56"/>
                <a:gd name="T4" fmla="*/ 0 w 78"/>
                <a:gd name="T5" fmla="*/ 16 h 56"/>
                <a:gd name="T6" fmla="*/ 1 w 78"/>
                <a:gd name="T7" fmla="*/ 23 h 56"/>
                <a:gd name="T8" fmla="*/ 4 w 78"/>
                <a:gd name="T9" fmla="*/ 29 h 56"/>
                <a:gd name="T10" fmla="*/ 9 w 78"/>
                <a:gd name="T11" fmla="*/ 22 h 56"/>
                <a:gd name="T12" fmla="*/ 14 w 78"/>
                <a:gd name="T13" fmla="*/ 19 h 56"/>
                <a:gd name="T14" fmla="*/ 20 w 78"/>
                <a:gd name="T15" fmla="*/ 20 h 56"/>
                <a:gd name="T16" fmla="*/ 34 w 78"/>
                <a:gd name="T17" fmla="*/ 20 h 56"/>
                <a:gd name="T18" fmla="*/ 39 w 78"/>
                <a:gd name="T19" fmla="*/ 16 h 56"/>
                <a:gd name="T20" fmla="*/ 26 w 78"/>
                <a:gd name="T21" fmla="*/ 10 h 56"/>
                <a:gd name="T22" fmla="*/ 28 w 78"/>
                <a:gd name="T23" fmla="*/ 7 h 56"/>
                <a:gd name="T24" fmla="*/ 23 w 78"/>
                <a:gd name="T25" fmla="*/ 4 h 56"/>
                <a:gd name="T26" fmla="*/ 9 w 78"/>
                <a:gd name="T27" fmla="*/ 0 h 56"/>
                <a:gd name="T28" fmla="*/ 3 w 78"/>
                <a:gd name="T29" fmla="*/ 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3" name="AutoShape 181"/>
            <p:cNvSpPr>
              <a:spLocks/>
            </p:cNvSpPr>
            <p:nvPr/>
          </p:nvSpPr>
          <p:spPr bwMode="gray">
            <a:xfrm>
              <a:off x="1625345" y="1617725"/>
              <a:ext cx="73152" cy="49430"/>
            </a:xfrm>
            <a:custGeom>
              <a:avLst/>
              <a:gdLst>
                <a:gd name="T0" fmla="*/ 32 w 62"/>
                <a:gd name="T1" fmla="*/ 2 h 44"/>
                <a:gd name="T2" fmla="*/ 30 w 62"/>
                <a:gd name="T3" fmla="*/ 10 h 44"/>
                <a:gd name="T4" fmla="*/ 28 w 62"/>
                <a:gd name="T5" fmla="*/ 15 h 44"/>
                <a:gd name="T6" fmla="*/ 29 w 62"/>
                <a:gd name="T7" fmla="*/ 22 h 44"/>
                <a:gd name="T8" fmla="*/ 18 w 62"/>
                <a:gd name="T9" fmla="*/ 22 h 44"/>
                <a:gd name="T10" fmla="*/ 7 w 62"/>
                <a:gd name="T11" fmla="*/ 21 h 44"/>
                <a:gd name="T12" fmla="*/ 0 w 62"/>
                <a:gd name="T13" fmla="*/ 18 h 44"/>
                <a:gd name="T14" fmla="*/ 5 w 62"/>
                <a:gd name="T15" fmla="*/ 15 h 44"/>
                <a:gd name="T16" fmla="*/ 14 w 62"/>
                <a:gd name="T17" fmla="*/ 15 h 44"/>
                <a:gd name="T18" fmla="*/ 23 w 62"/>
                <a:gd name="T19" fmla="*/ 16 h 44"/>
                <a:gd name="T20" fmla="*/ 20 w 62"/>
                <a:gd name="T21" fmla="*/ 6 h 44"/>
                <a:gd name="T22" fmla="*/ 15 w 62"/>
                <a:gd name="T23" fmla="*/ 3 h 44"/>
                <a:gd name="T24" fmla="*/ 14 w 62"/>
                <a:gd name="T25" fmla="*/ 0 h 44"/>
                <a:gd name="T26" fmla="*/ 25 w 62"/>
                <a:gd name="T27" fmla="*/ 1 h 44"/>
                <a:gd name="T28" fmla="*/ 32 w 62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4" name="AutoShape 182"/>
            <p:cNvSpPr>
              <a:spLocks/>
            </p:cNvSpPr>
            <p:nvPr/>
          </p:nvSpPr>
          <p:spPr bwMode="gray">
            <a:xfrm>
              <a:off x="1689353" y="1561554"/>
              <a:ext cx="4572" cy="2247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2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5" name="AutoShape 183"/>
            <p:cNvSpPr>
              <a:spLocks/>
            </p:cNvSpPr>
            <p:nvPr/>
          </p:nvSpPr>
          <p:spPr bwMode="gray">
            <a:xfrm>
              <a:off x="1700783" y="1561554"/>
              <a:ext cx="4572" cy="2247"/>
            </a:xfrm>
            <a:custGeom>
              <a:avLst/>
              <a:gdLst>
                <a:gd name="T0" fmla="*/ 2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6" name="AutoShape 184"/>
            <p:cNvSpPr>
              <a:spLocks/>
            </p:cNvSpPr>
            <p:nvPr/>
          </p:nvSpPr>
          <p:spPr bwMode="gray">
            <a:xfrm>
              <a:off x="1947670" y="1777251"/>
              <a:ext cx="4572" cy="11234"/>
            </a:xfrm>
            <a:custGeom>
              <a:avLst/>
              <a:gdLst>
                <a:gd name="T0" fmla="*/ 1 w 4"/>
                <a:gd name="T1" fmla="*/ 5 h 8"/>
                <a:gd name="T2" fmla="*/ 0 w 4"/>
                <a:gd name="T3" fmla="*/ 3 h 8"/>
                <a:gd name="T4" fmla="*/ 2 w 4"/>
                <a:gd name="T5" fmla="*/ 0 h 8"/>
                <a:gd name="T6" fmla="*/ 1 w 4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3" y="8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7" name="AutoShape 185"/>
            <p:cNvSpPr>
              <a:spLocks/>
            </p:cNvSpPr>
            <p:nvPr/>
          </p:nvSpPr>
          <p:spPr bwMode="gray">
            <a:xfrm>
              <a:off x="1323593" y="1862631"/>
              <a:ext cx="80010" cy="83133"/>
            </a:xfrm>
            <a:custGeom>
              <a:avLst/>
              <a:gdLst>
                <a:gd name="T0" fmla="*/ 7 w 71"/>
                <a:gd name="T1" fmla="*/ 18 h 76"/>
                <a:gd name="T2" fmla="*/ 0 w 71"/>
                <a:gd name="T3" fmla="*/ 9 h 76"/>
                <a:gd name="T4" fmla="*/ 1 w 71"/>
                <a:gd name="T5" fmla="*/ 3 h 76"/>
                <a:gd name="T6" fmla="*/ 1 w 71"/>
                <a:gd name="T7" fmla="*/ 2 h 76"/>
                <a:gd name="T8" fmla="*/ 2 w 71"/>
                <a:gd name="T9" fmla="*/ 0 h 76"/>
                <a:gd name="T10" fmla="*/ 18 w 71"/>
                <a:gd name="T11" fmla="*/ 3 h 76"/>
                <a:gd name="T12" fmla="*/ 25 w 71"/>
                <a:gd name="T13" fmla="*/ 2 h 76"/>
                <a:gd name="T14" fmla="*/ 30 w 71"/>
                <a:gd name="T15" fmla="*/ 10 h 76"/>
                <a:gd name="T16" fmla="*/ 35 w 71"/>
                <a:gd name="T17" fmla="*/ 18 h 76"/>
                <a:gd name="T18" fmla="*/ 31 w 71"/>
                <a:gd name="T19" fmla="*/ 19 h 76"/>
                <a:gd name="T20" fmla="*/ 31 w 71"/>
                <a:gd name="T21" fmla="*/ 28 h 76"/>
                <a:gd name="T22" fmla="*/ 31 w 71"/>
                <a:gd name="T23" fmla="*/ 37 h 76"/>
                <a:gd name="T24" fmla="*/ 25 w 71"/>
                <a:gd name="T25" fmla="*/ 29 h 76"/>
                <a:gd name="T26" fmla="*/ 25 w 71"/>
                <a:gd name="T27" fmla="*/ 32 h 76"/>
                <a:gd name="T28" fmla="*/ 23 w 71"/>
                <a:gd name="T29" fmla="*/ 28 h 76"/>
                <a:gd name="T30" fmla="*/ 20 w 71"/>
                <a:gd name="T31" fmla="*/ 22 h 76"/>
                <a:gd name="T32" fmla="*/ 13 w 71"/>
                <a:gd name="T33" fmla="*/ 16 h 76"/>
                <a:gd name="T34" fmla="*/ 7 w 71"/>
                <a:gd name="T35" fmla="*/ 10 h 76"/>
                <a:gd name="T36" fmla="*/ 9 w 71"/>
                <a:gd name="T37" fmla="*/ 17 h 76"/>
                <a:gd name="T38" fmla="*/ 7 w 71"/>
                <a:gd name="T39" fmla="*/ 1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8" name="AutoShape 186"/>
            <p:cNvSpPr>
              <a:spLocks/>
            </p:cNvSpPr>
            <p:nvPr/>
          </p:nvSpPr>
          <p:spPr bwMode="gray">
            <a:xfrm>
              <a:off x="1721357" y="1817694"/>
              <a:ext cx="4572" cy="6741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3 h 5"/>
                <a:gd name="T6" fmla="*/ 1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9" name="AutoShape 187"/>
            <p:cNvSpPr>
              <a:spLocks/>
            </p:cNvSpPr>
            <p:nvPr/>
          </p:nvSpPr>
          <p:spPr bwMode="gray">
            <a:xfrm>
              <a:off x="1981960" y="1797472"/>
              <a:ext cx="4572" cy="8987"/>
            </a:xfrm>
            <a:custGeom>
              <a:avLst/>
              <a:gdLst>
                <a:gd name="T0" fmla="*/ 2 w 5"/>
                <a:gd name="T1" fmla="*/ 3 h 7"/>
                <a:gd name="T2" fmla="*/ 1 w 5"/>
                <a:gd name="T3" fmla="*/ 4 h 7"/>
                <a:gd name="T4" fmla="*/ 0 w 5"/>
                <a:gd name="T5" fmla="*/ 0 h 7"/>
                <a:gd name="T6" fmla="*/ 2 w 5"/>
                <a:gd name="T7" fmla="*/ 3 h 7"/>
                <a:gd name="T8" fmla="*/ 2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0" name="AutoShape 188"/>
            <p:cNvSpPr>
              <a:spLocks/>
            </p:cNvSpPr>
            <p:nvPr/>
          </p:nvSpPr>
          <p:spPr bwMode="gray">
            <a:xfrm>
              <a:off x="1940812" y="1736808"/>
              <a:ext cx="4572" cy="11234"/>
            </a:xfrm>
            <a:custGeom>
              <a:avLst/>
              <a:gdLst>
                <a:gd name="T0" fmla="*/ 2 w 4"/>
                <a:gd name="T1" fmla="*/ 3 h 9"/>
                <a:gd name="T2" fmla="*/ 1 w 4"/>
                <a:gd name="T3" fmla="*/ 5 h 9"/>
                <a:gd name="T4" fmla="*/ 0 w 4"/>
                <a:gd name="T5" fmla="*/ 0 h 9"/>
                <a:gd name="T6" fmla="*/ 2 w 4"/>
                <a:gd name="T7" fmla="*/ 0 h 9"/>
                <a:gd name="T8" fmla="*/ 2 w 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6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1" name="AutoShape 189"/>
            <p:cNvSpPr>
              <a:spLocks/>
            </p:cNvSpPr>
            <p:nvPr/>
          </p:nvSpPr>
          <p:spPr bwMode="gray">
            <a:xfrm>
              <a:off x="1225295" y="1768263"/>
              <a:ext cx="54864" cy="35949"/>
            </a:xfrm>
            <a:custGeom>
              <a:avLst/>
              <a:gdLst>
                <a:gd name="T0" fmla="*/ 24 w 48"/>
                <a:gd name="T1" fmla="*/ 12 h 33"/>
                <a:gd name="T2" fmla="*/ 22 w 48"/>
                <a:gd name="T3" fmla="*/ 16 h 33"/>
                <a:gd name="T4" fmla="*/ 15 w 48"/>
                <a:gd name="T5" fmla="*/ 15 h 33"/>
                <a:gd name="T6" fmla="*/ 8 w 48"/>
                <a:gd name="T7" fmla="*/ 12 h 33"/>
                <a:gd name="T8" fmla="*/ 0 w 48"/>
                <a:gd name="T9" fmla="*/ 9 h 33"/>
                <a:gd name="T10" fmla="*/ 9 w 48"/>
                <a:gd name="T11" fmla="*/ 0 h 33"/>
                <a:gd name="T12" fmla="*/ 15 w 48"/>
                <a:gd name="T13" fmla="*/ 5 h 33"/>
                <a:gd name="T14" fmla="*/ 24 w 48"/>
                <a:gd name="T15" fmla="*/ 7 h 33"/>
                <a:gd name="T16" fmla="*/ 24 w 48"/>
                <a:gd name="T17" fmla="*/ 1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2" name="AutoShape 190"/>
            <p:cNvSpPr>
              <a:spLocks/>
            </p:cNvSpPr>
            <p:nvPr/>
          </p:nvSpPr>
          <p:spPr bwMode="gray">
            <a:xfrm>
              <a:off x="1924810" y="1828928"/>
              <a:ext cx="6858" cy="6741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1 h 6"/>
                <a:gd name="T4" fmla="*/ 3 w 5"/>
                <a:gd name="T5" fmla="*/ 0 h 6"/>
                <a:gd name="T6" fmla="*/ 2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2 w 5"/>
                <a:gd name="T13" fmla="*/ 2 h 6"/>
                <a:gd name="T14" fmla="*/ 1 w 5"/>
                <a:gd name="T15" fmla="*/ 2 h 6"/>
                <a:gd name="T16" fmla="*/ 1 w 5"/>
                <a:gd name="T17" fmla="*/ 2 h 6"/>
                <a:gd name="T18" fmla="*/ 1 w 5"/>
                <a:gd name="T19" fmla="*/ 3 h 6"/>
                <a:gd name="T20" fmla="*/ 1 w 5"/>
                <a:gd name="T21" fmla="*/ 3 h 6"/>
                <a:gd name="T22" fmla="*/ 0 w 5"/>
                <a:gd name="T23" fmla="*/ 3 h 6"/>
                <a:gd name="T24" fmla="*/ 1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3 h 6"/>
                <a:gd name="T32" fmla="*/ 3 w 5"/>
                <a:gd name="T33" fmla="*/ 3 h 6"/>
                <a:gd name="T34" fmla="*/ 3 w 5"/>
                <a:gd name="T35" fmla="*/ 2 h 6"/>
                <a:gd name="T36" fmla="*/ 3 w 5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6"/>
                <a:gd name="T59" fmla="*/ 5 w 5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6">
                  <a:moveTo>
                    <a:pt x="5" y="3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3" name="AutoShape 191"/>
            <p:cNvSpPr>
              <a:spLocks/>
            </p:cNvSpPr>
            <p:nvPr/>
          </p:nvSpPr>
          <p:spPr bwMode="gray">
            <a:xfrm>
              <a:off x="1931668" y="1826681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4" name="AutoShape 192"/>
            <p:cNvSpPr>
              <a:spLocks/>
            </p:cNvSpPr>
            <p:nvPr/>
          </p:nvSpPr>
          <p:spPr bwMode="gray">
            <a:xfrm>
              <a:off x="1243583" y="1727820"/>
              <a:ext cx="157734" cy="80886"/>
            </a:xfrm>
            <a:custGeom>
              <a:avLst/>
              <a:gdLst>
                <a:gd name="T0" fmla="*/ 37 w 137"/>
                <a:gd name="T1" fmla="*/ 24 h 72"/>
                <a:gd name="T2" fmla="*/ 33 w 137"/>
                <a:gd name="T3" fmla="*/ 26 h 72"/>
                <a:gd name="T4" fmla="*/ 28 w 137"/>
                <a:gd name="T5" fmla="*/ 29 h 72"/>
                <a:gd name="T6" fmla="*/ 24 w 137"/>
                <a:gd name="T7" fmla="*/ 36 h 72"/>
                <a:gd name="T8" fmla="*/ 21 w 137"/>
                <a:gd name="T9" fmla="*/ 36 h 72"/>
                <a:gd name="T10" fmla="*/ 20 w 137"/>
                <a:gd name="T11" fmla="*/ 32 h 72"/>
                <a:gd name="T12" fmla="*/ 16 w 137"/>
                <a:gd name="T13" fmla="*/ 30 h 72"/>
                <a:gd name="T14" fmla="*/ 16 w 137"/>
                <a:gd name="T15" fmla="*/ 25 h 72"/>
                <a:gd name="T16" fmla="*/ 7 w 137"/>
                <a:gd name="T17" fmla="*/ 23 h 72"/>
                <a:gd name="T18" fmla="*/ 0 w 137"/>
                <a:gd name="T19" fmla="*/ 18 h 72"/>
                <a:gd name="T20" fmla="*/ 7 w 137"/>
                <a:gd name="T21" fmla="*/ 9 h 72"/>
                <a:gd name="T22" fmla="*/ 15 w 137"/>
                <a:gd name="T23" fmla="*/ 2 h 72"/>
                <a:gd name="T24" fmla="*/ 16 w 137"/>
                <a:gd name="T25" fmla="*/ 2 h 72"/>
                <a:gd name="T26" fmla="*/ 27 w 137"/>
                <a:gd name="T27" fmla="*/ 1 h 72"/>
                <a:gd name="T28" fmla="*/ 37 w 137"/>
                <a:gd name="T29" fmla="*/ 0 h 72"/>
                <a:gd name="T30" fmla="*/ 46 w 137"/>
                <a:gd name="T31" fmla="*/ 1 h 72"/>
                <a:gd name="T32" fmla="*/ 54 w 137"/>
                <a:gd name="T33" fmla="*/ 1 h 72"/>
                <a:gd name="T34" fmla="*/ 61 w 137"/>
                <a:gd name="T35" fmla="*/ 5 h 72"/>
                <a:gd name="T36" fmla="*/ 60 w 137"/>
                <a:gd name="T37" fmla="*/ 5 h 72"/>
                <a:gd name="T38" fmla="*/ 61 w 137"/>
                <a:gd name="T39" fmla="*/ 7 h 72"/>
                <a:gd name="T40" fmla="*/ 64 w 137"/>
                <a:gd name="T41" fmla="*/ 7 h 72"/>
                <a:gd name="T42" fmla="*/ 69 w 137"/>
                <a:gd name="T43" fmla="*/ 11 h 72"/>
                <a:gd name="T44" fmla="*/ 60 w 137"/>
                <a:gd name="T45" fmla="*/ 12 h 72"/>
                <a:gd name="T46" fmla="*/ 51 w 137"/>
                <a:gd name="T47" fmla="*/ 14 h 72"/>
                <a:gd name="T48" fmla="*/ 37 w 137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5" name="AutoShape 193"/>
            <p:cNvSpPr>
              <a:spLocks/>
            </p:cNvSpPr>
            <p:nvPr/>
          </p:nvSpPr>
          <p:spPr bwMode="gray">
            <a:xfrm>
              <a:off x="1945384" y="1757029"/>
              <a:ext cx="9144" cy="11234"/>
            </a:xfrm>
            <a:custGeom>
              <a:avLst/>
              <a:gdLst>
                <a:gd name="T0" fmla="*/ 4 w 8"/>
                <a:gd name="T1" fmla="*/ 4 h 8"/>
                <a:gd name="T2" fmla="*/ 0 w 8"/>
                <a:gd name="T3" fmla="*/ 0 h 8"/>
                <a:gd name="T4" fmla="*/ 4 w 8"/>
                <a:gd name="T5" fmla="*/ 5 h 8"/>
                <a:gd name="T6" fmla="*/ 4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6" name="AutoShape 194"/>
            <p:cNvSpPr>
              <a:spLocks/>
            </p:cNvSpPr>
            <p:nvPr/>
          </p:nvSpPr>
          <p:spPr bwMode="gray">
            <a:xfrm>
              <a:off x="1282445" y="1752535"/>
              <a:ext cx="118872" cy="116836"/>
            </a:xfrm>
            <a:custGeom>
              <a:avLst/>
              <a:gdLst>
                <a:gd name="T0" fmla="*/ 20 w 103"/>
                <a:gd name="T1" fmla="*/ 13 h 103"/>
                <a:gd name="T2" fmla="*/ 16 w 103"/>
                <a:gd name="T3" fmla="*/ 15 h 103"/>
                <a:gd name="T4" fmla="*/ 11 w 103"/>
                <a:gd name="T5" fmla="*/ 18 h 103"/>
                <a:gd name="T6" fmla="*/ 7 w 103"/>
                <a:gd name="T7" fmla="*/ 25 h 103"/>
                <a:gd name="T8" fmla="*/ 4 w 103"/>
                <a:gd name="T9" fmla="*/ 25 h 103"/>
                <a:gd name="T10" fmla="*/ 0 w 103"/>
                <a:gd name="T11" fmla="*/ 26 h 103"/>
                <a:gd name="T12" fmla="*/ 10 w 103"/>
                <a:gd name="T13" fmla="*/ 37 h 103"/>
                <a:gd name="T14" fmla="*/ 20 w 103"/>
                <a:gd name="T15" fmla="*/ 49 h 103"/>
                <a:gd name="T16" fmla="*/ 35 w 103"/>
                <a:gd name="T17" fmla="*/ 52 h 103"/>
                <a:gd name="T18" fmla="*/ 42 w 103"/>
                <a:gd name="T19" fmla="*/ 51 h 103"/>
                <a:gd name="T20" fmla="*/ 42 w 103"/>
                <a:gd name="T21" fmla="*/ 43 h 103"/>
                <a:gd name="T22" fmla="*/ 43 w 103"/>
                <a:gd name="T23" fmla="*/ 36 h 103"/>
                <a:gd name="T24" fmla="*/ 44 w 103"/>
                <a:gd name="T25" fmla="*/ 29 h 103"/>
                <a:gd name="T26" fmla="*/ 45 w 103"/>
                <a:gd name="T27" fmla="*/ 31 h 103"/>
                <a:gd name="T28" fmla="*/ 47 w 103"/>
                <a:gd name="T29" fmla="*/ 22 h 103"/>
                <a:gd name="T30" fmla="*/ 49 w 103"/>
                <a:gd name="T31" fmla="*/ 12 h 103"/>
                <a:gd name="T32" fmla="*/ 49 w 103"/>
                <a:gd name="T33" fmla="*/ 3 h 103"/>
                <a:gd name="T34" fmla="*/ 52 w 103"/>
                <a:gd name="T35" fmla="*/ 0 h 103"/>
                <a:gd name="T36" fmla="*/ 43 w 103"/>
                <a:gd name="T37" fmla="*/ 1 h 103"/>
                <a:gd name="T38" fmla="*/ 34 w 103"/>
                <a:gd name="T39" fmla="*/ 3 h 103"/>
                <a:gd name="T40" fmla="*/ 20 w 103"/>
                <a:gd name="T41" fmla="*/ 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7" name="AutoShape 195"/>
            <p:cNvSpPr>
              <a:spLocks/>
            </p:cNvSpPr>
            <p:nvPr/>
          </p:nvSpPr>
          <p:spPr bwMode="gray">
            <a:xfrm>
              <a:off x="1940812" y="1797472"/>
              <a:ext cx="4572" cy="6741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0 h 6"/>
                <a:gd name="T4" fmla="*/ 0 w 4"/>
                <a:gd name="T5" fmla="*/ 2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3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8" name="AutoShape 196"/>
            <p:cNvSpPr>
              <a:spLocks/>
            </p:cNvSpPr>
            <p:nvPr/>
          </p:nvSpPr>
          <p:spPr bwMode="gray">
            <a:xfrm>
              <a:off x="1915666" y="1691871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9" name="AutoShape 197"/>
            <p:cNvSpPr>
              <a:spLocks/>
            </p:cNvSpPr>
            <p:nvPr/>
          </p:nvSpPr>
          <p:spPr bwMode="gray">
            <a:xfrm>
              <a:off x="1911094" y="1685130"/>
              <a:ext cx="4572" cy="4494"/>
            </a:xfrm>
            <a:custGeom>
              <a:avLst/>
              <a:gdLst>
                <a:gd name="T0" fmla="*/ 2 w 5"/>
                <a:gd name="T1" fmla="*/ 2 h 5"/>
                <a:gd name="T2" fmla="*/ 0 w 5"/>
                <a:gd name="T3" fmla="*/ 0 h 5"/>
                <a:gd name="T4" fmla="*/ 2 w 5"/>
                <a:gd name="T5" fmla="*/ 2 h 5"/>
                <a:gd name="T6" fmla="*/ 2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0" name="AutoShape 198"/>
            <p:cNvSpPr>
              <a:spLocks/>
            </p:cNvSpPr>
            <p:nvPr/>
          </p:nvSpPr>
          <p:spPr bwMode="gray">
            <a:xfrm>
              <a:off x="1933954" y="171658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1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1" name="AutoShape 199"/>
            <p:cNvSpPr>
              <a:spLocks/>
            </p:cNvSpPr>
            <p:nvPr/>
          </p:nvSpPr>
          <p:spPr bwMode="gray">
            <a:xfrm>
              <a:off x="1904236" y="1660415"/>
              <a:ext cx="6858" cy="2247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1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1 h 3"/>
                <a:gd name="T16" fmla="*/ 2 w 5"/>
                <a:gd name="T17" fmla="*/ 1 h 3"/>
                <a:gd name="T18" fmla="*/ 2 w 5"/>
                <a:gd name="T19" fmla="*/ 1 h 3"/>
                <a:gd name="T20" fmla="*/ 2 w 5"/>
                <a:gd name="T21" fmla="*/ 1 h 3"/>
                <a:gd name="T22" fmla="*/ 2 w 5"/>
                <a:gd name="T23" fmla="*/ 0 h 3"/>
                <a:gd name="T24" fmla="*/ 3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2" name="AutoShape 200"/>
            <p:cNvSpPr>
              <a:spLocks/>
            </p:cNvSpPr>
            <p:nvPr/>
          </p:nvSpPr>
          <p:spPr bwMode="gray">
            <a:xfrm>
              <a:off x="1933954" y="1691871"/>
              <a:ext cx="4572" cy="449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3" name="AutoShape 201"/>
            <p:cNvSpPr>
              <a:spLocks/>
            </p:cNvSpPr>
            <p:nvPr/>
          </p:nvSpPr>
          <p:spPr bwMode="gray">
            <a:xfrm>
              <a:off x="1933954" y="1676143"/>
              <a:ext cx="4572" cy="449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4" name="AutoShape 202"/>
            <p:cNvSpPr>
              <a:spLocks/>
            </p:cNvSpPr>
            <p:nvPr/>
          </p:nvSpPr>
          <p:spPr bwMode="gray">
            <a:xfrm>
              <a:off x="1252727" y="1655921"/>
              <a:ext cx="34290" cy="71899"/>
            </a:xfrm>
            <a:custGeom>
              <a:avLst/>
              <a:gdLst>
                <a:gd name="T0" fmla="*/ 9 w 30"/>
                <a:gd name="T1" fmla="*/ 26 h 63"/>
                <a:gd name="T2" fmla="*/ 4 w 30"/>
                <a:gd name="T3" fmla="*/ 32 h 63"/>
                <a:gd name="T4" fmla="*/ 0 w 30"/>
                <a:gd name="T5" fmla="*/ 32 h 63"/>
                <a:gd name="T6" fmla="*/ 2 w 30"/>
                <a:gd name="T7" fmla="*/ 20 h 63"/>
                <a:gd name="T8" fmla="*/ 5 w 30"/>
                <a:gd name="T9" fmla="*/ 8 h 63"/>
                <a:gd name="T10" fmla="*/ 14 w 30"/>
                <a:gd name="T11" fmla="*/ 0 h 63"/>
                <a:gd name="T12" fmla="*/ 15 w 30"/>
                <a:gd name="T13" fmla="*/ 2 h 63"/>
                <a:gd name="T14" fmla="*/ 12 w 30"/>
                <a:gd name="T15" fmla="*/ 14 h 63"/>
                <a:gd name="T16" fmla="*/ 9 w 30"/>
                <a:gd name="T17" fmla="*/ 2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5" name="AutoShape 203"/>
            <p:cNvSpPr>
              <a:spLocks/>
            </p:cNvSpPr>
            <p:nvPr/>
          </p:nvSpPr>
          <p:spPr bwMode="gray">
            <a:xfrm>
              <a:off x="1172717" y="1673896"/>
              <a:ext cx="105156" cy="114589"/>
            </a:xfrm>
            <a:custGeom>
              <a:avLst/>
              <a:gdLst>
                <a:gd name="T0" fmla="*/ 4 w 91"/>
                <a:gd name="T1" fmla="*/ 45 h 102"/>
                <a:gd name="T2" fmla="*/ 0 w 91"/>
                <a:gd name="T3" fmla="*/ 41 h 102"/>
                <a:gd name="T4" fmla="*/ 1 w 91"/>
                <a:gd name="T5" fmla="*/ 32 h 102"/>
                <a:gd name="T6" fmla="*/ 8 w 91"/>
                <a:gd name="T7" fmla="*/ 23 h 102"/>
                <a:gd name="T8" fmla="*/ 22 w 91"/>
                <a:gd name="T9" fmla="*/ 20 h 102"/>
                <a:gd name="T10" fmla="*/ 14 w 91"/>
                <a:gd name="T11" fmla="*/ 9 h 102"/>
                <a:gd name="T12" fmla="*/ 18 w 91"/>
                <a:gd name="T13" fmla="*/ 7 h 102"/>
                <a:gd name="T14" fmla="*/ 19 w 91"/>
                <a:gd name="T15" fmla="*/ 0 h 102"/>
                <a:gd name="T16" fmla="*/ 29 w 91"/>
                <a:gd name="T17" fmla="*/ 0 h 102"/>
                <a:gd name="T18" fmla="*/ 39 w 91"/>
                <a:gd name="T19" fmla="*/ 0 h 102"/>
                <a:gd name="T20" fmla="*/ 37 w 91"/>
                <a:gd name="T21" fmla="*/ 12 h 102"/>
                <a:gd name="T22" fmla="*/ 35 w 91"/>
                <a:gd name="T23" fmla="*/ 24 h 102"/>
                <a:gd name="T24" fmla="*/ 38 w 91"/>
                <a:gd name="T25" fmla="*/ 24 h 102"/>
                <a:gd name="T26" fmla="*/ 42 w 91"/>
                <a:gd name="T27" fmla="*/ 25 h 102"/>
                <a:gd name="T28" fmla="*/ 46 w 91"/>
                <a:gd name="T29" fmla="*/ 26 h 102"/>
                <a:gd name="T30" fmla="*/ 38 w 91"/>
                <a:gd name="T31" fmla="*/ 33 h 102"/>
                <a:gd name="T32" fmla="*/ 31 w 91"/>
                <a:gd name="T33" fmla="*/ 42 h 102"/>
                <a:gd name="T34" fmla="*/ 23 w 91"/>
                <a:gd name="T35" fmla="*/ 51 h 102"/>
                <a:gd name="T36" fmla="*/ 14 w 91"/>
                <a:gd name="T37" fmla="*/ 48 h 102"/>
                <a:gd name="T38" fmla="*/ 4 w 91"/>
                <a:gd name="T39" fmla="*/ 45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6" name="AutoShape 204"/>
            <p:cNvSpPr>
              <a:spLocks/>
            </p:cNvSpPr>
            <p:nvPr/>
          </p:nvSpPr>
          <p:spPr bwMode="gray">
            <a:xfrm>
              <a:off x="1529333" y="1655921"/>
              <a:ext cx="52578" cy="17975"/>
            </a:xfrm>
            <a:custGeom>
              <a:avLst/>
              <a:gdLst>
                <a:gd name="T0" fmla="*/ 9 w 47"/>
                <a:gd name="T1" fmla="*/ 0 h 16"/>
                <a:gd name="T2" fmla="*/ 0 w 47"/>
                <a:gd name="T3" fmla="*/ 3 h 16"/>
                <a:gd name="T4" fmla="*/ 13 w 47"/>
                <a:gd name="T5" fmla="*/ 8 h 16"/>
                <a:gd name="T6" fmla="*/ 23 w 47"/>
                <a:gd name="T7" fmla="*/ 6 h 16"/>
                <a:gd name="T8" fmla="*/ 9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7" name="AutoShape 205"/>
            <p:cNvSpPr>
              <a:spLocks/>
            </p:cNvSpPr>
            <p:nvPr/>
          </p:nvSpPr>
          <p:spPr bwMode="gray">
            <a:xfrm>
              <a:off x="1805939" y="1653674"/>
              <a:ext cx="38862" cy="15728"/>
            </a:xfrm>
            <a:custGeom>
              <a:avLst/>
              <a:gdLst>
                <a:gd name="T0" fmla="*/ 17 w 33"/>
                <a:gd name="T1" fmla="*/ 4 h 14"/>
                <a:gd name="T2" fmla="*/ 16 w 33"/>
                <a:gd name="T3" fmla="*/ 5 h 14"/>
                <a:gd name="T4" fmla="*/ 4 w 33"/>
                <a:gd name="T5" fmla="*/ 7 h 14"/>
                <a:gd name="T6" fmla="*/ 0 w 33"/>
                <a:gd name="T7" fmla="*/ 6 h 14"/>
                <a:gd name="T8" fmla="*/ 1 w 33"/>
                <a:gd name="T9" fmla="*/ 0 h 14"/>
                <a:gd name="T10" fmla="*/ 17 w 33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8" name="AutoShape 206"/>
            <p:cNvSpPr>
              <a:spLocks/>
            </p:cNvSpPr>
            <p:nvPr/>
          </p:nvSpPr>
          <p:spPr bwMode="gray">
            <a:xfrm>
              <a:off x="1860803" y="1673896"/>
              <a:ext cx="9144" cy="2247"/>
            </a:xfrm>
            <a:custGeom>
              <a:avLst/>
              <a:gdLst>
                <a:gd name="T0" fmla="*/ 4 w 7"/>
                <a:gd name="T1" fmla="*/ 1 h 3"/>
                <a:gd name="T2" fmla="*/ 1 w 7"/>
                <a:gd name="T3" fmla="*/ 0 h 3"/>
                <a:gd name="T4" fmla="*/ 0 w 7"/>
                <a:gd name="T5" fmla="*/ 1 h 3"/>
                <a:gd name="T6" fmla="*/ 4 w 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9" name="AutoShape 207"/>
            <p:cNvSpPr>
              <a:spLocks/>
            </p:cNvSpPr>
            <p:nvPr/>
          </p:nvSpPr>
          <p:spPr bwMode="gray">
            <a:xfrm>
              <a:off x="672084" y="1260477"/>
              <a:ext cx="660653" cy="503292"/>
            </a:xfrm>
            <a:custGeom>
              <a:avLst/>
              <a:gdLst>
                <a:gd name="T0" fmla="*/ 50 w 580"/>
                <a:gd name="T1" fmla="*/ 116 h 449"/>
                <a:gd name="T2" fmla="*/ 42 w 580"/>
                <a:gd name="T3" fmla="*/ 120 h 449"/>
                <a:gd name="T4" fmla="*/ 36 w 580"/>
                <a:gd name="T5" fmla="*/ 108 h 449"/>
                <a:gd name="T6" fmla="*/ 26 w 580"/>
                <a:gd name="T7" fmla="*/ 97 h 449"/>
                <a:gd name="T8" fmla="*/ 27 w 580"/>
                <a:gd name="T9" fmla="*/ 87 h 449"/>
                <a:gd name="T10" fmla="*/ 24 w 580"/>
                <a:gd name="T11" fmla="*/ 78 h 449"/>
                <a:gd name="T12" fmla="*/ 20 w 580"/>
                <a:gd name="T13" fmla="*/ 71 h 449"/>
                <a:gd name="T14" fmla="*/ 14 w 580"/>
                <a:gd name="T15" fmla="*/ 71 h 449"/>
                <a:gd name="T16" fmla="*/ 9 w 580"/>
                <a:gd name="T17" fmla="*/ 65 h 449"/>
                <a:gd name="T18" fmla="*/ 4 w 580"/>
                <a:gd name="T19" fmla="*/ 59 h 449"/>
                <a:gd name="T20" fmla="*/ 12 w 580"/>
                <a:gd name="T21" fmla="*/ 61 h 449"/>
                <a:gd name="T22" fmla="*/ 14 w 580"/>
                <a:gd name="T23" fmla="*/ 48 h 449"/>
                <a:gd name="T24" fmla="*/ 9 w 580"/>
                <a:gd name="T25" fmla="*/ 40 h 449"/>
                <a:gd name="T26" fmla="*/ 3 w 580"/>
                <a:gd name="T27" fmla="*/ 32 h 449"/>
                <a:gd name="T28" fmla="*/ 2 w 580"/>
                <a:gd name="T29" fmla="*/ 17 h 449"/>
                <a:gd name="T30" fmla="*/ 0 w 580"/>
                <a:gd name="T31" fmla="*/ 1 h 449"/>
                <a:gd name="T32" fmla="*/ 12 w 580"/>
                <a:gd name="T33" fmla="*/ 0 h 449"/>
                <a:gd name="T34" fmla="*/ 25 w 580"/>
                <a:gd name="T35" fmla="*/ 0 h 449"/>
                <a:gd name="T36" fmla="*/ 33 w 580"/>
                <a:gd name="T37" fmla="*/ 4 h 449"/>
                <a:gd name="T38" fmla="*/ 42 w 580"/>
                <a:gd name="T39" fmla="*/ 8 h 449"/>
                <a:gd name="T40" fmla="*/ 50 w 580"/>
                <a:gd name="T41" fmla="*/ 12 h 449"/>
                <a:gd name="T42" fmla="*/ 58 w 580"/>
                <a:gd name="T43" fmla="*/ 16 h 449"/>
                <a:gd name="T44" fmla="*/ 73 w 580"/>
                <a:gd name="T45" fmla="*/ 16 h 449"/>
                <a:gd name="T46" fmla="*/ 88 w 580"/>
                <a:gd name="T47" fmla="*/ 16 h 449"/>
                <a:gd name="T48" fmla="*/ 90 w 580"/>
                <a:gd name="T49" fmla="*/ 11 h 449"/>
                <a:gd name="T50" fmla="*/ 107 w 580"/>
                <a:gd name="T51" fmla="*/ 11 h 449"/>
                <a:gd name="T52" fmla="*/ 116 w 580"/>
                <a:gd name="T53" fmla="*/ 23 h 449"/>
                <a:gd name="T54" fmla="*/ 120 w 580"/>
                <a:gd name="T55" fmla="*/ 35 h 449"/>
                <a:gd name="T56" fmla="*/ 126 w 580"/>
                <a:gd name="T57" fmla="*/ 40 h 449"/>
                <a:gd name="T58" fmla="*/ 132 w 580"/>
                <a:gd name="T59" fmla="*/ 45 h 449"/>
                <a:gd name="T60" fmla="*/ 140 w 580"/>
                <a:gd name="T61" fmla="*/ 36 h 449"/>
                <a:gd name="T62" fmla="*/ 154 w 580"/>
                <a:gd name="T63" fmla="*/ 37 h 449"/>
                <a:gd name="T64" fmla="*/ 159 w 580"/>
                <a:gd name="T65" fmla="*/ 48 h 449"/>
                <a:gd name="T66" fmla="*/ 164 w 580"/>
                <a:gd name="T67" fmla="*/ 60 h 449"/>
                <a:gd name="T68" fmla="*/ 167 w 580"/>
                <a:gd name="T69" fmla="*/ 74 h 449"/>
                <a:gd name="T70" fmla="*/ 175 w 580"/>
                <a:gd name="T71" fmla="*/ 80 h 449"/>
                <a:gd name="T72" fmla="*/ 187 w 580"/>
                <a:gd name="T73" fmla="*/ 83 h 449"/>
                <a:gd name="T74" fmla="*/ 181 w 580"/>
                <a:gd name="T75" fmla="*/ 99 h 449"/>
                <a:gd name="T76" fmla="*/ 175 w 580"/>
                <a:gd name="T77" fmla="*/ 116 h 449"/>
                <a:gd name="T78" fmla="*/ 173 w 580"/>
                <a:gd name="T79" fmla="*/ 132 h 449"/>
                <a:gd name="T80" fmla="*/ 176 w 580"/>
                <a:gd name="T81" fmla="*/ 144 h 449"/>
                <a:gd name="T82" fmla="*/ 180 w 580"/>
                <a:gd name="T83" fmla="*/ 156 h 449"/>
                <a:gd name="T84" fmla="*/ 184 w 580"/>
                <a:gd name="T85" fmla="*/ 164 h 449"/>
                <a:gd name="T86" fmla="*/ 187 w 580"/>
                <a:gd name="T87" fmla="*/ 171 h 449"/>
                <a:gd name="T88" fmla="*/ 188 w 580"/>
                <a:gd name="T89" fmla="*/ 172 h 449"/>
                <a:gd name="T90" fmla="*/ 199 w 580"/>
                <a:gd name="T91" fmla="*/ 178 h 449"/>
                <a:gd name="T92" fmla="*/ 209 w 580"/>
                <a:gd name="T93" fmla="*/ 177 h 449"/>
                <a:gd name="T94" fmla="*/ 221 w 580"/>
                <a:gd name="T95" fmla="*/ 174 h 449"/>
                <a:gd name="T96" fmla="*/ 228 w 580"/>
                <a:gd name="T97" fmla="*/ 174 h 449"/>
                <a:gd name="T98" fmla="*/ 233 w 580"/>
                <a:gd name="T99" fmla="*/ 176 h 449"/>
                <a:gd name="T100" fmla="*/ 236 w 580"/>
                <a:gd name="T101" fmla="*/ 173 h 449"/>
                <a:gd name="T102" fmla="*/ 235 w 580"/>
                <a:gd name="T103" fmla="*/ 170 h 449"/>
                <a:gd name="T104" fmla="*/ 244 w 580"/>
                <a:gd name="T105" fmla="*/ 161 h 449"/>
                <a:gd name="T106" fmla="*/ 249 w 580"/>
                <a:gd name="T107" fmla="*/ 146 h 449"/>
                <a:gd name="T108" fmla="*/ 260 w 580"/>
                <a:gd name="T109" fmla="*/ 140 h 449"/>
                <a:gd name="T110" fmla="*/ 271 w 580"/>
                <a:gd name="T111" fmla="*/ 139 h 449"/>
                <a:gd name="T112" fmla="*/ 281 w 580"/>
                <a:gd name="T113" fmla="*/ 138 h 449"/>
                <a:gd name="T114" fmla="*/ 284 w 580"/>
                <a:gd name="T115" fmla="*/ 138 h 449"/>
                <a:gd name="T116" fmla="*/ 288 w 580"/>
                <a:gd name="T117" fmla="*/ 140 h 449"/>
                <a:gd name="T118" fmla="*/ 289 w 580"/>
                <a:gd name="T119" fmla="*/ 143 h 449"/>
                <a:gd name="T120" fmla="*/ 279 w 580"/>
                <a:gd name="T121" fmla="*/ 158 h 449"/>
                <a:gd name="T122" fmla="*/ 277 w 580"/>
                <a:gd name="T123" fmla="*/ 162 h 449"/>
                <a:gd name="T124" fmla="*/ 277 w 580"/>
                <a:gd name="T125" fmla="*/ 164 h 449"/>
                <a:gd name="T126" fmla="*/ 277 w 580"/>
                <a:gd name="T127" fmla="*/ 165 h 44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580"/>
                <a:gd name="T193" fmla="*/ 0 h 449"/>
                <a:gd name="T194" fmla="*/ 580 w 580"/>
                <a:gd name="T195" fmla="*/ 449 h 44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/>
            </a:p>
          </p:txBody>
        </p:sp>
        <p:sp>
          <p:nvSpPr>
            <p:cNvPr id="230" name="AutoShape 208"/>
            <p:cNvSpPr>
              <a:spLocks/>
            </p:cNvSpPr>
            <p:nvPr/>
          </p:nvSpPr>
          <p:spPr bwMode="gray">
            <a:xfrm>
              <a:off x="1554479" y="1467187"/>
              <a:ext cx="13716" cy="22468"/>
            </a:xfrm>
            <a:custGeom>
              <a:avLst/>
              <a:gdLst>
                <a:gd name="T0" fmla="*/ 6 w 12"/>
                <a:gd name="T1" fmla="*/ 9 h 19"/>
                <a:gd name="T2" fmla="*/ 3 w 12"/>
                <a:gd name="T3" fmla="*/ 0 h 19"/>
                <a:gd name="T4" fmla="*/ 0 w 12"/>
                <a:gd name="T5" fmla="*/ 8 h 19"/>
                <a:gd name="T6" fmla="*/ 1 w 12"/>
                <a:gd name="T7" fmla="*/ 10 h 19"/>
                <a:gd name="T8" fmla="*/ 6 w 12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12" y="18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1" name="AutoShape 209"/>
            <p:cNvSpPr>
              <a:spLocks/>
            </p:cNvSpPr>
            <p:nvPr/>
          </p:nvSpPr>
          <p:spPr bwMode="gray">
            <a:xfrm>
              <a:off x="1575053" y="1420003"/>
              <a:ext cx="18288" cy="26962"/>
            </a:xfrm>
            <a:custGeom>
              <a:avLst/>
              <a:gdLst>
                <a:gd name="T0" fmla="*/ 3 w 16"/>
                <a:gd name="T1" fmla="*/ 12 h 24"/>
                <a:gd name="T2" fmla="*/ 5 w 16"/>
                <a:gd name="T3" fmla="*/ 6 h 24"/>
                <a:gd name="T4" fmla="*/ 0 w 16"/>
                <a:gd name="T5" fmla="*/ 0 h 24"/>
                <a:gd name="T6" fmla="*/ 8 w 16"/>
                <a:gd name="T7" fmla="*/ 7 h 24"/>
                <a:gd name="T8" fmla="*/ 3 w 16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2" name="AutoShape 210"/>
            <p:cNvSpPr>
              <a:spLocks/>
            </p:cNvSpPr>
            <p:nvPr/>
          </p:nvSpPr>
          <p:spPr bwMode="gray">
            <a:xfrm>
              <a:off x="1597913" y="1460446"/>
              <a:ext cx="11430" cy="20222"/>
            </a:xfrm>
            <a:custGeom>
              <a:avLst/>
              <a:gdLst>
                <a:gd name="T0" fmla="*/ 3 w 10"/>
                <a:gd name="T1" fmla="*/ 9 h 18"/>
                <a:gd name="T2" fmla="*/ 5 w 10"/>
                <a:gd name="T3" fmla="*/ 5 h 18"/>
                <a:gd name="T4" fmla="*/ 0 w 10"/>
                <a:gd name="T5" fmla="*/ 0 h 18"/>
                <a:gd name="T6" fmla="*/ 0 w 10"/>
                <a:gd name="T7" fmla="*/ 1 h 18"/>
                <a:gd name="T8" fmla="*/ 3 w 10"/>
                <a:gd name="T9" fmla="*/ 3 h 18"/>
                <a:gd name="T10" fmla="*/ 5 w 10"/>
                <a:gd name="T11" fmla="*/ 5 h 18"/>
                <a:gd name="T12" fmla="*/ 3 w 10"/>
                <a:gd name="T13" fmla="*/ 8 h 18"/>
                <a:gd name="T14" fmla="*/ 3 w 1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6" y="18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7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3" name="AutoShape 211"/>
            <p:cNvSpPr>
              <a:spLocks/>
            </p:cNvSpPr>
            <p:nvPr/>
          </p:nvSpPr>
          <p:spPr bwMode="gray">
            <a:xfrm>
              <a:off x="1655063" y="1575035"/>
              <a:ext cx="16002" cy="11234"/>
            </a:xfrm>
            <a:custGeom>
              <a:avLst/>
              <a:gdLst>
                <a:gd name="T0" fmla="*/ 7 w 14"/>
                <a:gd name="T1" fmla="*/ 0 h 9"/>
                <a:gd name="T2" fmla="*/ 7 w 14"/>
                <a:gd name="T3" fmla="*/ 2 h 9"/>
                <a:gd name="T4" fmla="*/ 0 w 14"/>
                <a:gd name="T5" fmla="*/ 5 h 9"/>
                <a:gd name="T6" fmla="*/ 7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4" name="AutoShape 212"/>
            <p:cNvSpPr>
              <a:spLocks/>
            </p:cNvSpPr>
            <p:nvPr/>
          </p:nvSpPr>
          <p:spPr bwMode="gray">
            <a:xfrm>
              <a:off x="1645919" y="1539086"/>
              <a:ext cx="9144" cy="8987"/>
            </a:xfrm>
            <a:custGeom>
              <a:avLst/>
              <a:gdLst>
                <a:gd name="T0" fmla="*/ 4 w 7"/>
                <a:gd name="T1" fmla="*/ 1 h 9"/>
                <a:gd name="T2" fmla="*/ 2 w 7"/>
                <a:gd name="T3" fmla="*/ 0 h 9"/>
                <a:gd name="T4" fmla="*/ 0 w 7"/>
                <a:gd name="T5" fmla="*/ 4 h 9"/>
                <a:gd name="T6" fmla="*/ 4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5" name="AutoShape 213"/>
            <p:cNvSpPr>
              <a:spLocks/>
            </p:cNvSpPr>
            <p:nvPr/>
          </p:nvSpPr>
          <p:spPr bwMode="gray">
            <a:xfrm>
              <a:off x="1545335" y="1426744"/>
              <a:ext cx="27432" cy="2247"/>
            </a:xfrm>
            <a:custGeom>
              <a:avLst/>
              <a:gdLst>
                <a:gd name="T0" fmla="*/ 4 w 23"/>
                <a:gd name="T1" fmla="*/ 0 h 1"/>
                <a:gd name="T2" fmla="*/ 12 w 23"/>
                <a:gd name="T3" fmla="*/ 0 h 1"/>
                <a:gd name="T4" fmla="*/ 7 w 23"/>
                <a:gd name="T5" fmla="*/ 1 h 1"/>
                <a:gd name="T6" fmla="*/ 0 w 23"/>
                <a:gd name="T7" fmla="*/ 0 h 1"/>
                <a:gd name="T8" fmla="*/ 4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8" y="0"/>
                  </a:moveTo>
                  <a:lnTo>
                    <a:pt x="23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6" name="AutoShape 214"/>
            <p:cNvSpPr>
              <a:spLocks/>
            </p:cNvSpPr>
            <p:nvPr/>
          </p:nvSpPr>
          <p:spPr bwMode="gray">
            <a:xfrm>
              <a:off x="1563623" y="1494149"/>
              <a:ext cx="6858" cy="11234"/>
            </a:xfrm>
            <a:custGeom>
              <a:avLst/>
              <a:gdLst>
                <a:gd name="T0" fmla="*/ 3 w 6"/>
                <a:gd name="T1" fmla="*/ 4 h 9"/>
                <a:gd name="T2" fmla="*/ 2 w 6"/>
                <a:gd name="T3" fmla="*/ 2 h 9"/>
                <a:gd name="T4" fmla="*/ 0 w 6"/>
                <a:gd name="T5" fmla="*/ 0 h 9"/>
                <a:gd name="T6" fmla="*/ 2 w 6"/>
                <a:gd name="T7" fmla="*/ 5 h 9"/>
                <a:gd name="T8" fmla="*/ 3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7" name="AutoShape 215"/>
            <p:cNvSpPr>
              <a:spLocks/>
            </p:cNvSpPr>
            <p:nvPr/>
          </p:nvSpPr>
          <p:spPr bwMode="gray">
            <a:xfrm>
              <a:off x="4873748" y="2732158"/>
              <a:ext cx="13716" cy="898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4 h 9"/>
                <a:gd name="T4" fmla="*/ 6 w 11"/>
                <a:gd name="T5" fmla="*/ 1 h 9"/>
                <a:gd name="T6" fmla="*/ 5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0"/>
                  </a:moveTo>
                  <a:lnTo>
                    <a:pt x="0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8" name="AutoShape 216"/>
            <p:cNvSpPr>
              <a:spLocks/>
            </p:cNvSpPr>
            <p:nvPr/>
          </p:nvSpPr>
          <p:spPr bwMode="gray">
            <a:xfrm>
              <a:off x="6192769" y="2471524"/>
              <a:ext cx="996695" cy="786394"/>
            </a:xfrm>
            <a:custGeom>
              <a:avLst/>
              <a:gdLst>
                <a:gd name="T0" fmla="*/ 255 w 872"/>
                <a:gd name="T1" fmla="*/ 7 h 700"/>
                <a:gd name="T2" fmla="*/ 250 w 872"/>
                <a:gd name="T3" fmla="*/ 7 h 700"/>
                <a:gd name="T4" fmla="*/ 247 w 872"/>
                <a:gd name="T5" fmla="*/ 6 h 700"/>
                <a:gd name="T6" fmla="*/ 246 w 872"/>
                <a:gd name="T7" fmla="*/ 7 h 700"/>
                <a:gd name="T8" fmla="*/ 243 w 872"/>
                <a:gd name="T9" fmla="*/ 6 h 700"/>
                <a:gd name="T10" fmla="*/ 247 w 872"/>
                <a:gd name="T11" fmla="*/ 9 h 700"/>
                <a:gd name="T12" fmla="*/ 251 w 872"/>
                <a:gd name="T13" fmla="*/ 12 h 700"/>
                <a:gd name="T14" fmla="*/ 250 w 872"/>
                <a:gd name="T15" fmla="*/ 17 h 700"/>
                <a:gd name="T16" fmla="*/ 247 w 872"/>
                <a:gd name="T17" fmla="*/ 19 h 700"/>
                <a:gd name="T18" fmla="*/ 236 w 872"/>
                <a:gd name="T19" fmla="*/ 17 h 700"/>
                <a:gd name="T20" fmla="*/ 233 w 872"/>
                <a:gd name="T21" fmla="*/ 19 h 700"/>
                <a:gd name="T22" fmla="*/ 230 w 872"/>
                <a:gd name="T23" fmla="*/ 22 h 700"/>
                <a:gd name="T24" fmla="*/ 228 w 872"/>
                <a:gd name="T25" fmla="*/ 21 h 700"/>
                <a:gd name="T26" fmla="*/ 227 w 872"/>
                <a:gd name="T27" fmla="*/ 23 h 700"/>
                <a:gd name="T28" fmla="*/ 223 w 872"/>
                <a:gd name="T29" fmla="*/ 30 h 700"/>
                <a:gd name="T30" fmla="*/ 221 w 872"/>
                <a:gd name="T31" fmla="*/ 33 h 700"/>
                <a:gd name="T32" fmla="*/ 218 w 872"/>
                <a:gd name="T33" fmla="*/ 37 h 700"/>
                <a:gd name="T34" fmla="*/ 213 w 872"/>
                <a:gd name="T35" fmla="*/ 46 h 700"/>
                <a:gd name="T36" fmla="*/ 216 w 872"/>
                <a:gd name="T37" fmla="*/ 47 h 700"/>
                <a:gd name="T38" fmla="*/ 218 w 872"/>
                <a:gd name="T39" fmla="*/ 49 h 700"/>
                <a:gd name="T40" fmla="*/ 215 w 872"/>
                <a:gd name="T41" fmla="*/ 53 h 700"/>
                <a:gd name="T42" fmla="*/ 218 w 872"/>
                <a:gd name="T43" fmla="*/ 57 h 700"/>
                <a:gd name="T44" fmla="*/ 210 w 872"/>
                <a:gd name="T45" fmla="*/ 51 h 700"/>
                <a:gd name="T46" fmla="*/ 209 w 872"/>
                <a:gd name="T47" fmla="*/ 53 h 700"/>
                <a:gd name="T48" fmla="*/ 201 w 872"/>
                <a:gd name="T49" fmla="*/ 49 h 700"/>
                <a:gd name="T50" fmla="*/ 199 w 872"/>
                <a:gd name="T51" fmla="*/ 56 h 700"/>
                <a:gd name="T52" fmla="*/ 197 w 872"/>
                <a:gd name="T53" fmla="*/ 56 h 700"/>
                <a:gd name="T54" fmla="*/ 195 w 872"/>
                <a:gd name="T55" fmla="*/ 58 h 700"/>
                <a:gd name="T56" fmla="*/ 195 w 872"/>
                <a:gd name="T57" fmla="*/ 55 h 700"/>
                <a:gd name="T58" fmla="*/ 198 w 872"/>
                <a:gd name="T59" fmla="*/ 48 h 700"/>
                <a:gd name="T60" fmla="*/ 187 w 872"/>
                <a:gd name="T61" fmla="*/ 37 h 700"/>
                <a:gd name="T62" fmla="*/ 186 w 872"/>
                <a:gd name="T63" fmla="*/ 39 h 700"/>
                <a:gd name="T64" fmla="*/ 181 w 872"/>
                <a:gd name="T65" fmla="*/ 41 h 700"/>
                <a:gd name="T66" fmla="*/ 180 w 872"/>
                <a:gd name="T67" fmla="*/ 40 h 700"/>
                <a:gd name="T68" fmla="*/ 178 w 872"/>
                <a:gd name="T69" fmla="*/ 41 h 700"/>
                <a:gd name="T70" fmla="*/ 176 w 872"/>
                <a:gd name="T71" fmla="*/ 41 h 700"/>
                <a:gd name="T72" fmla="*/ 174 w 872"/>
                <a:gd name="T73" fmla="*/ 47 h 700"/>
                <a:gd name="T74" fmla="*/ 172 w 872"/>
                <a:gd name="T75" fmla="*/ 44 h 700"/>
                <a:gd name="T76" fmla="*/ 166 w 872"/>
                <a:gd name="T77" fmla="*/ 50 h 700"/>
                <a:gd name="T78" fmla="*/ 167 w 872"/>
                <a:gd name="T79" fmla="*/ 54 h 700"/>
                <a:gd name="T80" fmla="*/ 162 w 872"/>
                <a:gd name="T81" fmla="*/ 53 h 700"/>
                <a:gd name="T82" fmla="*/ 165 w 872"/>
                <a:gd name="T83" fmla="*/ 59 h 700"/>
                <a:gd name="T84" fmla="*/ 159 w 872"/>
                <a:gd name="T85" fmla="*/ 57 h 700"/>
                <a:gd name="T86" fmla="*/ 156 w 872"/>
                <a:gd name="T87" fmla="*/ 61 h 700"/>
                <a:gd name="T88" fmla="*/ 157 w 872"/>
                <a:gd name="T89" fmla="*/ 62 h 700"/>
                <a:gd name="T90" fmla="*/ 159 w 872"/>
                <a:gd name="T91" fmla="*/ 62 h 700"/>
                <a:gd name="T92" fmla="*/ 156 w 872"/>
                <a:gd name="T93" fmla="*/ 65 h 700"/>
                <a:gd name="T94" fmla="*/ 155 w 872"/>
                <a:gd name="T95" fmla="*/ 68 h 700"/>
                <a:gd name="T96" fmla="*/ 158 w 872"/>
                <a:gd name="T97" fmla="*/ 70 h 700"/>
                <a:gd name="T98" fmla="*/ 152 w 872"/>
                <a:gd name="T99" fmla="*/ 69 h 700"/>
                <a:gd name="T100" fmla="*/ 149 w 872"/>
                <a:gd name="T101" fmla="*/ 69 h 700"/>
                <a:gd name="T102" fmla="*/ 147 w 872"/>
                <a:gd name="T103" fmla="*/ 68 h 700"/>
                <a:gd name="T104" fmla="*/ 146 w 872"/>
                <a:gd name="T105" fmla="*/ 71 h 700"/>
                <a:gd name="T106" fmla="*/ 147 w 872"/>
                <a:gd name="T107" fmla="*/ 77 h 700"/>
                <a:gd name="T108" fmla="*/ 144 w 872"/>
                <a:gd name="T109" fmla="*/ 78 h 700"/>
                <a:gd name="T110" fmla="*/ 144 w 872"/>
                <a:gd name="T111" fmla="*/ 88 h 700"/>
                <a:gd name="T112" fmla="*/ 141 w 872"/>
                <a:gd name="T113" fmla="*/ 79 h 700"/>
                <a:gd name="T114" fmla="*/ 138 w 872"/>
                <a:gd name="T115" fmla="*/ 70 h 700"/>
                <a:gd name="T116" fmla="*/ 134 w 872"/>
                <a:gd name="T117" fmla="*/ 74 h 700"/>
                <a:gd name="T118" fmla="*/ 127 w 872"/>
                <a:gd name="T119" fmla="*/ 83 h 700"/>
                <a:gd name="T120" fmla="*/ 127 w 872"/>
                <a:gd name="T121" fmla="*/ 91 h 700"/>
                <a:gd name="T122" fmla="*/ 116 w 872"/>
                <a:gd name="T123" fmla="*/ 103 h 700"/>
                <a:gd name="T124" fmla="*/ 108 w 872"/>
                <a:gd name="T125" fmla="*/ 108 h 700"/>
                <a:gd name="T126" fmla="*/ 100 w 872"/>
                <a:gd name="T127" fmla="*/ 113 h 7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72"/>
                <a:gd name="T193" fmla="*/ 0 h 700"/>
                <a:gd name="T194" fmla="*/ 872 w 872"/>
                <a:gd name="T195" fmla="*/ 700 h 7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72" h="700">
                  <a:moveTo>
                    <a:pt x="510" y="15"/>
                  </a:moveTo>
                  <a:lnTo>
                    <a:pt x="501" y="14"/>
                  </a:lnTo>
                  <a:lnTo>
                    <a:pt x="495" y="12"/>
                  </a:lnTo>
                  <a:lnTo>
                    <a:pt x="492" y="15"/>
                  </a:lnTo>
                  <a:lnTo>
                    <a:pt x="486" y="13"/>
                  </a:lnTo>
                  <a:lnTo>
                    <a:pt x="495" y="18"/>
                  </a:lnTo>
                  <a:lnTo>
                    <a:pt x="503" y="24"/>
                  </a:lnTo>
                  <a:lnTo>
                    <a:pt x="500" y="33"/>
                  </a:lnTo>
                  <a:lnTo>
                    <a:pt x="494" y="37"/>
                  </a:lnTo>
                  <a:lnTo>
                    <a:pt x="473" y="33"/>
                  </a:lnTo>
                  <a:lnTo>
                    <a:pt x="466" y="38"/>
                  </a:lnTo>
                  <a:lnTo>
                    <a:pt x="460" y="45"/>
                  </a:lnTo>
                  <a:lnTo>
                    <a:pt x="456" y="42"/>
                  </a:lnTo>
                  <a:lnTo>
                    <a:pt x="454" y="46"/>
                  </a:lnTo>
                  <a:lnTo>
                    <a:pt x="446" y="60"/>
                  </a:lnTo>
                  <a:lnTo>
                    <a:pt x="443" y="66"/>
                  </a:lnTo>
                  <a:lnTo>
                    <a:pt x="435" y="73"/>
                  </a:lnTo>
                  <a:lnTo>
                    <a:pt x="425" y="92"/>
                  </a:lnTo>
                  <a:lnTo>
                    <a:pt x="431" y="94"/>
                  </a:lnTo>
                  <a:lnTo>
                    <a:pt x="435" y="98"/>
                  </a:lnTo>
                  <a:lnTo>
                    <a:pt x="429" y="106"/>
                  </a:lnTo>
                  <a:lnTo>
                    <a:pt x="436" y="115"/>
                  </a:lnTo>
                  <a:lnTo>
                    <a:pt x="419" y="103"/>
                  </a:lnTo>
                  <a:lnTo>
                    <a:pt x="417" y="106"/>
                  </a:lnTo>
                  <a:lnTo>
                    <a:pt x="402" y="99"/>
                  </a:lnTo>
                  <a:lnTo>
                    <a:pt x="398" y="112"/>
                  </a:lnTo>
                  <a:lnTo>
                    <a:pt x="394" y="112"/>
                  </a:lnTo>
                  <a:lnTo>
                    <a:pt x="389" y="116"/>
                  </a:lnTo>
                  <a:lnTo>
                    <a:pt x="390" y="110"/>
                  </a:lnTo>
                  <a:lnTo>
                    <a:pt x="395" y="96"/>
                  </a:lnTo>
                  <a:lnTo>
                    <a:pt x="374" y="73"/>
                  </a:lnTo>
                  <a:lnTo>
                    <a:pt x="371" y="78"/>
                  </a:lnTo>
                  <a:lnTo>
                    <a:pt x="362" y="82"/>
                  </a:lnTo>
                  <a:lnTo>
                    <a:pt x="360" y="79"/>
                  </a:lnTo>
                  <a:lnTo>
                    <a:pt x="356" y="82"/>
                  </a:lnTo>
                  <a:lnTo>
                    <a:pt x="351" y="81"/>
                  </a:lnTo>
                  <a:lnTo>
                    <a:pt x="347" y="94"/>
                  </a:lnTo>
                  <a:lnTo>
                    <a:pt x="344" y="88"/>
                  </a:lnTo>
                  <a:lnTo>
                    <a:pt x="332" y="100"/>
                  </a:lnTo>
                  <a:lnTo>
                    <a:pt x="333" y="108"/>
                  </a:lnTo>
                  <a:lnTo>
                    <a:pt x="324" y="106"/>
                  </a:lnTo>
                  <a:lnTo>
                    <a:pt x="329" y="118"/>
                  </a:lnTo>
                  <a:lnTo>
                    <a:pt x="318" y="114"/>
                  </a:lnTo>
                  <a:lnTo>
                    <a:pt x="311" y="123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1" y="130"/>
                  </a:lnTo>
                  <a:lnTo>
                    <a:pt x="310" y="136"/>
                  </a:lnTo>
                  <a:lnTo>
                    <a:pt x="315" y="139"/>
                  </a:lnTo>
                  <a:lnTo>
                    <a:pt x="304" y="138"/>
                  </a:lnTo>
                  <a:lnTo>
                    <a:pt x="298" y="138"/>
                  </a:lnTo>
                  <a:lnTo>
                    <a:pt x="293" y="136"/>
                  </a:lnTo>
                  <a:lnTo>
                    <a:pt x="291" y="141"/>
                  </a:lnTo>
                  <a:lnTo>
                    <a:pt x="293" y="153"/>
                  </a:lnTo>
                  <a:lnTo>
                    <a:pt x="288" y="156"/>
                  </a:lnTo>
                  <a:lnTo>
                    <a:pt x="288" y="176"/>
                  </a:lnTo>
                  <a:lnTo>
                    <a:pt x="282" y="158"/>
                  </a:lnTo>
                  <a:lnTo>
                    <a:pt x="275" y="140"/>
                  </a:lnTo>
                  <a:lnTo>
                    <a:pt x="268" y="147"/>
                  </a:lnTo>
                  <a:lnTo>
                    <a:pt x="255" y="166"/>
                  </a:lnTo>
                  <a:lnTo>
                    <a:pt x="254" y="183"/>
                  </a:lnTo>
                  <a:lnTo>
                    <a:pt x="233" y="207"/>
                  </a:lnTo>
                  <a:lnTo>
                    <a:pt x="216" y="217"/>
                  </a:lnTo>
                  <a:lnTo>
                    <a:pt x="200" y="226"/>
                  </a:lnTo>
                  <a:lnTo>
                    <a:pt x="174" y="231"/>
                  </a:lnTo>
                  <a:lnTo>
                    <a:pt x="154" y="238"/>
                  </a:lnTo>
                  <a:lnTo>
                    <a:pt x="135" y="244"/>
                  </a:lnTo>
                  <a:lnTo>
                    <a:pt x="129" y="241"/>
                  </a:lnTo>
                  <a:lnTo>
                    <a:pt x="99" y="261"/>
                  </a:lnTo>
                  <a:lnTo>
                    <a:pt x="69" y="282"/>
                  </a:lnTo>
                  <a:lnTo>
                    <a:pt x="60" y="290"/>
                  </a:lnTo>
                  <a:lnTo>
                    <a:pt x="62" y="273"/>
                  </a:lnTo>
                  <a:lnTo>
                    <a:pt x="51" y="297"/>
                  </a:lnTo>
                  <a:lnTo>
                    <a:pt x="40" y="324"/>
                  </a:lnTo>
                  <a:lnTo>
                    <a:pt x="38" y="346"/>
                  </a:lnTo>
                  <a:lnTo>
                    <a:pt x="40" y="363"/>
                  </a:lnTo>
                  <a:lnTo>
                    <a:pt x="42" y="381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0" y="367"/>
                  </a:lnTo>
                  <a:lnTo>
                    <a:pt x="30" y="392"/>
                  </a:lnTo>
                  <a:lnTo>
                    <a:pt x="24" y="381"/>
                  </a:lnTo>
                  <a:lnTo>
                    <a:pt x="23" y="381"/>
                  </a:lnTo>
                  <a:lnTo>
                    <a:pt x="26" y="404"/>
                  </a:lnTo>
                  <a:lnTo>
                    <a:pt x="29" y="427"/>
                  </a:lnTo>
                  <a:lnTo>
                    <a:pt x="32" y="448"/>
                  </a:lnTo>
                  <a:lnTo>
                    <a:pt x="35" y="470"/>
                  </a:lnTo>
                  <a:lnTo>
                    <a:pt x="33" y="488"/>
                  </a:lnTo>
                  <a:lnTo>
                    <a:pt x="32" y="506"/>
                  </a:lnTo>
                  <a:lnTo>
                    <a:pt x="29" y="524"/>
                  </a:lnTo>
                  <a:lnTo>
                    <a:pt x="27" y="542"/>
                  </a:lnTo>
                  <a:lnTo>
                    <a:pt x="11" y="567"/>
                  </a:lnTo>
                  <a:lnTo>
                    <a:pt x="2" y="568"/>
                  </a:lnTo>
                  <a:lnTo>
                    <a:pt x="0" y="584"/>
                  </a:lnTo>
                  <a:lnTo>
                    <a:pt x="15" y="594"/>
                  </a:lnTo>
                  <a:lnTo>
                    <a:pt x="29" y="602"/>
                  </a:lnTo>
                  <a:lnTo>
                    <a:pt x="57" y="600"/>
                  </a:lnTo>
                  <a:lnTo>
                    <a:pt x="82" y="590"/>
                  </a:lnTo>
                  <a:lnTo>
                    <a:pt x="87" y="586"/>
                  </a:lnTo>
                  <a:lnTo>
                    <a:pt x="100" y="576"/>
                  </a:lnTo>
                  <a:lnTo>
                    <a:pt x="124" y="576"/>
                  </a:lnTo>
                  <a:lnTo>
                    <a:pt x="147" y="576"/>
                  </a:lnTo>
                  <a:lnTo>
                    <a:pt x="176" y="574"/>
                  </a:lnTo>
                  <a:lnTo>
                    <a:pt x="196" y="554"/>
                  </a:lnTo>
                  <a:lnTo>
                    <a:pt x="224" y="544"/>
                  </a:lnTo>
                  <a:lnTo>
                    <a:pt x="251" y="534"/>
                  </a:lnTo>
                  <a:lnTo>
                    <a:pt x="278" y="529"/>
                  </a:lnTo>
                  <a:lnTo>
                    <a:pt x="304" y="523"/>
                  </a:lnTo>
                  <a:lnTo>
                    <a:pt x="330" y="519"/>
                  </a:lnTo>
                  <a:lnTo>
                    <a:pt x="357" y="516"/>
                  </a:lnTo>
                  <a:lnTo>
                    <a:pt x="371" y="520"/>
                  </a:lnTo>
                  <a:lnTo>
                    <a:pt x="401" y="531"/>
                  </a:lnTo>
                  <a:lnTo>
                    <a:pt x="407" y="538"/>
                  </a:lnTo>
                  <a:lnTo>
                    <a:pt x="410" y="544"/>
                  </a:lnTo>
                  <a:lnTo>
                    <a:pt x="412" y="555"/>
                  </a:lnTo>
                  <a:lnTo>
                    <a:pt x="414" y="572"/>
                  </a:lnTo>
                  <a:lnTo>
                    <a:pt x="417" y="589"/>
                  </a:lnTo>
                  <a:lnTo>
                    <a:pt x="413" y="589"/>
                  </a:lnTo>
                  <a:lnTo>
                    <a:pt x="423" y="598"/>
                  </a:lnTo>
                  <a:lnTo>
                    <a:pt x="428" y="594"/>
                  </a:lnTo>
                  <a:lnTo>
                    <a:pt x="452" y="572"/>
                  </a:lnTo>
                  <a:lnTo>
                    <a:pt x="477" y="553"/>
                  </a:lnTo>
                  <a:lnTo>
                    <a:pt x="486" y="541"/>
                  </a:lnTo>
                  <a:lnTo>
                    <a:pt x="480" y="559"/>
                  </a:lnTo>
                  <a:lnTo>
                    <a:pt x="466" y="579"/>
                  </a:lnTo>
                  <a:lnTo>
                    <a:pt x="452" y="598"/>
                  </a:lnTo>
                  <a:lnTo>
                    <a:pt x="441" y="606"/>
                  </a:lnTo>
                  <a:lnTo>
                    <a:pt x="456" y="606"/>
                  </a:lnTo>
                  <a:lnTo>
                    <a:pt x="474" y="583"/>
                  </a:lnTo>
                  <a:lnTo>
                    <a:pt x="480" y="595"/>
                  </a:lnTo>
                  <a:lnTo>
                    <a:pt x="462" y="614"/>
                  </a:lnTo>
                  <a:lnTo>
                    <a:pt x="476" y="614"/>
                  </a:lnTo>
                  <a:lnTo>
                    <a:pt x="479" y="615"/>
                  </a:lnTo>
                  <a:lnTo>
                    <a:pt x="484" y="626"/>
                  </a:lnTo>
                  <a:lnTo>
                    <a:pt x="476" y="649"/>
                  </a:lnTo>
                  <a:lnTo>
                    <a:pt x="477" y="674"/>
                  </a:lnTo>
                  <a:lnTo>
                    <a:pt x="497" y="682"/>
                  </a:lnTo>
                  <a:lnTo>
                    <a:pt x="513" y="688"/>
                  </a:lnTo>
                  <a:lnTo>
                    <a:pt x="527" y="694"/>
                  </a:lnTo>
                  <a:lnTo>
                    <a:pt x="559" y="682"/>
                  </a:lnTo>
                  <a:lnTo>
                    <a:pt x="557" y="679"/>
                  </a:lnTo>
                  <a:lnTo>
                    <a:pt x="571" y="673"/>
                  </a:lnTo>
                  <a:lnTo>
                    <a:pt x="562" y="684"/>
                  </a:lnTo>
                  <a:lnTo>
                    <a:pt x="567" y="685"/>
                  </a:lnTo>
                  <a:lnTo>
                    <a:pt x="575" y="685"/>
                  </a:lnTo>
                  <a:lnTo>
                    <a:pt x="579" y="697"/>
                  </a:lnTo>
                  <a:lnTo>
                    <a:pt x="584" y="700"/>
                  </a:lnTo>
                  <a:lnTo>
                    <a:pt x="590" y="693"/>
                  </a:lnTo>
                  <a:lnTo>
                    <a:pt x="629" y="673"/>
                  </a:lnTo>
                  <a:lnTo>
                    <a:pt x="650" y="670"/>
                  </a:lnTo>
                  <a:lnTo>
                    <a:pt x="675" y="662"/>
                  </a:lnTo>
                  <a:lnTo>
                    <a:pt x="686" y="649"/>
                  </a:lnTo>
                  <a:lnTo>
                    <a:pt x="709" y="625"/>
                  </a:lnTo>
                  <a:lnTo>
                    <a:pt x="731" y="600"/>
                  </a:lnTo>
                  <a:lnTo>
                    <a:pt x="751" y="572"/>
                  </a:lnTo>
                  <a:lnTo>
                    <a:pt x="759" y="565"/>
                  </a:lnTo>
                  <a:lnTo>
                    <a:pt x="784" y="544"/>
                  </a:lnTo>
                  <a:lnTo>
                    <a:pt x="794" y="538"/>
                  </a:lnTo>
                  <a:lnTo>
                    <a:pt x="811" y="516"/>
                  </a:lnTo>
                  <a:lnTo>
                    <a:pt x="827" y="493"/>
                  </a:lnTo>
                  <a:lnTo>
                    <a:pt x="844" y="470"/>
                  </a:lnTo>
                  <a:lnTo>
                    <a:pt x="859" y="446"/>
                  </a:lnTo>
                  <a:lnTo>
                    <a:pt x="860" y="429"/>
                  </a:lnTo>
                  <a:lnTo>
                    <a:pt x="860" y="412"/>
                  </a:lnTo>
                  <a:lnTo>
                    <a:pt x="866" y="392"/>
                  </a:lnTo>
                  <a:lnTo>
                    <a:pt x="872" y="373"/>
                  </a:lnTo>
                  <a:lnTo>
                    <a:pt x="869" y="357"/>
                  </a:lnTo>
                  <a:lnTo>
                    <a:pt x="861" y="344"/>
                  </a:lnTo>
                  <a:lnTo>
                    <a:pt x="853" y="330"/>
                  </a:lnTo>
                  <a:lnTo>
                    <a:pt x="839" y="315"/>
                  </a:lnTo>
                  <a:lnTo>
                    <a:pt x="844" y="286"/>
                  </a:lnTo>
                  <a:lnTo>
                    <a:pt x="841" y="291"/>
                  </a:lnTo>
                  <a:lnTo>
                    <a:pt x="831" y="283"/>
                  </a:lnTo>
                  <a:lnTo>
                    <a:pt x="829" y="292"/>
                  </a:lnTo>
                  <a:lnTo>
                    <a:pt x="821" y="286"/>
                  </a:lnTo>
                  <a:lnTo>
                    <a:pt x="821" y="266"/>
                  </a:lnTo>
                  <a:lnTo>
                    <a:pt x="813" y="246"/>
                  </a:lnTo>
                  <a:lnTo>
                    <a:pt x="815" y="240"/>
                  </a:lnTo>
                  <a:lnTo>
                    <a:pt x="809" y="232"/>
                  </a:lnTo>
                  <a:lnTo>
                    <a:pt x="794" y="217"/>
                  </a:lnTo>
                  <a:lnTo>
                    <a:pt x="771" y="198"/>
                  </a:lnTo>
                  <a:lnTo>
                    <a:pt x="770" y="175"/>
                  </a:lnTo>
                  <a:lnTo>
                    <a:pt x="770" y="152"/>
                  </a:lnTo>
                  <a:lnTo>
                    <a:pt x="766" y="134"/>
                  </a:lnTo>
                  <a:lnTo>
                    <a:pt x="769" y="110"/>
                  </a:lnTo>
                  <a:lnTo>
                    <a:pt x="764" y="99"/>
                  </a:lnTo>
                  <a:lnTo>
                    <a:pt x="752" y="86"/>
                  </a:lnTo>
                  <a:lnTo>
                    <a:pt x="737" y="88"/>
                  </a:lnTo>
                  <a:lnTo>
                    <a:pt x="736" y="72"/>
                  </a:lnTo>
                  <a:lnTo>
                    <a:pt x="734" y="54"/>
                  </a:lnTo>
                  <a:lnTo>
                    <a:pt x="731" y="32"/>
                  </a:lnTo>
                  <a:lnTo>
                    <a:pt x="727" y="18"/>
                  </a:lnTo>
                  <a:lnTo>
                    <a:pt x="722" y="6"/>
                  </a:lnTo>
                  <a:lnTo>
                    <a:pt x="721" y="0"/>
                  </a:lnTo>
                  <a:lnTo>
                    <a:pt x="709" y="20"/>
                  </a:lnTo>
                  <a:lnTo>
                    <a:pt x="704" y="31"/>
                  </a:lnTo>
                  <a:lnTo>
                    <a:pt x="699" y="44"/>
                  </a:lnTo>
                  <a:lnTo>
                    <a:pt x="701" y="46"/>
                  </a:lnTo>
                  <a:lnTo>
                    <a:pt x="701" y="49"/>
                  </a:lnTo>
                  <a:lnTo>
                    <a:pt x="694" y="58"/>
                  </a:lnTo>
                  <a:lnTo>
                    <a:pt x="694" y="69"/>
                  </a:lnTo>
                  <a:lnTo>
                    <a:pt x="691" y="69"/>
                  </a:lnTo>
                  <a:lnTo>
                    <a:pt x="688" y="90"/>
                  </a:lnTo>
                  <a:lnTo>
                    <a:pt x="686" y="110"/>
                  </a:lnTo>
                  <a:lnTo>
                    <a:pt x="671" y="138"/>
                  </a:lnTo>
                  <a:lnTo>
                    <a:pt x="656" y="166"/>
                  </a:lnTo>
                  <a:lnTo>
                    <a:pt x="639" y="169"/>
                  </a:lnTo>
                  <a:lnTo>
                    <a:pt x="625" y="157"/>
                  </a:lnTo>
                  <a:lnTo>
                    <a:pt x="602" y="142"/>
                  </a:lnTo>
                  <a:lnTo>
                    <a:pt x="579" y="127"/>
                  </a:lnTo>
                  <a:lnTo>
                    <a:pt x="567" y="112"/>
                  </a:lnTo>
                  <a:lnTo>
                    <a:pt x="554" y="98"/>
                  </a:lnTo>
                  <a:lnTo>
                    <a:pt x="568" y="74"/>
                  </a:lnTo>
                  <a:lnTo>
                    <a:pt x="575" y="60"/>
                  </a:lnTo>
                  <a:lnTo>
                    <a:pt x="579" y="62"/>
                  </a:lnTo>
                  <a:lnTo>
                    <a:pt x="585" y="54"/>
                  </a:lnTo>
                  <a:lnTo>
                    <a:pt x="595" y="38"/>
                  </a:lnTo>
                  <a:lnTo>
                    <a:pt x="585" y="31"/>
                  </a:lnTo>
                  <a:lnTo>
                    <a:pt x="575" y="42"/>
                  </a:lnTo>
                  <a:lnTo>
                    <a:pt x="573" y="34"/>
                  </a:lnTo>
                  <a:lnTo>
                    <a:pt x="568" y="34"/>
                  </a:lnTo>
                  <a:lnTo>
                    <a:pt x="571" y="31"/>
                  </a:lnTo>
                  <a:lnTo>
                    <a:pt x="551" y="34"/>
                  </a:lnTo>
                  <a:lnTo>
                    <a:pt x="537" y="32"/>
                  </a:lnTo>
                  <a:lnTo>
                    <a:pt x="526" y="26"/>
                  </a:lnTo>
                  <a:lnTo>
                    <a:pt x="510" y="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9" name="AutoShape 217"/>
            <p:cNvSpPr>
              <a:spLocks/>
            </p:cNvSpPr>
            <p:nvPr/>
          </p:nvSpPr>
          <p:spPr bwMode="gray">
            <a:xfrm>
              <a:off x="6775698" y="3307349"/>
              <a:ext cx="96012" cy="78639"/>
            </a:xfrm>
            <a:custGeom>
              <a:avLst/>
              <a:gdLst>
                <a:gd name="T0" fmla="*/ 16 w 85"/>
                <a:gd name="T1" fmla="*/ 26 h 69"/>
                <a:gd name="T2" fmla="*/ 5 w 85"/>
                <a:gd name="T3" fmla="*/ 35 h 69"/>
                <a:gd name="T4" fmla="*/ 0 w 85"/>
                <a:gd name="T5" fmla="*/ 31 h 69"/>
                <a:gd name="T6" fmla="*/ 1 w 85"/>
                <a:gd name="T7" fmla="*/ 31 h 69"/>
                <a:gd name="T8" fmla="*/ 0 w 85"/>
                <a:gd name="T9" fmla="*/ 20 h 69"/>
                <a:gd name="T10" fmla="*/ 2 w 85"/>
                <a:gd name="T11" fmla="*/ 19 h 69"/>
                <a:gd name="T12" fmla="*/ 3 w 85"/>
                <a:gd name="T13" fmla="*/ 19 h 69"/>
                <a:gd name="T14" fmla="*/ 4 w 85"/>
                <a:gd name="T15" fmla="*/ 11 h 69"/>
                <a:gd name="T16" fmla="*/ 5 w 85"/>
                <a:gd name="T17" fmla="*/ 2 h 69"/>
                <a:gd name="T18" fmla="*/ 9 w 85"/>
                <a:gd name="T19" fmla="*/ 0 h 69"/>
                <a:gd name="T20" fmla="*/ 17 w 85"/>
                <a:gd name="T21" fmla="*/ 4 h 69"/>
                <a:gd name="T22" fmla="*/ 26 w 85"/>
                <a:gd name="T23" fmla="*/ 7 h 69"/>
                <a:gd name="T24" fmla="*/ 29 w 85"/>
                <a:gd name="T25" fmla="*/ 2 h 69"/>
                <a:gd name="T26" fmla="*/ 42 w 85"/>
                <a:gd name="T27" fmla="*/ 1 h 69"/>
                <a:gd name="T28" fmla="*/ 33 w 85"/>
                <a:gd name="T29" fmla="*/ 17 h 69"/>
                <a:gd name="T30" fmla="*/ 31 w 85"/>
                <a:gd name="T31" fmla="*/ 16 h 69"/>
                <a:gd name="T32" fmla="*/ 19 w 85"/>
                <a:gd name="T33" fmla="*/ 29 h 69"/>
                <a:gd name="T34" fmla="*/ 20 w 85"/>
                <a:gd name="T35" fmla="*/ 28 h 69"/>
                <a:gd name="T36" fmla="*/ 18 w 85"/>
                <a:gd name="T37" fmla="*/ 27 h 69"/>
                <a:gd name="T38" fmla="*/ 16 w 85"/>
                <a:gd name="T39" fmla="*/ 26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9"/>
                <a:gd name="T62" fmla="*/ 85 w 8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9">
                  <a:moveTo>
                    <a:pt x="33" y="52"/>
                  </a:moveTo>
                  <a:lnTo>
                    <a:pt x="10" y="69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9" y="2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5" y="7"/>
                  </a:lnTo>
                  <a:lnTo>
                    <a:pt x="53" y="14"/>
                  </a:lnTo>
                  <a:lnTo>
                    <a:pt x="58" y="4"/>
                  </a:lnTo>
                  <a:lnTo>
                    <a:pt x="85" y="2"/>
                  </a:lnTo>
                  <a:lnTo>
                    <a:pt x="67" y="34"/>
                  </a:lnTo>
                  <a:lnTo>
                    <a:pt x="62" y="32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0" name="AutoShape 218"/>
            <p:cNvSpPr>
              <a:spLocks/>
            </p:cNvSpPr>
            <p:nvPr/>
          </p:nvSpPr>
          <p:spPr bwMode="gray">
            <a:xfrm>
              <a:off x="7847831" y="2653518"/>
              <a:ext cx="29718" cy="24715"/>
            </a:xfrm>
            <a:custGeom>
              <a:avLst/>
              <a:gdLst>
                <a:gd name="T0" fmla="*/ 13 w 26"/>
                <a:gd name="T1" fmla="*/ 10 h 20"/>
                <a:gd name="T2" fmla="*/ 0 w 26"/>
                <a:gd name="T3" fmla="*/ 11 h 20"/>
                <a:gd name="T4" fmla="*/ 0 w 26"/>
                <a:gd name="T5" fmla="*/ 5 h 20"/>
                <a:gd name="T6" fmla="*/ 10 w 26"/>
                <a:gd name="T7" fmla="*/ 0 h 20"/>
                <a:gd name="T8" fmla="*/ 13 w 26"/>
                <a:gd name="T9" fmla="*/ 9 h 20"/>
                <a:gd name="T10" fmla="*/ 13 w 26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26" y="17"/>
                  </a:lnTo>
                  <a:lnTo>
                    <a:pt x="2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1" name="AutoShape 219"/>
            <p:cNvSpPr>
              <a:spLocks/>
            </p:cNvSpPr>
            <p:nvPr/>
          </p:nvSpPr>
          <p:spPr bwMode="gray">
            <a:xfrm>
              <a:off x="7886693" y="2624310"/>
              <a:ext cx="34290" cy="17975"/>
            </a:xfrm>
            <a:custGeom>
              <a:avLst/>
              <a:gdLst>
                <a:gd name="T0" fmla="*/ 11 w 30"/>
                <a:gd name="T1" fmla="*/ 5 h 17"/>
                <a:gd name="T2" fmla="*/ 15 w 30"/>
                <a:gd name="T3" fmla="*/ 0 h 17"/>
                <a:gd name="T4" fmla="*/ 0 w 30"/>
                <a:gd name="T5" fmla="*/ 5 h 17"/>
                <a:gd name="T6" fmla="*/ 0 w 30"/>
                <a:gd name="T7" fmla="*/ 8 h 17"/>
                <a:gd name="T8" fmla="*/ 11 w 30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21" y="11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2" name="AutoShape 220"/>
            <p:cNvSpPr>
              <a:spLocks/>
            </p:cNvSpPr>
            <p:nvPr/>
          </p:nvSpPr>
          <p:spPr bwMode="gray">
            <a:xfrm>
              <a:off x="7504931" y="2732158"/>
              <a:ext cx="54864" cy="58418"/>
            </a:xfrm>
            <a:custGeom>
              <a:avLst/>
              <a:gdLst>
                <a:gd name="T0" fmla="*/ 24 w 48"/>
                <a:gd name="T1" fmla="*/ 26 h 52"/>
                <a:gd name="T2" fmla="*/ 18 w 48"/>
                <a:gd name="T3" fmla="*/ 26 h 52"/>
                <a:gd name="T4" fmla="*/ 10 w 48"/>
                <a:gd name="T5" fmla="*/ 17 h 52"/>
                <a:gd name="T6" fmla="*/ 1 w 48"/>
                <a:gd name="T7" fmla="*/ 8 h 52"/>
                <a:gd name="T8" fmla="*/ 0 w 48"/>
                <a:gd name="T9" fmla="*/ 0 h 52"/>
                <a:gd name="T10" fmla="*/ 6 w 48"/>
                <a:gd name="T11" fmla="*/ 7 h 52"/>
                <a:gd name="T12" fmla="*/ 12 w 48"/>
                <a:gd name="T13" fmla="*/ 13 h 52"/>
                <a:gd name="T14" fmla="*/ 18 w 48"/>
                <a:gd name="T15" fmla="*/ 20 h 52"/>
                <a:gd name="T16" fmla="*/ 24 w 48"/>
                <a:gd name="T17" fmla="*/ 2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52"/>
                  </a:moveTo>
                  <a:lnTo>
                    <a:pt x="36" y="51"/>
                  </a:lnTo>
                  <a:lnTo>
                    <a:pt x="19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5" name="AutoShape 223"/>
            <p:cNvSpPr>
              <a:spLocks/>
            </p:cNvSpPr>
            <p:nvPr/>
          </p:nvSpPr>
          <p:spPr bwMode="gray">
            <a:xfrm>
              <a:off x="7180320" y="3473615"/>
              <a:ext cx="16002" cy="8987"/>
            </a:xfrm>
            <a:custGeom>
              <a:avLst/>
              <a:gdLst>
                <a:gd name="T0" fmla="*/ 7 w 14"/>
                <a:gd name="T1" fmla="*/ 2 h 9"/>
                <a:gd name="T2" fmla="*/ 7 w 14"/>
                <a:gd name="T3" fmla="*/ 1 h 9"/>
                <a:gd name="T4" fmla="*/ 4 w 14"/>
                <a:gd name="T5" fmla="*/ 0 h 9"/>
                <a:gd name="T6" fmla="*/ 0 w 14"/>
                <a:gd name="T7" fmla="*/ 4 h 9"/>
                <a:gd name="T8" fmla="*/ 7 w 14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14" y="3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6" name="AutoShape 224"/>
            <p:cNvSpPr>
              <a:spLocks/>
            </p:cNvSpPr>
            <p:nvPr/>
          </p:nvSpPr>
          <p:spPr bwMode="gray">
            <a:xfrm>
              <a:off x="4823456" y="2752379"/>
              <a:ext cx="13716" cy="11234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5 h 10"/>
                <a:gd name="T4" fmla="*/ 6 w 11"/>
                <a:gd name="T5" fmla="*/ 4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4" y="0"/>
                  </a:moveTo>
                  <a:lnTo>
                    <a:pt x="0" y="10"/>
                  </a:lnTo>
                  <a:lnTo>
                    <a:pt x="11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7" name="AutoShape 225"/>
            <p:cNvSpPr>
              <a:spLocks/>
            </p:cNvSpPr>
            <p:nvPr/>
          </p:nvSpPr>
          <p:spPr bwMode="gray">
            <a:xfrm>
              <a:off x="7450067" y="2428834"/>
              <a:ext cx="29718" cy="17975"/>
            </a:xfrm>
            <a:custGeom>
              <a:avLst/>
              <a:gdLst>
                <a:gd name="T0" fmla="*/ 12 w 25"/>
                <a:gd name="T1" fmla="*/ 8 h 16"/>
                <a:gd name="T2" fmla="*/ 13 w 25"/>
                <a:gd name="T3" fmla="*/ 7 h 16"/>
                <a:gd name="T4" fmla="*/ 2 w 25"/>
                <a:gd name="T5" fmla="*/ 0 h 16"/>
                <a:gd name="T6" fmla="*/ 0 w 25"/>
                <a:gd name="T7" fmla="*/ 4 h 16"/>
                <a:gd name="T8" fmla="*/ 12 w 25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4" y="16"/>
                  </a:moveTo>
                  <a:lnTo>
                    <a:pt x="25" y="15"/>
                  </a:lnTo>
                  <a:lnTo>
                    <a:pt x="3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8" name="AutoShape 226"/>
            <p:cNvSpPr>
              <a:spLocks/>
            </p:cNvSpPr>
            <p:nvPr/>
          </p:nvSpPr>
          <p:spPr bwMode="gray">
            <a:xfrm>
              <a:off x="7379201" y="2356936"/>
              <a:ext cx="22860" cy="20222"/>
            </a:xfrm>
            <a:custGeom>
              <a:avLst/>
              <a:gdLst>
                <a:gd name="T0" fmla="*/ 0 w 19"/>
                <a:gd name="T1" fmla="*/ 0 h 18"/>
                <a:gd name="T2" fmla="*/ 10 w 19"/>
                <a:gd name="T3" fmla="*/ 9 h 18"/>
                <a:gd name="T4" fmla="*/ 3 w 19"/>
                <a:gd name="T5" fmla="*/ 6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9" name="AutoShape 227"/>
            <p:cNvSpPr>
              <a:spLocks/>
            </p:cNvSpPr>
            <p:nvPr/>
          </p:nvSpPr>
          <p:spPr bwMode="gray">
            <a:xfrm>
              <a:off x="7488929" y="2455796"/>
              <a:ext cx="22860" cy="15728"/>
            </a:xfrm>
            <a:custGeom>
              <a:avLst/>
              <a:gdLst>
                <a:gd name="T0" fmla="*/ 10 w 19"/>
                <a:gd name="T1" fmla="*/ 7 h 16"/>
                <a:gd name="T2" fmla="*/ 1 w 19"/>
                <a:gd name="T3" fmla="*/ 2 h 16"/>
                <a:gd name="T4" fmla="*/ 0 w 19"/>
                <a:gd name="T5" fmla="*/ 0 h 16"/>
                <a:gd name="T6" fmla="*/ 10 w 19"/>
                <a:gd name="T7" fmla="*/ 5 h 16"/>
                <a:gd name="T8" fmla="*/ 10 w 19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9" y="16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0" name="AutoShape 228"/>
            <p:cNvSpPr>
              <a:spLocks/>
            </p:cNvSpPr>
            <p:nvPr/>
          </p:nvSpPr>
          <p:spPr bwMode="gray">
            <a:xfrm>
              <a:off x="7395203" y="2395132"/>
              <a:ext cx="11430" cy="13481"/>
            </a:xfrm>
            <a:custGeom>
              <a:avLst/>
              <a:gdLst>
                <a:gd name="T0" fmla="*/ 5 w 11"/>
                <a:gd name="T1" fmla="*/ 6 h 12"/>
                <a:gd name="T2" fmla="*/ 3 w 11"/>
                <a:gd name="T3" fmla="*/ 0 h 12"/>
                <a:gd name="T4" fmla="*/ 0 w 11"/>
                <a:gd name="T5" fmla="*/ 3 h 12"/>
                <a:gd name="T6" fmla="*/ 2 w 11"/>
                <a:gd name="T7" fmla="*/ 3 h 12"/>
                <a:gd name="T8" fmla="*/ 5 w 11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1" name="AutoShape 229"/>
            <p:cNvSpPr>
              <a:spLocks/>
            </p:cNvSpPr>
            <p:nvPr/>
          </p:nvSpPr>
          <p:spPr bwMode="gray">
            <a:xfrm>
              <a:off x="7479785" y="2401872"/>
              <a:ext cx="11430" cy="35949"/>
            </a:xfrm>
            <a:custGeom>
              <a:avLst/>
              <a:gdLst>
                <a:gd name="T0" fmla="*/ 0 w 11"/>
                <a:gd name="T1" fmla="*/ 0 h 32"/>
                <a:gd name="T2" fmla="*/ 5 w 11"/>
                <a:gd name="T3" fmla="*/ 16 h 32"/>
                <a:gd name="T4" fmla="*/ 0 w 11"/>
                <a:gd name="T5" fmla="*/ 3 h 32"/>
                <a:gd name="T6" fmla="*/ 0 w 1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2"/>
                <a:gd name="T14" fmla="*/ 11 w 1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2">
                  <a:moveTo>
                    <a:pt x="1" y="0"/>
                  </a:moveTo>
                  <a:lnTo>
                    <a:pt x="11" y="3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2" name="AutoShape 230"/>
            <p:cNvSpPr>
              <a:spLocks/>
            </p:cNvSpPr>
            <p:nvPr/>
          </p:nvSpPr>
          <p:spPr bwMode="gray">
            <a:xfrm>
              <a:off x="7427207" y="2381651"/>
              <a:ext cx="32004" cy="26962"/>
            </a:xfrm>
            <a:custGeom>
              <a:avLst/>
              <a:gdLst>
                <a:gd name="T0" fmla="*/ 13 w 26"/>
                <a:gd name="T1" fmla="*/ 12 h 24"/>
                <a:gd name="T2" fmla="*/ 14 w 26"/>
                <a:gd name="T3" fmla="*/ 12 h 24"/>
                <a:gd name="T4" fmla="*/ 7 w 26"/>
                <a:gd name="T5" fmla="*/ 6 h 24"/>
                <a:gd name="T6" fmla="*/ 0 w 26"/>
                <a:gd name="T7" fmla="*/ 0 h 24"/>
                <a:gd name="T8" fmla="*/ 7 w 26"/>
                <a:gd name="T9" fmla="*/ 6 h 24"/>
                <a:gd name="T10" fmla="*/ 13 w 2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5" y="24"/>
                  </a:moveTo>
                  <a:lnTo>
                    <a:pt x="26" y="24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3" name="AutoShape 231"/>
            <p:cNvSpPr>
              <a:spLocks/>
            </p:cNvSpPr>
            <p:nvPr/>
          </p:nvSpPr>
          <p:spPr bwMode="gray">
            <a:xfrm>
              <a:off x="7870691" y="2518708"/>
              <a:ext cx="2286" cy="2247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4" name="AutoShape 232"/>
            <p:cNvSpPr>
              <a:spLocks/>
            </p:cNvSpPr>
            <p:nvPr/>
          </p:nvSpPr>
          <p:spPr bwMode="gray">
            <a:xfrm>
              <a:off x="7598657" y="2581620"/>
              <a:ext cx="11430" cy="22468"/>
            </a:xfrm>
            <a:custGeom>
              <a:avLst/>
              <a:gdLst>
                <a:gd name="T0" fmla="*/ 5 w 11"/>
                <a:gd name="T1" fmla="*/ 10 h 19"/>
                <a:gd name="T2" fmla="*/ 5 w 11"/>
                <a:gd name="T3" fmla="*/ 4 h 19"/>
                <a:gd name="T4" fmla="*/ 4 w 11"/>
                <a:gd name="T5" fmla="*/ 4 h 19"/>
                <a:gd name="T6" fmla="*/ 2 w 11"/>
                <a:gd name="T7" fmla="*/ 0 h 19"/>
                <a:gd name="T8" fmla="*/ 0 w 11"/>
                <a:gd name="T9" fmla="*/ 10 h 19"/>
                <a:gd name="T10" fmla="*/ 5 w 11"/>
                <a:gd name="T11" fmla="*/ 1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11" y="19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5" name="AutoShape 233"/>
            <p:cNvSpPr>
              <a:spLocks/>
            </p:cNvSpPr>
            <p:nvPr/>
          </p:nvSpPr>
          <p:spPr bwMode="gray">
            <a:xfrm>
              <a:off x="7610087" y="2613075"/>
              <a:ext cx="9144" cy="17975"/>
            </a:xfrm>
            <a:custGeom>
              <a:avLst/>
              <a:gdLst>
                <a:gd name="T0" fmla="*/ 4 w 10"/>
                <a:gd name="T1" fmla="*/ 8 h 15"/>
                <a:gd name="T2" fmla="*/ 0 w 10"/>
                <a:gd name="T3" fmla="*/ 7 h 15"/>
                <a:gd name="T4" fmla="*/ 0 w 10"/>
                <a:gd name="T5" fmla="*/ 0 h 15"/>
                <a:gd name="T6" fmla="*/ 4 w 10"/>
                <a:gd name="T7" fmla="*/ 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1" y="14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6" name="AutoShape 234"/>
            <p:cNvSpPr>
              <a:spLocks/>
            </p:cNvSpPr>
            <p:nvPr/>
          </p:nvSpPr>
          <p:spPr bwMode="gray">
            <a:xfrm>
              <a:off x="7626089" y="261981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3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7" name="AutoShape 235"/>
            <p:cNvSpPr>
              <a:spLocks/>
            </p:cNvSpPr>
            <p:nvPr/>
          </p:nvSpPr>
          <p:spPr bwMode="gray">
            <a:xfrm>
              <a:off x="7637519" y="2691715"/>
              <a:ext cx="2286" cy="6741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3 h 7"/>
                <a:gd name="T6" fmla="*/ 1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8" name="AutoShape 238"/>
            <p:cNvSpPr>
              <a:spLocks/>
            </p:cNvSpPr>
            <p:nvPr/>
          </p:nvSpPr>
          <p:spPr bwMode="gray">
            <a:xfrm>
              <a:off x="2187700" y="3594945"/>
              <a:ext cx="36576" cy="26962"/>
            </a:xfrm>
            <a:custGeom>
              <a:avLst/>
              <a:gdLst>
                <a:gd name="T0" fmla="*/ 16 w 32"/>
                <a:gd name="T1" fmla="*/ 5 h 24"/>
                <a:gd name="T2" fmla="*/ 12 w 32"/>
                <a:gd name="T3" fmla="*/ 3 h 24"/>
                <a:gd name="T4" fmla="*/ 9 w 32"/>
                <a:gd name="T5" fmla="*/ 3 h 24"/>
                <a:gd name="T6" fmla="*/ 7 w 32"/>
                <a:gd name="T7" fmla="*/ 2 h 24"/>
                <a:gd name="T8" fmla="*/ 3 w 32"/>
                <a:gd name="T9" fmla="*/ 0 h 24"/>
                <a:gd name="T10" fmla="*/ 3 w 32"/>
                <a:gd name="T11" fmla="*/ 3 h 24"/>
                <a:gd name="T12" fmla="*/ 0 w 32"/>
                <a:gd name="T13" fmla="*/ 8 h 24"/>
                <a:gd name="T14" fmla="*/ 3 w 32"/>
                <a:gd name="T15" fmla="*/ 12 h 24"/>
                <a:gd name="T16" fmla="*/ 5 w 32"/>
                <a:gd name="T17" fmla="*/ 10 h 24"/>
                <a:gd name="T18" fmla="*/ 7 w 32"/>
                <a:gd name="T19" fmla="*/ 9 h 24"/>
                <a:gd name="T20" fmla="*/ 7 w 32"/>
                <a:gd name="T21" fmla="*/ 8 h 24"/>
                <a:gd name="T22" fmla="*/ 16 w 32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1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9" name="AutoShape 239"/>
            <p:cNvSpPr>
              <a:spLocks/>
            </p:cNvSpPr>
            <p:nvPr/>
          </p:nvSpPr>
          <p:spPr bwMode="gray">
            <a:xfrm>
              <a:off x="2160268" y="3597191"/>
              <a:ext cx="29718" cy="17975"/>
            </a:xfrm>
            <a:custGeom>
              <a:avLst/>
              <a:gdLst>
                <a:gd name="T0" fmla="*/ 4 w 25"/>
                <a:gd name="T1" fmla="*/ 3 h 16"/>
                <a:gd name="T2" fmla="*/ 1 w 25"/>
                <a:gd name="T3" fmla="*/ 1 h 16"/>
                <a:gd name="T4" fmla="*/ 13 w 25"/>
                <a:gd name="T5" fmla="*/ 0 h 16"/>
                <a:gd name="T6" fmla="*/ 7 w 25"/>
                <a:gd name="T7" fmla="*/ 6 h 16"/>
                <a:gd name="T8" fmla="*/ 0 w 25"/>
                <a:gd name="T9" fmla="*/ 8 h 16"/>
                <a:gd name="T10" fmla="*/ 4 w 25"/>
                <a:gd name="T11" fmla="*/ 4 h 16"/>
                <a:gd name="T12" fmla="*/ 2 w 25"/>
                <a:gd name="T13" fmla="*/ 4 h 16"/>
                <a:gd name="T14" fmla="*/ 4 w 25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6"/>
                <a:gd name="T26" fmla="*/ 25 w 2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6">
                  <a:moveTo>
                    <a:pt x="7" y="6"/>
                  </a:moveTo>
                  <a:lnTo>
                    <a:pt x="2" y="1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0" y="16"/>
                  </a:lnTo>
                  <a:lnTo>
                    <a:pt x="7" y="9"/>
                  </a:lnTo>
                  <a:lnTo>
                    <a:pt x="3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0" name="AutoShape 240"/>
            <p:cNvSpPr>
              <a:spLocks/>
            </p:cNvSpPr>
            <p:nvPr/>
          </p:nvSpPr>
          <p:spPr bwMode="gray">
            <a:xfrm>
              <a:off x="3753609" y="2644531"/>
              <a:ext cx="336042" cy="330286"/>
            </a:xfrm>
            <a:custGeom>
              <a:avLst/>
              <a:gdLst>
                <a:gd name="T0" fmla="*/ 87 w 293"/>
                <a:gd name="T1" fmla="*/ 96 h 295"/>
                <a:gd name="T2" fmla="*/ 88 w 293"/>
                <a:gd name="T3" fmla="*/ 80 h 295"/>
                <a:gd name="T4" fmla="*/ 89 w 293"/>
                <a:gd name="T5" fmla="*/ 62 h 295"/>
                <a:gd name="T6" fmla="*/ 99 w 293"/>
                <a:gd name="T7" fmla="*/ 62 h 295"/>
                <a:gd name="T8" fmla="*/ 99 w 293"/>
                <a:gd name="T9" fmla="*/ 51 h 295"/>
                <a:gd name="T10" fmla="*/ 100 w 293"/>
                <a:gd name="T11" fmla="*/ 39 h 295"/>
                <a:gd name="T12" fmla="*/ 100 w 293"/>
                <a:gd name="T13" fmla="*/ 28 h 295"/>
                <a:gd name="T14" fmla="*/ 101 w 293"/>
                <a:gd name="T15" fmla="*/ 17 h 295"/>
                <a:gd name="T16" fmla="*/ 113 w 293"/>
                <a:gd name="T17" fmla="*/ 15 h 295"/>
                <a:gd name="T18" fmla="*/ 126 w 293"/>
                <a:gd name="T19" fmla="*/ 14 h 295"/>
                <a:gd name="T20" fmla="*/ 130 w 293"/>
                <a:gd name="T21" fmla="*/ 18 h 295"/>
                <a:gd name="T22" fmla="*/ 138 w 293"/>
                <a:gd name="T23" fmla="*/ 13 h 295"/>
                <a:gd name="T24" fmla="*/ 147 w 293"/>
                <a:gd name="T25" fmla="*/ 10 h 295"/>
                <a:gd name="T26" fmla="*/ 135 w 293"/>
                <a:gd name="T27" fmla="*/ 6 h 295"/>
                <a:gd name="T28" fmla="*/ 128 w 293"/>
                <a:gd name="T29" fmla="*/ 8 h 295"/>
                <a:gd name="T30" fmla="*/ 111 w 293"/>
                <a:gd name="T31" fmla="*/ 10 h 295"/>
                <a:gd name="T32" fmla="*/ 95 w 293"/>
                <a:gd name="T33" fmla="*/ 12 h 295"/>
                <a:gd name="T34" fmla="*/ 85 w 293"/>
                <a:gd name="T35" fmla="*/ 9 h 295"/>
                <a:gd name="T36" fmla="*/ 75 w 293"/>
                <a:gd name="T37" fmla="*/ 8 h 295"/>
                <a:gd name="T38" fmla="*/ 73 w 293"/>
                <a:gd name="T39" fmla="*/ 5 h 295"/>
                <a:gd name="T40" fmla="*/ 60 w 293"/>
                <a:gd name="T41" fmla="*/ 5 h 295"/>
                <a:gd name="T42" fmla="*/ 48 w 293"/>
                <a:gd name="T43" fmla="*/ 4 h 295"/>
                <a:gd name="T44" fmla="*/ 35 w 293"/>
                <a:gd name="T45" fmla="*/ 4 h 295"/>
                <a:gd name="T46" fmla="*/ 23 w 293"/>
                <a:gd name="T47" fmla="*/ 3 h 295"/>
                <a:gd name="T48" fmla="*/ 14 w 293"/>
                <a:gd name="T49" fmla="*/ 0 h 295"/>
                <a:gd name="T50" fmla="*/ 1 w 293"/>
                <a:gd name="T51" fmla="*/ 3 h 295"/>
                <a:gd name="T52" fmla="*/ 0 w 293"/>
                <a:gd name="T53" fmla="*/ 11 h 295"/>
                <a:gd name="T54" fmla="*/ 8 w 293"/>
                <a:gd name="T55" fmla="*/ 26 h 295"/>
                <a:gd name="T56" fmla="*/ 15 w 293"/>
                <a:gd name="T57" fmla="*/ 41 h 295"/>
                <a:gd name="T58" fmla="*/ 23 w 293"/>
                <a:gd name="T59" fmla="*/ 56 h 295"/>
                <a:gd name="T60" fmla="*/ 30 w 293"/>
                <a:gd name="T61" fmla="*/ 71 h 295"/>
                <a:gd name="T62" fmla="*/ 31 w 293"/>
                <a:gd name="T63" fmla="*/ 77 h 295"/>
                <a:gd name="T64" fmla="*/ 29 w 293"/>
                <a:gd name="T65" fmla="*/ 76 h 295"/>
                <a:gd name="T66" fmla="*/ 30 w 293"/>
                <a:gd name="T67" fmla="*/ 89 h 295"/>
                <a:gd name="T68" fmla="*/ 32 w 293"/>
                <a:gd name="T69" fmla="*/ 102 h 295"/>
                <a:gd name="T70" fmla="*/ 34 w 293"/>
                <a:gd name="T71" fmla="*/ 114 h 295"/>
                <a:gd name="T72" fmla="*/ 36 w 293"/>
                <a:gd name="T73" fmla="*/ 127 h 295"/>
                <a:gd name="T74" fmla="*/ 42 w 293"/>
                <a:gd name="T75" fmla="*/ 135 h 295"/>
                <a:gd name="T76" fmla="*/ 48 w 293"/>
                <a:gd name="T77" fmla="*/ 144 h 295"/>
                <a:gd name="T78" fmla="*/ 54 w 293"/>
                <a:gd name="T79" fmla="*/ 137 h 295"/>
                <a:gd name="T80" fmla="*/ 57 w 293"/>
                <a:gd name="T81" fmla="*/ 145 h 295"/>
                <a:gd name="T82" fmla="*/ 74 w 293"/>
                <a:gd name="T83" fmla="*/ 147 h 295"/>
                <a:gd name="T84" fmla="*/ 83 w 293"/>
                <a:gd name="T85" fmla="*/ 143 h 295"/>
                <a:gd name="T86" fmla="*/ 84 w 293"/>
                <a:gd name="T87" fmla="*/ 131 h 295"/>
                <a:gd name="T88" fmla="*/ 85 w 293"/>
                <a:gd name="T89" fmla="*/ 120 h 295"/>
                <a:gd name="T90" fmla="*/ 86 w 293"/>
                <a:gd name="T91" fmla="*/ 108 h 295"/>
                <a:gd name="T92" fmla="*/ 87 w 293"/>
                <a:gd name="T93" fmla="*/ 96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1" name="AutoShape 241"/>
            <p:cNvSpPr>
              <a:spLocks/>
            </p:cNvSpPr>
            <p:nvPr/>
          </p:nvSpPr>
          <p:spPr bwMode="gray">
            <a:xfrm>
              <a:off x="1730501" y="2442315"/>
              <a:ext cx="313182" cy="363988"/>
            </a:xfrm>
            <a:custGeom>
              <a:avLst/>
              <a:gdLst>
                <a:gd name="T0" fmla="*/ 91 w 274"/>
                <a:gd name="T1" fmla="*/ 128 h 324"/>
                <a:gd name="T2" fmla="*/ 89 w 274"/>
                <a:gd name="T3" fmla="*/ 142 h 324"/>
                <a:gd name="T4" fmla="*/ 86 w 274"/>
                <a:gd name="T5" fmla="*/ 155 h 324"/>
                <a:gd name="T6" fmla="*/ 84 w 274"/>
                <a:gd name="T7" fmla="*/ 152 h 324"/>
                <a:gd name="T8" fmla="*/ 72 w 274"/>
                <a:gd name="T9" fmla="*/ 154 h 324"/>
                <a:gd name="T10" fmla="*/ 69 w 274"/>
                <a:gd name="T11" fmla="*/ 161 h 324"/>
                <a:gd name="T12" fmla="*/ 63 w 274"/>
                <a:gd name="T13" fmla="*/ 154 h 324"/>
                <a:gd name="T14" fmla="*/ 49 w 274"/>
                <a:gd name="T15" fmla="*/ 151 h 324"/>
                <a:gd name="T16" fmla="*/ 47 w 274"/>
                <a:gd name="T17" fmla="*/ 150 h 324"/>
                <a:gd name="T18" fmla="*/ 38 w 274"/>
                <a:gd name="T19" fmla="*/ 162 h 324"/>
                <a:gd name="T20" fmla="*/ 31 w 274"/>
                <a:gd name="T21" fmla="*/ 161 h 324"/>
                <a:gd name="T22" fmla="*/ 26 w 274"/>
                <a:gd name="T23" fmla="*/ 150 h 324"/>
                <a:gd name="T24" fmla="*/ 22 w 274"/>
                <a:gd name="T25" fmla="*/ 139 h 324"/>
                <a:gd name="T26" fmla="*/ 19 w 274"/>
                <a:gd name="T27" fmla="*/ 128 h 324"/>
                <a:gd name="T28" fmla="*/ 19 w 274"/>
                <a:gd name="T29" fmla="*/ 119 h 324"/>
                <a:gd name="T30" fmla="*/ 13 w 274"/>
                <a:gd name="T31" fmla="*/ 110 h 324"/>
                <a:gd name="T32" fmla="*/ 10 w 274"/>
                <a:gd name="T33" fmla="*/ 102 h 324"/>
                <a:gd name="T34" fmla="*/ 7 w 274"/>
                <a:gd name="T35" fmla="*/ 96 h 324"/>
                <a:gd name="T36" fmla="*/ 7 w 274"/>
                <a:gd name="T37" fmla="*/ 91 h 324"/>
                <a:gd name="T38" fmla="*/ 12 w 274"/>
                <a:gd name="T39" fmla="*/ 81 h 324"/>
                <a:gd name="T40" fmla="*/ 9 w 274"/>
                <a:gd name="T41" fmla="*/ 80 h 324"/>
                <a:gd name="T42" fmla="*/ 7 w 274"/>
                <a:gd name="T43" fmla="*/ 69 h 324"/>
                <a:gd name="T44" fmla="*/ 7 w 274"/>
                <a:gd name="T45" fmla="*/ 59 h 324"/>
                <a:gd name="T46" fmla="*/ 9 w 274"/>
                <a:gd name="T47" fmla="*/ 52 h 324"/>
                <a:gd name="T48" fmla="*/ 9 w 274"/>
                <a:gd name="T49" fmla="*/ 37 h 324"/>
                <a:gd name="T50" fmla="*/ 10 w 274"/>
                <a:gd name="T51" fmla="*/ 35 h 324"/>
                <a:gd name="T52" fmla="*/ 5 w 274"/>
                <a:gd name="T53" fmla="*/ 25 h 324"/>
                <a:gd name="T54" fmla="*/ 0 w 274"/>
                <a:gd name="T55" fmla="*/ 14 h 324"/>
                <a:gd name="T56" fmla="*/ 13 w 274"/>
                <a:gd name="T57" fmla="*/ 15 h 324"/>
                <a:gd name="T58" fmla="*/ 19 w 274"/>
                <a:gd name="T59" fmla="*/ 11 h 324"/>
                <a:gd name="T60" fmla="*/ 28 w 274"/>
                <a:gd name="T61" fmla="*/ 6 h 324"/>
                <a:gd name="T62" fmla="*/ 37 w 274"/>
                <a:gd name="T63" fmla="*/ 0 h 324"/>
                <a:gd name="T64" fmla="*/ 45 w 274"/>
                <a:gd name="T65" fmla="*/ 1 h 324"/>
                <a:gd name="T66" fmla="*/ 46 w 274"/>
                <a:gd name="T67" fmla="*/ 11 h 324"/>
                <a:gd name="T68" fmla="*/ 47 w 274"/>
                <a:gd name="T69" fmla="*/ 22 h 324"/>
                <a:gd name="T70" fmla="*/ 55 w 274"/>
                <a:gd name="T71" fmla="*/ 31 h 324"/>
                <a:gd name="T72" fmla="*/ 64 w 274"/>
                <a:gd name="T73" fmla="*/ 34 h 324"/>
                <a:gd name="T74" fmla="*/ 73 w 274"/>
                <a:gd name="T75" fmla="*/ 39 h 324"/>
                <a:gd name="T76" fmla="*/ 85 w 274"/>
                <a:gd name="T77" fmla="*/ 47 h 324"/>
                <a:gd name="T78" fmla="*/ 98 w 274"/>
                <a:gd name="T79" fmla="*/ 49 h 324"/>
                <a:gd name="T80" fmla="*/ 101 w 274"/>
                <a:gd name="T81" fmla="*/ 54 h 324"/>
                <a:gd name="T82" fmla="*/ 103 w 274"/>
                <a:gd name="T83" fmla="*/ 66 h 324"/>
                <a:gd name="T84" fmla="*/ 100 w 274"/>
                <a:gd name="T85" fmla="*/ 66 h 324"/>
                <a:gd name="T86" fmla="*/ 105 w 274"/>
                <a:gd name="T87" fmla="*/ 71 h 324"/>
                <a:gd name="T88" fmla="*/ 106 w 274"/>
                <a:gd name="T89" fmla="*/ 81 h 324"/>
                <a:gd name="T90" fmla="*/ 116 w 274"/>
                <a:gd name="T91" fmla="*/ 82 h 324"/>
                <a:gd name="T92" fmla="*/ 126 w 274"/>
                <a:gd name="T93" fmla="*/ 83 h 324"/>
                <a:gd name="T94" fmla="*/ 127 w 274"/>
                <a:gd name="T95" fmla="*/ 94 h 324"/>
                <a:gd name="T96" fmla="*/ 135 w 274"/>
                <a:gd name="T97" fmla="*/ 100 h 324"/>
                <a:gd name="T98" fmla="*/ 137 w 274"/>
                <a:gd name="T99" fmla="*/ 105 h 324"/>
                <a:gd name="T100" fmla="*/ 135 w 274"/>
                <a:gd name="T101" fmla="*/ 115 h 324"/>
                <a:gd name="T102" fmla="*/ 132 w 274"/>
                <a:gd name="T103" fmla="*/ 124 h 324"/>
                <a:gd name="T104" fmla="*/ 134 w 274"/>
                <a:gd name="T105" fmla="*/ 128 h 324"/>
                <a:gd name="T106" fmla="*/ 132 w 274"/>
                <a:gd name="T107" fmla="*/ 129 h 324"/>
                <a:gd name="T108" fmla="*/ 133 w 274"/>
                <a:gd name="T109" fmla="*/ 127 h 324"/>
                <a:gd name="T110" fmla="*/ 121 w 274"/>
                <a:gd name="T111" fmla="*/ 119 h 324"/>
                <a:gd name="T112" fmla="*/ 107 w 274"/>
                <a:gd name="T113" fmla="*/ 121 h 324"/>
                <a:gd name="T114" fmla="*/ 93 w 274"/>
                <a:gd name="T115" fmla="*/ 122 h 324"/>
                <a:gd name="T116" fmla="*/ 91 w 274"/>
                <a:gd name="T117" fmla="*/ 128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2" name="AutoShape 242"/>
            <p:cNvSpPr>
              <a:spLocks/>
            </p:cNvSpPr>
            <p:nvPr/>
          </p:nvSpPr>
          <p:spPr bwMode="gray">
            <a:xfrm>
              <a:off x="3952491" y="2666999"/>
              <a:ext cx="230886" cy="251646"/>
            </a:xfrm>
            <a:custGeom>
              <a:avLst/>
              <a:gdLst>
                <a:gd name="T0" fmla="*/ 0 w 202"/>
                <a:gd name="T1" fmla="*/ 86 h 224"/>
                <a:gd name="T2" fmla="*/ 1 w 202"/>
                <a:gd name="T3" fmla="*/ 70 h 224"/>
                <a:gd name="T4" fmla="*/ 2 w 202"/>
                <a:gd name="T5" fmla="*/ 52 h 224"/>
                <a:gd name="T6" fmla="*/ 12 w 202"/>
                <a:gd name="T7" fmla="*/ 52 h 224"/>
                <a:gd name="T8" fmla="*/ 12 w 202"/>
                <a:gd name="T9" fmla="*/ 41 h 224"/>
                <a:gd name="T10" fmla="*/ 13 w 202"/>
                <a:gd name="T11" fmla="*/ 29 h 224"/>
                <a:gd name="T12" fmla="*/ 13 w 202"/>
                <a:gd name="T13" fmla="*/ 18 h 224"/>
                <a:gd name="T14" fmla="*/ 13 w 202"/>
                <a:gd name="T15" fmla="*/ 7 h 224"/>
                <a:gd name="T16" fmla="*/ 26 w 202"/>
                <a:gd name="T17" fmla="*/ 5 h 224"/>
                <a:gd name="T18" fmla="*/ 39 w 202"/>
                <a:gd name="T19" fmla="*/ 4 h 224"/>
                <a:gd name="T20" fmla="*/ 43 w 202"/>
                <a:gd name="T21" fmla="*/ 7 h 224"/>
                <a:gd name="T22" fmla="*/ 51 w 202"/>
                <a:gd name="T23" fmla="*/ 3 h 224"/>
                <a:gd name="T24" fmla="*/ 59 w 202"/>
                <a:gd name="T25" fmla="*/ 0 h 224"/>
                <a:gd name="T26" fmla="*/ 66 w 202"/>
                <a:gd name="T27" fmla="*/ 12 h 224"/>
                <a:gd name="T28" fmla="*/ 72 w 202"/>
                <a:gd name="T29" fmla="*/ 24 h 224"/>
                <a:gd name="T30" fmla="*/ 80 w 202"/>
                <a:gd name="T31" fmla="*/ 30 h 224"/>
                <a:gd name="T32" fmla="*/ 83 w 202"/>
                <a:gd name="T33" fmla="*/ 33 h 224"/>
                <a:gd name="T34" fmla="*/ 85 w 202"/>
                <a:gd name="T35" fmla="*/ 37 h 224"/>
                <a:gd name="T36" fmla="*/ 89 w 202"/>
                <a:gd name="T37" fmla="*/ 47 h 224"/>
                <a:gd name="T38" fmla="*/ 98 w 202"/>
                <a:gd name="T39" fmla="*/ 52 h 224"/>
                <a:gd name="T40" fmla="*/ 101 w 202"/>
                <a:gd name="T41" fmla="*/ 53 h 224"/>
                <a:gd name="T42" fmla="*/ 101 w 202"/>
                <a:gd name="T43" fmla="*/ 55 h 224"/>
                <a:gd name="T44" fmla="*/ 86 w 202"/>
                <a:gd name="T45" fmla="*/ 64 h 224"/>
                <a:gd name="T46" fmla="*/ 75 w 202"/>
                <a:gd name="T47" fmla="*/ 73 h 224"/>
                <a:gd name="T48" fmla="*/ 69 w 202"/>
                <a:gd name="T49" fmla="*/ 84 h 224"/>
                <a:gd name="T50" fmla="*/ 62 w 202"/>
                <a:gd name="T51" fmla="*/ 88 h 224"/>
                <a:gd name="T52" fmla="*/ 56 w 202"/>
                <a:gd name="T53" fmla="*/ 99 h 224"/>
                <a:gd name="T54" fmla="*/ 41 w 202"/>
                <a:gd name="T55" fmla="*/ 97 h 224"/>
                <a:gd name="T56" fmla="*/ 32 w 202"/>
                <a:gd name="T57" fmla="*/ 94 h 224"/>
                <a:gd name="T58" fmla="*/ 26 w 202"/>
                <a:gd name="T59" fmla="*/ 101 h 224"/>
                <a:gd name="T60" fmla="*/ 21 w 202"/>
                <a:gd name="T61" fmla="*/ 110 h 224"/>
                <a:gd name="T62" fmla="*/ 9 w 202"/>
                <a:gd name="T63" fmla="*/ 112 h 224"/>
                <a:gd name="T64" fmla="*/ 6 w 202"/>
                <a:gd name="T65" fmla="*/ 110 h 224"/>
                <a:gd name="T66" fmla="*/ 7 w 202"/>
                <a:gd name="T67" fmla="*/ 98 h 224"/>
                <a:gd name="T68" fmla="*/ 0 w 202"/>
                <a:gd name="T69" fmla="*/ 86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3" name="AutoShape 243"/>
            <p:cNvSpPr>
              <a:spLocks/>
            </p:cNvSpPr>
            <p:nvPr/>
          </p:nvSpPr>
          <p:spPr bwMode="gray">
            <a:xfrm>
              <a:off x="4542278" y="2489499"/>
              <a:ext cx="4572" cy="13481"/>
            </a:xfrm>
            <a:custGeom>
              <a:avLst/>
              <a:gdLst>
                <a:gd name="T0" fmla="*/ 2 w 4"/>
                <a:gd name="T1" fmla="*/ 6 h 12"/>
                <a:gd name="T2" fmla="*/ 2 w 4"/>
                <a:gd name="T3" fmla="*/ 5 h 12"/>
                <a:gd name="T4" fmla="*/ 0 w 4"/>
                <a:gd name="T5" fmla="*/ 0 h 12"/>
                <a:gd name="T6" fmla="*/ 2 w 4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4" name="AutoShape 244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5" name="AutoShape 245"/>
            <p:cNvSpPr>
              <a:spLocks/>
            </p:cNvSpPr>
            <p:nvPr/>
          </p:nvSpPr>
          <p:spPr bwMode="gray">
            <a:xfrm>
              <a:off x="4526276" y="2507474"/>
              <a:ext cx="189738" cy="375222"/>
            </a:xfrm>
            <a:custGeom>
              <a:avLst/>
              <a:gdLst>
                <a:gd name="T0" fmla="*/ 30 w 167"/>
                <a:gd name="T1" fmla="*/ 47 h 334"/>
                <a:gd name="T2" fmla="*/ 26 w 167"/>
                <a:gd name="T3" fmla="*/ 48 h 334"/>
                <a:gd name="T4" fmla="*/ 17 w 167"/>
                <a:gd name="T5" fmla="*/ 53 h 334"/>
                <a:gd name="T6" fmla="*/ 14 w 167"/>
                <a:gd name="T7" fmla="*/ 63 h 334"/>
                <a:gd name="T8" fmla="*/ 11 w 167"/>
                <a:gd name="T9" fmla="*/ 73 h 334"/>
                <a:gd name="T10" fmla="*/ 13 w 167"/>
                <a:gd name="T11" fmla="*/ 85 h 334"/>
                <a:gd name="T12" fmla="*/ 14 w 167"/>
                <a:gd name="T13" fmla="*/ 98 h 334"/>
                <a:gd name="T14" fmla="*/ 9 w 167"/>
                <a:gd name="T15" fmla="*/ 106 h 334"/>
                <a:gd name="T16" fmla="*/ 3 w 167"/>
                <a:gd name="T17" fmla="*/ 114 h 334"/>
                <a:gd name="T18" fmla="*/ 0 w 167"/>
                <a:gd name="T19" fmla="*/ 132 h 334"/>
                <a:gd name="T20" fmla="*/ 2 w 167"/>
                <a:gd name="T21" fmla="*/ 145 h 334"/>
                <a:gd name="T22" fmla="*/ 6 w 167"/>
                <a:gd name="T23" fmla="*/ 161 h 334"/>
                <a:gd name="T24" fmla="*/ 20 w 167"/>
                <a:gd name="T25" fmla="*/ 167 h 334"/>
                <a:gd name="T26" fmla="*/ 30 w 167"/>
                <a:gd name="T27" fmla="*/ 162 h 334"/>
                <a:gd name="T28" fmla="*/ 39 w 167"/>
                <a:gd name="T29" fmla="*/ 157 h 334"/>
                <a:gd name="T30" fmla="*/ 43 w 167"/>
                <a:gd name="T31" fmla="*/ 146 h 334"/>
                <a:gd name="T32" fmla="*/ 47 w 167"/>
                <a:gd name="T33" fmla="*/ 135 h 334"/>
                <a:gd name="T34" fmla="*/ 51 w 167"/>
                <a:gd name="T35" fmla="*/ 123 h 334"/>
                <a:gd name="T36" fmla="*/ 55 w 167"/>
                <a:gd name="T37" fmla="*/ 112 h 334"/>
                <a:gd name="T38" fmla="*/ 59 w 167"/>
                <a:gd name="T39" fmla="*/ 101 h 334"/>
                <a:gd name="T40" fmla="*/ 63 w 167"/>
                <a:gd name="T41" fmla="*/ 89 h 334"/>
                <a:gd name="T42" fmla="*/ 66 w 167"/>
                <a:gd name="T43" fmla="*/ 78 h 334"/>
                <a:gd name="T44" fmla="*/ 71 w 167"/>
                <a:gd name="T45" fmla="*/ 67 h 334"/>
                <a:gd name="T46" fmla="*/ 75 w 167"/>
                <a:gd name="T47" fmla="*/ 59 h 334"/>
                <a:gd name="T48" fmla="*/ 75 w 167"/>
                <a:gd name="T49" fmla="*/ 42 h 334"/>
                <a:gd name="T50" fmla="*/ 81 w 167"/>
                <a:gd name="T51" fmla="*/ 47 h 334"/>
                <a:gd name="T52" fmla="*/ 83 w 167"/>
                <a:gd name="T53" fmla="*/ 40 h 334"/>
                <a:gd name="T54" fmla="*/ 80 w 167"/>
                <a:gd name="T55" fmla="*/ 24 h 334"/>
                <a:gd name="T56" fmla="*/ 76 w 167"/>
                <a:gd name="T57" fmla="*/ 9 h 334"/>
                <a:gd name="T58" fmla="*/ 73 w 167"/>
                <a:gd name="T59" fmla="*/ 1 h 334"/>
                <a:gd name="T60" fmla="*/ 71 w 167"/>
                <a:gd name="T61" fmla="*/ 0 h 334"/>
                <a:gd name="T62" fmla="*/ 68 w 167"/>
                <a:gd name="T63" fmla="*/ 4 h 334"/>
                <a:gd name="T64" fmla="*/ 65 w 167"/>
                <a:gd name="T65" fmla="*/ 17 h 334"/>
                <a:gd name="T66" fmla="*/ 61 w 167"/>
                <a:gd name="T67" fmla="*/ 19 h 334"/>
                <a:gd name="T68" fmla="*/ 59 w 167"/>
                <a:gd name="T69" fmla="*/ 21 h 334"/>
                <a:gd name="T70" fmla="*/ 56 w 167"/>
                <a:gd name="T71" fmla="*/ 19 h 334"/>
                <a:gd name="T72" fmla="*/ 57 w 167"/>
                <a:gd name="T73" fmla="*/ 26 h 334"/>
                <a:gd name="T74" fmla="*/ 54 w 167"/>
                <a:gd name="T75" fmla="*/ 30 h 334"/>
                <a:gd name="T76" fmla="*/ 56 w 167"/>
                <a:gd name="T77" fmla="*/ 32 h 334"/>
                <a:gd name="T78" fmla="*/ 50 w 167"/>
                <a:gd name="T79" fmla="*/ 36 h 334"/>
                <a:gd name="T80" fmla="*/ 51 w 167"/>
                <a:gd name="T81" fmla="*/ 32 h 334"/>
                <a:gd name="T82" fmla="*/ 47 w 167"/>
                <a:gd name="T83" fmla="*/ 40 h 334"/>
                <a:gd name="T84" fmla="*/ 45 w 167"/>
                <a:gd name="T85" fmla="*/ 42 h 334"/>
                <a:gd name="T86" fmla="*/ 43 w 167"/>
                <a:gd name="T87" fmla="*/ 40 h 334"/>
                <a:gd name="T88" fmla="*/ 39 w 167"/>
                <a:gd name="T89" fmla="*/ 47 h 334"/>
                <a:gd name="T90" fmla="*/ 30 w 167"/>
                <a:gd name="T91" fmla="*/ 47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6" name="AutoShape 246"/>
            <p:cNvSpPr>
              <a:spLocks/>
            </p:cNvSpPr>
            <p:nvPr/>
          </p:nvSpPr>
          <p:spPr bwMode="gray">
            <a:xfrm>
              <a:off x="4277102" y="2431081"/>
              <a:ext cx="77724" cy="215697"/>
            </a:xfrm>
            <a:custGeom>
              <a:avLst/>
              <a:gdLst>
                <a:gd name="T0" fmla="*/ 20 w 67"/>
                <a:gd name="T1" fmla="*/ 67 h 192"/>
                <a:gd name="T2" fmla="*/ 16 w 67"/>
                <a:gd name="T3" fmla="*/ 80 h 192"/>
                <a:gd name="T4" fmla="*/ 21 w 67"/>
                <a:gd name="T5" fmla="*/ 88 h 192"/>
                <a:gd name="T6" fmla="*/ 26 w 67"/>
                <a:gd name="T7" fmla="*/ 96 h 192"/>
                <a:gd name="T8" fmla="*/ 25 w 67"/>
                <a:gd name="T9" fmla="*/ 89 h 192"/>
                <a:gd name="T10" fmla="*/ 31 w 67"/>
                <a:gd name="T11" fmla="*/ 84 h 192"/>
                <a:gd name="T12" fmla="*/ 33 w 67"/>
                <a:gd name="T13" fmla="*/ 75 h 192"/>
                <a:gd name="T14" fmla="*/ 34 w 67"/>
                <a:gd name="T15" fmla="*/ 66 h 192"/>
                <a:gd name="T16" fmla="*/ 28 w 67"/>
                <a:gd name="T17" fmla="*/ 58 h 192"/>
                <a:gd name="T18" fmla="*/ 21 w 67"/>
                <a:gd name="T19" fmla="*/ 51 h 192"/>
                <a:gd name="T20" fmla="*/ 19 w 67"/>
                <a:gd name="T21" fmla="*/ 39 h 192"/>
                <a:gd name="T22" fmla="*/ 21 w 67"/>
                <a:gd name="T23" fmla="*/ 29 h 192"/>
                <a:gd name="T24" fmla="*/ 25 w 67"/>
                <a:gd name="T25" fmla="*/ 27 h 192"/>
                <a:gd name="T26" fmla="*/ 22 w 67"/>
                <a:gd name="T27" fmla="*/ 18 h 192"/>
                <a:gd name="T28" fmla="*/ 19 w 67"/>
                <a:gd name="T29" fmla="*/ 4 h 192"/>
                <a:gd name="T30" fmla="*/ 15 w 67"/>
                <a:gd name="T31" fmla="*/ 2 h 192"/>
                <a:gd name="T32" fmla="*/ 4 w 67"/>
                <a:gd name="T33" fmla="*/ 0 h 192"/>
                <a:gd name="T34" fmla="*/ 5 w 67"/>
                <a:gd name="T35" fmla="*/ 3 h 192"/>
                <a:gd name="T36" fmla="*/ 12 w 67"/>
                <a:gd name="T37" fmla="*/ 13 h 192"/>
                <a:gd name="T38" fmla="*/ 9 w 67"/>
                <a:gd name="T39" fmla="*/ 18 h 192"/>
                <a:gd name="T40" fmla="*/ 9 w 67"/>
                <a:gd name="T41" fmla="*/ 27 h 192"/>
                <a:gd name="T42" fmla="*/ 8 w 67"/>
                <a:gd name="T43" fmla="*/ 37 h 192"/>
                <a:gd name="T44" fmla="*/ 6 w 67"/>
                <a:gd name="T45" fmla="*/ 40 h 192"/>
                <a:gd name="T46" fmla="*/ 0 w 67"/>
                <a:gd name="T47" fmla="*/ 52 h 192"/>
                <a:gd name="T48" fmla="*/ 6 w 67"/>
                <a:gd name="T49" fmla="*/ 57 h 192"/>
                <a:gd name="T50" fmla="*/ 9 w 67"/>
                <a:gd name="T51" fmla="*/ 63 h 192"/>
                <a:gd name="T52" fmla="*/ 16 w 67"/>
                <a:gd name="T53" fmla="*/ 63 h 192"/>
                <a:gd name="T54" fmla="*/ 20 w 67"/>
                <a:gd name="T55" fmla="*/ 67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7" name="AutoShape 247"/>
            <p:cNvSpPr>
              <a:spLocks/>
            </p:cNvSpPr>
            <p:nvPr/>
          </p:nvSpPr>
          <p:spPr bwMode="gray">
            <a:xfrm>
              <a:off x="4215380" y="2462537"/>
              <a:ext cx="260604" cy="456109"/>
            </a:xfrm>
            <a:custGeom>
              <a:avLst/>
              <a:gdLst>
                <a:gd name="T0" fmla="*/ 46 w 229"/>
                <a:gd name="T1" fmla="*/ 127 h 406"/>
                <a:gd name="T2" fmla="*/ 46 w 229"/>
                <a:gd name="T3" fmla="*/ 118 h 406"/>
                <a:gd name="T4" fmla="*/ 45 w 229"/>
                <a:gd name="T5" fmla="*/ 115 h 406"/>
                <a:gd name="T6" fmla="*/ 50 w 229"/>
                <a:gd name="T7" fmla="*/ 115 h 406"/>
                <a:gd name="T8" fmla="*/ 62 w 229"/>
                <a:gd name="T9" fmla="*/ 104 h 406"/>
                <a:gd name="T10" fmla="*/ 70 w 229"/>
                <a:gd name="T11" fmla="*/ 94 h 406"/>
                <a:gd name="T12" fmla="*/ 79 w 229"/>
                <a:gd name="T13" fmla="*/ 88 h 406"/>
                <a:gd name="T14" fmla="*/ 89 w 229"/>
                <a:gd name="T15" fmla="*/ 83 h 406"/>
                <a:gd name="T16" fmla="*/ 103 w 229"/>
                <a:gd name="T17" fmla="*/ 74 h 406"/>
                <a:gd name="T18" fmla="*/ 112 w 229"/>
                <a:gd name="T19" fmla="*/ 58 h 406"/>
                <a:gd name="T20" fmla="*/ 114 w 229"/>
                <a:gd name="T21" fmla="*/ 49 h 406"/>
                <a:gd name="T22" fmla="*/ 113 w 229"/>
                <a:gd name="T23" fmla="*/ 50 h 406"/>
                <a:gd name="T24" fmla="*/ 112 w 229"/>
                <a:gd name="T25" fmla="*/ 31 h 406"/>
                <a:gd name="T26" fmla="*/ 113 w 229"/>
                <a:gd name="T27" fmla="*/ 25 h 406"/>
                <a:gd name="T28" fmla="*/ 113 w 229"/>
                <a:gd name="T29" fmla="*/ 9 h 406"/>
                <a:gd name="T30" fmla="*/ 114 w 229"/>
                <a:gd name="T31" fmla="*/ 0 h 406"/>
                <a:gd name="T32" fmla="*/ 112 w 229"/>
                <a:gd name="T33" fmla="*/ 0 h 406"/>
                <a:gd name="T34" fmla="*/ 101 w 229"/>
                <a:gd name="T35" fmla="*/ 6 h 406"/>
                <a:gd name="T36" fmla="*/ 90 w 229"/>
                <a:gd name="T37" fmla="*/ 11 h 406"/>
                <a:gd name="T38" fmla="*/ 84 w 229"/>
                <a:gd name="T39" fmla="*/ 12 h 406"/>
                <a:gd name="T40" fmla="*/ 76 w 229"/>
                <a:gd name="T41" fmla="*/ 14 h 406"/>
                <a:gd name="T42" fmla="*/ 63 w 229"/>
                <a:gd name="T43" fmla="*/ 13 h 406"/>
                <a:gd name="T44" fmla="*/ 57 w 229"/>
                <a:gd name="T45" fmla="*/ 13 h 406"/>
                <a:gd name="T46" fmla="*/ 52 w 229"/>
                <a:gd name="T47" fmla="*/ 13 h 406"/>
                <a:gd name="T48" fmla="*/ 48 w 229"/>
                <a:gd name="T49" fmla="*/ 16 h 406"/>
                <a:gd name="T50" fmla="*/ 46 w 229"/>
                <a:gd name="T51" fmla="*/ 25 h 406"/>
                <a:gd name="T52" fmla="*/ 48 w 229"/>
                <a:gd name="T53" fmla="*/ 38 h 406"/>
                <a:gd name="T54" fmla="*/ 55 w 229"/>
                <a:gd name="T55" fmla="*/ 45 h 406"/>
                <a:gd name="T56" fmla="*/ 61 w 229"/>
                <a:gd name="T57" fmla="*/ 52 h 406"/>
                <a:gd name="T58" fmla="*/ 60 w 229"/>
                <a:gd name="T59" fmla="*/ 61 h 406"/>
                <a:gd name="T60" fmla="*/ 58 w 229"/>
                <a:gd name="T61" fmla="*/ 70 h 406"/>
                <a:gd name="T62" fmla="*/ 52 w 229"/>
                <a:gd name="T63" fmla="*/ 75 h 406"/>
                <a:gd name="T64" fmla="*/ 53 w 229"/>
                <a:gd name="T65" fmla="*/ 83 h 406"/>
                <a:gd name="T66" fmla="*/ 48 w 229"/>
                <a:gd name="T67" fmla="*/ 75 h 406"/>
                <a:gd name="T68" fmla="*/ 43 w 229"/>
                <a:gd name="T69" fmla="*/ 66 h 406"/>
                <a:gd name="T70" fmla="*/ 47 w 229"/>
                <a:gd name="T71" fmla="*/ 53 h 406"/>
                <a:gd name="T72" fmla="*/ 43 w 229"/>
                <a:gd name="T73" fmla="*/ 50 h 406"/>
                <a:gd name="T74" fmla="*/ 36 w 229"/>
                <a:gd name="T75" fmla="*/ 50 h 406"/>
                <a:gd name="T76" fmla="*/ 33 w 229"/>
                <a:gd name="T77" fmla="*/ 44 h 406"/>
                <a:gd name="T78" fmla="*/ 24 w 229"/>
                <a:gd name="T79" fmla="*/ 48 h 406"/>
                <a:gd name="T80" fmla="*/ 16 w 229"/>
                <a:gd name="T81" fmla="*/ 51 h 406"/>
                <a:gd name="T82" fmla="*/ 7 w 229"/>
                <a:gd name="T83" fmla="*/ 54 h 406"/>
                <a:gd name="T84" fmla="*/ 0 w 229"/>
                <a:gd name="T85" fmla="*/ 57 h 406"/>
                <a:gd name="T86" fmla="*/ 1 w 229"/>
                <a:gd name="T87" fmla="*/ 64 h 406"/>
                <a:gd name="T88" fmla="*/ 1 w 229"/>
                <a:gd name="T89" fmla="*/ 69 h 406"/>
                <a:gd name="T90" fmla="*/ 7 w 229"/>
                <a:gd name="T91" fmla="*/ 69 h 406"/>
                <a:gd name="T92" fmla="*/ 17 w 229"/>
                <a:gd name="T93" fmla="*/ 73 h 406"/>
                <a:gd name="T94" fmla="*/ 28 w 229"/>
                <a:gd name="T95" fmla="*/ 78 h 406"/>
                <a:gd name="T96" fmla="*/ 28 w 229"/>
                <a:gd name="T97" fmla="*/ 93 h 406"/>
                <a:gd name="T98" fmla="*/ 25 w 229"/>
                <a:gd name="T99" fmla="*/ 103 h 406"/>
                <a:gd name="T100" fmla="*/ 27 w 229"/>
                <a:gd name="T101" fmla="*/ 114 h 406"/>
                <a:gd name="T102" fmla="*/ 23 w 229"/>
                <a:gd name="T103" fmla="*/ 125 h 406"/>
                <a:gd name="T104" fmla="*/ 21 w 229"/>
                <a:gd name="T105" fmla="*/ 135 h 406"/>
                <a:gd name="T106" fmla="*/ 14 w 229"/>
                <a:gd name="T107" fmla="*/ 142 h 406"/>
                <a:gd name="T108" fmla="*/ 7 w 229"/>
                <a:gd name="T109" fmla="*/ 149 h 406"/>
                <a:gd name="T110" fmla="*/ 9 w 229"/>
                <a:gd name="T111" fmla="*/ 157 h 406"/>
                <a:gd name="T112" fmla="*/ 11 w 229"/>
                <a:gd name="T113" fmla="*/ 166 h 406"/>
                <a:gd name="T114" fmla="*/ 12 w 229"/>
                <a:gd name="T115" fmla="*/ 179 h 406"/>
                <a:gd name="T116" fmla="*/ 12 w 229"/>
                <a:gd name="T117" fmla="*/ 192 h 406"/>
                <a:gd name="T118" fmla="*/ 13 w 229"/>
                <a:gd name="T119" fmla="*/ 203 h 406"/>
                <a:gd name="T120" fmla="*/ 21 w 229"/>
                <a:gd name="T121" fmla="*/ 203 h 406"/>
                <a:gd name="T122" fmla="*/ 21 w 229"/>
                <a:gd name="T123" fmla="*/ 195 h 406"/>
                <a:gd name="T124" fmla="*/ 18 w 229"/>
                <a:gd name="T125" fmla="*/ 192 h 406"/>
                <a:gd name="T126" fmla="*/ 31 w 229"/>
                <a:gd name="T127" fmla="*/ 182 h 40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29"/>
                <a:gd name="T193" fmla="*/ 0 h 406"/>
                <a:gd name="T194" fmla="*/ 229 w 229"/>
                <a:gd name="T195" fmla="*/ 406 h 40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8" name="AutoShape 248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122 w 351"/>
                <a:gd name="T123" fmla="*/ 82 h 312"/>
                <a:gd name="T124" fmla="*/ 111 w 351"/>
                <a:gd name="T125" fmla="*/ 93 h 312"/>
                <a:gd name="T126" fmla="*/ 119 w 351"/>
                <a:gd name="T127" fmla="*/ 104 h 3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1"/>
                <a:gd name="T193" fmla="*/ 0 h 312"/>
                <a:gd name="T194" fmla="*/ 351 w 351"/>
                <a:gd name="T195" fmla="*/ 312 h 3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9" name="AutoShape 249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0" name="AutoShape 250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1" name="AutoShape 251"/>
            <p:cNvSpPr>
              <a:spLocks/>
            </p:cNvSpPr>
            <p:nvPr/>
          </p:nvSpPr>
          <p:spPr bwMode="gray">
            <a:xfrm>
              <a:off x="3817617" y="2801810"/>
              <a:ext cx="6858" cy="1572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6 h 13"/>
                <a:gd name="T4" fmla="*/ 2 w 4"/>
                <a:gd name="T5" fmla="*/ 0 h 13"/>
                <a:gd name="T6" fmla="*/ 3 w 4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2" name="AutoShape 252"/>
            <p:cNvSpPr>
              <a:spLocks/>
            </p:cNvSpPr>
            <p:nvPr/>
          </p:nvSpPr>
          <p:spPr bwMode="gray">
            <a:xfrm>
              <a:off x="4215380" y="2887190"/>
              <a:ext cx="29718" cy="42690"/>
            </a:xfrm>
            <a:custGeom>
              <a:avLst/>
              <a:gdLst>
                <a:gd name="T0" fmla="*/ 6 w 25"/>
                <a:gd name="T1" fmla="*/ 0 h 39"/>
                <a:gd name="T2" fmla="*/ 1 w 25"/>
                <a:gd name="T3" fmla="*/ 7 h 39"/>
                <a:gd name="T4" fmla="*/ 0 w 25"/>
                <a:gd name="T5" fmla="*/ 16 h 39"/>
                <a:gd name="T6" fmla="*/ 10 w 25"/>
                <a:gd name="T7" fmla="*/ 19 h 39"/>
                <a:gd name="T8" fmla="*/ 13 w 25"/>
                <a:gd name="T9" fmla="*/ 14 h 39"/>
                <a:gd name="T10" fmla="*/ 12 w 25"/>
                <a:gd name="T11" fmla="*/ 3 h 39"/>
                <a:gd name="T12" fmla="*/ 6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3" name="AutoShape 253"/>
            <p:cNvSpPr>
              <a:spLocks/>
            </p:cNvSpPr>
            <p:nvPr/>
          </p:nvSpPr>
          <p:spPr bwMode="gray">
            <a:xfrm>
              <a:off x="3755895" y="2334467"/>
              <a:ext cx="306324" cy="337026"/>
            </a:xfrm>
            <a:custGeom>
              <a:avLst/>
              <a:gdLst>
                <a:gd name="T0" fmla="*/ 134 w 269"/>
                <a:gd name="T1" fmla="*/ 88 h 300"/>
                <a:gd name="T2" fmla="*/ 123 w 269"/>
                <a:gd name="T3" fmla="*/ 88 h 300"/>
                <a:gd name="T4" fmla="*/ 112 w 269"/>
                <a:gd name="T5" fmla="*/ 89 h 300"/>
                <a:gd name="T6" fmla="*/ 112 w 269"/>
                <a:gd name="T7" fmla="*/ 98 h 300"/>
                <a:gd name="T8" fmla="*/ 112 w 269"/>
                <a:gd name="T9" fmla="*/ 108 h 300"/>
                <a:gd name="T10" fmla="*/ 112 w 269"/>
                <a:gd name="T11" fmla="*/ 118 h 300"/>
                <a:gd name="T12" fmla="*/ 111 w 269"/>
                <a:gd name="T13" fmla="*/ 128 h 300"/>
                <a:gd name="T14" fmla="*/ 119 w 269"/>
                <a:gd name="T15" fmla="*/ 138 h 300"/>
                <a:gd name="T16" fmla="*/ 127 w 269"/>
                <a:gd name="T17" fmla="*/ 147 h 300"/>
                <a:gd name="T18" fmla="*/ 110 w 269"/>
                <a:gd name="T19" fmla="*/ 149 h 300"/>
                <a:gd name="T20" fmla="*/ 94 w 269"/>
                <a:gd name="T21" fmla="*/ 150 h 300"/>
                <a:gd name="T22" fmla="*/ 84 w 269"/>
                <a:gd name="T23" fmla="*/ 148 h 300"/>
                <a:gd name="T24" fmla="*/ 74 w 269"/>
                <a:gd name="T25" fmla="*/ 146 h 300"/>
                <a:gd name="T26" fmla="*/ 72 w 269"/>
                <a:gd name="T27" fmla="*/ 144 h 300"/>
                <a:gd name="T28" fmla="*/ 59 w 269"/>
                <a:gd name="T29" fmla="*/ 143 h 300"/>
                <a:gd name="T30" fmla="*/ 47 w 269"/>
                <a:gd name="T31" fmla="*/ 143 h 300"/>
                <a:gd name="T32" fmla="*/ 34 w 269"/>
                <a:gd name="T33" fmla="*/ 143 h 300"/>
                <a:gd name="T34" fmla="*/ 22 w 269"/>
                <a:gd name="T35" fmla="*/ 142 h 300"/>
                <a:gd name="T36" fmla="*/ 13 w 269"/>
                <a:gd name="T37" fmla="*/ 138 h 300"/>
                <a:gd name="T38" fmla="*/ 0 w 269"/>
                <a:gd name="T39" fmla="*/ 142 h 300"/>
                <a:gd name="T40" fmla="*/ 1 w 269"/>
                <a:gd name="T41" fmla="*/ 132 h 300"/>
                <a:gd name="T42" fmla="*/ 2 w 269"/>
                <a:gd name="T43" fmla="*/ 122 h 300"/>
                <a:gd name="T44" fmla="*/ 7 w 269"/>
                <a:gd name="T45" fmla="*/ 106 h 300"/>
                <a:gd name="T46" fmla="*/ 12 w 269"/>
                <a:gd name="T47" fmla="*/ 90 h 300"/>
                <a:gd name="T48" fmla="*/ 17 w 269"/>
                <a:gd name="T49" fmla="*/ 82 h 300"/>
                <a:gd name="T50" fmla="*/ 23 w 269"/>
                <a:gd name="T51" fmla="*/ 74 h 300"/>
                <a:gd name="T52" fmla="*/ 21 w 269"/>
                <a:gd name="T53" fmla="*/ 57 h 300"/>
                <a:gd name="T54" fmla="*/ 18 w 269"/>
                <a:gd name="T55" fmla="*/ 48 h 300"/>
                <a:gd name="T56" fmla="*/ 15 w 269"/>
                <a:gd name="T57" fmla="*/ 38 h 300"/>
                <a:gd name="T58" fmla="*/ 19 w 269"/>
                <a:gd name="T59" fmla="*/ 33 h 300"/>
                <a:gd name="T60" fmla="*/ 13 w 269"/>
                <a:gd name="T61" fmla="*/ 18 h 300"/>
                <a:gd name="T62" fmla="*/ 8 w 269"/>
                <a:gd name="T63" fmla="*/ 3 h 300"/>
                <a:gd name="T64" fmla="*/ 17 w 269"/>
                <a:gd name="T65" fmla="*/ 0 h 300"/>
                <a:gd name="T66" fmla="*/ 26 w 269"/>
                <a:gd name="T67" fmla="*/ 1 h 300"/>
                <a:gd name="T68" fmla="*/ 36 w 269"/>
                <a:gd name="T69" fmla="*/ 1 h 300"/>
                <a:gd name="T70" fmla="*/ 45 w 269"/>
                <a:gd name="T71" fmla="*/ 1 h 300"/>
                <a:gd name="T72" fmla="*/ 55 w 269"/>
                <a:gd name="T73" fmla="*/ 2 h 300"/>
                <a:gd name="T74" fmla="*/ 59 w 269"/>
                <a:gd name="T75" fmla="*/ 13 h 300"/>
                <a:gd name="T76" fmla="*/ 63 w 269"/>
                <a:gd name="T77" fmla="*/ 25 h 300"/>
                <a:gd name="T78" fmla="*/ 71 w 269"/>
                <a:gd name="T79" fmla="*/ 28 h 300"/>
                <a:gd name="T80" fmla="*/ 84 w 269"/>
                <a:gd name="T81" fmla="*/ 25 h 300"/>
                <a:gd name="T82" fmla="*/ 86 w 269"/>
                <a:gd name="T83" fmla="*/ 14 h 300"/>
                <a:gd name="T84" fmla="*/ 98 w 269"/>
                <a:gd name="T85" fmla="*/ 15 h 300"/>
                <a:gd name="T86" fmla="*/ 97 w 269"/>
                <a:gd name="T87" fmla="*/ 18 h 300"/>
                <a:gd name="T88" fmla="*/ 112 w 269"/>
                <a:gd name="T89" fmla="*/ 20 h 300"/>
                <a:gd name="T90" fmla="*/ 112 w 269"/>
                <a:gd name="T91" fmla="*/ 35 h 300"/>
                <a:gd name="T92" fmla="*/ 112 w 269"/>
                <a:gd name="T93" fmla="*/ 48 h 300"/>
                <a:gd name="T94" fmla="*/ 116 w 269"/>
                <a:gd name="T95" fmla="*/ 61 h 300"/>
                <a:gd name="T96" fmla="*/ 116 w 269"/>
                <a:gd name="T97" fmla="*/ 66 h 300"/>
                <a:gd name="T98" fmla="*/ 125 w 269"/>
                <a:gd name="T99" fmla="*/ 65 h 300"/>
                <a:gd name="T100" fmla="*/ 134 w 269"/>
                <a:gd name="T101" fmla="*/ 62 h 300"/>
                <a:gd name="T102" fmla="*/ 134 w 269"/>
                <a:gd name="T103" fmla="*/ 75 h 300"/>
                <a:gd name="T104" fmla="*/ 134 w 269"/>
                <a:gd name="T105" fmla="*/ 88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4" name="AutoShape 254"/>
            <p:cNvSpPr>
              <a:spLocks/>
            </p:cNvSpPr>
            <p:nvPr/>
          </p:nvSpPr>
          <p:spPr bwMode="gray">
            <a:xfrm>
              <a:off x="3767325" y="2296271"/>
              <a:ext cx="25146" cy="35949"/>
            </a:xfrm>
            <a:custGeom>
              <a:avLst/>
              <a:gdLst>
                <a:gd name="T0" fmla="*/ 2 w 23"/>
                <a:gd name="T1" fmla="*/ 16 h 32"/>
                <a:gd name="T2" fmla="*/ 0 w 23"/>
                <a:gd name="T3" fmla="*/ 6 h 32"/>
                <a:gd name="T4" fmla="*/ 7 w 23"/>
                <a:gd name="T5" fmla="*/ 0 h 32"/>
                <a:gd name="T6" fmla="*/ 11 w 23"/>
                <a:gd name="T7" fmla="*/ 1 h 32"/>
                <a:gd name="T8" fmla="*/ 6 w 23"/>
                <a:gd name="T9" fmla="*/ 5 h 32"/>
                <a:gd name="T10" fmla="*/ 5 w 23"/>
                <a:gd name="T11" fmla="*/ 15 h 32"/>
                <a:gd name="T12" fmla="*/ 2 w 23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5" name="AutoShape 255"/>
            <p:cNvSpPr>
              <a:spLocks/>
            </p:cNvSpPr>
            <p:nvPr/>
          </p:nvSpPr>
          <p:spPr bwMode="gray">
            <a:xfrm>
              <a:off x="1616201" y="2024403"/>
              <a:ext cx="978407" cy="1087471"/>
            </a:xfrm>
            <a:custGeom>
              <a:avLst/>
              <a:gdLst>
                <a:gd name="T0" fmla="*/ 325 w 856"/>
                <a:gd name="T1" fmla="*/ 95 h 968"/>
                <a:gd name="T2" fmla="*/ 323 w 856"/>
                <a:gd name="T3" fmla="*/ 96 h 968"/>
                <a:gd name="T4" fmla="*/ 319 w 856"/>
                <a:gd name="T5" fmla="*/ 105 h 968"/>
                <a:gd name="T6" fmla="*/ 322 w 856"/>
                <a:gd name="T7" fmla="*/ 95 h 968"/>
                <a:gd name="T8" fmla="*/ 320 w 856"/>
                <a:gd name="T9" fmla="*/ 93 h 968"/>
                <a:gd name="T10" fmla="*/ 319 w 856"/>
                <a:gd name="T11" fmla="*/ 94 h 968"/>
                <a:gd name="T12" fmla="*/ 320 w 856"/>
                <a:gd name="T13" fmla="*/ 88 h 968"/>
                <a:gd name="T14" fmla="*/ 316 w 856"/>
                <a:gd name="T15" fmla="*/ 84 h 968"/>
                <a:gd name="T16" fmla="*/ 312 w 856"/>
                <a:gd name="T17" fmla="*/ 84 h 968"/>
                <a:gd name="T18" fmla="*/ 311 w 856"/>
                <a:gd name="T19" fmla="*/ 83 h 968"/>
                <a:gd name="T20" fmla="*/ 306 w 856"/>
                <a:gd name="T21" fmla="*/ 81 h 968"/>
                <a:gd name="T22" fmla="*/ 302 w 856"/>
                <a:gd name="T23" fmla="*/ 78 h 968"/>
                <a:gd name="T24" fmla="*/ 297 w 856"/>
                <a:gd name="T25" fmla="*/ 77 h 968"/>
                <a:gd name="T26" fmla="*/ 294 w 856"/>
                <a:gd name="T27" fmla="*/ 76 h 968"/>
                <a:gd name="T28" fmla="*/ 288 w 856"/>
                <a:gd name="T29" fmla="*/ 73 h 968"/>
                <a:gd name="T30" fmla="*/ 288 w 856"/>
                <a:gd name="T31" fmla="*/ 74 h 968"/>
                <a:gd name="T32" fmla="*/ 281 w 856"/>
                <a:gd name="T33" fmla="*/ 76 h 968"/>
                <a:gd name="T34" fmla="*/ 277 w 856"/>
                <a:gd name="T35" fmla="*/ 83 h 968"/>
                <a:gd name="T36" fmla="*/ 276 w 856"/>
                <a:gd name="T37" fmla="*/ 85 h 968"/>
                <a:gd name="T38" fmla="*/ 272 w 856"/>
                <a:gd name="T39" fmla="*/ 87 h 968"/>
                <a:gd name="T40" fmla="*/ 265 w 856"/>
                <a:gd name="T41" fmla="*/ 98 h 968"/>
                <a:gd name="T42" fmla="*/ 266 w 856"/>
                <a:gd name="T43" fmla="*/ 89 h 968"/>
                <a:gd name="T44" fmla="*/ 263 w 856"/>
                <a:gd name="T45" fmla="*/ 91 h 968"/>
                <a:gd name="T46" fmla="*/ 259 w 856"/>
                <a:gd name="T47" fmla="*/ 89 h 968"/>
                <a:gd name="T48" fmla="*/ 254 w 856"/>
                <a:gd name="T49" fmla="*/ 89 h 968"/>
                <a:gd name="T50" fmla="*/ 251 w 856"/>
                <a:gd name="T51" fmla="*/ 77 h 968"/>
                <a:gd name="T52" fmla="*/ 244 w 856"/>
                <a:gd name="T53" fmla="*/ 81 h 968"/>
                <a:gd name="T54" fmla="*/ 236 w 856"/>
                <a:gd name="T55" fmla="*/ 85 h 968"/>
                <a:gd name="T56" fmla="*/ 232 w 856"/>
                <a:gd name="T57" fmla="*/ 84 h 968"/>
                <a:gd name="T58" fmla="*/ 240 w 856"/>
                <a:gd name="T59" fmla="*/ 79 h 968"/>
                <a:gd name="T60" fmla="*/ 247 w 856"/>
                <a:gd name="T61" fmla="*/ 66 h 968"/>
                <a:gd name="T62" fmla="*/ 254 w 856"/>
                <a:gd name="T63" fmla="*/ 58 h 968"/>
                <a:gd name="T64" fmla="*/ 261 w 856"/>
                <a:gd name="T65" fmla="*/ 50 h 968"/>
                <a:gd name="T66" fmla="*/ 258 w 856"/>
                <a:gd name="T67" fmla="*/ 43 h 968"/>
                <a:gd name="T68" fmla="*/ 253 w 856"/>
                <a:gd name="T69" fmla="*/ 39 h 968"/>
                <a:gd name="T70" fmla="*/ 250 w 856"/>
                <a:gd name="T71" fmla="*/ 28 h 968"/>
                <a:gd name="T72" fmla="*/ 248 w 856"/>
                <a:gd name="T73" fmla="*/ 17 h 968"/>
                <a:gd name="T74" fmla="*/ 248 w 856"/>
                <a:gd name="T75" fmla="*/ 18 h 968"/>
                <a:gd name="T76" fmla="*/ 244 w 856"/>
                <a:gd name="T77" fmla="*/ 12 h 968"/>
                <a:gd name="T78" fmla="*/ 244 w 856"/>
                <a:gd name="T79" fmla="*/ 15 h 968"/>
                <a:gd name="T80" fmla="*/ 243 w 856"/>
                <a:gd name="T81" fmla="*/ 15 h 968"/>
                <a:gd name="T82" fmla="*/ 242 w 856"/>
                <a:gd name="T83" fmla="*/ 15 h 968"/>
                <a:gd name="T84" fmla="*/ 235 w 856"/>
                <a:gd name="T85" fmla="*/ 27 h 968"/>
                <a:gd name="T86" fmla="*/ 228 w 856"/>
                <a:gd name="T87" fmla="*/ 38 h 968"/>
                <a:gd name="T88" fmla="*/ 217 w 856"/>
                <a:gd name="T89" fmla="*/ 38 h 968"/>
                <a:gd name="T90" fmla="*/ 210 w 856"/>
                <a:gd name="T91" fmla="*/ 36 h 968"/>
                <a:gd name="T92" fmla="*/ 204 w 856"/>
                <a:gd name="T93" fmla="*/ 34 h 968"/>
                <a:gd name="T94" fmla="*/ 194 w 856"/>
                <a:gd name="T95" fmla="*/ 36 h 968"/>
                <a:gd name="T96" fmla="*/ 195 w 856"/>
                <a:gd name="T97" fmla="*/ 42 h 968"/>
                <a:gd name="T98" fmla="*/ 190 w 856"/>
                <a:gd name="T99" fmla="*/ 41 h 968"/>
                <a:gd name="T100" fmla="*/ 179 w 856"/>
                <a:gd name="T101" fmla="*/ 43 h 968"/>
                <a:gd name="T102" fmla="*/ 168 w 856"/>
                <a:gd name="T103" fmla="*/ 48 h 968"/>
                <a:gd name="T104" fmla="*/ 161 w 856"/>
                <a:gd name="T105" fmla="*/ 48 h 968"/>
                <a:gd name="T106" fmla="*/ 154 w 856"/>
                <a:gd name="T107" fmla="*/ 39 h 968"/>
                <a:gd name="T108" fmla="*/ 153 w 856"/>
                <a:gd name="T109" fmla="*/ 25 h 968"/>
                <a:gd name="T110" fmla="*/ 155 w 856"/>
                <a:gd name="T111" fmla="*/ 14 h 968"/>
                <a:gd name="T112" fmla="*/ 151 w 856"/>
                <a:gd name="T113" fmla="*/ 7 h 968"/>
                <a:gd name="T114" fmla="*/ 150 w 856"/>
                <a:gd name="T115" fmla="*/ 0 h 968"/>
                <a:gd name="T116" fmla="*/ 144 w 856"/>
                <a:gd name="T117" fmla="*/ 0 h 968"/>
                <a:gd name="T118" fmla="*/ 144 w 856"/>
                <a:gd name="T119" fmla="*/ 1 h 968"/>
                <a:gd name="T120" fmla="*/ 141 w 856"/>
                <a:gd name="T121" fmla="*/ 8 h 968"/>
                <a:gd name="T122" fmla="*/ 132 w 856"/>
                <a:gd name="T123" fmla="*/ 11 h 968"/>
                <a:gd name="T124" fmla="*/ 123 w 856"/>
                <a:gd name="T125" fmla="*/ 15 h 968"/>
                <a:gd name="T126" fmla="*/ 121 w 856"/>
                <a:gd name="T127" fmla="*/ 20 h 9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56"/>
                <a:gd name="T193" fmla="*/ 0 h 968"/>
                <a:gd name="T194" fmla="*/ 856 w 856"/>
                <a:gd name="T195" fmla="*/ 968 h 9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6" name="AutoShape 256"/>
            <p:cNvSpPr>
              <a:spLocks/>
            </p:cNvSpPr>
            <p:nvPr/>
          </p:nvSpPr>
          <p:spPr bwMode="gray">
            <a:xfrm>
              <a:off x="2192272" y="2172695"/>
              <a:ext cx="59436" cy="49430"/>
            </a:xfrm>
            <a:custGeom>
              <a:avLst/>
              <a:gdLst>
                <a:gd name="T0" fmla="*/ 13 w 52"/>
                <a:gd name="T1" fmla="*/ 20 h 44"/>
                <a:gd name="T2" fmla="*/ 12 w 52"/>
                <a:gd name="T3" fmla="*/ 21 h 44"/>
                <a:gd name="T4" fmla="*/ 6 w 52"/>
                <a:gd name="T5" fmla="*/ 18 h 44"/>
                <a:gd name="T6" fmla="*/ 4 w 52"/>
                <a:gd name="T7" fmla="*/ 22 h 44"/>
                <a:gd name="T8" fmla="*/ 0 w 52"/>
                <a:gd name="T9" fmla="*/ 13 h 44"/>
                <a:gd name="T10" fmla="*/ 2 w 52"/>
                <a:gd name="T11" fmla="*/ 12 h 44"/>
                <a:gd name="T12" fmla="*/ 1 w 52"/>
                <a:gd name="T13" fmla="*/ 7 h 44"/>
                <a:gd name="T14" fmla="*/ 5 w 52"/>
                <a:gd name="T15" fmla="*/ 0 h 44"/>
                <a:gd name="T16" fmla="*/ 15 w 52"/>
                <a:gd name="T17" fmla="*/ 2 h 44"/>
                <a:gd name="T18" fmla="*/ 26 w 52"/>
                <a:gd name="T19" fmla="*/ 4 h 44"/>
                <a:gd name="T20" fmla="*/ 21 w 52"/>
                <a:gd name="T21" fmla="*/ 14 h 44"/>
                <a:gd name="T22" fmla="*/ 20 w 52"/>
                <a:gd name="T23" fmla="*/ 15 h 44"/>
                <a:gd name="T24" fmla="*/ 19 w 52"/>
                <a:gd name="T25" fmla="*/ 18 h 44"/>
                <a:gd name="T26" fmla="*/ 17 w 52"/>
                <a:gd name="T27" fmla="*/ 18 h 44"/>
                <a:gd name="T28" fmla="*/ 13 w 52"/>
                <a:gd name="T29" fmla="*/ 2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7" name="AutoShape 257"/>
            <p:cNvSpPr>
              <a:spLocks/>
            </p:cNvSpPr>
            <p:nvPr/>
          </p:nvSpPr>
          <p:spPr bwMode="gray">
            <a:xfrm>
              <a:off x="3701031" y="2105289"/>
              <a:ext cx="48006" cy="35949"/>
            </a:xfrm>
            <a:custGeom>
              <a:avLst/>
              <a:gdLst>
                <a:gd name="T0" fmla="*/ 4 w 40"/>
                <a:gd name="T1" fmla="*/ 16 h 34"/>
                <a:gd name="T2" fmla="*/ 0 w 40"/>
                <a:gd name="T3" fmla="*/ 15 h 34"/>
                <a:gd name="T4" fmla="*/ 1 w 40"/>
                <a:gd name="T5" fmla="*/ 10 h 34"/>
                <a:gd name="T6" fmla="*/ 4 w 40"/>
                <a:gd name="T7" fmla="*/ 0 h 34"/>
                <a:gd name="T8" fmla="*/ 13 w 40"/>
                <a:gd name="T9" fmla="*/ 1 h 34"/>
                <a:gd name="T10" fmla="*/ 21 w 40"/>
                <a:gd name="T11" fmla="*/ 2 h 34"/>
                <a:gd name="T12" fmla="*/ 21 w 40"/>
                <a:gd name="T13" fmla="*/ 16 h 34"/>
                <a:gd name="T14" fmla="*/ 13 w 40"/>
                <a:gd name="T15" fmla="*/ 16 h 34"/>
                <a:gd name="T16" fmla="*/ 4 w 40"/>
                <a:gd name="T17" fmla="*/ 16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8" name="AutoShape 258"/>
            <p:cNvSpPr>
              <a:spLocks/>
            </p:cNvSpPr>
            <p:nvPr/>
          </p:nvSpPr>
          <p:spPr bwMode="gray">
            <a:xfrm>
              <a:off x="3678171" y="2064846"/>
              <a:ext cx="11430" cy="15728"/>
            </a:xfrm>
            <a:custGeom>
              <a:avLst/>
              <a:gdLst>
                <a:gd name="T0" fmla="*/ 5 w 11"/>
                <a:gd name="T1" fmla="*/ 1 h 14"/>
                <a:gd name="T2" fmla="*/ 3 w 11"/>
                <a:gd name="T3" fmla="*/ 0 h 14"/>
                <a:gd name="T4" fmla="*/ 0 w 11"/>
                <a:gd name="T5" fmla="*/ 7 h 14"/>
                <a:gd name="T6" fmla="*/ 5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9" name="AutoShape 259"/>
            <p:cNvSpPr>
              <a:spLocks/>
            </p:cNvSpPr>
            <p:nvPr/>
          </p:nvSpPr>
          <p:spPr bwMode="gray">
            <a:xfrm>
              <a:off x="3685029" y="2109783"/>
              <a:ext cx="144018" cy="170760"/>
            </a:xfrm>
            <a:custGeom>
              <a:avLst/>
              <a:gdLst>
                <a:gd name="T0" fmla="*/ 11 w 125"/>
                <a:gd name="T1" fmla="*/ 14 h 152"/>
                <a:gd name="T2" fmla="*/ 9 w 125"/>
                <a:gd name="T3" fmla="*/ 19 h 152"/>
                <a:gd name="T4" fmla="*/ 6 w 125"/>
                <a:gd name="T5" fmla="*/ 19 h 152"/>
                <a:gd name="T6" fmla="*/ 13 w 125"/>
                <a:gd name="T7" fmla="*/ 25 h 152"/>
                <a:gd name="T8" fmla="*/ 6 w 125"/>
                <a:gd name="T9" fmla="*/ 24 h 152"/>
                <a:gd name="T10" fmla="*/ 3 w 125"/>
                <a:gd name="T11" fmla="*/ 36 h 152"/>
                <a:gd name="T12" fmla="*/ 0 w 125"/>
                <a:gd name="T13" fmla="*/ 36 h 152"/>
                <a:gd name="T14" fmla="*/ 5 w 125"/>
                <a:gd name="T15" fmla="*/ 44 h 152"/>
                <a:gd name="T16" fmla="*/ 7 w 125"/>
                <a:gd name="T17" fmla="*/ 47 h 152"/>
                <a:gd name="T18" fmla="*/ 3 w 125"/>
                <a:gd name="T19" fmla="*/ 44 h 152"/>
                <a:gd name="T20" fmla="*/ 8 w 125"/>
                <a:gd name="T21" fmla="*/ 51 h 152"/>
                <a:gd name="T22" fmla="*/ 6 w 125"/>
                <a:gd name="T23" fmla="*/ 51 h 152"/>
                <a:gd name="T24" fmla="*/ 14 w 125"/>
                <a:gd name="T25" fmla="*/ 59 h 152"/>
                <a:gd name="T26" fmla="*/ 12 w 125"/>
                <a:gd name="T27" fmla="*/ 58 h 152"/>
                <a:gd name="T28" fmla="*/ 19 w 125"/>
                <a:gd name="T29" fmla="*/ 67 h 152"/>
                <a:gd name="T30" fmla="*/ 26 w 125"/>
                <a:gd name="T31" fmla="*/ 76 h 152"/>
                <a:gd name="T32" fmla="*/ 30 w 125"/>
                <a:gd name="T33" fmla="*/ 71 h 152"/>
                <a:gd name="T34" fmla="*/ 32 w 125"/>
                <a:gd name="T35" fmla="*/ 73 h 152"/>
                <a:gd name="T36" fmla="*/ 35 w 125"/>
                <a:gd name="T37" fmla="*/ 70 h 152"/>
                <a:gd name="T38" fmla="*/ 33 w 125"/>
                <a:gd name="T39" fmla="*/ 65 h 152"/>
                <a:gd name="T40" fmla="*/ 31 w 125"/>
                <a:gd name="T41" fmla="*/ 62 h 152"/>
                <a:gd name="T42" fmla="*/ 31 w 125"/>
                <a:gd name="T43" fmla="*/ 58 h 152"/>
                <a:gd name="T44" fmla="*/ 41 w 125"/>
                <a:gd name="T45" fmla="*/ 57 h 152"/>
                <a:gd name="T46" fmla="*/ 42 w 125"/>
                <a:gd name="T47" fmla="*/ 50 h 152"/>
                <a:gd name="T48" fmla="*/ 48 w 125"/>
                <a:gd name="T49" fmla="*/ 56 h 152"/>
                <a:gd name="T50" fmla="*/ 54 w 125"/>
                <a:gd name="T51" fmla="*/ 54 h 152"/>
                <a:gd name="T52" fmla="*/ 56 w 125"/>
                <a:gd name="T53" fmla="*/ 57 h 152"/>
                <a:gd name="T54" fmla="*/ 60 w 125"/>
                <a:gd name="T55" fmla="*/ 54 h 152"/>
                <a:gd name="T56" fmla="*/ 63 w 125"/>
                <a:gd name="T57" fmla="*/ 37 h 152"/>
                <a:gd name="T58" fmla="*/ 56 w 125"/>
                <a:gd name="T59" fmla="*/ 26 h 152"/>
                <a:gd name="T60" fmla="*/ 62 w 125"/>
                <a:gd name="T61" fmla="*/ 19 h 152"/>
                <a:gd name="T62" fmla="*/ 60 w 125"/>
                <a:gd name="T63" fmla="*/ 11 h 152"/>
                <a:gd name="T64" fmla="*/ 48 w 125"/>
                <a:gd name="T65" fmla="*/ 12 h 152"/>
                <a:gd name="T66" fmla="*/ 50 w 125"/>
                <a:gd name="T67" fmla="*/ 0 h 152"/>
                <a:gd name="T68" fmla="*/ 39 w 125"/>
                <a:gd name="T69" fmla="*/ 0 h 152"/>
                <a:gd name="T70" fmla="*/ 28 w 125"/>
                <a:gd name="T71" fmla="*/ 0 h 152"/>
                <a:gd name="T72" fmla="*/ 28 w 125"/>
                <a:gd name="T73" fmla="*/ 14 h 152"/>
                <a:gd name="T74" fmla="*/ 20 w 125"/>
                <a:gd name="T75" fmla="*/ 14 h 152"/>
                <a:gd name="T76" fmla="*/ 11 w 125"/>
                <a:gd name="T77" fmla="*/ 14 h 152"/>
                <a:gd name="T78" fmla="*/ 11 w 125"/>
                <a:gd name="T79" fmla="*/ 14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0" name="AutoShape 260"/>
            <p:cNvSpPr>
              <a:spLocks/>
            </p:cNvSpPr>
            <p:nvPr/>
          </p:nvSpPr>
          <p:spPr bwMode="gray">
            <a:xfrm>
              <a:off x="1927096" y="2709689"/>
              <a:ext cx="210312" cy="226931"/>
            </a:xfrm>
            <a:custGeom>
              <a:avLst/>
              <a:gdLst>
                <a:gd name="T0" fmla="*/ 5 w 182"/>
                <a:gd name="T1" fmla="*/ 9 h 202"/>
                <a:gd name="T2" fmla="*/ 3 w 182"/>
                <a:gd name="T3" fmla="*/ 23 h 202"/>
                <a:gd name="T4" fmla="*/ 0 w 182"/>
                <a:gd name="T5" fmla="*/ 36 h 202"/>
                <a:gd name="T6" fmla="*/ 11 w 182"/>
                <a:gd name="T7" fmla="*/ 46 h 202"/>
                <a:gd name="T8" fmla="*/ 22 w 182"/>
                <a:gd name="T9" fmla="*/ 56 h 202"/>
                <a:gd name="T10" fmla="*/ 31 w 182"/>
                <a:gd name="T11" fmla="*/ 60 h 202"/>
                <a:gd name="T12" fmla="*/ 40 w 182"/>
                <a:gd name="T13" fmla="*/ 64 h 202"/>
                <a:gd name="T14" fmla="*/ 50 w 182"/>
                <a:gd name="T15" fmla="*/ 70 h 202"/>
                <a:gd name="T16" fmla="*/ 59 w 182"/>
                <a:gd name="T17" fmla="*/ 76 h 202"/>
                <a:gd name="T18" fmla="*/ 55 w 182"/>
                <a:gd name="T19" fmla="*/ 88 h 202"/>
                <a:gd name="T20" fmla="*/ 51 w 182"/>
                <a:gd name="T21" fmla="*/ 99 h 202"/>
                <a:gd name="T22" fmla="*/ 64 w 182"/>
                <a:gd name="T23" fmla="*/ 100 h 202"/>
                <a:gd name="T24" fmla="*/ 76 w 182"/>
                <a:gd name="T25" fmla="*/ 101 h 202"/>
                <a:gd name="T26" fmla="*/ 83 w 182"/>
                <a:gd name="T27" fmla="*/ 99 h 202"/>
                <a:gd name="T28" fmla="*/ 92 w 182"/>
                <a:gd name="T29" fmla="*/ 85 h 202"/>
                <a:gd name="T30" fmla="*/ 91 w 182"/>
                <a:gd name="T31" fmla="*/ 78 h 202"/>
                <a:gd name="T32" fmla="*/ 91 w 182"/>
                <a:gd name="T33" fmla="*/ 67 h 202"/>
                <a:gd name="T34" fmla="*/ 92 w 182"/>
                <a:gd name="T35" fmla="*/ 57 h 202"/>
                <a:gd name="T36" fmla="*/ 86 w 182"/>
                <a:gd name="T37" fmla="*/ 57 h 202"/>
                <a:gd name="T38" fmla="*/ 80 w 182"/>
                <a:gd name="T39" fmla="*/ 57 h 202"/>
                <a:gd name="T40" fmla="*/ 77 w 182"/>
                <a:gd name="T41" fmla="*/ 47 h 202"/>
                <a:gd name="T42" fmla="*/ 74 w 182"/>
                <a:gd name="T43" fmla="*/ 37 h 202"/>
                <a:gd name="T44" fmla="*/ 66 w 182"/>
                <a:gd name="T45" fmla="*/ 36 h 202"/>
                <a:gd name="T46" fmla="*/ 50 w 182"/>
                <a:gd name="T47" fmla="*/ 33 h 202"/>
                <a:gd name="T48" fmla="*/ 49 w 182"/>
                <a:gd name="T49" fmla="*/ 15 h 202"/>
                <a:gd name="T50" fmla="*/ 46 w 182"/>
                <a:gd name="T51" fmla="*/ 10 h 202"/>
                <a:gd name="T52" fmla="*/ 47 w 182"/>
                <a:gd name="T53" fmla="*/ 9 h 202"/>
                <a:gd name="T54" fmla="*/ 35 w 182"/>
                <a:gd name="T55" fmla="*/ 0 h 202"/>
                <a:gd name="T56" fmla="*/ 21 w 182"/>
                <a:gd name="T57" fmla="*/ 2 h 202"/>
                <a:gd name="T58" fmla="*/ 7 w 182"/>
                <a:gd name="T59" fmla="*/ 3 h 202"/>
                <a:gd name="T60" fmla="*/ 5 w 182"/>
                <a:gd name="T61" fmla="*/ 9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2" name="AutoShape 262"/>
            <p:cNvSpPr>
              <a:spLocks/>
            </p:cNvSpPr>
            <p:nvPr/>
          </p:nvSpPr>
          <p:spPr bwMode="gray">
            <a:xfrm>
              <a:off x="3650739" y="2123264"/>
              <a:ext cx="2286" cy="449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3" name="AutoShape 263"/>
            <p:cNvSpPr>
              <a:spLocks/>
            </p:cNvSpPr>
            <p:nvPr/>
          </p:nvSpPr>
          <p:spPr bwMode="gray">
            <a:xfrm>
              <a:off x="4201664" y="2199657"/>
              <a:ext cx="272034" cy="296583"/>
            </a:xfrm>
            <a:custGeom>
              <a:avLst/>
              <a:gdLst>
                <a:gd name="T0" fmla="*/ 91 w 237"/>
                <a:gd name="T1" fmla="*/ 29 h 264"/>
                <a:gd name="T2" fmla="*/ 90 w 237"/>
                <a:gd name="T3" fmla="*/ 24 h 264"/>
                <a:gd name="T4" fmla="*/ 80 w 237"/>
                <a:gd name="T5" fmla="*/ 18 h 264"/>
                <a:gd name="T6" fmla="*/ 70 w 237"/>
                <a:gd name="T7" fmla="*/ 12 h 264"/>
                <a:gd name="T8" fmla="*/ 59 w 237"/>
                <a:gd name="T9" fmla="*/ 6 h 264"/>
                <a:gd name="T10" fmla="*/ 50 w 237"/>
                <a:gd name="T11" fmla="*/ 0 h 264"/>
                <a:gd name="T12" fmla="*/ 40 w 237"/>
                <a:gd name="T13" fmla="*/ 0 h 264"/>
                <a:gd name="T14" fmla="*/ 31 w 237"/>
                <a:gd name="T15" fmla="*/ 0 h 264"/>
                <a:gd name="T16" fmla="*/ 22 w 237"/>
                <a:gd name="T17" fmla="*/ 1 h 264"/>
                <a:gd name="T18" fmla="*/ 12 w 237"/>
                <a:gd name="T19" fmla="*/ 1 h 264"/>
                <a:gd name="T20" fmla="*/ 16 w 237"/>
                <a:gd name="T21" fmla="*/ 17 h 264"/>
                <a:gd name="T22" fmla="*/ 13 w 237"/>
                <a:gd name="T23" fmla="*/ 17 h 264"/>
                <a:gd name="T24" fmla="*/ 13 w 237"/>
                <a:gd name="T25" fmla="*/ 23 h 264"/>
                <a:gd name="T26" fmla="*/ 16 w 237"/>
                <a:gd name="T27" fmla="*/ 27 h 264"/>
                <a:gd name="T28" fmla="*/ 9 w 237"/>
                <a:gd name="T29" fmla="*/ 35 h 264"/>
                <a:gd name="T30" fmla="*/ 2 w 237"/>
                <a:gd name="T31" fmla="*/ 42 h 264"/>
                <a:gd name="T32" fmla="*/ 0 w 237"/>
                <a:gd name="T33" fmla="*/ 42 h 264"/>
                <a:gd name="T34" fmla="*/ 1 w 237"/>
                <a:gd name="T35" fmla="*/ 51 h 264"/>
                <a:gd name="T36" fmla="*/ 1 w 237"/>
                <a:gd name="T37" fmla="*/ 60 h 264"/>
                <a:gd name="T38" fmla="*/ 5 w 237"/>
                <a:gd name="T39" fmla="*/ 71 h 264"/>
                <a:gd name="T40" fmla="*/ 10 w 237"/>
                <a:gd name="T41" fmla="*/ 80 h 264"/>
                <a:gd name="T42" fmla="*/ 14 w 237"/>
                <a:gd name="T43" fmla="*/ 89 h 264"/>
                <a:gd name="T44" fmla="*/ 14 w 237"/>
                <a:gd name="T45" fmla="*/ 91 h 264"/>
                <a:gd name="T46" fmla="*/ 26 w 237"/>
                <a:gd name="T47" fmla="*/ 98 h 264"/>
                <a:gd name="T48" fmla="*/ 37 w 237"/>
                <a:gd name="T49" fmla="*/ 104 h 264"/>
                <a:gd name="T50" fmla="*/ 49 w 237"/>
                <a:gd name="T51" fmla="*/ 105 h 264"/>
                <a:gd name="T52" fmla="*/ 53 w 237"/>
                <a:gd name="T53" fmla="*/ 108 h 264"/>
                <a:gd name="T54" fmla="*/ 56 w 237"/>
                <a:gd name="T55" fmla="*/ 121 h 264"/>
                <a:gd name="T56" fmla="*/ 59 w 237"/>
                <a:gd name="T57" fmla="*/ 131 h 264"/>
                <a:gd name="T58" fmla="*/ 64 w 237"/>
                <a:gd name="T59" fmla="*/ 131 h 264"/>
                <a:gd name="T60" fmla="*/ 70 w 237"/>
                <a:gd name="T61" fmla="*/ 131 h 264"/>
                <a:gd name="T62" fmla="*/ 82 w 237"/>
                <a:gd name="T63" fmla="*/ 132 h 264"/>
                <a:gd name="T64" fmla="*/ 90 w 237"/>
                <a:gd name="T65" fmla="*/ 129 h 264"/>
                <a:gd name="T66" fmla="*/ 96 w 237"/>
                <a:gd name="T67" fmla="*/ 129 h 264"/>
                <a:gd name="T68" fmla="*/ 107 w 237"/>
                <a:gd name="T69" fmla="*/ 123 h 264"/>
                <a:gd name="T70" fmla="*/ 119 w 237"/>
                <a:gd name="T71" fmla="*/ 117 h 264"/>
                <a:gd name="T72" fmla="*/ 112 w 237"/>
                <a:gd name="T73" fmla="*/ 110 h 264"/>
                <a:gd name="T74" fmla="*/ 109 w 237"/>
                <a:gd name="T75" fmla="*/ 98 h 264"/>
                <a:gd name="T76" fmla="*/ 108 w 237"/>
                <a:gd name="T77" fmla="*/ 88 h 264"/>
                <a:gd name="T78" fmla="*/ 107 w 237"/>
                <a:gd name="T79" fmla="*/ 84 h 264"/>
                <a:gd name="T80" fmla="*/ 109 w 237"/>
                <a:gd name="T81" fmla="*/ 72 h 264"/>
                <a:gd name="T82" fmla="*/ 102 w 237"/>
                <a:gd name="T83" fmla="*/ 62 h 264"/>
                <a:gd name="T84" fmla="*/ 107 w 237"/>
                <a:gd name="T85" fmla="*/ 45 h 264"/>
                <a:gd name="T86" fmla="*/ 99 w 237"/>
                <a:gd name="T87" fmla="*/ 37 h 264"/>
                <a:gd name="T88" fmla="*/ 91 w 237"/>
                <a:gd name="T89" fmla="*/ 29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4" name="AutoShape 264"/>
            <p:cNvSpPr>
              <a:spLocks/>
            </p:cNvSpPr>
            <p:nvPr/>
          </p:nvSpPr>
          <p:spPr bwMode="gray">
            <a:xfrm>
              <a:off x="4446266" y="2332220"/>
              <a:ext cx="6858" cy="17975"/>
            </a:xfrm>
            <a:custGeom>
              <a:avLst/>
              <a:gdLst>
                <a:gd name="T0" fmla="*/ 3 w 7"/>
                <a:gd name="T1" fmla="*/ 8 h 16"/>
                <a:gd name="T2" fmla="*/ 2 w 7"/>
                <a:gd name="T3" fmla="*/ 0 h 16"/>
                <a:gd name="T4" fmla="*/ 0 w 7"/>
                <a:gd name="T5" fmla="*/ 2 h 16"/>
                <a:gd name="T6" fmla="*/ 3 w 7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5" name="AutoShape 265"/>
            <p:cNvSpPr>
              <a:spLocks/>
            </p:cNvSpPr>
            <p:nvPr/>
          </p:nvSpPr>
          <p:spPr bwMode="gray">
            <a:xfrm>
              <a:off x="4206236" y="2053612"/>
              <a:ext cx="134874" cy="155032"/>
            </a:xfrm>
            <a:custGeom>
              <a:avLst/>
              <a:gdLst>
                <a:gd name="T0" fmla="*/ 53 w 118"/>
                <a:gd name="T1" fmla="*/ 9 h 139"/>
                <a:gd name="T2" fmla="*/ 48 w 118"/>
                <a:gd name="T3" fmla="*/ 0 h 139"/>
                <a:gd name="T4" fmla="*/ 43 w 118"/>
                <a:gd name="T5" fmla="*/ 5 h 139"/>
                <a:gd name="T6" fmla="*/ 30 w 118"/>
                <a:gd name="T7" fmla="*/ 5 h 139"/>
                <a:gd name="T8" fmla="*/ 26 w 118"/>
                <a:gd name="T9" fmla="*/ 7 h 139"/>
                <a:gd name="T10" fmla="*/ 23 w 118"/>
                <a:gd name="T11" fmla="*/ 6 h 139"/>
                <a:gd name="T12" fmla="*/ 15 w 118"/>
                <a:gd name="T13" fmla="*/ 6 h 139"/>
                <a:gd name="T14" fmla="*/ 14 w 118"/>
                <a:gd name="T15" fmla="*/ 9 h 139"/>
                <a:gd name="T16" fmla="*/ 13 w 118"/>
                <a:gd name="T17" fmla="*/ 19 h 139"/>
                <a:gd name="T18" fmla="*/ 19 w 118"/>
                <a:gd name="T19" fmla="*/ 25 h 139"/>
                <a:gd name="T20" fmla="*/ 12 w 118"/>
                <a:gd name="T21" fmla="*/ 33 h 139"/>
                <a:gd name="T22" fmla="*/ 5 w 118"/>
                <a:gd name="T23" fmla="*/ 41 h 139"/>
                <a:gd name="T24" fmla="*/ 3 w 118"/>
                <a:gd name="T25" fmla="*/ 55 h 139"/>
                <a:gd name="T26" fmla="*/ 0 w 118"/>
                <a:gd name="T27" fmla="*/ 69 h 139"/>
                <a:gd name="T28" fmla="*/ 3 w 118"/>
                <a:gd name="T29" fmla="*/ 69 h 139"/>
                <a:gd name="T30" fmla="*/ 10 w 118"/>
                <a:gd name="T31" fmla="*/ 65 h 139"/>
                <a:gd name="T32" fmla="*/ 20 w 118"/>
                <a:gd name="T33" fmla="*/ 65 h 139"/>
                <a:gd name="T34" fmla="*/ 29 w 118"/>
                <a:gd name="T35" fmla="*/ 64 h 139"/>
                <a:gd name="T36" fmla="*/ 38 w 118"/>
                <a:gd name="T37" fmla="*/ 64 h 139"/>
                <a:gd name="T38" fmla="*/ 48 w 118"/>
                <a:gd name="T39" fmla="*/ 64 h 139"/>
                <a:gd name="T40" fmla="*/ 47 w 118"/>
                <a:gd name="T41" fmla="*/ 51 h 139"/>
                <a:gd name="T42" fmla="*/ 55 w 118"/>
                <a:gd name="T43" fmla="*/ 38 h 139"/>
                <a:gd name="T44" fmla="*/ 59 w 118"/>
                <a:gd name="T45" fmla="*/ 28 h 139"/>
                <a:gd name="T46" fmla="*/ 56 w 118"/>
                <a:gd name="T47" fmla="*/ 19 h 139"/>
                <a:gd name="T48" fmla="*/ 53 w 118"/>
                <a:gd name="T49" fmla="*/ 9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6" name="AutoShape 266"/>
            <p:cNvSpPr>
              <a:spLocks/>
            </p:cNvSpPr>
            <p:nvPr/>
          </p:nvSpPr>
          <p:spPr bwMode="gray">
            <a:xfrm>
              <a:off x="3769611" y="2024403"/>
              <a:ext cx="480060" cy="521267"/>
            </a:xfrm>
            <a:custGeom>
              <a:avLst/>
              <a:gdLst>
                <a:gd name="T0" fmla="*/ 191 w 419"/>
                <a:gd name="T1" fmla="*/ 83 h 465"/>
                <a:gd name="T2" fmla="*/ 186 w 419"/>
                <a:gd name="T3" fmla="*/ 91 h 465"/>
                <a:gd name="T4" fmla="*/ 183 w 419"/>
                <a:gd name="T5" fmla="*/ 99 h 465"/>
                <a:gd name="T6" fmla="*/ 184 w 419"/>
                <a:gd name="T7" fmla="*/ 99 h 465"/>
                <a:gd name="T8" fmla="*/ 184 w 419"/>
                <a:gd name="T9" fmla="*/ 99 h 465"/>
                <a:gd name="T10" fmla="*/ 184 w 419"/>
                <a:gd name="T11" fmla="*/ 100 h 465"/>
                <a:gd name="T12" fmla="*/ 187 w 419"/>
                <a:gd name="T13" fmla="*/ 110 h 465"/>
                <a:gd name="T14" fmla="*/ 189 w 419"/>
                <a:gd name="T15" fmla="*/ 120 h 465"/>
                <a:gd name="T16" fmla="*/ 189 w 419"/>
                <a:gd name="T17" fmla="*/ 129 h 465"/>
                <a:gd name="T18" fmla="*/ 189 w 419"/>
                <a:gd name="T19" fmla="*/ 138 h 465"/>
                <a:gd name="T20" fmla="*/ 193 w 419"/>
                <a:gd name="T21" fmla="*/ 149 h 465"/>
                <a:gd name="T22" fmla="*/ 198 w 419"/>
                <a:gd name="T23" fmla="*/ 158 h 465"/>
                <a:gd name="T24" fmla="*/ 202 w 419"/>
                <a:gd name="T25" fmla="*/ 167 h 465"/>
                <a:gd name="T26" fmla="*/ 193 w 419"/>
                <a:gd name="T27" fmla="*/ 169 h 465"/>
                <a:gd name="T28" fmla="*/ 183 w 419"/>
                <a:gd name="T29" fmla="*/ 171 h 465"/>
                <a:gd name="T30" fmla="*/ 177 w 419"/>
                <a:gd name="T31" fmla="*/ 180 h 465"/>
                <a:gd name="T32" fmla="*/ 178 w 419"/>
                <a:gd name="T33" fmla="*/ 191 h 465"/>
                <a:gd name="T34" fmla="*/ 178 w 419"/>
                <a:gd name="T35" fmla="*/ 202 h 465"/>
                <a:gd name="T36" fmla="*/ 177 w 419"/>
                <a:gd name="T37" fmla="*/ 212 h 465"/>
                <a:gd name="T38" fmla="*/ 187 w 419"/>
                <a:gd name="T39" fmla="*/ 220 h 465"/>
                <a:gd name="T40" fmla="*/ 191 w 419"/>
                <a:gd name="T41" fmla="*/ 216 h 465"/>
                <a:gd name="T42" fmla="*/ 189 w 419"/>
                <a:gd name="T43" fmla="*/ 232 h 465"/>
                <a:gd name="T44" fmla="*/ 186 w 419"/>
                <a:gd name="T45" fmla="*/ 231 h 465"/>
                <a:gd name="T46" fmla="*/ 181 w 419"/>
                <a:gd name="T47" fmla="*/ 231 h 465"/>
                <a:gd name="T48" fmla="*/ 172 w 419"/>
                <a:gd name="T49" fmla="*/ 219 h 465"/>
                <a:gd name="T50" fmla="*/ 166 w 419"/>
                <a:gd name="T51" fmla="*/ 214 h 465"/>
                <a:gd name="T52" fmla="*/ 161 w 419"/>
                <a:gd name="T53" fmla="*/ 209 h 465"/>
                <a:gd name="T54" fmla="*/ 157 w 419"/>
                <a:gd name="T55" fmla="*/ 214 h 465"/>
                <a:gd name="T56" fmla="*/ 142 w 419"/>
                <a:gd name="T57" fmla="*/ 209 h 465"/>
                <a:gd name="T58" fmla="*/ 141 w 419"/>
                <a:gd name="T59" fmla="*/ 205 h 465"/>
                <a:gd name="T60" fmla="*/ 132 w 419"/>
                <a:gd name="T61" fmla="*/ 206 h 465"/>
                <a:gd name="T62" fmla="*/ 128 w 419"/>
                <a:gd name="T63" fmla="*/ 200 h 465"/>
                <a:gd name="T64" fmla="*/ 119 w 419"/>
                <a:gd name="T65" fmla="*/ 202 h 465"/>
                <a:gd name="T66" fmla="*/ 110 w 419"/>
                <a:gd name="T67" fmla="*/ 204 h 465"/>
                <a:gd name="T68" fmla="*/ 109 w 419"/>
                <a:gd name="T69" fmla="*/ 199 h 465"/>
                <a:gd name="T70" fmla="*/ 106 w 419"/>
                <a:gd name="T71" fmla="*/ 186 h 465"/>
                <a:gd name="T72" fmla="*/ 106 w 419"/>
                <a:gd name="T73" fmla="*/ 172 h 465"/>
                <a:gd name="T74" fmla="*/ 105 w 419"/>
                <a:gd name="T75" fmla="*/ 158 h 465"/>
                <a:gd name="T76" fmla="*/ 91 w 419"/>
                <a:gd name="T77" fmla="*/ 156 h 465"/>
                <a:gd name="T78" fmla="*/ 91 w 419"/>
                <a:gd name="T79" fmla="*/ 153 h 465"/>
                <a:gd name="T80" fmla="*/ 80 w 419"/>
                <a:gd name="T81" fmla="*/ 152 h 465"/>
                <a:gd name="T82" fmla="*/ 78 w 419"/>
                <a:gd name="T83" fmla="*/ 163 h 465"/>
                <a:gd name="T84" fmla="*/ 64 w 419"/>
                <a:gd name="T85" fmla="*/ 166 h 465"/>
                <a:gd name="T86" fmla="*/ 56 w 419"/>
                <a:gd name="T87" fmla="*/ 163 h 465"/>
                <a:gd name="T88" fmla="*/ 52 w 419"/>
                <a:gd name="T89" fmla="*/ 151 h 465"/>
                <a:gd name="T90" fmla="*/ 48 w 419"/>
                <a:gd name="T91" fmla="*/ 140 h 465"/>
                <a:gd name="T92" fmla="*/ 38 w 419"/>
                <a:gd name="T93" fmla="*/ 139 h 465"/>
                <a:gd name="T94" fmla="*/ 29 w 419"/>
                <a:gd name="T95" fmla="*/ 139 h 465"/>
                <a:gd name="T96" fmla="*/ 20 w 419"/>
                <a:gd name="T97" fmla="*/ 138 h 465"/>
                <a:gd name="T98" fmla="*/ 10 w 419"/>
                <a:gd name="T99" fmla="*/ 138 h 465"/>
                <a:gd name="T100" fmla="*/ 2 w 419"/>
                <a:gd name="T101" fmla="*/ 139 h 465"/>
                <a:gd name="T102" fmla="*/ 0 w 419"/>
                <a:gd name="T103" fmla="*/ 137 h 465"/>
                <a:gd name="T104" fmla="*/ 4 w 419"/>
                <a:gd name="T105" fmla="*/ 136 h 465"/>
                <a:gd name="T106" fmla="*/ 4 w 419"/>
                <a:gd name="T107" fmla="*/ 126 h 465"/>
                <a:gd name="T108" fmla="*/ 10 w 419"/>
                <a:gd name="T109" fmla="*/ 123 h 465"/>
                <a:gd name="T110" fmla="*/ 15 w 419"/>
                <a:gd name="T111" fmla="*/ 125 h 465"/>
                <a:gd name="T112" fmla="*/ 18 w 419"/>
                <a:gd name="T113" fmla="*/ 121 h 465"/>
                <a:gd name="T114" fmla="*/ 25 w 419"/>
                <a:gd name="T115" fmla="*/ 120 h 465"/>
                <a:gd name="T116" fmla="*/ 26 w 419"/>
                <a:gd name="T117" fmla="*/ 126 h 465"/>
                <a:gd name="T118" fmla="*/ 34 w 419"/>
                <a:gd name="T119" fmla="*/ 117 h 465"/>
                <a:gd name="T120" fmla="*/ 43 w 419"/>
                <a:gd name="T121" fmla="*/ 110 h 465"/>
                <a:gd name="T122" fmla="*/ 44 w 419"/>
                <a:gd name="T123" fmla="*/ 100 h 465"/>
                <a:gd name="T124" fmla="*/ 46 w 419"/>
                <a:gd name="T125" fmla="*/ 90 h 465"/>
                <a:gd name="T126" fmla="*/ 53 w 419"/>
                <a:gd name="T127" fmla="*/ 80 h 4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19"/>
                <a:gd name="T193" fmla="*/ 0 h 465"/>
                <a:gd name="T194" fmla="*/ 419 w 419"/>
                <a:gd name="T195" fmla="*/ 465 h 4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7" name="AutoShape 267"/>
            <p:cNvSpPr>
              <a:spLocks/>
            </p:cNvSpPr>
            <p:nvPr/>
          </p:nvSpPr>
          <p:spPr bwMode="gray">
            <a:xfrm>
              <a:off x="4009641" y="2397379"/>
              <a:ext cx="294894" cy="276361"/>
            </a:xfrm>
            <a:custGeom>
              <a:avLst/>
              <a:gdLst>
                <a:gd name="T0" fmla="*/ 22 w 258"/>
                <a:gd name="T1" fmla="*/ 60 h 246"/>
                <a:gd name="T2" fmla="*/ 12 w 258"/>
                <a:gd name="T3" fmla="*/ 60 h 246"/>
                <a:gd name="T4" fmla="*/ 1 w 258"/>
                <a:gd name="T5" fmla="*/ 60 h 246"/>
                <a:gd name="T6" fmla="*/ 1 w 258"/>
                <a:gd name="T7" fmla="*/ 70 h 246"/>
                <a:gd name="T8" fmla="*/ 1 w 258"/>
                <a:gd name="T9" fmla="*/ 80 h 246"/>
                <a:gd name="T10" fmla="*/ 1 w 258"/>
                <a:gd name="T11" fmla="*/ 90 h 246"/>
                <a:gd name="T12" fmla="*/ 0 w 258"/>
                <a:gd name="T13" fmla="*/ 99 h 246"/>
                <a:gd name="T14" fmla="*/ 7 w 258"/>
                <a:gd name="T15" fmla="*/ 109 h 246"/>
                <a:gd name="T16" fmla="*/ 15 w 258"/>
                <a:gd name="T17" fmla="*/ 118 h 246"/>
                <a:gd name="T18" fmla="*/ 22 w 258"/>
                <a:gd name="T19" fmla="*/ 116 h 246"/>
                <a:gd name="T20" fmla="*/ 34 w 258"/>
                <a:gd name="T21" fmla="*/ 120 h 246"/>
                <a:gd name="T22" fmla="*/ 50 w 258"/>
                <a:gd name="T23" fmla="*/ 123 h 246"/>
                <a:gd name="T24" fmla="*/ 60 w 258"/>
                <a:gd name="T25" fmla="*/ 114 h 246"/>
                <a:gd name="T26" fmla="*/ 72 w 258"/>
                <a:gd name="T27" fmla="*/ 105 h 246"/>
                <a:gd name="T28" fmla="*/ 75 w 258"/>
                <a:gd name="T29" fmla="*/ 97 h 246"/>
                <a:gd name="T30" fmla="*/ 83 w 258"/>
                <a:gd name="T31" fmla="*/ 95 h 246"/>
                <a:gd name="T32" fmla="*/ 91 w 258"/>
                <a:gd name="T33" fmla="*/ 93 h 246"/>
                <a:gd name="T34" fmla="*/ 90 w 258"/>
                <a:gd name="T35" fmla="*/ 86 h 246"/>
                <a:gd name="T36" fmla="*/ 97 w 258"/>
                <a:gd name="T37" fmla="*/ 83 h 246"/>
                <a:gd name="T38" fmla="*/ 106 w 258"/>
                <a:gd name="T39" fmla="*/ 79 h 246"/>
                <a:gd name="T40" fmla="*/ 114 w 258"/>
                <a:gd name="T41" fmla="*/ 76 h 246"/>
                <a:gd name="T42" fmla="*/ 123 w 258"/>
                <a:gd name="T43" fmla="*/ 73 h 246"/>
                <a:gd name="T44" fmla="*/ 117 w 258"/>
                <a:gd name="T45" fmla="*/ 67 h 246"/>
                <a:gd name="T46" fmla="*/ 123 w 258"/>
                <a:gd name="T47" fmla="*/ 55 h 246"/>
                <a:gd name="T48" fmla="*/ 125 w 258"/>
                <a:gd name="T49" fmla="*/ 52 h 246"/>
                <a:gd name="T50" fmla="*/ 126 w 258"/>
                <a:gd name="T51" fmla="*/ 42 h 246"/>
                <a:gd name="T52" fmla="*/ 126 w 258"/>
                <a:gd name="T53" fmla="*/ 33 h 246"/>
                <a:gd name="T54" fmla="*/ 129 w 258"/>
                <a:gd name="T55" fmla="*/ 28 h 246"/>
                <a:gd name="T56" fmla="*/ 122 w 258"/>
                <a:gd name="T57" fmla="*/ 18 h 246"/>
                <a:gd name="T58" fmla="*/ 121 w 258"/>
                <a:gd name="T59" fmla="*/ 15 h 246"/>
                <a:gd name="T60" fmla="*/ 109 w 258"/>
                <a:gd name="T61" fmla="*/ 9 h 246"/>
                <a:gd name="T62" fmla="*/ 98 w 258"/>
                <a:gd name="T63" fmla="*/ 3 h 246"/>
                <a:gd name="T64" fmla="*/ 97 w 258"/>
                <a:gd name="T65" fmla="*/ 0 h 246"/>
                <a:gd name="T66" fmla="*/ 88 w 258"/>
                <a:gd name="T67" fmla="*/ 3 h 246"/>
                <a:gd name="T68" fmla="*/ 78 w 258"/>
                <a:gd name="T69" fmla="*/ 5 h 246"/>
                <a:gd name="T70" fmla="*/ 72 w 258"/>
                <a:gd name="T71" fmla="*/ 14 h 246"/>
                <a:gd name="T72" fmla="*/ 73 w 258"/>
                <a:gd name="T73" fmla="*/ 25 h 246"/>
                <a:gd name="T74" fmla="*/ 73 w 258"/>
                <a:gd name="T75" fmla="*/ 36 h 246"/>
                <a:gd name="T76" fmla="*/ 72 w 258"/>
                <a:gd name="T77" fmla="*/ 46 h 246"/>
                <a:gd name="T78" fmla="*/ 82 w 258"/>
                <a:gd name="T79" fmla="*/ 54 h 246"/>
                <a:gd name="T80" fmla="*/ 86 w 258"/>
                <a:gd name="T81" fmla="*/ 49 h 246"/>
                <a:gd name="T82" fmla="*/ 84 w 258"/>
                <a:gd name="T83" fmla="*/ 66 h 246"/>
                <a:gd name="T84" fmla="*/ 81 w 258"/>
                <a:gd name="T85" fmla="*/ 64 h 246"/>
                <a:gd name="T86" fmla="*/ 76 w 258"/>
                <a:gd name="T87" fmla="*/ 64 h 246"/>
                <a:gd name="T88" fmla="*/ 67 w 258"/>
                <a:gd name="T89" fmla="*/ 52 h 246"/>
                <a:gd name="T90" fmla="*/ 61 w 258"/>
                <a:gd name="T91" fmla="*/ 48 h 246"/>
                <a:gd name="T92" fmla="*/ 56 w 258"/>
                <a:gd name="T93" fmla="*/ 43 h 246"/>
                <a:gd name="T94" fmla="*/ 52 w 258"/>
                <a:gd name="T95" fmla="*/ 48 h 246"/>
                <a:gd name="T96" fmla="*/ 37 w 258"/>
                <a:gd name="T97" fmla="*/ 42 h 246"/>
                <a:gd name="T98" fmla="*/ 36 w 258"/>
                <a:gd name="T99" fmla="*/ 39 h 246"/>
                <a:gd name="T100" fmla="*/ 27 w 258"/>
                <a:gd name="T101" fmla="*/ 40 h 246"/>
                <a:gd name="T102" fmla="*/ 23 w 258"/>
                <a:gd name="T103" fmla="*/ 34 h 246"/>
                <a:gd name="T104" fmla="*/ 23 w 258"/>
                <a:gd name="T105" fmla="*/ 46 h 246"/>
                <a:gd name="T106" fmla="*/ 22 w 258"/>
                <a:gd name="T107" fmla="*/ 6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8" name="AutoShape 268"/>
            <p:cNvSpPr>
              <a:spLocks/>
            </p:cNvSpPr>
            <p:nvPr/>
          </p:nvSpPr>
          <p:spPr bwMode="gray">
            <a:xfrm>
              <a:off x="4089651" y="2606335"/>
              <a:ext cx="189738" cy="188735"/>
            </a:xfrm>
            <a:custGeom>
              <a:avLst/>
              <a:gdLst>
                <a:gd name="T0" fmla="*/ 41 w 167"/>
                <a:gd name="T1" fmla="*/ 80 h 169"/>
                <a:gd name="T2" fmla="*/ 38 w 167"/>
                <a:gd name="T3" fmla="*/ 78 h 169"/>
                <a:gd name="T4" fmla="*/ 29 w 167"/>
                <a:gd name="T5" fmla="*/ 73 h 169"/>
                <a:gd name="T6" fmla="*/ 25 w 167"/>
                <a:gd name="T7" fmla="*/ 63 h 169"/>
                <a:gd name="T8" fmla="*/ 23 w 167"/>
                <a:gd name="T9" fmla="*/ 60 h 169"/>
                <a:gd name="T10" fmla="*/ 20 w 167"/>
                <a:gd name="T11" fmla="*/ 57 h 169"/>
                <a:gd name="T12" fmla="*/ 12 w 167"/>
                <a:gd name="T13" fmla="*/ 51 h 169"/>
                <a:gd name="T14" fmla="*/ 6 w 167"/>
                <a:gd name="T15" fmla="*/ 39 h 169"/>
                <a:gd name="T16" fmla="*/ 0 w 167"/>
                <a:gd name="T17" fmla="*/ 27 h 169"/>
                <a:gd name="T18" fmla="*/ 15 w 167"/>
                <a:gd name="T19" fmla="*/ 30 h 169"/>
                <a:gd name="T20" fmla="*/ 26 w 167"/>
                <a:gd name="T21" fmla="*/ 21 h 169"/>
                <a:gd name="T22" fmla="*/ 37 w 167"/>
                <a:gd name="T23" fmla="*/ 12 h 169"/>
                <a:gd name="T24" fmla="*/ 41 w 167"/>
                <a:gd name="T25" fmla="*/ 4 h 169"/>
                <a:gd name="T26" fmla="*/ 48 w 167"/>
                <a:gd name="T27" fmla="*/ 2 h 169"/>
                <a:gd name="T28" fmla="*/ 57 w 167"/>
                <a:gd name="T29" fmla="*/ 0 h 169"/>
                <a:gd name="T30" fmla="*/ 56 w 167"/>
                <a:gd name="T31" fmla="*/ 4 h 169"/>
                <a:gd name="T32" fmla="*/ 62 w 167"/>
                <a:gd name="T33" fmla="*/ 4 h 169"/>
                <a:gd name="T34" fmla="*/ 72 w 167"/>
                <a:gd name="T35" fmla="*/ 9 h 169"/>
                <a:gd name="T36" fmla="*/ 83 w 167"/>
                <a:gd name="T37" fmla="*/ 13 h 169"/>
                <a:gd name="T38" fmla="*/ 83 w 167"/>
                <a:gd name="T39" fmla="*/ 28 h 169"/>
                <a:gd name="T40" fmla="*/ 81 w 167"/>
                <a:gd name="T41" fmla="*/ 39 h 169"/>
                <a:gd name="T42" fmla="*/ 82 w 167"/>
                <a:gd name="T43" fmla="*/ 50 h 169"/>
                <a:gd name="T44" fmla="*/ 78 w 167"/>
                <a:gd name="T45" fmla="*/ 61 h 169"/>
                <a:gd name="T46" fmla="*/ 76 w 167"/>
                <a:gd name="T47" fmla="*/ 71 h 169"/>
                <a:gd name="T48" fmla="*/ 69 w 167"/>
                <a:gd name="T49" fmla="*/ 78 h 169"/>
                <a:gd name="T50" fmla="*/ 62 w 167"/>
                <a:gd name="T51" fmla="*/ 84 h 169"/>
                <a:gd name="T52" fmla="*/ 52 w 167"/>
                <a:gd name="T53" fmla="*/ 82 h 169"/>
                <a:gd name="T54" fmla="*/ 42 w 167"/>
                <a:gd name="T55" fmla="*/ 81 h 169"/>
                <a:gd name="T56" fmla="*/ 41 w 167"/>
                <a:gd name="T57" fmla="*/ 8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9" name="AutoShape 269"/>
            <p:cNvSpPr>
              <a:spLocks/>
            </p:cNvSpPr>
            <p:nvPr/>
          </p:nvSpPr>
          <p:spPr bwMode="gray">
            <a:xfrm>
              <a:off x="2075686" y="3010766"/>
              <a:ext cx="121158" cy="132564"/>
            </a:xfrm>
            <a:custGeom>
              <a:avLst/>
              <a:gdLst>
                <a:gd name="T0" fmla="*/ 52 w 106"/>
                <a:gd name="T1" fmla="*/ 30 h 118"/>
                <a:gd name="T2" fmla="*/ 41 w 106"/>
                <a:gd name="T3" fmla="*/ 22 h 118"/>
                <a:gd name="T4" fmla="*/ 29 w 106"/>
                <a:gd name="T5" fmla="*/ 14 h 118"/>
                <a:gd name="T6" fmla="*/ 23 w 106"/>
                <a:gd name="T7" fmla="*/ 10 h 118"/>
                <a:gd name="T8" fmla="*/ 20 w 106"/>
                <a:gd name="T9" fmla="*/ 10 h 118"/>
                <a:gd name="T10" fmla="*/ 7 w 106"/>
                <a:gd name="T11" fmla="*/ 0 h 118"/>
                <a:gd name="T12" fmla="*/ 2 w 106"/>
                <a:gd name="T13" fmla="*/ 1 h 118"/>
                <a:gd name="T14" fmla="*/ 2 w 106"/>
                <a:gd name="T15" fmla="*/ 2 h 118"/>
                <a:gd name="T16" fmla="*/ 1 w 106"/>
                <a:gd name="T17" fmla="*/ 15 h 118"/>
                <a:gd name="T18" fmla="*/ 0 w 106"/>
                <a:gd name="T19" fmla="*/ 29 h 118"/>
                <a:gd name="T20" fmla="*/ 1 w 106"/>
                <a:gd name="T21" fmla="*/ 30 h 118"/>
                <a:gd name="T22" fmla="*/ 0 w 106"/>
                <a:gd name="T23" fmla="*/ 41 h 118"/>
                <a:gd name="T24" fmla="*/ 6 w 106"/>
                <a:gd name="T25" fmla="*/ 51 h 118"/>
                <a:gd name="T26" fmla="*/ 19 w 106"/>
                <a:gd name="T27" fmla="*/ 56 h 118"/>
                <a:gd name="T28" fmla="*/ 36 w 106"/>
                <a:gd name="T29" fmla="*/ 59 h 118"/>
                <a:gd name="T30" fmla="*/ 46 w 106"/>
                <a:gd name="T31" fmla="*/ 55 h 118"/>
                <a:gd name="T32" fmla="*/ 53 w 106"/>
                <a:gd name="T33" fmla="*/ 45 h 118"/>
                <a:gd name="T34" fmla="*/ 51 w 106"/>
                <a:gd name="T35" fmla="*/ 37 h 118"/>
                <a:gd name="T36" fmla="*/ 52 w 106"/>
                <a:gd name="T37" fmla="*/ 3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0" name="AutoShape 270"/>
            <p:cNvSpPr>
              <a:spLocks/>
            </p:cNvSpPr>
            <p:nvPr/>
          </p:nvSpPr>
          <p:spPr bwMode="gray">
            <a:xfrm>
              <a:off x="1776221" y="2779341"/>
              <a:ext cx="384048" cy="842565"/>
            </a:xfrm>
            <a:custGeom>
              <a:avLst/>
              <a:gdLst>
                <a:gd name="T0" fmla="*/ 108 w 336"/>
                <a:gd name="T1" fmla="*/ 238 h 751"/>
                <a:gd name="T2" fmla="*/ 93 w 336"/>
                <a:gd name="T3" fmla="*/ 238 h 751"/>
                <a:gd name="T4" fmla="*/ 83 w 336"/>
                <a:gd name="T5" fmla="*/ 236 h 751"/>
                <a:gd name="T6" fmla="*/ 91 w 336"/>
                <a:gd name="T7" fmla="*/ 252 h 751"/>
                <a:gd name="T8" fmla="*/ 94 w 336"/>
                <a:gd name="T9" fmla="*/ 254 h 751"/>
                <a:gd name="T10" fmla="*/ 98 w 336"/>
                <a:gd name="T11" fmla="*/ 253 h 751"/>
                <a:gd name="T12" fmla="*/ 101 w 336"/>
                <a:gd name="T13" fmla="*/ 251 h 751"/>
                <a:gd name="T14" fmla="*/ 104 w 336"/>
                <a:gd name="T15" fmla="*/ 260 h 751"/>
                <a:gd name="T16" fmla="*/ 98 w 336"/>
                <a:gd name="T17" fmla="*/ 258 h 751"/>
                <a:gd name="T18" fmla="*/ 91 w 336"/>
                <a:gd name="T19" fmla="*/ 258 h 751"/>
                <a:gd name="T20" fmla="*/ 99 w 336"/>
                <a:gd name="T21" fmla="*/ 262 h 751"/>
                <a:gd name="T22" fmla="*/ 91 w 336"/>
                <a:gd name="T23" fmla="*/ 272 h 751"/>
                <a:gd name="T24" fmla="*/ 92 w 336"/>
                <a:gd name="T25" fmla="*/ 282 h 751"/>
                <a:gd name="T26" fmla="*/ 91 w 336"/>
                <a:gd name="T27" fmla="*/ 287 h 751"/>
                <a:gd name="T28" fmla="*/ 80 w 336"/>
                <a:gd name="T29" fmla="*/ 293 h 751"/>
                <a:gd name="T30" fmla="*/ 80 w 336"/>
                <a:gd name="T31" fmla="*/ 304 h 751"/>
                <a:gd name="T32" fmla="*/ 96 w 336"/>
                <a:gd name="T33" fmla="*/ 312 h 751"/>
                <a:gd name="T34" fmla="*/ 102 w 336"/>
                <a:gd name="T35" fmla="*/ 315 h 751"/>
                <a:gd name="T36" fmla="*/ 98 w 336"/>
                <a:gd name="T37" fmla="*/ 321 h 751"/>
                <a:gd name="T38" fmla="*/ 102 w 336"/>
                <a:gd name="T39" fmla="*/ 323 h 751"/>
                <a:gd name="T40" fmla="*/ 96 w 336"/>
                <a:gd name="T41" fmla="*/ 330 h 751"/>
                <a:gd name="T42" fmla="*/ 91 w 336"/>
                <a:gd name="T43" fmla="*/ 338 h 751"/>
                <a:gd name="T44" fmla="*/ 90 w 336"/>
                <a:gd name="T45" fmla="*/ 348 h 751"/>
                <a:gd name="T46" fmla="*/ 85 w 336"/>
                <a:gd name="T47" fmla="*/ 346 h 751"/>
                <a:gd name="T48" fmla="*/ 83 w 336"/>
                <a:gd name="T49" fmla="*/ 347 h 751"/>
                <a:gd name="T50" fmla="*/ 88 w 336"/>
                <a:gd name="T51" fmla="*/ 350 h 751"/>
                <a:gd name="T52" fmla="*/ 83 w 336"/>
                <a:gd name="T53" fmla="*/ 356 h 751"/>
                <a:gd name="T54" fmla="*/ 83 w 336"/>
                <a:gd name="T55" fmla="*/ 359 h 751"/>
                <a:gd name="T56" fmla="*/ 88 w 336"/>
                <a:gd name="T57" fmla="*/ 366 h 751"/>
                <a:gd name="T58" fmla="*/ 85 w 336"/>
                <a:gd name="T59" fmla="*/ 366 h 751"/>
                <a:gd name="T60" fmla="*/ 92 w 336"/>
                <a:gd name="T61" fmla="*/ 369 h 751"/>
                <a:gd name="T62" fmla="*/ 98 w 336"/>
                <a:gd name="T63" fmla="*/ 375 h 751"/>
                <a:gd name="T64" fmla="*/ 82 w 336"/>
                <a:gd name="T65" fmla="*/ 371 h 751"/>
                <a:gd name="T66" fmla="*/ 63 w 336"/>
                <a:gd name="T67" fmla="*/ 369 h 751"/>
                <a:gd name="T68" fmla="*/ 57 w 336"/>
                <a:gd name="T69" fmla="*/ 364 h 751"/>
                <a:gd name="T70" fmla="*/ 51 w 336"/>
                <a:gd name="T71" fmla="*/ 354 h 751"/>
                <a:gd name="T72" fmla="*/ 45 w 336"/>
                <a:gd name="T73" fmla="*/ 355 h 751"/>
                <a:gd name="T74" fmla="*/ 36 w 336"/>
                <a:gd name="T75" fmla="*/ 339 h 751"/>
                <a:gd name="T76" fmla="*/ 42 w 336"/>
                <a:gd name="T77" fmla="*/ 332 h 751"/>
                <a:gd name="T78" fmla="*/ 40 w 336"/>
                <a:gd name="T79" fmla="*/ 315 h 751"/>
                <a:gd name="T80" fmla="*/ 38 w 336"/>
                <a:gd name="T81" fmla="*/ 302 h 751"/>
                <a:gd name="T82" fmla="*/ 37 w 336"/>
                <a:gd name="T83" fmla="*/ 292 h 751"/>
                <a:gd name="T84" fmla="*/ 35 w 336"/>
                <a:gd name="T85" fmla="*/ 287 h 751"/>
                <a:gd name="T86" fmla="*/ 30 w 336"/>
                <a:gd name="T87" fmla="*/ 284 h 751"/>
                <a:gd name="T88" fmla="*/ 37 w 336"/>
                <a:gd name="T89" fmla="*/ 282 h 751"/>
                <a:gd name="T90" fmla="*/ 29 w 336"/>
                <a:gd name="T91" fmla="*/ 277 h 751"/>
                <a:gd name="T92" fmla="*/ 24 w 336"/>
                <a:gd name="T93" fmla="*/ 264 h 751"/>
                <a:gd name="T94" fmla="*/ 19 w 336"/>
                <a:gd name="T95" fmla="*/ 257 h 751"/>
                <a:gd name="T96" fmla="*/ 19 w 336"/>
                <a:gd name="T97" fmla="*/ 247 h 751"/>
                <a:gd name="T98" fmla="*/ 15 w 336"/>
                <a:gd name="T99" fmla="*/ 231 h 751"/>
                <a:gd name="T100" fmla="*/ 13 w 336"/>
                <a:gd name="T101" fmla="*/ 218 h 751"/>
                <a:gd name="T102" fmla="*/ 16 w 336"/>
                <a:gd name="T103" fmla="*/ 210 h 751"/>
                <a:gd name="T104" fmla="*/ 14 w 336"/>
                <a:gd name="T105" fmla="*/ 203 h 751"/>
                <a:gd name="T106" fmla="*/ 11 w 336"/>
                <a:gd name="T107" fmla="*/ 192 h 751"/>
                <a:gd name="T108" fmla="*/ 8 w 336"/>
                <a:gd name="T109" fmla="*/ 182 h 751"/>
                <a:gd name="T110" fmla="*/ 13 w 336"/>
                <a:gd name="T111" fmla="*/ 174 h 751"/>
                <a:gd name="T112" fmla="*/ 11 w 336"/>
                <a:gd name="T113" fmla="*/ 165 h 751"/>
                <a:gd name="T114" fmla="*/ 12 w 336"/>
                <a:gd name="T115" fmla="*/ 150 h 751"/>
                <a:gd name="T116" fmla="*/ 10 w 336"/>
                <a:gd name="T117" fmla="*/ 143 h 751"/>
                <a:gd name="T118" fmla="*/ 5 w 336"/>
                <a:gd name="T119" fmla="*/ 132 h 751"/>
                <a:gd name="T120" fmla="*/ 0 w 336"/>
                <a:gd name="T121" fmla="*/ 122 h 751"/>
                <a:gd name="T122" fmla="*/ 1 w 336"/>
                <a:gd name="T123" fmla="*/ 114 h 751"/>
                <a:gd name="T124" fmla="*/ 1 w 336"/>
                <a:gd name="T125" fmla="*/ 107 h 751"/>
                <a:gd name="T126" fmla="*/ 1 w 336"/>
                <a:gd name="T127" fmla="*/ 98 h 75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36"/>
                <a:gd name="T193" fmla="*/ 0 h 751"/>
                <a:gd name="T194" fmla="*/ 336 w 336"/>
                <a:gd name="T195" fmla="*/ 751 h 75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1" name="AutoShape 271"/>
            <p:cNvSpPr>
              <a:spLocks/>
            </p:cNvSpPr>
            <p:nvPr/>
          </p:nvSpPr>
          <p:spPr bwMode="gray">
            <a:xfrm>
              <a:off x="2002534" y="3630894"/>
              <a:ext cx="93726" cy="58418"/>
            </a:xfrm>
            <a:custGeom>
              <a:avLst/>
              <a:gdLst>
                <a:gd name="T0" fmla="*/ 3 w 83"/>
                <a:gd name="T1" fmla="*/ 5 h 52"/>
                <a:gd name="T2" fmla="*/ 0 w 83"/>
                <a:gd name="T3" fmla="*/ 0 h 52"/>
                <a:gd name="T4" fmla="*/ 5 w 83"/>
                <a:gd name="T5" fmla="*/ 13 h 52"/>
                <a:gd name="T6" fmla="*/ 11 w 83"/>
                <a:gd name="T7" fmla="*/ 26 h 52"/>
                <a:gd name="T8" fmla="*/ 26 w 83"/>
                <a:gd name="T9" fmla="*/ 26 h 52"/>
                <a:gd name="T10" fmla="*/ 41 w 83"/>
                <a:gd name="T11" fmla="*/ 26 h 52"/>
                <a:gd name="T12" fmla="*/ 40 w 83"/>
                <a:gd name="T13" fmla="*/ 23 h 52"/>
                <a:gd name="T14" fmla="*/ 18 w 83"/>
                <a:gd name="T15" fmla="*/ 16 h 52"/>
                <a:gd name="T16" fmla="*/ 3 w 83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2" name="AutoShape 272"/>
            <p:cNvSpPr>
              <a:spLocks/>
            </p:cNvSpPr>
            <p:nvPr/>
          </p:nvSpPr>
          <p:spPr bwMode="gray">
            <a:xfrm>
              <a:off x="1725929" y="2658012"/>
              <a:ext cx="276606" cy="1004338"/>
            </a:xfrm>
            <a:custGeom>
              <a:avLst/>
              <a:gdLst>
                <a:gd name="T0" fmla="*/ 8 w 241"/>
                <a:gd name="T1" fmla="*/ 159 h 894"/>
                <a:gd name="T2" fmla="*/ 11 w 241"/>
                <a:gd name="T3" fmla="*/ 168 h 894"/>
                <a:gd name="T4" fmla="*/ 12 w 241"/>
                <a:gd name="T5" fmla="*/ 177 h 894"/>
                <a:gd name="T6" fmla="*/ 14 w 241"/>
                <a:gd name="T7" fmla="*/ 187 h 894"/>
                <a:gd name="T8" fmla="*/ 15 w 241"/>
                <a:gd name="T9" fmla="*/ 197 h 894"/>
                <a:gd name="T10" fmla="*/ 14 w 241"/>
                <a:gd name="T11" fmla="*/ 207 h 894"/>
                <a:gd name="T12" fmla="*/ 12 w 241"/>
                <a:gd name="T13" fmla="*/ 219 h 894"/>
                <a:gd name="T14" fmla="*/ 12 w 241"/>
                <a:gd name="T15" fmla="*/ 229 h 894"/>
                <a:gd name="T16" fmla="*/ 11 w 241"/>
                <a:gd name="T17" fmla="*/ 240 h 894"/>
                <a:gd name="T18" fmla="*/ 8 w 241"/>
                <a:gd name="T19" fmla="*/ 244 h 894"/>
                <a:gd name="T20" fmla="*/ 12 w 241"/>
                <a:gd name="T21" fmla="*/ 255 h 894"/>
                <a:gd name="T22" fmla="*/ 15 w 241"/>
                <a:gd name="T23" fmla="*/ 266 h 894"/>
                <a:gd name="T24" fmla="*/ 18 w 241"/>
                <a:gd name="T25" fmla="*/ 278 h 894"/>
                <a:gd name="T26" fmla="*/ 17 w 241"/>
                <a:gd name="T27" fmla="*/ 288 h 894"/>
                <a:gd name="T28" fmla="*/ 23 w 241"/>
                <a:gd name="T29" fmla="*/ 299 h 894"/>
                <a:gd name="T30" fmla="*/ 24 w 241"/>
                <a:gd name="T31" fmla="*/ 301 h 894"/>
                <a:gd name="T32" fmla="*/ 29 w 241"/>
                <a:gd name="T33" fmla="*/ 299 h 894"/>
                <a:gd name="T34" fmla="*/ 32 w 241"/>
                <a:gd name="T35" fmla="*/ 299 h 894"/>
                <a:gd name="T36" fmla="*/ 35 w 241"/>
                <a:gd name="T37" fmla="*/ 297 h 894"/>
                <a:gd name="T38" fmla="*/ 34 w 241"/>
                <a:gd name="T39" fmla="*/ 304 h 894"/>
                <a:gd name="T40" fmla="*/ 38 w 241"/>
                <a:gd name="T41" fmla="*/ 308 h 894"/>
                <a:gd name="T42" fmla="*/ 36 w 241"/>
                <a:gd name="T43" fmla="*/ 306 h 894"/>
                <a:gd name="T44" fmla="*/ 36 w 241"/>
                <a:gd name="T45" fmla="*/ 310 h 894"/>
                <a:gd name="T46" fmla="*/ 38 w 241"/>
                <a:gd name="T47" fmla="*/ 317 h 894"/>
                <a:gd name="T48" fmla="*/ 38 w 241"/>
                <a:gd name="T49" fmla="*/ 325 h 894"/>
                <a:gd name="T50" fmla="*/ 38 w 241"/>
                <a:gd name="T51" fmla="*/ 330 h 894"/>
                <a:gd name="T52" fmla="*/ 44 w 241"/>
                <a:gd name="T53" fmla="*/ 335 h 894"/>
                <a:gd name="T54" fmla="*/ 41 w 241"/>
                <a:gd name="T55" fmla="*/ 342 h 894"/>
                <a:gd name="T56" fmla="*/ 44 w 241"/>
                <a:gd name="T57" fmla="*/ 345 h 894"/>
                <a:gd name="T58" fmla="*/ 42 w 241"/>
                <a:gd name="T59" fmla="*/ 345 h 894"/>
                <a:gd name="T60" fmla="*/ 42 w 241"/>
                <a:gd name="T61" fmla="*/ 349 h 894"/>
                <a:gd name="T62" fmla="*/ 42 w 241"/>
                <a:gd name="T63" fmla="*/ 349 h 894"/>
                <a:gd name="T64" fmla="*/ 43 w 241"/>
                <a:gd name="T65" fmla="*/ 356 h 894"/>
                <a:gd name="T66" fmla="*/ 44 w 241"/>
                <a:gd name="T67" fmla="*/ 354 h 894"/>
                <a:gd name="T68" fmla="*/ 41 w 241"/>
                <a:gd name="T69" fmla="*/ 360 h 894"/>
                <a:gd name="T70" fmla="*/ 40 w 241"/>
                <a:gd name="T71" fmla="*/ 356 h 894"/>
                <a:gd name="T72" fmla="*/ 36 w 241"/>
                <a:gd name="T73" fmla="*/ 356 h 894"/>
                <a:gd name="T74" fmla="*/ 36 w 241"/>
                <a:gd name="T75" fmla="*/ 351 h 894"/>
                <a:gd name="T76" fmla="*/ 34 w 241"/>
                <a:gd name="T77" fmla="*/ 352 h 894"/>
                <a:gd name="T78" fmla="*/ 31 w 241"/>
                <a:gd name="T79" fmla="*/ 353 h 894"/>
                <a:gd name="T80" fmla="*/ 26 w 241"/>
                <a:gd name="T81" fmla="*/ 363 h 894"/>
                <a:gd name="T82" fmla="*/ 27 w 241"/>
                <a:gd name="T83" fmla="*/ 362 h 894"/>
                <a:gd name="T84" fmla="*/ 31 w 241"/>
                <a:gd name="T85" fmla="*/ 360 h 894"/>
                <a:gd name="T86" fmla="*/ 37 w 241"/>
                <a:gd name="T87" fmla="*/ 362 h 894"/>
                <a:gd name="T88" fmla="*/ 44 w 241"/>
                <a:gd name="T89" fmla="*/ 368 h 894"/>
                <a:gd name="T90" fmla="*/ 41 w 241"/>
                <a:gd name="T91" fmla="*/ 371 h 894"/>
                <a:gd name="T92" fmla="*/ 44 w 241"/>
                <a:gd name="T93" fmla="*/ 372 h 894"/>
                <a:gd name="T94" fmla="*/ 39 w 241"/>
                <a:gd name="T95" fmla="*/ 374 h 894"/>
                <a:gd name="T96" fmla="*/ 48 w 241"/>
                <a:gd name="T97" fmla="*/ 374 h 894"/>
                <a:gd name="T98" fmla="*/ 49 w 241"/>
                <a:gd name="T99" fmla="*/ 372 h 894"/>
                <a:gd name="T100" fmla="*/ 53 w 241"/>
                <a:gd name="T101" fmla="*/ 377 h 894"/>
                <a:gd name="T102" fmla="*/ 53 w 241"/>
                <a:gd name="T103" fmla="*/ 380 h 894"/>
                <a:gd name="T104" fmla="*/ 45 w 241"/>
                <a:gd name="T105" fmla="*/ 378 h 894"/>
                <a:gd name="T106" fmla="*/ 42 w 241"/>
                <a:gd name="T107" fmla="*/ 378 h 894"/>
                <a:gd name="T108" fmla="*/ 47 w 241"/>
                <a:gd name="T109" fmla="*/ 386 h 894"/>
                <a:gd name="T110" fmla="*/ 52 w 241"/>
                <a:gd name="T111" fmla="*/ 394 h 894"/>
                <a:gd name="T112" fmla="*/ 53 w 241"/>
                <a:gd name="T113" fmla="*/ 398 h 894"/>
                <a:gd name="T114" fmla="*/ 54 w 241"/>
                <a:gd name="T115" fmla="*/ 402 h 894"/>
                <a:gd name="T116" fmla="*/ 53 w 241"/>
                <a:gd name="T117" fmla="*/ 404 h 894"/>
                <a:gd name="T118" fmla="*/ 58 w 241"/>
                <a:gd name="T119" fmla="*/ 407 h 894"/>
                <a:gd name="T120" fmla="*/ 62 w 241"/>
                <a:gd name="T121" fmla="*/ 412 h 894"/>
                <a:gd name="T122" fmla="*/ 61 w 241"/>
                <a:gd name="T123" fmla="*/ 414 h 894"/>
                <a:gd name="T124" fmla="*/ 66 w 241"/>
                <a:gd name="T125" fmla="*/ 417 h 894"/>
                <a:gd name="T126" fmla="*/ 68 w 241"/>
                <a:gd name="T127" fmla="*/ 420 h 8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41"/>
                <a:gd name="T193" fmla="*/ 0 h 894"/>
                <a:gd name="T194" fmla="*/ 241 w 241"/>
                <a:gd name="T195" fmla="*/ 894 h 8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3" name="AutoShape 273"/>
            <p:cNvSpPr>
              <a:spLocks/>
            </p:cNvSpPr>
            <p:nvPr/>
          </p:nvSpPr>
          <p:spPr bwMode="gray">
            <a:xfrm>
              <a:off x="1954528" y="3626400"/>
              <a:ext cx="73152" cy="62912"/>
            </a:xfrm>
            <a:custGeom>
              <a:avLst/>
              <a:gdLst>
                <a:gd name="T0" fmla="*/ 21 w 64"/>
                <a:gd name="T1" fmla="*/ 2 h 56"/>
                <a:gd name="T2" fmla="*/ 26 w 64"/>
                <a:gd name="T3" fmla="*/ 15 h 56"/>
                <a:gd name="T4" fmla="*/ 32 w 64"/>
                <a:gd name="T5" fmla="*/ 28 h 56"/>
                <a:gd name="T6" fmla="*/ 28 w 64"/>
                <a:gd name="T7" fmla="*/ 27 h 56"/>
                <a:gd name="T8" fmla="*/ 24 w 64"/>
                <a:gd name="T9" fmla="*/ 28 h 56"/>
                <a:gd name="T10" fmla="*/ 13 w 64"/>
                <a:gd name="T11" fmla="*/ 27 h 56"/>
                <a:gd name="T12" fmla="*/ 9 w 64"/>
                <a:gd name="T13" fmla="*/ 26 h 56"/>
                <a:gd name="T14" fmla="*/ 0 w 64"/>
                <a:gd name="T15" fmla="*/ 25 h 56"/>
                <a:gd name="T16" fmla="*/ 2 w 64"/>
                <a:gd name="T17" fmla="*/ 24 h 56"/>
                <a:gd name="T18" fmla="*/ 8 w 64"/>
                <a:gd name="T19" fmla="*/ 22 h 56"/>
                <a:gd name="T20" fmla="*/ 11 w 64"/>
                <a:gd name="T21" fmla="*/ 24 h 56"/>
                <a:gd name="T22" fmla="*/ 14 w 64"/>
                <a:gd name="T23" fmla="*/ 24 h 56"/>
                <a:gd name="T24" fmla="*/ 8 w 64"/>
                <a:gd name="T25" fmla="*/ 21 h 56"/>
                <a:gd name="T26" fmla="*/ 15 w 64"/>
                <a:gd name="T27" fmla="*/ 22 h 56"/>
                <a:gd name="T28" fmla="*/ 19 w 64"/>
                <a:gd name="T29" fmla="*/ 23 h 56"/>
                <a:gd name="T30" fmla="*/ 24 w 64"/>
                <a:gd name="T31" fmla="*/ 24 h 56"/>
                <a:gd name="T32" fmla="*/ 25 w 64"/>
                <a:gd name="T33" fmla="*/ 24 h 56"/>
                <a:gd name="T34" fmla="*/ 13 w 64"/>
                <a:gd name="T35" fmla="*/ 17 h 56"/>
                <a:gd name="T36" fmla="*/ 18 w 64"/>
                <a:gd name="T37" fmla="*/ 12 h 56"/>
                <a:gd name="T38" fmla="*/ 10 w 64"/>
                <a:gd name="T39" fmla="*/ 12 h 56"/>
                <a:gd name="T40" fmla="*/ 7 w 64"/>
                <a:gd name="T41" fmla="*/ 3 h 56"/>
                <a:gd name="T42" fmla="*/ 11 w 64"/>
                <a:gd name="T43" fmla="*/ 0 h 56"/>
                <a:gd name="T44" fmla="*/ 21 w 64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4" name="AutoShape 274"/>
            <p:cNvSpPr>
              <a:spLocks/>
            </p:cNvSpPr>
            <p:nvPr/>
          </p:nvSpPr>
          <p:spPr bwMode="gray">
            <a:xfrm>
              <a:off x="1771649" y="3334311"/>
              <a:ext cx="18288" cy="42690"/>
            </a:xfrm>
            <a:custGeom>
              <a:avLst/>
              <a:gdLst>
                <a:gd name="T0" fmla="*/ 3 w 17"/>
                <a:gd name="T1" fmla="*/ 0 h 37"/>
                <a:gd name="T2" fmla="*/ 0 w 17"/>
                <a:gd name="T3" fmla="*/ 2 h 37"/>
                <a:gd name="T4" fmla="*/ 4 w 17"/>
                <a:gd name="T5" fmla="*/ 19 h 37"/>
                <a:gd name="T6" fmla="*/ 8 w 17"/>
                <a:gd name="T7" fmla="*/ 17 h 37"/>
                <a:gd name="T8" fmla="*/ 8 w 17"/>
                <a:gd name="T9" fmla="*/ 15 h 37"/>
                <a:gd name="T10" fmla="*/ 6 w 17"/>
                <a:gd name="T11" fmla="*/ 6 h 37"/>
                <a:gd name="T12" fmla="*/ 8 w 17"/>
                <a:gd name="T13" fmla="*/ 6 h 37"/>
                <a:gd name="T14" fmla="*/ 3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5" name="AutoShape 275"/>
            <p:cNvSpPr>
              <a:spLocks/>
            </p:cNvSpPr>
            <p:nvPr/>
          </p:nvSpPr>
          <p:spPr bwMode="gray">
            <a:xfrm>
              <a:off x="1817369" y="3527539"/>
              <a:ext cx="20574" cy="33703"/>
            </a:xfrm>
            <a:custGeom>
              <a:avLst/>
              <a:gdLst>
                <a:gd name="T0" fmla="*/ 5 w 20"/>
                <a:gd name="T1" fmla="*/ 0 h 30"/>
                <a:gd name="T2" fmla="*/ 0 w 20"/>
                <a:gd name="T3" fmla="*/ 6 h 30"/>
                <a:gd name="T4" fmla="*/ 5 w 20"/>
                <a:gd name="T5" fmla="*/ 13 h 30"/>
                <a:gd name="T6" fmla="*/ 8 w 20"/>
                <a:gd name="T7" fmla="*/ 15 h 30"/>
                <a:gd name="T8" fmla="*/ 9 w 20"/>
                <a:gd name="T9" fmla="*/ 11 h 30"/>
                <a:gd name="T10" fmla="*/ 5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6" name="AutoShape 292"/>
            <p:cNvSpPr>
              <a:spLocks/>
            </p:cNvSpPr>
            <p:nvPr/>
          </p:nvSpPr>
          <p:spPr bwMode="gray">
            <a:xfrm>
              <a:off x="1435607" y="2130005"/>
              <a:ext cx="144018" cy="179747"/>
            </a:xfrm>
            <a:custGeom>
              <a:avLst/>
              <a:gdLst>
                <a:gd name="T0" fmla="*/ 0 w 125"/>
                <a:gd name="T1" fmla="*/ 32 h 160"/>
                <a:gd name="T2" fmla="*/ 2 w 125"/>
                <a:gd name="T3" fmla="*/ 44 h 160"/>
                <a:gd name="T4" fmla="*/ 0 w 125"/>
                <a:gd name="T5" fmla="*/ 47 h 160"/>
                <a:gd name="T6" fmla="*/ 8 w 125"/>
                <a:gd name="T7" fmla="*/ 50 h 160"/>
                <a:gd name="T8" fmla="*/ 10 w 125"/>
                <a:gd name="T9" fmla="*/ 47 h 160"/>
                <a:gd name="T10" fmla="*/ 12 w 125"/>
                <a:gd name="T11" fmla="*/ 50 h 160"/>
                <a:gd name="T12" fmla="*/ 11 w 125"/>
                <a:gd name="T13" fmla="*/ 57 h 160"/>
                <a:gd name="T14" fmla="*/ 7 w 125"/>
                <a:gd name="T15" fmla="*/ 60 h 160"/>
                <a:gd name="T16" fmla="*/ 8 w 125"/>
                <a:gd name="T17" fmla="*/ 67 h 160"/>
                <a:gd name="T18" fmla="*/ 6 w 125"/>
                <a:gd name="T19" fmla="*/ 73 h 160"/>
                <a:gd name="T20" fmla="*/ 9 w 125"/>
                <a:gd name="T21" fmla="*/ 72 h 160"/>
                <a:gd name="T22" fmla="*/ 21 w 125"/>
                <a:gd name="T23" fmla="*/ 80 h 160"/>
                <a:gd name="T24" fmla="*/ 25 w 125"/>
                <a:gd name="T25" fmla="*/ 76 h 160"/>
                <a:gd name="T26" fmla="*/ 26 w 125"/>
                <a:gd name="T27" fmla="*/ 70 h 160"/>
                <a:gd name="T28" fmla="*/ 28 w 125"/>
                <a:gd name="T29" fmla="*/ 66 h 160"/>
                <a:gd name="T30" fmla="*/ 30 w 125"/>
                <a:gd name="T31" fmla="*/ 58 h 160"/>
                <a:gd name="T32" fmla="*/ 31 w 125"/>
                <a:gd name="T33" fmla="*/ 58 h 160"/>
                <a:gd name="T34" fmla="*/ 31 w 125"/>
                <a:gd name="T35" fmla="*/ 60 h 160"/>
                <a:gd name="T36" fmla="*/ 33 w 125"/>
                <a:gd name="T37" fmla="*/ 60 h 160"/>
                <a:gd name="T38" fmla="*/ 33 w 125"/>
                <a:gd name="T39" fmla="*/ 58 h 160"/>
                <a:gd name="T40" fmla="*/ 35 w 125"/>
                <a:gd name="T41" fmla="*/ 55 h 160"/>
                <a:gd name="T42" fmla="*/ 42 w 125"/>
                <a:gd name="T43" fmla="*/ 52 h 160"/>
                <a:gd name="T44" fmla="*/ 54 w 125"/>
                <a:gd name="T45" fmla="*/ 44 h 160"/>
                <a:gd name="T46" fmla="*/ 60 w 125"/>
                <a:gd name="T47" fmla="*/ 30 h 160"/>
                <a:gd name="T48" fmla="*/ 63 w 125"/>
                <a:gd name="T49" fmla="*/ 30 h 160"/>
                <a:gd name="T50" fmla="*/ 58 w 125"/>
                <a:gd name="T51" fmla="*/ 20 h 160"/>
                <a:gd name="T52" fmla="*/ 61 w 125"/>
                <a:gd name="T53" fmla="*/ 19 h 160"/>
                <a:gd name="T54" fmla="*/ 49 w 125"/>
                <a:gd name="T55" fmla="*/ 13 h 160"/>
                <a:gd name="T56" fmla="*/ 39 w 125"/>
                <a:gd name="T57" fmla="*/ 13 h 160"/>
                <a:gd name="T58" fmla="*/ 32 w 125"/>
                <a:gd name="T59" fmla="*/ 6 h 160"/>
                <a:gd name="T60" fmla="*/ 23 w 125"/>
                <a:gd name="T61" fmla="*/ 0 h 160"/>
                <a:gd name="T62" fmla="*/ 19 w 125"/>
                <a:gd name="T63" fmla="*/ 5 h 160"/>
                <a:gd name="T64" fmla="*/ 9 w 125"/>
                <a:gd name="T65" fmla="*/ 10 h 160"/>
                <a:gd name="T66" fmla="*/ 7 w 125"/>
                <a:gd name="T67" fmla="*/ 20 h 160"/>
                <a:gd name="T68" fmla="*/ 6 w 125"/>
                <a:gd name="T69" fmla="*/ 26 h 160"/>
                <a:gd name="T70" fmla="*/ 0 w 125"/>
                <a:gd name="T71" fmla="*/ 32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8" name="AutoShape 294"/>
            <p:cNvSpPr>
              <a:spLocks/>
            </p:cNvSpPr>
            <p:nvPr/>
          </p:nvSpPr>
          <p:spPr bwMode="gray">
            <a:xfrm>
              <a:off x="1456181" y="2246840"/>
              <a:ext cx="6858" cy="449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2 h 5"/>
                <a:gd name="T4" fmla="*/ 0 w 6"/>
                <a:gd name="T5" fmla="*/ 0 h 5"/>
                <a:gd name="T6" fmla="*/ 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0" name="AutoShape 299"/>
            <p:cNvSpPr>
              <a:spLocks/>
            </p:cNvSpPr>
            <p:nvPr/>
          </p:nvSpPr>
          <p:spPr bwMode="gray">
            <a:xfrm>
              <a:off x="1428749" y="2172695"/>
              <a:ext cx="329184" cy="510033"/>
            </a:xfrm>
            <a:custGeom>
              <a:avLst/>
              <a:gdLst>
                <a:gd name="T0" fmla="*/ 141 w 288"/>
                <a:gd name="T1" fmla="*/ 173 h 455"/>
                <a:gd name="T2" fmla="*/ 139 w 288"/>
                <a:gd name="T3" fmla="*/ 179 h 455"/>
                <a:gd name="T4" fmla="*/ 139 w 288"/>
                <a:gd name="T5" fmla="*/ 189 h 455"/>
                <a:gd name="T6" fmla="*/ 141 w 288"/>
                <a:gd name="T7" fmla="*/ 200 h 455"/>
                <a:gd name="T8" fmla="*/ 144 w 288"/>
                <a:gd name="T9" fmla="*/ 201 h 455"/>
                <a:gd name="T10" fmla="*/ 139 w 288"/>
                <a:gd name="T11" fmla="*/ 212 h 455"/>
                <a:gd name="T12" fmla="*/ 139 w 288"/>
                <a:gd name="T13" fmla="*/ 216 h 455"/>
                <a:gd name="T14" fmla="*/ 136 w 288"/>
                <a:gd name="T15" fmla="*/ 221 h 455"/>
                <a:gd name="T16" fmla="*/ 133 w 288"/>
                <a:gd name="T17" fmla="*/ 227 h 455"/>
                <a:gd name="T18" fmla="*/ 130 w 288"/>
                <a:gd name="T19" fmla="*/ 227 h 455"/>
                <a:gd name="T20" fmla="*/ 123 w 288"/>
                <a:gd name="T21" fmla="*/ 221 h 455"/>
                <a:gd name="T22" fmla="*/ 118 w 288"/>
                <a:gd name="T23" fmla="*/ 215 h 455"/>
                <a:gd name="T24" fmla="*/ 109 w 288"/>
                <a:gd name="T25" fmla="*/ 210 h 455"/>
                <a:gd name="T26" fmla="*/ 99 w 288"/>
                <a:gd name="T27" fmla="*/ 204 h 455"/>
                <a:gd name="T28" fmla="*/ 90 w 288"/>
                <a:gd name="T29" fmla="*/ 199 h 455"/>
                <a:gd name="T30" fmla="*/ 81 w 288"/>
                <a:gd name="T31" fmla="*/ 194 h 455"/>
                <a:gd name="T32" fmla="*/ 72 w 288"/>
                <a:gd name="T33" fmla="*/ 184 h 455"/>
                <a:gd name="T34" fmla="*/ 61 w 288"/>
                <a:gd name="T35" fmla="*/ 175 h 455"/>
                <a:gd name="T36" fmla="*/ 61 w 288"/>
                <a:gd name="T37" fmla="*/ 168 h 455"/>
                <a:gd name="T38" fmla="*/ 54 w 288"/>
                <a:gd name="T39" fmla="*/ 155 h 455"/>
                <a:gd name="T40" fmla="*/ 47 w 288"/>
                <a:gd name="T41" fmla="*/ 141 h 455"/>
                <a:gd name="T42" fmla="*/ 42 w 288"/>
                <a:gd name="T43" fmla="*/ 133 h 455"/>
                <a:gd name="T44" fmla="*/ 37 w 288"/>
                <a:gd name="T45" fmla="*/ 124 h 455"/>
                <a:gd name="T46" fmla="*/ 33 w 288"/>
                <a:gd name="T47" fmla="*/ 115 h 455"/>
                <a:gd name="T48" fmla="*/ 28 w 288"/>
                <a:gd name="T49" fmla="*/ 106 h 455"/>
                <a:gd name="T50" fmla="*/ 23 w 288"/>
                <a:gd name="T51" fmla="*/ 96 h 455"/>
                <a:gd name="T52" fmla="*/ 18 w 288"/>
                <a:gd name="T53" fmla="*/ 87 h 455"/>
                <a:gd name="T54" fmla="*/ 10 w 288"/>
                <a:gd name="T55" fmla="*/ 81 h 455"/>
                <a:gd name="T56" fmla="*/ 3 w 288"/>
                <a:gd name="T57" fmla="*/ 75 h 455"/>
                <a:gd name="T58" fmla="*/ 4 w 288"/>
                <a:gd name="T59" fmla="*/ 72 h 455"/>
                <a:gd name="T60" fmla="*/ 0 w 288"/>
                <a:gd name="T61" fmla="*/ 56 h 455"/>
                <a:gd name="T62" fmla="*/ 5 w 288"/>
                <a:gd name="T63" fmla="*/ 48 h 455"/>
                <a:gd name="T64" fmla="*/ 10 w 288"/>
                <a:gd name="T65" fmla="*/ 41 h 455"/>
                <a:gd name="T66" fmla="*/ 11 w 288"/>
                <a:gd name="T67" fmla="*/ 48 h 455"/>
                <a:gd name="T68" fmla="*/ 9 w 288"/>
                <a:gd name="T69" fmla="*/ 54 h 455"/>
                <a:gd name="T70" fmla="*/ 12 w 288"/>
                <a:gd name="T71" fmla="*/ 53 h 455"/>
                <a:gd name="T72" fmla="*/ 24 w 288"/>
                <a:gd name="T73" fmla="*/ 61 h 455"/>
                <a:gd name="T74" fmla="*/ 28 w 288"/>
                <a:gd name="T75" fmla="*/ 57 h 455"/>
                <a:gd name="T76" fmla="*/ 29 w 288"/>
                <a:gd name="T77" fmla="*/ 51 h 455"/>
                <a:gd name="T78" fmla="*/ 31 w 288"/>
                <a:gd name="T79" fmla="*/ 47 h 455"/>
                <a:gd name="T80" fmla="*/ 34 w 288"/>
                <a:gd name="T81" fmla="*/ 39 h 455"/>
                <a:gd name="T82" fmla="*/ 35 w 288"/>
                <a:gd name="T83" fmla="*/ 39 h 455"/>
                <a:gd name="T84" fmla="*/ 35 w 288"/>
                <a:gd name="T85" fmla="*/ 42 h 455"/>
                <a:gd name="T86" fmla="*/ 36 w 288"/>
                <a:gd name="T87" fmla="*/ 41 h 455"/>
                <a:gd name="T88" fmla="*/ 36 w 288"/>
                <a:gd name="T89" fmla="*/ 39 h 455"/>
                <a:gd name="T90" fmla="*/ 38 w 288"/>
                <a:gd name="T91" fmla="*/ 36 h 455"/>
                <a:gd name="T92" fmla="*/ 45 w 288"/>
                <a:gd name="T93" fmla="*/ 33 h 455"/>
                <a:gd name="T94" fmla="*/ 57 w 288"/>
                <a:gd name="T95" fmla="*/ 26 h 455"/>
                <a:gd name="T96" fmla="*/ 63 w 288"/>
                <a:gd name="T97" fmla="*/ 11 h 455"/>
                <a:gd name="T98" fmla="*/ 66 w 288"/>
                <a:gd name="T99" fmla="*/ 11 h 455"/>
                <a:gd name="T100" fmla="*/ 61 w 288"/>
                <a:gd name="T101" fmla="*/ 2 h 455"/>
                <a:gd name="T102" fmla="*/ 65 w 288"/>
                <a:gd name="T103" fmla="*/ 0 h 455"/>
                <a:gd name="T104" fmla="*/ 66 w 288"/>
                <a:gd name="T105" fmla="*/ 0 h 455"/>
                <a:gd name="T106" fmla="*/ 72 w 288"/>
                <a:gd name="T107" fmla="*/ 6 h 455"/>
                <a:gd name="T108" fmla="*/ 78 w 288"/>
                <a:gd name="T109" fmla="*/ 12 h 455"/>
                <a:gd name="T110" fmla="*/ 86 w 288"/>
                <a:gd name="T111" fmla="*/ 21 h 455"/>
                <a:gd name="T112" fmla="*/ 88 w 288"/>
                <a:gd name="T113" fmla="*/ 27 h 455"/>
                <a:gd name="T114" fmla="*/ 102 w 288"/>
                <a:gd name="T115" fmla="*/ 27 h 455"/>
                <a:gd name="T116" fmla="*/ 110 w 288"/>
                <a:gd name="T117" fmla="*/ 28 h 455"/>
                <a:gd name="T118" fmla="*/ 121 w 288"/>
                <a:gd name="T119" fmla="*/ 32 h 455"/>
                <a:gd name="T120" fmla="*/ 117 w 288"/>
                <a:gd name="T121" fmla="*/ 47 h 455"/>
                <a:gd name="T122" fmla="*/ 124 w 288"/>
                <a:gd name="T123" fmla="*/ 51 h 455"/>
                <a:gd name="T124" fmla="*/ 120 w 288"/>
                <a:gd name="T125" fmla="*/ 51 h 455"/>
                <a:gd name="T126" fmla="*/ 111 w 288"/>
                <a:gd name="T127" fmla="*/ 54 h 45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88"/>
                <a:gd name="T193" fmla="*/ 0 h 455"/>
                <a:gd name="T194" fmla="*/ 288 w 288"/>
                <a:gd name="T195" fmla="*/ 455 h 45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1" name="AutoShape 301"/>
            <p:cNvSpPr>
              <a:spLocks/>
            </p:cNvSpPr>
            <p:nvPr/>
          </p:nvSpPr>
          <p:spPr bwMode="gray">
            <a:xfrm>
              <a:off x="5170928" y="692027"/>
              <a:ext cx="1277873" cy="912217"/>
            </a:xfrm>
            <a:custGeom>
              <a:avLst/>
              <a:gdLst>
                <a:gd name="T0" fmla="*/ 249 w 1118"/>
                <a:gd name="T1" fmla="*/ 296 h 812"/>
                <a:gd name="T2" fmla="*/ 242 w 1118"/>
                <a:gd name="T3" fmla="*/ 303 h 812"/>
                <a:gd name="T4" fmla="*/ 234 w 1118"/>
                <a:gd name="T5" fmla="*/ 310 h 812"/>
                <a:gd name="T6" fmla="*/ 224 w 1118"/>
                <a:gd name="T7" fmla="*/ 314 h 812"/>
                <a:gd name="T8" fmla="*/ 219 w 1118"/>
                <a:gd name="T9" fmla="*/ 310 h 812"/>
                <a:gd name="T10" fmla="*/ 203 w 1118"/>
                <a:gd name="T11" fmla="*/ 308 h 812"/>
                <a:gd name="T12" fmla="*/ 196 w 1118"/>
                <a:gd name="T13" fmla="*/ 319 h 812"/>
                <a:gd name="T14" fmla="*/ 191 w 1118"/>
                <a:gd name="T15" fmla="*/ 309 h 812"/>
                <a:gd name="T16" fmla="*/ 186 w 1118"/>
                <a:gd name="T17" fmla="*/ 313 h 812"/>
                <a:gd name="T18" fmla="*/ 173 w 1118"/>
                <a:gd name="T19" fmla="*/ 311 h 812"/>
                <a:gd name="T20" fmla="*/ 164 w 1118"/>
                <a:gd name="T21" fmla="*/ 310 h 812"/>
                <a:gd name="T22" fmla="*/ 153 w 1118"/>
                <a:gd name="T23" fmla="*/ 305 h 812"/>
                <a:gd name="T24" fmla="*/ 152 w 1118"/>
                <a:gd name="T25" fmla="*/ 303 h 812"/>
                <a:gd name="T26" fmla="*/ 141 w 1118"/>
                <a:gd name="T27" fmla="*/ 299 h 812"/>
                <a:gd name="T28" fmla="*/ 138 w 1118"/>
                <a:gd name="T29" fmla="*/ 295 h 812"/>
                <a:gd name="T30" fmla="*/ 134 w 1118"/>
                <a:gd name="T31" fmla="*/ 296 h 812"/>
                <a:gd name="T32" fmla="*/ 120 w 1118"/>
                <a:gd name="T33" fmla="*/ 286 h 812"/>
                <a:gd name="T34" fmla="*/ 111 w 1118"/>
                <a:gd name="T35" fmla="*/ 280 h 812"/>
                <a:gd name="T36" fmla="*/ 107 w 1118"/>
                <a:gd name="T37" fmla="*/ 284 h 812"/>
                <a:gd name="T38" fmla="*/ 106 w 1118"/>
                <a:gd name="T39" fmla="*/ 283 h 812"/>
                <a:gd name="T40" fmla="*/ 95 w 1118"/>
                <a:gd name="T41" fmla="*/ 277 h 812"/>
                <a:gd name="T42" fmla="*/ 83 w 1118"/>
                <a:gd name="T43" fmla="*/ 269 h 812"/>
                <a:gd name="T44" fmla="*/ 78 w 1118"/>
                <a:gd name="T45" fmla="*/ 268 h 812"/>
                <a:gd name="T46" fmla="*/ 73 w 1118"/>
                <a:gd name="T47" fmla="*/ 253 h 812"/>
                <a:gd name="T48" fmla="*/ 79 w 1118"/>
                <a:gd name="T49" fmla="*/ 255 h 812"/>
                <a:gd name="T50" fmla="*/ 81 w 1118"/>
                <a:gd name="T51" fmla="*/ 250 h 812"/>
                <a:gd name="T52" fmla="*/ 74 w 1118"/>
                <a:gd name="T53" fmla="*/ 241 h 812"/>
                <a:gd name="T54" fmla="*/ 74 w 1118"/>
                <a:gd name="T55" fmla="*/ 236 h 812"/>
                <a:gd name="T56" fmla="*/ 73 w 1118"/>
                <a:gd name="T57" fmla="*/ 233 h 812"/>
                <a:gd name="T58" fmla="*/ 71 w 1118"/>
                <a:gd name="T59" fmla="*/ 231 h 812"/>
                <a:gd name="T60" fmla="*/ 70 w 1118"/>
                <a:gd name="T61" fmla="*/ 228 h 812"/>
                <a:gd name="T62" fmla="*/ 69 w 1118"/>
                <a:gd name="T63" fmla="*/ 225 h 812"/>
                <a:gd name="T64" fmla="*/ 68 w 1118"/>
                <a:gd name="T65" fmla="*/ 222 h 812"/>
                <a:gd name="T66" fmla="*/ 65 w 1118"/>
                <a:gd name="T67" fmla="*/ 220 h 812"/>
                <a:gd name="T68" fmla="*/ 59 w 1118"/>
                <a:gd name="T69" fmla="*/ 219 h 812"/>
                <a:gd name="T70" fmla="*/ 56 w 1118"/>
                <a:gd name="T71" fmla="*/ 217 h 812"/>
                <a:gd name="T72" fmla="*/ 42 w 1118"/>
                <a:gd name="T73" fmla="*/ 213 h 812"/>
                <a:gd name="T74" fmla="*/ 35 w 1118"/>
                <a:gd name="T75" fmla="*/ 210 h 812"/>
                <a:gd name="T76" fmla="*/ 29 w 1118"/>
                <a:gd name="T77" fmla="*/ 202 h 812"/>
                <a:gd name="T78" fmla="*/ 17 w 1118"/>
                <a:gd name="T79" fmla="*/ 199 h 812"/>
                <a:gd name="T80" fmla="*/ 17 w 1118"/>
                <a:gd name="T81" fmla="*/ 196 h 812"/>
                <a:gd name="T82" fmla="*/ 20 w 1118"/>
                <a:gd name="T83" fmla="*/ 196 h 812"/>
                <a:gd name="T84" fmla="*/ 20 w 1118"/>
                <a:gd name="T85" fmla="*/ 196 h 812"/>
                <a:gd name="T86" fmla="*/ 21 w 1118"/>
                <a:gd name="T87" fmla="*/ 195 h 812"/>
                <a:gd name="T88" fmla="*/ 15 w 1118"/>
                <a:gd name="T89" fmla="*/ 181 h 812"/>
                <a:gd name="T90" fmla="*/ 6 w 1118"/>
                <a:gd name="T91" fmla="*/ 180 h 812"/>
                <a:gd name="T92" fmla="*/ 0 w 1118"/>
                <a:gd name="T93" fmla="*/ 170 h 812"/>
                <a:gd name="T94" fmla="*/ 4 w 1118"/>
                <a:gd name="T95" fmla="*/ 161 h 812"/>
                <a:gd name="T96" fmla="*/ 11 w 1118"/>
                <a:gd name="T97" fmla="*/ 156 h 812"/>
                <a:gd name="T98" fmla="*/ 17 w 1118"/>
                <a:gd name="T99" fmla="*/ 156 h 812"/>
                <a:gd name="T100" fmla="*/ 22 w 1118"/>
                <a:gd name="T101" fmla="*/ 157 h 812"/>
                <a:gd name="T102" fmla="*/ 29 w 1118"/>
                <a:gd name="T103" fmla="*/ 149 h 812"/>
                <a:gd name="T104" fmla="*/ 39 w 1118"/>
                <a:gd name="T105" fmla="*/ 147 h 812"/>
                <a:gd name="T106" fmla="*/ 47 w 1118"/>
                <a:gd name="T107" fmla="*/ 140 h 812"/>
                <a:gd name="T108" fmla="*/ 55 w 1118"/>
                <a:gd name="T109" fmla="*/ 134 h 812"/>
                <a:gd name="T110" fmla="*/ 52 w 1118"/>
                <a:gd name="T111" fmla="*/ 128 h 812"/>
                <a:gd name="T112" fmla="*/ 54 w 1118"/>
                <a:gd name="T113" fmla="*/ 126 h 812"/>
                <a:gd name="T114" fmla="*/ 54 w 1118"/>
                <a:gd name="T115" fmla="*/ 123 h 812"/>
                <a:gd name="T116" fmla="*/ 50 w 1118"/>
                <a:gd name="T117" fmla="*/ 114 h 812"/>
                <a:gd name="T118" fmla="*/ 45 w 1118"/>
                <a:gd name="T119" fmla="*/ 105 h 812"/>
                <a:gd name="T120" fmla="*/ 39 w 1118"/>
                <a:gd name="T121" fmla="*/ 102 h 812"/>
                <a:gd name="T122" fmla="*/ 50 w 1118"/>
                <a:gd name="T123" fmla="*/ 98 h 812"/>
                <a:gd name="T124" fmla="*/ 65 w 1118"/>
                <a:gd name="T125" fmla="*/ 99 h 812"/>
                <a:gd name="T126" fmla="*/ 60 w 1118"/>
                <a:gd name="T127" fmla="*/ 95 h 8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18"/>
                <a:gd name="T193" fmla="*/ 0 h 812"/>
                <a:gd name="T194" fmla="*/ 1118 w 1118"/>
                <a:gd name="T195" fmla="*/ 812 h 8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2" name="AutoShape 302"/>
            <p:cNvSpPr>
              <a:spLocks/>
            </p:cNvSpPr>
            <p:nvPr/>
          </p:nvSpPr>
          <p:spPr bwMode="gray">
            <a:xfrm>
              <a:off x="6144763" y="1613231"/>
              <a:ext cx="54864" cy="47184"/>
            </a:xfrm>
            <a:custGeom>
              <a:avLst/>
              <a:gdLst>
                <a:gd name="T0" fmla="*/ 19 w 48"/>
                <a:gd name="T1" fmla="*/ 0 h 43"/>
                <a:gd name="T2" fmla="*/ 7 w 48"/>
                <a:gd name="T3" fmla="*/ 2 h 43"/>
                <a:gd name="T4" fmla="*/ 0 w 48"/>
                <a:gd name="T5" fmla="*/ 7 h 43"/>
                <a:gd name="T6" fmla="*/ 1 w 48"/>
                <a:gd name="T7" fmla="*/ 17 h 43"/>
                <a:gd name="T8" fmla="*/ 10 w 48"/>
                <a:gd name="T9" fmla="*/ 21 h 43"/>
                <a:gd name="T10" fmla="*/ 13 w 48"/>
                <a:gd name="T11" fmla="*/ 20 h 43"/>
                <a:gd name="T12" fmla="*/ 20 w 48"/>
                <a:gd name="T13" fmla="*/ 12 h 43"/>
                <a:gd name="T14" fmla="*/ 24 w 48"/>
                <a:gd name="T15" fmla="*/ 5 h 43"/>
                <a:gd name="T16" fmla="*/ 23 w 48"/>
                <a:gd name="T17" fmla="*/ 0 h 43"/>
                <a:gd name="T18" fmla="*/ 19 w 48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3"/>
                <a:gd name="T32" fmla="*/ 48 w 4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3">
                  <a:moveTo>
                    <a:pt x="38" y="0"/>
                  </a:moveTo>
                  <a:lnTo>
                    <a:pt x="15" y="4"/>
                  </a:lnTo>
                  <a:lnTo>
                    <a:pt x="0" y="15"/>
                  </a:lnTo>
                  <a:lnTo>
                    <a:pt x="2" y="35"/>
                  </a:lnTo>
                  <a:lnTo>
                    <a:pt x="20" y="43"/>
                  </a:lnTo>
                  <a:lnTo>
                    <a:pt x="27" y="41"/>
                  </a:lnTo>
                  <a:lnTo>
                    <a:pt x="40" y="25"/>
                  </a:lnTo>
                  <a:lnTo>
                    <a:pt x="48" y="10"/>
                  </a:lnTo>
                  <a:lnTo>
                    <a:pt x="4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3" name="AutoShape 303"/>
            <p:cNvSpPr>
              <a:spLocks/>
            </p:cNvSpPr>
            <p:nvPr/>
          </p:nvSpPr>
          <p:spPr bwMode="gray">
            <a:xfrm>
              <a:off x="6567672" y="1015572"/>
              <a:ext cx="212598" cy="222437"/>
            </a:xfrm>
            <a:custGeom>
              <a:avLst/>
              <a:gdLst>
                <a:gd name="T0" fmla="*/ 87 w 186"/>
                <a:gd name="T1" fmla="*/ 74 h 198"/>
                <a:gd name="T2" fmla="*/ 84 w 186"/>
                <a:gd name="T3" fmla="*/ 72 h 198"/>
                <a:gd name="T4" fmla="*/ 85 w 186"/>
                <a:gd name="T5" fmla="*/ 77 h 198"/>
                <a:gd name="T6" fmla="*/ 80 w 186"/>
                <a:gd name="T7" fmla="*/ 79 h 198"/>
                <a:gd name="T8" fmla="*/ 79 w 186"/>
                <a:gd name="T9" fmla="*/ 84 h 198"/>
                <a:gd name="T10" fmla="*/ 76 w 186"/>
                <a:gd name="T11" fmla="*/ 79 h 198"/>
                <a:gd name="T12" fmla="*/ 74 w 186"/>
                <a:gd name="T13" fmla="*/ 85 h 198"/>
                <a:gd name="T14" fmla="*/ 62 w 186"/>
                <a:gd name="T15" fmla="*/ 84 h 198"/>
                <a:gd name="T16" fmla="*/ 59 w 186"/>
                <a:gd name="T17" fmla="*/ 83 h 198"/>
                <a:gd name="T18" fmla="*/ 56 w 186"/>
                <a:gd name="T19" fmla="*/ 80 h 198"/>
                <a:gd name="T20" fmla="*/ 57 w 186"/>
                <a:gd name="T21" fmla="*/ 85 h 198"/>
                <a:gd name="T22" fmla="*/ 60 w 186"/>
                <a:gd name="T23" fmla="*/ 89 h 198"/>
                <a:gd name="T24" fmla="*/ 55 w 186"/>
                <a:gd name="T25" fmla="*/ 94 h 198"/>
                <a:gd name="T26" fmla="*/ 54 w 186"/>
                <a:gd name="T27" fmla="*/ 99 h 198"/>
                <a:gd name="T28" fmla="*/ 44 w 186"/>
                <a:gd name="T29" fmla="*/ 91 h 198"/>
                <a:gd name="T30" fmla="*/ 43 w 186"/>
                <a:gd name="T31" fmla="*/ 83 h 198"/>
                <a:gd name="T32" fmla="*/ 30 w 186"/>
                <a:gd name="T33" fmla="*/ 85 h 198"/>
                <a:gd name="T34" fmla="*/ 16 w 186"/>
                <a:gd name="T35" fmla="*/ 88 h 198"/>
                <a:gd name="T36" fmla="*/ 12 w 186"/>
                <a:gd name="T37" fmla="*/ 93 h 198"/>
                <a:gd name="T38" fmla="*/ 0 w 186"/>
                <a:gd name="T39" fmla="*/ 91 h 198"/>
                <a:gd name="T40" fmla="*/ 2 w 186"/>
                <a:gd name="T41" fmla="*/ 87 h 198"/>
                <a:gd name="T42" fmla="*/ 9 w 186"/>
                <a:gd name="T43" fmla="*/ 80 h 198"/>
                <a:gd name="T44" fmla="*/ 15 w 186"/>
                <a:gd name="T45" fmla="*/ 73 h 198"/>
                <a:gd name="T46" fmla="*/ 26 w 186"/>
                <a:gd name="T47" fmla="*/ 73 h 198"/>
                <a:gd name="T48" fmla="*/ 37 w 186"/>
                <a:gd name="T49" fmla="*/ 72 h 198"/>
                <a:gd name="T50" fmla="*/ 39 w 186"/>
                <a:gd name="T51" fmla="*/ 73 h 198"/>
                <a:gd name="T52" fmla="*/ 45 w 186"/>
                <a:gd name="T53" fmla="*/ 70 h 198"/>
                <a:gd name="T54" fmla="*/ 43 w 186"/>
                <a:gd name="T55" fmla="*/ 63 h 198"/>
                <a:gd name="T56" fmla="*/ 42 w 186"/>
                <a:gd name="T57" fmla="*/ 53 h 198"/>
                <a:gd name="T58" fmla="*/ 47 w 186"/>
                <a:gd name="T59" fmla="*/ 51 h 198"/>
                <a:gd name="T60" fmla="*/ 46 w 186"/>
                <a:gd name="T61" fmla="*/ 54 h 198"/>
                <a:gd name="T62" fmla="*/ 50 w 186"/>
                <a:gd name="T63" fmla="*/ 58 h 198"/>
                <a:gd name="T64" fmla="*/ 55 w 186"/>
                <a:gd name="T65" fmla="*/ 52 h 198"/>
                <a:gd name="T66" fmla="*/ 60 w 186"/>
                <a:gd name="T67" fmla="*/ 48 h 198"/>
                <a:gd name="T68" fmla="*/ 61 w 186"/>
                <a:gd name="T69" fmla="*/ 39 h 198"/>
                <a:gd name="T70" fmla="*/ 62 w 186"/>
                <a:gd name="T71" fmla="*/ 29 h 198"/>
                <a:gd name="T72" fmla="*/ 57 w 186"/>
                <a:gd name="T73" fmla="*/ 20 h 198"/>
                <a:gd name="T74" fmla="*/ 53 w 186"/>
                <a:gd name="T75" fmla="*/ 9 h 198"/>
                <a:gd name="T76" fmla="*/ 53 w 186"/>
                <a:gd name="T77" fmla="*/ 3 h 198"/>
                <a:gd name="T78" fmla="*/ 59 w 186"/>
                <a:gd name="T79" fmla="*/ 6 h 198"/>
                <a:gd name="T80" fmla="*/ 62 w 186"/>
                <a:gd name="T81" fmla="*/ 5 h 198"/>
                <a:gd name="T82" fmla="*/ 60 w 186"/>
                <a:gd name="T83" fmla="*/ 3 h 198"/>
                <a:gd name="T84" fmla="*/ 56 w 186"/>
                <a:gd name="T85" fmla="*/ 3 h 198"/>
                <a:gd name="T86" fmla="*/ 57 w 186"/>
                <a:gd name="T87" fmla="*/ 0 h 198"/>
                <a:gd name="T88" fmla="*/ 62 w 186"/>
                <a:gd name="T89" fmla="*/ 2 h 198"/>
                <a:gd name="T90" fmla="*/ 71 w 186"/>
                <a:gd name="T91" fmla="*/ 12 h 198"/>
                <a:gd name="T92" fmla="*/ 82 w 186"/>
                <a:gd name="T93" fmla="*/ 23 h 198"/>
                <a:gd name="T94" fmla="*/ 82 w 186"/>
                <a:gd name="T95" fmla="*/ 38 h 198"/>
                <a:gd name="T96" fmla="*/ 80 w 186"/>
                <a:gd name="T97" fmla="*/ 43 h 198"/>
                <a:gd name="T98" fmla="*/ 86 w 186"/>
                <a:gd name="T99" fmla="*/ 57 h 198"/>
                <a:gd name="T100" fmla="*/ 93 w 186"/>
                <a:gd name="T101" fmla="*/ 70 h 198"/>
                <a:gd name="T102" fmla="*/ 89 w 186"/>
                <a:gd name="T103" fmla="*/ 81 h 198"/>
                <a:gd name="T104" fmla="*/ 87 w 186"/>
                <a:gd name="T105" fmla="*/ 74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98"/>
                <a:gd name="T161" fmla="*/ 186 w 186"/>
                <a:gd name="T162" fmla="*/ 198 h 1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98">
                  <a:moveTo>
                    <a:pt x="174" y="148"/>
                  </a:moveTo>
                  <a:lnTo>
                    <a:pt x="168" y="144"/>
                  </a:lnTo>
                  <a:lnTo>
                    <a:pt x="169" y="154"/>
                  </a:lnTo>
                  <a:lnTo>
                    <a:pt x="160" y="158"/>
                  </a:lnTo>
                  <a:lnTo>
                    <a:pt x="157" y="168"/>
                  </a:lnTo>
                  <a:lnTo>
                    <a:pt x="152" y="157"/>
                  </a:lnTo>
                  <a:lnTo>
                    <a:pt x="148" y="170"/>
                  </a:lnTo>
                  <a:lnTo>
                    <a:pt x="125" y="168"/>
                  </a:lnTo>
                  <a:lnTo>
                    <a:pt x="119" y="165"/>
                  </a:lnTo>
                  <a:lnTo>
                    <a:pt x="112" y="159"/>
                  </a:lnTo>
                  <a:lnTo>
                    <a:pt x="115" y="170"/>
                  </a:lnTo>
                  <a:lnTo>
                    <a:pt x="120" y="177"/>
                  </a:lnTo>
                  <a:lnTo>
                    <a:pt x="110" y="188"/>
                  </a:lnTo>
                  <a:lnTo>
                    <a:pt x="108" y="198"/>
                  </a:lnTo>
                  <a:lnTo>
                    <a:pt x="88" y="182"/>
                  </a:lnTo>
                  <a:lnTo>
                    <a:pt x="86" y="166"/>
                  </a:lnTo>
                  <a:lnTo>
                    <a:pt x="61" y="170"/>
                  </a:lnTo>
                  <a:lnTo>
                    <a:pt x="32" y="176"/>
                  </a:lnTo>
                  <a:lnTo>
                    <a:pt x="24" y="186"/>
                  </a:lnTo>
                  <a:lnTo>
                    <a:pt x="0" y="182"/>
                  </a:lnTo>
                  <a:lnTo>
                    <a:pt x="4" y="174"/>
                  </a:lnTo>
                  <a:lnTo>
                    <a:pt x="18" y="159"/>
                  </a:lnTo>
                  <a:lnTo>
                    <a:pt x="31" y="146"/>
                  </a:lnTo>
                  <a:lnTo>
                    <a:pt x="53" y="145"/>
                  </a:lnTo>
                  <a:lnTo>
                    <a:pt x="74" y="144"/>
                  </a:lnTo>
                  <a:lnTo>
                    <a:pt x="78" y="146"/>
                  </a:lnTo>
                  <a:lnTo>
                    <a:pt x="89" y="140"/>
                  </a:lnTo>
                  <a:lnTo>
                    <a:pt x="86" y="127"/>
                  </a:lnTo>
                  <a:lnTo>
                    <a:pt x="84" y="106"/>
                  </a:lnTo>
                  <a:lnTo>
                    <a:pt x="94" y="102"/>
                  </a:lnTo>
                  <a:lnTo>
                    <a:pt x="92" y="108"/>
                  </a:lnTo>
                  <a:lnTo>
                    <a:pt x="100" y="116"/>
                  </a:lnTo>
                  <a:lnTo>
                    <a:pt x="110" y="105"/>
                  </a:lnTo>
                  <a:lnTo>
                    <a:pt x="120" y="96"/>
                  </a:lnTo>
                  <a:lnTo>
                    <a:pt x="122" y="78"/>
                  </a:lnTo>
                  <a:lnTo>
                    <a:pt x="125" y="58"/>
                  </a:lnTo>
                  <a:lnTo>
                    <a:pt x="114" y="39"/>
                  </a:lnTo>
                  <a:lnTo>
                    <a:pt x="106" y="18"/>
                  </a:lnTo>
                  <a:lnTo>
                    <a:pt x="107" y="6"/>
                  </a:lnTo>
                  <a:lnTo>
                    <a:pt x="118" y="13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24" y="3"/>
                  </a:lnTo>
                  <a:lnTo>
                    <a:pt x="142" y="25"/>
                  </a:lnTo>
                  <a:lnTo>
                    <a:pt x="163" y="46"/>
                  </a:lnTo>
                  <a:lnTo>
                    <a:pt x="164" y="75"/>
                  </a:lnTo>
                  <a:lnTo>
                    <a:pt x="160" y="85"/>
                  </a:lnTo>
                  <a:lnTo>
                    <a:pt x="172" y="115"/>
                  </a:lnTo>
                  <a:lnTo>
                    <a:pt x="186" y="140"/>
                  </a:lnTo>
                  <a:lnTo>
                    <a:pt x="178" y="162"/>
                  </a:lnTo>
                  <a:lnTo>
                    <a:pt x="174" y="14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4" name="AutoShape 304"/>
            <p:cNvSpPr>
              <a:spLocks/>
            </p:cNvSpPr>
            <p:nvPr/>
          </p:nvSpPr>
          <p:spPr bwMode="gray">
            <a:xfrm>
              <a:off x="6643110" y="905477"/>
              <a:ext cx="121158" cy="110095"/>
            </a:xfrm>
            <a:custGeom>
              <a:avLst/>
              <a:gdLst>
                <a:gd name="T0" fmla="*/ 41 w 107"/>
                <a:gd name="T1" fmla="*/ 18 h 99"/>
                <a:gd name="T2" fmla="*/ 32 w 107"/>
                <a:gd name="T3" fmla="*/ 16 h 99"/>
                <a:gd name="T4" fmla="*/ 16 w 107"/>
                <a:gd name="T5" fmla="*/ 8 h 99"/>
                <a:gd name="T6" fmla="*/ 0 w 107"/>
                <a:gd name="T7" fmla="*/ 0 h 99"/>
                <a:gd name="T8" fmla="*/ 2 w 107"/>
                <a:gd name="T9" fmla="*/ 6 h 99"/>
                <a:gd name="T10" fmla="*/ 8 w 107"/>
                <a:gd name="T11" fmla="*/ 17 h 99"/>
                <a:gd name="T12" fmla="*/ 12 w 107"/>
                <a:gd name="T13" fmla="*/ 27 h 99"/>
                <a:gd name="T14" fmla="*/ 5 w 107"/>
                <a:gd name="T15" fmla="*/ 27 h 99"/>
                <a:gd name="T16" fmla="*/ 4 w 107"/>
                <a:gd name="T17" fmla="*/ 29 h 99"/>
                <a:gd name="T18" fmla="*/ 4 w 107"/>
                <a:gd name="T19" fmla="*/ 33 h 99"/>
                <a:gd name="T20" fmla="*/ 6 w 107"/>
                <a:gd name="T21" fmla="*/ 40 h 99"/>
                <a:gd name="T22" fmla="*/ 14 w 107"/>
                <a:gd name="T23" fmla="*/ 49 h 99"/>
                <a:gd name="T24" fmla="*/ 16 w 107"/>
                <a:gd name="T25" fmla="*/ 47 h 99"/>
                <a:gd name="T26" fmla="*/ 21 w 107"/>
                <a:gd name="T27" fmla="*/ 46 h 99"/>
                <a:gd name="T28" fmla="*/ 9 w 107"/>
                <a:gd name="T29" fmla="*/ 38 h 99"/>
                <a:gd name="T30" fmla="*/ 14 w 107"/>
                <a:gd name="T31" fmla="*/ 37 h 99"/>
                <a:gd name="T32" fmla="*/ 18 w 107"/>
                <a:gd name="T33" fmla="*/ 36 h 99"/>
                <a:gd name="T34" fmla="*/ 39 w 107"/>
                <a:gd name="T35" fmla="*/ 42 h 99"/>
                <a:gd name="T36" fmla="*/ 40 w 107"/>
                <a:gd name="T37" fmla="*/ 39 h 99"/>
                <a:gd name="T38" fmla="*/ 45 w 107"/>
                <a:gd name="T39" fmla="*/ 31 h 99"/>
                <a:gd name="T40" fmla="*/ 53 w 107"/>
                <a:gd name="T41" fmla="*/ 27 h 99"/>
                <a:gd name="T42" fmla="*/ 48 w 107"/>
                <a:gd name="T43" fmla="*/ 23 h 99"/>
                <a:gd name="T44" fmla="*/ 44 w 107"/>
                <a:gd name="T45" fmla="*/ 15 h 99"/>
                <a:gd name="T46" fmla="*/ 41 w 107"/>
                <a:gd name="T47" fmla="*/ 18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99"/>
                <a:gd name="T74" fmla="*/ 107 w 107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99">
                  <a:moveTo>
                    <a:pt x="83" y="37"/>
                  </a:moveTo>
                  <a:lnTo>
                    <a:pt x="64" y="33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6" y="34"/>
                  </a:lnTo>
                  <a:lnTo>
                    <a:pt x="25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43" y="93"/>
                  </a:lnTo>
                  <a:lnTo>
                    <a:pt x="18" y="76"/>
                  </a:lnTo>
                  <a:lnTo>
                    <a:pt x="29" y="75"/>
                  </a:lnTo>
                  <a:lnTo>
                    <a:pt x="37" y="72"/>
                  </a:lnTo>
                  <a:lnTo>
                    <a:pt x="79" y="84"/>
                  </a:lnTo>
                  <a:lnTo>
                    <a:pt x="80" y="78"/>
                  </a:lnTo>
                  <a:lnTo>
                    <a:pt x="90" y="63"/>
                  </a:lnTo>
                  <a:lnTo>
                    <a:pt x="107" y="54"/>
                  </a:lnTo>
                  <a:lnTo>
                    <a:pt x="96" y="47"/>
                  </a:lnTo>
                  <a:lnTo>
                    <a:pt x="89" y="3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5" name="AutoShape 305"/>
            <p:cNvSpPr>
              <a:spLocks/>
            </p:cNvSpPr>
            <p:nvPr/>
          </p:nvSpPr>
          <p:spPr bwMode="gray">
            <a:xfrm>
              <a:off x="6547098" y="1224528"/>
              <a:ext cx="61722" cy="78639"/>
            </a:xfrm>
            <a:custGeom>
              <a:avLst/>
              <a:gdLst>
                <a:gd name="T0" fmla="*/ 27 w 54"/>
                <a:gd name="T1" fmla="*/ 12 h 68"/>
                <a:gd name="T2" fmla="*/ 27 w 54"/>
                <a:gd name="T3" fmla="*/ 22 h 68"/>
                <a:gd name="T4" fmla="*/ 26 w 54"/>
                <a:gd name="T5" fmla="*/ 31 h 68"/>
                <a:gd name="T6" fmla="*/ 22 w 54"/>
                <a:gd name="T7" fmla="*/ 35 h 68"/>
                <a:gd name="T8" fmla="*/ 18 w 54"/>
                <a:gd name="T9" fmla="*/ 28 h 68"/>
                <a:gd name="T10" fmla="*/ 19 w 54"/>
                <a:gd name="T11" fmla="*/ 34 h 68"/>
                <a:gd name="T12" fmla="*/ 16 w 54"/>
                <a:gd name="T13" fmla="*/ 31 h 68"/>
                <a:gd name="T14" fmla="*/ 13 w 54"/>
                <a:gd name="T15" fmla="*/ 22 h 68"/>
                <a:gd name="T16" fmla="*/ 13 w 54"/>
                <a:gd name="T17" fmla="*/ 16 h 68"/>
                <a:gd name="T18" fmla="*/ 7 w 54"/>
                <a:gd name="T19" fmla="*/ 10 h 68"/>
                <a:gd name="T20" fmla="*/ 10 w 54"/>
                <a:gd name="T21" fmla="*/ 16 h 68"/>
                <a:gd name="T22" fmla="*/ 6 w 54"/>
                <a:gd name="T23" fmla="*/ 16 h 68"/>
                <a:gd name="T24" fmla="*/ 3 w 54"/>
                <a:gd name="T25" fmla="*/ 12 h 68"/>
                <a:gd name="T26" fmla="*/ 5 w 54"/>
                <a:gd name="T27" fmla="*/ 12 h 68"/>
                <a:gd name="T28" fmla="*/ 0 w 54"/>
                <a:gd name="T29" fmla="*/ 7 h 68"/>
                <a:gd name="T30" fmla="*/ 12 w 54"/>
                <a:gd name="T31" fmla="*/ 0 h 68"/>
                <a:gd name="T32" fmla="*/ 18 w 54"/>
                <a:gd name="T33" fmla="*/ 4 h 68"/>
                <a:gd name="T34" fmla="*/ 21 w 54"/>
                <a:gd name="T35" fmla="*/ 6 h 68"/>
                <a:gd name="T36" fmla="*/ 22 w 54"/>
                <a:gd name="T37" fmla="*/ 8 h 68"/>
                <a:gd name="T38" fmla="*/ 27 w 54"/>
                <a:gd name="T39" fmla="*/ 1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8"/>
                <a:gd name="T62" fmla="*/ 54 w 54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8">
                  <a:moveTo>
                    <a:pt x="54" y="24"/>
                  </a:moveTo>
                  <a:lnTo>
                    <a:pt x="53" y="42"/>
                  </a:lnTo>
                  <a:lnTo>
                    <a:pt x="52" y="60"/>
                  </a:lnTo>
                  <a:lnTo>
                    <a:pt x="44" y="68"/>
                  </a:lnTo>
                  <a:lnTo>
                    <a:pt x="36" y="54"/>
                  </a:lnTo>
                  <a:lnTo>
                    <a:pt x="38" y="66"/>
                  </a:lnTo>
                  <a:lnTo>
                    <a:pt x="32" y="61"/>
                  </a:lnTo>
                  <a:lnTo>
                    <a:pt x="26" y="42"/>
                  </a:lnTo>
                  <a:lnTo>
                    <a:pt x="26" y="31"/>
                  </a:lnTo>
                  <a:lnTo>
                    <a:pt x="13" y="19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6" name="AutoShape 306"/>
            <p:cNvSpPr>
              <a:spLocks/>
            </p:cNvSpPr>
            <p:nvPr/>
          </p:nvSpPr>
          <p:spPr bwMode="gray">
            <a:xfrm>
              <a:off x="6606534" y="1213294"/>
              <a:ext cx="54864" cy="42690"/>
            </a:xfrm>
            <a:custGeom>
              <a:avLst/>
              <a:gdLst>
                <a:gd name="T0" fmla="*/ 19 w 49"/>
                <a:gd name="T1" fmla="*/ 12 h 38"/>
                <a:gd name="T2" fmla="*/ 12 w 49"/>
                <a:gd name="T3" fmla="*/ 12 h 38"/>
                <a:gd name="T4" fmla="*/ 10 w 49"/>
                <a:gd name="T5" fmla="*/ 19 h 38"/>
                <a:gd name="T6" fmla="*/ 4 w 49"/>
                <a:gd name="T7" fmla="*/ 14 h 38"/>
                <a:gd name="T8" fmla="*/ 1 w 49"/>
                <a:gd name="T9" fmla="*/ 11 h 38"/>
                <a:gd name="T10" fmla="*/ 0 w 49"/>
                <a:gd name="T11" fmla="*/ 11 h 38"/>
                <a:gd name="T12" fmla="*/ 6 w 49"/>
                <a:gd name="T13" fmla="*/ 3 h 38"/>
                <a:gd name="T14" fmla="*/ 12 w 49"/>
                <a:gd name="T15" fmla="*/ 3 h 38"/>
                <a:gd name="T16" fmla="*/ 17 w 49"/>
                <a:gd name="T17" fmla="*/ 0 h 38"/>
                <a:gd name="T18" fmla="*/ 22 w 49"/>
                <a:gd name="T19" fmla="*/ 3 h 38"/>
                <a:gd name="T20" fmla="*/ 24 w 49"/>
                <a:gd name="T21" fmla="*/ 6 h 38"/>
                <a:gd name="T22" fmla="*/ 19 w 49"/>
                <a:gd name="T23" fmla="*/ 1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8"/>
                <a:gd name="T38" fmla="*/ 49 w 4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8">
                  <a:moveTo>
                    <a:pt x="39" y="24"/>
                  </a:moveTo>
                  <a:lnTo>
                    <a:pt x="24" y="24"/>
                  </a:lnTo>
                  <a:lnTo>
                    <a:pt x="21" y="38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9" y="13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8" name="AutoShape 308"/>
            <p:cNvSpPr>
              <a:spLocks/>
            </p:cNvSpPr>
            <p:nvPr/>
          </p:nvSpPr>
          <p:spPr bwMode="gray">
            <a:xfrm>
              <a:off x="6688830" y="1103199"/>
              <a:ext cx="6858" cy="6741"/>
            </a:xfrm>
            <a:custGeom>
              <a:avLst/>
              <a:gdLst>
                <a:gd name="T0" fmla="*/ 3 w 6"/>
                <a:gd name="T1" fmla="*/ 3 h 7"/>
                <a:gd name="T2" fmla="*/ 1 w 6"/>
                <a:gd name="T3" fmla="*/ 0 h 7"/>
                <a:gd name="T4" fmla="*/ 0 w 6"/>
                <a:gd name="T5" fmla="*/ 3 h 7"/>
                <a:gd name="T6" fmla="*/ 3 w 6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9" name="AutoShape 309"/>
            <p:cNvSpPr>
              <a:spLocks/>
            </p:cNvSpPr>
            <p:nvPr/>
          </p:nvSpPr>
          <p:spPr bwMode="gray">
            <a:xfrm>
              <a:off x="6565386" y="1264971"/>
              <a:ext cx="6858" cy="449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2 h 3"/>
                <a:gd name="T4" fmla="*/ 0 w 5"/>
                <a:gd name="T5" fmla="*/ 2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0" name="AutoShape 310"/>
            <p:cNvSpPr>
              <a:spLocks/>
            </p:cNvSpPr>
            <p:nvPr/>
          </p:nvSpPr>
          <p:spPr bwMode="gray">
            <a:xfrm>
              <a:off x="6336786" y="972882"/>
              <a:ext cx="112014" cy="143798"/>
            </a:xfrm>
            <a:custGeom>
              <a:avLst/>
              <a:gdLst>
                <a:gd name="T0" fmla="*/ 13 w 100"/>
                <a:gd name="T1" fmla="*/ 43 h 128"/>
                <a:gd name="T2" fmla="*/ 6 w 100"/>
                <a:gd name="T3" fmla="*/ 41 h 128"/>
                <a:gd name="T4" fmla="*/ 0 w 100"/>
                <a:gd name="T5" fmla="*/ 35 h 128"/>
                <a:gd name="T6" fmla="*/ 6 w 100"/>
                <a:gd name="T7" fmla="*/ 29 h 128"/>
                <a:gd name="T8" fmla="*/ 12 w 100"/>
                <a:gd name="T9" fmla="*/ 18 h 128"/>
                <a:gd name="T10" fmla="*/ 16 w 100"/>
                <a:gd name="T11" fmla="*/ 16 h 128"/>
                <a:gd name="T12" fmla="*/ 28 w 100"/>
                <a:gd name="T13" fmla="*/ 20 h 128"/>
                <a:gd name="T14" fmla="*/ 24 w 100"/>
                <a:gd name="T15" fmla="*/ 13 h 128"/>
                <a:gd name="T16" fmla="*/ 28 w 100"/>
                <a:gd name="T17" fmla="*/ 12 h 128"/>
                <a:gd name="T18" fmla="*/ 34 w 100"/>
                <a:gd name="T19" fmla="*/ 7 h 128"/>
                <a:gd name="T20" fmla="*/ 34 w 100"/>
                <a:gd name="T21" fmla="*/ 0 h 128"/>
                <a:gd name="T22" fmla="*/ 46 w 100"/>
                <a:gd name="T23" fmla="*/ 7 h 128"/>
                <a:gd name="T24" fmla="*/ 47 w 100"/>
                <a:gd name="T25" fmla="*/ 8 h 128"/>
                <a:gd name="T26" fmla="*/ 43 w 100"/>
                <a:gd name="T27" fmla="*/ 15 h 128"/>
                <a:gd name="T28" fmla="*/ 46 w 100"/>
                <a:gd name="T29" fmla="*/ 27 h 128"/>
                <a:gd name="T30" fmla="*/ 41 w 100"/>
                <a:gd name="T31" fmla="*/ 34 h 128"/>
                <a:gd name="T32" fmla="*/ 35 w 100"/>
                <a:gd name="T33" fmla="*/ 41 h 128"/>
                <a:gd name="T34" fmla="*/ 37 w 100"/>
                <a:gd name="T35" fmla="*/ 47 h 128"/>
                <a:gd name="T36" fmla="*/ 49 w 100"/>
                <a:gd name="T37" fmla="*/ 54 h 128"/>
                <a:gd name="T38" fmla="*/ 45 w 100"/>
                <a:gd name="T39" fmla="*/ 57 h 128"/>
                <a:gd name="T40" fmla="*/ 37 w 100"/>
                <a:gd name="T41" fmla="*/ 61 h 128"/>
                <a:gd name="T42" fmla="*/ 37 w 100"/>
                <a:gd name="T43" fmla="*/ 64 h 128"/>
                <a:gd name="T44" fmla="*/ 27 w 100"/>
                <a:gd name="T45" fmla="*/ 62 h 128"/>
                <a:gd name="T46" fmla="*/ 24 w 100"/>
                <a:gd name="T47" fmla="*/ 64 h 128"/>
                <a:gd name="T48" fmla="*/ 20 w 100"/>
                <a:gd name="T49" fmla="*/ 61 h 128"/>
                <a:gd name="T50" fmla="*/ 16 w 100"/>
                <a:gd name="T51" fmla="*/ 59 h 128"/>
                <a:gd name="T52" fmla="*/ 18 w 100"/>
                <a:gd name="T53" fmla="*/ 53 h 128"/>
                <a:gd name="T54" fmla="*/ 20 w 100"/>
                <a:gd name="T55" fmla="*/ 52 h 128"/>
                <a:gd name="T56" fmla="*/ 15 w 100"/>
                <a:gd name="T57" fmla="*/ 50 h 128"/>
                <a:gd name="T58" fmla="*/ 13 w 100"/>
                <a:gd name="T59" fmla="*/ 43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28"/>
                <a:gd name="T92" fmla="*/ 100 w 100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28">
                  <a:moveTo>
                    <a:pt x="27" y="86"/>
                  </a:moveTo>
                  <a:lnTo>
                    <a:pt x="13" y="8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5" y="36"/>
                  </a:lnTo>
                  <a:lnTo>
                    <a:pt x="33" y="33"/>
                  </a:lnTo>
                  <a:lnTo>
                    <a:pt x="58" y="4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70" y="14"/>
                  </a:lnTo>
                  <a:lnTo>
                    <a:pt x="70" y="0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87" y="30"/>
                  </a:lnTo>
                  <a:lnTo>
                    <a:pt x="94" y="54"/>
                  </a:lnTo>
                  <a:lnTo>
                    <a:pt x="83" y="69"/>
                  </a:lnTo>
                  <a:lnTo>
                    <a:pt x="72" y="83"/>
                  </a:lnTo>
                  <a:lnTo>
                    <a:pt x="76" y="95"/>
                  </a:lnTo>
                  <a:lnTo>
                    <a:pt x="100" y="108"/>
                  </a:lnTo>
                  <a:lnTo>
                    <a:pt x="91" y="114"/>
                  </a:lnTo>
                  <a:lnTo>
                    <a:pt x="75" y="123"/>
                  </a:lnTo>
                  <a:lnTo>
                    <a:pt x="75" y="128"/>
                  </a:lnTo>
                  <a:lnTo>
                    <a:pt x="55" y="124"/>
                  </a:lnTo>
                  <a:lnTo>
                    <a:pt x="49" y="128"/>
                  </a:lnTo>
                  <a:lnTo>
                    <a:pt x="40" y="123"/>
                  </a:lnTo>
                  <a:lnTo>
                    <a:pt x="33" y="118"/>
                  </a:lnTo>
                  <a:lnTo>
                    <a:pt x="37" y="106"/>
                  </a:lnTo>
                  <a:lnTo>
                    <a:pt x="40" y="105"/>
                  </a:lnTo>
                  <a:lnTo>
                    <a:pt x="31" y="100"/>
                  </a:lnTo>
                  <a:lnTo>
                    <a:pt x="2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1" name="AutoShape 311"/>
            <p:cNvSpPr>
              <a:spLocks/>
            </p:cNvSpPr>
            <p:nvPr/>
          </p:nvSpPr>
          <p:spPr bwMode="gray">
            <a:xfrm>
              <a:off x="6421368" y="1094211"/>
              <a:ext cx="93726" cy="116836"/>
            </a:xfrm>
            <a:custGeom>
              <a:avLst/>
              <a:gdLst>
                <a:gd name="T0" fmla="*/ 24 w 82"/>
                <a:gd name="T1" fmla="*/ 51 h 104"/>
                <a:gd name="T2" fmla="*/ 23 w 82"/>
                <a:gd name="T3" fmla="*/ 49 h 104"/>
                <a:gd name="T4" fmla="*/ 20 w 82"/>
                <a:gd name="T5" fmla="*/ 50 h 104"/>
                <a:gd name="T6" fmla="*/ 17 w 82"/>
                <a:gd name="T7" fmla="*/ 52 h 104"/>
                <a:gd name="T8" fmla="*/ 15 w 82"/>
                <a:gd name="T9" fmla="*/ 50 h 104"/>
                <a:gd name="T10" fmla="*/ 16 w 82"/>
                <a:gd name="T11" fmla="*/ 48 h 104"/>
                <a:gd name="T12" fmla="*/ 15 w 82"/>
                <a:gd name="T13" fmla="*/ 47 h 104"/>
                <a:gd name="T14" fmla="*/ 13 w 82"/>
                <a:gd name="T15" fmla="*/ 44 h 104"/>
                <a:gd name="T16" fmla="*/ 11 w 82"/>
                <a:gd name="T17" fmla="*/ 38 h 104"/>
                <a:gd name="T18" fmla="*/ 10 w 82"/>
                <a:gd name="T19" fmla="*/ 34 h 104"/>
                <a:gd name="T20" fmla="*/ 10 w 82"/>
                <a:gd name="T21" fmla="*/ 32 h 104"/>
                <a:gd name="T22" fmla="*/ 3 w 82"/>
                <a:gd name="T23" fmla="*/ 25 h 104"/>
                <a:gd name="T24" fmla="*/ 1 w 82"/>
                <a:gd name="T25" fmla="*/ 23 h 104"/>
                <a:gd name="T26" fmla="*/ 3 w 82"/>
                <a:gd name="T27" fmla="*/ 21 h 104"/>
                <a:gd name="T28" fmla="*/ 7 w 82"/>
                <a:gd name="T29" fmla="*/ 23 h 104"/>
                <a:gd name="T30" fmla="*/ 7 w 82"/>
                <a:gd name="T31" fmla="*/ 21 h 104"/>
                <a:gd name="T32" fmla="*/ 1 w 82"/>
                <a:gd name="T33" fmla="*/ 12 h 104"/>
                <a:gd name="T34" fmla="*/ 0 w 82"/>
                <a:gd name="T35" fmla="*/ 10 h 104"/>
                <a:gd name="T36" fmla="*/ 0 w 82"/>
                <a:gd name="T37" fmla="*/ 7 h 104"/>
                <a:gd name="T38" fmla="*/ 8 w 82"/>
                <a:gd name="T39" fmla="*/ 3 h 104"/>
                <a:gd name="T40" fmla="*/ 12 w 82"/>
                <a:gd name="T41" fmla="*/ 0 h 104"/>
                <a:gd name="T42" fmla="*/ 24 w 82"/>
                <a:gd name="T43" fmla="*/ 12 h 104"/>
                <a:gd name="T44" fmla="*/ 35 w 82"/>
                <a:gd name="T45" fmla="*/ 24 h 104"/>
                <a:gd name="T46" fmla="*/ 41 w 82"/>
                <a:gd name="T47" fmla="*/ 41 h 104"/>
                <a:gd name="T48" fmla="*/ 37 w 82"/>
                <a:gd name="T49" fmla="*/ 44 h 104"/>
                <a:gd name="T50" fmla="*/ 31 w 82"/>
                <a:gd name="T51" fmla="*/ 46 h 104"/>
                <a:gd name="T52" fmla="*/ 29 w 82"/>
                <a:gd name="T53" fmla="*/ 45 h 104"/>
                <a:gd name="T54" fmla="*/ 28 w 82"/>
                <a:gd name="T55" fmla="*/ 47 h 104"/>
                <a:gd name="T56" fmla="*/ 27 w 82"/>
                <a:gd name="T57" fmla="*/ 48 h 104"/>
                <a:gd name="T58" fmla="*/ 25 w 82"/>
                <a:gd name="T59" fmla="*/ 48 h 104"/>
                <a:gd name="T60" fmla="*/ 24 w 82"/>
                <a:gd name="T61" fmla="*/ 5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04"/>
                <a:gd name="T95" fmla="*/ 82 w 82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04">
                  <a:moveTo>
                    <a:pt x="48" y="101"/>
                  </a:moveTo>
                  <a:lnTo>
                    <a:pt x="46" y="98"/>
                  </a:lnTo>
                  <a:lnTo>
                    <a:pt x="39" y="100"/>
                  </a:lnTo>
                  <a:lnTo>
                    <a:pt x="34" y="104"/>
                  </a:lnTo>
                  <a:lnTo>
                    <a:pt x="30" y="99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7" y="50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6" y="6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70" y="47"/>
                  </a:lnTo>
                  <a:lnTo>
                    <a:pt x="82" y="82"/>
                  </a:lnTo>
                  <a:lnTo>
                    <a:pt x="73" y="87"/>
                  </a:lnTo>
                  <a:lnTo>
                    <a:pt x="63" y="92"/>
                  </a:lnTo>
                  <a:lnTo>
                    <a:pt x="58" y="90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0" y="96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2" name="AutoShape 312"/>
            <p:cNvSpPr>
              <a:spLocks/>
            </p:cNvSpPr>
            <p:nvPr/>
          </p:nvSpPr>
          <p:spPr bwMode="gray">
            <a:xfrm>
              <a:off x="6405366" y="1467187"/>
              <a:ext cx="34290" cy="89874"/>
            </a:xfrm>
            <a:custGeom>
              <a:avLst/>
              <a:gdLst>
                <a:gd name="T0" fmla="*/ 11 w 31"/>
                <a:gd name="T1" fmla="*/ 40 h 79"/>
                <a:gd name="T2" fmla="*/ 2 w 31"/>
                <a:gd name="T3" fmla="*/ 30 h 79"/>
                <a:gd name="T4" fmla="*/ 0 w 31"/>
                <a:gd name="T5" fmla="*/ 16 h 79"/>
                <a:gd name="T6" fmla="*/ 5 w 31"/>
                <a:gd name="T7" fmla="*/ 8 h 79"/>
                <a:gd name="T8" fmla="*/ 9 w 31"/>
                <a:gd name="T9" fmla="*/ 0 h 79"/>
                <a:gd name="T10" fmla="*/ 15 w 31"/>
                <a:gd name="T11" fmla="*/ 3 h 79"/>
                <a:gd name="T12" fmla="*/ 14 w 31"/>
                <a:gd name="T13" fmla="*/ 12 h 79"/>
                <a:gd name="T14" fmla="*/ 13 w 31"/>
                <a:gd name="T15" fmla="*/ 21 h 79"/>
                <a:gd name="T16" fmla="*/ 12 w 31"/>
                <a:gd name="T17" fmla="*/ 31 h 79"/>
                <a:gd name="T18" fmla="*/ 11 w 31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9"/>
                <a:gd name="T32" fmla="*/ 31 w 3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9">
                  <a:moveTo>
                    <a:pt x="22" y="79"/>
                  </a:moveTo>
                  <a:lnTo>
                    <a:pt x="4" y="60"/>
                  </a:lnTo>
                  <a:lnTo>
                    <a:pt x="0" y="32"/>
                  </a:lnTo>
                  <a:lnTo>
                    <a:pt x="10" y="15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29" y="24"/>
                  </a:lnTo>
                  <a:lnTo>
                    <a:pt x="27" y="42"/>
                  </a:lnTo>
                  <a:lnTo>
                    <a:pt x="24" y="61"/>
                  </a:lnTo>
                  <a:lnTo>
                    <a:pt x="22" y="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3" name="AutoShape 313"/>
            <p:cNvSpPr>
              <a:spLocks/>
            </p:cNvSpPr>
            <p:nvPr/>
          </p:nvSpPr>
          <p:spPr bwMode="gray">
            <a:xfrm>
              <a:off x="5385811" y="727976"/>
              <a:ext cx="740663" cy="285349"/>
            </a:xfrm>
            <a:custGeom>
              <a:avLst/>
              <a:gdLst>
                <a:gd name="T0" fmla="*/ 203 w 647"/>
                <a:gd name="T1" fmla="*/ 124 h 254"/>
                <a:gd name="T2" fmla="*/ 191 w 647"/>
                <a:gd name="T3" fmla="*/ 121 h 254"/>
                <a:gd name="T4" fmla="*/ 178 w 647"/>
                <a:gd name="T5" fmla="*/ 119 h 254"/>
                <a:gd name="T6" fmla="*/ 175 w 647"/>
                <a:gd name="T7" fmla="*/ 116 h 254"/>
                <a:gd name="T8" fmla="*/ 160 w 647"/>
                <a:gd name="T9" fmla="*/ 115 h 254"/>
                <a:gd name="T10" fmla="*/ 146 w 647"/>
                <a:gd name="T11" fmla="*/ 114 h 254"/>
                <a:gd name="T12" fmla="*/ 133 w 647"/>
                <a:gd name="T13" fmla="*/ 113 h 254"/>
                <a:gd name="T14" fmla="*/ 119 w 647"/>
                <a:gd name="T15" fmla="*/ 112 h 254"/>
                <a:gd name="T16" fmla="*/ 110 w 647"/>
                <a:gd name="T17" fmla="*/ 103 h 254"/>
                <a:gd name="T18" fmla="*/ 101 w 647"/>
                <a:gd name="T19" fmla="*/ 94 h 254"/>
                <a:gd name="T20" fmla="*/ 86 w 647"/>
                <a:gd name="T21" fmla="*/ 89 h 254"/>
                <a:gd name="T22" fmla="*/ 72 w 647"/>
                <a:gd name="T23" fmla="*/ 85 h 254"/>
                <a:gd name="T24" fmla="*/ 61 w 647"/>
                <a:gd name="T25" fmla="*/ 83 h 254"/>
                <a:gd name="T26" fmla="*/ 49 w 647"/>
                <a:gd name="T27" fmla="*/ 81 h 254"/>
                <a:gd name="T28" fmla="*/ 45 w 647"/>
                <a:gd name="T29" fmla="*/ 71 h 254"/>
                <a:gd name="T30" fmla="*/ 41 w 647"/>
                <a:gd name="T31" fmla="*/ 61 h 254"/>
                <a:gd name="T32" fmla="*/ 27 w 647"/>
                <a:gd name="T33" fmla="*/ 51 h 254"/>
                <a:gd name="T34" fmla="*/ 19 w 647"/>
                <a:gd name="T35" fmla="*/ 49 h 254"/>
                <a:gd name="T36" fmla="*/ 5 w 647"/>
                <a:gd name="T37" fmla="*/ 40 h 254"/>
                <a:gd name="T38" fmla="*/ 1 w 647"/>
                <a:gd name="T39" fmla="*/ 36 h 254"/>
                <a:gd name="T40" fmla="*/ 0 w 647"/>
                <a:gd name="T41" fmla="*/ 34 h 254"/>
                <a:gd name="T42" fmla="*/ 5 w 647"/>
                <a:gd name="T43" fmla="*/ 30 h 254"/>
                <a:gd name="T44" fmla="*/ 14 w 647"/>
                <a:gd name="T45" fmla="*/ 27 h 254"/>
                <a:gd name="T46" fmla="*/ 23 w 647"/>
                <a:gd name="T47" fmla="*/ 21 h 254"/>
                <a:gd name="T48" fmla="*/ 33 w 647"/>
                <a:gd name="T49" fmla="*/ 15 h 254"/>
                <a:gd name="T50" fmla="*/ 53 w 647"/>
                <a:gd name="T51" fmla="*/ 18 h 254"/>
                <a:gd name="T52" fmla="*/ 56 w 647"/>
                <a:gd name="T53" fmla="*/ 22 h 254"/>
                <a:gd name="T54" fmla="*/ 71 w 647"/>
                <a:gd name="T55" fmla="*/ 24 h 254"/>
                <a:gd name="T56" fmla="*/ 85 w 647"/>
                <a:gd name="T57" fmla="*/ 27 h 254"/>
                <a:gd name="T58" fmla="*/ 92 w 647"/>
                <a:gd name="T59" fmla="*/ 21 h 254"/>
                <a:gd name="T60" fmla="*/ 83 w 647"/>
                <a:gd name="T61" fmla="*/ 12 h 254"/>
                <a:gd name="T62" fmla="*/ 86 w 647"/>
                <a:gd name="T63" fmla="*/ 0 h 254"/>
                <a:gd name="T64" fmla="*/ 103 w 647"/>
                <a:gd name="T65" fmla="*/ 4 h 254"/>
                <a:gd name="T66" fmla="*/ 119 w 647"/>
                <a:gd name="T67" fmla="*/ 7 h 254"/>
                <a:gd name="T68" fmla="*/ 126 w 647"/>
                <a:gd name="T69" fmla="*/ 14 h 254"/>
                <a:gd name="T70" fmla="*/ 141 w 647"/>
                <a:gd name="T71" fmla="*/ 22 h 254"/>
                <a:gd name="T72" fmla="*/ 158 w 647"/>
                <a:gd name="T73" fmla="*/ 19 h 254"/>
                <a:gd name="T74" fmla="*/ 171 w 647"/>
                <a:gd name="T75" fmla="*/ 21 h 254"/>
                <a:gd name="T76" fmla="*/ 185 w 647"/>
                <a:gd name="T77" fmla="*/ 24 h 254"/>
                <a:gd name="T78" fmla="*/ 190 w 647"/>
                <a:gd name="T79" fmla="*/ 29 h 254"/>
                <a:gd name="T80" fmla="*/ 211 w 647"/>
                <a:gd name="T81" fmla="*/ 34 h 254"/>
                <a:gd name="T82" fmla="*/ 222 w 647"/>
                <a:gd name="T83" fmla="*/ 32 h 254"/>
                <a:gd name="T84" fmla="*/ 233 w 647"/>
                <a:gd name="T85" fmla="*/ 30 h 254"/>
                <a:gd name="T86" fmla="*/ 244 w 647"/>
                <a:gd name="T87" fmla="*/ 21 h 254"/>
                <a:gd name="T88" fmla="*/ 262 w 647"/>
                <a:gd name="T89" fmla="*/ 25 h 254"/>
                <a:gd name="T90" fmla="*/ 271 w 647"/>
                <a:gd name="T91" fmla="*/ 26 h 254"/>
                <a:gd name="T92" fmla="*/ 273 w 647"/>
                <a:gd name="T93" fmla="*/ 36 h 254"/>
                <a:gd name="T94" fmla="*/ 274 w 647"/>
                <a:gd name="T95" fmla="*/ 45 h 254"/>
                <a:gd name="T96" fmla="*/ 271 w 647"/>
                <a:gd name="T97" fmla="*/ 46 h 254"/>
                <a:gd name="T98" fmla="*/ 280 w 647"/>
                <a:gd name="T99" fmla="*/ 51 h 254"/>
                <a:gd name="T100" fmla="*/ 290 w 647"/>
                <a:gd name="T101" fmla="*/ 51 h 254"/>
                <a:gd name="T102" fmla="*/ 294 w 647"/>
                <a:gd name="T103" fmla="*/ 53 h 254"/>
                <a:gd name="T104" fmla="*/ 299 w 647"/>
                <a:gd name="T105" fmla="*/ 48 h 254"/>
                <a:gd name="T106" fmla="*/ 321 w 647"/>
                <a:gd name="T107" fmla="*/ 59 h 254"/>
                <a:gd name="T108" fmla="*/ 324 w 647"/>
                <a:gd name="T109" fmla="*/ 66 h 254"/>
                <a:gd name="T110" fmla="*/ 306 w 647"/>
                <a:gd name="T111" fmla="*/ 65 h 254"/>
                <a:gd name="T112" fmla="*/ 295 w 647"/>
                <a:gd name="T113" fmla="*/ 71 h 254"/>
                <a:gd name="T114" fmla="*/ 294 w 647"/>
                <a:gd name="T115" fmla="*/ 79 h 254"/>
                <a:gd name="T116" fmla="*/ 283 w 647"/>
                <a:gd name="T117" fmla="*/ 82 h 254"/>
                <a:gd name="T118" fmla="*/ 274 w 647"/>
                <a:gd name="T119" fmla="*/ 87 h 254"/>
                <a:gd name="T120" fmla="*/ 259 w 647"/>
                <a:gd name="T121" fmla="*/ 84 h 254"/>
                <a:gd name="T122" fmla="*/ 261 w 647"/>
                <a:gd name="T123" fmla="*/ 94 h 254"/>
                <a:gd name="T124" fmla="*/ 268 w 647"/>
                <a:gd name="T125" fmla="*/ 101 h 254"/>
                <a:gd name="T126" fmla="*/ 259 w 647"/>
                <a:gd name="T127" fmla="*/ 109 h 25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47"/>
                <a:gd name="T193" fmla="*/ 0 h 254"/>
                <a:gd name="T194" fmla="*/ 647 w 647"/>
                <a:gd name="T195" fmla="*/ 254 h 25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4" name="AutoShape 314"/>
            <p:cNvSpPr>
              <a:spLocks/>
            </p:cNvSpPr>
            <p:nvPr/>
          </p:nvSpPr>
          <p:spPr bwMode="gray">
            <a:xfrm>
              <a:off x="4489700" y="638103"/>
              <a:ext cx="877823" cy="381963"/>
            </a:xfrm>
            <a:custGeom>
              <a:avLst/>
              <a:gdLst>
                <a:gd name="T0" fmla="*/ 52 w 768"/>
                <a:gd name="T1" fmla="*/ 101 h 339"/>
                <a:gd name="T2" fmla="*/ 45 w 768"/>
                <a:gd name="T3" fmla="*/ 100 h 339"/>
                <a:gd name="T4" fmla="*/ 31 w 768"/>
                <a:gd name="T5" fmla="*/ 106 h 339"/>
                <a:gd name="T6" fmla="*/ 30 w 768"/>
                <a:gd name="T7" fmla="*/ 107 h 339"/>
                <a:gd name="T8" fmla="*/ 24 w 768"/>
                <a:gd name="T9" fmla="*/ 95 h 339"/>
                <a:gd name="T10" fmla="*/ 12 w 768"/>
                <a:gd name="T11" fmla="*/ 86 h 339"/>
                <a:gd name="T12" fmla="*/ 0 w 768"/>
                <a:gd name="T13" fmla="*/ 77 h 339"/>
                <a:gd name="T14" fmla="*/ 2 w 768"/>
                <a:gd name="T15" fmla="*/ 63 h 339"/>
                <a:gd name="T16" fmla="*/ 3 w 768"/>
                <a:gd name="T17" fmla="*/ 50 h 339"/>
                <a:gd name="T18" fmla="*/ 14 w 768"/>
                <a:gd name="T19" fmla="*/ 55 h 339"/>
                <a:gd name="T20" fmla="*/ 16 w 768"/>
                <a:gd name="T21" fmla="*/ 50 h 339"/>
                <a:gd name="T22" fmla="*/ 24 w 768"/>
                <a:gd name="T23" fmla="*/ 44 h 339"/>
                <a:gd name="T24" fmla="*/ 31 w 768"/>
                <a:gd name="T25" fmla="*/ 39 h 339"/>
                <a:gd name="T26" fmla="*/ 45 w 768"/>
                <a:gd name="T27" fmla="*/ 39 h 339"/>
                <a:gd name="T28" fmla="*/ 57 w 768"/>
                <a:gd name="T29" fmla="*/ 45 h 339"/>
                <a:gd name="T30" fmla="*/ 71 w 768"/>
                <a:gd name="T31" fmla="*/ 50 h 339"/>
                <a:gd name="T32" fmla="*/ 85 w 768"/>
                <a:gd name="T33" fmla="*/ 50 h 339"/>
                <a:gd name="T34" fmla="*/ 103 w 768"/>
                <a:gd name="T35" fmla="*/ 49 h 339"/>
                <a:gd name="T36" fmla="*/ 123 w 768"/>
                <a:gd name="T37" fmla="*/ 52 h 339"/>
                <a:gd name="T38" fmla="*/ 124 w 768"/>
                <a:gd name="T39" fmla="*/ 49 h 339"/>
                <a:gd name="T40" fmla="*/ 114 w 768"/>
                <a:gd name="T41" fmla="*/ 37 h 339"/>
                <a:gd name="T42" fmla="*/ 118 w 768"/>
                <a:gd name="T43" fmla="*/ 23 h 339"/>
                <a:gd name="T44" fmla="*/ 127 w 768"/>
                <a:gd name="T45" fmla="*/ 23 h 339"/>
                <a:gd name="T46" fmla="*/ 115 w 768"/>
                <a:gd name="T47" fmla="*/ 18 h 339"/>
                <a:gd name="T48" fmla="*/ 127 w 768"/>
                <a:gd name="T49" fmla="*/ 16 h 339"/>
                <a:gd name="T50" fmla="*/ 141 w 768"/>
                <a:gd name="T51" fmla="*/ 14 h 339"/>
                <a:gd name="T52" fmla="*/ 152 w 768"/>
                <a:gd name="T53" fmla="*/ 11 h 339"/>
                <a:gd name="T54" fmla="*/ 164 w 768"/>
                <a:gd name="T55" fmla="*/ 7 h 339"/>
                <a:gd name="T56" fmla="*/ 175 w 768"/>
                <a:gd name="T57" fmla="*/ 4 h 339"/>
                <a:gd name="T58" fmla="*/ 187 w 768"/>
                <a:gd name="T59" fmla="*/ 1 h 339"/>
                <a:gd name="T60" fmla="*/ 195 w 768"/>
                <a:gd name="T61" fmla="*/ 0 h 339"/>
                <a:gd name="T62" fmla="*/ 202 w 768"/>
                <a:gd name="T63" fmla="*/ 7 h 339"/>
                <a:gd name="T64" fmla="*/ 221 w 768"/>
                <a:gd name="T65" fmla="*/ 14 h 339"/>
                <a:gd name="T66" fmla="*/ 227 w 768"/>
                <a:gd name="T67" fmla="*/ 17 h 339"/>
                <a:gd name="T68" fmla="*/ 235 w 768"/>
                <a:gd name="T69" fmla="*/ 19 h 339"/>
                <a:gd name="T70" fmla="*/ 247 w 768"/>
                <a:gd name="T71" fmla="*/ 14 h 339"/>
                <a:gd name="T72" fmla="*/ 260 w 768"/>
                <a:gd name="T73" fmla="*/ 10 h 339"/>
                <a:gd name="T74" fmla="*/ 262 w 768"/>
                <a:gd name="T75" fmla="*/ 11 h 339"/>
                <a:gd name="T76" fmla="*/ 260 w 768"/>
                <a:gd name="T77" fmla="*/ 17 h 339"/>
                <a:gd name="T78" fmla="*/ 273 w 768"/>
                <a:gd name="T79" fmla="*/ 26 h 339"/>
                <a:gd name="T80" fmla="*/ 286 w 768"/>
                <a:gd name="T81" fmla="*/ 35 h 339"/>
                <a:gd name="T82" fmla="*/ 300 w 768"/>
                <a:gd name="T83" fmla="*/ 44 h 339"/>
                <a:gd name="T84" fmla="*/ 313 w 768"/>
                <a:gd name="T85" fmla="*/ 53 h 339"/>
                <a:gd name="T86" fmla="*/ 315 w 768"/>
                <a:gd name="T87" fmla="*/ 50 h 339"/>
                <a:gd name="T88" fmla="*/ 322 w 768"/>
                <a:gd name="T89" fmla="*/ 52 h 339"/>
                <a:gd name="T90" fmla="*/ 334 w 768"/>
                <a:gd name="T91" fmla="*/ 50 h 339"/>
                <a:gd name="T92" fmla="*/ 348 w 768"/>
                <a:gd name="T93" fmla="*/ 58 h 339"/>
                <a:gd name="T94" fmla="*/ 361 w 768"/>
                <a:gd name="T95" fmla="*/ 67 h 339"/>
                <a:gd name="T96" fmla="*/ 373 w 768"/>
                <a:gd name="T97" fmla="*/ 64 h 339"/>
                <a:gd name="T98" fmla="*/ 384 w 768"/>
                <a:gd name="T99" fmla="*/ 75 h 339"/>
                <a:gd name="T100" fmla="*/ 381 w 768"/>
                <a:gd name="T101" fmla="*/ 83 h 339"/>
                <a:gd name="T102" fmla="*/ 376 w 768"/>
                <a:gd name="T103" fmla="*/ 86 h 339"/>
                <a:gd name="T104" fmla="*/ 381 w 768"/>
                <a:gd name="T105" fmla="*/ 100 h 339"/>
                <a:gd name="T106" fmla="*/ 372 w 768"/>
                <a:gd name="T107" fmla="*/ 101 h 339"/>
                <a:gd name="T108" fmla="*/ 356 w 768"/>
                <a:gd name="T109" fmla="*/ 98 h 339"/>
                <a:gd name="T110" fmla="*/ 357 w 768"/>
                <a:gd name="T111" fmla="*/ 108 h 339"/>
                <a:gd name="T112" fmla="*/ 358 w 768"/>
                <a:gd name="T113" fmla="*/ 119 h 339"/>
                <a:gd name="T114" fmla="*/ 362 w 768"/>
                <a:gd name="T115" fmla="*/ 123 h 339"/>
                <a:gd name="T116" fmla="*/ 348 w 768"/>
                <a:gd name="T117" fmla="*/ 122 h 339"/>
                <a:gd name="T118" fmla="*/ 337 w 768"/>
                <a:gd name="T119" fmla="*/ 126 h 339"/>
                <a:gd name="T120" fmla="*/ 343 w 768"/>
                <a:gd name="T121" fmla="*/ 130 h 339"/>
                <a:gd name="T122" fmla="*/ 348 w 768"/>
                <a:gd name="T123" fmla="*/ 139 h 339"/>
                <a:gd name="T124" fmla="*/ 352 w 768"/>
                <a:gd name="T125" fmla="*/ 148 h 339"/>
                <a:gd name="T126" fmla="*/ 352 w 768"/>
                <a:gd name="T127" fmla="*/ 150 h 33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8"/>
                <a:gd name="T193" fmla="*/ 0 h 339"/>
                <a:gd name="T194" fmla="*/ 768 w 768"/>
                <a:gd name="T195" fmla="*/ 339 h 33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5" name="AutoShape 315"/>
            <p:cNvSpPr>
              <a:spLocks/>
            </p:cNvSpPr>
            <p:nvPr/>
          </p:nvSpPr>
          <p:spPr bwMode="gray">
            <a:xfrm>
              <a:off x="4352540" y="945920"/>
              <a:ext cx="189738" cy="69652"/>
            </a:xfrm>
            <a:custGeom>
              <a:avLst/>
              <a:gdLst>
                <a:gd name="T0" fmla="*/ 16 w 165"/>
                <a:gd name="T1" fmla="*/ 11 h 64"/>
                <a:gd name="T2" fmla="*/ 0 w 165"/>
                <a:gd name="T3" fmla="*/ 1 h 64"/>
                <a:gd name="T4" fmla="*/ 1 w 165"/>
                <a:gd name="T5" fmla="*/ 0 h 64"/>
                <a:gd name="T6" fmla="*/ 12 w 165"/>
                <a:gd name="T7" fmla="*/ 1 h 64"/>
                <a:gd name="T8" fmla="*/ 23 w 165"/>
                <a:gd name="T9" fmla="*/ 2 h 64"/>
                <a:gd name="T10" fmla="*/ 38 w 165"/>
                <a:gd name="T11" fmla="*/ 8 h 64"/>
                <a:gd name="T12" fmla="*/ 53 w 165"/>
                <a:gd name="T13" fmla="*/ 14 h 64"/>
                <a:gd name="T14" fmla="*/ 68 w 165"/>
                <a:gd name="T15" fmla="*/ 19 h 64"/>
                <a:gd name="T16" fmla="*/ 83 w 165"/>
                <a:gd name="T17" fmla="*/ 25 h 64"/>
                <a:gd name="T18" fmla="*/ 79 w 165"/>
                <a:gd name="T19" fmla="*/ 31 h 64"/>
                <a:gd name="T20" fmla="*/ 70 w 165"/>
                <a:gd name="T21" fmla="*/ 29 h 64"/>
                <a:gd name="T22" fmla="*/ 55 w 165"/>
                <a:gd name="T23" fmla="*/ 29 h 64"/>
                <a:gd name="T24" fmla="*/ 40 w 165"/>
                <a:gd name="T25" fmla="*/ 29 h 64"/>
                <a:gd name="T26" fmla="*/ 27 w 165"/>
                <a:gd name="T27" fmla="*/ 30 h 64"/>
                <a:gd name="T28" fmla="*/ 27 w 165"/>
                <a:gd name="T29" fmla="*/ 21 h 64"/>
                <a:gd name="T30" fmla="*/ 16 w 165"/>
                <a:gd name="T31" fmla="*/ 1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6" name="AutoShape 316"/>
            <p:cNvSpPr>
              <a:spLocks/>
            </p:cNvSpPr>
            <p:nvPr/>
          </p:nvSpPr>
          <p:spPr bwMode="gray">
            <a:xfrm>
              <a:off x="5072630" y="961648"/>
              <a:ext cx="224028" cy="112342"/>
            </a:xfrm>
            <a:custGeom>
              <a:avLst/>
              <a:gdLst>
                <a:gd name="T0" fmla="*/ 32 w 197"/>
                <a:gd name="T1" fmla="*/ 29 h 98"/>
                <a:gd name="T2" fmla="*/ 21 w 197"/>
                <a:gd name="T3" fmla="*/ 22 h 98"/>
                <a:gd name="T4" fmla="*/ 7 w 197"/>
                <a:gd name="T5" fmla="*/ 21 h 98"/>
                <a:gd name="T6" fmla="*/ 0 w 197"/>
                <a:gd name="T7" fmla="*/ 12 h 98"/>
                <a:gd name="T8" fmla="*/ 6 w 197"/>
                <a:gd name="T9" fmla="*/ 6 h 98"/>
                <a:gd name="T10" fmla="*/ 16 w 197"/>
                <a:gd name="T11" fmla="*/ 7 h 98"/>
                <a:gd name="T12" fmla="*/ 27 w 197"/>
                <a:gd name="T13" fmla="*/ 9 h 98"/>
                <a:gd name="T14" fmla="*/ 33 w 197"/>
                <a:gd name="T15" fmla="*/ 2 h 98"/>
                <a:gd name="T16" fmla="*/ 42 w 197"/>
                <a:gd name="T17" fmla="*/ 3 h 98"/>
                <a:gd name="T18" fmla="*/ 56 w 197"/>
                <a:gd name="T19" fmla="*/ 3 h 98"/>
                <a:gd name="T20" fmla="*/ 69 w 197"/>
                <a:gd name="T21" fmla="*/ 1 h 98"/>
                <a:gd name="T22" fmla="*/ 82 w 197"/>
                <a:gd name="T23" fmla="*/ 0 h 98"/>
                <a:gd name="T24" fmla="*/ 95 w 197"/>
                <a:gd name="T25" fmla="*/ 8 h 98"/>
                <a:gd name="T26" fmla="*/ 98 w 197"/>
                <a:gd name="T27" fmla="*/ 14 h 98"/>
                <a:gd name="T28" fmla="*/ 90 w 197"/>
                <a:gd name="T29" fmla="*/ 20 h 98"/>
                <a:gd name="T30" fmla="*/ 82 w 197"/>
                <a:gd name="T31" fmla="*/ 27 h 98"/>
                <a:gd name="T32" fmla="*/ 72 w 197"/>
                <a:gd name="T33" fmla="*/ 29 h 98"/>
                <a:gd name="T34" fmla="*/ 65 w 197"/>
                <a:gd name="T35" fmla="*/ 37 h 98"/>
                <a:gd name="T36" fmla="*/ 59 w 197"/>
                <a:gd name="T37" fmla="*/ 36 h 98"/>
                <a:gd name="T38" fmla="*/ 54 w 197"/>
                <a:gd name="T39" fmla="*/ 36 h 98"/>
                <a:gd name="T40" fmla="*/ 47 w 197"/>
                <a:gd name="T41" fmla="*/ 41 h 98"/>
                <a:gd name="T42" fmla="*/ 43 w 197"/>
                <a:gd name="T43" fmla="*/ 50 h 98"/>
                <a:gd name="T44" fmla="*/ 25 w 197"/>
                <a:gd name="T45" fmla="*/ 48 h 98"/>
                <a:gd name="T46" fmla="*/ 7 w 197"/>
                <a:gd name="T47" fmla="*/ 46 h 98"/>
                <a:gd name="T48" fmla="*/ 7 w 197"/>
                <a:gd name="T49" fmla="*/ 38 h 98"/>
                <a:gd name="T50" fmla="*/ 19 w 197"/>
                <a:gd name="T51" fmla="*/ 34 h 98"/>
                <a:gd name="T52" fmla="*/ 32 w 197"/>
                <a:gd name="T53" fmla="*/ 29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7" name="AutoShape 317"/>
            <p:cNvSpPr>
              <a:spLocks/>
            </p:cNvSpPr>
            <p:nvPr/>
          </p:nvSpPr>
          <p:spPr bwMode="gray">
            <a:xfrm>
              <a:off x="4656578" y="977376"/>
              <a:ext cx="342900" cy="211203"/>
            </a:xfrm>
            <a:custGeom>
              <a:avLst/>
              <a:gdLst>
                <a:gd name="T0" fmla="*/ 143 w 300"/>
                <a:gd name="T1" fmla="*/ 73 h 187"/>
                <a:gd name="T2" fmla="*/ 139 w 300"/>
                <a:gd name="T3" fmla="*/ 82 h 187"/>
                <a:gd name="T4" fmla="*/ 129 w 300"/>
                <a:gd name="T5" fmla="*/ 87 h 187"/>
                <a:gd name="T6" fmla="*/ 126 w 300"/>
                <a:gd name="T7" fmla="*/ 94 h 187"/>
                <a:gd name="T8" fmla="*/ 120 w 300"/>
                <a:gd name="T9" fmla="*/ 93 h 187"/>
                <a:gd name="T10" fmla="*/ 110 w 300"/>
                <a:gd name="T11" fmla="*/ 90 h 187"/>
                <a:gd name="T12" fmla="*/ 106 w 300"/>
                <a:gd name="T13" fmla="*/ 76 h 187"/>
                <a:gd name="T14" fmla="*/ 96 w 300"/>
                <a:gd name="T15" fmla="*/ 75 h 187"/>
                <a:gd name="T16" fmla="*/ 88 w 300"/>
                <a:gd name="T17" fmla="*/ 70 h 187"/>
                <a:gd name="T18" fmla="*/ 79 w 300"/>
                <a:gd name="T19" fmla="*/ 64 h 187"/>
                <a:gd name="T20" fmla="*/ 62 w 300"/>
                <a:gd name="T21" fmla="*/ 58 h 187"/>
                <a:gd name="T22" fmla="*/ 53 w 300"/>
                <a:gd name="T23" fmla="*/ 59 h 187"/>
                <a:gd name="T24" fmla="*/ 41 w 300"/>
                <a:gd name="T25" fmla="*/ 60 h 187"/>
                <a:gd name="T26" fmla="*/ 34 w 300"/>
                <a:gd name="T27" fmla="*/ 68 h 187"/>
                <a:gd name="T28" fmla="*/ 30 w 300"/>
                <a:gd name="T29" fmla="*/ 68 h 187"/>
                <a:gd name="T30" fmla="*/ 27 w 300"/>
                <a:gd name="T31" fmla="*/ 57 h 187"/>
                <a:gd name="T32" fmla="*/ 24 w 300"/>
                <a:gd name="T33" fmla="*/ 47 h 187"/>
                <a:gd name="T34" fmla="*/ 18 w 300"/>
                <a:gd name="T35" fmla="*/ 43 h 187"/>
                <a:gd name="T36" fmla="*/ 18 w 300"/>
                <a:gd name="T37" fmla="*/ 43 h 187"/>
                <a:gd name="T38" fmla="*/ 20 w 300"/>
                <a:gd name="T39" fmla="*/ 41 h 187"/>
                <a:gd name="T40" fmla="*/ 21 w 300"/>
                <a:gd name="T41" fmla="*/ 40 h 187"/>
                <a:gd name="T42" fmla="*/ 18 w 300"/>
                <a:gd name="T43" fmla="*/ 35 h 187"/>
                <a:gd name="T44" fmla="*/ 14 w 300"/>
                <a:gd name="T45" fmla="*/ 36 h 187"/>
                <a:gd name="T46" fmla="*/ 13 w 300"/>
                <a:gd name="T47" fmla="*/ 37 h 187"/>
                <a:gd name="T48" fmla="*/ 10 w 300"/>
                <a:gd name="T49" fmla="*/ 24 h 187"/>
                <a:gd name="T50" fmla="*/ 11 w 300"/>
                <a:gd name="T51" fmla="*/ 24 h 187"/>
                <a:gd name="T52" fmla="*/ 18 w 300"/>
                <a:gd name="T53" fmla="*/ 24 h 187"/>
                <a:gd name="T54" fmla="*/ 23 w 300"/>
                <a:gd name="T55" fmla="*/ 27 h 187"/>
                <a:gd name="T56" fmla="*/ 25 w 300"/>
                <a:gd name="T57" fmla="*/ 26 h 187"/>
                <a:gd name="T58" fmla="*/ 26 w 300"/>
                <a:gd name="T59" fmla="*/ 25 h 187"/>
                <a:gd name="T60" fmla="*/ 27 w 300"/>
                <a:gd name="T61" fmla="*/ 21 h 187"/>
                <a:gd name="T62" fmla="*/ 18 w 300"/>
                <a:gd name="T63" fmla="*/ 11 h 187"/>
                <a:gd name="T64" fmla="*/ 9 w 300"/>
                <a:gd name="T65" fmla="*/ 10 h 187"/>
                <a:gd name="T66" fmla="*/ 9 w 300"/>
                <a:gd name="T67" fmla="*/ 20 h 187"/>
                <a:gd name="T68" fmla="*/ 9 w 300"/>
                <a:gd name="T69" fmla="*/ 21 h 187"/>
                <a:gd name="T70" fmla="*/ 2 w 300"/>
                <a:gd name="T71" fmla="*/ 8 h 187"/>
                <a:gd name="T72" fmla="*/ 3 w 300"/>
                <a:gd name="T73" fmla="*/ 3 h 187"/>
                <a:gd name="T74" fmla="*/ 0 w 300"/>
                <a:gd name="T75" fmla="*/ 0 h 187"/>
                <a:gd name="T76" fmla="*/ 18 w 300"/>
                <a:gd name="T77" fmla="*/ 0 h 187"/>
                <a:gd name="T78" fmla="*/ 16 w 300"/>
                <a:gd name="T79" fmla="*/ 9 h 187"/>
                <a:gd name="T80" fmla="*/ 28 w 300"/>
                <a:gd name="T81" fmla="*/ 12 h 187"/>
                <a:gd name="T82" fmla="*/ 40 w 300"/>
                <a:gd name="T83" fmla="*/ 16 h 187"/>
                <a:gd name="T84" fmla="*/ 54 w 300"/>
                <a:gd name="T85" fmla="*/ 19 h 187"/>
                <a:gd name="T86" fmla="*/ 51 w 300"/>
                <a:gd name="T87" fmla="*/ 12 h 187"/>
                <a:gd name="T88" fmla="*/ 57 w 300"/>
                <a:gd name="T89" fmla="*/ 9 h 187"/>
                <a:gd name="T90" fmla="*/ 66 w 300"/>
                <a:gd name="T91" fmla="*/ 0 h 187"/>
                <a:gd name="T92" fmla="*/ 78 w 300"/>
                <a:gd name="T93" fmla="*/ 9 h 187"/>
                <a:gd name="T94" fmla="*/ 86 w 300"/>
                <a:gd name="T95" fmla="*/ 22 h 187"/>
                <a:gd name="T96" fmla="*/ 100 w 300"/>
                <a:gd name="T97" fmla="*/ 27 h 187"/>
                <a:gd name="T98" fmla="*/ 108 w 300"/>
                <a:gd name="T99" fmla="*/ 32 h 187"/>
                <a:gd name="T100" fmla="*/ 126 w 300"/>
                <a:gd name="T101" fmla="*/ 43 h 187"/>
                <a:gd name="T102" fmla="*/ 144 w 300"/>
                <a:gd name="T103" fmla="*/ 54 h 187"/>
                <a:gd name="T104" fmla="*/ 150 w 300"/>
                <a:gd name="T105" fmla="*/ 66 h 187"/>
                <a:gd name="T106" fmla="*/ 147 w 300"/>
                <a:gd name="T107" fmla="*/ 69 h 187"/>
                <a:gd name="T108" fmla="*/ 143 w 300"/>
                <a:gd name="T109" fmla="*/ 73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8" name="AutoShape 318"/>
            <p:cNvSpPr>
              <a:spLocks/>
            </p:cNvSpPr>
            <p:nvPr/>
          </p:nvSpPr>
          <p:spPr bwMode="gray">
            <a:xfrm>
              <a:off x="4901180" y="1100952"/>
              <a:ext cx="315468" cy="249399"/>
            </a:xfrm>
            <a:custGeom>
              <a:avLst/>
              <a:gdLst>
                <a:gd name="T0" fmla="*/ 1 w 276"/>
                <a:gd name="T1" fmla="*/ 48 h 223"/>
                <a:gd name="T2" fmla="*/ 0 w 276"/>
                <a:gd name="T3" fmla="*/ 50 h 223"/>
                <a:gd name="T4" fmla="*/ 0 w 276"/>
                <a:gd name="T5" fmla="*/ 57 h 223"/>
                <a:gd name="T6" fmla="*/ 4 w 276"/>
                <a:gd name="T7" fmla="*/ 60 h 223"/>
                <a:gd name="T8" fmla="*/ 3 w 276"/>
                <a:gd name="T9" fmla="*/ 62 h 223"/>
                <a:gd name="T10" fmla="*/ 5 w 276"/>
                <a:gd name="T11" fmla="*/ 72 h 223"/>
                <a:gd name="T12" fmla="*/ 8 w 276"/>
                <a:gd name="T13" fmla="*/ 83 h 223"/>
                <a:gd name="T14" fmla="*/ 17 w 276"/>
                <a:gd name="T15" fmla="*/ 87 h 223"/>
                <a:gd name="T16" fmla="*/ 20 w 276"/>
                <a:gd name="T17" fmla="*/ 91 h 223"/>
                <a:gd name="T18" fmla="*/ 12 w 276"/>
                <a:gd name="T19" fmla="*/ 105 h 223"/>
                <a:gd name="T20" fmla="*/ 21 w 276"/>
                <a:gd name="T21" fmla="*/ 108 h 223"/>
                <a:gd name="T22" fmla="*/ 30 w 276"/>
                <a:gd name="T23" fmla="*/ 111 h 223"/>
                <a:gd name="T24" fmla="*/ 46 w 276"/>
                <a:gd name="T25" fmla="*/ 111 h 223"/>
                <a:gd name="T26" fmla="*/ 57 w 276"/>
                <a:gd name="T27" fmla="*/ 108 h 223"/>
                <a:gd name="T28" fmla="*/ 69 w 276"/>
                <a:gd name="T29" fmla="*/ 106 h 223"/>
                <a:gd name="T30" fmla="*/ 69 w 276"/>
                <a:gd name="T31" fmla="*/ 100 h 223"/>
                <a:gd name="T32" fmla="*/ 70 w 276"/>
                <a:gd name="T33" fmla="*/ 90 h 223"/>
                <a:gd name="T34" fmla="*/ 80 w 276"/>
                <a:gd name="T35" fmla="*/ 86 h 223"/>
                <a:gd name="T36" fmla="*/ 83 w 276"/>
                <a:gd name="T37" fmla="*/ 83 h 223"/>
                <a:gd name="T38" fmla="*/ 93 w 276"/>
                <a:gd name="T39" fmla="*/ 83 h 223"/>
                <a:gd name="T40" fmla="*/ 94 w 276"/>
                <a:gd name="T41" fmla="*/ 69 h 223"/>
                <a:gd name="T42" fmla="*/ 102 w 276"/>
                <a:gd name="T43" fmla="*/ 63 h 223"/>
                <a:gd name="T44" fmla="*/ 96 w 276"/>
                <a:gd name="T45" fmla="*/ 56 h 223"/>
                <a:gd name="T46" fmla="*/ 105 w 276"/>
                <a:gd name="T47" fmla="*/ 55 h 223"/>
                <a:gd name="T48" fmla="*/ 107 w 276"/>
                <a:gd name="T49" fmla="*/ 50 h 223"/>
                <a:gd name="T50" fmla="*/ 110 w 276"/>
                <a:gd name="T51" fmla="*/ 41 h 223"/>
                <a:gd name="T52" fmla="*/ 105 w 276"/>
                <a:gd name="T53" fmla="*/ 30 h 223"/>
                <a:gd name="T54" fmla="*/ 110 w 276"/>
                <a:gd name="T55" fmla="*/ 22 h 223"/>
                <a:gd name="T56" fmla="*/ 122 w 276"/>
                <a:gd name="T57" fmla="*/ 20 h 223"/>
                <a:gd name="T58" fmla="*/ 135 w 276"/>
                <a:gd name="T59" fmla="*/ 17 h 223"/>
                <a:gd name="T60" fmla="*/ 135 w 276"/>
                <a:gd name="T61" fmla="*/ 14 h 223"/>
                <a:gd name="T62" fmla="*/ 138 w 276"/>
                <a:gd name="T63" fmla="*/ 14 h 223"/>
                <a:gd name="T64" fmla="*/ 138 w 276"/>
                <a:gd name="T65" fmla="*/ 14 h 223"/>
                <a:gd name="T66" fmla="*/ 129 w 276"/>
                <a:gd name="T67" fmla="*/ 13 h 223"/>
                <a:gd name="T68" fmla="*/ 126 w 276"/>
                <a:gd name="T69" fmla="*/ 13 h 223"/>
                <a:gd name="T70" fmla="*/ 117 w 276"/>
                <a:gd name="T71" fmla="*/ 14 h 223"/>
                <a:gd name="T72" fmla="*/ 105 w 276"/>
                <a:gd name="T73" fmla="*/ 20 h 223"/>
                <a:gd name="T74" fmla="*/ 101 w 276"/>
                <a:gd name="T75" fmla="*/ 5 h 223"/>
                <a:gd name="T76" fmla="*/ 98 w 276"/>
                <a:gd name="T77" fmla="*/ 5 h 223"/>
                <a:gd name="T78" fmla="*/ 95 w 276"/>
                <a:gd name="T79" fmla="*/ 0 h 223"/>
                <a:gd name="T80" fmla="*/ 90 w 276"/>
                <a:gd name="T81" fmla="*/ 2 h 223"/>
                <a:gd name="T82" fmla="*/ 89 w 276"/>
                <a:gd name="T83" fmla="*/ 9 h 223"/>
                <a:gd name="T84" fmla="*/ 81 w 276"/>
                <a:gd name="T85" fmla="*/ 13 h 223"/>
                <a:gd name="T86" fmla="*/ 78 w 276"/>
                <a:gd name="T87" fmla="*/ 15 h 223"/>
                <a:gd name="T88" fmla="*/ 71 w 276"/>
                <a:gd name="T89" fmla="*/ 15 h 223"/>
                <a:gd name="T90" fmla="*/ 67 w 276"/>
                <a:gd name="T91" fmla="*/ 16 h 223"/>
                <a:gd name="T92" fmla="*/ 63 w 276"/>
                <a:gd name="T93" fmla="*/ 14 h 223"/>
                <a:gd name="T94" fmla="*/ 53 w 276"/>
                <a:gd name="T95" fmla="*/ 12 h 223"/>
                <a:gd name="T96" fmla="*/ 42 w 276"/>
                <a:gd name="T97" fmla="*/ 11 h 223"/>
                <a:gd name="T98" fmla="*/ 39 w 276"/>
                <a:gd name="T99" fmla="*/ 14 h 223"/>
                <a:gd name="T100" fmla="*/ 35 w 276"/>
                <a:gd name="T101" fmla="*/ 18 h 223"/>
                <a:gd name="T102" fmla="*/ 31 w 276"/>
                <a:gd name="T103" fmla="*/ 27 h 223"/>
                <a:gd name="T104" fmla="*/ 21 w 276"/>
                <a:gd name="T105" fmla="*/ 32 h 223"/>
                <a:gd name="T106" fmla="*/ 18 w 276"/>
                <a:gd name="T107" fmla="*/ 39 h 223"/>
                <a:gd name="T108" fmla="*/ 12 w 276"/>
                <a:gd name="T109" fmla="*/ 38 h 223"/>
                <a:gd name="T110" fmla="*/ 3 w 276"/>
                <a:gd name="T111" fmla="*/ 35 h 223"/>
                <a:gd name="T112" fmla="*/ 1 w 276"/>
                <a:gd name="T113" fmla="*/ 48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9" name="AutoShape 319"/>
            <p:cNvSpPr>
              <a:spLocks/>
            </p:cNvSpPr>
            <p:nvPr/>
          </p:nvSpPr>
          <p:spPr bwMode="gray">
            <a:xfrm>
              <a:off x="4231382" y="1175097"/>
              <a:ext cx="48006" cy="29209"/>
            </a:xfrm>
            <a:custGeom>
              <a:avLst/>
              <a:gdLst>
                <a:gd name="T0" fmla="*/ 21 w 42"/>
                <a:gd name="T1" fmla="*/ 0 h 27"/>
                <a:gd name="T2" fmla="*/ 8 w 42"/>
                <a:gd name="T3" fmla="*/ 4 h 27"/>
                <a:gd name="T4" fmla="*/ 0 w 42"/>
                <a:gd name="T5" fmla="*/ 8 h 27"/>
                <a:gd name="T6" fmla="*/ 3 w 42"/>
                <a:gd name="T7" fmla="*/ 13 h 27"/>
                <a:gd name="T8" fmla="*/ 15 w 42"/>
                <a:gd name="T9" fmla="*/ 9 h 27"/>
                <a:gd name="T10" fmla="*/ 15 w 42"/>
                <a:gd name="T11" fmla="*/ 7 h 27"/>
                <a:gd name="T12" fmla="*/ 2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20" name="Line 320"/>
            <p:cNvCxnSpPr/>
            <p:nvPr/>
          </p:nvCxnSpPr>
          <p:spPr bwMode="gray">
            <a:xfrm>
              <a:off x="5200645" y="1141395"/>
              <a:ext cx="6858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1" name="Line 321"/>
            <p:cNvCxnSpPr/>
            <p:nvPr/>
          </p:nvCxnSpPr>
          <p:spPr bwMode="gray">
            <a:xfrm flipH="1">
              <a:off x="5202931" y="1143642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2" name="Line 322"/>
            <p:cNvCxnSpPr/>
            <p:nvPr/>
          </p:nvCxnSpPr>
          <p:spPr bwMode="gray">
            <a:xfrm flipH="1">
              <a:off x="5198359" y="1148135"/>
              <a:ext cx="4572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3" name="Line 323"/>
            <p:cNvCxnSpPr/>
            <p:nvPr/>
          </p:nvCxnSpPr>
          <p:spPr bwMode="gray">
            <a:xfrm flipH="1">
              <a:off x="5191501" y="1150382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4" name="Line 324"/>
            <p:cNvCxnSpPr/>
            <p:nvPr/>
          </p:nvCxnSpPr>
          <p:spPr bwMode="gray">
            <a:xfrm flipH="1">
              <a:off x="5186929" y="1157123"/>
              <a:ext cx="6858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5" name="Line 325"/>
            <p:cNvCxnSpPr/>
            <p:nvPr/>
          </p:nvCxnSpPr>
          <p:spPr bwMode="gray">
            <a:xfrm flipH="1">
              <a:off x="5182358" y="1159370"/>
              <a:ext cx="6858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6" name="Line 326"/>
            <p:cNvCxnSpPr/>
            <p:nvPr/>
          </p:nvCxnSpPr>
          <p:spPr bwMode="gray">
            <a:xfrm flipH="1">
              <a:off x="5182358" y="1163863"/>
              <a:ext cx="2286" cy="112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7" name="Line 327"/>
            <p:cNvCxnSpPr/>
            <p:nvPr/>
          </p:nvCxnSpPr>
          <p:spPr bwMode="gray">
            <a:xfrm>
              <a:off x="5182358" y="1172851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8" name="Line 328"/>
            <p:cNvCxnSpPr/>
            <p:nvPr/>
          </p:nvCxnSpPr>
          <p:spPr bwMode="gray">
            <a:xfrm>
              <a:off x="5184644" y="1181838"/>
              <a:ext cx="457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9" name="Line 329"/>
            <p:cNvCxnSpPr/>
            <p:nvPr/>
          </p:nvCxnSpPr>
          <p:spPr bwMode="gray">
            <a:xfrm>
              <a:off x="5198359" y="1217787"/>
              <a:ext cx="2286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0" name="Line 330"/>
            <p:cNvCxnSpPr/>
            <p:nvPr/>
          </p:nvCxnSpPr>
          <p:spPr bwMode="gray">
            <a:xfrm>
              <a:off x="5198359" y="1215541"/>
              <a:ext cx="9144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1" name="Line 331"/>
            <p:cNvCxnSpPr/>
            <p:nvPr/>
          </p:nvCxnSpPr>
          <p:spPr bwMode="gray">
            <a:xfrm>
              <a:off x="5207503" y="1224528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2" name="Line 332"/>
            <p:cNvCxnSpPr/>
            <p:nvPr/>
          </p:nvCxnSpPr>
          <p:spPr bwMode="gray">
            <a:xfrm>
              <a:off x="5216647" y="1229022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3" name="Line 333"/>
            <p:cNvCxnSpPr/>
            <p:nvPr/>
          </p:nvCxnSpPr>
          <p:spPr bwMode="gray">
            <a:xfrm>
              <a:off x="5216647" y="1238009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4" name="Line 334"/>
            <p:cNvCxnSpPr/>
            <p:nvPr/>
          </p:nvCxnSpPr>
          <p:spPr bwMode="gray">
            <a:xfrm>
              <a:off x="5216647" y="1244750"/>
              <a:ext cx="11430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5" name="Line 335"/>
            <p:cNvCxnSpPr/>
            <p:nvPr/>
          </p:nvCxnSpPr>
          <p:spPr bwMode="gray">
            <a:xfrm>
              <a:off x="5228077" y="1249243"/>
              <a:ext cx="4572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6" name="Line 336"/>
            <p:cNvCxnSpPr/>
            <p:nvPr/>
          </p:nvCxnSpPr>
          <p:spPr bwMode="gray">
            <a:xfrm flipV="1">
              <a:off x="5340091" y="1215541"/>
              <a:ext cx="11430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7" name="Line 337"/>
            <p:cNvCxnSpPr/>
            <p:nvPr/>
          </p:nvCxnSpPr>
          <p:spPr bwMode="gray">
            <a:xfrm flipV="1">
              <a:off x="5351521" y="1202060"/>
              <a:ext cx="2286" cy="15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8" name="Line 338"/>
            <p:cNvCxnSpPr/>
            <p:nvPr/>
          </p:nvCxnSpPr>
          <p:spPr bwMode="gray">
            <a:xfrm flipV="1">
              <a:off x="5353807" y="1179591"/>
              <a:ext cx="4572" cy="247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9" name="Line 339"/>
            <p:cNvCxnSpPr/>
            <p:nvPr/>
          </p:nvCxnSpPr>
          <p:spPr bwMode="gray">
            <a:xfrm flipH="1" flipV="1">
              <a:off x="5342377" y="1175097"/>
              <a:ext cx="1600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0" name="Line 340"/>
            <p:cNvCxnSpPr/>
            <p:nvPr/>
          </p:nvCxnSpPr>
          <p:spPr bwMode="gray">
            <a:xfrm flipH="1">
              <a:off x="5298943" y="1172851"/>
              <a:ext cx="1371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41" name="AutoShape 341"/>
            <p:cNvSpPr>
              <a:spLocks/>
            </p:cNvSpPr>
            <p:nvPr/>
          </p:nvSpPr>
          <p:spPr bwMode="gray">
            <a:xfrm>
              <a:off x="4299962" y="1204306"/>
              <a:ext cx="29718" cy="42690"/>
            </a:xfrm>
            <a:custGeom>
              <a:avLst/>
              <a:gdLst>
                <a:gd name="T0" fmla="*/ 12 w 26"/>
                <a:gd name="T1" fmla="*/ 10 h 38"/>
                <a:gd name="T2" fmla="*/ 6 w 26"/>
                <a:gd name="T3" fmla="*/ 17 h 38"/>
                <a:gd name="T4" fmla="*/ 0 w 26"/>
                <a:gd name="T5" fmla="*/ 19 h 38"/>
                <a:gd name="T6" fmla="*/ 3 w 26"/>
                <a:gd name="T7" fmla="*/ 10 h 38"/>
                <a:gd name="T8" fmla="*/ 7 w 26"/>
                <a:gd name="T9" fmla="*/ 0 h 38"/>
                <a:gd name="T10" fmla="*/ 13 w 26"/>
                <a:gd name="T11" fmla="*/ 3 h 38"/>
                <a:gd name="T12" fmla="*/ 12 w 26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2" name="AutoShape 342"/>
            <p:cNvSpPr>
              <a:spLocks/>
            </p:cNvSpPr>
            <p:nvPr/>
          </p:nvSpPr>
          <p:spPr bwMode="gray">
            <a:xfrm>
              <a:off x="4309106" y="1134654"/>
              <a:ext cx="146304" cy="134810"/>
            </a:xfrm>
            <a:custGeom>
              <a:avLst/>
              <a:gdLst>
                <a:gd name="T0" fmla="*/ 40 w 129"/>
                <a:gd name="T1" fmla="*/ 5 h 121"/>
                <a:gd name="T2" fmla="*/ 25 w 129"/>
                <a:gd name="T3" fmla="*/ 4 h 121"/>
                <a:gd name="T4" fmla="*/ 10 w 129"/>
                <a:gd name="T5" fmla="*/ 5 h 121"/>
                <a:gd name="T6" fmla="*/ 6 w 129"/>
                <a:gd name="T7" fmla="*/ 6 h 121"/>
                <a:gd name="T8" fmla="*/ 5 w 129"/>
                <a:gd name="T9" fmla="*/ 12 h 121"/>
                <a:gd name="T10" fmla="*/ 1 w 129"/>
                <a:gd name="T11" fmla="*/ 16 h 121"/>
                <a:gd name="T12" fmla="*/ 0 w 129"/>
                <a:gd name="T13" fmla="*/ 15 h 121"/>
                <a:gd name="T14" fmla="*/ 2 w 129"/>
                <a:gd name="T15" fmla="*/ 31 h 121"/>
                <a:gd name="T16" fmla="*/ 9 w 129"/>
                <a:gd name="T17" fmla="*/ 34 h 121"/>
                <a:gd name="T18" fmla="*/ 8 w 129"/>
                <a:gd name="T19" fmla="*/ 41 h 121"/>
                <a:gd name="T20" fmla="*/ 1 w 129"/>
                <a:gd name="T21" fmla="*/ 48 h 121"/>
                <a:gd name="T22" fmla="*/ 2 w 129"/>
                <a:gd name="T23" fmla="*/ 55 h 121"/>
                <a:gd name="T24" fmla="*/ 15 w 129"/>
                <a:gd name="T25" fmla="*/ 60 h 121"/>
                <a:gd name="T26" fmla="*/ 25 w 129"/>
                <a:gd name="T27" fmla="*/ 54 h 121"/>
                <a:gd name="T28" fmla="*/ 34 w 129"/>
                <a:gd name="T29" fmla="*/ 47 h 121"/>
                <a:gd name="T30" fmla="*/ 44 w 129"/>
                <a:gd name="T31" fmla="*/ 41 h 121"/>
                <a:gd name="T32" fmla="*/ 55 w 129"/>
                <a:gd name="T33" fmla="*/ 34 h 121"/>
                <a:gd name="T34" fmla="*/ 55 w 129"/>
                <a:gd name="T35" fmla="*/ 22 h 121"/>
                <a:gd name="T36" fmla="*/ 55 w 129"/>
                <a:gd name="T37" fmla="*/ 10 h 121"/>
                <a:gd name="T38" fmla="*/ 64 w 129"/>
                <a:gd name="T39" fmla="*/ 1 h 121"/>
                <a:gd name="T40" fmla="*/ 61 w 129"/>
                <a:gd name="T41" fmla="*/ 0 h 121"/>
                <a:gd name="T42" fmla="*/ 50 w 129"/>
                <a:gd name="T43" fmla="*/ 2 h 121"/>
                <a:gd name="T44" fmla="*/ 40 w 129"/>
                <a:gd name="T45" fmla="*/ 5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3" name="AutoShape 343"/>
            <p:cNvSpPr>
              <a:spLocks/>
            </p:cNvSpPr>
            <p:nvPr/>
          </p:nvSpPr>
          <p:spPr bwMode="gray">
            <a:xfrm>
              <a:off x="5024624" y="1008831"/>
              <a:ext cx="196596" cy="137057"/>
            </a:xfrm>
            <a:custGeom>
              <a:avLst/>
              <a:gdLst>
                <a:gd name="T0" fmla="*/ 73 w 171"/>
                <a:gd name="T1" fmla="*/ 54 h 122"/>
                <a:gd name="T2" fmla="*/ 64 w 171"/>
                <a:gd name="T3" fmla="*/ 55 h 122"/>
                <a:gd name="T4" fmla="*/ 52 w 171"/>
                <a:gd name="T5" fmla="*/ 61 h 122"/>
                <a:gd name="T6" fmla="*/ 48 w 171"/>
                <a:gd name="T7" fmla="*/ 46 h 122"/>
                <a:gd name="T8" fmla="*/ 45 w 171"/>
                <a:gd name="T9" fmla="*/ 46 h 122"/>
                <a:gd name="T10" fmla="*/ 42 w 171"/>
                <a:gd name="T11" fmla="*/ 41 h 122"/>
                <a:gd name="T12" fmla="*/ 37 w 171"/>
                <a:gd name="T13" fmla="*/ 43 h 122"/>
                <a:gd name="T14" fmla="*/ 36 w 171"/>
                <a:gd name="T15" fmla="*/ 50 h 122"/>
                <a:gd name="T16" fmla="*/ 28 w 171"/>
                <a:gd name="T17" fmla="*/ 54 h 122"/>
                <a:gd name="T18" fmla="*/ 25 w 171"/>
                <a:gd name="T19" fmla="*/ 56 h 122"/>
                <a:gd name="T20" fmla="*/ 18 w 171"/>
                <a:gd name="T21" fmla="*/ 56 h 122"/>
                <a:gd name="T22" fmla="*/ 13 w 171"/>
                <a:gd name="T23" fmla="*/ 57 h 122"/>
                <a:gd name="T24" fmla="*/ 10 w 171"/>
                <a:gd name="T25" fmla="*/ 55 h 122"/>
                <a:gd name="T26" fmla="*/ 12 w 171"/>
                <a:gd name="T27" fmla="*/ 47 h 122"/>
                <a:gd name="T28" fmla="*/ 15 w 171"/>
                <a:gd name="T29" fmla="*/ 39 h 122"/>
                <a:gd name="T30" fmla="*/ 12 w 171"/>
                <a:gd name="T31" fmla="*/ 34 h 122"/>
                <a:gd name="T32" fmla="*/ 4 w 171"/>
                <a:gd name="T33" fmla="*/ 30 h 122"/>
                <a:gd name="T34" fmla="*/ 0 w 171"/>
                <a:gd name="T35" fmla="*/ 25 h 122"/>
                <a:gd name="T36" fmla="*/ 10 w 171"/>
                <a:gd name="T37" fmla="*/ 15 h 122"/>
                <a:gd name="T38" fmla="*/ 21 w 171"/>
                <a:gd name="T39" fmla="*/ 7 h 122"/>
                <a:gd name="T40" fmla="*/ 28 w 171"/>
                <a:gd name="T41" fmla="*/ 0 h 122"/>
                <a:gd name="T42" fmla="*/ 43 w 171"/>
                <a:gd name="T43" fmla="*/ 1 h 122"/>
                <a:gd name="T44" fmla="*/ 54 w 171"/>
                <a:gd name="T45" fmla="*/ 8 h 122"/>
                <a:gd name="T46" fmla="*/ 41 w 171"/>
                <a:gd name="T47" fmla="*/ 13 h 122"/>
                <a:gd name="T48" fmla="*/ 28 w 171"/>
                <a:gd name="T49" fmla="*/ 17 h 122"/>
                <a:gd name="T50" fmla="*/ 29 w 171"/>
                <a:gd name="T51" fmla="*/ 25 h 122"/>
                <a:gd name="T52" fmla="*/ 47 w 171"/>
                <a:gd name="T53" fmla="*/ 27 h 122"/>
                <a:gd name="T54" fmla="*/ 64 w 171"/>
                <a:gd name="T55" fmla="*/ 29 h 122"/>
                <a:gd name="T56" fmla="*/ 70 w 171"/>
                <a:gd name="T57" fmla="*/ 39 h 122"/>
                <a:gd name="T58" fmla="*/ 79 w 171"/>
                <a:gd name="T59" fmla="*/ 40 h 122"/>
                <a:gd name="T60" fmla="*/ 86 w 171"/>
                <a:gd name="T61" fmla="*/ 54 h 122"/>
                <a:gd name="T62" fmla="*/ 85 w 171"/>
                <a:gd name="T63" fmla="*/ 55 h 122"/>
                <a:gd name="T64" fmla="*/ 76 w 171"/>
                <a:gd name="T65" fmla="*/ 54 h 122"/>
                <a:gd name="T66" fmla="*/ 73 w 171"/>
                <a:gd name="T67" fmla="*/ 54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4" name="AutoShape 344"/>
            <p:cNvSpPr>
              <a:spLocks/>
            </p:cNvSpPr>
            <p:nvPr/>
          </p:nvSpPr>
          <p:spPr bwMode="gray">
            <a:xfrm>
              <a:off x="4722872" y="894242"/>
              <a:ext cx="365760" cy="238165"/>
            </a:xfrm>
            <a:custGeom>
              <a:avLst/>
              <a:gdLst>
                <a:gd name="T0" fmla="*/ 114 w 320"/>
                <a:gd name="T1" fmla="*/ 91 h 212"/>
                <a:gd name="T2" fmla="*/ 97 w 320"/>
                <a:gd name="T3" fmla="*/ 80 h 212"/>
                <a:gd name="T4" fmla="*/ 80 w 320"/>
                <a:gd name="T5" fmla="*/ 69 h 212"/>
                <a:gd name="T6" fmla="*/ 71 w 320"/>
                <a:gd name="T7" fmla="*/ 64 h 212"/>
                <a:gd name="T8" fmla="*/ 57 w 320"/>
                <a:gd name="T9" fmla="*/ 58 h 212"/>
                <a:gd name="T10" fmla="*/ 49 w 320"/>
                <a:gd name="T11" fmla="*/ 46 h 212"/>
                <a:gd name="T12" fmla="*/ 37 w 320"/>
                <a:gd name="T13" fmla="*/ 37 h 212"/>
                <a:gd name="T14" fmla="*/ 28 w 320"/>
                <a:gd name="T15" fmla="*/ 46 h 212"/>
                <a:gd name="T16" fmla="*/ 22 w 320"/>
                <a:gd name="T17" fmla="*/ 49 h 212"/>
                <a:gd name="T18" fmla="*/ 25 w 320"/>
                <a:gd name="T19" fmla="*/ 55 h 212"/>
                <a:gd name="T20" fmla="*/ 11 w 320"/>
                <a:gd name="T21" fmla="*/ 53 h 212"/>
                <a:gd name="T22" fmla="*/ 8 w 320"/>
                <a:gd name="T23" fmla="*/ 42 h 212"/>
                <a:gd name="T24" fmla="*/ 5 w 320"/>
                <a:gd name="T25" fmla="*/ 30 h 212"/>
                <a:gd name="T26" fmla="*/ 3 w 320"/>
                <a:gd name="T27" fmla="*/ 20 h 212"/>
                <a:gd name="T28" fmla="*/ 0 w 320"/>
                <a:gd name="T29" fmla="*/ 9 h 212"/>
                <a:gd name="T30" fmla="*/ 12 w 320"/>
                <a:gd name="T31" fmla="*/ 4 h 212"/>
                <a:gd name="T32" fmla="*/ 24 w 320"/>
                <a:gd name="T33" fmla="*/ 0 h 212"/>
                <a:gd name="T34" fmla="*/ 38 w 320"/>
                <a:gd name="T35" fmla="*/ 7 h 212"/>
                <a:gd name="T36" fmla="*/ 51 w 320"/>
                <a:gd name="T37" fmla="*/ 13 h 212"/>
                <a:gd name="T38" fmla="*/ 61 w 320"/>
                <a:gd name="T39" fmla="*/ 25 h 212"/>
                <a:gd name="T40" fmla="*/ 71 w 320"/>
                <a:gd name="T41" fmla="*/ 26 h 212"/>
                <a:gd name="T42" fmla="*/ 82 w 320"/>
                <a:gd name="T43" fmla="*/ 27 h 212"/>
                <a:gd name="T44" fmla="*/ 92 w 320"/>
                <a:gd name="T45" fmla="*/ 27 h 212"/>
                <a:gd name="T46" fmla="*/ 102 w 320"/>
                <a:gd name="T47" fmla="*/ 28 h 212"/>
                <a:gd name="T48" fmla="*/ 114 w 320"/>
                <a:gd name="T49" fmla="*/ 36 h 212"/>
                <a:gd name="T50" fmla="*/ 114 w 320"/>
                <a:gd name="T51" fmla="*/ 46 h 212"/>
                <a:gd name="T52" fmla="*/ 124 w 320"/>
                <a:gd name="T53" fmla="*/ 51 h 212"/>
                <a:gd name="T54" fmla="*/ 134 w 320"/>
                <a:gd name="T55" fmla="*/ 55 h 212"/>
                <a:gd name="T56" fmla="*/ 144 w 320"/>
                <a:gd name="T57" fmla="*/ 49 h 212"/>
                <a:gd name="T58" fmla="*/ 153 w 320"/>
                <a:gd name="T59" fmla="*/ 42 h 212"/>
                <a:gd name="T60" fmla="*/ 160 w 320"/>
                <a:gd name="T61" fmla="*/ 51 h 212"/>
                <a:gd name="T62" fmla="*/ 153 w 320"/>
                <a:gd name="T63" fmla="*/ 57 h 212"/>
                <a:gd name="T64" fmla="*/ 142 w 320"/>
                <a:gd name="T65" fmla="*/ 67 h 212"/>
                <a:gd name="T66" fmla="*/ 132 w 320"/>
                <a:gd name="T67" fmla="*/ 76 h 212"/>
                <a:gd name="T68" fmla="*/ 136 w 320"/>
                <a:gd name="T69" fmla="*/ 81 h 212"/>
                <a:gd name="T70" fmla="*/ 144 w 320"/>
                <a:gd name="T71" fmla="*/ 85 h 212"/>
                <a:gd name="T72" fmla="*/ 147 w 320"/>
                <a:gd name="T73" fmla="*/ 90 h 212"/>
                <a:gd name="T74" fmla="*/ 144 w 320"/>
                <a:gd name="T75" fmla="*/ 98 h 212"/>
                <a:gd name="T76" fmla="*/ 142 w 320"/>
                <a:gd name="T77" fmla="*/ 106 h 212"/>
                <a:gd name="T78" fmla="*/ 132 w 320"/>
                <a:gd name="T79" fmla="*/ 104 h 212"/>
                <a:gd name="T80" fmla="*/ 121 w 320"/>
                <a:gd name="T81" fmla="*/ 103 h 212"/>
                <a:gd name="T82" fmla="*/ 114 w 320"/>
                <a:gd name="T83" fmla="*/ 9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5" name="AutoShape 345"/>
            <p:cNvSpPr>
              <a:spLocks/>
            </p:cNvSpPr>
            <p:nvPr/>
          </p:nvSpPr>
          <p:spPr bwMode="gray">
            <a:xfrm>
              <a:off x="3931917" y="990857"/>
              <a:ext cx="57150" cy="42690"/>
            </a:xfrm>
            <a:custGeom>
              <a:avLst/>
              <a:gdLst>
                <a:gd name="T0" fmla="*/ 7 w 50"/>
                <a:gd name="T1" fmla="*/ 19 h 37"/>
                <a:gd name="T2" fmla="*/ 0 w 50"/>
                <a:gd name="T3" fmla="*/ 6 h 37"/>
                <a:gd name="T4" fmla="*/ 2 w 50"/>
                <a:gd name="T5" fmla="*/ 5 h 37"/>
                <a:gd name="T6" fmla="*/ 2 w 50"/>
                <a:gd name="T7" fmla="*/ 4 h 37"/>
                <a:gd name="T8" fmla="*/ 6 w 50"/>
                <a:gd name="T9" fmla="*/ 3 h 37"/>
                <a:gd name="T10" fmla="*/ 8 w 50"/>
                <a:gd name="T11" fmla="*/ 3 h 37"/>
                <a:gd name="T12" fmla="*/ 9 w 50"/>
                <a:gd name="T13" fmla="*/ 1 h 37"/>
                <a:gd name="T14" fmla="*/ 11 w 50"/>
                <a:gd name="T15" fmla="*/ 1 h 37"/>
                <a:gd name="T16" fmla="*/ 13 w 50"/>
                <a:gd name="T17" fmla="*/ 2 h 37"/>
                <a:gd name="T18" fmla="*/ 14 w 50"/>
                <a:gd name="T19" fmla="*/ 1 h 37"/>
                <a:gd name="T20" fmla="*/ 18 w 50"/>
                <a:gd name="T21" fmla="*/ 0 h 37"/>
                <a:gd name="T22" fmla="*/ 20 w 50"/>
                <a:gd name="T23" fmla="*/ 3 h 37"/>
                <a:gd name="T24" fmla="*/ 22 w 50"/>
                <a:gd name="T25" fmla="*/ 2 h 37"/>
                <a:gd name="T26" fmla="*/ 24 w 50"/>
                <a:gd name="T27" fmla="*/ 4 h 37"/>
                <a:gd name="T28" fmla="*/ 25 w 50"/>
                <a:gd name="T29" fmla="*/ 13 h 37"/>
                <a:gd name="T30" fmla="*/ 7 w 50"/>
                <a:gd name="T31" fmla="*/ 1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6" name="AutoShape 346"/>
            <p:cNvSpPr>
              <a:spLocks/>
            </p:cNvSpPr>
            <p:nvPr/>
          </p:nvSpPr>
          <p:spPr bwMode="gray">
            <a:xfrm>
              <a:off x="3975351" y="939179"/>
              <a:ext cx="134874" cy="80886"/>
            </a:xfrm>
            <a:custGeom>
              <a:avLst/>
              <a:gdLst>
                <a:gd name="T0" fmla="*/ 3 w 118"/>
                <a:gd name="T1" fmla="*/ 3 h 72"/>
                <a:gd name="T2" fmla="*/ 1 w 118"/>
                <a:gd name="T3" fmla="*/ 0 h 72"/>
                <a:gd name="T4" fmla="*/ 0 w 118"/>
                <a:gd name="T5" fmla="*/ 8 h 72"/>
                <a:gd name="T6" fmla="*/ 4 w 118"/>
                <a:gd name="T7" fmla="*/ 15 h 72"/>
                <a:gd name="T8" fmla="*/ 0 w 118"/>
                <a:gd name="T9" fmla="*/ 21 h 72"/>
                <a:gd name="T10" fmla="*/ 3 w 118"/>
                <a:gd name="T11" fmla="*/ 25 h 72"/>
                <a:gd name="T12" fmla="*/ 5 w 118"/>
                <a:gd name="T13" fmla="*/ 27 h 72"/>
                <a:gd name="T14" fmla="*/ 6 w 118"/>
                <a:gd name="T15" fmla="*/ 36 h 72"/>
                <a:gd name="T16" fmla="*/ 17 w 118"/>
                <a:gd name="T17" fmla="*/ 35 h 72"/>
                <a:gd name="T18" fmla="*/ 35 w 118"/>
                <a:gd name="T19" fmla="*/ 36 h 72"/>
                <a:gd name="T20" fmla="*/ 39 w 118"/>
                <a:gd name="T21" fmla="*/ 33 h 72"/>
                <a:gd name="T22" fmla="*/ 41 w 118"/>
                <a:gd name="T23" fmla="*/ 31 h 72"/>
                <a:gd name="T24" fmla="*/ 43 w 118"/>
                <a:gd name="T25" fmla="*/ 28 h 72"/>
                <a:gd name="T26" fmla="*/ 57 w 118"/>
                <a:gd name="T27" fmla="*/ 27 h 72"/>
                <a:gd name="T28" fmla="*/ 52 w 118"/>
                <a:gd name="T29" fmla="*/ 23 h 72"/>
                <a:gd name="T30" fmla="*/ 55 w 118"/>
                <a:gd name="T31" fmla="*/ 18 h 72"/>
                <a:gd name="T32" fmla="*/ 57 w 118"/>
                <a:gd name="T33" fmla="*/ 10 h 72"/>
                <a:gd name="T34" fmla="*/ 59 w 118"/>
                <a:gd name="T35" fmla="*/ 6 h 72"/>
                <a:gd name="T36" fmla="*/ 41 w 118"/>
                <a:gd name="T37" fmla="*/ 2 h 72"/>
                <a:gd name="T38" fmla="*/ 25 w 118"/>
                <a:gd name="T39" fmla="*/ 7 h 72"/>
                <a:gd name="T40" fmla="*/ 14 w 118"/>
                <a:gd name="T41" fmla="*/ 5 h 72"/>
                <a:gd name="T42" fmla="*/ 3 w 118"/>
                <a:gd name="T43" fmla="*/ 3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7" name="AutoShape 347"/>
            <p:cNvSpPr>
              <a:spLocks/>
            </p:cNvSpPr>
            <p:nvPr/>
          </p:nvSpPr>
          <p:spPr bwMode="gray">
            <a:xfrm>
              <a:off x="3906771" y="986363"/>
              <a:ext cx="41148" cy="78639"/>
            </a:xfrm>
            <a:custGeom>
              <a:avLst/>
              <a:gdLst>
                <a:gd name="T0" fmla="*/ 0 w 35"/>
                <a:gd name="T1" fmla="*/ 8 h 71"/>
                <a:gd name="T2" fmla="*/ 2 w 35"/>
                <a:gd name="T3" fmla="*/ 24 h 71"/>
                <a:gd name="T4" fmla="*/ 9 w 35"/>
                <a:gd name="T5" fmla="*/ 35 h 71"/>
                <a:gd name="T6" fmla="*/ 12 w 35"/>
                <a:gd name="T7" fmla="*/ 32 h 71"/>
                <a:gd name="T8" fmla="*/ 18 w 35"/>
                <a:gd name="T9" fmla="*/ 21 h 71"/>
                <a:gd name="T10" fmla="*/ 18 w 35"/>
                <a:gd name="T11" fmla="*/ 21 h 71"/>
                <a:gd name="T12" fmla="*/ 11 w 35"/>
                <a:gd name="T13" fmla="*/ 8 h 71"/>
                <a:gd name="T14" fmla="*/ 8 w 35"/>
                <a:gd name="T15" fmla="*/ 2 h 71"/>
                <a:gd name="T16" fmla="*/ 2 w 35"/>
                <a:gd name="T17" fmla="*/ 0 h 71"/>
                <a:gd name="T18" fmla="*/ 0 w 35"/>
                <a:gd name="T19" fmla="*/ 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8" name="AutoShape 348"/>
            <p:cNvSpPr>
              <a:spLocks/>
            </p:cNvSpPr>
            <p:nvPr/>
          </p:nvSpPr>
          <p:spPr bwMode="gray">
            <a:xfrm>
              <a:off x="4446266" y="1013325"/>
              <a:ext cx="105156" cy="69652"/>
            </a:xfrm>
            <a:custGeom>
              <a:avLst/>
              <a:gdLst>
                <a:gd name="T0" fmla="*/ 6 w 94"/>
                <a:gd name="T1" fmla="*/ 4 h 63"/>
                <a:gd name="T2" fmla="*/ 0 w 94"/>
                <a:gd name="T3" fmla="*/ 0 h 63"/>
                <a:gd name="T4" fmla="*/ 15 w 94"/>
                <a:gd name="T5" fmla="*/ 0 h 63"/>
                <a:gd name="T6" fmla="*/ 29 w 94"/>
                <a:gd name="T7" fmla="*/ 0 h 63"/>
                <a:gd name="T8" fmla="*/ 38 w 94"/>
                <a:gd name="T9" fmla="*/ 2 h 63"/>
                <a:gd name="T10" fmla="*/ 38 w 94"/>
                <a:gd name="T11" fmla="*/ 12 h 63"/>
                <a:gd name="T12" fmla="*/ 43 w 94"/>
                <a:gd name="T13" fmla="*/ 14 h 63"/>
                <a:gd name="T14" fmla="*/ 39 w 94"/>
                <a:gd name="T15" fmla="*/ 19 h 63"/>
                <a:gd name="T16" fmla="*/ 46 w 94"/>
                <a:gd name="T17" fmla="*/ 29 h 63"/>
                <a:gd name="T18" fmla="*/ 42 w 94"/>
                <a:gd name="T19" fmla="*/ 31 h 63"/>
                <a:gd name="T20" fmla="*/ 38 w 94"/>
                <a:gd name="T21" fmla="*/ 29 h 63"/>
                <a:gd name="T22" fmla="*/ 38 w 94"/>
                <a:gd name="T23" fmla="*/ 27 h 63"/>
                <a:gd name="T24" fmla="*/ 35 w 94"/>
                <a:gd name="T25" fmla="*/ 25 h 63"/>
                <a:gd name="T26" fmla="*/ 33 w 94"/>
                <a:gd name="T27" fmla="*/ 25 h 63"/>
                <a:gd name="T28" fmla="*/ 30 w 94"/>
                <a:gd name="T29" fmla="*/ 24 h 63"/>
                <a:gd name="T30" fmla="*/ 27 w 94"/>
                <a:gd name="T31" fmla="*/ 23 h 63"/>
                <a:gd name="T32" fmla="*/ 23 w 94"/>
                <a:gd name="T33" fmla="*/ 23 h 63"/>
                <a:gd name="T34" fmla="*/ 23 w 94"/>
                <a:gd name="T35" fmla="*/ 23 h 63"/>
                <a:gd name="T36" fmla="*/ 15 w 94"/>
                <a:gd name="T37" fmla="*/ 19 h 63"/>
                <a:gd name="T38" fmla="*/ 11 w 94"/>
                <a:gd name="T39" fmla="*/ 12 h 63"/>
                <a:gd name="T40" fmla="*/ 6 w 94"/>
                <a:gd name="T41" fmla="*/ 4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9" name="AutoShape 349"/>
            <p:cNvSpPr>
              <a:spLocks/>
            </p:cNvSpPr>
            <p:nvPr/>
          </p:nvSpPr>
          <p:spPr bwMode="gray">
            <a:xfrm>
              <a:off x="4535420" y="1002091"/>
              <a:ext cx="91440" cy="96614"/>
            </a:xfrm>
            <a:custGeom>
              <a:avLst/>
              <a:gdLst>
                <a:gd name="T0" fmla="*/ 8 w 81"/>
                <a:gd name="T1" fmla="*/ 34 h 85"/>
                <a:gd name="T2" fmla="*/ 0 w 81"/>
                <a:gd name="T3" fmla="*/ 24 h 85"/>
                <a:gd name="T4" fmla="*/ 4 w 81"/>
                <a:gd name="T5" fmla="*/ 19 h 85"/>
                <a:gd name="T6" fmla="*/ 0 w 81"/>
                <a:gd name="T7" fmla="*/ 17 h 85"/>
                <a:gd name="T8" fmla="*/ 0 w 81"/>
                <a:gd name="T9" fmla="*/ 6 h 85"/>
                <a:gd name="T10" fmla="*/ 3 w 81"/>
                <a:gd name="T11" fmla="*/ 0 h 85"/>
                <a:gd name="T12" fmla="*/ 20 w 81"/>
                <a:gd name="T13" fmla="*/ 3 h 85"/>
                <a:gd name="T14" fmla="*/ 26 w 81"/>
                <a:gd name="T15" fmla="*/ 11 h 85"/>
                <a:gd name="T16" fmla="*/ 40 w 81"/>
                <a:gd name="T17" fmla="*/ 19 h 85"/>
                <a:gd name="T18" fmla="*/ 33 w 81"/>
                <a:gd name="T19" fmla="*/ 21 h 85"/>
                <a:gd name="T20" fmla="*/ 30 w 81"/>
                <a:gd name="T21" fmla="*/ 35 h 85"/>
                <a:gd name="T22" fmla="*/ 29 w 81"/>
                <a:gd name="T23" fmla="*/ 43 h 85"/>
                <a:gd name="T24" fmla="*/ 20 w 81"/>
                <a:gd name="T25" fmla="*/ 37 h 85"/>
                <a:gd name="T26" fmla="*/ 21 w 81"/>
                <a:gd name="T27" fmla="*/ 34 h 85"/>
                <a:gd name="T28" fmla="*/ 18 w 81"/>
                <a:gd name="T29" fmla="*/ 28 h 85"/>
                <a:gd name="T30" fmla="*/ 8 w 81"/>
                <a:gd name="T31" fmla="*/ 34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0" name="AutoShape 350"/>
            <p:cNvSpPr>
              <a:spLocks/>
            </p:cNvSpPr>
            <p:nvPr/>
          </p:nvSpPr>
          <p:spPr bwMode="gray">
            <a:xfrm>
              <a:off x="4501130" y="1065002"/>
              <a:ext cx="41148" cy="22468"/>
            </a:xfrm>
            <a:custGeom>
              <a:avLst/>
              <a:gdLst>
                <a:gd name="T0" fmla="*/ 18 w 37"/>
                <a:gd name="T1" fmla="*/ 8 h 19"/>
                <a:gd name="T2" fmla="*/ 15 w 37"/>
                <a:gd name="T3" fmla="*/ 10 h 19"/>
                <a:gd name="T4" fmla="*/ 2 w 37"/>
                <a:gd name="T5" fmla="*/ 3 h 19"/>
                <a:gd name="T6" fmla="*/ 0 w 37"/>
                <a:gd name="T7" fmla="*/ 1 h 19"/>
                <a:gd name="T8" fmla="*/ 0 w 37"/>
                <a:gd name="T9" fmla="*/ 0 h 19"/>
                <a:gd name="T10" fmla="*/ 3 w 37"/>
                <a:gd name="T11" fmla="*/ 0 h 19"/>
                <a:gd name="T12" fmla="*/ 6 w 37"/>
                <a:gd name="T13" fmla="*/ 1 h 19"/>
                <a:gd name="T14" fmla="*/ 9 w 37"/>
                <a:gd name="T15" fmla="*/ 2 h 19"/>
                <a:gd name="T16" fmla="*/ 12 w 37"/>
                <a:gd name="T17" fmla="*/ 2 h 19"/>
                <a:gd name="T18" fmla="*/ 14 w 37"/>
                <a:gd name="T19" fmla="*/ 4 h 19"/>
                <a:gd name="T20" fmla="*/ 15 w 37"/>
                <a:gd name="T21" fmla="*/ 6 h 19"/>
                <a:gd name="T22" fmla="*/ 18 w 37"/>
                <a:gd name="T23" fmla="*/ 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1" name="AutoShape 351"/>
            <p:cNvSpPr>
              <a:spLocks/>
            </p:cNvSpPr>
            <p:nvPr/>
          </p:nvSpPr>
          <p:spPr bwMode="gray">
            <a:xfrm>
              <a:off x="3927345" y="1008831"/>
              <a:ext cx="146304" cy="143798"/>
            </a:xfrm>
            <a:custGeom>
              <a:avLst/>
              <a:gdLst>
                <a:gd name="T0" fmla="*/ 12 w 127"/>
                <a:gd name="T1" fmla="*/ 33 h 128"/>
                <a:gd name="T2" fmla="*/ 5 w 127"/>
                <a:gd name="T3" fmla="*/ 30 h 128"/>
                <a:gd name="T4" fmla="*/ 0 w 127"/>
                <a:gd name="T5" fmla="*/ 25 h 128"/>
                <a:gd name="T6" fmla="*/ 3 w 127"/>
                <a:gd name="T7" fmla="*/ 21 h 128"/>
                <a:gd name="T8" fmla="*/ 9 w 127"/>
                <a:gd name="T9" fmla="*/ 11 h 128"/>
                <a:gd name="T10" fmla="*/ 9 w 127"/>
                <a:gd name="T11" fmla="*/ 10 h 128"/>
                <a:gd name="T12" fmla="*/ 27 w 127"/>
                <a:gd name="T13" fmla="*/ 4 h 128"/>
                <a:gd name="T14" fmla="*/ 38 w 127"/>
                <a:gd name="T15" fmla="*/ 3 h 128"/>
                <a:gd name="T16" fmla="*/ 55 w 127"/>
                <a:gd name="T17" fmla="*/ 4 h 128"/>
                <a:gd name="T18" fmla="*/ 60 w 127"/>
                <a:gd name="T19" fmla="*/ 1 h 128"/>
                <a:gd name="T20" fmla="*/ 61 w 127"/>
                <a:gd name="T21" fmla="*/ 0 h 128"/>
                <a:gd name="T22" fmla="*/ 64 w 127"/>
                <a:gd name="T23" fmla="*/ 4 h 128"/>
                <a:gd name="T24" fmla="*/ 60 w 127"/>
                <a:gd name="T25" fmla="*/ 12 h 128"/>
                <a:gd name="T26" fmla="*/ 48 w 127"/>
                <a:gd name="T27" fmla="*/ 9 h 128"/>
                <a:gd name="T28" fmla="*/ 37 w 127"/>
                <a:gd name="T29" fmla="*/ 13 h 128"/>
                <a:gd name="T30" fmla="*/ 42 w 127"/>
                <a:gd name="T31" fmla="*/ 18 h 128"/>
                <a:gd name="T32" fmla="*/ 37 w 127"/>
                <a:gd name="T33" fmla="*/ 18 h 128"/>
                <a:gd name="T34" fmla="*/ 38 w 127"/>
                <a:gd name="T35" fmla="*/ 21 h 128"/>
                <a:gd name="T36" fmla="*/ 34 w 127"/>
                <a:gd name="T37" fmla="*/ 19 h 128"/>
                <a:gd name="T38" fmla="*/ 36 w 127"/>
                <a:gd name="T39" fmla="*/ 22 h 128"/>
                <a:gd name="T40" fmla="*/ 29 w 127"/>
                <a:gd name="T41" fmla="*/ 14 h 128"/>
                <a:gd name="T42" fmla="*/ 26 w 127"/>
                <a:gd name="T43" fmla="*/ 16 h 128"/>
                <a:gd name="T44" fmla="*/ 30 w 127"/>
                <a:gd name="T45" fmla="*/ 27 h 128"/>
                <a:gd name="T46" fmla="*/ 33 w 127"/>
                <a:gd name="T47" fmla="*/ 32 h 128"/>
                <a:gd name="T48" fmla="*/ 29 w 127"/>
                <a:gd name="T49" fmla="*/ 30 h 128"/>
                <a:gd name="T50" fmla="*/ 30 w 127"/>
                <a:gd name="T51" fmla="*/ 34 h 128"/>
                <a:gd name="T52" fmla="*/ 28 w 127"/>
                <a:gd name="T53" fmla="*/ 35 h 128"/>
                <a:gd name="T54" fmla="*/ 42 w 127"/>
                <a:gd name="T55" fmla="*/ 44 h 128"/>
                <a:gd name="T56" fmla="*/ 42 w 127"/>
                <a:gd name="T57" fmla="*/ 48 h 128"/>
                <a:gd name="T58" fmla="*/ 36 w 127"/>
                <a:gd name="T59" fmla="*/ 46 h 128"/>
                <a:gd name="T60" fmla="*/ 33 w 127"/>
                <a:gd name="T61" fmla="*/ 47 h 128"/>
                <a:gd name="T62" fmla="*/ 36 w 127"/>
                <a:gd name="T63" fmla="*/ 52 h 128"/>
                <a:gd name="T64" fmla="*/ 30 w 127"/>
                <a:gd name="T65" fmla="*/ 52 h 128"/>
                <a:gd name="T66" fmla="*/ 34 w 127"/>
                <a:gd name="T67" fmla="*/ 64 h 128"/>
                <a:gd name="T68" fmla="*/ 28 w 127"/>
                <a:gd name="T69" fmla="*/ 61 h 128"/>
                <a:gd name="T70" fmla="*/ 27 w 127"/>
                <a:gd name="T71" fmla="*/ 64 h 128"/>
                <a:gd name="T72" fmla="*/ 22 w 127"/>
                <a:gd name="T73" fmla="*/ 58 h 128"/>
                <a:gd name="T74" fmla="*/ 21 w 127"/>
                <a:gd name="T75" fmla="*/ 60 h 128"/>
                <a:gd name="T76" fmla="*/ 15 w 127"/>
                <a:gd name="T77" fmla="*/ 49 h 128"/>
                <a:gd name="T78" fmla="*/ 15 w 127"/>
                <a:gd name="T79" fmla="*/ 45 h 128"/>
                <a:gd name="T80" fmla="*/ 23 w 127"/>
                <a:gd name="T81" fmla="*/ 42 h 128"/>
                <a:gd name="T82" fmla="*/ 33 w 127"/>
                <a:gd name="T83" fmla="*/ 45 h 128"/>
                <a:gd name="T84" fmla="*/ 32 w 127"/>
                <a:gd name="T85" fmla="*/ 43 h 128"/>
                <a:gd name="T86" fmla="*/ 26 w 127"/>
                <a:gd name="T87" fmla="*/ 40 h 128"/>
                <a:gd name="T88" fmla="*/ 15 w 127"/>
                <a:gd name="T89" fmla="*/ 40 h 128"/>
                <a:gd name="T90" fmla="*/ 12 w 127"/>
                <a:gd name="T91" fmla="*/ 40 h 128"/>
                <a:gd name="T92" fmla="*/ 10 w 127"/>
                <a:gd name="T93" fmla="*/ 34 h 128"/>
                <a:gd name="T94" fmla="*/ 12 w 127"/>
                <a:gd name="T95" fmla="*/ 33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2" name="AutoShape 352"/>
            <p:cNvSpPr>
              <a:spLocks/>
            </p:cNvSpPr>
            <p:nvPr/>
          </p:nvSpPr>
          <p:spPr bwMode="gray">
            <a:xfrm>
              <a:off x="4021071" y="1179591"/>
              <a:ext cx="64008" cy="15728"/>
            </a:xfrm>
            <a:custGeom>
              <a:avLst/>
              <a:gdLst>
                <a:gd name="T0" fmla="*/ 22 w 57"/>
                <a:gd name="T1" fmla="*/ 4 h 13"/>
                <a:gd name="T2" fmla="*/ 6 w 57"/>
                <a:gd name="T3" fmla="*/ 0 h 13"/>
                <a:gd name="T4" fmla="*/ 1 w 57"/>
                <a:gd name="T5" fmla="*/ 0 h 13"/>
                <a:gd name="T6" fmla="*/ 0 w 57"/>
                <a:gd name="T7" fmla="*/ 4 h 13"/>
                <a:gd name="T8" fmla="*/ 10 w 57"/>
                <a:gd name="T9" fmla="*/ 6 h 13"/>
                <a:gd name="T10" fmla="*/ 20 w 57"/>
                <a:gd name="T11" fmla="*/ 7 h 13"/>
                <a:gd name="T12" fmla="*/ 28 w 57"/>
                <a:gd name="T13" fmla="*/ 4 h 13"/>
                <a:gd name="T14" fmla="*/ 22 w 57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3" name="AutoShape 353"/>
            <p:cNvSpPr>
              <a:spLocks/>
            </p:cNvSpPr>
            <p:nvPr/>
          </p:nvSpPr>
          <p:spPr bwMode="gray">
            <a:xfrm>
              <a:off x="4000497" y="1082977"/>
              <a:ext cx="36576" cy="26962"/>
            </a:xfrm>
            <a:custGeom>
              <a:avLst/>
              <a:gdLst>
                <a:gd name="T0" fmla="*/ 16 w 33"/>
                <a:gd name="T1" fmla="*/ 11 h 23"/>
                <a:gd name="T2" fmla="*/ 8 w 33"/>
                <a:gd name="T3" fmla="*/ 3 h 23"/>
                <a:gd name="T4" fmla="*/ 0 w 33"/>
                <a:gd name="T5" fmla="*/ 0 h 23"/>
                <a:gd name="T6" fmla="*/ 8 w 33"/>
                <a:gd name="T7" fmla="*/ 6 h 23"/>
                <a:gd name="T8" fmla="*/ 16 w 33"/>
                <a:gd name="T9" fmla="*/ 12 h 23"/>
                <a:gd name="T10" fmla="*/ 16 w 33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4" name="AutoShape 354"/>
            <p:cNvSpPr>
              <a:spLocks/>
            </p:cNvSpPr>
            <p:nvPr/>
          </p:nvSpPr>
          <p:spPr bwMode="gray">
            <a:xfrm>
              <a:off x="4064505" y="1073990"/>
              <a:ext cx="16002" cy="6741"/>
            </a:xfrm>
            <a:custGeom>
              <a:avLst/>
              <a:gdLst>
                <a:gd name="T0" fmla="*/ 7 w 13"/>
                <a:gd name="T1" fmla="*/ 3 h 6"/>
                <a:gd name="T2" fmla="*/ 3 w 13"/>
                <a:gd name="T3" fmla="*/ 2 h 6"/>
                <a:gd name="T4" fmla="*/ 0 w 13"/>
                <a:gd name="T5" fmla="*/ 0 h 6"/>
                <a:gd name="T6" fmla="*/ 6 w 13"/>
                <a:gd name="T7" fmla="*/ 2 h 6"/>
                <a:gd name="T8" fmla="*/ 7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5" name="AutoShape 355"/>
            <p:cNvSpPr>
              <a:spLocks/>
            </p:cNvSpPr>
            <p:nvPr/>
          </p:nvSpPr>
          <p:spPr bwMode="gray">
            <a:xfrm>
              <a:off x="3941061" y="1100952"/>
              <a:ext cx="6858" cy="6741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3 h 6"/>
                <a:gd name="T4" fmla="*/ 1 w 8"/>
                <a:gd name="T5" fmla="*/ 3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6" name="AutoShape 356"/>
            <p:cNvSpPr>
              <a:spLocks/>
            </p:cNvSpPr>
            <p:nvPr/>
          </p:nvSpPr>
          <p:spPr bwMode="gray">
            <a:xfrm>
              <a:off x="4069077" y="1094211"/>
              <a:ext cx="2286" cy="8987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7" name="AutoShape 357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57 w 238"/>
                <a:gd name="T109" fmla="*/ 36 h 221"/>
                <a:gd name="T110" fmla="*/ 56 w 238"/>
                <a:gd name="T111" fmla="*/ 36 h 221"/>
                <a:gd name="T112" fmla="*/ 56 w 238"/>
                <a:gd name="T113" fmla="*/ 37 h 221"/>
                <a:gd name="T114" fmla="*/ 56 w 238"/>
                <a:gd name="T115" fmla="*/ 37 h 221"/>
                <a:gd name="T116" fmla="*/ 57 w 238"/>
                <a:gd name="T117" fmla="*/ 36 h 221"/>
                <a:gd name="T118" fmla="*/ 66 w 238"/>
                <a:gd name="T119" fmla="*/ 5 h 221"/>
                <a:gd name="T120" fmla="*/ 59 w 238"/>
                <a:gd name="T121" fmla="*/ 64 h 221"/>
                <a:gd name="T122" fmla="*/ 66 w 238"/>
                <a:gd name="T123" fmla="*/ 5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8" name="AutoShape 358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9" name="AutoShape 359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0" name="AutoShape 360"/>
            <p:cNvSpPr>
              <a:spLocks/>
            </p:cNvSpPr>
            <p:nvPr/>
          </p:nvSpPr>
          <p:spPr bwMode="gray">
            <a:xfrm>
              <a:off x="3755895" y="1103199"/>
              <a:ext cx="73152" cy="44937"/>
            </a:xfrm>
            <a:custGeom>
              <a:avLst/>
              <a:gdLst>
                <a:gd name="T0" fmla="*/ 28 w 65"/>
                <a:gd name="T1" fmla="*/ 12 h 39"/>
                <a:gd name="T2" fmla="*/ 28 w 65"/>
                <a:gd name="T3" fmla="*/ 20 h 39"/>
                <a:gd name="T4" fmla="*/ 16 w 65"/>
                <a:gd name="T5" fmla="*/ 14 h 39"/>
                <a:gd name="T6" fmla="*/ 3 w 65"/>
                <a:gd name="T7" fmla="*/ 9 h 39"/>
                <a:gd name="T8" fmla="*/ 0 w 65"/>
                <a:gd name="T9" fmla="*/ 3 h 39"/>
                <a:gd name="T10" fmla="*/ 9 w 65"/>
                <a:gd name="T11" fmla="*/ 2 h 39"/>
                <a:gd name="T12" fmla="*/ 21 w 65"/>
                <a:gd name="T13" fmla="*/ 1 h 39"/>
                <a:gd name="T14" fmla="*/ 32 w 65"/>
                <a:gd name="T15" fmla="*/ 0 h 39"/>
                <a:gd name="T16" fmla="*/ 28 w 65"/>
                <a:gd name="T17" fmla="*/ 1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1" name="AutoShape 361"/>
            <p:cNvSpPr>
              <a:spLocks/>
            </p:cNvSpPr>
            <p:nvPr/>
          </p:nvSpPr>
          <p:spPr bwMode="gray">
            <a:xfrm>
              <a:off x="3653025" y="1020066"/>
              <a:ext cx="38862" cy="67405"/>
            </a:xfrm>
            <a:custGeom>
              <a:avLst/>
              <a:gdLst>
                <a:gd name="T0" fmla="*/ 10 w 32"/>
                <a:gd name="T1" fmla="*/ 26 h 59"/>
                <a:gd name="T2" fmla="*/ 5 w 32"/>
                <a:gd name="T3" fmla="*/ 30 h 59"/>
                <a:gd name="T4" fmla="*/ 2 w 32"/>
                <a:gd name="T5" fmla="*/ 23 h 59"/>
                <a:gd name="T6" fmla="*/ 1 w 32"/>
                <a:gd name="T7" fmla="*/ 14 h 59"/>
                <a:gd name="T8" fmla="*/ 0 w 32"/>
                <a:gd name="T9" fmla="*/ 5 h 59"/>
                <a:gd name="T10" fmla="*/ 10 w 32"/>
                <a:gd name="T11" fmla="*/ 0 h 59"/>
                <a:gd name="T12" fmla="*/ 17 w 32"/>
                <a:gd name="T13" fmla="*/ 9 h 59"/>
                <a:gd name="T14" fmla="*/ 15 w 32"/>
                <a:gd name="T15" fmla="*/ 25 h 59"/>
                <a:gd name="T16" fmla="*/ 10 w 32"/>
                <a:gd name="T17" fmla="*/ 2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2" name="AutoShape 362"/>
            <p:cNvSpPr>
              <a:spLocks/>
            </p:cNvSpPr>
            <p:nvPr/>
          </p:nvSpPr>
          <p:spPr bwMode="gray">
            <a:xfrm>
              <a:off x="3632451" y="95266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3" name="AutoShape 363"/>
            <p:cNvSpPr>
              <a:spLocks/>
            </p:cNvSpPr>
            <p:nvPr/>
          </p:nvSpPr>
          <p:spPr bwMode="gray">
            <a:xfrm>
              <a:off x="4071363" y="1002091"/>
              <a:ext cx="441198" cy="168513"/>
            </a:xfrm>
            <a:custGeom>
              <a:avLst/>
              <a:gdLst>
                <a:gd name="T0" fmla="*/ 144 w 385"/>
                <a:gd name="T1" fmla="*/ 63 h 150"/>
                <a:gd name="T2" fmla="*/ 129 w 385"/>
                <a:gd name="T3" fmla="*/ 63 h 150"/>
                <a:gd name="T4" fmla="*/ 114 w 385"/>
                <a:gd name="T5" fmla="*/ 64 h 150"/>
                <a:gd name="T6" fmla="*/ 110 w 385"/>
                <a:gd name="T7" fmla="*/ 65 h 150"/>
                <a:gd name="T8" fmla="*/ 109 w 385"/>
                <a:gd name="T9" fmla="*/ 71 h 150"/>
                <a:gd name="T10" fmla="*/ 105 w 385"/>
                <a:gd name="T11" fmla="*/ 75 h 150"/>
                <a:gd name="T12" fmla="*/ 104 w 385"/>
                <a:gd name="T13" fmla="*/ 74 h 150"/>
                <a:gd name="T14" fmla="*/ 104 w 385"/>
                <a:gd name="T15" fmla="*/ 72 h 150"/>
                <a:gd name="T16" fmla="*/ 105 w 385"/>
                <a:gd name="T17" fmla="*/ 63 h 150"/>
                <a:gd name="T18" fmla="*/ 100 w 385"/>
                <a:gd name="T19" fmla="*/ 65 h 150"/>
                <a:gd name="T20" fmla="*/ 93 w 385"/>
                <a:gd name="T21" fmla="*/ 65 h 150"/>
                <a:gd name="T22" fmla="*/ 85 w 385"/>
                <a:gd name="T23" fmla="*/ 68 h 150"/>
                <a:gd name="T24" fmla="*/ 75 w 385"/>
                <a:gd name="T25" fmla="*/ 73 h 150"/>
                <a:gd name="T26" fmla="*/ 66 w 385"/>
                <a:gd name="T27" fmla="*/ 70 h 150"/>
                <a:gd name="T28" fmla="*/ 49 w 385"/>
                <a:gd name="T29" fmla="*/ 63 h 150"/>
                <a:gd name="T30" fmla="*/ 48 w 385"/>
                <a:gd name="T31" fmla="*/ 68 h 150"/>
                <a:gd name="T32" fmla="*/ 43 w 385"/>
                <a:gd name="T33" fmla="*/ 71 h 150"/>
                <a:gd name="T34" fmla="*/ 33 w 385"/>
                <a:gd name="T35" fmla="*/ 68 h 150"/>
                <a:gd name="T36" fmla="*/ 28 w 385"/>
                <a:gd name="T37" fmla="*/ 64 h 150"/>
                <a:gd name="T38" fmla="*/ 22 w 385"/>
                <a:gd name="T39" fmla="*/ 65 h 150"/>
                <a:gd name="T40" fmla="*/ 17 w 385"/>
                <a:gd name="T41" fmla="*/ 65 h 150"/>
                <a:gd name="T42" fmla="*/ 24 w 385"/>
                <a:gd name="T43" fmla="*/ 61 h 150"/>
                <a:gd name="T44" fmla="*/ 15 w 385"/>
                <a:gd name="T45" fmla="*/ 60 h 150"/>
                <a:gd name="T46" fmla="*/ 16 w 385"/>
                <a:gd name="T47" fmla="*/ 57 h 150"/>
                <a:gd name="T48" fmla="*/ 12 w 385"/>
                <a:gd name="T49" fmla="*/ 53 h 150"/>
                <a:gd name="T50" fmla="*/ 13 w 385"/>
                <a:gd name="T51" fmla="*/ 51 h 150"/>
                <a:gd name="T52" fmla="*/ 4 w 385"/>
                <a:gd name="T53" fmla="*/ 46 h 150"/>
                <a:gd name="T54" fmla="*/ 3 w 385"/>
                <a:gd name="T55" fmla="*/ 42 h 150"/>
                <a:gd name="T56" fmla="*/ 6 w 385"/>
                <a:gd name="T57" fmla="*/ 43 h 150"/>
                <a:gd name="T58" fmla="*/ 9 w 385"/>
                <a:gd name="T59" fmla="*/ 43 h 150"/>
                <a:gd name="T60" fmla="*/ 7 w 385"/>
                <a:gd name="T61" fmla="*/ 39 h 150"/>
                <a:gd name="T62" fmla="*/ 7 w 385"/>
                <a:gd name="T63" fmla="*/ 37 h 150"/>
                <a:gd name="T64" fmla="*/ 6 w 385"/>
                <a:gd name="T65" fmla="*/ 31 h 150"/>
                <a:gd name="T66" fmla="*/ 0 w 385"/>
                <a:gd name="T67" fmla="*/ 30 h 150"/>
                <a:gd name="T68" fmla="*/ 1 w 385"/>
                <a:gd name="T69" fmla="*/ 21 h 150"/>
                <a:gd name="T70" fmla="*/ 11 w 385"/>
                <a:gd name="T71" fmla="*/ 20 h 150"/>
                <a:gd name="T72" fmla="*/ 15 w 385"/>
                <a:gd name="T73" fmla="*/ 18 h 150"/>
                <a:gd name="T74" fmla="*/ 27 w 385"/>
                <a:gd name="T75" fmla="*/ 18 h 150"/>
                <a:gd name="T76" fmla="*/ 34 w 385"/>
                <a:gd name="T77" fmla="*/ 15 h 150"/>
                <a:gd name="T78" fmla="*/ 31 w 385"/>
                <a:gd name="T79" fmla="*/ 14 h 150"/>
                <a:gd name="T80" fmla="*/ 27 w 385"/>
                <a:gd name="T81" fmla="*/ 10 h 150"/>
                <a:gd name="T82" fmla="*/ 45 w 385"/>
                <a:gd name="T83" fmla="*/ 10 h 150"/>
                <a:gd name="T84" fmla="*/ 59 w 385"/>
                <a:gd name="T85" fmla="*/ 2 h 150"/>
                <a:gd name="T86" fmla="*/ 69 w 385"/>
                <a:gd name="T87" fmla="*/ 1 h 150"/>
                <a:gd name="T88" fmla="*/ 79 w 385"/>
                <a:gd name="T89" fmla="*/ 0 h 150"/>
                <a:gd name="T90" fmla="*/ 85 w 385"/>
                <a:gd name="T91" fmla="*/ 1 h 150"/>
                <a:gd name="T92" fmla="*/ 93 w 385"/>
                <a:gd name="T93" fmla="*/ 3 h 150"/>
                <a:gd name="T94" fmla="*/ 97 w 385"/>
                <a:gd name="T95" fmla="*/ 6 h 150"/>
                <a:gd name="T96" fmla="*/ 109 w 385"/>
                <a:gd name="T97" fmla="*/ 9 h 150"/>
                <a:gd name="T98" fmla="*/ 123 w 385"/>
                <a:gd name="T99" fmla="*/ 12 h 150"/>
                <a:gd name="T100" fmla="*/ 135 w 385"/>
                <a:gd name="T101" fmla="*/ 12 h 150"/>
                <a:gd name="T102" fmla="*/ 150 w 385"/>
                <a:gd name="T103" fmla="*/ 5 h 150"/>
                <a:gd name="T104" fmla="*/ 163 w 385"/>
                <a:gd name="T105" fmla="*/ 5 h 150"/>
                <a:gd name="T106" fmla="*/ 170 w 385"/>
                <a:gd name="T107" fmla="*/ 9 h 150"/>
                <a:gd name="T108" fmla="*/ 174 w 385"/>
                <a:gd name="T109" fmla="*/ 17 h 150"/>
                <a:gd name="T110" fmla="*/ 178 w 385"/>
                <a:gd name="T111" fmla="*/ 24 h 150"/>
                <a:gd name="T112" fmla="*/ 187 w 385"/>
                <a:gd name="T113" fmla="*/ 27 h 150"/>
                <a:gd name="T114" fmla="*/ 183 w 385"/>
                <a:gd name="T115" fmla="*/ 31 h 150"/>
                <a:gd name="T116" fmla="*/ 184 w 385"/>
                <a:gd name="T117" fmla="*/ 38 h 150"/>
                <a:gd name="T118" fmla="*/ 186 w 385"/>
                <a:gd name="T119" fmla="*/ 50 h 150"/>
                <a:gd name="T120" fmla="*/ 193 w 385"/>
                <a:gd name="T121" fmla="*/ 58 h 150"/>
                <a:gd name="T122" fmla="*/ 187 w 385"/>
                <a:gd name="T123" fmla="*/ 60 h 150"/>
                <a:gd name="T124" fmla="*/ 184 w 385"/>
                <a:gd name="T125" fmla="*/ 57 h 150"/>
                <a:gd name="T126" fmla="*/ 171 w 385"/>
                <a:gd name="T127" fmla="*/ 57 h 15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5"/>
                <a:gd name="T193" fmla="*/ 0 h 150"/>
                <a:gd name="T194" fmla="*/ 385 w 385"/>
                <a:gd name="T195" fmla="*/ 150 h 15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4" name="AutoShape 364"/>
            <p:cNvSpPr>
              <a:spLocks/>
            </p:cNvSpPr>
            <p:nvPr/>
          </p:nvSpPr>
          <p:spPr bwMode="gray">
            <a:xfrm>
              <a:off x="4064505" y="999844"/>
              <a:ext cx="66294" cy="49430"/>
            </a:xfrm>
            <a:custGeom>
              <a:avLst/>
              <a:gdLst>
                <a:gd name="T0" fmla="*/ 4 w 58"/>
                <a:gd name="T1" fmla="*/ 1 h 45"/>
                <a:gd name="T2" fmla="*/ 2 w 58"/>
                <a:gd name="T3" fmla="*/ 4 h 45"/>
                <a:gd name="T4" fmla="*/ 4 w 58"/>
                <a:gd name="T5" fmla="*/ 8 h 45"/>
                <a:gd name="T6" fmla="*/ 0 w 58"/>
                <a:gd name="T7" fmla="*/ 16 h 45"/>
                <a:gd name="T8" fmla="*/ 7 w 58"/>
                <a:gd name="T9" fmla="*/ 17 h 45"/>
                <a:gd name="T10" fmla="*/ 3 w 58"/>
                <a:gd name="T11" fmla="*/ 22 h 45"/>
                <a:gd name="T12" fmla="*/ 14 w 58"/>
                <a:gd name="T13" fmla="*/ 14 h 45"/>
                <a:gd name="T14" fmla="*/ 29 w 58"/>
                <a:gd name="T15" fmla="*/ 12 h 45"/>
                <a:gd name="T16" fmla="*/ 25 w 58"/>
                <a:gd name="T17" fmla="*/ 8 h 45"/>
                <a:gd name="T18" fmla="*/ 18 w 58"/>
                <a:gd name="T19" fmla="*/ 0 h 45"/>
                <a:gd name="T20" fmla="*/ 4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5" name="AutoShape 365"/>
            <p:cNvSpPr>
              <a:spLocks/>
            </p:cNvSpPr>
            <p:nvPr/>
          </p:nvSpPr>
          <p:spPr bwMode="gray">
            <a:xfrm>
              <a:off x="3954777" y="622375"/>
              <a:ext cx="194310" cy="121329"/>
            </a:xfrm>
            <a:custGeom>
              <a:avLst/>
              <a:gdLst>
                <a:gd name="T0" fmla="*/ 85 w 169"/>
                <a:gd name="T1" fmla="*/ 29 h 107"/>
                <a:gd name="T2" fmla="*/ 81 w 169"/>
                <a:gd name="T3" fmla="*/ 33 h 107"/>
                <a:gd name="T4" fmla="*/ 84 w 169"/>
                <a:gd name="T5" fmla="*/ 44 h 107"/>
                <a:gd name="T6" fmla="*/ 73 w 169"/>
                <a:gd name="T7" fmla="*/ 50 h 107"/>
                <a:gd name="T8" fmla="*/ 73 w 169"/>
                <a:gd name="T9" fmla="*/ 54 h 107"/>
                <a:gd name="T10" fmla="*/ 57 w 169"/>
                <a:gd name="T11" fmla="*/ 51 h 107"/>
                <a:gd name="T12" fmla="*/ 40 w 169"/>
                <a:gd name="T13" fmla="*/ 48 h 107"/>
                <a:gd name="T14" fmla="*/ 24 w 169"/>
                <a:gd name="T15" fmla="*/ 48 h 107"/>
                <a:gd name="T16" fmla="*/ 7 w 169"/>
                <a:gd name="T17" fmla="*/ 48 h 107"/>
                <a:gd name="T18" fmla="*/ 2 w 169"/>
                <a:gd name="T19" fmla="*/ 44 h 107"/>
                <a:gd name="T20" fmla="*/ 8 w 169"/>
                <a:gd name="T21" fmla="*/ 36 h 107"/>
                <a:gd name="T22" fmla="*/ 0 w 169"/>
                <a:gd name="T23" fmla="*/ 21 h 107"/>
                <a:gd name="T24" fmla="*/ 15 w 169"/>
                <a:gd name="T25" fmla="*/ 11 h 107"/>
                <a:gd name="T26" fmla="*/ 28 w 169"/>
                <a:gd name="T27" fmla="*/ 2 h 107"/>
                <a:gd name="T28" fmla="*/ 42 w 169"/>
                <a:gd name="T29" fmla="*/ 0 h 107"/>
                <a:gd name="T30" fmla="*/ 56 w 169"/>
                <a:gd name="T31" fmla="*/ 3 h 107"/>
                <a:gd name="T32" fmla="*/ 70 w 169"/>
                <a:gd name="T33" fmla="*/ 5 h 107"/>
                <a:gd name="T34" fmla="*/ 73 w 169"/>
                <a:gd name="T35" fmla="*/ 19 h 107"/>
                <a:gd name="T36" fmla="*/ 85 w 169"/>
                <a:gd name="T37" fmla="*/ 2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6" name="AutoShape 366"/>
            <p:cNvSpPr>
              <a:spLocks/>
            </p:cNvSpPr>
            <p:nvPr/>
          </p:nvSpPr>
          <p:spPr bwMode="gray">
            <a:xfrm>
              <a:off x="3637023" y="597660"/>
              <a:ext cx="50292" cy="56171"/>
            </a:xfrm>
            <a:custGeom>
              <a:avLst/>
              <a:gdLst>
                <a:gd name="T0" fmla="*/ 12 w 44"/>
                <a:gd name="T1" fmla="*/ 22 h 49"/>
                <a:gd name="T2" fmla="*/ 11 w 44"/>
                <a:gd name="T3" fmla="*/ 25 h 49"/>
                <a:gd name="T4" fmla="*/ 4 w 44"/>
                <a:gd name="T5" fmla="*/ 24 h 49"/>
                <a:gd name="T6" fmla="*/ 3 w 44"/>
                <a:gd name="T7" fmla="*/ 22 h 49"/>
                <a:gd name="T8" fmla="*/ 1 w 44"/>
                <a:gd name="T9" fmla="*/ 16 h 49"/>
                <a:gd name="T10" fmla="*/ 0 w 44"/>
                <a:gd name="T11" fmla="*/ 4 h 49"/>
                <a:gd name="T12" fmla="*/ 6 w 44"/>
                <a:gd name="T13" fmla="*/ 3 h 49"/>
                <a:gd name="T14" fmla="*/ 7 w 44"/>
                <a:gd name="T15" fmla="*/ 4 h 49"/>
                <a:gd name="T16" fmla="*/ 8 w 44"/>
                <a:gd name="T17" fmla="*/ 2 h 49"/>
                <a:gd name="T18" fmla="*/ 14 w 44"/>
                <a:gd name="T19" fmla="*/ 0 h 49"/>
                <a:gd name="T20" fmla="*/ 18 w 44"/>
                <a:gd name="T21" fmla="*/ 4 h 49"/>
                <a:gd name="T22" fmla="*/ 22 w 44"/>
                <a:gd name="T23" fmla="*/ 4 h 49"/>
                <a:gd name="T24" fmla="*/ 20 w 44"/>
                <a:gd name="T25" fmla="*/ 9 h 49"/>
                <a:gd name="T26" fmla="*/ 14 w 44"/>
                <a:gd name="T27" fmla="*/ 15 h 49"/>
                <a:gd name="T28" fmla="*/ 14 w 44"/>
                <a:gd name="T29" fmla="*/ 16 h 49"/>
                <a:gd name="T30" fmla="*/ 12 w 44"/>
                <a:gd name="T31" fmla="*/ 2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7" name="AutoShape 367"/>
            <p:cNvSpPr>
              <a:spLocks/>
            </p:cNvSpPr>
            <p:nvPr/>
          </p:nvSpPr>
          <p:spPr bwMode="gray">
            <a:xfrm>
              <a:off x="3694173" y="620128"/>
              <a:ext cx="32004" cy="29209"/>
            </a:xfrm>
            <a:custGeom>
              <a:avLst/>
              <a:gdLst>
                <a:gd name="T0" fmla="*/ 14 w 27"/>
                <a:gd name="T1" fmla="*/ 4 h 25"/>
                <a:gd name="T2" fmla="*/ 13 w 27"/>
                <a:gd name="T3" fmla="*/ 3 h 25"/>
                <a:gd name="T4" fmla="*/ 9 w 27"/>
                <a:gd name="T5" fmla="*/ 0 h 25"/>
                <a:gd name="T6" fmla="*/ 9 w 27"/>
                <a:gd name="T7" fmla="*/ 4 h 25"/>
                <a:gd name="T8" fmla="*/ 6 w 27"/>
                <a:gd name="T9" fmla="*/ 4 h 25"/>
                <a:gd name="T10" fmla="*/ 2 w 27"/>
                <a:gd name="T11" fmla="*/ 1 h 25"/>
                <a:gd name="T12" fmla="*/ 1 w 27"/>
                <a:gd name="T13" fmla="*/ 4 h 25"/>
                <a:gd name="T14" fmla="*/ 0 w 27"/>
                <a:gd name="T15" fmla="*/ 7 h 25"/>
                <a:gd name="T16" fmla="*/ 8 w 27"/>
                <a:gd name="T17" fmla="*/ 13 h 25"/>
                <a:gd name="T18" fmla="*/ 10 w 27"/>
                <a:gd name="T19" fmla="*/ 10 h 25"/>
                <a:gd name="T20" fmla="*/ 10 w 27"/>
                <a:gd name="T21" fmla="*/ 8 h 25"/>
                <a:gd name="T22" fmla="*/ 14 w 27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8" name="AutoShape 368"/>
            <p:cNvSpPr>
              <a:spLocks/>
            </p:cNvSpPr>
            <p:nvPr/>
          </p:nvSpPr>
          <p:spPr bwMode="gray">
            <a:xfrm>
              <a:off x="3639309" y="577438"/>
              <a:ext cx="41148" cy="26962"/>
            </a:xfrm>
            <a:custGeom>
              <a:avLst/>
              <a:gdLst>
                <a:gd name="T0" fmla="*/ 15 w 36"/>
                <a:gd name="T1" fmla="*/ 9 h 24"/>
                <a:gd name="T2" fmla="*/ 1 w 36"/>
                <a:gd name="T3" fmla="*/ 9 h 24"/>
                <a:gd name="T4" fmla="*/ 0 w 36"/>
                <a:gd name="T5" fmla="*/ 12 h 24"/>
                <a:gd name="T6" fmla="*/ 1 w 36"/>
                <a:gd name="T7" fmla="*/ 7 h 24"/>
                <a:gd name="T8" fmla="*/ 9 w 36"/>
                <a:gd name="T9" fmla="*/ 6 h 24"/>
                <a:gd name="T10" fmla="*/ 18 w 36"/>
                <a:gd name="T11" fmla="*/ 0 h 24"/>
                <a:gd name="T12" fmla="*/ 15 w 36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9" name="AutoShape 369"/>
            <p:cNvSpPr>
              <a:spLocks/>
            </p:cNvSpPr>
            <p:nvPr/>
          </p:nvSpPr>
          <p:spPr bwMode="gray">
            <a:xfrm>
              <a:off x="3669027" y="635856"/>
              <a:ext cx="22860" cy="11234"/>
            </a:xfrm>
            <a:custGeom>
              <a:avLst/>
              <a:gdLst>
                <a:gd name="T0" fmla="*/ 10 w 19"/>
                <a:gd name="T1" fmla="*/ 2 h 10"/>
                <a:gd name="T2" fmla="*/ 7 w 19"/>
                <a:gd name="T3" fmla="*/ 0 h 10"/>
                <a:gd name="T4" fmla="*/ 0 w 19"/>
                <a:gd name="T5" fmla="*/ 1 h 10"/>
                <a:gd name="T6" fmla="*/ 7 w 19"/>
                <a:gd name="T7" fmla="*/ 5 h 10"/>
                <a:gd name="T8" fmla="*/ 10 w 1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0" name="AutoShape 370"/>
            <p:cNvSpPr>
              <a:spLocks/>
            </p:cNvSpPr>
            <p:nvPr/>
          </p:nvSpPr>
          <p:spPr bwMode="gray">
            <a:xfrm>
              <a:off x="3714747" y="651584"/>
              <a:ext cx="4572" cy="4494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1" name="AutoShape 371"/>
            <p:cNvSpPr>
              <a:spLocks/>
            </p:cNvSpPr>
            <p:nvPr/>
          </p:nvSpPr>
          <p:spPr bwMode="gray">
            <a:xfrm>
              <a:off x="3938775" y="530254"/>
              <a:ext cx="93726" cy="44937"/>
            </a:xfrm>
            <a:custGeom>
              <a:avLst/>
              <a:gdLst>
                <a:gd name="T0" fmla="*/ 41 w 82"/>
                <a:gd name="T1" fmla="*/ 13 h 38"/>
                <a:gd name="T2" fmla="*/ 38 w 82"/>
                <a:gd name="T3" fmla="*/ 1 h 38"/>
                <a:gd name="T4" fmla="*/ 17 w 82"/>
                <a:gd name="T5" fmla="*/ 0 h 38"/>
                <a:gd name="T6" fmla="*/ 0 w 82"/>
                <a:gd name="T7" fmla="*/ 4 h 38"/>
                <a:gd name="T8" fmla="*/ 1 w 82"/>
                <a:gd name="T9" fmla="*/ 9 h 38"/>
                <a:gd name="T10" fmla="*/ 7 w 82"/>
                <a:gd name="T11" fmla="*/ 16 h 38"/>
                <a:gd name="T12" fmla="*/ 10 w 82"/>
                <a:gd name="T13" fmla="*/ 15 h 38"/>
                <a:gd name="T14" fmla="*/ 23 w 82"/>
                <a:gd name="T15" fmla="*/ 17 h 38"/>
                <a:gd name="T16" fmla="*/ 37 w 82"/>
                <a:gd name="T17" fmla="*/ 20 h 38"/>
                <a:gd name="T18" fmla="*/ 41 w 82"/>
                <a:gd name="T19" fmla="*/ 1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2" name="AutoShape 372"/>
            <p:cNvSpPr>
              <a:spLocks/>
            </p:cNvSpPr>
            <p:nvPr/>
          </p:nvSpPr>
          <p:spPr bwMode="gray">
            <a:xfrm>
              <a:off x="3899913" y="563957"/>
              <a:ext cx="150876" cy="60665"/>
            </a:xfrm>
            <a:custGeom>
              <a:avLst/>
              <a:gdLst>
                <a:gd name="T0" fmla="*/ 34 w 133"/>
                <a:gd name="T1" fmla="*/ 19 h 55"/>
                <a:gd name="T2" fmla="*/ 18 w 133"/>
                <a:gd name="T3" fmla="*/ 21 h 55"/>
                <a:gd name="T4" fmla="*/ 2 w 133"/>
                <a:gd name="T5" fmla="*/ 22 h 55"/>
                <a:gd name="T6" fmla="*/ 0 w 133"/>
                <a:gd name="T7" fmla="*/ 23 h 55"/>
                <a:gd name="T8" fmla="*/ 4 w 133"/>
                <a:gd name="T9" fmla="*/ 8 h 55"/>
                <a:gd name="T10" fmla="*/ 13 w 133"/>
                <a:gd name="T11" fmla="*/ 7 h 55"/>
                <a:gd name="T12" fmla="*/ 24 w 133"/>
                <a:gd name="T13" fmla="*/ 15 h 55"/>
                <a:gd name="T14" fmla="*/ 29 w 133"/>
                <a:gd name="T15" fmla="*/ 10 h 55"/>
                <a:gd name="T16" fmla="*/ 28 w 133"/>
                <a:gd name="T17" fmla="*/ 0 h 55"/>
                <a:gd name="T18" fmla="*/ 41 w 133"/>
                <a:gd name="T19" fmla="*/ 2 h 55"/>
                <a:gd name="T20" fmla="*/ 54 w 133"/>
                <a:gd name="T21" fmla="*/ 4 h 55"/>
                <a:gd name="T22" fmla="*/ 59 w 133"/>
                <a:gd name="T23" fmla="*/ 13 h 55"/>
                <a:gd name="T24" fmla="*/ 66 w 133"/>
                <a:gd name="T25" fmla="*/ 26 h 55"/>
                <a:gd name="T26" fmla="*/ 53 w 133"/>
                <a:gd name="T27" fmla="*/ 27 h 55"/>
                <a:gd name="T28" fmla="*/ 34 w 133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3" name="AutoShape 373"/>
            <p:cNvSpPr>
              <a:spLocks/>
            </p:cNvSpPr>
            <p:nvPr/>
          </p:nvSpPr>
          <p:spPr bwMode="gray">
            <a:xfrm>
              <a:off x="3899913" y="606647"/>
              <a:ext cx="121158" cy="62912"/>
            </a:xfrm>
            <a:custGeom>
              <a:avLst/>
              <a:gdLst>
                <a:gd name="T0" fmla="*/ 2 w 106"/>
                <a:gd name="T1" fmla="*/ 20 h 55"/>
                <a:gd name="T2" fmla="*/ 0 w 106"/>
                <a:gd name="T3" fmla="*/ 4 h 55"/>
                <a:gd name="T4" fmla="*/ 3 w 106"/>
                <a:gd name="T5" fmla="*/ 4 h 55"/>
                <a:gd name="T6" fmla="*/ 18 w 106"/>
                <a:gd name="T7" fmla="*/ 2 h 55"/>
                <a:gd name="T8" fmla="*/ 34 w 106"/>
                <a:gd name="T9" fmla="*/ 0 h 55"/>
                <a:gd name="T10" fmla="*/ 53 w 106"/>
                <a:gd name="T11" fmla="*/ 9 h 55"/>
                <a:gd name="T12" fmla="*/ 40 w 106"/>
                <a:gd name="T13" fmla="*/ 18 h 55"/>
                <a:gd name="T14" fmla="*/ 25 w 106"/>
                <a:gd name="T15" fmla="*/ 28 h 55"/>
                <a:gd name="T16" fmla="*/ 17 w 106"/>
                <a:gd name="T17" fmla="*/ 27 h 55"/>
                <a:gd name="T18" fmla="*/ 17 w 106"/>
                <a:gd name="T19" fmla="*/ 22 h 55"/>
                <a:gd name="T20" fmla="*/ 8 w 106"/>
                <a:gd name="T21" fmla="*/ 21 h 55"/>
                <a:gd name="T22" fmla="*/ 2 w 106"/>
                <a:gd name="T23" fmla="*/ 2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4" name="AutoShape 374"/>
            <p:cNvSpPr>
              <a:spLocks/>
            </p:cNvSpPr>
            <p:nvPr/>
          </p:nvSpPr>
          <p:spPr bwMode="gray">
            <a:xfrm>
              <a:off x="3536439" y="692027"/>
              <a:ext cx="82296" cy="69652"/>
            </a:xfrm>
            <a:custGeom>
              <a:avLst/>
              <a:gdLst>
                <a:gd name="T0" fmla="*/ 27 w 70"/>
                <a:gd name="T1" fmla="*/ 18 h 62"/>
                <a:gd name="T2" fmla="*/ 35 w 70"/>
                <a:gd name="T3" fmla="*/ 14 h 62"/>
                <a:gd name="T4" fmla="*/ 32 w 70"/>
                <a:gd name="T5" fmla="*/ 8 h 62"/>
                <a:gd name="T6" fmla="*/ 36 w 70"/>
                <a:gd name="T7" fmla="*/ 2 h 62"/>
                <a:gd name="T8" fmla="*/ 24 w 70"/>
                <a:gd name="T9" fmla="*/ 0 h 62"/>
                <a:gd name="T10" fmla="*/ 11 w 70"/>
                <a:gd name="T11" fmla="*/ 7 h 62"/>
                <a:gd name="T12" fmla="*/ 3 w 70"/>
                <a:gd name="T13" fmla="*/ 20 h 62"/>
                <a:gd name="T14" fmla="*/ 0 w 70"/>
                <a:gd name="T15" fmla="*/ 24 h 62"/>
                <a:gd name="T16" fmla="*/ 8 w 70"/>
                <a:gd name="T17" fmla="*/ 24 h 62"/>
                <a:gd name="T18" fmla="*/ 21 w 70"/>
                <a:gd name="T19" fmla="*/ 25 h 62"/>
                <a:gd name="T20" fmla="*/ 23 w 70"/>
                <a:gd name="T21" fmla="*/ 29 h 62"/>
                <a:gd name="T22" fmla="*/ 26 w 70"/>
                <a:gd name="T23" fmla="*/ 31 h 62"/>
                <a:gd name="T24" fmla="*/ 27 w 70"/>
                <a:gd name="T25" fmla="*/ 1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5" name="AutoShape 375"/>
            <p:cNvSpPr>
              <a:spLocks/>
            </p:cNvSpPr>
            <p:nvPr/>
          </p:nvSpPr>
          <p:spPr bwMode="gray">
            <a:xfrm>
              <a:off x="3765039" y="656077"/>
              <a:ext cx="219456" cy="150538"/>
            </a:xfrm>
            <a:custGeom>
              <a:avLst/>
              <a:gdLst>
                <a:gd name="T0" fmla="*/ 40 w 192"/>
                <a:gd name="T1" fmla="*/ 3 h 135"/>
                <a:gd name="T2" fmla="*/ 38 w 192"/>
                <a:gd name="T3" fmla="*/ 0 h 135"/>
                <a:gd name="T4" fmla="*/ 25 w 192"/>
                <a:gd name="T5" fmla="*/ 1 h 135"/>
                <a:gd name="T6" fmla="*/ 12 w 192"/>
                <a:gd name="T7" fmla="*/ 5 h 135"/>
                <a:gd name="T8" fmla="*/ 0 w 192"/>
                <a:gd name="T9" fmla="*/ 8 h 135"/>
                <a:gd name="T10" fmla="*/ 3 w 192"/>
                <a:gd name="T11" fmla="*/ 11 h 135"/>
                <a:gd name="T12" fmla="*/ 1 w 192"/>
                <a:gd name="T13" fmla="*/ 12 h 135"/>
                <a:gd name="T14" fmla="*/ 2 w 192"/>
                <a:gd name="T15" fmla="*/ 23 h 135"/>
                <a:gd name="T16" fmla="*/ 7 w 192"/>
                <a:gd name="T17" fmla="*/ 36 h 135"/>
                <a:gd name="T18" fmla="*/ 9 w 192"/>
                <a:gd name="T19" fmla="*/ 46 h 135"/>
                <a:gd name="T20" fmla="*/ 10 w 192"/>
                <a:gd name="T21" fmla="*/ 45 h 135"/>
                <a:gd name="T22" fmla="*/ 23 w 192"/>
                <a:gd name="T23" fmla="*/ 50 h 135"/>
                <a:gd name="T24" fmla="*/ 25 w 192"/>
                <a:gd name="T25" fmla="*/ 53 h 135"/>
                <a:gd name="T26" fmla="*/ 30 w 192"/>
                <a:gd name="T27" fmla="*/ 53 h 135"/>
                <a:gd name="T28" fmla="*/ 37 w 192"/>
                <a:gd name="T29" fmla="*/ 53 h 135"/>
                <a:gd name="T30" fmla="*/ 48 w 192"/>
                <a:gd name="T31" fmla="*/ 62 h 135"/>
                <a:gd name="T32" fmla="*/ 59 w 192"/>
                <a:gd name="T33" fmla="*/ 62 h 135"/>
                <a:gd name="T34" fmla="*/ 61 w 192"/>
                <a:gd name="T35" fmla="*/ 65 h 135"/>
                <a:gd name="T36" fmla="*/ 70 w 192"/>
                <a:gd name="T37" fmla="*/ 64 h 135"/>
                <a:gd name="T38" fmla="*/ 85 w 192"/>
                <a:gd name="T39" fmla="*/ 67 h 135"/>
                <a:gd name="T40" fmla="*/ 86 w 192"/>
                <a:gd name="T41" fmla="*/ 63 h 135"/>
                <a:gd name="T42" fmla="*/ 95 w 192"/>
                <a:gd name="T43" fmla="*/ 51 h 135"/>
                <a:gd name="T44" fmla="*/ 96 w 192"/>
                <a:gd name="T45" fmla="*/ 45 h 135"/>
                <a:gd name="T46" fmla="*/ 91 w 192"/>
                <a:gd name="T47" fmla="*/ 33 h 135"/>
                <a:gd name="T48" fmla="*/ 85 w 192"/>
                <a:gd name="T49" fmla="*/ 29 h 135"/>
                <a:gd name="T50" fmla="*/ 91 w 192"/>
                <a:gd name="T51" fmla="*/ 21 h 135"/>
                <a:gd name="T52" fmla="*/ 84 w 192"/>
                <a:gd name="T53" fmla="*/ 6 h 135"/>
                <a:gd name="T54" fmla="*/ 66 w 192"/>
                <a:gd name="T55" fmla="*/ 5 h 135"/>
                <a:gd name="T56" fmla="*/ 49 w 192"/>
                <a:gd name="T57" fmla="*/ 3 h 135"/>
                <a:gd name="T58" fmla="*/ 40 w 192"/>
                <a:gd name="T59" fmla="*/ 3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6" name="AutoShape 376"/>
            <p:cNvSpPr>
              <a:spLocks/>
            </p:cNvSpPr>
            <p:nvPr/>
          </p:nvSpPr>
          <p:spPr bwMode="gray">
            <a:xfrm>
              <a:off x="3918201" y="829084"/>
              <a:ext cx="212598" cy="125823"/>
            </a:xfrm>
            <a:custGeom>
              <a:avLst/>
              <a:gdLst>
                <a:gd name="T0" fmla="*/ 86 w 187"/>
                <a:gd name="T1" fmla="*/ 46 h 112"/>
                <a:gd name="T2" fmla="*/ 84 w 187"/>
                <a:gd name="T3" fmla="*/ 55 h 112"/>
                <a:gd name="T4" fmla="*/ 66 w 187"/>
                <a:gd name="T5" fmla="*/ 51 h 112"/>
                <a:gd name="T6" fmla="*/ 50 w 187"/>
                <a:gd name="T7" fmla="*/ 56 h 112"/>
                <a:gd name="T8" fmla="*/ 39 w 187"/>
                <a:gd name="T9" fmla="*/ 54 h 112"/>
                <a:gd name="T10" fmla="*/ 28 w 187"/>
                <a:gd name="T11" fmla="*/ 52 h 112"/>
                <a:gd name="T12" fmla="*/ 26 w 187"/>
                <a:gd name="T13" fmla="*/ 49 h 112"/>
                <a:gd name="T14" fmla="*/ 25 w 187"/>
                <a:gd name="T15" fmla="*/ 45 h 112"/>
                <a:gd name="T16" fmla="*/ 21 w 187"/>
                <a:gd name="T17" fmla="*/ 44 h 112"/>
                <a:gd name="T18" fmla="*/ 18 w 187"/>
                <a:gd name="T19" fmla="*/ 43 h 112"/>
                <a:gd name="T20" fmla="*/ 14 w 187"/>
                <a:gd name="T21" fmla="*/ 41 h 112"/>
                <a:gd name="T22" fmla="*/ 0 w 187"/>
                <a:gd name="T23" fmla="*/ 26 h 112"/>
                <a:gd name="T24" fmla="*/ 5 w 187"/>
                <a:gd name="T25" fmla="*/ 24 h 112"/>
                <a:gd name="T26" fmla="*/ 13 w 187"/>
                <a:gd name="T27" fmla="*/ 13 h 112"/>
                <a:gd name="T28" fmla="*/ 23 w 187"/>
                <a:gd name="T29" fmla="*/ 4 h 112"/>
                <a:gd name="T30" fmla="*/ 23 w 187"/>
                <a:gd name="T31" fmla="*/ 4 h 112"/>
                <a:gd name="T32" fmla="*/ 41 w 187"/>
                <a:gd name="T33" fmla="*/ 6 h 112"/>
                <a:gd name="T34" fmla="*/ 57 w 187"/>
                <a:gd name="T35" fmla="*/ 0 h 112"/>
                <a:gd name="T36" fmla="*/ 59 w 187"/>
                <a:gd name="T37" fmla="*/ 0 h 112"/>
                <a:gd name="T38" fmla="*/ 66 w 187"/>
                <a:gd name="T39" fmla="*/ 7 h 112"/>
                <a:gd name="T40" fmla="*/ 73 w 187"/>
                <a:gd name="T41" fmla="*/ 14 h 112"/>
                <a:gd name="T42" fmla="*/ 76 w 187"/>
                <a:gd name="T43" fmla="*/ 25 h 112"/>
                <a:gd name="T44" fmla="*/ 79 w 187"/>
                <a:gd name="T45" fmla="*/ 35 h 112"/>
                <a:gd name="T46" fmla="*/ 87 w 187"/>
                <a:gd name="T47" fmla="*/ 35 h 112"/>
                <a:gd name="T48" fmla="*/ 93 w 187"/>
                <a:gd name="T49" fmla="*/ 37 h 112"/>
                <a:gd name="T50" fmla="*/ 93 w 187"/>
                <a:gd name="T51" fmla="*/ 40 h 112"/>
                <a:gd name="T52" fmla="*/ 89 w 187"/>
                <a:gd name="T53" fmla="*/ 42 h 112"/>
                <a:gd name="T54" fmla="*/ 87 w 187"/>
                <a:gd name="T55" fmla="*/ 41 h 112"/>
                <a:gd name="T56" fmla="*/ 86 w 187"/>
                <a:gd name="T57" fmla="*/ 46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7" name="AutoShape 377"/>
            <p:cNvSpPr>
              <a:spLocks/>
            </p:cNvSpPr>
            <p:nvPr/>
          </p:nvSpPr>
          <p:spPr bwMode="gray">
            <a:xfrm>
              <a:off x="3730749" y="757185"/>
              <a:ext cx="146304" cy="62912"/>
            </a:xfrm>
            <a:custGeom>
              <a:avLst/>
              <a:gdLst>
                <a:gd name="T0" fmla="*/ 52 w 127"/>
                <a:gd name="T1" fmla="*/ 8 h 58"/>
                <a:gd name="T2" fmla="*/ 64 w 127"/>
                <a:gd name="T3" fmla="*/ 16 h 58"/>
                <a:gd name="T4" fmla="*/ 63 w 127"/>
                <a:gd name="T5" fmla="*/ 17 h 58"/>
                <a:gd name="T6" fmla="*/ 60 w 127"/>
                <a:gd name="T7" fmla="*/ 20 h 58"/>
                <a:gd name="T8" fmla="*/ 58 w 127"/>
                <a:gd name="T9" fmla="*/ 20 h 58"/>
                <a:gd name="T10" fmla="*/ 58 w 127"/>
                <a:gd name="T11" fmla="*/ 22 h 58"/>
                <a:gd name="T12" fmla="*/ 55 w 127"/>
                <a:gd name="T13" fmla="*/ 25 h 58"/>
                <a:gd name="T14" fmla="*/ 49 w 127"/>
                <a:gd name="T15" fmla="*/ 26 h 58"/>
                <a:gd name="T16" fmla="*/ 46 w 127"/>
                <a:gd name="T17" fmla="*/ 26 h 58"/>
                <a:gd name="T18" fmla="*/ 43 w 127"/>
                <a:gd name="T19" fmla="*/ 26 h 58"/>
                <a:gd name="T20" fmla="*/ 28 w 127"/>
                <a:gd name="T21" fmla="*/ 24 h 58"/>
                <a:gd name="T22" fmla="*/ 22 w 127"/>
                <a:gd name="T23" fmla="*/ 28 h 58"/>
                <a:gd name="T24" fmla="*/ 16 w 127"/>
                <a:gd name="T25" fmla="*/ 26 h 58"/>
                <a:gd name="T26" fmla="*/ 3 w 127"/>
                <a:gd name="T27" fmla="*/ 13 h 58"/>
                <a:gd name="T28" fmla="*/ 0 w 127"/>
                <a:gd name="T29" fmla="*/ 9 h 58"/>
                <a:gd name="T30" fmla="*/ 22 w 127"/>
                <a:gd name="T31" fmla="*/ 0 h 58"/>
                <a:gd name="T32" fmla="*/ 24 w 127"/>
                <a:gd name="T33" fmla="*/ 1 h 58"/>
                <a:gd name="T34" fmla="*/ 25 w 127"/>
                <a:gd name="T35" fmla="*/ 0 h 58"/>
                <a:gd name="T36" fmla="*/ 38 w 127"/>
                <a:gd name="T37" fmla="*/ 5 h 58"/>
                <a:gd name="T38" fmla="*/ 40 w 127"/>
                <a:gd name="T39" fmla="*/ 8 h 58"/>
                <a:gd name="T40" fmla="*/ 45 w 127"/>
                <a:gd name="T41" fmla="*/ 8 h 58"/>
                <a:gd name="T42" fmla="*/ 52 w 127"/>
                <a:gd name="T43" fmla="*/ 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8" name="AutoShape 378"/>
            <p:cNvSpPr>
              <a:spLocks/>
            </p:cNvSpPr>
            <p:nvPr/>
          </p:nvSpPr>
          <p:spPr bwMode="gray">
            <a:xfrm>
              <a:off x="3520437" y="745951"/>
              <a:ext cx="77724" cy="47184"/>
            </a:xfrm>
            <a:custGeom>
              <a:avLst/>
              <a:gdLst>
                <a:gd name="T0" fmla="*/ 8 w 70"/>
                <a:gd name="T1" fmla="*/ 0 h 43"/>
                <a:gd name="T2" fmla="*/ 0 w 70"/>
                <a:gd name="T3" fmla="*/ 3 h 43"/>
                <a:gd name="T4" fmla="*/ 3 w 70"/>
                <a:gd name="T5" fmla="*/ 7 h 43"/>
                <a:gd name="T6" fmla="*/ 16 w 70"/>
                <a:gd name="T7" fmla="*/ 15 h 43"/>
                <a:gd name="T8" fmla="*/ 20 w 70"/>
                <a:gd name="T9" fmla="*/ 15 h 43"/>
                <a:gd name="T10" fmla="*/ 21 w 70"/>
                <a:gd name="T11" fmla="*/ 16 h 43"/>
                <a:gd name="T12" fmla="*/ 30 w 70"/>
                <a:gd name="T13" fmla="*/ 21 h 43"/>
                <a:gd name="T14" fmla="*/ 31 w 70"/>
                <a:gd name="T15" fmla="*/ 21 h 43"/>
                <a:gd name="T16" fmla="*/ 31 w 70"/>
                <a:gd name="T17" fmla="*/ 19 h 43"/>
                <a:gd name="T18" fmla="*/ 33 w 70"/>
                <a:gd name="T19" fmla="*/ 14 h 43"/>
                <a:gd name="T20" fmla="*/ 34 w 70"/>
                <a:gd name="T21" fmla="*/ 8 h 43"/>
                <a:gd name="T22" fmla="*/ 32 w 70"/>
                <a:gd name="T23" fmla="*/ 7 h 43"/>
                <a:gd name="T24" fmla="*/ 29 w 70"/>
                <a:gd name="T25" fmla="*/ 4 h 43"/>
                <a:gd name="T26" fmla="*/ 27 w 70"/>
                <a:gd name="T27" fmla="*/ 0 h 43"/>
                <a:gd name="T28" fmla="*/ 15 w 70"/>
                <a:gd name="T29" fmla="*/ 0 h 43"/>
                <a:gd name="T30" fmla="*/ 8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9" name="AutoShape 379"/>
            <p:cNvSpPr>
              <a:spLocks/>
            </p:cNvSpPr>
            <p:nvPr/>
          </p:nvSpPr>
          <p:spPr bwMode="gray">
            <a:xfrm>
              <a:off x="3595875" y="651584"/>
              <a:ext cx="189738" cy="202216"/>
            </a:xfrm>
            <a:custGeom>
              <a:avLst/>
              <a:gdLst>
                <a:gd name="T0" fmla="*/ 20 w 167"/>
                <a:gd name="T1" fmla="*/ 16 h 180"/>
                <a:gd name="T2" fmla="*/ 21 w 167"/>
                <a:gd name="T3" fmla="*/ 17 h 180"/>
                <a:gd name="T4" fmla="*/ 21 w 167"/>
                <a:gd name="T5" fmla="*/ 15 h 180"/>
                <a:gd name="T6" fmla="*/ 25 w 167"/>
                <a:gd name="T7" fmla="*/ 12 h 180"/>
                <a:gd name="T8" fmla="*/ 32 w 167"/>
                <a:gd name="T9" fmla="*/ 15 h 180"/>
                <a:gd name="T10" fmla="*/ 28 w 167"/>
                <a:gd name="T11" fmla="*/ 12 h 180"/>
                <a:gd name="T12" fmla="*/ 25 w 167"/>
                <a:gd name="T13" fmla="*/ 7 h 180"/>
                <a:gd name="T14" fmla="*/ 24 w 167"/>
                <a:gd name="T15" fmla="*/ 6 h 180"/>
                <a:gd name="T16" fmla="*/ 22 w 167"/>
                <a:gd name="T17" fmla="*/ 0 h 180"/>
                <a:gd name="T18" fmla="*/ 29 w 167"/>
                <a:gd name="T19" fmla="*/ 1 h 180"/>
                <a:gd name="T20" fmla="*/ 32 w 167"/>
                <a:gd name="T21" fmla="*/ 1 h 180"/>
                <a:gd name="T22" fmla="*/ 33 w 167"/>
                <a:gd name="T23" fmla="*/ 5 h 180"/>
                <a:gd name="T24" fmla="*/ 44 w 167"/>
                <a:gd name="T25" fmla="*/ 6 h 180"/>
                <a:gd name="T26" fmla="*/ 43 w 167"/>
                <a:gd name="T27" fmla="*/ 10 h 180"/>
                <a:gd name="T28" fmla="*/ 46 w 167"/>
                <a:gd name="T29" fmla="*/ 11 h 180"/>
                <a:gd name="T30" fmla="*/ 59 w 167"/>
                <a:gd name="T31" fmla="*/ 5 h 180"/>
                <a:gd name="T32" fmla="*/ 59 w 167"/>
                <a:gd name="T33" fmla="*/ 6 h 180"/>
                <a:gd name="T34" fmla="*/ 70 w 167"/>
                <a:gd name="T35" fmla="*/ 10 h 180"/>
                <a:gd name="T36" fmla="*/ 74 w 167"/>
                <a:gd name="T37" fmla="*/ 10 h 180"/>
                <a:gd name="T38" fmla="*/ 78 w 167"/>
                <a:gd name="T39" fmla="*/ 13 h 180"/>
                <a:gd name="T40" fmla="*/ 75 w 167"/>
                <a:gd name="T41" fmla="*/ 14 h 180"/>
                <a:gd name="T42" fmla="*/ 76 w 167"/>
                <a:gd name="T43" fmla="*/ 25 h 180"/>
                <a:gd name="T44" fmla="*/ 81 w 167"/>
                <a:gd name="T45" fmla="*/ 38 h 180"/>
                <a:gd name="T46" fmla="*/ 83 w 167"/>
                <a:gd name="T47" fmla="*/ 48 h 180"/>
                <a:gd name="T48" fmla="*/ 81 w 167"/>
                <a:gd name="T49" fmla="*/ 46 h 180"/>
                <a:gd name="T50" fmla="*/ 59 w 167"/>
                <a:gd name="T51" fmla="*/ 55 h 180"/>
                <a:gd name="T52" fmla="*/ 62 w 167"/>
                <a:gd name="T53" fmla="*/ 60 h 180"/>
                <a:gd name="T54" fmla="*/ 75 w 167"/>
                <a:gd name="T55" fmla="*/ 73 h 180"/>
                <a:gd name="T56" fmla="*/ 68 w 167"/>
                <a:gd name="T57" fmla="*/ 80 h 180"/>
                <a:gd name="T58" fmla="*/ 69 w 167"/>
                <a:gd name="T59" fmla="*/ 86 h 180"/>
                <a:gd name="T60" fmla="*/ 66 w 167"/>
                <a:gd name="T61" fmla="*/ 88 h 180"/>
                <a:gd name="T62" fmla="*/ 55 w 167"/>
                <a:gd name="T63" fmla="*/ 88 h 180"/>
                <a:gd name="T64" fmla="*/ 47 w 167"/>
                <a:gd name="T65" fmla="*/ 88 h 180"/>
                <a:gd name="T66" fmla="*/ 44 w 167"/>
                <a:gd name="T67" fmla="*/ 90 h 180"/>
                <a:gd name="T68" fmla="*/ 35 w 167"/>
                <a:gd name="T69" fmla="*/ 88 h 180"/>
                <a:gd name="T70" fmla="*/ 26 w 167"/>
                <a:gd name="T71" fmla="*/ 86 h 180"/>
                <a:gd name="T72" fmla="*/ 16 w 167"/>
                <a:gd name="T73" fmla="*/ 88 h 180"/>
                <a:gd name="T74" fmla="*/ 20 w 167"/>
                <a:gd name="T75" fmla="*/ 70 h 180"/>
                <a:gd name="T76" fmla="*/ 5 w 167"/>
                <a:gd name="T77" fmla="*/ 65 h 180"/>
                <a:gd name="T78" fmla="*/ 3 w 167"/>
                <a:gd name="T79" fmla="*/ 65 h 180"/>
                <a:gd name="T80" fmla="*/ 3 w 167"/>
                <a:gd name="T81" fmla="*/ 63 h 180"/>
                <a:gd name="T82" fmla="*/ 1 w 167"/>
                <a:gd name="T83" fmla="*/ 56 h 180"/>
                <a:gd name="T84" fmla="*/ 2 w 167"/>
                <a:gd name="T85" fmla="*/ 50 h 180"/>
                <a:gd name="T86" fmla="*/ 0 w 167"/>
                <a:gd name="T87" fmla="*/ 49 h 180"/>
                <a:gd name="T88" fmla="*/ 1 w 167"/>
                <a:gd name="T89" fmla="*/ 36 h 180"/>
                <a:gd name="T90" fmla="*/ 9 w 167"/>
                <a:gd name="T91" fmla="*/ 31 h 180"/>
                <a:gd name="T92" fmla="*/ 6 w 167"/>
                <a:gd name="T93" fmla="*/ 26 h 180"/>
                <a:gd name="T94" fmla="*/ 10 w 167"/>
                <a:gd name="T95" fmla="*/ 20 h 180"/>
                <a:gd name="T96" fmla="*/ 8 w 167"/>
                <a:gd name="T97" fmla="*/ 19 h 180"/>
                <a:gd name="T98" fmla="*/ 10 w 167"/>
                <a:gd name="T99" fmla="*/ 14 h 180"/>
                <a:gd name="T100" fmla="*/ 20 w 167"/>
                <a:gd name="T101" fmla="*/ 16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0" name="AutoShape 380"/>
            <p:cNvSpPr>
              <a:spLocks/>
            </p:cNvSpPr>
            <p:nvPr/>
          </p:nvSpPr>
          <p:spPr bwMode="gray">
            <a:xfrm>
              <a:off x="3739893" y="660571"/>
              <a:ext cx="13716" cy="4494"/>
            </a:xfrm>
            <a:custGeom>
              <a:avLst/>
              <a:gdLst>
                <a:gd name="T0" fmla="*/ 0 w 12"/>
                <a:gd name="T1" fmla="*/ 2 h 5"/>
                <a:gd name="T2" fmla="*/ 6 w 12"/>
                <a:gd name="T3" fmla="*/ 2 h 5"/>
                <a:gd name="T4" fmla="*/ 3 w 12"/>
                <a:gd name="T5" fmla="*/ 0 h 5"/>
                <a:gd name="T6" fmla="*/ 0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1" name="AutoShape 381"/>
            <p:cNvSpPr>
              <a:spLocks/>
            </p:cNvSpPr>
            <p:nvPr/>
          </p:nvSpPr>
          <p:spPr bwMode="gray">
            <a:xfrm>
              <a:off x="3591303" y="777407"/>
              <a:ext cx="11430" cy="20222"/>
            </a:xfrm>
            <a:custGeom>
              <a:avLst/>
              <a:gdLst>
                <a:gd name="T0" fmla="*/ 3 w 11"/>
                <a:gd name="T1" fmla="*/ 0 h 17"/>
                <a:gd name="T2" fmla="*/ 1 w 11"/>
                <a:gd name="T3" fmla="*/ 6 h 17"/>
                <a:gd name="T4" fmla="*/ 1 w 11"/>
                <a:gd name="T5" fmla="*/ 8 h 17"/>
                <a:gd name="T6" fmla="*/ 0 w 11"/>
                <a:gd name="T7" fmla="*/ 8 h 17"/>
                <a:gd name="T8" fmla="*/ 5 w 11"/>
                <a:gd name="T9" fmla="*/ 9 h 17"/>
                <a:gd name="T10" fmla="*/ 5 w 11"/>
                <a:gd name="T11" fmla="*/ 8 h 17"/>
                <a:gd name="T12" fmla="*/ 3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2" name="AutoShape 382"/>
            <p:cNvSpPr>
              <a:spLocks/>
            </p:cNvSpPr>
            <p:nvPr/>
          </p:nvSpPr>
          <p:spPr bwMode="gray">
            <a:xfrm>
              <a:off x="4048503" y="813356"/>
              <a:ext cx="98298" cy="98861"/>
            </a:xfrm>
            <a:custGeom>
              <a:avLst/>
              <a:gdLst>
                <a:gd name="T0" fmla="*/ 9 w 87"/>
                <a:gd name="T1" fmla="*/ 0 h 86"/>
                <a:gd name="T2" fmla="*/ 0 w 87"/>
                <a:gd name="T3" fmla="*/ 7 h 86"/>
                <a:gd name="T4" fmla="*/ 1 w 87"/>
                <a:gd name="T5" fmla="*/ 7 h 86"/>
                <a:gd name="T6" fmla="*/ 8 w 87"/>
                <a:gd name="T7" fmla="*/ 14 h 86"/>
                <a:gd name="T8" fmla="*/ 16 w 87"/>
                <a:gd name="T9" fmla="*/ 21 h 86"/>
                <a:gd name="T10" fmla="*/ 19 w 87"/>
                <a:gd name="T11" fmla="*/ 32 h 86"/>
                <a:gd name="T12" fmla="*/ 22 w 87"/>
                <a:gd name="T13" fmla="*/ 42 h 86"/>
                <a:gd name="T14" fmla="*/ 29 w 87"/>
                <a:gd name="T15" fmla="*/ 42 h 86"/>
                <a:gd name="T16" fmla="*/ 35 w 87"/>
                <a:gd name="T17" fmla="*/ 44 h 86"/>
                <a:gd name="T18" fmla="*/ 35 w 87"/>
                <a:gd name="T19" fmla="*/ 38 h 86"/>
                <a:gd name="T20" fmla="*/ 43 w 87"/>
                <a:gd name="T21" fmla="*/ 31 h 86"/>
                <a:gd name="T22" fmla="*/ 35 w 87"/>
                <a:gd name="T23" fmla="*/ 23 h 86"/>
                <a:gd name="T24" fmla="*/ 28 w 87"/>
                <a:gd name="T25" fmla="*/ 16 h 86"/>
                <a:gd name="T26" fmla="*/ 20 w 87"/>
                <a:gd name="T27" fmla="*/ 9 h 86"/>
                <a:gd name="T28" fmla="*/ 12 w 87"/>
                <a:gd name="T29" fmla="*/ 1 h 86"/>
                <a:gd name="T30" fmla="*/ 9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3" name="AutoShape 383"/>
            <p:cNvSpPr>
              <a:spLocks/>
            </p:cNvSpPr>
            <p:nvPr/>
          </p:nvSpPr>
          <p:spPr bwMode="gray">
            <a:xfrm>
              <a:off x="3566157" y="249399"/>
              <a:ext cx="457200" cy="319051"/>
            </a:xfrm>
            <a:custGeom>
              <a:avLst/>
              <a:gdLst>
                <a:gd name="T0" fmla="*/ 117 w 400"/>
                <a:gd name="T1" fmla="*/ 15 h 283"/>
                <a:gd name="T2" fmla="*/ 114 w 400"/>
                <a:gd name="T3" fmla="*/ 18 h 283"/>
                <a:gd name="T4" fmla="*/ 114 w 400"/>
                <a:gd name="T5" fmla="*/ 12 h 283"/>
                <a:gd name="T6" fmla="*/ 113 w 400"/>
                <a:gd name="T7" fmla="*/ 15 h 283"/>
                <a:gd name="T8" fmla="*/ 111 w 400"/>
                <a:gd name="T9" fmla="*/ 16 h 283"/>
                <a:gd name="T10" fmla="*/ 110 w 400"/>
                <a:gd name="T11" fmla="*/ 13 h 283"/>
                <a:gd name="T12" fmla="*/ 108 w 400"/>
                <a:gd name="T13" fmla="*/ 16 h 283"/>
                <a:gd name="T14" fmla="*/ 108 w 400"/>
                <a:gd name="T15" fmla="*/ 18 h 283"/>
                <a:gd name="T16" fmla="*/ 102 w 400"/>
                <a:gd name="T17" fmla="*/ 17 h 283"/>
                <a:gd name="T18" fmla="*/ 103 w 400"/>
                <a:gd name="T19" fmla="*/ 19 h 283"/>
                <a:gd name="T20" fmla="*/ 100 w 400"/>
                <a:gd name="T21" fmla="*/ 18 h 283"/>
                <a:gd name="T22" fmla="*/ 98 w 400"/>
                <a:gd name="T23" fmla="*/ 21 h 283"/>
                <a:gd name="T24" fmla="*/ 98 w 400"/>
                <a:gd name="T25" fmla="*/ 24 h 283"/>
                <a:gd name="T26" fmla="*/ 97 w 400"/>
                <a:gd name="T27" fmla="*/ 25 h 283"/>
                <a:gd name="T28" fmla="*/ 88 w 400"/>
                <a:gd name="T29" fmla="*/ 27 h 283"/>
                <a:gd name="T30" fmla="*/ 97 w 400"/>
                <a:gd name="T31" fmla="*/ 28 h 283"/>
                <a:gd name="T32" fmla="*/ 95 w 400"/>
                <a:gd name="T33" fmla="*/ 30 h 283"/>
                <a:gd name="T34" fmla="*/ 89 w 400"/>
                <a:gd name="T35" fmla="*/ 30 h 283"/>
                <a:gd name="T36" fmla="*/ 88 w 400"/>
                <a:gd name="T37" fmla="*/ 30 h 283"/>
                <a:gd name="T38" fmla="*/ 87 w 400"/>
                <a:gd name="T39" fmla="*/ 33 h 283"/>
                <a:gd name="T40" fmla="*/ 87 w 400"/>
                <a:gd name="T41" fmla="*/ 34 h 283"/>
                <a:gd name="T42" fmla="*/ 84 w 400"/>
                <a:gd name="T43" fmla="*/ 31 h 283"/>
                <a:gd name="T44" fmla="*/ 81 w 400"/>
                <a:gd name="T45" fmla="*/ 32 h 283"/>
                <a:gd name="T46" fmla="*/ 76 w 400"/>
                <a:gd name="T47" fmla="*/ 36 h 283"/>
                <a:gd name="T48" fmla="*/ 84 w 400"/>
                <a:gd name="T49" fmla="*/ 35 h 283"/>
                <a:gd name="T50" fmla="*/ 81 w 400"/>
                <a:gd name="T51" fmla="*/ 36 h 283"/>
                <a:gd name="T52" fmla="*/ 82 w 400"/>
                <a:gd name="T53" fmla="*/ 38 h 283"/>
                <a:gd name="T54" fmla="*/ 82 w 400"/>
                <a:gd name="T55" fmla="*/ 39 h 283"/>
                <a:gd name="T56" fmla="*/ 76 w 400"/>
                <a:gd name="T57" fmla="*/ 39 h 283"/>
                <a:gd name="T58" fmla="*/ 76 w 400"/>
                <a:gd name="T59" fmla="*/ 40 h 283"/>
                <a:gd name="T60" fmla="*/ 82 w 400"/>
                <a:gd name="T61" fmla="*/ 42 h 283"/>
                <a:gd name="T62" fmla="*/ 75 w 400"/>
                <a:gd name="T63" fmla="*/ 43 h 283"/>
                <a:gd name="T64" fmla="*/ 69 w 400"/>
                <a:gd name="T65" fmla="*/ 45 h 283"/>
                <a:gd name="T66" fmla="*/ 64 w 400"/>
                <a:gd name="T67" fmla="*/ 48 h 283"/>
                <a:gd name="T68" fmla="*/ 65 w 400"/>
                <a:gd name="T69" fmla="*/ 48 h 283"/>
                <a:gd name="T70" fmla="*/ 62 w 400"/>
                <a:gd name="T71" fmla="*/ 50 h 283"/>
                <a:gd name="T72" fmla="*/ 64 w 400"/>
                <a:gd name="T73" fmla="*/ 51 h 283"/>
                <a:gd name="T74" fmla="*/ 70 w 400"/>
                <a:gd name="T75" fmla="*/ 51 h 283"/>
                <a:gd name="T76" fmla="*/ 61 w 400"/>
                <a:gd name="T77" fmla="*/ 54 h 283"/>
                <a:gd name="T78" fmla="*/ 59 w 400"/>
                <a:gd name="T79" fmla="*/ 57 h 283"/>
                <a:gd name="T80" fmla="*/ 60 w 400"/>
                <a:gd name="T81" fmla="*/ 59 h 283"/>
                <a:gd name="T82" fmla="*/ 60 w 400"/>
                <a:gd name="T83" fmla="*/ 61 h 283"/>
                <a:gd name="T84" fmla="*/ 61 w 400"/>
                <a:gd name="T85" fmla="*/ 62 h 283"/>
                <a:gd name="T86" fmla="*/ 52 w 400"/>
                <a:gd name="T87" fmla="*/ 66 h 283"/>
                <a:gd name="T88" fmla="*/ 52 w 400"/>
                <a:gd name="T89" fmla="*/ 66 h 283"/>
                <a:gd name="T90" fmla="*/ 55 w 400"/>
                <a:gd name="T91" fmla="*/ 65 h 283"/>
                <a:gd name="T92" fmla="*/ 53 w 400"/>
                <a:gd name="T93" fmla="*/ 69 h 283"/>
                <a:gd name="T94" fmla="*/ 49 w 400"/>
                <a:gd name="T95" fmla="*/ 70 h 283"/>
                <a:gd name="T96" fmla="*/ 46 w 400"/>
                <a:gd name="T97" fmla="*/ 71 h 283"/>
                <a:gd name="T98" fmla="*/ 41 w 400"/>
                <a:gd name="T99" fmla="*/ 76 h 283"/>
                <a:gd name="T100" fmla="*/ 39 w 400"/>
                <a:gd name="T101" fmla="*/ 79 h 283"/>
                <a:gd name="T102" fmla="*/ 42 w 400"/>
                <a:gd name="T103" fmla="*/ 81 h 283"/>
                <a:gd name="T104" fmla="*/ 47 w 400"/>
                <a:gd name="T105" fmla="*/ 77 h 283"/>
                <a:gd name="T106" fmla="*/ 50 w 400"/>
                <a:gd name="T107" fmla="*/ 76 h 283"/>
                <a:gd name="T108" fmla="*/ 50 w 400"/>
                <a:gd name="T109" fmla="*/ 79 h 283"/>
                <a:gd name="T110" fmla="*/ 43 w 400"/>
                <a:gd name="T111" fmla="*/ 82 h 283"/>
                <a:gd name="T112" fmla="*/ 40 w 400"/>
                <a:gd name="T113" fmla="*/ 82 h 283"/>
                <a:gd name="T114" fmla="*/ 34 w 400"/>
                <a:gd name="T115" fmla="*/ 81 h 283"/>
                <a:gd name="T116" fmla="*/ 33 w 400"/>
                <a:gd name="T117" fmla="*/ 82 h 283"/>
                <a:gd name="T118" fmla="*/ 28 w 400"/>
                <a:gd name="T119" fmla="*/ 84 h 283"/>
                <a:gd name="T120" fmla="*/ 26 w 400"/>
                <a:gd name="T121" fmla="*/ 87 h 283"/>
                <a:gd name="T122" fmla="*/ 27 w 400"/>
                <a:gd name="T123" fmla="*/ 88 h 283"/>
                <a:gd name="T124" fmla="*/ 25 w 400"/>
                <a:gd name="T125" fmla="*/ 87 h 283"/>
                <a:gd name="T126" fmla="*/ 27 w 400"/>
                <a:gd name="T127" fmla="*/ 90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00"/>
                <a:gd name="T193" fmla="*/ 0 h 283"/>
                <a:gd name="T194" fmla="*/ 400 w 400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4" name="AutoShape 384"/>
            <p:cNvSpPr>
              <a:spLocks/>
            </p:cNvSpPr>
            <p:nvPr/>
          </p:nvSpPr>
          <p:spPr bwMode="gray">
            <a:xfrm>
              <a:off x="3637023" y="58418"/>
              <a:ext cx="171450" cy="71899"/>
            </a:xfrm>
            <a:custGeom>
              <a:avLst/>
              <a:gdLst>
                <a:gd name="T0" fmla="*/ 18 w 149"/>
                <a:gd name="T1" fmla="*/ 3 h 63"/>
                <a:gd name="T2" fmla="*/ 8 w 149"/>
                <a:gd name="T3" fmla="*/ 3 h 63"/>
                <a:gd name="T4" fmla="*/ 0 w 149"/>
                <a:gd name="T5" fmla="*/ 3 h 63"/>
                <a:gd name="T6" fmla="*/ 2 w 149"/>
                <a:gd name="T7" fmla="*/ 7 h 63"/>
                <a:gd name="T8" fmla="*/ 8 w 149"/>
                <a:gd name="T9" fmla="*/ 7 h 63"/>
                <a:gd name="T10" fmla="*/ 8 w 149"/>
                <a:gd name="T11" fmla="*/ 9 h 63"/>
                <a:gd name="T12" fmla="*/ 3 w 149"/>
                <a:gd name="T13" fmla="*/ 10 h 63"/>
                <a:gd name="T14" fmla="*/ 12 w 149"/>
                <a:gd name="T15" fmla="*/ 14 h 63"/>
                <a:gd name="T16" fmla="*/ 20 w 149"/>
                <a:gd name="T17" fmla="*/ 17 h 63"/>
                <a:gd name="T18" fmla="*/ 26 w 149"/>
                <a:gd name="T19" fmla="*/ 14 h 63"/>
                <a:gd name="T20" fmla="*/ 30 w 149"/>
                <a:gd name="T21" fmla="*/ 11 h 63"/>
                <a:gd name="T22" fmla="*/ 31 w 149"/>
                <a:gd name="T23" fmla="*/ 13 h 63"/>
                <a:gd name="T24" fmla="*/ 40 w 149"/>
                <a:gd name="T25" fmla="*/ 12 h 63"/>
                <a:gd name="T26" fmla="*/ 41 w 149"/>
                <a:gd name="T27" fmla="*/ 14 h 63"/>
                <a:gd name="T28" fmla="*/ 23 w 149"/>
                <a:gd name="T29" fmla="*/ 17 h 63"/>
                <a:gd name="T30" fmla="*/ 21 w 149"/>
                <a:gd name="T31" fmla="*/ 20 h 63"/>
                <a:gd name="T32" fmla="*/ 42 w 149"/>
                <a:gd name="T33" fmla="*/ 20 h 63"/>
                <a:gd name="T34" fmla="*/ 34 w 149"/>
                <a:gd name="T35" fmla="*/ 21 h 63"/>
                <a:gd name="T36" fmla="*/ 38 w 149"/>
                <a:gd name="T37" fmla="*/ 22 h 63"/>
                <a:gd name="T38" fmla="*/ 24 w 149"/>
                <a:gd name="T39" fmla="*/ 23 h 63"/>
                <a:gd name="T40" fmla="*/ 39 w 149"/>
                <a:gd name="T41" fmla="*/ 28 h 63"/>
                <a:gd name="T42" fmla="*/ 44 w 149"/>
                <a:gd name="T43" fmla="*/ 32 h 63"/>
                <a:gd name="T44" fmla="*/ 46 w 149"/>
                <a:gd name="T45" fmla="*/ 29 h 63"/>
                <a:gd name="T46" fmla="*/ 53 w 149"/>
                <a:gd name="T47" fmla="*/ 23 h 63"/>
                <a:gd name="T48" fmla="*/ 56 w 149"/>
                <a:gd name="T49" fmla="*/ 18 h 63"/>
                <a:gd name="T50" fmla="*/ 58 w 149"/>
                <a:gd name="T51" fmla="*/ 15 h 63"/>
                <a:gd name="T52" fmla="*/ 75 w 149"/>
                <a:gd name="T53" fmla="*/ 11 h 63"/>
                <a:gd name="T54" fmla="*/ 56 w 149"/>
                <a:gd name="T55" fmla="*/ 8 h 63"/>
                <a:gd name="T56" fmla="*/ 54 w 149"/>
                <a:gd name="T57" fmla="*/ 4 h 63"/>
                <a:gd name="T58" fmla="*/ 48 w 149"/>
                <a:gd name="T59" fmla="*/ 5 h 63"/>
                <a:gd name="T60" fmla="*/ 47 w 149"/>
                <a:gd name="T61" fmla="*/ 3 h 63"/>
                <a:gd name="T62" fmla="*/ 38 w 149"/>
                <a:gd name="T63" fmla="*/ 0 h 63"/>
                <a:gd name="T64" fmla="*/ 39 w 149"/>
                <a:gd name="T65" fmla="*/ 10 h 63"/>
                <a:gd name="T66" fmla="*/ 26 w 149"/>
                <a:gd name="T67" fmla="*/ 2 h 63"/>
                <a:gd name="T68" fmla="*/ 21 w 149"/>
                <a:gd name="T69" fmla="*/ 5 h 63"/>
                <a:gd name="T70" fmla="*/ 16 w 149"/>
                <a:gd name="T71" fmla="*/ 4 h 63"/>
                <a:gd name="T72" fmla="*/ 18 w 149"/>
                <a:gd name="T73" fmla="*/ 3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63"/>
                <a:gd name="T113" fmla="*/ 149 w 149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63">
                  <a:moveTo>
                    <a:pt x="36" y="6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3" y="14"/>
                  </a:lnTo>
                  <a:lnTo>
                    <a:pt x="15" y="13"/>
                  </a:lnTo>
                  <a:lnTo>
                    <a:pt x="16" y="18"/>
                  </a:lnTo>
                  <a:lnTo>
                    <a:pt x="6" y="19"/>
                  </a:lnTo>
                  <a:lnTo>
                    <a:pt x="24" y="27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2"/>
                  </a:lnTo>
                  <a:lnTo>
                    <a:pt x="61" y="26"/>
                  </a:lnTo>
                  <a:lnTo>
                    <a:pt x="79" y="24"/>
                  </a:lnTo>
                  <a:lnTo>
                    <a:pt x="81" y="28"/>
                  </a:lnTo>
                  <a:lnTo>
                    <a:pt x="46" y="34"/>
                  </a:lnTo>
                  <a:lnTo>
                    <a:pt x="42" y="39"/>
                  </a:lnTo>
                  <a:lnTo>
                    <a:pt x="84" y="39"/>
                  </a:lnTo>
                  <a:lnTo>
                    <a:pt x="67" y="42"/>
                  </a:lnTo>
                  <a:lnTo>
                    <a:pt x="75" y="44"/>
                  </a:lnTo>
                  <a:lnTo>
                    <a:pt x="48" y="46"/>
                  </a:lnTo>
                  <a:lnTo>
                    <a:pt x="77" y="55"/>
                  </a:lnTo>
                  <a:lnTo>
                    <a:pt x="88" y="63"/>
                  </a:lnTo>
                  <a:lnTo>
                    <a:pt x="91" y="58"/>
                  </a:lnTo>
                  <a:lnTo>
                    <a:pt x="105" y="45"/>
                  </a:lnTo>
                  <a:lnTo>
                    <a:pt x="112" y="36"/>
                  </a:lnTo>
                  <a:lnTo>
                    <a:pt x="115" y="30"/>
                  </a:lnTo>
                  <a:lnTo>
                    <a:pt x="149" y="22"/>
                  </a:lnTo>
                  <a:lnTo>
                    <a:pt x="111" y="15"/>
                  </a:lnTo>
                  <a:lnTo>
                    <a:pt x="107" y="8"/>
                  </a:lnTo>
                  <a:lnTo>
                    <a:pt x="96" y="10"/>
                  </a:lnTo>
                  <a:lnTo>
                    <a:pt x="94" y="6"/>
                  </a:lnTo>
                  <a:lnTo>
                    <a:pt x="75" y="0"/>
                  </a:lnTo>
                  <a:lnTo>
                    <a:pt x="77" y="20"/>
                  </a:lnTo>
                  <a:lnTo>
                    <a:pt x="52" y="4"/>
                  </a:lnTo>
                  <a:lnTo>
                    <a:pt x="42" y="10"/>
                  </a:lnTo>
                  <a:lnTo>
                    <a:pt x="31" y="7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5" name="AutoShape 385"/>
            <p:cNvSpPr>
              <a:spLocks/>
            </p:cNvSpPr>
            <p:nvPr/>
          </p:nvSpPr>
          <p:spPr bwMode="gray">
            <a:xfrm>
              <a:off x="3749037" y="51677"/>
              <a:ext cx="141732" cy="20222"/>
            </a:xfrm>
            <a:custGeom>
              <a:avLst/>
              <a:gdLst>
                <a:gd name="T0" fmla="*/ 27 w 124"/>
                <a:gd name="T1" fmla="*/ 2 h 19"/>
                <a:gd name="T2" fmla="*/ 11 w 124"/>
                <a:gd name="T3" fmla="*/ 0 h 19"/>
                <a:gd name="T4" fmla="*/ 6 w 124"/>
                <a:gd name="T5" fmla="*/ 1 h 19"/>
                <a:gd name="T6" fmla="*/ 0 w 124"/>
                <a:gd name="T7" fmla="*/ 2 h 19"/>
                <a:gd name="T8" fmla="*/ 0 w 124"/>
                <a:gd name="T9" fmla="*/ 4 h 19"/>
                <a:gd name="T10" fmla="*/ 26 w 124"/>
                <a:gd name="T11" fmla="*/ 6 h 19"/>
                <a:gd name="T12" fmla="*/ 14 w 124"/>
                <a:gd name="T13" fmla="*/ 7 h 19"/>
                <a:gd name="T14" fmla="*/ 32 w 124"/>
                <a:gd name="T15" fmla="*/ 9 h 19"/>
                <a:gd name="T16" fmla="*/ 53 w 124"/>
                <a:gd name="T17" fmla="*/ 8 h 19"/>
                <a:gd name="T18" fmla="*/ 62 w 124"/>
                <a:gd name="T19" fmla="*/ 4 h 19"/>
                <a:gd name="T20" fmla="*/ 57 w 124"/>
                <a:gd name="T21" fmla="*/ 1 h 19"/>
                <a:gd name="T22" fmla="*/ 37 w 124"/>
                <a:gd name="T23" fmla="*/ 1 h 19"/>
                <a:gd name="T24" fmla="*/ 34 w 124"/>
                <a:gd name="T25" fmla="*/ 1 h 19"/>
                <a:gd name="T26" fmla="*/ 31 w 124"/>
                <a:gd name="T27" fmla="*/ 0 h 19"/>
                <a:gd name="T28" fmla="*/ 29 w 124"/>
                <a:gd name="T29" fmla="*/ 1 h 19"/>
                <a:gd name="T30" fmla="*/ 27 w 124"/>
                <a:gd name="T31" fmla="*/ 2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19"/>
                <a:gd name="T50" fmla="*/ 124 w 1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19">
                  <a:moveTo>
                    <a:pt x="54" y="4"/>
                  </a:moveTo>
                  <a:lnTo>
                    <a:pt x="21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51" y="12"/>
                  </a:lnTo>
                  <a:lnTo>
                    <a:pt x="27" y="14"/>
                  </a:lnTo>
                  <a:lnTo>
                    <a:pt x="64" y="19"/>
                  </a:lnTo>
                  <a:lnTo>
                    <a:pt x="106" y="16"/>
                  </a:lnTo>
                  <a:lnTo>
                    <a:pt x="124" y="8"/>
                  </a:lnTo>
                  <a:lnTo>
                    <a:pt x="114" y="3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6" name="AutoShape 386"/>
            <p:cNvSpPr>
              <a:spLocks/>
            </p:cNvSpPr>
            <p:nvPr/>
          </p:nvSpPr>
          <p:spPr bwMode="gray">
            <a:xfrm>
              <a:off x="3801615" y="96614"/>
              <a:ext cx="66294" cy="15728"/>
            </a:xfrm>
            <a:custGeom>
              <a:avLst/>
              <a:gdLst>
                <a:gd name="T0" fmla="*/ 21 w 59"/>
                <a:gd name="T1" fmla="*/ 6 h 14"/>
                <a:gd name="T2" fmla="*/ 12 w 59"/>
                <a:gd name="T3" fmla="*/ 7 h 14"/>
                <a:gd name="T4" fmla="*/ 3 w 59"/>
                <a:gd name="T5" fmla="*/ 6 h 14"/>
                <a:gd name="T6" fmla="*/ 5 w 59"/>
                <a:gd name="T7" fmla="*/ 3 h 14"/>
                <a:gd name="T8" fmla="*/ 0 w 59"/>
                <a:gd name="T9" fmla="*/ 0 h 14"/>
                <a:gd name="T10" fmla="*/ 17 w 59"/>
                <a:gd name="T11" fmla="*/ 0 h 14"/>
                <a:gd name="T12" fmla="*/ 29 w 59"/>
                <a:gd name="T13" fmla="*/ 3 h 14"/>
                <a:gd name="T14" fmla="*/ 21 w 5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4"/>
                <a:gd name="T26" fmla="*/ 59 w 5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4">
                  <a:moveTo>
                    <a:pt x="43" y="12"/>
                  </a:moveTo>
                  <a:lnTo>
                    <a:pt x="24" y="14"/>
                  </a:lnTo>
                  <a:lnTo>
                    <a:pt x="6" y="12"/>
                  </a:lnTo>
                  <a:lnTo>
                    <a:pt x="10" y="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7" name="AutoShape 387"/>
            <p:cNvSpPr>
              <a:spLocks/>
            </p:cNvSpPr>
            <p:nvPr/>
          </p:nvSpPr>
          <p:spPr bwMode="gray">
            <a:xfrm>
              <a:off x="3742179" y="298830"/>
              <a:ext cx="25146" cy="13481"/>
            </a:xfrm>
            <a:custGeom>
              <a:avLst/>
              <a:gdLst>
                <a:gd name="T0" fmla="*/ 6 w 22"/>
                <a:gd name="T1" fmla="*/ 0 h 12"/>
                <a:gd name="T2" fmla="*/ 2 w 22"/>
                <a:gd name="T3" fmla="*/ 6 h 12"/>
                <a:gd name="T4" fmla="*/ 0 w 22"/>
                <a:gd name="T5" fmla="*/ 6 h 12"/>
                <a:gd name="T6" fmla="*/ 5 w 22"/>
                <a:gd name="T7" fmla="*/ 5 h 12"/>
                <a:gd name="T8" fmla="*/ 6 w 22"/>
                <a:gd name="T9" fmla="*/ 6 h 12"/>
                <a:gd name="T10" fmla="*/ 11 w 22"/>
                <a:gd name="T11" fmla="*/ 2 h 12"/>
                <a:gd name="T12" fmla="*/ 7 w 22"/>
                <a:gd name="T13" fmla="*/ 3 h 12"/>
                <a:gd name="T14" fmla="*/ 6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8" name="AutoShape 388"/>
            <p:cNvSpPr>
              <a:spLocks/>
            </p:cNvSpPr>
            <p:nvPr/>
          </p:nvSpPr>
          <p:spPr bwMode="gray">
            <a:xfrm>
              <a:off x="3838191" y="271868"/>
              <a:ext cx="240030" cy="249399"/>
            </a:xfrm>
            <a:custGeom>
              <a:avLst/>
              <a:gdLst>
                <a:gd name="T0" fmla="*/ 88 w 210"/>
                <a:gd name="T1" fmla="*/ 60 h 222"/>
                <a:gd name="T2" fmla="*/ 85 w 210"/>
                <a:gd name="T3" fmla="*/ 56 h 222"/>
                <a:gd name="T4" fmla="*/ 85 w 210"/>
                <a:gd name="T5" fmla="*/ 47 h 222"/>
                <a:gd name="T6" fmla="*/ 74 w 210"/>
                <a:gd name="T7" fmla="*/ 35 h 222"/>
                <a:gd name="T8" fmla="*/ 79 w 210"/>
                <a:gd name="T9" fmla="*/ 27 h 222"/>
                <a:gd name="T10" fmla="*/ 67 w 210"/>
                <a:gd name="T11" fmla="*/ 20 h 222"/>
                <a:gd name="T12" fmla="*/ 66 w 210"/>
                <a:gd name="T13" fmla="*/ 13 h 222"/>
                <a:gd name="T14" fmla="*/ 67 w 210"/>
                <a:gd name="T15" fmla="*/ 11 h 222"/>
                <a:gd name="T16" fmla="*/ 66 w 210"/>
                <a:gd name="T17" fmla="*/ 4 h 222"/>
                <a:gd name="T18" fmla="*/ 53 w 210"/>
                <a:gd name="T19" fmla="*/ 0 h 222"/>
                <a:gd name="T20" fmla="*/ 42 w 210"/>
                <a:gd name="T21" fmla="*/ 5 h 222"/>
                <a:gd name="T22" fmla="*/ 39 w 210"/>
                <a:gd name="T23" fmla="*/ 13 h 222"/>
                <a:gd name="T24" fmla="*/ 34 w 210"/>
                <a:gd name="T25" fmla="*/ 15 h 222"/>
                <a:gd name="T26" fmla="*/ 24 w 210"/>
                <a:gd name="T27" fmla="*/ 14 h 222"/>
                <a:gd name="T28" fmla="*/ 14 w 210"/>
                <a:gd name="T29" fmla="*/ 13 h 222"/>
                <a:gd name="T30" fmla="*/ 5 w 210"/>
                <a:gd name="T31" fmla="*/ 8 h 222"/>
                <a:gd name="T32" fmla="*/ 0 w 210"/>
                <a:gd name="T33" fmla="*/ 11 h 222"/>
                <a:gd name="T34" fmla="*/ 23 w 210"/>
                <a:gd name="T35" fmla="*/ 21 h 222"/>
                <a:gd name="T36" fmla="*/ 31 w 210"/>
                <a:gd name="T37" fmla="*/ 35 h 222"/>
                <a:gd name="T38" fmla="*/ 36 w 210"/>
                <a:gd name="T39" fmla="*/ 45 h 222"/>
                <a:gd name="T40" fmla="*/ 40 w 210"/>
                <a:gd name="T41" fmla="*/ 45 h 222"/>
                <a:gd name="T42" fmla="*/ 44 w 210"/>
                <a:gd name="T43" fmla="*/ 48 h 222"/>
                <a:gd name="T44" fmla="*/ 46 w 210"/>
                <a:gd name="T45" fmla="*/ 56 h 222"/>
                <a:gd name="T46" fmla="*/ 31 w 210"/>
                <a:gd name="T47" fmla="*/ 67 h 222"/>
                <a:gd name="T48" fmla="*/ 26 w 210"/>
                <a:gd name="T49" fmla="*/ 72 h 222"/>
                <a:gd name="T50" fmla="*/ 19 w 210"/>
                <a:gd name="T51" fmla="*/ 76 h 222"/>
                <a:gd name="T52" fmla="*/ 20 w 210"/>
                <a:gd name="T53" fmla="*/ 89 h 222"/>
                <a:gd name="T54" fmla="*/ 23 w 210"/>
                <a:gd name="T55" fmla="*/ 102 h 222"/>
                <a:gd name="T56" fmla="*/ 32 w 210"/>
                <a:gd name="T57" fmla="*/ 105 h 222"/>
                <a:gd name="T58" fmla="*/ 32 w 210"/>
                <a:gd name="T59" fmla="*/ 107 h 222"/>
                <a:gd name="T60" fmla="*/ 36 w 210"/>
                <a:gd name="T61" fmla="*/ 107 h 222"/>
                <a:gd name="T62" fmla="*/ 39 w 210"/>
                <a:gd name="T63" fmla="*/ 111 h 222"/>
                <a:gd name="T64" fmla="*/ 42 w 210"/>
                <a:gd name="T65" fmla="*/ 110 h 222"/>
                <a:gd name="T66" fmla="*/ 63 w 210"/>
                <a:gd name="T67" fmla="*/ 106 h 222"/>
                <a:gd name="T68" fmla="*/ 68 w 210"/>
                <a:gd name="T69" fmla="*/ 104 h 222"/>
                <a:gd name="T70" fmla="*/ 79 w 210"/>
                <a:gd name="T71" fmla="*/ 104 h 222"/>
                <a:gd name="T72" fmla="*/ 86 w 210"/>
                <a:gd name="T73" fmla="*/ 97 h 222"/>
                <a:gd name="T74" fmla="*/ 92 w 210"/>
                <a:gd name="T75" fmla="*/ 90 h 222"/>
                <a:gd name="T76" fmla="*/ 99 w 210"/>
                <a:gd name="T77" fmla="*/ 84 h 222"/>
                <a:gd name="T78" fmla="*/ 105 w 210"/>
                <a:gd name="T79" fmla="*/ 77 h 222"/>
                <a:gd name="T80" fmla="*/ 90 w 210"/>
                <a:gd name="T81" fmla="*/ 68 h 222"/>
                <a:gd name="T82" fmla="*/ 93 w 210"/>
                <a:gd name="T83" fmla="*/ 65 h 222"/>
                <a:gd name="T84" fmla="*/ 88 w 210"/>
                <a:gd name="T85" fmla="*/ 60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9" name="AutoShape 389"/>
            <p:cNvSpPr>
              <a:spLocks/>
            </p:cNvSpPr>
            <p:nvPr/>
          </p:nvSpPr>
          <p:spPr bwMode="gray">
            <a:xfrm>
              <a:off x="3673599" y="856046"/>
              <a:ext cx="4572" cy="449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0" name="AutoShape 390"/>
            <p:cNvSpPr>
              <a:spLocks/>
            </p:cNvSpPr>
            <p:nvPr/>
          </p:nvSpPr>
          <p:spPr bwMode="gray">
            <a:xfrm>
              <a:off x="3675885" y="811109"/>
              <a:ext cx="166878" cy="67405"/>
            </a:xfrm>
            <a:custGeom>
              <a:avLst/>
              <a:gdLst>
                <a:gd name="T0" fmla="*/ 25 w 146"/>
                <a:gd name="T1" fmla="*/ 24 h 59"/>
                <a:gd name="T2" fmla="*/ 15 w 146"/>
                <a:gd name="T3" fmla="*/ 26 h 59"/>
                <a:gd name="T4" fmla="*/ 9 w 146"/>
                <a:gd name="T5" fmla="*/ 25 h 59"/>
                <a:gd name="T6" fmla="*/ 1 w 146"/>
                <a:gd name="T7" fmla="*/ 23 h 59"/>
                <a:gd name="T8" fmla="*/ 1 w 146"/>
                <a:gd name="T9" fmla="*/ 23 h 59"/>
                <a:gd name="T10" fmla="*/ 1 w 146"/>
                <a:gd name="T11" fmla="*/ 22 h 59"/>
                <a:gd name="T12" fmla="*/ 0 w 146"/>
                <a:gd name="T13" fmla="*/ 20 h 59"/>
                <a:gd name="T14" fmla="*/ 0 w 146"/>
                <a:gd name="T15" fmla="*/ 17 h 59"/>
                <a:gd name="T16" fmla="*/ 6 w 146"/>
                <a:gd name="T17" fmla="*/ 18 h 59"/>
                <a:gd name="T18" fmla="*/ 9 w 146"/>
                <a:gd name="T19" fmla="*/ 19 h 59"/>
                <a:gd name="T20" fmla="*/ 11 w 146"/>
                <a:gd name="T21" fmla="*/ 17 h 59"/>
                <a:gd name="T22" fmla="*/ 19 w 146"/>
                <a:gd name="T23" fmla="*/ 17 h 59"/>
                <a:gd name="T24" fmla="*/ 31 w 146"/>
                <a:gd name="T25" fmla="*/ 17 h 59"/>
                <a:gd name="T26" fmla="*/ 34 w 146"/>
                <a:gd name="T27" fmla="*/ 15 h 59"/>
                <a:gd name="T28" fmla="*/ 33 w 146"/>
                <a:gd name="T29" fmla="*/ 9 h 59"/>
                <a:gd name="T30" fmla="*/ 40 w 146"/>
                <a:gd name="T31" fmla="*/ 2 h 59"/>
                <a:gd name="T32" fmla="*/ 45 w 146"/>
                <a:gd name="T33" fmla="*/ 5 h 59"/>
                <a:gd name="T34" fmla="*/ 51 w 146"/>
                <a:gd name="T35" fmla="*/ 0 h 59"/>
                <a:gd name="T36" fmla="*/ 67 w 146"/>
                <a:gd name="T37" fmla="*/ 2 h 59"/>
                <a:gd name="T38" fmla="*/ 73 w 146"/>
                <a:gd name="T39" fmla="*/ 11 h 59"/>
                <a:gd name="T40" fmla="*/ 70 w 146"/>
                <a:gd name="T41" fmla="*/ 15 h 59"/>
                <a:gd name="T42" fmla="*/ 69 w 146"/>
                <a:gd name="T43" fmla="*/ 16 h 59"/>
                <a:gd name="T44" fmla="*/ 66 w 146"/>
                <a:gd name="T45" fmla="*/ 24 h 59"/>
                <a:gd name="T46" fmla="*/ 64 w 146"/>
                <a:gd name="T47" fmla="*/ 25 h 59"/>
                <a:gd name="T48" fmla="*/ 45 w 146"/>
                <a:gd name="T49" fmla="*/ 30 h 59"/>
                <a:gd name="T50" fmla="*/ 40 w 146"/>
                <a:gd name="T51" fmla="*/ 29 h 59"/>
                <a:gd name="T52" fmla="*/ 25 w 146"/>
                <a:gd name="T53" fmla="*/ 24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1" name="AutoShape 391"/>
            <p:cNvSpPr>
              <a:spLocks/>
            </p:cNvSpPr>
            <p:nvPr/>
          </p:nvSpPr>
          <p:spPr bwMode="gray">
            <a:xfrm>
              <a:off x="3817617" y="909970"/>
              <a:ext cx="91440" cy="74146"/>
            </a:xfrm>
            <a:custGeom>
              <a:avLst/>
              <a:gdLst>
                <a:gd name="T0" fmla="*/ 35 w 79"/>
                <a:gd name="T1" fmla="*/ 5 h 66"/>
                <a:gd name="T2" fmla="*/ 35 w 79"/>
                <a:gd name="T3" fmla="*/ 6 h 66"/>
                <a:gd name="T4" fmla="*/ 35 w 79"/>
                <a:gd name="T5" fmla="*/ 8 h 66"/>
                <a:gd name="T6" fmla="*/ 33 w 79"/>
                <a:gd name="T7" fmla="*/ 10 h 66"/>
                <a:gd name="T8" fmla="*/ 34 w 79"/>
                <a:gd name="T9" fmla="*/ 11 h 66"/>
                <a:gd name="T10" fmla="*/ 35 w 79"/>
                <a:gd name="T11" fmla="*/ 12 h 66"/>
                <a:gd name="T12" fmla="*/ 40 w 79"/>
                <a:gd name="T13" fmla="*/ 15 h 66"/>
                <a:gd name="T14" fmla="*/ 36 w 79"/>
                <a:gd name="T15" fmla="*/ 17 h 66"/>
                <a:gd name="T16" fmla="*/ 38 w 79"/>
                <a:gd name="T17" fmla="*/ 18 h 66"/>
                <a:gd name="T18" fmla="*/ 38 w 79"/>
                <a:gd name="T19" fmla="*/ 21 h 66"/>
                <a:gd name="T20" fmla="*/ 33 w 79"/>
                <a:gd name="T21" fmla="*/ 22 h 66"/>
                <a:gd name="T22" fmla="*/ 35 w 79"/>
                <a:gd name="T23" fmla="*/ 24 h 66"/>
                <a:gd name="T24" fmla="*/ 34 w 79"/>
                <a:gd name="T25" fmla="*/ 26 h 66"/>
                <a:gd name="T26" fmla="*/ 32 w 79"/>
                <a:gd name="T27" fmla="*/ 24 h 66"/>
                <a:gd name="T28" fmla="*/ 30 w 79"/>
                <a:gd name="T29" fmla="*/ 27 h 66"/>
                <a:gd name="T30" fmla="*/ 29 w 79"/>
                <a:gd name="T31" fmla="*/ 29 h 66"/>
                <a:gd name="T32" fmla="*/ 31 w 79"/>
                <a:gd name="T33" fmla="*/ 33 h 66"/>
                <a:gd name="T34" fmla="*/ 29 w 79"/>
                <a:gd name="T35" fmla="*/ 33 h 66"/>
                <a:gd name="T36" fmla="*/ 26 w 79"/>
                <a:gd name="T37" fmla="*/ 33 h 66"/>
                <a:gd name="T38" fmla="*/ 23 w 79"/>
                <a:gd name="T39" fmla="*/ 30 h 66"/>
                <a:gd name="T40" fmla="*/ 21 w 79"/>
                <a:gd name="T41" fmla="*/ 29 h 66"/>
                <a:gd name="T42" fmla="*/ 21 w 79"/>
                <a:gd name="T43" fmla="*/ 27 h 66"/>
                <a:gd name="T44" fmla="*/ 17 w 79"/>
                <a:gd name="T45" fmla="*/ 24 h 66"/>
                <a:gd name="T46" fmla="*/ 16 w 79"/>
                <a:gd name="T47" fmla="*/ 23 h 66"/>
                <a:gd name="T48" fmla="*/ 14 w 79"/>
                <a:gd name="T49" fmla="*/ 21 h 66"/>
                <a:gd name="T50" fmla="*/ 6 w 79"/>
                <a:gd name="T51" fmla="*/ 14 h 66"/>
                <a:gd name="T52" fmla="*/ 6 w 79"/>
                <a:gd name="T53" fmla="*/ 13 h 66"/>
                <a:gd name="T54" fmla="*/ 5 w 79"/>
                <a:gd name="T55" fmla="*/ 13 h 66"/>
                <a:gd name="T56" fmla="*/ 2 w 79"/>
                <a:gd name="T57" fmla="*/ 8 h 66"/>
                <a:gd name="T58" fmla="*/ 1 w 79"/>
                <a:gd name="T59" fmla="*/ 6 h 66"/>
                <a:gd name="T60" fmla="*/ 0 w 79"/>
                <a:gd name="T61" fmla="*/ 1 h 66"/>
                <a:gd name="T62" fmla="*/ 2 w 79"/>
                <a:gd name="T63" fmla="*/ 1 h 66"/>
                <a:gd name="T64" fmla="*/ 5 w 79"/>
                <a:gd name="T65" fmla="*/ 3 h 66"/>
                <a:gd name="T66" fmla="*/ 7 w 79"/>
                <a:gd name="T67" fmla="*/ 1 h 66"/>
                <a:gd name="T68" fmla="*/ 11 w 79"/>
                <a:gd name="T69" fmla="*/ 0 h 66"/>
                <a:gd name="T70" fmla="*/ 14 w 79"/>
                <a:gd name="T71" fmla="*/ 1 h 66"/>
                <a:gd name="T72" fmla="*/ 20 w 79"/>
                <a:gd name="T73" fmla="*/ 2 h 66"/>
                <a:gd name="T74" fmla="*/ 22 w 79"/>
                <a:gd name="T75" fmla="*/ 1 h 66"/>
                <a:gd name="T76" fmla="*/ 23 w 79"/>
                <a:gd name="T77" fmla="*/ 2 h 66"/>
                <a:gd name="T78" fmla="*/ 24 w 79"/>
                <a:gd name="T79" fmla="*/ 2 h 66"/>
                <a:gd name="T80" fmla="*/ 26 w 79"/>
                <a:gd name="T81" fmla="*/ 2 h 66"/>
                <a:gd name="T82" fmla="*/ 28 w 79"/>
                <a:gd name="T83" fmla="*/ 2 h 66"/>
                <a:gd name="T84" fmla="*/ 30 w 79"/>
                <a:gd name="T85" fmla="*/ 4 h 66"/>
                <a:gd name="T86" fmla="*/ 32 w 79"/>
                <a:gd name="T87" fmla="*/ 5 h 66"/>
                <a:gd name="T88" fmla="*/ 35 w 79"/>
                <a:gd name="T89" fmla="*/ 5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2" name="AutoShape 392"/>
            <p:cNvSpPr>
              <a:spLocks/>
            </p:cNvSpPr>
            <p:nvPr/>
          </p:nvSpPr>
          <p:spPr bwMode="gray">
            <a:xfrm>
              <a:off x="3771897" y="874021"/>
              <a:ext cx="128016" cy="101108"/>
            </a:xfrm>
            <a:custGeom>
              <a:avLst/>
              <a:gdLst>
                <a:gd name="T0" fmla="*/ 50 w 113"/>
                <a:gd name="T1" fmla="*/ 20 h 90"/>
                <a:gd name="T2" fmla="*/ 52 w 113"/>
                <a:gd name="T3" fmla="*/ 21 h 90"/>
                <a:gd name="T4" fmla="*/ 53 w 113"/>
                <a:gd name="T5" fmla="*/ 18 h 90"/>
                <a:gd name="T6" fmla="*/ 56 w 113"/>
                <a:gd name="T7" fmla="*/ 17 h 90"/>
                <a:gd name="T8" fmla="*/ 56 w 113"/>
                <a:gd name="T9" fmla="*/ 17 h 90"/>
                <a:gd name="T10" fmla="*/ 53 w 113"/>
                <a:gd name="T11" fmla="*/ 15 h 90"/>
                <a:gd name="T12" fmla="*/ 52 w 113"/>
                <a:gd name="T13" fmla="*/ 15 h 90"/>
                <a:gd name="T14" fmla="*/ 53 w 113"/>
                <a:gd name="T15" fmla="*/ 13 h 90"/>
                <a:gd name="T16" fmla="*/ 51 w 113"/>
                <a:gd name="T17" fmla="*/ 13 h 90"/>
                <a:gd name="T18" fmla="*/ 49 w 113"/>
                <a:gd name="T19" fmla="*/ 9 h 90"/>
                <a:gd name="T20" fmla="*/ 34 w 113"/>
                <a:gd name="T21" fmla="*/ 7 h 90"/>
                <a:gd name="T22" fmla="*/ 25 w 113"/>
                <a:gd name="T23" fmla="*/ 0 h 90"/>
                <a:gd name="T24" fmla="*/ 25 w 113"/>
                <a:gd name="T25" fmla="*/ 1 h 90"/>
                <a:gd name="T26" fmla="*/ 24 w 113"/>
                <a:gd name="T27" fmla="*/ 1 h 90"/>
                <a:gd name="T28" fmla="*/ 24 w 113"/>
                <a:gd name="T29" fmla="*/ 2 h 90"/>
                <a:gd name="T30" fmla="*/ 21 w 113"/>
                <a:gd name="T31" fmla="*/ 2 h 90"/>
                <a:gd name="T32" fmla="*/ 21 w 113"/>
                <a:gd name="T33" fmla="*/ 3 h 90"/>
                <a:gd name="T34" fmla="*/ 17 w 113"/>
                <a:gd name="T35" fmla="*/ 4 h 90"/>
                <a:gd name="T36" fmla="*/ 18 w 113"/>
                <a:gd name="T37" fmla="*/ 6 h 90"/>
                <a:gd name="T38" fmla="*/ 18 w 113"/>
                <a:gd name="T39" fmla="*/ 7 h 90"/>
                <a:gd name="T40" fmla="*/ 19 w 113"/>
                <a:gd name="T41" fmla="*/ 10 h 90"/>
                <a:gd name="T42" fmla="*/ 18 w 113"/>
                <a:gd name="T43" fmla="*/ 10 h 90"/>
                <a:gd name="T44" fmla="*/ 15 w 113"/>
                <a:gd name="T45" fmla="*/ 11 h 90"/>
                <a:gd name="T46" fmla="*/ 15 w 113"/>
                <a:gd name="T47" fmla="*/ 12 h 90"/>
                <a:gd name="T48" fmla="*/ 15 w 113"/>
                <a:gd name="T49" fmla="*/ 13 h 90"/>
                <a:gd name="T50" fmla="*/ 13 w 113"/>
                <a:gd name="T51" fmla="*/ 14 h 90"/>
                <a:gd name="T52" fmla="*/ 10 w 113"/>
                <a:gd name="T53" fmla="*/ 12 h 90"/>
                <a:gd name="T54" fmla="*/ 10 w 113"/>
                <a:gd name="T55" fmla="*/ 13 h 90"/>
                <a:gd name="T56" fmla="*/ 9 w 113"/>
                <a:gd name="T57" fmla="*/ 13 h 90"/>
                <a:gd name="T58" fmla="*/ 8 w 113"/>
                <a:gd name="T59" fmla="*/ 12 h 90"/>
                <a:gd name="T60" fmla="*/ 6 w 113"/>
                <a:gd name="T61" fmla="*/ 13 h 90"/>
                <a:gd name="T62" fmla="*/ 1 w 113"/>
                <a:gd name="T63" fmla="*/ 13 h 90"/>
                <a:gd name="T64" fmla="*/ 0 w 113"/>
                <a:gd name="T65" fmla="*/ 12 h 90"/>
                <a:gd name="T66" fmla="*/ 1 w 113"/>
                <a:gd name="T67" fmla="*/ 16 h 90"/>
                <a:gd name="T68" fmla="*/ 4 w 113"/>
                <a:gd name="T69" fmla="*/ 20 h 90"/>
                <a:gd name="T70" fmla="*/ 6 w 113"/>
                <a:gd name="T71" fmla="*/ 17 h 90"/>
                <a:gd name="T72" fmla="*/ 13 w 113"/>
                <a:gd name="T73" fmla="*/ 29 h 90"/>
                <a:gd name="T74" fmla="*/ 16 w 113"/>
                <a:gd name="T75" fmla="*/ 32 h 90"/>
                <a:gd name="T76" fmla="*/ 26 w 113"/>
                <a:gd name="T77" fmla="*/ 38 h 90"/>
                <a:gd name="T78" fmla="*/ 38 w 113"/>
                <a:gd name="T79" fmla="*/ 44 h 90"/>
                <a:gd name="T80" fmla="*/ 40 w 113"/>
                <a:gd name="T81" fmla="*/ 45 h 90"/>
                <a:gd name="T82" fmla="*/ 41 w 113"/>
                <a:gd name="T83" fmla="*/ 45 h 90"/>
                <a:gd name="T84" fmla="*/ 41 w 113"/>
                <a:gd name="T85" fmla="*/ 44 h 90"/>
                <a:gd name="T86" fmla="*/ 37 w 113"/>
                <a:gd name="T87" fmla="*/ 40 h 90"/>
                <a:gd name="T88" fmla="*/ 36 w 113"/>
                <a:gd name="T89" fmla="*/ 39 h 90"/>
                <a:gd name="T90" fmla="*/ 34 w 113"/>
                <a:gd name="T91" fmla="*/ 38 h 90"/>
                <a:gd name="T92" fmla="*/ 26 w 113"/>
                <a:gd name="T93" fmla="*/ 30 h 90"/>
                <a:gd name="T94" fmla="*/ 26 w 113"/>
                <a:gd name="T95" fmla="*/ 29 h 90"/>
                <a:gd name="T96" fmla="*/ 25 w 113"/>
                <a:gd name="T97" fmla="*/ 29 h 90"/>
                <a:gd name="T98" fmla="*/ 22 w 113"/>
                <a:gd name="T99" fmla="*/ 24 h 90"/>
                <a:gd name="T100" fmla="*/ 21 w 113"/>
                <a:gd name="T101" fmla="*/ 22 h 90"/>
                <a:gd name="T102" fmla="*/ 20 w 113"/>
                <a:gd name="T103" fmla="*/ 17 h 90"/>
                <a:gd name="T104" fmla="*/ 22 w 113"/>
                <a:gd name="T105" fmla="*/ 17 h 90"/>
                <a:gd name="T106" fmla="*/ 25 w 113"/>
                <a:gd name="T107" fmla="*/ 20 h 90"/>
                <a:gd name="T108" fmla="*/ 27 w 113"/>
                <a:gd name="T109" fmla="*/ 17 h 90"/>
                <a:gd name="T110" fmla="*/ 31 w 113"/>
                <a:gd name="T111" fmla="*/ 16 h 90"/>
                <a:gd name="T112" fmla="*/ 34 w 113"/>
                <a:gd name="T113" fmla="*/ 17 h 90"/>
                <a:gd name="T114" fmla="*/ 40 w 113"/>
                <a:gd name="T115" fmla="*/ 19 h 90"/>
                <a:gd name="T116" fmla="*/ 42 w 113"/>
                <a:gd name="T117" fmla="*/ 17 h 90"/>
                <a:gd name="T118" fmla="*/ 43 w 113"/>
                <a:gd name="T119" fmla="*/ 19 h 90"/>
                <a:gd name="T120" fmla="*/ 44 w 113"/>
                <a:gd name="T121" fmla="*/ 18 h 90"/>
                <a:gd name="T122" fmla="*/ 46 w 113"/>
                <a:gd name="T123" fmla="*/ 19 h 90"/>
                <a:gd name="T124" fmla="*/ 48 w 113"/>
                <a:gd name="T125" fmla="*/ 19 h 90"/>
                <a:gd name="T126" fmla="*/ 50 w 113"/>
                <a:gd name="T127" fmla="*/ 20 h 9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3"/>
                <a:gd name="T193" fmla="*/ 0 h 90"/>
                <a:gd name="T194" fmla="*/ 113 w 113"/>
                <a:gd name="T195" fmla="*/ 90 h 9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3" name="AutoShape 393"/>
            <p:cNvSpPr>
              <a:spLocks/>
            </p:cNvSpPr>
            <p:nvPr/>
          </p:nvSpPr>
          <p:spPr bwMode="gray">
            <a:xfrm>
              <a:off x="3849621" y="975129"/>
              <a:ext cx="34290" cy="13481"/>
            </a:xfrm>
            <a:custGeom>
              <a:avLst/>
              <a:gdLst>
                <a:gd name="T0" fmla="*/ 15 w 31"/>
                <a:gd name="T1" fmla="*/ 6 h 12"/>
                <a:gd name="T2" fmla="*/ 15 w 31"/>
                <a:gd name="T3" fmla="*/ 5 h 12"/>
                <a:gd name="T4" fmla="*/ 15 w 31"/>
                <a:gd name="T5" fmla="*/ 4 h 12"/>
                <a:gd name="T6" fmla="*/ 13 w 31"/>
                <a:gd name="T7" fmla="*/ 3 h 12"/>
                <a:gd name="T8" fmla="*/ 10 w 31"/>
                <a:gd name="T9" fmla="*/ 1 h 12"/>
                <a:gd name="T10" fmla="*/ 8 w 31"/>
                <a:gd name="T11" fmla="*/ 0 h 12"/>
                <a:gd name="T12" fmla="*/ 7 w 31"/>
                <a:gd name="T13" fmla="*/ 1 h 12"/>
                <a:gd name="T14" fmla="*/ 0 w 31"/>
                <a:gd name="T15" fmla="*/ 0 h 12"/>
                <a:gd name="T16" fmla="*/ 15 w 31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4" name="AutoShape 394"/>
            <p:cNvSpPr>
              <a:spLocks/>
            </p:cNvSpPr>
            <p:nvPr/>
          </p:nvSpPr>
          <p:spPr bwMode="gray">
            <a:xfrm>
              <a:off x="3358131" y="752692"/>
              <a:ext cx="283464" cy="235918"/>
            </a:xfrm>
            <a:custGeom>
              <a:avLst/>
              <a:gdLst>
                <a:gd name="T0" fmla="*/ 121 w 247"/>
                <a:gd name="T1" fmla="*/ 84 h 210"/>
                <a:gd name="T2" fmla="*/ 121 w 247"/>
                <a:gd name="T3" fmla="*/ 89 h 210"/>
                <a:gd name="T4" fmla="*/ 120 w 247"/>
                <a:gd name="T5" fmla="*/ 89 h 210"/>
                <a:gd name="T6" fmla="*/ 119 w 247"/>
                <a:gd name="T7" fmla="*/ 89 h 210"/>
                <a:gd name="T8" fmla="*/ 119 w 247"/>
                <a:gd name="T9" fmla="*/ 89 h 210"/>
                <a:gd name="T10" fmla="*/ 109 w 247"/>
                <a:gd name="T11" fmla="*/ 97 h 210"/>
                <a:gd name="T12" fmla="*/ 97 w 247"/>
                <a:gd name="T13" fmla="*/ 93 h 210"/>
                <a:gd name="T14" fmla="*/ 93 w 247"/>
                <a:gd name="T15" fmla="*/ 92 h 210"/>
                <a:gd name="T16" fmla="*/ 92 w 247"/>
                <a:gd name="T17" fmla="*/ 93 h 210"/>
                <a:gd name="T18" fmla="*/ 83 w 247"/>
                <a:gd name="T19" fmla="*/ 92 h 210"/>
                <a:gd name="T20" fmla="*/ 77 w 247"/>
                <a:gd name="T21" fmla="*/ 97 h 210"/>
                <a:gd name="T22" fmla="*/ 78 w 247"/>
                <a:gd name="T23" fmla="*/ 105 h 210"/>
                <a:gd name="T24" fmla="*/ 64 w 247"/>
                <a:gd name="T25" fmla="*/ 104 h 210"/>
                <a:gd name="T26" fmla="*/ 64 w 247"/>
                <a:gd name="T27" fmla="*/ 103 h 210"/>
                <a:gd name="T28" fmla="*/ 61 w 247"/>
                <a:gd name="T29" fmla="*/ 103 h 210"/>
                <a:gd name="T30" fmla="*/ 34 w 247"/>
                <a:gd name="T31" fmla="*/ 97 h 210"/>
                <a:gd name="T32" fmla="*/ 29 w 247"/>
                <a:gd name="T33" fmla="*/ 93 h 210"/>
                <a:gd name="T34" fmla="*/ 32 w 247"/>
                <a:gd name="T35" fmla="*/ 87 h 210"/>
                <a:gd name="T36" fmla="*/ 34 w 247"/>
                <a:gd name="T37" fmla="*/ 77 h 210"/>
                <a:gd name="T38" fmla="*/ 35 w 247"/>
                <a:gd name="T39" fmla="*/ 68 h 210"/>
                <a:gd name="T40" fmla="*/ 40 w 247"/>
                <a:gd name="T41" fmla="*/ 73 h 210"/>
                <a:gd name="T42" fmla="*/ 35 w 247"/>
                <a:gd name="T43" fmla="*/ 64 h 210"/>
                <a:gd name="T44" fmla="*/ 35 w 247"/>
                <a:gd name="T45" fmla="*/ 60 h 210"/>
                <a:gd name="T46" fmla="*/ 30 w 247"/>
                <a:gd name="T47" fmla="*/ 56 h 210"/>
                <a:gd name="T48" fmla="*/ 26 w 247"/>
                <a:gd name="T49" fmla="*/ 48 h 210"/>
                <a:gd name="T50" fmla="*/ 28 w 247"/>
                <a:gd name="T51" fmla="*/ 46 h 210"/>
                <a:gd name="T52" fmla="*/ 22 w 247"/>
                <a:gd name="T53" fmla="*/ 44 h 210"/>
                <a:gd name="T54" fmla="*/ 16 w 247"/>
                <a:gd name="T55" fmla="*/ 43 h 210"/>
                <a:gd name="T56" fmla="*/ 8 w 247"/>
                <a:gd name="T57" fmla="*/ 39 h 210"/>
                <a:gd name="T58" fmla="*/ 2 w 247"/>
                <a:gd name="T59" fmla="*/ 37 h 210"/>
                <a:gd name="T60" fmla="*/ 4 w 247"/>
                <a:gd name="T61" fmla="*/ 34 h 210"/>
                <a:gd name="T62" fmla="*/ 5 w 247"/>
                <a:gd name="T63" fmla="*/ 34 h 210"/>
                <a:gd name="T64" fmla="*/ 0 w 247"/>
                <a:gd name="T65" fmla="*/ 33 h 210"/>
                <a:gd name="T66" fmla="*/ 12 w 247"/>
                <a:gd name="T67" fmla="*/ 28 h 210"/>
                <a:gd name="T68" fmla="*/ 19 w 247"/>
                <a:gd name="T69" fmla="*/ 29 h 210"/>
                <a:gd name="T70" fmla="*/ 31 w 247"/>
                <a:gd name="T71" fmla="*/ 29 h 210"/>
                <a:gd name="T72" fmla="*/ 29 w 247"/>
                <a:gd name="T73" fmla="*/ 18 h 210"/>
                <a:gd name="T74" fmla="*/ 32 w 247"/>
                <a:gd name="T75" fmla="*/ 17 h 210"/>
                <a:gd name="T76" fmla="*/ 35 w 247"/>
                <a:gd name="T77" fmla="*/ 20 h 210"/>
                <a:gd name="T78" fmla="*/ 50 w 247"/>
                <a:gd name="T79" fmla="*/ 20 h 210"/>
                <a:gd name="T80" fmla="*/ 47 w 247"/>
                <a:gd name="T81" fmla="*/ 19 h 210"/>
                <a:gd name="T82" fmla="*/ 60 w 247"/>
                <a:gd name="T83" fmla="*/ 12 h 210"/>
                <a:gd name="T84" fmla="*/ 61 w 247"/>
                <a:gd name="T85" fmla="*/ 3 h 210"/>
                <a:gd name="T86" fmla="*/ 70 w 247"/>
                <a:gd name="T87" fmla="*/ 0 h 210"/>
                <a:gd name="T88" fmla="*/ 74 w 247"/>
                <a:gd name="T89" fmla="*/ 4 h 210"/>
                <a:gd name="T90" fmla="*/ 86 w 247"/>
                <a:gd name="T91" fmla="*/ 13 h 210"/>
                <a:gd name="T92" fmla="*/ 91 w 247"/>
                <a:gd name="T93" fmla="*/ 12 h 210"/>
                <a:gd name="T94" fmla="*/ 92 w 247"/>
                <a:gd name="T95" fmla="*/ 13 h 210"/>
                <a:gd name="T96" fmla="*/ 101 w 247"/>
                <a:gd name="T97" fmla="*/ 19 h 210"/>
                <a:gd name="T98" fmla="*/ 107 w 247"/>
                <a:gd name="T99" fmla="*/ 20 h 210"/>
                <a:gd name="T100" fmla="*/ 109 w 247"/>
                <a:gd name="T101" fmla="*/ 20 h 210"/>
                <a:gd name="T102" fmla="*/ 124 w 247"/>
                <a:gd name="T103" fmla="*/ 25 h 210"/>
                <a:gd name="T104" fmla="*/ 119 w 247"/>
                <a:gd name="T105" fmla="*/ 43 h 210"/>
                <a:gd name="T106" fmla="*/ 116 w 247"/>
                <a:gd name="T107" fmla="*/ 44 h 210"/>
                <a:gd name="T108" fmla="*/ 114 w 247"/>
                <a:gd name="T109" fmla="*/ 46 h 210"/>
                <a:gd name="T110" fmla="*/ 106 w 247"/>
                <a:gd name="T111" fmla="*/ 58 h 210"/>
                <a:gd name="T112" fmla="*/ 109 w 247"/>
                <a:gd name="T113" fmla="*/ 55 h 210"/>
                <a:gd name="T114" fmla="*/ 115 w 247"/>
                <a:gd name="T115" fmla="*/ 62 h 210"/>
                <a:gd name="T116" fmla="*/ 115 w 247"/>
                <a:gd name="T117" fmla="*/ 67 h 210"/>
                <a:gd name="T118" fmla="*/ 113 w 247"/>
                <a:gd name="T119" fmla="*/ 72 h 210"/>
                <a:gd name="T120" fmla="*/ 113 w 247"/>
                <a:gd name="T121" fmla="*/ 75 h 210"/>
                <a:gd name="T122" fmla="*/ 114 w 247"/>
                <a:gd name="T123" fmla="*/ 80 h 210"/>
                <a:gd name="T124" fmla="*/ 121 w 247"/>
                <a:gd name="T125" fmla="*/ 8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5" name="AutoShape 395"/>
            <p:cNvSpPr>
              <a:spLocks/>
            </p:cNvSpPr>
            <p:nvPr/>
          </p:nvSpPr>
          <p:spPr bwMode="gray">
            <a:xfrm>
              <a:off x="3662169" y="975129"/>
              <a:ext cx="20574" cy="38196"/>
            </a:xfrm>
            <a:custGeom>
              <a:avLst/>
              <a:gdLst>
                <a:gd name="T0" fmla="*/ 6 w 18"/>
                <a:gd name="T1" fmla="*/ 17 h 33"/>
                <a:gd name="T2" fmla="*/ 1 w 18"/>
                <a:gd name="T3" fmla="*/ 15 h 33"/>
                <a:gd name="T4" fmla="*/ 0 w 18"/>
                <a:gd name="T5" fmla="*/ 7 h 33"/>
                <a:gd name="T6" fmla="*/ 6 w 18"/>
                <a:gd name="T7" fmla="*/ 0 h 33"/>
                <a:gd name="T8" fmla="*/ 9 w 18"/>
                <a:gd name="T9" fmla="*/ 8 h 33"/>
                <a:gd name="T10" fmla="*/ 6 w 18"/>
                <a:gd name="T11" fmla="*/ 1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6" name="AutoShape 396"/>
            <p:cNvSpPr>
              <a:spLocks/>
            </p:cNvSpPr>
            <p:nvPr/>
          </p:nvSpPr>
          <p:spPr bwMode="gray">
            <a:xfrm>
              <a:off x="3822189" y="824590"/>
              <a:ext cx="146304" cy="69652"/>
            </a:xfrm>
            <a:custGeom>
              <a:avLst/>
              <a:gdLst>
                <a:gd name="T0" fmla="*/ 27 w 129"/>
                <a:gd name="T1" fmla="*/ 31 h 63"/>
                <a:gd name="T2" fmla="*/ 12 w 129"/>
                <a:gd name="T3" fmla="*/ 30 h 63"/>
                <a:gd name="T4" fmla="*/ 3 w 129"/>
                <a:gd name="T5" fmla="*/ 22 h 63"/>
                <a:gd name="T6" fmla="*/ 0 w 129"/>
                <a:gd name="T7" fmla="*/ 20 h 63"/>
                <a:gd name="T8" fmla="*/ 0 w 129"/>
                <a:gd name="T9" fmla="*/ 19 h 63"/>
                <a:gd name="T10" fmla="*/ 1 w 129"/>
                <a:gd name="T11" fmla="*/ 18 h 63"/>
                <a:gd name="T12" fmla="*/ 4 w 129"/>
                <a:gd name="T13" fmla="*/ 10 h 63"/>
                <a:gd name="T14" fmla="*/ 5 w 129"/>
                <a:gd name="T15" fmla="*/ 9 h 63"/>
                <a:gd name="T16" fmla="*/ 9 w 129"/>
                <a:gd name="T17" fmla="*/ 5 h 63"/>
                <a:gd name="T18" fmla="*/ 12 w 129"/>
                <a:gd name="T19" fmla="*/ 7 h 63"/>
                <a:gd name="T20" fmla="*/ 24 w 129"/>
                <a:gd name="T21" fmla="*/ 7 h 63"/>
                <a:gd name="T22" fmla="*/ 39 w 129"/>
                <a:gd name="T23" fmla="*/ 0 h 63"/>
                <a:gd name="T24" fmla="*/ 56 w 129"/>
                <a:gd name="T25" fmla="*/ 0 h 63"/>
                <a:gd name="T26" fmla="*/ 64 w 129"/>
                <a:gd name="T27" fmla="*/ 6 h 63"/>
                <a:gd name="T28" fmla="*/ 55 w 129"/>
                <a:gd name="T29" fmla="*/ 15 h 63"/>
                <a:gd name="T30" fmla="*/ 47 w 129"/>
                <a:gd name="T31" fmla="*/ 26 h 63"/>
                <a:gd name="T32" fmla="*/ 41 w 129"/>
                <a:gd name="T33" fmla="*/ 28 h 63"/>
                <a:gd name="T34" fmla="*/ 27 w 129"/>
                <a:gd name="T35" fmla="*/ 3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7" name="AutoShape 397"/>
            <p:cNvSpPr>
              <a:spLocks/>
            </p:cNvSpPr>
            <p:nvPr/>
          </p:nvSpPr>
          <p:spPr bwMode="gray">
            <a:xfrm>
              <a:off x="3989067" y="105601"/>
              <a:ext cx="2978655" cy="903230"/>
            </a:xfrm>
            <a:custGeom>
              <a:avLst/>
              <a:gdLst>
                <a:gd name="T0" fmla="*/ 1205 w 2606"/>
                <a:gd name="T1" fmla="*/ 85 h 804"/>
                <a:gd name="T2" fmla="*/ 1180 w 2606"/>
                <a:gd name="T3" fmla="*/ 81 h 804"/>
                <a:gd name="T4" fmla="*/ 1155 w 2606"/>
                <a:gd name="T5" fmla="*/ 76 h 804"/>
                <a:gd name="T6" fmla="*/ 1134 w 2606"/>
                <a:gd name="T7" fmla="*/ 76 h 804"/>
                <a:gd name="T8" fmla="*/ 1113 w 2606"/>
                <a:gd name="T9" fmla="*/ 74 h 804"/>
                <a:gd name="T10" fmla="*/ 1121 w 2606"/>
                <a:gd name="T11" fmla="*/ 79 h 804"/>
                <a:gd name="T12" fmla="*/ 1133 w 2606"/>
                <a:gd name="T13" fmla="*/ 85 h 804"/>
                <a:gd name="T14" fmla="*/ 1131 w 2606"/>
                <a:gd name="T15" fmla="*/ 87 h 804"/>
                <a:gd name="T16" fmla="*/ 1124 w 2606"/>
                <a:gd name="T17" fmla="*/ 87 h 804"/>
                <a:gd name="T18" fmla="*/ 1112 w 2606"/>
                <a:gd name="T19" fmla="*/ 83 h 804"/>
                <a:gd name="T20" fmla="*/ 1108 w 2606"/>
                <a:gd name="T21" fmla="*/ 83 h 804"/>
                <a:gd name="T22" fmla="*/ 1096 w 2606"/>
                <a:gd name="T23" fmla="*/ 77 h 804"/>
                <a:gd name="T24" fmla="*/ 1087 w 2606"/>
                <a:gd name="T25" fmla="*/ 80 h 804"/>
                <a:gd name="T26" fmla="*/ 1054 w 2606"/>
                <a:gd name="T27" fmla="*/ 78 h 804"/>
                <a:gd name="T28" fmla="*/ 1053 w 2606"/>
                <a:gd name="T29" fmla="*/ 83 h 804"/>
                <a:gd name="T30" fmla="*/ 1043 w 2606"/>
                <a:gd name="T31" fmla="*/ 78 h 804"/>
                <a:gd name="T32" fmla="*/ 1030 w 2606"/>
                <a:gd name="T33" fmla="*/ 76 h 804"/>
                <a:gd name="T34" fmla="*/ 1017 w 2606"/>
                <a:gd name="T35" fmla="*/ 68 h 804"/>
                <a:gd name="T36" fmla="*/ 998 w 2606"/>
                <a:gd name="T37" fmla="*/ 63 h 804"/>
                <a:gd name="T38" fmla="*/ 978 w 2606"/>
                <a:gd name="T39" fmla="*/ 65 h 804"/>
                <a:gd name="T40" fmla="*/ 959 w 2606"/>
                <a:gd name="T41" fmla="*/ 66 h 804"/>
                <a:gd name="T42" fmla="*/ 954 w 2606"/>
                <a:gd name="T43" fmla="*/ 65 h 804"/>
                <a:gd name="T44" fmla="*/ 939 w 2606"/>
                <a:gd name="T45" fmla="*/ 60 h 804"/>
                <a:gd name="T46" fmla="*/ 934 w 2606"/>
                <a:gd name="T47" fmla="*/ 62 h 804"/>
                <a:gd name="T48" fmla="*/ 935 w 2606"/>
                <a:gd name="T49" fmla="*/ 59 h 804"/>
                <a:gd name="T50" fmla="*/ 929 w 2606"/>
                <a:gd name="T51" fmla="*/ 58 h 804"/>
                <a:gd name="T52" fmla="*/ 919 w 2606"/>
                <a:gd name="T53" fmla="*/ 57 h 804"/>
                <a:gd name="T54" fmla="*/ 924 w 2606"/>
                <a:gd name="T55" fmla="*/ 55 h 804"/>
                <a:gd name="T56" fmla="*/ 906 w 2606"/>
                <a:gd name="T57" fmla="*/ 51 h 804"/>
                <a:gd name="T58" fmla="*/ 895 w 2606"/>
                <a:gd name="T59" fmla="*/ 53 h 804"/>
                <a:gd name="T60" fmla="*/ 892 w 2606"/>
                <a:gd name="T61" fmla="*/ 53 h 804"/>
                <a:gd name="T62" fmla="*/ 894 w 2606"/>
                <a:gd name="T63" fmla="*/ 51 h 804"/>
                <a:gd name="T64" fmla="*/ 893 w 2606"/>
                <a:gd name="T65" fmla="*/ 51 h 804"/>
                <a:gd name="T66" fmla="*/ 866 w 2606"/>
                <a:gd name="T67" fmla="*/ 49 h 804"/>
                <a:gd name="T68" fmla="*/ 839 w 2606"/>
                <a:gd name="T69" fmla="*/ 46 h 804"/>
                <a:gd name="T70" fmla="*/ 845 w 2606"/>
                <a:gd name="T71" fmla="*/ 49 h 804"/>
                <a:gd name="T72" fmla="*/ 834 w 2606"/>
                <a:gd name="T73" fmla="*/ 51 h 804"/>
                <a:gd name="T74" fmla="*/ 839 w 2606"/>
                <a:gd name="T75" fmla="*/ 52 h 804"/>
                <a:gd name="T76" fmla="*/ 842 w 2606"/>
                <a:gd name="T77" fmla="*/ 52 h 804"/>
                <a:gd name="T78" fmla="*/ 845 w 2606"/>
                <a:gd name="T79" fmla="*/ 55 h 804"/>
                <a:gd name="T80" fmla="*/ 850 w 2606"/>
                <a:gd name="T81" fmla="*/ 60 h 804"/>
                <a:gd name="T82" fmla="*/ 836 w 2606"/>
                <a:gd name="T83" fmla="*/ 58 h 804"/>
                <a:gd name="T84" fmla="*/ 839 w 2606"/>
                <a:gd name="T85" fmla="*/ 60 h 804"/>
                <a:gd name="T86" fmla="*/ 840 w 2606"/>
                <a:gd name="T87" fmla="*/ 63 h 804"/>
                <a:gd name="T88" fmla="*/ 818 w 2606"/>
                <a:gd name="T89" fmla="*/ 58 h 804"/>
                <a:gd name="T90" fmla="*/ 811 w 2606"/>
                <a:gd name="T91" fmla="*/ 60 h 804"/>
                <a:gd name="T92" fmla="*/ 792 w 2606"/>
                <a:gd name="T93" fmla="*/ 57 h 804"/>
                <a:gd name="T94" fmla="*/ 789 w 2606"/>
                <a:gd name="T95" fmla="*/ 55 h 804"/>
                <a:gd name="T96" fmla="*/ 794 w 2606"/>
                <a:gd name="T97" fmla="*/ 61 h 804"/>
                <a:gd name="T98" fmla="*/ 792 w 2606"/>
                <a:gd name="T99" fmla="*/ 67 h 804"/>
                <a:gd name="T100" fmla="*/ 779 w 2606"/>
                <a:gd name="T101" fmla="*/ 63 h 804"/>
                <a:gd name="T102" fmla="*/ 764 w 2606"/>
                <a:gd name="T103" fmla="*/ 57 h 804"/>
                <a:gd name="T104" fmla="*/ 746 w 2606"/>
                <a:gd name="T105" fmla="*/ 51 h 804"/>
                <a:gd name="T106" fmla="*/ 741 w 2606"/>
                <a:gd name="T107" fmla="*/ 51 h 804"/>
                <a:gd name="T108" fmla="*/ 755 w 2606"/>
                <a:gd name="T109" fmla="*/ 60 h 804"/>
                <a:gd name="T110" fmla="*/ 736 w 2606"/>
                <a:gd name="T111" fmla="*/ 51 h 804"/>
                <a:gd name="T112" fmla="*/ 707 w 2606"/>
                <a:gd name="T113" fmla="*/ 48 h 804"/>
                <a:gd name="T114" fmla="*/ 678 w 2606"/>
                <a:gd name="T115" fmla="*/ 45 h 804"/>
                <a:gd name="T116" fmla="*/ 662 w 2606"/>
                <a:gd name="T117" fmla="*/ 40 h 804"/>
                <a:gd name="T118" fmla="*/ 664 w 2606"/>
                <a:gd name="T119" fmla="*/ 39 h 804"/>
                <a:gd name="T120" fmla="*/ 652 w 2606"/>
                <a:gd name="T121" fmla="*/ 39 h 804"/>
                <a:gd name="T122" fmla="*/ 625 w 2606"/>
                <a:gd name="T123" fmla="*/ 40 h 804"/>
                <a:gd name="T124" fmla="*/ 616 w 2606"/>
                <a:gd name="T125" fmla="*/ 36 h 804"/>
                <a:gd name="T126" fmla="*/ 604 w 2606"/>
                <a:gd name="T127" fmla="*/ 36 h 80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06"/>
                <a:gd name="T193" fmla="*/ 0 h 804"/>
                <a:gd name="T194" fmla="*/ 2606 w 2606"/>
                <a:gd name="T195" fmla="*/ 804 h 80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8" name="AutoShape 398"/>
            <p:cNvSpPr>
              <a:spLocks/>
            </p:cNvSpPr>
            <p:nvPr/>
          </p:nvSpPr>
          <p:spPr bwMode="gray">
            <a:xfrm>
              <a:off x="54864" y="298830"/>
              <a:ext cx="214884" cy="114589"/>
            </a:xfrm>
            <a:custGeom>
              <a:avLst/>
              <a:gdLst>
                <a:gd name="T0" fmla="*/ 94 w 189"/>
                <a:gd name="T1" fmla="*/ 31 h 101"/>
                <a:gd name="T2" fmla="*/ 92 w 189"/>
                <a:gd name="T3" fmla="*/ 27 h 101"/>
                <a:gd name="T4" fmla="*/ 86 w 189"/>
                <a:gd name="T5" fmla="*/ 21 h 101"/>
                <a:gd name="T6" fmla="*/ 81 w 189"/>
                <a:gd name="T7" fmla="*/ 21 h 101"/>
                <a:gd name="T8" fmla="*/ 82 w 189"/>
                <a:gd name="T9" fmla="*/ 22 h 101"/>
                <a:gd name="T10" fmla="*/ 79 w 189"/>
                <a:gd name="T11" fmla="*/ 21 h 101"/>
                <a:gd name="T12" fmla="*/ 71 w 189"/>
                <a:gd name="T13" fmla="*/ 21 h 101"/>
                <a:gd name="T14" fmla="*/ 65 w 189"/>
                <a:gd name="T15" fmla="*/ 26 h 101"/>
                <a:gd name="T16" fmla="*/ 64 w 189"/>
                <a:gd name="T17" fmla="*/ 28 h 101"/>
                <a:gd name="T18" fmla="*/ 60 w 189"/>
                <a:gd name="T19" fmla="*/ 28 h 101"/>
                <a:gd name="T20" fmla="*/ 63 w 189"/>
                <a:gd name="T21" fmla="*/ 24 h 101"/>
                <a:gd name="T22" fmla="*/ 70 w 189"/>
                <a:gd name="T23" fmla="*/ 17 h 101"/>
                <a:gd name="T24" fmla="*/ 70 w 189"/>
                <a:gd name="T25" fmla="*/ 11 h 101"/>
                <a:gd name="T26" fmla="*/ 63 w 189"/>
                <a:gd name="T27" fmla="*/ 5 h 101"/>
                <a:gd name="T28" fmla="*/ 63 w 189"/>
                <a:gd name="T29" fmla="*/ 7 h 101"/>
                <a:gd name="T30" fmla="*/ 57 w 189"/>
                <a:gd name="T31" fmla="*/ 0 h 101"/>
                <a:gd name="T32" fmla="*/ 43 w 189"/>
                <a:gd name="T33" fmla="*/ 10 h 101"/>
                <a:gd name="T34" fmla="*/ 29 w 189"/>
                <a:gd name="T35" fmla="*/ 20 h 101"/>
                <a:gd name="T36" fmla="*/ 14 w 189"/>
                <a:gd name="T37" fmla="*/ 30 h 101"/>
                <a:gd name="T38" fmla="*/ 0 w 189"/>
                <a:gd name="T39" fmla="*/ 39 h 101"/>
                <a:gd name="T40" fmla="*/ 7 w 189"/>
                <a:gd name="T41" fmla="*/ 34 h 101"/>
                <a:gd name="T42" fmla="*/ 13 w 189"/>
                <a:gd name="T43" fmla="*/ 30 h 101"/>
                <a:gd name="T44" fmla="*/ 17 w 189"/>
                <a:gd name="T45" fmla="*/ 30 h 101"/>
                <a:gd name="T46" fmla="*/ 22 w 189"/>
                <a:gd name="T47" fmla="*/ 27 h 101"/>
                <a:gd name="T48" fmla="*/ 21 w 189"/>
                <a:gd name="T49" fmla="*/ 29 h 101"/>
                <a:gd name="T50" fmla="*/ 24 w 189"/>
                <a:gd name="T51" fmla="*/ 29 h 101"/>
                <a:gd name="T52" fmla="*/ 16 w 189"/>
                <a:gd name="T53" fmla="*/ 33 h 101"/>
                <a:gd name="T54" fmla="*/ 15 w 189"/>
                <a:gd name="T55" fmla="*/ 37 h 101"/>
                <a:gd name="T56" fmla="*/ 32 w 189"/>
                <a:gd name="T57" fmla="*/ 37 h 101"/>
                <a:gd name="T58" fmla="*/ 27 w 189"/>
                <a:gd name="T59" fmla="*/ 45 h 101"/>
                <a:gd name="T60" fmla="*/ 35 w 189"/>
                <a:gd name="T61" fmla="*/ 47 h 101"/>
                <a:gd name="T62" fmla="*/ 40 w 189"/>
                <a:gd name="T63" fmla="*/ 48 h 101"/>
                <a:gd name="T64" fmla="*/ 38 w 189"/>
                <a:gd name="T65" fmla="*/ 51 h 101"/>
                <a:gd name="T66" fmla="*/ 44 w 189"/>
                <a:gd name="T67" fmla="*/ 49 h 101"/>
                <a:gd name="T68" fmla="*/ 48 w 189"/>
                <a:gd name="T69" fmla="*/ 47 h 101"/>
                <a:gd name="T70" fmla="*/ 48 w 189"/>
                <a:gd name="T71" fmla="*/ 45 h 101"/>
                <a:gd name="T72" fmla="*/ 60 w 189"/>
                <a:gd name="T73" fmla="*/ 40 h 101"/>
                <a:gd name="T74" fmla="*/ 63 w 189"/>
                <a:gd name="T75" fmla="*/ 38 h 101"/>
                <a:gd name="T76" fmla="*/ 65 w 189"/>
                <a:gd name="T77" fmla="*/ 35 h 101"/>
                <a:gd name="T78" fmla="*/ 66 w 189"/>
                <a:gd name="T79" fmla="*/ 37 h 101"/>
                <a:gd name="T80" fmla="*/ 72 w 189"/>
                <a:gd name="T81" fmla="*/ 36 h 101"/>
                <a:gd name="T82" fmla="*/ 75 w 189"/>
                <a:gd name="T83" fmla="*/ 35 h 101"/>
                <a:gd name="T84" fmla="*/ 82 w 189"/>
                <a:gd name="T85" fmla="*/ 35 h 101"/>
                <a:gd name="T86" fmla="*/ 94 w 189"/>
                <a:gd name="T87" fmla="*/ 31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1"/>
                <a:gd name="T134" fmla="*/ 189 w 189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1">
                  <a:moveTo>
                    <a:pt x="189" y="62"/>
                  </a:moveTo>
                  <a:lnTo>
                    <a:pt x="184" y="53"/>
                  </a:lnTo>
                  <a:lnTo>
                    <a:pt x="173" y="42"/>
                  </a:lnTo>
                  <a:lnTo>
                    <a:pt x="163" y="41"/>
                  </a:lnTo>
                  <a:lnTo>
                    <a:pt x="165" y="44"/>
                  </a:lnTo>
                  <a:lnTo>
                    <a:pt x="159" y="41"/>
                  </a:lnTo>
                  <a:lnTo>
                    <a:pt x="142" y="42"/>
                  </a:lnTo>
                  <a:lnTo>
                    <a:pt x="130" y="51"/>
                  </a:lnTo>
                  <a:lnTo>
                    <a:pt x="129" y="56"/>
                  </a:lnTo>
                  <a:lnTo>
                    <a:pt x="120" y="56"/>
                  </a:lnTo>
                  <a:lnTo>
                    <a:pt x="126" y="47"/>
                  </a:lnTo>
                  <a:lnTo>
                    <a:pt x="141" y="34"/>
                  </a:lnTo>
                  <a:lnTo>
                    <a:pt x="141" y="22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15" y="0"/>
                  </a:lnTo>
                  <a:lnTo>
                    <a:pt x="87" y="20"/>
                  </a:lnTo>
                  <a:lnTo>
                    <a:pt x="58" y="40"/>
                  </a:lnTo>
                  <a:lnTo>
                    <a:pt x="29" y="59"/>
                  </a:lnTo>
                  <a:lnTo>
                    <a:pt x="0" y="78"/>
                  </a:lnTo>
                  <a:lnTo>
                    <a:pt x="14" y="68"/>
                  </a:lnTo>
                  <a:lnTo>
                    <a:pt x="26" y="60"/>
                  </a:lnTo>
                  <a:lnTo>
                    <a:pt x="35" y="59"/>
                  </a:lnTo>
                  <a:lnTo>
                    <a:pt x="44" y="54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32" y="65"/>
                  </a:lnTo>
                  <a:lnTo>
                    <a:pt x="30" y="74"/>
                  </a:lnTo>
                  <a:lnTo>
                    <a:pt x="65" y="74"/>
                  </a:lnTo>
                  <a:lnTo>
                    <a:pt x="54" y="89"/>
                  </a:lnTo>
                  <a:lnTo>
                    <a:pt x="70" y="94"/>
                  </a:lnTo>
                  <a:lnTo>
                    <a:pt x="81" y="95"/>
                  </a:lnTo>
                  <a:lnTo>
                    <a:pt x="76" y="101"/>
                  </a:lnTo>
                  <a:lnTo>
                    <a:pt x="89" y="98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120" y="80"/>
                  </a:lnTo>
                  <a:lnTo>
                    <a:pt x="126" y="75"/>
                  </a:lnTo>
                  <a:lnTo>
                    <a:pt x="130" y="70"/>
                  </a:lnTo>
                  <a:lnTo>
                    <a:pt x="132" y="74"/>
                  </a:lnTo>
                  <a:lnTo>
                    <a:pt x="144" y="72"/>
                  </a:lnTo>
                  <a:lnTo>
                    <a:pt x="150" y="69"/>
                  </a:lnTo>
                  <a:lnTo>
                    <a:pt x="165" y="69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9" name="AutoShape 399"/>
            <p:cNvSpPr>
              <a:spLocks/>
            </p:cNvSpPr>
            <p:nvPr/>
          </p:nvSpPr>
          <p:spPr bwMode="gray">
            <a:xfrm>
              <a:off x="6460230" y="662818"/>
              <a:ext cx="205740" cy="226931"/>
            </a:xfrm>
            <a:custGeom>
              <a:avLst/>
              <a:gdLst>
                <a:gd name="T0" fmla="*/ 80 w 181"/>
                <a:gd name="T1" fmla="*/ 69 h 202"/>
                <a:gd name="T2" fmla="*/ 68 w 181"/>
                <a:gd name="T3" fmla="*/ 59 h 202"/>
                <a:gd name="T4" fmla="*/ 56 w 181"/>
                <a:gd name="T5" fmla="*/ 48 h 202"/>
                <a:gd name="T6" fmla="*/ 43 w 181"/>
                <a:gd name="T7" fmla="*/ 38 h 202"/>
                <a:gd name="T8" fmla="*/ 30 w 181"/>
                <a:gd name="T9" fmla="*/ 28 h 202"/>
                <a:gd name="T10" fmla="*/ 28 w 181"/>
                <a:gd name="T11" fmla="*/ 24 h 202"/>
                <a:gd name="T12" fmla="*/ 15 w 181"/>
                <a:gd name="T13" fmla="*/ 12 h 202"/>
                <a:gd name="T14" fmla="*/ 2 w 181"/>
                <a:gd name="T15" fmla="*/ 0 h 202"/>
                <a:gd name="T16" fmla="*/ 0 w 181"/>
                <a:gd name="T17" fmla="*/ 2 h 202"/>
                <a:gd name="T18" fmla="*/ 9 w 181"/>
                <a:gd name="T19" fmla="*/ 9 h 202"/>
                <a:gd name="T20" fmla="*/ 9 w 181"/>
                <a:gd name="T21" fmla="*/ 13 h 202"/>
                <a:gd name="T22" fmla="*/ 5 w 181"/>
                <a:gd name="T23" fmla="*/ 13 h 202"/>
                <a:gd name="T24" fmla="*/ 15 w 181"/>
                <a:gd name="T25" fmla="*/ 24 h 202"/>
                <a:gd name="T26" fmla="*/ 24 w 181"/>
                <a:gd name="T27" fmla="*/ 35 h 202"/>
                <a:gd name="T28" fmla="*/ 35 w 181"/>
                <a:gd name="T29" fmla="*/ 44 h 202"/>
                <a:gd name="T30" fmla="*/ 43 w 181"/>
                <a:gd name="T31" fmla="*/ 56 h 202"/>
                <a:gd name="T32" fmla="*/ 51 w 181"/>
                <a:gd name="T33" fmla="*/ 68 h 202"/>
                <a:gd name="T34" fmla="*/ 59 w 181"/>
                <a:gd name="T35" fmla="*/ 78 h 202"/>
                <a:gd name="T36" fmla="*/ 68 w 181"/>
                <a:gd name="T37" fmla="*/ 89 h 202"/>
                <a:gd name="T38" fmla="*/ 75 w 181"/>
                <a:gd name="T39" fmla="*/ 101 h 202"/>
                <a:gd name="T40" fmla="*/ 78 w 181"/>
                <a:gd name="T41" fmla="*/ 101 h 202"/>
                <a:gd name="T42" fmla="*/ 77 w 181"/>
                <a:gd name="T43" fmla="*/ 92 h 202"/>
                <a:gd name="T44" fmla="*/ 86 w 181"/>
                <a:gd name="T45" fmla="*/ 97 h 202"/>
                <a:gd name="T46" fmla="*/ 90 w 181"/>
                <a:gd name="T47" fmla="*/ 101 h 202"/>
                <a:gd name="T48" fmla="*/ 83 w 181"/>
                <a:gd name="T49" fmla="*/ 92 h 202"/>
                <a:gd name="T50" fmla="*/ 64 w 181"/>
                <a:gd name="T51" fmla="*/ 77 h 202"/>
                <a:gd name="T52" fmla="*/ 60 w 181"/>
                <a:gd name="T53" fmla="*/ 62 h 202"/>
                <a:gd name="T54" fmla="*/ 63 w 181"/>
                <a:gd name="T55" fmla="*/ 61 h 202"/>
                <a:gd name="T56" fmla="*/ 75 w 181"/>
                <a:gd name="T57" fmla="*/ 66 h 202"/>
                <a:gd name="T58" fmla="*/ 80 w 181"/>
                <a:gd name="T59" fmla="*/ 69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2"/>
                <a:gd name="T92" fmla="*/ 181 w 181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2">
                  <a:moveTo>
                    <a:pt x="160" y="138"/>
                  </a:moveTo>
                  <a:lnTo>
                    <a:pt x="137" y="118"/>
                  </a:lnTo>
                  <a:lnTo>
                    <a:pt x="113" y="96"/>
                  </a:lnTo>
                  <a:lnTo>
                    <a:pt x="87" y="76"/>
                  </a:lnTo>
                  <a:lnTo>
                    <a:pt x="61" y="56"/>
                  </a:lnTo>
                  <a:lnTo>
                    <a:pt x="57" y="47"/>
                  </a:lnTo>
                  <a:lnTo>
                    <a:pt x="30" y="24"/>
                  </a:lnTo>
                  <a:lnTo>
                    <a:pt x="5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30" y="47"/>
                  </a:lnTo>
                  <a:lnTo>
                    <a:pt x="49" y="69"/>
                  </a:lnTo>
                  <a:lnTo>
                    <a:pt x="70" y="88"/>
                  </a:lnTo>
                  <a:lnTo>
                    <a:pt x="87" y="112"/>
                  </a:lnTo>
                  <a:lnTo>
                    <a:pt x="102" y="136"/>
                  </a:lnTo>
                  <a:lnTo>
                    <a:pt x="119" y="156"/>
                  </a:lnTo>
                  <a:lnTo>
                    <a:pt x="136" y="177"/>
                  </a:lnTo>
                  <a:lnTo>
                    <a:pt x="151" y="202"/>
                  </a:lnTo>
                  <a:lnTo>
                    <a:pt x="157" y="202"/>
                  </a:lnTo>
                  <a:lnTo>
                    <a:pt x="155" y="184"/>
                  </a:lnTo>
                  <a:lnTo>
                    <a:pt x="173" y="194"/>
                  </a:lnTo>
                  <a:lnTo>
                    <a:pt x="181" y="202"/>
                  </a:lnTo>
                  <a:lnTo>
                    <a:pt x="167" y="184"/>
                  </a:lnTo>
                  <a:lnTo>
                    <a:pt x="129" y="154"/>
                  </a:lnTo>
                  <a:lnTo>
                    <a:pt x="120" y="124"/>
                  </a:lnTo>
                  <a:lnTo>
                    <a:pt x="127" y="123"/>
                  </a:lnTo>
                  <a:lnTo>
                    <a:pt x="151" y="132"/>
                  </a:lnTo>
                  <a:lnTo>
                    <a:pt x="160" y="1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0" name="AutoShape 400"/>
            <p:cNvSpPr>
              <a:spLocks/>
            </p:cNvSpPr>
            <p:nvPr/>
          </p:nvSpPr>
          <p:spPr bwMode="gray">
            <a:xfrm>
              <a:off x="4384544" y="119083"/>
              <a:ext cx="214884" cy="80886"/>
            </a:xfrm>
            <a:custGeom>
              <a:avLst/>
              <a:gdLst>
                <a:gd name="T0" fmla="*/ 94 w 188"/>
                <a:gd name="T1" fmla="*/ 3 h 71"/>
                <a:gd name="T2" fmla="*/ 87 w 188"/>
                <a:gd name="T3" fmla="*/ 7 h 71"/>
                <a:gd name="T4" fmla="*/ 66 w 188"/>
                <a:gd name="T5" fmla="*/ 13 h 71"/>
                <a:gd name="T6" fmla="*/ 45 w 188"/>
                <a:gd name="T7" fmla="*/ 18 h 71"/>
                <a:gd name="T8" fmla="*/ 40 w 188"/>
                <a:gd name="T9" fmla="*/ 18 h 71"/>
                <a:gd name="T10" fmla="*/ 43 w 188"/>
                <a:gd name="T11" fmla="*/ 20 h 71"/>
                <a:gd name="T12" fmla="*/ 42 w 188"/>
                <a:gd name="T13" fmla="*/ 22 h 71"/>
                <a:gd name="T14" fmla="*/ 37 w 188"/>
                <a:gd name="T15" fmla="*/ 22 h 71"/>
                <a:gd name="T16" fmla="*/ 38 w 188"/>
                <a:gd name="T17" fmla="*/ 24 h 71"/>
                <a:gd name="T18" fmla="*/ 29 w 188"/>
                <a:gd name="T19" fmla="*/ 23 h 71"/>
                <a:gd name="T20" fmla="*/ 32 w 188"/>
                <a:gd name="T21" fmla="*/ 27 h 71"/>
                <a:gd name="T22" fmla="*/ 29 w 188"/>
                <a:gd name="T23" fmla="*/ 28 h 71"/>
                <a:gd name="T24" fmla="*/ 31 w 188"/>
                <a:gd name="T25" fmla="*/ 31 h 71"/>
                <a:gd name="T26" fmla="*/ 21 w 188"/>
                <a:gd name="T27" fmla="*/ 30 h 71"/>
                <a:gd name="T28" fmla="*/ 31 w 188"/>
                <a:gd name="T29" fmla="*/ 33 h 71"/>
                <a:gd name="T30" fmla="*/ 25 w 188"/>
                <a:gd name="T31" fmla="*/ 33 h 71"/>
                <a:gd name="T32" fmla="*/ 27 w 188"/>
                <a:gd name="T33" fmla="*/ 36 h 71"/>
                <a:gd name="T34" fmla="*/ 6 w 188"/>
                <a:gd name="T35" fmla="*/ 34 h 71"/>
                <a:gd name="T36" fmla="*/ 9 w 188"/>
                <a:gd name="T37" fmla="*/ 31 h 71"/>
                <a:gd name="T38" fmla="*/ 0 w 188"/>
                <a:gd name="T39" fmla="*/ 31 h 71"/>
                <a:gd name="T40" fmla="*/ 9 w 188"/>
                <a:gd name="T41" fmla="*/ 27 h 71"/>
                <a:gd name="T42" fmla="*/ 12 w 188"/>
                <a:gd name="T43" fmla="*/ 27 h 71"/>
                <a:gd name="T44" fmla="*/ 9 w 188"/>
                <a:gd name="T45" fmla="*/ 25 h 71"/>
                <a:gd name="T46" fmla="*/ 11 w 188"/>
                <a:gd name="T47" fmla="*/ 23 h 71"/>
                <a:gd name="T48" fmla="*/ 16 w 188"/>
                <a:gd name="T49" fmla="*/ 21 h 71"/>
                <a:gd name="T50" fmla="*/ 12 w 188"/>
                <a:gd name="T51" fmla="*/ 20 h 71"/>
                <a:gd name="T52" fmla="*/ 14 w 188"/>
                <a:gd name="T53" fmla="*/ 18 h 71"/>
                <a:gd name="T54" fmla="*/ 9 w 188"/>
                <a:gd name="T55" fmla="*/ 18 h 71"/>
                <a:gd name="T56" fmla="*/ 14 w 188"/>
                <a:gd name="T57" fmla="*/ 16 h 71"/>
                <a:gd name="T58" fmla="*/ 20 w 188"/>
                <a:gd name="T59" fmla="*/ 15 h 71"/>
                <a:gd name="T60" fmla="*/ 37 w 188"/>
                <a:gd name="T61" fmla="*/ 9 h 71"/>
                <a:gd name="T62" fmla="*/ 40 w 188"/>
                <a:gd name="T63" fmla="*/ 7 h 71"/>
                <a:gd name="T64" fmla="*/ 72 w 188"/>
                <a:gd name="T65" fmla="*/ 4 h 71"/>
                <a:gd name="T66" fmla="*/ 86 w 188"/>
                <a:gd name="T67" fmla="*/ 0 h 71"/>
                <a:gd name="T68" fmla="*/ 94 w 188"/>
                <a:gd name="T69" fmla="*/ 3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1" name="AutoShape 401"/>
            <p:cNvSpPr>
              <a:spLocks/>
            </p:cNvSpPr>
            <p:nvPr/>
          </p:nvSpPr>
          <p:spPr bwMode="gray">
            <a:xfrm>
              <a:off x="4368542" y="199969"/>
              <a:ext cx="125730" cy="58418"/>
            </a:xfrm>
            <a:custGeom>
              <a:avLst/>
              <a:gdLst>
                <a:gd name="T0" fmla="*/ 55 w 109"/>
                <a:gd name="T1" fmla="*/ 26 h 52"/>
                <a:gd name="T2" fmla="*/ 34 w 109"/>
                <a:gd name="T3" fmla="*/ 17 h 52"/>
                <a:gd name="T4" fmla="*/ 28 w 109"/>
                <a:gd name="T5" fmla="*/ 7 h 52"/>
                <a:gd name="T6" fmla="*/ 28 w 109"/>
                <a:gd name="T7" fmla="*/ 5 h 52"/>
                <a:gd name="T8" fmla="*/ 30 w 109"/>
                <a:gd name="T9" fmla="*/ 3 h 52"/>
                <a:gd name="T10" fmla="*/ 31 w 109"/>
                <a:gd name="T11" fmla="*/ 1 h 52"/>
                <a:gd name="T12" fmla="*/ 11 w 109"/>
                <a:gd name="T13" fmla="*/ 0 h 52"/>
                <a:gd name="T14" fmla="*/ 8 w 109"/>
                <a:gd name="T15" fmla="*/ 3 h 52"/>
                <a:gd name="T16" fmla="*/ 5 w 109"/>
                <a:gd name="T17" fmla="*/ 6 h 52"/>
                <a:gd name="T18" fmla="*/ 8 w 109"/>
                <a:gd name="T19" fmla="*/ 7 h 52"/>
                <a:gd name="T20" fmla="*/ 4 w 109"/>
                <a:gd name="T21" fmla="*/ 12 h 52"/>
                <a:gd name="T22" fmla="*/ 0 w 109"/>
                <a:gd name="T23" fmla="*/ 13 h 52"/>
                <a:gd name="T24" fmla="*/ 6 w 109"/>
                <a:gd name="T25" fmla="*/ 19 h 52"/>
                <a:gd name="T26" fmla="*/ 12 w 109"/>
                <a:gd name="T27" fmla="*/ 18 h 52"/>
                <a:gd name="T28" fmla="*/ 16 w 109"/>
                <a:gd name="T29" fmla="*/ 19 h 52"/>
                <a:gd name="T30" fmla="*/ 21 w 109"/>
                <a:gd name="T31" fmla="*/ 19 h 52"/>
                <a:gd name="T32" fmla="*/ 24 w 109"/>
                <a:gd name="T33" fmla="*/ 22 h 52"/>
                <a:gd name="T34" fmla="*/ 23 w 109"/>
                <a:gd name="T35" fmla="*/ 23 h 52"/>
                <a:gd name="T36" fmla="*/ 31 w 109"/>
                <a:gd name="T37" fmla="*/ 25 h 52"/>
                <a:gd name="T38" fmla="*/ 37 w 109"/>
                <a:gd name="T39" fmla="*/ 26 h 52"/>
                <a:gd name="T40" fmla="*/ 45 w 109"/>
                <a:gd name="T41" fmla="*/ 26 h 52"/>
                <a:gd name="T42" fmla="*/ 51 w 109"/>
                <a:gd name="T43" fmla="*/ 26 h 52"/>
                <a:gd name="T44" fmla="*/ 55 w 109"/>
                <a:gd name="T45" fmla="*/ 26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2" name="AutoShape 402"/>
            <p:cNvSpPr>
              <a:spLocks/>
            </p:cNvSpPr>
            <p:nvPr/>
          </p:nvSpPr>
          <p:spPr bwMode="gray">
            <a:xfrm>
              <a:off x="5751571" y="137057"/>
              <a:ext cx="148590" cy="31456"/>
            </a:xfrm>
            <a:custGeom>
              <a:avLst/>
              <a:gdLst>
                <a:gd name="T0" fmla="*/ 65 w 130"/>
                <a:gd name="T1" fmla="*/ 6 h 29"/>
                <a:gd name="T2" fmla="*/ 24 w 130"/>
                <a:gd name="T3" fmla="*/ 0 h 29"/>
                <a:gd name="T4" fmla="*/ 28 w 130"/>
                <a:gd name="T5" fmla="*/ 2 h 29"/>
                <a:gd name="T6" fmla="*/ 24 w 130"/>
                <a:gd name="T7" fmla="*/ 1 h 29"/>
                <a:gd name="T8" fmla="*/ 27 w 130"/>
                <a:gd name="T9" fmla="*/ 4 h 29"/>
                <a:gd name="T10" fmla="*/ 8 w 130"/>
                <a:gd name="T11" fmla="*/ 0 h 29"/>
                <a:gd name="T12" fmla="*/ 1 w 130"/>
                <a:gd name="T13" fmla="*/ 3 h 29"/>
                <a:gd name="T14" fmla="*/ 0 w 130"/>
                <a:gd name="T15" fmla="*/ 4 h 29"/>
                <a:gd name="T16" fmla="*/ 4 w 130"/>
                <a:gd name="T17" fmla="*/ 6 h 29"/>
                <a:gd name="T18" fmla="*/ 6 w 130"/>
                <a:gd name="T19" fmla="*/ 8 h 29"/>
                <a:gd name="T20" fmla="*/ 31 w 130"/>
                <a:gd name="T21" fmla="*/ 14 h 29"/>
                <a:gd name="T22" fmla="*/ 33 w 130"/>
                <a:gd name="T23" fmla="*/ 12 h 29"/>
                <a:gd name="T24" fmla="*/ 51 w 130"/>
                <a:gd name="T25" fmla="*/ 12 h 29"/>
                <a:gd name="T26" fmla="*/ 61 w 130"/>
                <a:gd name="T27" fmla="*/ 12 h 29"/>
                <a:gd name="T28" fmla="*/ 57 w 130"/>
                <a:gd name="T29" fmla="*/ 10 h 29"/>
                <a:gd name="T30" fmla="*/ 64 w 130"/>
                <a:gd name="T31" fmla="*/ 9 h 29"/>
                <a:gd name="T32" fmla="*/ 65 w 130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29"/>
                <a:gd name="T53" fmla="*/ 130 w 13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29">
                  <a:moveTo>
                    <a:pt x="130" y="13"/>
                  </a:moveTo>
                  <a:lnTo>
                    <a:pt x="48" y="0"/>
                  </a:lnTo>
                  <a:lnTo>
                    <a:pt x="57" y="4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17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22" y="24"/>
                  </a:lnTo>
                  <a:lnTo>
                    <a:pt x="114" y="21"/>
                  </a:lnTo>
                  <a:lnTo>
                    <a:pt x="128" y="18"/>
                  </a:lnTo>
                  <a:lnTo>
                    <a:pt x="130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3" name="AutoShape 403"/>
            <p:cNvSpPr>
              <a:spLocks/>
            </p:cNvSpPr>
            <p:nvPr/>
          </p:nvSpPr>
          <p:spPr bwMode="gray">
            <a:xfrm>
              <a:off x="4933184" y="56171"/>
              <a:ext cx="112014" cy="26962"/>
            </a:xfrm>
            <a:custGeom>
              <a:avLst/>
              <a:gdLst>
                <a:gd name="T0" fmla="*/ 43 w 99"/>
                <a:gd name="T1" fmla="*/ 3 h 24"/>
                <a:gd name="T2" fmla="*/ 30 w 99"/>
                <a:gd name="T3" fmla="*/ 2 h 24"/>
                <a:gd name="T4" fmla="*/ 25 w 99"/>
                <a:gd name="T5" fmla="*/ 3 h 24"/>
                <a:gd name="T6" fmla="*/ 20 w 99"/>
                <a:gd name="T7" fmla="*/ 0 h 24"/>
                <a:gd name="T8" fmla="*/ 2 w 99"/>
                <a:gd name="T9" fmla="*/ 3 h 24"/>
                <a:gd name="T10" fmla="*/ 0 w 99"/>
                <a:gd name="T11" fmla="*/ 6 h 24"/>
                <a:gd name="T12" fmla="*/ 7 w 99"/>
                <a:gd name="T13" fmla="*/ 6 h 24"/>
                <a:gd name="T14" fmla="*/ 16 w 99"/>
                <a:gd name="T15" fmla="*/ 11 h 24"/>
                <a:gd name="T16" fmla="*/ 49 w 99"/>
                <a:gd name="T17" fmla="*/ 12 h 24"/>
                <a:gd name="T18" fmla="*/ 46 w 99"/>
                <a:gd name="T19" fmla="*/ 9 h 24"/>
                <a:gd name="T20" fmla="*/ 43 w 99"/>
                <a:gd name="T21" fmla="*/ 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4"/>
                <a:gd name="T35" fmla="*/ 99 w 9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4">
                  <a:moveTo>
                    <a:pt x="86" y="7"/>
                  </a:moveTo>
                  <a:lnTo>
                    <a:pt x="60" y="4"/>
                  </a:lnTo>
                  <a:lnTo>
                    <a:pt x="50" y="6"/>
                  </a:lnTo>
                  <a:lnTo>
                    <a:pt x="4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33" y="21"/>
                  </a:lnTo>
                  <a:lnTo>
                    <a:pt x="99" y="24"/>
                  </a:lnTo>
                  <a:lnTo>
                    <a:pt x="93" y="18"/>
                  </a:lnTo>
                  <a:lnTo>
                    <a:pt x="8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4" name="AutoShape 404"/>
            <p:cNvSpPr>
              <a:spLocks/>
            </p:cNvSpPr>
            <p:nvPr/>
          </p:nvSpPr>
          <p:spPr bwMode="gray">
            <a:xfrm>
              <a:off x="5061200" y="69652"/>
              <a:ext cx="84582" cy="29209"/>
            </a:xfrm>
            <a:custGeom>
              <a:avLst/>
              <a:gdLst>
                <a:gd name="T0" fmla="*/ 36 w 75"/>
                <a:gd name="T1" fmla="*/ 8 h 27"/>
                <a:gd name="T2" fmla="*/ 17 w 75"/>
                <a:gd name="T3" fmla="*/ 2 h 27"/>
                <a:gd name="T4" fmla="*/ 12 w 75"/>
                <a:gd name="T5" fmla="*/ 5 h 27"/>
                <a:gd name="T6" fmla="*/ 9 w 75"/>
                <a:gd name="T7" fmla="*/ 1 h 27"/>
                <a:gd name="T8" fmla="*/ 5 w 75"/>
                <a:gd name="T9" fmla="*/ 0 h 27"/>
                <a:gd name="T10" fmla="*/ 7 w 75"/>
                <a:gd name="T11" fmla="*/ 2 h 27"/>
                <a:gd name="T12" fmla="*/ 0 w 75"/>
                <a:gd name="T13" fmla="*/ 2 h 27"/>
                <a:gd name="T14" fmla="*/ 1 w 75"/>
                <a:gd name="T15" fmla="*/ 4 h 27"/>
                <a:gd name="T16" fmla="*/ 5 w 75"/>
                <a:gd name="T17" fmla="*/ 6 h 27"/>
                <a:gd name="T18" fmla="*/ 1 w 75"/>
                <a:gd name="T19" fmla="*/ 8 h 27"/>
                <a:gd name="T20" fmla="*/ 3 w 75"/>
                <a:gd name="T21" fmla="*/ 13 h 27"/>
                <a:gd name="T22" fmla="*/ 37 w 75"/>
                <a:gd name="T23" fmla="*/ 8 h 27"/>
                <a:gd name="T24" fmla="*/ 36 w 75"/>
                <a:gd name="T25" fmla="*/ 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7"/>
                <a:gd name="T41" fmla="*/ 75 w 7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7">
                  <a:moveTo>
                    <a:pt x="73" y="16"/>
                  </a:moveTo>
                  <a:lnTo>
                    <a:pt x="35" y="5"/>
                  </a:lnTo>
                  <a:lnTo>
                    <a:pt x="25" y="11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2"/>
                  </a:lnTo>
                  <a:lnTo>
                    <a:pt x="3" y="16"/>
                  </a:lnTo>
                  <a:lnTo>
                    <a:pt x="7" y="27"/>
                  </a:lnTo>
                  <a:lnTo>
                    <a:pt x="75" y="17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5" name="AutoShape 405"/>
            <p:cNvSpPr>
              <a:spLocks/>
            </p:cNvSpPr>
            <p:nvPr/>
          </p:nvSpPr>
          <p:spPr bwMode="gray">
            <a:xfrm>
              <a:off x="4885178" y="38196"/>
              <a:ext cx="89154" cy="17975"/>
            </a:xfrm>
            <a:custGeom>
              <a:avLst/>
              <a:gdLst>
                <a:gd name="T0" fmla="*/ 39 w 78"/>
                <a:gd name="T1" fmla="*/ 4 h 15"/>
                <a:gd name="T2" fmla="*/ 22 w 78"/>
                <a:gd name="T3" fmla="*/ 0 h 15"/>
                <a:gd name="T4" fmla="*/ 2 w 78"/>
                <a:gd name="T5" fmla="*/ 2 h 15"/>
                <a:gd name="T6" fmla="*/ 6 w 78"/>
                <a:gd name="T7" fmla="*/ 3 h 15"/>
                <a:gd name="T8" fmla="*/ 6 w 78"/>
                <a:gd name="T9" fmla="*/ 5 h 15"/>
                <a:gd name="T10" fmla="*/ 0 w 78"/>
                <a:gd name="T11" fmla="*/ 6 h 15"/>
                <a:gd name="T12" fmla="*/ 11 w 78"/>
                <a:gd name="T13" fmla="*/ 7 h 15"/>
                <a:gd name="T14" fmla="*/ 9 w 78"/>
                <a:gd name="T15" fmla="*/ 8 h 15"/>
                <a:gd name="T16" fmla="*/ 39 w 78"/>
                <a:gd name="T17" fmla="*/ 7 h 15"/>
                <a:gd name="T18" fmla="*/ 35 w 78"/>
                <a:gd name="T19" fmla="*/ 5 h 15"/>
                <a:gd name="T20" fmla="*/ 39 w 78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5"/>
                <a:gd name="T35" fmla="*/ 78 w 7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5">
                  <a:moveTo>
                    <a:pt x="78" y="8"/>
                  </a:moveTo>
                  <a:lnTo>
                    <a:pt x="44" y="0"/>
                  </a:lnTo>
                  <a:lnTo>
                    <a:pt x="4" y="4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23" y="13"/>
                  </a:lnTo>
                  <a:lnTo>
                    <a:pt x="17" y="15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78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6" name="AutoShape 406"/>
            <p:cNvSpPr>
              <a:spLocks/>
            </p:cNvSpPr>
            <p:nvPr/>
          </p:nvSpPr>
          <p:spPr bwMode="gray">
            <a:xfrm>
              <a:off x="5913877" y="150538"/>
              <a:ext cx="93726" cy="15728"/>
            </a:xfrm>
            <a:custGeom>
              <a:avLst/>
              <a:gdLst>
                <a:gd name="T0" fmla="*/ 41 w 81"/>
                <a:gd name="T1" fmla="*/ 3 h 15"/>
                <a:gd name="T2" fmla="*/ 10 w 81"/>
                <a:gd name="T3" fmla="*/ 1 h 15"/>
                <a:gd name="T4" fmla="*/ 0 w 81"/>
                <a:gd name="T5" fmla="*/ 0 h 15"/>
                <a:gd name="T6" fmla="*/ 4 w 81"/>
                <a:gd name="T7" fmla="*/ 3 h 15"/>
                <a:gd name="T8" fmla="*/ 37 w 81"/>
                <a:gd name="T9" fmla="*/ 7 h 15"/>
                <a:gd name="T10" fmla="*/ 41 w 81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1" y="7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7" y="6"/>
                  </a:lnTo>
                  <a:lnTo>
                    <a:pt x="74" y="15"/>
                  </a:lnTo>
                  <a:lnTo>
                    <a:pt x="81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7" name="AutoShape 407"/>
            <p:cNvSpPr>
              <a:spLocks/>
            </p:cNvSpPr>
            <p:nvPr/>
          </p:nvSpPr>
          <p:spPr bwMode="gray">
            <a:xfrm>
              <a:off x="3890769" y="651584"/>
              <a:ext cx="45720" cy="15728"/>
            </a:xfrm>
            <a:custGeom>
              <a:avLst/>
              <a:gdLst>
                <a:gd name="T0" fmla="*/ 5 w 40"/>
                <a:gd name="T1" fmla="*/ 0 h 14"/>
                <a:gd name="T2" fmla="*/ 5 w 40"/>
                <a:gd name="T3" fmla="*/ 2 h 14"/>
                <a:gd name="T4" fmla="*/ 0 w 40"/>
                <a:gd name="T5" fmla="*/ 1 h 14"/>
                <a:gd name="T6" fmla="*/ 0 w 40"/>
                <a:gd name="T7" fmla="*/ 2 h 14"/>
                <a:gd name="T8" fmla="*/ 1 w 40"/>
                <a:gd name="T9" fmla="*/ 3 h 14"/>
                <a:gd name="T10" fmla="*/ 0 w 40"/>
                <a:gd name="T11" fmla="*/ 4 h 14"/>
                <a:gd name="T12" fmla="*/ 0 w 40"/>
                <a:gd name="T13" fmla="*/ 5 h 14"/>
                <a:gd name="T14" fmla="*/ 5 w 40"/>
                <a:gd name="T15" fmla="*/ 6 h 14"/>
                <a:gd name="T16" fmla="*/ 20 w 40"/>
                <a:gd name="T17" fmla="*/ 7 h 14"/>
                <a:gd name="T18" fmla="*/ 20 w 40"/>
                <a:gd name="T19" fmla="*/ 2 h 14"/>
                <a:gd name="T20" fmla="*/ 11 w 40"/>
                <a:gd name="T21" fmla="*/ 1 h 14"/>
                <a:gd name="T22" fmla="*/ 5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8" name="AutoShape 408"/>
            <p:cNvSpPr>
              <a:spLocks/>
            </p:cNvSpPr>
            <p:nvPr/>
          </p:nvSpPr>
          <p:spPr bwMode="gray">
            <a:xfrm>
              <a:off x="5872729" y="186488"/>
              <a:ext cx="73152" cy="13481"/>
            </a:xfrm>
            <a:custGeom>
              <a:avLst/>
              <a:gdLst>
                <a:gd name="T0" fmla="*/ 32 w 63"/>
                <a:gd name="T1" fmla="*/ 6 h 13"/>
                <a:gd name="T2" fmla="*/ 0 w 63"/>
                <a:gd name="T3" fmla="*/ 4 h 13"/>
                <a:gd name="T4" fmla="*/ 11 w 63"/>
                <a:gd name="T5" fmla="*/ 0 h 13"/>
                <a:gd name="T6" fmla="*/ 29 w 63"/>
                <a:gd name="T7" fmla="*/ 4 h 13"/>
                <a:gd name="T8" fmla="*/ 32 w 6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3"/>
                <a:gd name="T17" fmla="*/ 63 w 6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3">
                  <a:moveTo>
                    <a:pt x="63" y="13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57" y="9"/>
                  </a:lnTo>
                  <a:lnTo>
                    <a:pt x="63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9" name="AutoShape 409"/>
            <p:cNvSpPr>
              <a:spLocks/>
            </p:cNvSpPr>
            <p:nvPr/>
          </p:nvSpPr>
          <p:spPr bwMode="gray">
            <a:xfrm>
              <a:off x="4343396" y="285349"/>
              <a:ext cx="36576" cy="20222"/>
            </a:xfrm>
            <a:custGeom>
              <a:avLst/>
              <a:gdLst>
                <a:gd name="T0" fmla="*/ 16 w 34"/>
                <a:gd name="T1" fmla="*/ 5 h 17"/>
                <a:gd name="T2" fmla="*/ 4 w 34"/>
                <a:gd name="T3" fmla="*/ 9 h 17"/>
                <a:gd name="T4" fmla="*/ 0 w 34"/>
                <a:gd name="T5" fmla="*/ 3 h 17"/>
                <a:gd name="T6" fmla="*/ 3 w 34"/>
                <a:gd name="T7" fmla="*/ 0 h 17"/>
                <a:gd name="T8" fmla="*/ 16 w 34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0" name="AutoShape 410"/>
            <p:cNvSpPr>
              <a:spLocks/>
            </p:cNvSpPr>
            <p:nvPr/>
          </p:nvSpPr>
          <p:spPr bwMode="gray">
            <a:xfrm>
              <a:off x="262890" y="238165"/>
              <a:ext cx="54864" cy="13481"/>
            </a:xfrm>
            <a:custGeom>
              <a:avLst/>
              <a:gdLst>
                <a:gd name="T0" fmla="*/ 22 w 48"/>
                <a:gd name="T1" fmla="*/ 5 h 11"/>
                <a:gd name="T2" fmla="*/ 0 w 48"/>
                <a:gd name="T3" fmla="*/ 6 h 11"/>
                <a:gd name="T4" fmla="*/ 12 w 48"/>
                <a:gd name="T5" fmla="*/ 0 h 11"/>
                <a:gd name="T6" fmla="*/ 24 w 48"/>
                <a:gd name="T7" fmla="*/ 3 h 11"/>
                <a:gd name="T8" fmla="*/ 22 w 4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"/>
                <a:gd name="T17" fmla="*/ 48 w 4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">
                  <a:moveTo>
                    <a:pt x="43" y="9"/>
                  </a:moveTo>
                  <a:lnTo>
                    <a:pt x="0" y="11"/>
                  </a:lnTo>
                  <a:lnTo>
                    <a:pt x="24" y="0"/>
                  </a:lnTo>
                  <a:lnTo>
                    <a:pt x="48" y="6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2" name="AutoShape 412"/>
            <p:cNvSpPr>
              <a:spLocks/>
            </p:cNvSpPr>
            <p:nvPr/>
          </p:nvSpPr>
          <p:spPr bwMode="gray">
            <a:xfrm>
              <a:off x="6777984" y="905477"/>
              <a:ext cx="20574" cy="29209"/>
            </a:xfrm>
            <a:custGeom>
              <a:avLst/>
              <a:gdLst>
                <a:gd name="T0" fmla="*/ 9 w 19"/>
                <a:gd name="T1" fmla="*/ 0 h 27"/>
                <a:gd name="T2" fmla="*/ 1 w 19"/>
                <a:gd name="T3" fmla="*/ 3 h 27"/>
                <a:gd name="T4" fmla="*/ 0 w 19"/>
                <a:gd name="T5" fmla="*/ 13 h 27"/>
                <a:gd name="T6" fmla="*/ 4 w 19"/>
                <a:gd name="T7" fmla="*/ 8 h 27"/>
                <a:gd name="T8" fmla="*/ 8 w 19"/>
                <a:gd name="T9" fmla="*/ 2 h 27"/>
                <a:gd name="T10" fmla="*/ 9 w 1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7"/>
                <a:gd name="T20" fmla="*/ 19 w 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7">
                  <a:moveTo>
                    <a:pt x="19" y="0"/>
                  </a:moveTo>
                  <a:lnTo>
                    <a:pt x="2" y="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3" name="AutoShape 413"/>
            <p:cNvSpPr>
              <a:spLocks/>
            </p:cNvSpPr>
            <p:nvPr/>
          </p:nvSpPr>
          <p:spPr bwMode="gray">
            <a:xfrm>
              <a:off x="6638538" y="238165"/>
              <a:ext cx="27432" cy="17975"/>
            </a:xfrm>
            <a:custGeom>
              <a:avLst/>
              <a:gdLst>
                <a:gd name="T0" fmla="*/ 2 w 23"/>
                <a:gd name="T1" fmla="*/ 0 h 16"/>
                <a:gd name="T2" fmla="*/ 0 w 23"/>
                <a:gd name="T3" fmla="*/ 4 h 16"/>
                <a:gd name="T4" fmla="*/ 6 w 23"/>
                <a:gd name="T5" fmla="*/ 8 h 16"/>
                <a:gd name="T6" fmla="*/ 12 w 23"/>
                <a:gd name="T7" fmla="*/ 7 h 16"/>
                <a:gd name="T8" fmla="*/ 2 w 2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4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3" y="1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4" name="AutoShape 414"/>
            <p:cNvSpPr>
              <a:spLocks/>
            </p:cNvSpPr>
            <p:nvPr/>
          </p:nvSpPr>
          <p:spPr bwMode="gray">
            <a:xfrm>
              <a:off x="4514846" y="265127"/>
              <a:ext cx="43434" cy="13481"/>
            </a:xfrm>
            <a:custGeom>
              <a:avLst/>
              <a:gdLst>
                <a:gd name="T0" fmla="*/ 19 w 39"/>
                <a:gd name="T1" fmla="*/ 6 h 12"/>
                <a:gd name="T2" fmla="*/ 2 w 39"/>
                <a:gd name="T3" fmla="*/ 0 h 12"/>
                <a:gd name="T4" fmla="*/ 0 w 39"/>
                <a:gd name="T5" fmla="*/ 2 h 12"/>
                <a:gd name="T6" fmla="*/ 12 w 39"/>
                <a:gd name="T7" fmla="*/ 6 h 12"/>
                <a:gd name="T8" fmla="*/ 19 w 39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5" name="AutoShape 415"/>
            <p:cNvSpPr>
              <a:spLocks/>
            </p:cNvSpPr>
            <p:nvPr/>
          </p:nvSpPr>
          <p:spPr bwMode="gray">
            <a:xfrm>
              <a:off x="3913629" y="557216"/>
              <a:ext cx="25146" cy="11234"/>
            </a:xfrm>
            <a:custGeom>
              <a:avLst/>
              <a:gdLst>
                <a:gd name="T0" fmla="*/ 11 w 22"/>
                <a:gd name="T1" fmla="*/ 1 h 10"/>
                <a:gd name="T2" fmla="*/ 1 w 22"/>
                <a:gd name="T3" fmla="*/ 5 h 10"/>
                <a:gd name="T4" fmla="*/ 0 w 22"/>
                <a:gd name="T5" fmla="*/ 1 h 10"/>
                <a:gd name="T6" fmla="*/ 9 w 22"/>
                <a:gd name="T7" fmla="*/ 0 h 10"/>
                <a:gd name="T8" fmla="*/ 1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6" name="AutoShape 416"/>
            <p:cNvSpPr>
              <a:spLocks/>
            </p:cNvSpPr>
            <p:nvPr/>
          </p:nvSpPr>
          <p:spPr bwMode="gray">
            <a:xfrm>
              <a:off x="6775698" y="536995"/>
              <a:ext cx="16002" cy="17975"/>
            </a:xfrm>
            <a:custGeom>
              <a:avLst/>
              <a:gdLst>
                <a:gd name="T0" fmla="*/ 7 w 14"/>
                <a:gd name="T1" fmla="*/ 3 h 15"/>
                <a:gd name="T2" fmla="*/ 3 w 14"/>
                <a:gd name="T3" fmla="*/ 8 h 15"/>
                <a:gd name="T4" fmla="*/ 0 w 14"/>
                <a:gd name="T5" fmla="*/ 4 h 15"/>
                <a:gd name="T6" fmla="*/ 3 w 14"/>
                <a:gd name="T7" fmla="*/ 0 h 15"/>
                <a:gd name="T8" fmla="*/ 7 w 14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5"/>
                  </a:moveTo>
                  <a:lnTo>
                    <a:pt x="5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7" name="AutoShape 417"/>
            <p:cNvSpPr>
              <a:spLocks/>
            </p:cNvSpPr>
            <p:nvPr/>
          </p:nvSpPr>
          <p:spPr bwMode="gray">
            <a:xfrm>
              <a:off x="6492234" y="276361"/>
              <a:ext cx="32004" cy="8987"/>
            </a:xfrm>
            <a:custGeom>
              <a:avLst/>
              <a:gdLst>
                <a:gd name="T0" fmla="*/ 14 w 29"/>
                <a:gd name="T1" fmla="*/ 1 h 7"/>
                <a:gd name="T2" fmla="*/ 13 w 29"/>
                <a:gd name="T3" fmla="*/ 4 h 7"/>
                <a:gd name="T4" fmla="*/ 0 w 29"/>
                <a:gd name="T5" fmla="*/ 1 h 7"/>
                <a:gd name="T6" fmla="*/ 12 w 29"/>
                <a:gd name="T7" fmla="*/ 0 h 7"/>
                <a:gd name="T8" fmla="*/ 14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9" y="2"/>
                  </a:moveTo>
                  <a:lnTo>
                    <a:pt x="26" y="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8" name="AutoShape 418"/>
            <p:cNvSpPr>
              <a:spLocks/>
            </p:cNvSpPr>
            <p:nvPr/>
          </p:nvSpPr>
          <p:spPr bwMode="gray">
            <a:xfrm>
              <a:off x="4674866" y="195475"/>
              <a:ext cx="27432" cy="8987"/>
            </a:xfrm>
            <a:custGeom>
              <a:avLst/>
              <a:gdLst>
                <a:gd name="T0" fmla="*/ 12 w 25"/>
                <a:gd name="T1" fmla="*/ 3 h 7"/>
                <a:gd name="T2" fmla="*/ 0 w 25"/>
                <a:gd name="T3" fmla="*/ 4 h 7"/>
                <a:gd name="T4" fmla="*/ 1 w 25"/>
                <a:gd name="T5" fmla="*/ 0 h 7"/>
                <a:gd name="T6" fmla="*/ 7 w 25"/>
                <a:gd name="T7" fmla="*/ 2 h 7"/>
                <a:gd name="T8" fmla="*/ 12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9" name="AutoShape 419"/>
            <p:cNvSpPr>
              <a:spLocks/>
            </p:cNvSpPr>
            <p:nvPr/>
          </p:nvSpPr>
          <p:spPr bwMode="gray">
            <a:xfrm>
              <a:off x="4377686" y="44937"/>
              <a:ext cx="45720" cy="6741"/>
            </a:xfrm>
            <a:custGeom>
              <a:avLst/>
              <a:gdLst>
                <a:gd name="T0" fmla="*/ 20 w 41"/>
                <a:gd name="T1" fmla="*/ 0 h 5"/>
                <a:gd name="T2" fmla="*/ 0 w 41"/>
                <a:gd name="T3" fmla="*/ 1 h 5"/>
                <a:gd name="T4" fmla="*/ 11 w 41"/>
                <a:gd name="T5" fmla="*/ 3 h 5"/>
                <a:gd name="T6" fmla="*/ 20 w 4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"/>
                <a:gd name="T14" fmla="*/ 41 w 4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">
                  <a:moveTo>
                    <a:pt x="41" y="0"/>
                  </a:moveTo>
                  <a:lnTo>
                    <a:pt x="0" y="1"/>
                  </a:lnTo>
                  <a:lnTo>
                    <a:pt x="23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0" name="AutoShape 420"/>
            <p:cNvSpPr>
              <a:spLocks/>
            </p:cNvSpPr>
            <p:nvPr/>
          </p:nvSpPr>
          <p:spPr bwMode="gray">
            <a:xfrm>
              <a:off x="4425692" y="38196"/>
              <a:ext cx="43434" cy="6741"/>
            </a:xfrm>
            <a:custGeom>
              <a:avLst/>
              <a:gdLst>
                <a:gd name="T0" fmla="*/ 19 w 39"/>
                <a:gd name="T1" fmla="*/ 2 h 5"/>
                <a:gd name="T2" fmla="*/ 0 w 39"/>
                <a:gd name="T3" fmla="*/ 3 h 5"/>
                <a:gd name="T4" fmla="*/ 16 w 39"/>
                <a:gd name="T5" fmla="*/ 0 h 5"/>
                <a:gd name="T6" fmla="*/ 19 w 39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"/>
                <a:gd name="T14" fmla="*/ 39 w 3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">
                  <a:moveTo>
                    <a:pt x="39" y="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1" name="AutoShape 421"/>
            <p:cNvSpPr>
              <a:spLocks/>
            </p:cNvSpPr>
            <p:nvPr/>
          </p:nvSpPr>
          <p:spPr bwMode="gray">
            <a:xfrm>
              <a:off x="5362951" y="173007"/>
              <a:ext cx="32004" cy="6741"/>
            </a:xfrm>
            <a:custGeom>
              <a:avLst/>
              <a:gdLst>
                <a:gd name="T0" fmla="*/ 13 w 28"/>
                <a:gd name="T1" fmla="*/ 0 h 5"/>
                <a:gd name="T2" fmla="*/ 0 w 28"/>
                <a:gd name="T3" fmla="*/ 1 h 5"/>
                <a:gd name="T4" fmla="*/ 14 w 28"/>
                <a:gd name="T5" fmla="*/ 3 h 5"/>
                <a:gd name="T6" fmla="*/ 13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2" name="AutoShape 422"/>
            <p:cNvSpPr>
              <a:spLocks/>
            </p:cNvSpPr>
            <p:nvPr/>
          </p:nvSpPr>
          <p:spPr bwMode="gray">
            <a:xfrm>
              <a:off x="6839706" y="763926"/>
              <a:ext cx="6858" cy="15728"/>
            </a:xfrm>
            <a:custGeom>
              <a:avLst/>
              <a:gdLst>
                <a:gd name="T0" fmla="*/ 3 w 7"/>
                <a:gd name="T1" fmla="*/ 1 h 16"/>
                <a:gd name="T2" fmla="*/ 0 w 7"/>
                <a:gd name="T3" fmla="*/ 7 h 16"/>
                <a:gd name="T4" fmla="*/ 0 w 7"/>
                <a:gd name="T5" fmla="*/ 0 h 16"/>
                <a:gd name="T6" fmla="*/ 3 w 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3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3" name="AutoShape 423"/>
            <p:cNvSpPr>
              <a:spLocks/>
            </p:cNvSpPr>
            <p:nvPr/>
          </p:nvSpPr>
          <p:spPr bwMode="gray">
            <a:xfrm>
              <a:off x="6757410" y="932439"/>
              <a:ext cx="11430" cy="17975"/>
            </a:xfrm>
            <a:custGeom>
              <a:avLst/>
              <a:gdLst>
                <a:gd name="T0" fmla="*/ 5 w 9"/>
                <a:gd name="T1" fmla="*/ 0 h 16"/>
                <a:gd name="T2" fmla="*/ 0 w 9"/>
                <a:gd name="T3" fmla="*/ 8 h 16"/>
                <a:gd name="T4" fmla="*/ 0 w 9"/>
                <a:gd name="T5" fmla="*/ 2 h 16"/>
                <a:gd name="T6" fmla="*/ 5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4" name="AutoShape 424"/>
            <p:cNvSpPr>
              <a:spLocks/>
            </p:cNvSpPr>
            <p:nvPr/>
          </p:nvSpPr>
          <p:spPr bwMode="gray">
            <a:xfrm>
              <a:off x="5854441" y="179747"/>
              <a:ext cx="16002" cy="6741"/>
            </a:xfrm>
            <a:custGeom>
              <a:avLst/>
              <a:gdLst>
                <a:gd name="T0" fmla="*/ 7 w 14"/>
                <a:gd name="T1" fmla="*/ 0 h 6"/>
                <a:gd name="T2" fmla="*/ 0 w 14"/>
                <a:gd name="T3" fmla="*/ 0 h 6"/>
                <a:gd name="T4" fmla="*/ 7 w 14"/>
                <a:gd name="T5" fmla="*/ 3 h 6"/>
                <a:gd name="T6" fmla="*/ 7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6" name="AutoShape 426"/>
            <p:cNvSpPr>
              <a:spLocks/>
            </p:cNvSpPr>
            <p:nvPr/>
          </p:nvSpPr>
          <p:spPr bwMode="gray">
            <a:xfrm>
              <a:off x="4812026" y="217944"/>
              <a:ext cx="20574" cy="4494"/>
            </a:xfrm>
            <a:custGeom>
              <a:avLst/>
              <a:gdLst>
                <a:gd name="T0" fmla="*/ 9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9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7" name="AutoShape 427"/>
            <p:cNvSpPr>
              <a:spLocks/>
            </p:cNvSpPr>
            <p:nvPr/>
          </p:nvSpPr>
          <p:spPr bwMode="gray">
            <a:xfrm>
              <a:off x="4352540" y="51677"/>
              <a:ext cx="32004" cy="4494"/>
            </a:xfrm>
            <a:custGeom>
              <a:avLst/>
              <a:gdLst>
                <a:gd name="T0" fmla="*/ 14 w 27"/>
                <a:gd name="T1" fmla="*/ 0 h 2"/>
                <a:gd name="T2" fmla="*/ 0 w 27"/>
                <a:gd name="T3" fmla="*/ 0 h 2"/>
                <a:gd name="T4" fmla="*/ 6 w 27"/>
                <a:gd name="T5" fmla="*/ 2 h 2"/>
                <a:gd name="T6" fmla="*/ 14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"/>
                <a:gd name="T14" fmla="*/ 27 w 2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">
                  <a:moveTo>
                    <a:pt x="27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8" name="AutoShape 428"/>
            <p:cNvSpPr>
              <a:spLocks/>
            </p:cNvSpPr>
            <p:nvPr/>
          </p:nvSpPr>
          <p:spPr bwMode="gray">
            <a:xfrm>
              <a:off x="6926574" y="638103"/>
              <a:ext cx="36576" cy="20222"/>
            </a:xfrm>
            <a:custGeom>
              <a:avLst/>
              <a:gdLst>
                <a:gd name="T0" fmla="*/ 16 w 31"/>
                <a:gd name="T1" fmla="*/ 9 h 17"/>
                <a:gd name="T2" fmla="*/ 0 w 31"/>
                <a:gd name="T3" fmla="*/ 0 h 17"/>
                <a:gd name="T4" fmla="*/ 13 w 31"/>
                <a:gd name="T5" fmla="*/ 6 h 17"/>
                <a:gd name="T6" fmla="*/ 16 w 31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31" y="17"/>
                  </a:moveTo>
                  <a:lnTo>
                    <a:pt x="0" y="0"/>
                  </a:lnTo>
                  <a:lnTo>
                    <a:pt x="26" y="12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9" name="AutoShape 429"/>
            <p:cNvSpPr>
              <a:spLocks/>
            </p:cNvSpPr>
            <p:nvPr/>
          </p:nvSpPr>
          <p:spPr bwMode="gray">
            <a:xfrm>
              <a:off x="5724139" y="143798"/>
              <a:ext cx="18288" cy="8987"/>
            </a:xfrm>
            <a:custGeom>
              <a:avLst/>
              <a:gdLst>
                <a:gd name="T0" fmla="*/ 7 w 17"/>
                <a:gd name="T1" fmla="*/ 2 h 10"/>
                <a:gd name="T2" fmla="*/ 0 w 17"/>
                <a:gd name="T3" fmla="*/ 0 h 10"/>
                <a:gd name="T4" fmla="*/ 8 w 17"/>
                <a:gd name="T5" fmla="*/ 4 h 10"/>
                <a:gd name="T6" fmla="*/ 7 w 1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14" y="5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0" name="AutoShape 430"/>
            <p:cNvSpPr>
              <a:spLocks/>
            </p:cNvSpPr>
            <p:nvPr/>
          </p:nvSpPr>
          <p:spPr bwMode="gray">
            <a:xfrm>
              <a:off x="3913629" y="545982"/>
              <a:ext cx="18288" cy="2247"/>
            </a:xfrm>
            <a:custGeom>
              <a:avLst/>
              <a:gdLst>
                <a:gd name="T0" fmla="*/ 8 w 16"/>
                <a:gd name="T1" fmla="*/ 1 h 2"/>
                <a:gd name="T2" fmla="*/ 0 w 16"/>
                <a:gd name="T3" fmla="*/ 1 h 2"/>
                <a:gd name="T4" fmla="*/ 2 w 16"/>
                <a:gd name="T5" fmla="*/ 0 h 2"/>
                <a:gd name="T6" fmla="*/ 8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1" name="AutoShape 431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2" name="AutoShape 432"/>
            <p:cNvSpPr>
              <a:spLocks/>
            </p:cNvSpPr>
            <p:nvPr/>
          </p:nvSpPr>
          <p:spPr bwMode="gray">
            <a:xfrm>
              <a:off x="3829047" y="793135"/>
              <a:ext cx="130302" cy="47184"/>
            </a:xfrm>
            <a:custGeom>
              <a:avLst/>
              <a:gdLst>
                <a:gd name="T0" fmla="*/ 21 w 114"/>
                <a:gd name="T1" fmla="*/ 0 h 41"/>
                <a:gd name="T2" fmla="*/ 21 w 114"/>
                <a:gd name="T3" fmla="*/ 1 h 41"/>
                <a:gd name="T4" fmla="*/ 18 w 114"/>
                <a:gd name="T5" fmla="*/ 4 h 41"/>
                <a:gd name="T6" fmla="*/ 15 w 114"/>
                <a:gd name="T7" fmla="*/ 4 h 41"/>
                <a:gd name="T8" fmla="*/ 15 w 114"/>
                <a:gd name="T9" fmla="*/ 6 h 41"/>
                <a:gd name="T10" fmla="*/ 12 w 114"/>
                <a:gd name="T11" fmla="*/ 9 h 41"/>
                <a:gd name="T12" fmla="*/ 7 w 114"/>
                <a:gd name="T13" fmla="*/ 10 h 41"/>
                <a:gd name="T14" fmla="*/ 4 w 114"/>
                <a:gd name="T15" fmla="*/ 10 h 41"/>
                <a:gd name="T16" fmla="*/ 0 w 114"/>
                <a:gd name="T17" fmla="*/ 10 h 41"/>
                <a:gd name="T18" fmla="*/ 7 w 114"/>
                <a:gd name="T19" fmla="*/ 19 h 41"/>
                <a:gd name="T20" fmla="*/ 10 w 114"/>
                <a:gd name="T21" fmla="*/ 21 h 41"/>
                <a:gd name="T22" fmla="*/ 22 w 114"/>
                <a:gd name="T23" fmla="*/ 21 h 41"/>
                <a:gd name="T24" fmla="*/ 37 w 114"/>
                <a:gd name="T25" fmla="*/ 13 h 41"/>
                <a:gd name="T26" fmla="*/ 54 w 114"/>
                <a:gd name="T27" fmla="*/ 14 h 41"/>
                <a:gd name="T28" fmla="*/ 57 w 114"/>
                <a:gd name="T29" fmla="*/ 6 h 41"/>
                <a:gd name="T30" fmla="*/ 42 w 114"/>
                <a:gd name="T31" fmla="*/ 3 h 41"/>
                <a:gd name="T32" fmla="*/ 34 w 114"/>
                <a:gd name="T33" fmla="*/ 3 h 41"/>
                <a:gd name="T34" fmla="*/ 32 w 114"/>
                <a:gd name="T35" fmla="*/ 1 h 41"/>
                <a:gd name="T36" fmla="*/ 2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3" name="AutoShape 433"/>
            <p:cNvSpPr>
              <a:spLocks/>
            </p:cNvSpPr>
            <p:nvPr/>
          </p:nvSpPr>
          <p:spPr bwMode="gray">
            <a:xfrm>
              <a:off x="3767325" y="867280"/>
              <a:ext cx="64008" cy="38196"/>
            </a:xfrm>
            <a:custGeom>
              <a:avLst/>
              <a:gdLst>
                <a:gd name="T0" fmla="*/ 4 w 56"/>
                <a:gd name="T1" fmla="*/ 17 h 34"/>
                <a:gd name="T2" fmla="*/ 9 w 56"/>
                <a:gd name="T3" fmla="*/ 17 h 34"/>
                <a:gd name="T4" fmla="*/ 11 w 56"/>
                <a:gd name="T5" fmla="*/ 15 h 34"/>
                <a:gd name="T6" fmla="*/ 12 w 56"/>
                <a:gd name="T7" fmla="*/ 16 h 34"/>
                <a:gd name="T8" fmla="*/ 13 w 56"/>
                <a:gd name="T9" fmla="*/ 16 h 34"/>
                <a:gd name="T10" fmla="*/ 13 w 56"/>
                <a:gd name="T11" fmla="*/ 15 h 34"/>
                <a:gd name="T12" fmla="*/ 15 w 56"/>
                <a:gd name="T13" fmla="*/ 17 h 34"/>
                <a:gd name="T14" fmla="*/ 18 w 56"/>
                <a:gd name="T15" fmla="*/ 17 h 34"/>
                <a:gd name="T16" fmla="*/ 18 w 56"/>
                <a:gd name="T17" fmla="*/ 15 h 34"/>
                <a:gd name="T18" fmla="*/ 18 w 56"/>
                <a:gd name="T19" fmla="*/ 13 h 34"/>
                <a:gd name="T20" fmla="*/ 21 w 56"/>
                <a:gd name="T21" fmla="*/ 12 h 34"/>
                <a:gd name="T22" fmla="*/ 22 w 56"/>
                <a:gd name="T23" fmla="*/ 12 h 34"/>
                <a:gd name="T24" fmla="*/ 21 w 56"/>
                <a:gd name="T25" fmla="*/ 10 h 34"/>
                <a:gd name="T26" fmla="*/ 21 w 56"/>
                <a:gd name="T27" fmla="*/ 9 h 34"/>
                <a:gd name="T28" fmla="*/ 20 w 56"/>
                <a:gd name="T29" fmla="*/ 7 h 34"/>
                <a:gd name="T30" fmla="*/ 24 w 56"/>
                <a:gd name="T31" fmla="*/ 6 h 34"/>
                <a:gd name="T32" fmla="*/ 24 w 56"/>
                <a:gd name="T33" fmla="*/ 5 h 34"/>
                <a:gd name="T34" fmla="*/ 27 w 56"/>
                <a:gd name="T35" fmla="*/ 5 h 34"/>
                <a:gd name="T36" fmla="*/ 27 w 56"/>
                <a:gd name="T37" fmla="*/ 4 h 34"/>
                <a:gd name="T38" fmla="*/ 28 w 56"/>
                <a:gd name="T39" fmla="*/ 4 h 34"/>
                <a:gd name="T40" fmla="*/ 28 w 56"/>
                <a:gd name="T41" fmla="*/ 3 h 34"/>
                <a:gd name="T42" fmla="*/ 25 w 56"/>
                <a:gd name="T43" fmla="*/ 1 h 34"/>
                <a:gd name="T44" fmla="*/ 25 w 56"/>
                <a:gd name="T45" fmla="*/ 0 h 34"/>
                <a:gd name="T46" fmla="*/ 6 w 56"/>
                <a:gd name="T47" fmla="*/ 4 h 34"/>
                <a:gd name="T48" fmla="*/ 1 w 56"/>
                <a:gd name="T49" fmla="*/ 4 h 34"/>
                <a:gd name="T50" fmla="*/ 0 w 56"/>
                <a:gd name="T51" fmla="*/ 7 h 34"/>
                <a:gd name="T52" fmla="*/ 3 w 56"/>
                <a:gd name="T53" fmla="*/ 15 h 34"/>
                <a:gd name="T54" fmla="*/ 4 w 56"/>
                <a:gd name="T55" fmla="*/ 1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4" name="AutoShape 434"/>
            <p:cNvSpPr>
              <a:spLocks/>
            </p:cNvSpPr>
            <p:nvPr/>
          </p:nvSpPr>
          <p:spPr bwMode="gray">
            <a:xfrm>
              <a:off x="3691887" y="296583"/>
              <a:ext cx="228600" cy="341520"/>
            </a:xfrm>
            <a:custGeom>
              <a:avLst/>
              <a:gdLst>
                <a:gd name="T0" fmla="*/ 79 w 202"/>
                <a:gd name="T1" fmla="*/ 50 h 305"/>
                <a:gd name="T2" fmla="*/ 69 w 202"/>
                <a:gd name="T3" fmla="*/ 59 h 305"/>
                <a:gd name="T4" fmla="*/ 62 w 202"/>
                <a:gd name="T5" fmla="*/ 63 h 305"/>
                <a:gd name="T6" fmla="*/ 58 w 202"/>
                <a:gd name="T7" fmla="*/ 65 h 305"/>
                <a:gd name="T8" fmla="*/ 53 w 202"/>
                <a:gd name="T9" fmla="*/ 66 h 305"/>
                <a:gd name="T10" fmla="*/ 51 w 202"/>
                <a:gd name="T11" fmla="*/ 71 h 305"/>
                <a:gd name="T12" fmla="*/ 50 w 202"/>
                <a:gd name="T13" fmla="*/ 73 h 305"/>
                <a:gd name="T14" fmla="*/ 50 w 202"/>
                <a:gd name="T15" fmla="*/ 80 h 305"/>
                <a:gd name="T16" fmla="*/ 51 w 202"/>
                <a:gd name="T17" fmla="*/ 92 h 305"/>
                <a:gd name="T18" fmla="*/ 62 w 202"/>
                <a:gd name="T19" fmla="*/ 96 h 305"/>
                <a:gd name="T20" fmla="*/ 66 w 202"/>
                <a:gd name="T21" fmla="*/ 101 h 305"/>
                <a:gd name="T22" fmla="*/ 57 w 202"/>
                <a:gd name="T23" fmla="*/ 106 h 305"/>
                <a:gd name="T24" fmla="*/ 54 w 202"/>
                <a:gd name="T25" fmla="*/ 102 h 305"/>
                <a:gd name="T26" fmla="*/ 54 w 202"/>
                <a:gd name="T27" fmla="*/ 104 h 305"/>
                <a:gd name="T28" fmla="*/ 43 w 202"/>
                <a:gd name="T29" fmla="*/ 105 h 305"/>
                <a:gd name="T30" fmla="*/ 63 w 202"/>
                <a:gd name="T31" fmla="*/ 107 h 305"/>
                <a:gd name="T32" fmla="*/ 57 w 202"/>
                <a:gd name="T33" fmla="*/ 111 h 305"/>
                <a:gd name="T34" fmla="*/ 56 w 202"/>
                <a:gd name="T35" fmla="*/ 109 h 305"/>
                <a:gd name="T36" fmla="*/ 50 w 202"/>
                <a:gd name="T37" fmla="*/ 114 h 305"/>
                <a:gd name="T38" fmla="*/ 47 w 202"/>
                <a:gd name="T39" fmla="*/ 114 h 305"/>
                <a:gd name="T40" fmla="*/ 50 w 202"/>
                <a:gd name="T41" fmla="*/ 117 h 305"/>
                <a:gd name="T42" fmla="*/ 48 w 202"/>
                <a:gd name="T43" fmla="*/ 122 h 305"/>
                <a:gd name="T44" fmla="*/ 50 w 202"/>
                <a:gd name="T45" fmla="*/ 125 h 305"/>
                <a:gd name="T46" fmla="*/ 49 w 202"/>
                <a:gd name="T47" fmla="*/ 124 h 305"/>
                <a:gd name="T48" fmla="*/ 47 w 202"/>
                <a:gd name="T49" fmla="*/ 134 h 305"/>
                <a:gd name="T50" fmla="*/ 46 w 202"/>
                <a:gd name="T51" fmla="*/ 143 h 305"/>
                <a:gd name="T52" fmla="*/ 31 w 202"/>
                <a:gd name="T53" fmla="*/ 146 h 305"/>
                <a:gd name="T54" fmla="*/ 29 w 202"/>
                <a:gd name="T55" fmla="*/ 152 h 305"/>
                <a:gd name="T56" fmla="*/ 19 w 202"/>
                <a:gd name="T57" fmla="*/ 152 h 305"/>
                <a:gd name="T58" fmla="*/ 16 w 202"/>
                <a:gd name="T59" fmla="*/ 143 h 305"/>
                <a:gd name="T60" fmla="*/ 14 w 202"/>
                <a:gd name="T61" fmla="*/ 135 h 305"/>
                <a:gd name="T62" fmla="*/ 5 w 202"/>
                <a:gd name="T63" fmla="*/ 122 h 305"/>
                <a:gd name="T64" fmla="*/ 6 w 202"/>
                <a:gd name="T65" fmla="*/ 119 h 305"/>
                <a:gd name="T66" fmla="*/ 3 w 202"/>
                <a:gd name="T67" fmla="*/ 118 h 305"/>
                <a:gd name="T68" fmla="*/ 3 w 202"/>
                <a:gd name="T69" fmla="*/ 119 h 305"/>
                <a:gd name="T70" fmla="*/ 0 w 202"/>
                <a:gd name="T71" fmla="*/ 112 h 305"/>
                <a:gd name="T72" fmla="*/ 2 w 202"/>
                <a:gd name="T73" fmla="*/ 110 h 305"/>
                <a:gd name="T74" fmla="*/ 7 w 202"/>
                <a:gd name="T75" fmla="*/ 100 h 305"/>
                <a:gd name="T76" fmla="*/ 8 w 202"/>
                <a:gd name="T77" fmla="*/ 90 h 305"/>
                <a:gd name="T78" fmla="*/ 8 w 202"/>
                <a:gd name="T79" fmla="*/ 87 h 305"/>
                <a:gd name="T80" fmla="*/ 12 w 202"/>
                <a:gd name="T81" fmla="*/ 83 h 305"/>
                <a:gd name="T82" fmla="*/ 5 w 202"/>
                <a:gd name="T83" fmla="*/ 79 h 305"/>
                <a:gd name="T84" fmla="*/ 5 w 202"/>
                <a:gd name="T85" fmla="*/ 69 h 305"/>
                <a:gd name="T86" fmla="*/ 5 w 202"/>
                <a:gd name="T87" fmla="*/ 58 h 305"/>
                <a:gd name="T88" fmla="*/ 12 w 202"/>
                <a:gd name="T89" fmla="*/ 53 h 305"/>
                <a:gd name="T90" fmla="*/ 20 w 202"/>
                <a:gd name="T91" fmla="*/ 52 h 305"/>
                <a:gd name="T92" fmla="*/ 15 w 202"/>
                <a:gd name="T93" fmla="*/ 48 h 305"/>
                <a:gd name="T94" fmla="*/ 21 w 202"/>
                <a:gd name="T95" fmla="*/ 34 h 305"/>
                <a:gd name="T96" fmla="*/ 20 w 202"/>
                <a:gd name="T97" fmla="*/ 31 h 305"/>
                <a:gd name="T98" fmla="*/ 28 w 202"/>
                <a:gd name="T99" fmla="*/ 29 h 305"/>
                <a:gd name="T100" fmla="*/ 32 w 202"/>
                <a:gd name="T101" fmla="*/ 23 h 305"/>
                <a:gd name="T102" fmla="*/ 36 w 202"/>
                <a:gd name="T103" fmla="*/ 12 h 305"/>
                <a:gd name="T104" fmla="*/ 47 w 202"/>
                <a:gd name="T105" fmla="*/ 9 h 305"/>
                <a:gd name="T106" fmla="*/ 48 w 202"/>
                <a:gd name="T107" fmla="*/ 5 h 305"/>
                <a:gd name="T108" fmla="*/ 61 w 202"/>
                <a:gd name="T109" fmla="*/ 6 h 305"/>
                <a:gd name="T110" fmla="*/ 60 w 202"/>
                <a:gd name="T111" fmla="*/ 0 h 305"/>
                <a:gd name="T112" fmla="*/ 64 w 202"/>
                <a:gd name="T113" fmla="*/ 0 h 305"/>
                <a:gd name="T114" fmla="*/ 87 w 202"/>
                <a:gd name="T115" fmla="*/ 9 h 305"/>
                <a:gd name="T116" fmla="*/ 96 w 202"/>
                <a:gd name="T117" fmla="*/ 24 h 305"/>
                <a:gd name="T118" fmla="*/ 100 w 202"/>
                <a:gd name="T119" fmla="*/ 34 h 305"/>
                <a:gd name="T120" fmla="*/ 88 w 202"/>
                <a:gd name="T121" fmla="*/ 34 h 305"/>
                <a:gd name="T122" fmla="*/ 85 w 202"/>
                <a:gd name="T123" fmla="*/ 35 h 305"/>
                <a:gd name="T124" fmla="*/ 84 w 202"/>
                <a:gd name="T125" fmla="*/ 37 h 305"/>
                <a:gd name="T126" fmla="*/ 83 w 202"/>
                <a:gd name="T127" fmla="*/ 36 h 30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02"/>
                <a:gd name="T193" fmla="*/ 0 h 305"/>
                <a:gd name="T194" fmla="*/ 202 w 202"/>
                <a:gd name="T195" fmla="*/ 305 h 30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5" name="AutoShape 435"/>
            <p:cNvSpPr>
              <a:spLocks/>
            </p:cNvSpPr>
            <p:nvPr/>
          </p:nvSpPr>
          <p:spPr bwMode="gray">
            <a:xfrm>
              <a:off x="3838191" y="575191"/>
              <a:ext cx="11430" cy="20222"/>
            </a:xfrm>
            <a:custGeom>
              <a:avLst/>
              <a:gdLst>
                <a:gd name="T0" fmla="*/ 5 w 10"/>
                <a:gd name="T1" fmla="*/ 0 h 18"/>
                <a:gd name="T2" fmla="*/ 5 w 10"/>
                <a:gd name="T3" fmla="*/ 2 h 18"/>
                <a:gd name="T4" fmla="*/ 3 w 10"/>
                <a:gd name="T5" fmla="*/ 8 h 18"/>
                <a:gd name="T6" fmla="*/ 2 w 10"/>
                <a:gd name="T7" fmla="*/ 9 h 18"/>
                <a:gd name="T8" fmla="*/ 0 w 10"/>
                <a:gd name="T9" fmla="*/ 5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6" name="AutoShape 436"/>
            <p:cNvSpPr>
              <a:spLocks/>
            </p:cNvSpPr>
            <p:nvPr/>
          </p:nvSpPr>
          <p:spPr bwMode="gray">
            <a:xfrm>
              <a:off x="3600447" y="844812"/>
              <a:ext cx="96012" cy="47184"/>
            </a:xfrm>
            <a:custGeom>
              <a:avLst/>
              <a:gdLst>
                <a:gd name="T0" fmla="*/ 40 w 84"/>
                <a:gd name="T1" fmla="*/ 13 h 42"/>
                <a:gd name="T2" fmla="*/ 38 w 84"/>
                <a:gd name="T3" fmla="*/ 17 h 42"/>
                <a:gd name="T4" fmla="*/ 31 w 84"/>
                <a:gd name="T5" fmla="*/ 17 h 42"/>
                <a:gd name="T6" fmla="*/ 27 w 84"/>
                <a:gd name="T7" fmla="*/ 21 h 42"/>
                <a:gd name="T8" fmla="*/ 21 w 84"/>
                <a:gd name="T9" fmla="*/ 16 h 42"/>
                <a:gd name="T10" fmla="*/ 15 w 84"/>
                <a:gd name="T11" fmla="*/ 21 h 42"/>
                <a:gd name="T12" fmla="*/ 9 w 84"/>
                <a:gd name="T13" fmla="*/ 21 h 42"/>
                <a:gd name="T14" fmla="*/ 3 w 84"/>
                <a:gd name="T15" fmla="*/ 14 h 42"/>
                <a:gd name="T16" fmla="*/ 0 w 84"/>
                <a:gd name="T17" fmla="*/ 17 h 42"/>
                <a:gd name="T18" fmla="*/ 9 w 84"/>
                <a:gd name="T19" fmla="*/ 5 h 42"/>
                <a:gd name="T20" fmla="*/ 11 w 84"/>
                <a:gd name="T21" fmla="*/ 3 h 42"/>
                <a:gd name="T22" fmla="*/ 13 w 84"/>
                <a:gd name="T23" fmla="*/ 1 h 42"/>
                <a:gd name="T24" fmla="*/ 23 w 84"/>
                <a:gd name="T25" fmla="*/ 0 h 42"/>
                <a:gd name="T26" fmla="*/ 33 w 84"/>
                <a:gd name="T27" fmla="*/ 2 h 42"/>
                <a:gd name="T28" fmla="*/ 33 w 84"/>
                <a:gd name="T29" fmla="*/ 5 h 42"/>
                <a:gd name="T30" fmla="*/ 33 w 84"/>
                <a:gd name="T31" fmla="*/ 6 h 42"/>
                <a:gd name="T32" fmla="*/ 33 w 84"/>
                <a:gd name="T33" fmla="*/ 7 h 42"/>
                <a:gd name="T34" fmla="*/ 35 w 84"/>
                <a:gd name="T35" fmla="*/ 7 h 42"/>
                <a:gd name="T36" fmla="*/ 42 w 84"/>
                <a:gd name="T37" fmla="*/ 10 h 42"/>
                <a:gd name="T38" fmla="*/ 42 w 84"/>
                <a:gd name="T39" fmla="*/ 11 h 42"/>
                <a:gd name="T40" fmla="*/ 40 w 84"/>
                <a:gd name="T41" fmla="*/ 1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7" name="AutoShape 437"/>
            <p:cNvSpPr>
              <a:spLocks/>
            </p:cNvSpPr>
            <p:nvPr/>
          </p:nvSpPr>
          <p:spPr bwMode="gray">
            <a:xfrm>
              <a:off x="3952491" y="714495"/>
              <a:ext cx="404622" cy="217944"/>
            </a:xfrm>
            <a:custGeom>
              <a:avLst/>
              <a:gdLst>
                <a:gd name="T0" fmla="*/ 93 w 354"/>
                <a:gd name="T1" fmla="*/ 0 h 194"/>
                <a:gd name="T2" fmla="*/ 86 w 354"/>
                <a:gd name="T3" fmla="*/ 3 h 194"/>
                <a:gd name="T4" fmla="*/ 75 w 354"/>
                <a:gd name="T5" fmla="*/ 9 h 194"/>
                <a:gd name="T6" fmla="*/ 75 w 354"/>
                <a:gd name="T7" fmla="*/ 12 h 194"/>
                <a:gd name="T8" fmla="*/ 58 w 354"/>
                <a:gd name="T9" fmla="*/ 10 h 194"/>
                <a:gd name="T10" fmla="*/ 42 w 354"/>
                <a:gd name="T11" fmla="*/ 6 h 194"/>
                <a:gd name="T12" fmla="*/ 25 w 354"/>
                <a:gd name="T13" fmla="*/ 6 h 194"/>
                <a:gd name="T14" fmla="*/ 9 w 354"/>
                <a:gd name="T15" fmla="*/ 6 h 194"/>
                <a:gd name="T16" fmla="*/ 14 w 354"/>
                <a:gd name="T17" fmla="*/ 19 h 194"/>
                <a:gd name="T18" fmla="*/ 13 w 354"/>
                <a:gd name="T19" fmla="*/ 25 h 194"/>
                <a:gd name="T20" fmla="*/ 5 w 354"/>
                <a:gd name="T21" fmla="*/ 37 h 194"/>
                <a:gd name="T22" fmla="*/ 3 w 354"/>
                <a:gd name="T23" fmla="*/ 41 h 194"/>
                <a:gd name="T24" fmla="*/ 0 w 354"/>
                <a:gd name="T25" fmla="*/ 49 h 194"/>
                <a:gd name="T26" fmla="*/ 8 w 354"/>
                <a:gd name="T27" fmla="*/ 54 h 194"/>
                <a:gd name="T28" fmla="*/ 9 w 354"/>
                <a:gd name="T29" fmla="*/ 54 h 194"/>
                <a:gd name="T30" fmla="*/ 26 w 354"/>
                <a:gd name="T31" fmla="*/ 56 h 194"/>
                <a:gd name="T32" fmla="*/ 43 w 354"/>
                <a:gd name="T33" fmla="*/ 51 h 194"/>
                <a:gd name="T34" fmla="*/ 51 w 354"/>
                <a:gd name="T35" fmla="*/ 45 h 194"/>
                <a:gd name="T36" fmla="*/ 54 w 354"/>
                <a:gd name="T37" fmla="*/ 46 h 194"/>
                <a:gd name="T38" fmla="*/ 62 w 354"/>
                <a:gd name="T39" fmla="*/ 53 h 194"/>
                <a:gd name="T40" fmla="*/ 71 w 354"/>
                <a:gd name="T41" fmla="*/ 60 h 194"/>
                <a:gd name="T42" fmla="*/ 78 w 354"/>
                <a:gd name="T43" fmla="*/ 67 h 194"/>
                <a:gd name="T44" fmla="*/ 86 w 354"/>
                <a:gd name="T45" fmla="*/ 75 h 194"/>
                <a:gd name="T46" fmla="*/ 93 w 354"/>
                <a:gd name="T47" fmla="*/ 69 h 194"/>
                <a:gd name="T48" fmla="*/ 96 w 354"/>
                <a:gd name="T49" fmla="*/ 71 h 194"/>
                <a:gd name="T50" fmla="*/ 95 w 354"/>
                <a:gd name="T51" fmla="*/ 65 h 194"/>
                <a:gd name="T52" fmla="*/ 97 w 354"/>
                <a:gd name="T53" fmla="*/ 69 h 194"/>
                <a:gd name="T54" fmla="*/ 104 w 354"/>
                <a:gd name="T55" fmla="*/ 71 h 194"/>
                <a:gd name="T56" fmla="*/ 94 w 354"/>
                <a:gd name="T57" fmla="*/ 72 h 194"/>
                <a:gd name="T58" fmla="*/ 98 w 354"/>
                <a:gd name="T59" fmla="*/ 75 h 194"/>
                <a:gd name="T60" fmla="*/ 107 w 354"/>
                <a:gd name="T61" fmla="*/ 77 h 194"/>
                <a:gd name="T62" fmla="*/ 116 w 354"/>
                <a:gd name="T63" fmla="*/ 78 h 194"/>
                <a:gd name="T64" fmla="*/ 105 w 354"/>
                <a:gd name="T65" fmla="*/ 85 h 194"/>
                <a:gd name="T66" fmla="*/ 112 w 354"/>
                <a:gd name="T67" fmla="*/ 88 h 194"/>
                <a:gd name="T68" fmla="*/ 117 w 354"/>
                <a:gd name="T69" fmla="*/ 93 h 194"/>
                <a:gd name="T70" fmla="*/ 119 w 354"/>
                <a:gd name="T71" fmla="*/ 97 h 194"/>
                <a:gd name="T72" fmla="*/ 133 w 354"/>
                <a:gd name="T73" fmla="*/ 92 h 194"/>
                <a:gd name="T74" fmla="*/ 140 w 354"/>
                <a:gd name="T75" fmla="*/ 91 h 194"/>
                <a:gd name="T76" fmla="*/ 146 w 354"/>
                <a:gd name="T77" fmla="*/ 87 h 194"/>
                <a:gd name="T78" fmla="*/ 138 w 354"/>
                <a:gd name="T79" fmla="*/ 87 h 194"/>
                <a:gd name="T80" fmla="*/ 128 w 354"/>
                <a:gd name="T81" fmla="*/ 79 h 194"/>
                <a:gd name="T82" fmla="*/ 131 w 354"/>
                <a:gd name="T83" fmla="*/ 74 h 194"/>
                <a:gd name="T84" fmla="*/ 129 w 354"/>
                <a:gd name="T85" fmla="*/ 77 h 194"/>
                <a:gd name="T86" fmla="*/ 132 w 354"/>
                <a:gd name="T87" fmla="*/ 75 h 194"/>
                <a:gd name="T88" fmla="*/ 146 w 354"/>
                <a:gd name="T89" fmla="*/ 69 h 194"/>
                <a:gd name="T90" fmla="*/ 161 w 354"/>
                <a:gd name="T91" fmla="*/ 63 h 194"/>
                <a:gd name="T92" fmla="*/ 166 w 354"/>
                <a:gd name="T93" fmla="*/ 63 h 194"/>
                <a:gd name="T94" fmla="*/ 170 w 354"/>
                <a:gd name="T95" fmla="*/ 56 h 194"/>
                <a:gd name="T96" fmla="*/ 177 w 354"/>
                <a:gd name="T97" fmla="*/ 52 h 194"/>
                <a:gd name="T98" fmla="*/ 171 w 354"/>
                <a:gd name="T99" fmla="*/ 35 h 194"/>
                <a:gd name="T100" fmla="*/ 156 w 354"/>
                <a:gd name="T101" fmla="*/ 30 h 194"/>
                <a:gd name="T102" fmla="*/ 142 w 354"/>
                <a:gd name="T103" fmla="*/ 26 h 194"/>
                <a:gd name="T104" fmla="*/ 136 w 354"/>
                <a:gd name="T105" fmla="*/ 27 h 194"/>
                <a:gd name="T106" fmla="*/ 123 w 354"/>
                <a:gd name="T107" fmla="*/ 16 h 194"/>
                <a:gd name="T108" fmla="*/ 110 w 354"/>
                <a:gd name="T109" fmla="*/ 6 h 194"/>
                <a:gd name="T110" fmla="*/ 108 w 354"/>
                <a:gd name="T111" fmla="*/ 2 h 194"/>
                <a:gd name="T112" fmla="*/ 93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8" name="AutoShape 438"/>
            <p:cNvSpPr>
              <a:spLocks/>
            </p:cNvSpPr>
            <p:nvPr/>
          </p:nvSpPr>
          <p:spPr bwMode="gray">
            <a:xfrm>
              <a:off x="3883911" y="887502"/>
              <a:ext cx="100584" cy="116836"/>
            </a:xfrm>
            <a:custGeom>
              <a:avLst/>
              <a:gdLst>
                <a:gd name="T0" fmla="*/ 8 w 89"/>
                <a:gd name="T1" fmla="*/ 11 h 104"/>
                <a:gd name="T2" fmla="*/ 8 w 89"/>
                <a:gd name="T3" fmla="*/ 11 h 104"/>
                <a:gd name="T4" fmla="*/ 5 w 89"/>
                <a:gd name="T5" fmla="*/ 12 h 104"/>
                <a:gd name="T6" fmla="*/ 4 w 89"/>
                <a:gd name="T7" fmla="*/ 15 h 104"/>
                <a:gd name="T8" fmla="*/ 7 w 89"/>
                <a:gd name="T9" fmla="*/ 15 h 104"/>
                <a:gd name="T10" fmla="*/ 7 w 89"/>
                <a:gd name="T11" fmla="*/ 17 h 104"/>
                <a:gd name="T12" fmla="*/ 6 w 89"/>
                <a:gd name="T13" fmla="*/ 19 h 104"/>
                <a:gd name="T14" fmla="*/ 5 w 89"/>
                <a:gd name="T15" fmla="*/ 20 h 104"/>
                <a:gd name="T16" fmla="*/ 5 w 89"/>
                <a:gd name="T17" fmla="*/ 22 h 104"/>
                <a:gd name="T18" fmla="*/ 7 w 89"/>
                <a:gd name="T19" fmla="*/ 23 h 104"/>
                <a:gd name="T20" fmla="*/ 11 w 89"/>
                <a:gd name="T21" fmla="*/ 25 h 104"/>
                <a:gd name="T22" fmla="*/ 8 w 89"/>
                <a:gd name="T23" fmla="*/ 27 h 104"/>
                <a:gd name="T24" fmla="*/ 10 w 89"/>
                <a:gd name="T25" fmla="*/ 28 h 104"/>
                <a:gd name="T26" fmla="*/ 10 w 89"/>
                <a:gd name="T27" fmla="*/ 31 h 104"/>
                <a:gd name="T28" fmla="*/ 5 w 89"/>
                <a:gd name="T29" fmla="*/ 32 h 104"/>
                <a:gd name="T30" fmla="*/ 7 w 89"/>
                <a:gd name="T31" fmla="*/ 35 h 104"/>
                <a:gd name="T32" fmla="*/ 6 w 89"/>
                <a:gd name="T33" fmla="*/ 36 h 104"/>
                <a:gd name="T34" fmla="*/ 4 w 89"/>
                <a:gd name="T35" fmla="*/ 34 h 104"/>
                <a:gd name="T36" fmla="*/ 2 w 89"/>
                <a:gd name="T37" fmla="*/ 38 h 104"/>
                <a:gd name="T38" fmla="*/ 0 w 89"/>
                <a:gd name="T39" fmla="*/ 39 h 104"/>
                <a:gd name="T40" fmla="*/ 3 w 89"/>
                <a:gd name="T41" fmla="*/ 43 h 104"/>
                <a:gd name="T42" fmla="*/ 0 w 89"/>
                <a:gd name="T43" fmla="*/ 43 h 104"/>
                <a:gd name="T44" fmla="*/ 0 w 89"/>
                <a:gd name="T45" fmla="*/ 44 h 104"/>
                <a:gd name="T46" fmla="*/ 0 w 89"/>
                <a:gd name="T47" fmla="*/ 45 h 104"/>
                <a:gd name="T48" fmla="*/ 7 w 89"/>
                <a:gd name="T49" fmla="*/ 49 h 104"/>
                <a:gd name="T50" fmla="*/ 11 w 89"/>
                <a:gd name="T51" fmla="*/ 52 h 104"/>
                <a:gd name="T52" fmla="*/ 12 w 89"/>
                <a:gd name="T53" fmla="*/ 44 h 104"/>
                <a:gd name="T54" fmla="*/ 18 w 89"/>
                <a:gd name="T55" fmla="*/ 46 h 104"/>
                <a:gd name="T56" fmla="*/ 21 w 89"/>
                <a:gd name="T57" fmla="*/ 52 h 104"/>
                <a:gd name="T58" fmla="*/ 23 w 89"/>
                <a:gd name="T59" fmla="*/ 51 h 104"/>
                <a:gd name="T60" fmla="*/ 23 w 89"/>
                <a:gd name="T61" fmla="*/ 50 h 104"/>
                <a:gd name="T62" fmla="*/ 27 w 89"/>
                <a:gd name="T63" fmla="*/ 49 h 104"/>
                <a:gd name="T64" fmla="*/ 29 w 89"/>
                <a:gd name="T65" fmla="*/ 49 h 104"/>
                <a:gd name="T66" fmla="*/ 30 w 89"/>
                <a:gd name="T67" fmla="*/ 47 h 104"/>
                <a:gd name="T68" fmla="*/ 32 w 89"/>
                <a:gd name="T69" fmla="*/ 47 h 104"/>
                <a:gd name="T70" fmla="*/ 34 w 89"/>
                <a:gd name="T71" fmla="*/ 48 h 104"/>
                <a:gd name="T72" fmla="*/ 35 w 89"/>
                <a:gd name="T73" fmla="*/ 47 h 104"/>
                <a:gd name="T74" fmla="*/ 39 w 89"/>
                <a:gd name="T75" fmla="*/ 46 h 104"/>
                <a:gd name="T76" fmla="*/ 41 w 89"/>
                <a:gd name="T77" fmla="*/ 49 h 104"/>
                <a:gd name="T78" fmla="*/ 43 w 89"/>
                <a:gd name="T79" fmla="*/ 48 h 104"/>
                <a:gd name="T80" fmla="*/ 40 w 89"/>
                <a:gd name="T81" fmla="*/ 44 h 104"/>
                <a:gd name="T82" fmla="*/ 44 w 89"/>
                <a:gd name="T83" fmla="*/ 38 h 104"/>
                <a:gd name="T84" fmla="*/ 40 w 89"/>
                <a:gd name="T85" fmla="*/ 30 h 104"/>
                <a:gd name="T86" fmla="*/ 41 w 89"/>
                <a:gd name="T87" fmla="*/ 23 h 104"/>
                <a:gd name="T88" fmla="*/ 40 w 89"/>
                <a:gd name="T89" fmla="*/ 19 h 104"/>
                <a:gd name="T90" fmla="*/ 36 w 89"/>
                <a:gd name="T91" fmla="*/ 18 h 104"/>
                <a:gd name="T92" fmla="*/ 33 w 89"/>
                <a:gd name="T93" fmla="*/ 17 h 104"/>
                <a:gd name="T94" fmla="*/ 29 w 89"/>
                <a:gd name="T95" fmla="*/ 15 h 104"/>
                <a:gd name="T96" fmla="*/ 15 w 89"/>
                <a:gd name="T97" fmla="*/ 0 h 104"/>
                <a:gd name="T98" fmla="*/ 0 w 89"/>
                <a:gd name="T99" fmla="*/ 3 h 104"/>
                <a:gd name="T100" fmla="*/ 3 w 89"/>
                <a:gd name="T101" fmla="*/ 7 h 104"/>
                <a:gd name="T102" fmla="*/ 5 w 89"/>
                <a:gd name="T103" fmla="*/ 7 h 104"/>
                <a:gd name="T104" fmla="*/ 3 w 89"/>
                <a:gd name="T105" fmla="*/ 9 h 104"/>
                <a:gd name="T106" fmla="*/ 5 w 89"/>
                <a:gd name="T107" fmla="*/ 10 h 104"/>
                <a:gd name="T108" fmla="*/ 8 w 89"/>
                <a:gd name="T109" fmla="*/ 1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9" name="AutoShape 439"/>
            <p:cNvSpPr>
              <a:spLocks/>
            </p:cNvSpPr>
            <p:nvPr/>
          </p:nvSpPr>
          <p:spPr bwMode="gray">
            <a:xfrm>
              <a:off x="649224" y="229178"/>
              <a:ext cx="1627631" cy="779654"/>
            </a:xfrm>
            <a:custGeom>
              <a:avLst/>
              <a:gdLst>
                <a:gd name="T0" fmla="*/ 524 w 1425"/>
                <a:gd name="T1" fmla="*/ 60 h 695"/>
                <a:gd name="T2" fmla="*/ 520 w 1425"/>
                <a:gd name="T3" fmla="*/ 57 h 695"/>
                <a:gd name="T4" fmla="*/ 531 w 1425"/>
                <a:gd name="T5" fmla="*/ 57 h 695"/>
                <a:gd name="T6" fmla="*/ 537 w 1425"/>
                <a:gd name="T7" fmla="*/ 60 h 695"/>
                <a:gd name="T8" fmla="*/ 542 w 1425"/>
                <a:gd name="T9" fmla="*/ 59 h 695"/>
                <a:gd name="T10" fmla="*/ 539 w 1425"/>
                <a:gd name="T11" fmla="*/ 53 h 695"/>
                <a:gd name="T12" fmla="*/ 543 w 1425"/>
                <a:gd name="T13" fmla="*/ 54 h 695"/>
                <a:gd name="T14" fmla="*/ 545 w 1425"/>
                <a:gd name="T15" fmla="*/ 54 h 695"/>
                <a:gd name="T16" fmla="*/ 548 w 1425"/>
                <a:gd name="T17" fmla="*/ 58 h 695"/>
                <a:gd name="T18" fmla="*/ 568 w 1425"/>
                <a:gd name="T19" fmla="*/ 51 h 695"/>
                <a:gd name="T20" fmla="*/ 572 w 1425"/>
                <a:gd name="T21" fmla="*/ 45 h 695"/>
                <a:gd name="T22" fmla="*/ 571 w 1425"/>
                <a:gd name="T23" fmla="*/ 39 h 695"/>
                <a:gd name="T24" fmla="*/ 572 w 1425"/>
                <a:gd name="T25" fmla="*/ 36 h 695"/>
                <a:gd name="T26" fmla="*/ 582 w 1425"/>
                <a:gd name="T27" fmla="*/ 33 h 695"/>
                <a:gd name="T28" fmla="*/ 576 w 1425"/>
                <a:gd name="T29" fmla="*/ 32 h 695"/>
                <a:gd name="T30" fmla="*/ 584 w 1425"/>
                <a:gd name="T31" fmla="*/ 28 h 695"/>
                <a:gd name="T32" fmla="*/ 571 w 1425"/>
                <a:gd name="T33" fmla="*/ 24 h 695"/>
                <a:gd name="T34" fmla="*/ 580 w 1425"/>
                <a:gd name="T35" fmla="*/ 24 h 695"/>
                <a:gd name="T36" fmla="*/ 555 w 1425"/>
                <a:gd name="T37" fmla="*/ 23 h 695"/>
                <a:gd name="T38" fmla="*/ 553 w 1425"/>
                <a:gd name="T39" fmla="*/ 29 h 695"/>
                <a:gd name="T40" fmla="*/ 555 w 1425"/>
                <a:gd name="T41" fmla="*/ 31 h 695"/>
                <a:gd name="T42" fmla="*/ 553 w 1425"/>
                <a:gd name="T43" fmla="*/ 33 h 695"/>
                <a:gd name="T44" fmla="*/ 546 w 1425"/>
                <a:gd name="T45" fmla="*/ 33 h 695"/>
                <a:gd name="T46" fmla="*/ 528 w 1425"/>
                <a:gd name="T47" fmla="*/ 48 h 695"/>
                <a:gd name="T48" fmla="*/ 521 w 1425"/>
                <a:gd name="T49" fmla="*/ 49 h 695"/>
                <a:gd name="T50" fmla="*/ 519 w 1425"/>
                <a:gd name="T51" fmla="*/ 41 h 695"/>
                <a:gd name="T52" fmla="*/ 522 w 1425"/>
                <a:gd name="T53" fmla="*/ 38 h 695"/>
                <a:gd name="T54" fmla="*/ 527 w 1425"/>
                <a:gd name="T55" fmla="*/ 31 h 695"/>
                <a:gd name="T56" fmla="*/ 521 w 1425"/>
                <a:gd name="T57" fmla="*/ 28 h 695"/>
                <a:gd name="T58" fmla="*/ 506 w 1425"/>
                <a:gd name="T59" fmla="*/ 38 h 695"/>
                <a:gd name="T60" fmla="*/ 509 w 1425"/>
                <a:gd name="T61" fmla="*/ 29 h 695"/>
                <a:gd name="T62" fmla="*/ 507 w 1425"/>
                <a:gd name="T63" fmla="*/ 27 h 695"/>
                <a:gd name="T64" fmla="*/ 515 w 1425"/>
                <a:gd name="T65" fmla="*/ 26 h 695"/>
                <a:gd name="T66" fmla="*/ 509 w 1425"/>
                <a:gd name="T67" fmla="*/ 24 h 695"/>
                <a:gd name="T68" fmla="*/ 500 w 1425"/>
                <a:gd name="T69" fmla="*/ 23 h 695"/>
                <a:gd name="T70" fmla="*/ 499 w 1425"/>
                <a:gd name="T71" fmla="*/ 22 h 695"/>
                <a:gd name="T72" fmla="*/ 506 w 1425"/>
                <a:gd name="T73" fmla="*/ 19 h 695"/>
                <a:gd name="T74" fmla="*/ 506 w 1425"/>
                <a:gd name="T75" fmla="*/ 17 h 695"/>
                <a:gd name="T76" fmla="*/ 510 w 1425"/>
                <a:gd name="T77" fmla="*/ 18 h 695"/>
                <a:gd name="T78" fmla="*/ 507 w 1425"/>
                <a:gd name="T79" fmla="*/ 11 h 695"/>
                <a:gd name="T80" fmla="*/ 510 w 1425"/>
                <a:gd name="T81" fmla="*/ 5 h 695"/>
                <a:gd name="T82" fmla="*/ 506 w 1425"/>
                <a:gd name="T83" fmla="*/ 2 h 695"/>
                <a:gd name="T84" fmla="*/ 503 w 1425"/>
                <a:gd name="T85" fmla="*/ 2 h 695"/>
                <a:gd name="T86" fmla="*/ 505 w 1425"/>
                <a:gd name="T87" fmla="*/ 0 h 695"/>
                <a:gd name="T88" fmla="*/ 498 w 1425"/>
                <a:gd name="T89" fmla="*/ 1 h 695"/>
                <a:gd name="T90" fmla="*/ 502 w 1425"/>
                <a:gd name="T91" fmla="*/ 1 h 695"/>
                <a:gd name="T92" fmla="*/ 490 w 1425"/>
                <a:gd name="T93" fmla="*/ 4 h 695"/>
                <a:gd name="T94" fmla="*/ 492 w 1425"/>
                <a:gd name="T95" fmla="*/ 6 h 695"/>
                <a:gd name="T96" fmla="*/ 483 w 1425"/>
                <a:gd name="T97" fmla="*/ 7 h 695"/>
                <a:gd name="T98" fmla="*/ 479 w 1425"/>
                <a:gd name="T99" fmla="*/ 14 h 695"/>
                <a:gd name="T100" fmla="*/ 481 w 1425"/>
                <a:gd name="T101" fmla="*/ 14 h 695"/>
                <a:gd name="T102" fmla="*/ 475 w 1425"/>
                <a:gd name="T103" fmla="*/ 15 h 695"/>
                <a:gd name="T104" fmla="*/ 472 w 1425"/>
                <a:gd name="T105" fmla="*/ 21 h 695"/>
                <a:gd name="T106" fmla="*/ 490 w 1425"/>
                <a:gd name="T107" fmla="*/ 26 h 695"/>
                <a:gd name="T108" fmla="*/ 485 w 1425"/>
                <a:gd name="T109" fmla="*/ 27 h 695"/>
                <a:gd name="T110" fmla="*/ 486 w 1425"/>
                <a:gd name="T111" fmla="*/ 27 h 695"/>
                <a:gd name="T112" fmla="*/ 481 w 1425"/>
                <a:gd name="T113" fmla="*/ 29 h 695"/>
                <a:gd name="T114" fmla="*/ 476 w 1425"/>
                <a:gd name="T115" fmla="*/ 33 h 695"/>
                <a:gd name="T116" fmla="*/ 485 w 1425"/>
                <a:gd name="T117" fmla="*/ 30 h 695"/>
                <a:gd name="T118" fmla="*/ 480 w 1425"/>
                <a:gd name="T119" fmla="*/ 35 h 695"/>
                <a:gd name="T120" fmla="*/ 464 w 1425"/>
                <a:gd name="T121" fmla="*/ 40 h 695"/>
                <a:gd name="T122" fmla="*/ 457 w 1425"/>
                <a:gd name="T123" fmla="*/ 48 h 695"/>
                <a:gd name="T124" fmla="*/ 453 w 1425"/>
                <a:gd name="T125" fmla="*/ 52 h 695"/>
                <a:gd name="T126" fmla="*/ 447 w 1425"/>
                <a:gd name="T127" fmla="*/ 52 h 69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25"/>
                <a:gd name="T193" fmla="*/ 0 h 695"/>
                <a:gd name="T194" fmla="*/ 1425 w 1425"/>
                <a:gd name="T195" fmla="*/ 695 h 69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0" name="AutoShape 440"/>
            <p:cNvSpPr>
              <a:spLocks/>
            </p:cNvSpPr>
            <p:nvPr/>
          </p:nvSpPr>
          <p:spPr bwMode="gray">
            <a:xfrm>
              <a:off x="1872233" y="188735"/>
              <a:ext cx="445770" cy="283102"/>
            </a:xfrm>
            <a:custGeom>
              <a:avLst/>
              <a:gdLst>
                <a:gd name="T0" fmla="*/ 136 w 389"/>
                <a:gd name="T1" fmla="*/ 33 h 252"/>
                <a:gd name="T2" fmla="*/ 134 w 389"/>
                <a:gd name="T3" fmla="*/ 34 h 252"/>
                <a:gd name="T4" fmla="*/ 147 w 389"/>
                <a:gd name="T5" fmla="*/ 28 h 252"/>
                <a:gd name="T6" fmla="*/ 142 w 389"/>
                <a:gd name="T7" fmla="*/ 28 h 252"/>
                <a:gd name="T8" fmla="*/ 132 w 389"/>
                <a:gd name="T9" fmla="*/ 31 h 252"/>
                <a:gd name="T10" fmla="*/ 138 w 389"/>
                <a:gd name="T11" fmla="*/ 27 h 252"/>
                <a:gd name="T12" fmla="*/ 145 w 389"/>
                <a:gd name="T13" fmla="*/ 25 h 252"/>
                <a:gd name="T14" fmla="*/ 135 w 389"/>
                <a:gd name="T15" fmla="*/ 22 h 252"/>
                <a:gd name="T16" fmla="*/ 127 w 389"/>
                <a:gd name="T17" fmla="*/ 27 h 252"/>
                <a:gd name="T18" fmla="*/ 127 w 389"/>
                <a:gd name="T19" fmla="*/ 25 h 252"/>
                <a:gd name="T20" fmla="*/ 123 w 389"/>
                <a:gd name="T21" fmla="*/ 27 h 252"/>
                <a:gd name="T22" fmla="*/ 127 w 389"/>
                <a:gd name="T23" fmla="*/ 22 h 252"/>
                <a:gd name="T24" fmla="*/ 123 w 389"/>
                <a:gd name="T25" fmla="*/ 25 h 252"/>
                <a:gd name="T26" fmla="*/ 126 w 389"/>
                <a:gd name="T27" fmla="*/ 21 h 252"/>
                <a:gd name="T28" fmla="*/ 124 w 389"/>
                <a:gd name="T29" fmla="*/ 21 h 252"/>
                <a:gd name="T30" fmla="*/ 114 w 389"/>
                <a:gd name="T31" fmla="*/ 26 h 252"/>
                <a:gd name="T32" fmla="*/ 118 w 389"/>
                <a:gd name="T33" fmla="*/ 22 h 252"/>
                <a:gd name="T34" fmla="*/ 115 w 389"/>
                <a:gd name="T35" fmla="*/ 22 h 252"/>
                <a:gd name="T36" fmla="*/ 127 w 389"/>
                <a:gd name="T37" fmla="*/ 18 h 252"/>
                <a:gd name="T38" fmla="*/ 117 w 389"/>
                <a:gd name="T39" fmla="*/ 18 h 252"/>
                <a:gd name="T40" fmla="*/ 112 w 389"/>
                <a:gd name="T41" fmla="*/ 21 h 252"/>
                <a:gd name="T42" fmla="*/ 117 w 389"/>
                <a:gd name="T43" fmla="*/ 17 h 252"/>
                <a:gd name="T44" fmla="*/ 109 w 389"/>
                <a:gd name="T45" fmla="*/ 19 h 252"/>
                <a:gd name="T46" fmla="*/ 123 w 389"/>
                <a:gd name="T47" fmla="*/ 15 h 252"/>
                <a:gd name="T48" fmla="*/ 117 w 389"/>
                <a:gd name="T49" fmla="*/ 12 h 252"/>
                <a:gd name="T50" fmla="*/ 98 w 389"/>
                <a:gd name="T51" fmla="*/ 12 h 252"/>
                <a:gd name="T52" fmla="*/ 104 w 389"/>
                <a:gd name="T53" fmla="*/ 16 h 252"/>
                <a:gd name="T54" fmla="*/ 93 w 389"/>
                <a:gd name="T55" fmla="*/ 16 h 252"/>
                <a:gd name="T56" fmla="*/ 96 w 389"/>
                <a:gd name="T57" fmla="*/ 19 h 252"/>
                <a:gd name="T58" fmla="*/ 90 w 389"/>
                <a:gd name="T59" fmla="*/ 18 h 252"/>
                <a:gd name="T60" fmla="*/ 91 w 389"/>
                <a:gd name="T61" fmla="*/ 19 h 252"/>
                <a:gd name="T62" fmla="*/ 90 w 389"/>
                <a:gd name="T63" fmla="*/ 17 h 252"/>
                <a:gd name="T64" fmla="*/ 90 w 389"/>
                <a:gd name="T65" fmla="*/ 14 h 252"/>
                <a:gd name="T66" fmla="*/ 88 w 389"/>
                <a:gd name="T67" fmla="*/ 15 h 252"/>
                <a:gd name="T68" fmla="*/ 83 w 389"/>
                <a:gd name="T69" fmla="*/ 15 h 252"/>
                <a:gd name="T70" fmla="*/ 84 w 389"/>
                <a:gd name="T71" fmla="*/ 16 h 252"/>
                <a:gd name="T72" fmla="*/ 79 w 389"/>
                <a:gd name="T73" fmla="*/ 16 h 252"/>
                <a:gd name="T74" fmla="*/ 76 w 389"/>
                <a:gd name="T75" fmla="*/ 18 h 252"/>
                <a:gd name="T76" fmla="*/ 78 w 389"/>
                <a:gd name="T77" fmla="*/ 13 h 252"/>
                <a:gd name="T78" fmla="*/ 75 w 389"/>
                <a:gd name="T79" fmla="*/ 15 h 252"/>
                <a:gd name="T80" fmla="*/ 86 w 389"/>
                <a:gd name="T81" fmla="*/ 10 h 252"/>
                <a:gd name="T82" fmla="*/ 84 w 389"/>
                <a:gd name="T83" fmla="*/ 1 h 252"/>
                <a:gd name="T84" fmla="*/ 64 w 389"/>
                <a:gd name="T85" fmla="*/ 3 h 252"/>
                <a:gd name="T86" fmla="*/ 65 w 389"/>
                <a:gd name="T87" fmla="*/ 4 h 252"/>
                <a:gd name="T88" fmla="*/ 58 w 389"/>
                <a:gd name="T89" fmla="*/ 5 h 252"/>
                <a:gd name="T90" fmla="*/ 52 w 389"/>
                <a:gd name="T91" fmla="*/ 6 h 252"/>
                <a:gd name="T92" fmla="*/ 61 w 389"/>
                <a:gd name="T93" fmla="*/ 7 h 252"/>
                <a:gd name="T94" fmla="*/ 51 w 389"/>
                <a:gd name="T95" fmla="*/ 8 h 252"/>
                <a:gd name="T96" fmla="*/ 58 w 389"/>
                <a:gd name="T97" fmla="*/ 10 h 252"/>
                <a:gd name="T98" fmla="*/ 46 w 389"/>
                <a:gd name="T99" fmla="*/ 9 h 252"/>
                <a:gd name="T100" fmla="*/ 45 w 389"/>
                <a:gd name="T101" fmla="*/ 15 h 252"/>
                <a:gd name="T102" fmla="*/ 47 w 389"/>
                <a:gd name="T103" fmla="*/ 15 h 252"/>
                <a:gd name="T104" fmla="*/ 49 w 389"/>
                <a:gd name="T105" fmla="*/ 18 h 252"/>
                <a:gd name="T106" fmla="*/ 40 w 389"/>
                <a:gd name="T107" fmla="*/ 17 h 252"/>
                <a:gd name="T108" fmla="*/ 38 w 389"/>
                <a:gd name="T109" fmla="*/ 19 h 252"/>
                <a:gd name="T110" fmla="*/ 42 w 389"/>
                <a:gd name="T111" fmla="*/ 24 h 252"/>
                <a:gd name="T112" fmla="*/ 35 w 389"/>
                <a:gd name="T113" fmla="*/ 27 h 252"/>
                <a:gd name="T114" fmla="*/ 24 w 389"/>
                <a:gd name="T115" fmla="*/ 28 h 252"/>
                <a:gd name="T116" fmla="*/ 39 w 389"/>
                <a:gd name="T117" fmla="*/ 24 h 252"/>
                <a:gd name="T118" fmla="*/ 32 w 389"/>
                <a:gd name="T119" fmla="*/ 18 h 252"/>
                <a:gd name="T120" fmla="*/ 46 w 389"/>
                <a:gd name="T121" fmla="*/ 6 h 252"/>
                <a:gd name="T122" fmla="*/ 58 w 389"/>
                <a:gd name="T123" fmla="*/ 0 h 252"/>
                <a:gd name="T124" fmla="*/ 32 w 389"/>
                <a:gd name="T125" fmla="*/ 2 h 252"/>
                <a:gd name="T126" fmla="*/ 17 w 389"/>
                <a:gd name="T127" fmla="*/ 10 h 25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9"/>
                <a:gd name="T193" fmla="*/ 0 h 252"/>
                <a:gd name="T194" fmla="*/ 389 w 389"/>
                <a:gd name="T195" fmla="*/ 252 h 25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9" h="252">
                  <a:moveTo>
                    <a:pt x="272" y="65"/>
                  </a:moveTo>
                  <a:lnTo>
                    <a:pt x="267" y="67"/>
                  </a:lnTo>
                  <a:lnTo>
                    <a:pt x="294" y="56"/>
                  </a:lnTo>
                  <a:lnTo>
                    <a:pt x="284" y="55"/>
                  </a:lnTo>
                  <a:lnTo>
                    <a:pt x="263" y="61"/>
                  </a:lnTo>
                  <a:lnTo>
                    <a:pt x="275" y="53"/>
                  </a:lnTo>
                  <a:lnTo>
                    <a:pt x="289" y="50"/>
                  </a:lnTo>
                  <a:lnTo>
                    <a:pt x="269" y="44"/>
                  </a:lnTo>
                  <a:lnTo>
                    <a:pt x="253" y="54"/>
                  </a:lnTo>
                  <a:lnTo>
                    <a:pt x="254" y="49"/>
                  </a:lnTo>
                  <a:lnTo>
                    <a:pt x="246" y="54"/>
                  </a:lnTo>
                  <a:lnTo>
                    <a:pt x="253" y="44"/>
                  </a:lnTo>
                  <a:lnTo>
                    <a:pt x="245" y="49"/>
                  </a:lnTo>
                  <a:lnTo>
                    <a:pt x="252" y="41"/>
                  </a:lnTo>
                  <a:lnTo>
                    <a:pt x="248" y="42"/>
                  </a:lnTo>
                  <a:lnTo>
                    <a:pt x="227" y="52"/>
                  </a:lnTo>
                  <a:lnTo>
                    <a:pt x="236" y="44"/>
                  </a:lnTo>
                  <a:lnTo>
                    <a:pt x="230" y="44"/>
                  </a:lnTo>
                  <a:lnTo>
                    <a:pt x="253" y="36"/>
                  </a:lnTo>
                  <a:lnTo>
                    <a:pt x="233" y="36"/>
                  </a:lnTo>
                  <a:lnTo>
                    <a:pt x="224" y="41"/>
                  </a:lnTo>
                  <a:lnTo>
                    <a:pt x="233" y="34"/>
                  </a:lnTo>
                  <a:lnTo>
                    <a:pt x="217" y="38"/>
                  </a:lnTo>
                  <a:lnTo>
                    <a:pt x="245" y="30"/>
                  </a:lnTo>
                  <a:lnTo>
                    <a:pt x="234" y="24"/>
                  </a:lnTo>
                  <a:lnTo>
                    <a:pt x="195" y="24"/>
                  </a:lnTo>
                  <a:lnTo>
                    <a:pt x="207" y="32"/>
                  </a:lnTo>
                  <a:lnTo>
                    <a:pt x="185" y="31"/>
                  </a:lnTo>
                  <a:lnTo>
                    <a:pt x="192" y="38"/>
                  </a:lnTo>
                  <a:lnTo>
                    <a:pt x="180" y="35"/>
                  </a:lnTo>
                  <a:lnTo>
                    <a:pt x="181" y="37"/>
                  </a:lnTo>
                  <a:lnTo>
                    <a:pt x="179" y="34"/>
                  </a:lnTo>
                  <a:lnTo>
                    <a:pt x="180" y="28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67" y="32"/>
                  </a:lnTo>
                  <a:lnTo>
                    <a:pt x="158" y="32"/>
                  </a:lnTo>
                  <a:lnTo>
                    <a:pt x="151" y="35"/>
                  </a:lnTo>
                  <a:lnTo>
                    <a:pt x="156" y="26"/>
                  </a:lnTo>
                  <a:lnTo>
                    <a:pt x="150" y="29"/>
                  </a:lnTo>
                  <a:lnTo>
                    <a:pt x="171" y="19"/>
                  </a:lnTo>
                  <a:lnTo>
                    <a:pt x="167" y="1"/>
                  </a:lnTo>
                  <a:lnTo>
                    <a:pt x="127" y="5"/>
                  </a:lnTo>
                  <a:lnTo>
                    <a:pt x="129" y="7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121" y="14"/>
                  </a:lnTo>
                  <a:lnTo>
                    <a:pt x="102" y="16"/>
                  </a:lnTo>
                  <a:lnTo>
                    <a:pt x="115" y="20"/>
                  </a:lnTo>
                  <a:lnTo>
                    <a:pt x="91" y="18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98" y="35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84" y="47"/>
                  </a:lnTo>
                  <a:lnTo>
                    <a:pt x="70" y="54"/>
                  </a:lnTo>
                  <a:lnTo>
                    <a:pt x="48" y="55"/>
                  </a:lnTo>
                  <a:lnTo>
                    <a:pt x="78" y="47"/>
                  </a:lnTo>
                  <a:lnTo>
                    <a:pt x="64" y="35"/>
                  </a:lnTo>
                  <a:lnTo>
                    <a:pt x="91" y="11"/>
                  </a:lnTo>
                  <a:lnTo>
                    <a:pt x="116" y="0"/>
                  </a:lnTo>
                  <a:lnTo>
                    <a:pt x="63" y="4"/>
                  </a:lnTo>
                  <a:lnTo>
                    <a:pt x="33" y="19"/>
                  </a:lnTo>
                  <a:lnTo>
                    <a:pt x="0" y="47"/>
                  </a:lnTo>
                  <a:lnTo>
                    <a:pt x="34" y="55"/>
                  </a:lnTo>
                  <a:lnTo>
                    <a:pt x="3" y="56"/>
                  </a:lnTo>
                  <a:lnTo>
                    <a:pt x="7" y="67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6" y="67"/>
                  </a:lnTo>
                  <a:lnTo>
                    <a:pt x="43" y="76"/>
                  </a:lnTo>
                  <a:lnTo>
                    <a:pt x="103" y="77"/>
                  </a:lnTo>
                  <a:lnTo>
                    <a:pt x="88" y="70"/>
                  </a:lnTo>
                  <a:lnTo>
                    <a:pt x="116" y="80"/>
                  </a:lnTo>
                  <a:lnTo>
                    <a:pt x="105" y="73"/>
                  </a:lnTo>
                  <a:lnTo>
                    <a:pt x="151" y="77"/>
                  </a:lnTo>
                  <a:lnTo>
                    <a:pt x="147" y="68"/>
                  </a:lnTo>
                  <a:lnTo>
                    <a:pt x="159" y="62"/>
                  </a:lnTo>
                  <a:lnTo>
                    <a:pt x="159" y="68"/>
                  </a:lnTo>
                  <a:lnTo>
                    <a:pt x="170" y="72"/>
                  </a:lnTo>
                  <a:lnTo>
                    <a:pt x="165" y="79"/>
                  </a:lnTo>
                  <a:lnTo>
                    <a:pt x="179" y="80"/>
                  </a:lnTo>
                  <a:lnTo>
                    <a:pt x="175" y="84"/>
                  </a:lnTo>
                  <a:lnTo>
                    <a:pt x="182" y="83"/>
                  </a:lnTo>
                  <a:lnTo>
                    <a:pt x="186" y="95"/>
                  </a:lnTo>
                  <a:lnTo>
                    <a:pt x="170" y="100"/>
                  </a:lnTo>
                  <a:lnTo>
                    <a:pt x="169" y="103"/>
                  </a:lnTo>
                  <a:lnTo>
                    <a:pt x="189" y="96"/>
                  </a:lnTo>
                  <a:lnTo>
                    <a:pt x="198" y="98"/>
                  </a:lnTo>
                  <a:lnTo>
                    <a:pt x="205" y="108"/>
                  </a:lnTo>
                  <a:lnTo>
                    <a:pt x="211" y="103"/>
                  </a:lnTo>
                  <a:lnTo>
                    <a:pt x="209" y="113"/>
                  </a:lnTo>
                  <a:lnTo>
                    <a:pt x="218" y="113"/>
                  </a:lnTo>
                  <a:lnTo>
                    <a:pt x="213" y="137"/>
                  </a:lnTo>
                  <a:lnTo>
                    <a:pt x="199" y="145"/>
                  </a:lnTo>
                  <a:lnTo>
                    <a:pt x="224" y="148"/>
                  </a:lnTo>
                  <a:lnTo>
                    <a:pt x="235" y="139"/>
                  </a:lnTo>
                  <a:lnTo>
                    <a:pt x="252" y="151"/>
                  </a:lnTo>
                  <a:lnTo>
                    <a:pt x="245" y="157"/>
                  </a:lnTo>
                  <a:lnTo>
                    <a:pt x="227" y="157"/>
                  </a:lnTo>
                  <a:lnTo>
                    <a:pt x="218" y="160"/>
                  </a:lnTo>
                  <a:lnTo>
                    <a:pt x="223" y="150"/>
                  </a:lnTo>
                  <a:lnTo>
                    <a:pt x="189" y="149"/>
                  </a:lnTo>
                  <a:lnTo>
                    <a:pt x="167" y="158"/>
                  </a:lnTo>
                  <a:lnTo>
                    <a:pt x="170" y="172"/>
                  </a:lnTo>
                  <a:lnTo>
                    <a:pt x="133" y="179"/>
                  </a:lnTo>
                  <a:lnTo>
                    <a:pt x="135" y="184"/>
                  </a:lnTo>
                  <a:lnTo>
                    <a:pt x="132" y="186"/>
                  </a:lnTo>
                  <a:lnTo>
                    <a:pt x="132" y="178"/>
                  </a:lnTo>
                  <a:lnTo>
                    <a:pt x="105" y="175"/>
                  </a:lnTo>
                  <a:lnTo>
                    <a:pt x="84" y="192"/>
                  </a:lnTo>
                  <a:lnTo>
                    <a:pt x="104" y="198"/>
                  </a:lnTo>
                  <a:lnTo>
                    <a:pt x="124" y="194"/>
                  </a:lnTo>
                  <a:lnTo>
                    <a:pt x="127" y="192"/>
                  </a:lnTo>
                  <a:lnTo>
                    <a:pt x="143" y="192"/>
                  </a:lnTo>
                  <a:lnTo>
                    <a:pt x="146" y="185"/>
                  </a:lnTo>
                  <a:lnTo>
                    <a:pt x="151" y="190"/>
                  </a:lnTo>
                  <a:lnTo>
                    <a:pt x="151" y="197"/>
                  </a:lnTo>
                  <a:lnTo>
                    <a:pt x="161" y="191"/>
                  </a:lnTo>
                  <a:lnTo>
                    <a:pt x="168" y="192"/>
                  </a:lnTo>
                  <a:lnTo>
                    <a:pt x="164" y="200"/>
                  </a:lnTo>
                  <a:lnTo>
                    <a:pt x="174" y="208"/>
                  </a:lnTo>
                  <a:lnTo>
                    <a:pt x="175" y="212"/>
                  </a:lnTo>
                  <a:lnTo>
                    <a:pt x="187" y="214"/>
                  </a:lnTo>
                  <a:lnTo>
                    <a:pt x="176" y="218"/>
                  </a:lnTo>
                  <a:lnTo>
                    <a:pt x="185" y="226"/>
                  </a:lnTo>
                  <a:lnTo>
                    <a:pt x="205" y="234"/>
                  </a:lnTo>
                  <a:lnTo>
                    <a:pt x="231" y="242"/>
                  </a:lnTo>
                  <a:lnTo>
                    <a:pt x="258" y="252"/>
                  </a:lnTo>
                  <a:lnTo>
                    <a:pt x="257" y="241"/>
                  </a:lnTo>
                  <a:lnTo>
                    <a:pt x="242" y="226"/>
                  </a:lnTo>
                  <a:lnTo>
                    <a:pt x="228" y="210"/>
                  </a:lnTo>
                  <a:lnTo>
                    <a:pt x="246" y="218"/>
                  </a:lnTo>
                  <a:lnTo>
                    <a:pt x="249" y="212"/>
                  </a:lnTo>
                  <a:lnTo>
                    <a:pt x="260" y="226"/>
                  </a:lnTo>
                  <a:lnTo>
                    <a:pt x="263" y="222"/>
                  </a:lnTo>
                  <a:lnTo>
                    <a:pt x="269" y="227"/>
                  </a:lnTo>
                  <a:lnTo>
                    <a:pt x="281" y="232"/>
                  </a:lnTo>
                  <a:lnTo>
                    <a:pt x="284" y="235"/>
                  </a:lnTo>
                  <a:lnTo>
                    <a:pt x="284" y="228"/>
                  </a:lnTo>
                  <a:lnTo>
                    <a:pt x="290" y="227"/>
                  </a:lnTo>
                  <a:lnTo>
                    <a:pt x="293" y="212"/>
                  </a:lnTo>
                  <a:lnTo>
                    <a:pt x="297" y="217"/>
                  </a:lnTo>
                  <a:lnTo>
                    <a:pt x="300" y="210"/>
                  </a:lnTo>
                  <a:lnTo>
                    <a:pt x="302" y="204"/>
                  </a:lnTo>
                  <a:lnTo>
                    <a:pt x="297" y="203"/>
                  </a:lnTo>
                  <a:lnTo>
                    <a:pt x="296" y="198"/>
                  </a:lnTo>
                  <a:lnTo>
                    <a:pt x="297" y="193"/>
                  </a:lnTo>
                  <a:lnTo>
                    <a:pt x="295" y="191"/>
                  </a:lnTo>
                  <a:lnTo>
                    <a:pt x="291" y="188"/>
                  </a:lnTo>
                  <a:lnTo>
                    <a:pt x="287" y="187"/>
                  </a:lnTo>
                  <a:lnTo>
                    <a:pt x="282" y="181"/>
                  </a:lnTo>
                  <a:lnTo>
                    <a:pt x="279" y="184"/>
                  </a:lnTo>
                  <a:lnTo>
                    <a:pt x="282" y="179"/>
                  </a:lnTo>
                  <a:lnTo>
                    <a:pt x="277" y="180"/>
                  </a:lnTo>
                  <a:lnTo>
                    <a:pt x="278" y="174"/>
                  </a:lnTo>
                  <a:lnTo>
                    <a:pt x="278" y="168"/>
                  </a:lnTo>
                  <a:lnTo>
                    <a:pt x="267" y="169"/>
                  </a:lnTo>
                  <a:lnTo>
                    <a:pt x="271" y="166"/>
                  </a:lnTo>
                  <a:lnTo>
                    <a:pt x="270" y="161"/>
                  </a:lnTo>
                  <a:lnTo>
                    <a:pt x="266" y="155"/>
                  </a:lnTo>
                  <a:lnTo>
                    <a:pt x="278" y="163"/>
                  </a:lnTo>
                  <a:lnTo>
                    <a:pt x="284" y="158"/>
                  </a:lnTo>
                  <a:lnTo>
                    <a:pt x="282" y="152"/>
                  </a:lnTo>
                  <a:lnTo>
                    <a:pt x="290" y="151"/>
                  </a:lnTo>
                  <a:lnTo>
                    <a:pt x="289" y="149"/>
                  </a:lnTo>
                  <a:lnTo>
                    <a:pt x="297" y="151"/>
                  </a:lnTo>
                  <a:lnTo>
                    <a:pt x="312" y="157"/>
                  </a:lnTo>
                  <a:lnTo>
                    <a:pt x="317" y="154"/>
                  </a:lnTo>
                  <a:lnTo>
                    <a:pt x="306" y="162"/>
                  </a:lnTo>
                  <a:lnTo>
                    <a:pt x="336" y="154"/>
                  </a:lnTo>
                  <a:lnTo>
                    <a:pt x="321" y="161"/>
                  </a:lnTo>
                  <a:lnTo>
                    <a:pt x="309" y="168"/>
                  </a:lnTo>
                  <a:lnTo>
                    <a:pt x="314" y="169"/>
                  </a:lnTo>
                  <a:lnTo>
                    <a:pt x="312" y="173"/>
                  </a:lnTo>
                  <a:lnTo>
                    <a:pt x="321" y="173"/>
                  </a:lnTo>
                  <a:lnTo>
                    <a:pt x="318" y="180"/>
                  </a:lnTo>
                  <a:lnTo>
                    <a:pt x="323" y="176"/>
                  </a:lnTo>
                  <a:lnTo>
                    <a:pt x="327" y="180"/>
                  </a:lnTo>
                  <a:lnTo>
                    <a:pt x="336" y="181"/>
                  </a:lnTo>
                  <a:lnTo>
                    <a:pt x="337" y="172"/>
                  </a:lnTo>
                  <a:lnTo>
                    <a:pt x="338" y="170"/>
                  </a:lnTo>
                  <a:lnTo>
                    <a:pt x="344" y="162"/>
                  </a:lnTo>
                  <a:lnTo>
                    <a:pt x="351" y="169"/>
                  </a:lnTo>
                  <a:lnTo>
                    <a:pt x="355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69" y="158"/>
                  </a:lnTo>
                  <a:lnTo>
                    <a:pt x="361" y="156"/>
                  </a:lnTo>
                  <a:lnTo>
                    <a:pt x="371" y="152"/>
                  </a:lnTo>
                  <a:lnTo>
                    <a:pt x="383" y="152"/>
                  </a:lnTo>
                  <a:lnTo>
                    <a:pt x="383" y="150"/>
                  </a:lnTo>
                  <a:lnTo>
                    <a:pt x="379" y="146"/>
                  </a:lnTo>
                  <a:lnTo>
                    <a:pt x="389" y="148"/>
                  </a:lnTo>
                  <a:lnTo>
                    <a:pt x="377" y="140"/>
                  </a:lnTo>
                  <a:lnTo>
                    <a:pt x="372" y="144"/>
                  </a:lnTo>
                  <a:lnTo>
                    <a:pt x="367" y="144"/>
                  </a:lnTo>
                  <a:lnTo>
                    <a:pt x="367" y="140"/>
                  </a:lnTo>
                  <a:lnTo>
                    <a:pt x="355" y="146"/>
                  </a:lnTo>
                  <a:lnTo>
                    <a:pt x="354" y="144"/>
                  </a:lnTo>
                  <a:lnTo>
                    <a:pt x="362" y="133"/>
                  </a:lnTo>
                  <a:lnTo>
                    <a:pt x="357" y="138"/>
                  </a:lnTo>
                  <a:lnTo>
                    <a:pt x="341" y="137"/>
                  </a:lnTo>
                  <a:lnTo>
                    <a:pt x="353" y="134"/>
                  </a:lnTo>
                  <a:lnTo>
                    <a:pt x="338" y="134"/>
                  </a:lnTo>
                  <a:lnTo>
                    <a:pt x="348" y="133"/>
                  </a:lnTo>
                  <a:lnTo>
                    <a:pt x="339" y="132"/>
                  </a:lnTo>
                  <a:lnTo>
                    <a:pt x="354" y="130"/>
                  </a:lnTo>
                  <a:lnTo>
                    <a:pt x="354" y="128"/>
                  </a:lnTo>
                  <a:lnTo>
                    <a:pt x="344" y="125"/>
                  </a:lnTo>
                  <a:lnTo>
                    <a:pt x="341" y="124"/>
                  </a:lnTo>
                  <a:lnTo>
                    <a:pt x="344" y="118"/>
                  </a:lnTo>
                  <a:lnTo>
                    <a:pt x="335" y="125"/>
                  </a:lnTo>
                  <a:lnTo>
                    <a:pt x="331" y="119"/>
                  </a:lnTo>
                  <a:lnTo>
                    <a:pt x="325" y="122"/>
                  </a:lnTo>
                  <a:lnTo>
                    <a:pt x="329" y="118"/>
                  </a:lnTo>
                  <a:lnTo>
                    <a:pt x="319" y="121"/>
                  </a:lnTo>
                  <a:lnTo>
                    <a:pt x="325" y="115"/>
                  </a:lnTo>
                  <a:lnTo>
                    <a:pt x="317" y="115"/>
                  </a:lnTo>
                  <a:lnTo>
                    <a:pt x="309" y="113"/>
                  </a:lnTo>
                  <a:lnTo>
                    <a:pt x="301" y="112"/>
                  </a:lnTo>
                  <a:lnTo>
                    <a:pt x="315" y="109"/>
                  </a:lnTo>
                  <a:lnTo>
                    <a:pt x="291" y="104"/>
                  </a:lnTo>
                  <a:lnTo>
                    <a:pt x="303" y="103"/>
                  </a:lnTo>
                  <a:lnTo>
                    <a:pt x="290" y="101"/>
                  </a:lnTo>
                  <a:lnTo>
                    <a:pt x="309" y="102"/>
                  </a:lnTo>
                  <a:lnTo>
                    <a:pt x="302" y="100"/>
                  </a:lnTo>
                  <a:lnTo>
                    <a:pt x="313" y="96"/>
                  </a:lnTo>
                  <a:lnTo>
                    <a:pt x="295" y="95"/>
                  </a:lnTo>
                  <a:lnTo>
                    <a:pt x="302" y="92"/>
                  </a:lnTo>
                  <a:lnTo>
                    <a:pt x="295" y="92"/>
                  </a:lnTo>
                  <a:lnTo>
                    <a:pt x="308" y="91"/>
                  </a:lnTo>
                  <a:lnTo>
                    <a:pt x="296" y="90"/>
                  </a:lnTo>
                  <a:lnTo>
                    <a:pt x="331" y="94"/>
                  </a:lnTo>
                  <a:lnTo>
                    <a:pt x="305" y="84"/>
                  </a:lnTo>
                  <a:lnTo>
                    <a:pt x="285" y="85"/>
                  </a:lnTo>
                  <a:lnTo>
                    <a:pt x="331" y="82"/>
                  </a:lnTo>
                  <a:lnTo>
                    <a:pt x="323" y="70"/>
                  </a:lnTo>
                  <a:lnTo>
                    <a:pt x="296" y="80"/>
                  </a:lnTo>
                  <a:lnTo>
                    <a:pt x="284" y="83"/>
                  </a:lnTo>
                  <a:lnTo>
                    <a:pt x="312" y="72"/>
                  </a:lnTo>
                  <a:lnTo>
                    <a:pt x="285" y="77"/>
                  </a:lnTo>
                  <a:lnTo>
                    <a:pt x="323" y="65"/>
                  </a:lnTo>
                  <a:lnTo>
                    <a:pt x="301" y="61"/>
                  </a:lnTo>
                  <a:lnTo>
                    <a:pt x="294" y="62"/>
                  </a:lnTo>
                  <a:lnTo>
                    <a:pt x="303" y="58"/>
                  </a:lnTo>
                  <a:lnTo>
                    <a:pt x="279" y="65"/>
                  </a:lnTo>
                  <a:lnTo>
                    <a:pt x="265" y="76"/>
                  </a:lnTo>
                  <a:lnTo>
                    <a:pt x="272" y="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1" name="AutoShape 441"/>
            <p:cNvSpPr>
              <a:spLocks/>
            </p:cNvSpPr>
            <p:nvPr/>
          </p:nvSpPr>
          <p:spPr bwMode="gray">
            <a:xfrm>
              <a:off x="2004820" y="8987"/>
              <a:ext cx="544068" cy="121329"/>
            </a:xfrm>
            <a:custGeom>
              <a:avLst/>
              <a:gdLst>
                <a:gd name="T0" fmla="*/ 59 w 475"/>
                <a:gd name="T1" fmla="*/ 39 h 109"/>
                <a:gd name="T2" fmla="*/ 44 w 475"/>
                <a:gd name="T3" fmla="*/ 45 h 109"/>
                <a:gd name="T4" fmla="*/ 36 w 475"/>
                <a:gd name="T5" fmla="*/ 41 h 109"/>
                <a:gd name="T6" fmla="*/ 43 w 475"/>
                <a:gd name="T7" fmla="*/ 38 h 109"/>
                <a:gd name="T8" fmla="*/ 28 w 475"/>
                <a:gd name="T9" fmla="*/ 36 h 109"/>
                <a:gd name="T10" fmla="*/ 66 w 475"/>
                <a:gd name="T11" fmla="*/ 32 h 109"/>
                <a:gd name="T12" fmla="*/ 49 w 475"/>
                <a:gd name="T13" fmla="*/ 21 h 109"/>
                <a:gd name="T14" fmla="*/ 71 w 475"/>
                <a:gd name="T15" fmla="*/ 21 h 109"/>
                <a:gd name="T16" fmla="*/ 81 w 475"/>
                <a:gd name="T17" fmla="*/ 24 h 109"/>
                <a:gd name="T18" fmla="*/ 75 w 475"/>
                <a:gd name="T19" fmla="*/ 20 h 109"/>
                <a:gd name="T20" fmla="*/ 109 w 475"/>
                <a:gd name="T21" fmla="*/ 15 h 109"/>
                <a:gd name="T22" fmla="*/ 126 w 475"/>
                <a:gd name="T23" fmla="*/ 11 h 109"/>
                <a:gd name="T24" fmla="*/ 90 w 475"/>
                <a:gd name="T25" fmla="*/ 14 h 109"/>
                <a:gd name="T26" fmla="*/ 54 w 475"/>
                <a:gd name="T27" fmla="*/ 17 h 109"/>
                <a:gd name="T28" fmla="*/ 85 w 475"/>
                <a:gd name="T29" fmla="*/ 14 h 109"/>
                <a:gd name="T30" fmla="*/ 49 w 475"/>
                <a:gd name="T31" fmla="*/ 17 h 109"/>
                <a:gd name="T32" fmla="*/ 38 w 475"/>
                <a:gd name="T33" fmla="*/ 15 h 109"/>
                <a:gd name="T34" fmla="*/ 72 w 475"/>
                <a:gd name="T35" fmla="*/ 12 h 109"/>
                <a:gd name="T36" fmla="*/ 36 w 475"/>
                <a:gd name="T37" fmla="*/ 13 h 109"/>
                <a:gd name="T38" fmla="*/ 58 w 475"/>
                <a:gd name="T39" fmla="*/ 11 h 109"/>
                <a:gd name="T40" fmla="*/ 30 w 475"/>
                <a:gd name="T41" fmla="*/ 10 h 109"/>
                <a:gd name="T42" fmla="*/ 67 w 475"/>
                <a:gd name="T43" fmla="*/ 6 h 109"/>
                <a:gd name="T44" fmla="*/ 114 w 475"/>
                <a:gd name="T45" fmla="*/ 8 h 109"/>
                <a:gd name="T46" fmla="*/ 108 w 475"/>
                <a:gd name="T47" fmla="*/ 2 h 109"/>
                <a:gd name="T48" fmla="*/ 145 w 475"/>
                <a:gd name="T49" fmla="*/ 3 h 109"/>
                <a:gd name="T50" fmla="*/ 136 w 475"/>
                <a:gd name="T51" fmla="*/ 0 h 109"/>
                <a:gd name="T52" fmla="*/ 187 w 475"/>
                <a:gd name="T53" fmla="*/ 3 h 109"/>
                <a:gd name="T54" fmla="*/ 238 w 475"/>
                <a:gd name="T55" fmla="*/ 5 h 109"/>
                <a:gd name="T56" fmla="*/ 204 w 475"/>
                <a:gd name="T57" fmla="*/ 9 h 109"/>
                <a:gd name="T58" fmla="*/ 170 w 475"/>
                <a:gd name="T59" fmla="*/ 14 h 109"/>
                <a:gd name="T60" fmla="*/ 210 w 475"/>
                <a:gd name="T61" fmla="*/ 11 h 109"/>
                <a:gd name="T62" fmla="*/ 174 w 475"/>
                <a:gd name="T63" fmla="*/ 18 h 109"/>
                <a:gd name="T64" fmla="*/ 136 w 475"/>
                <a:gd name="T65" fmla="*/ 24 h 109"/>
                <a:gd name="T66" fmla="*/ 102 w 475"/>
                <a:gd name="T67" fmla="*/ 28 h 109"/>
                <a:gd name="T68" fmla="*/ 122 w 475"/>
                <a:gd name="T69" fmla="*/ 31 h 109"/>
                <a:gd name="T70" fmla="*/ 96 w 475"/>
                <a:gd name="T71" fmla="*/ 33 h 109"/>
                <a:gd name="T72" fmla="*/ 117 w 475"/>
                <a:gd name="T73" fmla="*/ 35 h 109"/>
                <a:gd name="T74" fmla="*/ 87 w 475"/>
                <a:gd name="T75" fmla="*/ 41 h 109"/>
                <a:gd name="T76" fmla="*/ 84 w 475"/>
                <a:gd name="T77" fmla="*/ 45 h 109"/>
                <a:gd name="T78" fmla="*/ 60 w 475"/>
                <a:gd name="T79" fmla="*/ 47 h 109"/>
                <a:gd name="T80" fmla="*/ 79 w 475"/>
                <a:gd name="T81" fmla="*/ 53 h 109"/>
                <a:gd name="T82" fmla="*/ 55 w 475"/>
                <a:gd name="T83" fmla="*/ 54 h 109"/>
                <a:gd name="T84" fmla="*/ 27 w 475"/>
                <a:gd name="T85" fmla="*/ 54 h 109"/>
                <a:gd name="T86" fmla="*/ 0 w 475"/>
                <a:gd name="T87" fmla="*/ 53 h 109"/>
                <a:gd name="T88" fmla="*/ 19 w 475"/>
                <a:gd name="T89" fmla="*/ 47 h 109"/>
                <a:gd name="T90" fmla="*/ 15 w 475"/>
                <a:gd name="T91" fmla="*/ 43 h 109"/>
                <a:gd name="T92" fmla="*/ 44 w 475"/>
                <a:gd name="T93" fmla="*/ 46 h 109"/>
                <a:gd name="T94" fmla="*/ 59 w 475"/>
                <a:gd name="T95" fmla="*/ 39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109"/>
                <a:gd name="T146" fmla="*/ 475 w 475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109">
                  <a:moveTo>
                    <a:pt x="118" y="79"/>
                  </a:moveTo>
                  <a:lnTo>
                    <a:pt x="88" y="90"/>
                  </a:lnTo>
                  <a:lnTo>
                    <a:pt x="71" y="82"/>
                  </a:lnTo>
                  <a:lnTo>
                    <a:pt x="85" y="77"/>
                  </a:lnTo>
                  <a:lnTo>
                    <a:pt x="56" y="72"/>
                  </a:lnTo>
                  <a:lnTo>
                    <a:pt x="131" y="65"/>
                  </a:lnTo>
                  <a:lnTo>
                    <a:pt x="98" y="43"/>
                  </a:lnTo>
                  <a:lnTo>
                    <a:pt x="142" y="42"/>
                  </a:lnTo>
                  <a:lnTo>
                    <a:pt x="161" y="49"/>
                  </a:lnTo>
                  <a:lnTo>
                    <a:pt x="149" y="40"/>
                  </a:lnTo>
                  <a:lnTo>
                    <a:pt x="217" y="31"/>
                  </a:lnTo>
                  <a:lnTo>
                    <a:pt x="252" y="23"/>
                  </a:lnTo>
                  <a:lnTo>
                    <a:pt x="180" y="29"/>
                  </a:lnTo>
                  <a:lnTo>
                    <a:pt x="108" y="35"/>
                  </a:lnTo>
                  <a:lnTo>
                    <a:pt x="169" y="28"/>
                  </a:lnTo>
                  <a:lnTo>
                    <a:pt x="97" y="35"/>
                  </a:lnTo>
                  <a:lnTo>
                    <a:pt x="76" y="31"/>
                  </a:lnTo>
                  <a:lnTo>
                    <a:pt x="143" y="25"/>
                  </a:lnTo>
                  <a:lnTo>
                    <a:pt x="71" y="27"/>
                  </a:lnTo>
                  <a:lnTo>
                    <a:pt x="115" y="23"/>
                  </a:lnTo>
                  <a:lnTo>
                    <a:pt x="59" y="21"/>
                  </a:lnTo>
                  <a:lnTo>
                    <a:pt x="134" y="12"/>
                  </a:lnTo>
                  <a:lnTo>
                    <a:pt x="227" y="17"/>
                  </a:lnTo>
                  <a:lnTo>
                    <a:pt x="216" y="4"/>
                  </a:lnTo>
                  <a:lnTo>
                    <a:pt x="289" y="6"/>
                  </a:lnTo>
                  <a:lnTo>
                    <a:pt x="272" y="0"/>
                  </a:lnTo>
                  <a:lnTo>
                    <a:pt x="373" y="6"/>
                  </a:lnTo>
                  <a:lnTo>
                    <a:pt x="475" y="11"/>
                  </a:lnTo>
                  <a:lnTo>
                    <a:pt x="408" y="19"/>
                  </a:lnTo>
                  <a:lnTo>
                    <a:pt x="340" y="29"/>
                  </a:lnTo>
                  <a:lnTo>
                    <a:pt x="419" y="22"/>
                  </a:lnTo>
                  <a:lnTo>
                    <a:pt x="347" y="36"/>
                  </a:lnTo>
                  <a:lnTo>
                    <a:pt x="272" y="49"/>
                  </a:lnTo>
                  <a:lnTo>
                    <a:pt x="204" y="57"/>
                  </a:lnTo>
                  <a:lnTo>
                    <a:pt x="244" y="63"/>
                  </a:lnTo>
                  <a:lnTo>
                    <a:pt x="191" y="66"/>
                  </a:lnTo>
                  <a:lnTo>
                    <a:pt x="234" y="70"/>
                  </a:lnTo>
                  <a:lnTo>
                    <a:pt x="173" y="83"/>
                  </a:lnTo>
                  <a:lnTo>
                    <a:pt x="168" y="91"/>
                  </a:lnTo>
                  <a:lnTo>
                    <a:pt x="120" y="94"/>
                  </a:lnTo>
                  <a:lnTo>
                    <a:pt x="158" y="106"/>
                  </a:lnTo>
                  <a:lnTo>
                    <a:pt x="109" y="109"/>
                  </a:lnTo>
                  <a:lnTo>
                    <a:pt x="54" y="108"/>
                  </a:lnTo>
                  <a:lnTo>
                    <a:pt x="0" y="107"/>
                  </a:lnTo>
                  <a:lnTo>
                    <a:pt x="37" y="95"/>
                  </a:lnTo>
                  <a:lnTo>
                    <a:pt x="30" y="87"/>
                  </a:lnTo>
                  <a:lnTo>
                    <a:pt x="88" y="93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2" name="AutoShape 442"/>
            <p:cNvSpPr>
              <a:spLocks/>
            </p:cNvSpPr>
            <p:nvPr/>
          </p:nvSpPr>
          <p:spPr bwMode="gray">
            <a:xfrm>
              <a:off x="1348739" y="197722"/>
              <a:ext cx="301752" cy="112342"/>
            </a:xfrm>
            <a:custGeom>
              <a:avLst/>
              <a:gdLst>
                <a:gd name="T0" fmla="*/ 86 w 263"/>
                <a:gd name="T1" fmla="*/ 45 h 101"/>
                <a:gd name="T2" fmla="*/ 81 w 263"/>
                <a:gd name="T3" fmla="*/ 41 h 101"/>
                <a:gd name="T4" fmla="*/ 78 w 263"/>
                <a:gd name="T5" fmla="*/ 41 h 101"/>
                <a:gd name="T6" fmla="*/ 65 w 263"/>
                <a:gd name="T7" fmla="*/ 45 h 101"/>
                <a:gd name="T8" fmla="*/ 42 w 263"/>
                <a:gd name="T9" fmla="*/ 48 h 101"/>
                <a:gd name="T10" fmla="*/ 20 w 263"/>
                <a:gd name="T11" fmla="*/ 50 h 101"/>
                <a:gd name="T12" fmla="*/ 20 w 263"/>
                <a:gd name="T13" fmla="*/ 44 h 101"/>
                <a:gd name="T14" fmla="*/ 0 w 263"/>
                <a:gd name="T15" fmla="*/ 38 h 101"/>
                <a:gd name="T16" fmla="*/ 5 w 263"/>
                <a:gd name="T17" fmla="*/ 33 h 101"/>
                <a:gd name="T18" fmla="*/ 27 w 263"/>
                <a:gd name="T19" fmla="*/ 32 h 101"/>
                <a:gd name="T20" fmla="*/ 51 w 263"/>
                <a:gd name="T21" fmla="*/ 30 h 101"/>
                <a:gd name="T22" fmla="*/ 29 w 263"/>
                <a:gd name="T23" fmla="*/ 28 h 101"/>
                <a:gd name="T24" fmla="*/ 6 w 263"/>
                <a:gd name="T25" fmla="*/ 27 h 101"/>
                <a:gd name="T26" fmla="*/ 5 w 263"/>
                <a:gd name="T27" fmla="*/ 24 h 101"/>
                <a:gd name="T28" fmla="*/ 33 w 263"/>
                <a:gd name="T29" fmla="*/ 18 h 101"/>
                <a:gd name="T30" fmla="*/ 12 w 263"/>
                <a:gd name="T31" fmla="*/ 19 h 101"/>
                <a:gd name="T32" fmla="*/ 18 w 263"/>
                <a:gd name="T33" fmla="*/ 17 h 101"/>
                <a:gd name="T34" fmla="*/ 7 w 263"/>
                <a:gd name="T35" fmla="*/ 17 h 101"/>
                <a:gd name="T36" fmla="*/ 22 w 263"/>
                <a:gd name="T37" fmla="*/ 11 h 101"/>
                <a:gd name="T38" fmla="*/ 21 w 263"/>
                <a:gd name="T39" fmla="*/ 9 h 101"/>
                <a:gd name="T40" fmla="*/ 41 w 263"/>
                <a:gd name="T41" fmla="*/ 5 h 101"/>
                <a:gd name="T42" fmla="*/ 62 w 263"/>
                <a:gd name="T43" fmla="*/ 0 h 101"/>
                <a:gd name="T44" fmla="*/ 63 w 263"/>
                <a:gd name="T45" fmla="*/ 2 h 101"/>
                <a:gd name="T46" fmla="*/ 54 w 263"/>
                <a:gd name="T47" fmla="*/ 8 h 101"/>
                <a:gd name="T48" fmla="*/ 62 w 263"/>
                <a:gd name="T49" fmla="*/ 6 h 101"/>
                <a:gd name="T50" fmla="*/ 69 w 263"/>
                <a:gd name="T51" fmla="*/ 4 h 101"/>
                <a:gd name="T52" fmla="*/ 77 w 263"/>
                <a:gd name="T53" fmla="*/ 8 h 101"/>
                <a:gd name="T54" fmla="*/ 72 w 263"/>
                <a:gd name="T55" fmla="*/ 11 h 101"/>
                <a:gd name="T56" fmla="*/ 75 w 263"/>
                <a:gd name="T57" fmla="*/ 10 h 101"/>
                <a:gd name="T58" fmla="*/ 86 w 263"/>
                <a:gd name="T59" fmla="*/ 9 h 101"/>
                <a:gd name="T60" fmla="*/ 87 w 263"/>
                <a:gd name="T61" fmla="*/ 6 h 101"/>
                <a:gd name="T62" fmla="*/ 89 w 263"/>
                <a:gd name="T63" fmla="*/ 4 h 101"/>
                <a:gd name="T64" fmla="*/ 97 w 263"/>
                <a:gd name="T65" fmla="*/ 8 h 101"/>
                <a:gd name="T66" fmla="*/ 92 w 263"/>
                <a:gd name="T67" fmla="*/ 18 h 101"/>
                <a:gd name="T68" fmla="*/ 100 w 263"/>
                <a:gd name="T69" fmla="*/ 14 h 101"/>
                <a:gd name="T70" fmla="*/ 108 w 263"/>
                <a:gd name="T71" fmla="*/ 2 h 101"/>
                <a:gd name="T72" fmla="*/ 120 w 263"/>
                <a:gd name="T73" fmla="*/ 2 h 101"/>
                <a:gd name="T74" fmla="*/ 123 w 263"/>
                <a:gd name="T75" fmla="*/ 8 h 101"/>
                <a:gd name="T76" fmla="*/ 115 w 263"/>
                <a:gd name="T77" fmla="*/ 22 h 101"/>
                <a:gd name="T78" fmla="*/ 116 w 263"/>
                <a:gd name="T79" fmla="*/ 28 h 101"/>
                <a:gd name="T80" fmla="*/ 119 w 263"/>
                <a:gd name="T81" fmla="*/ 29 h 101"/>
                <a:gd name="T82" fmla="*/ 132 w 263"/>
                <a:gd name="T83" fmla="*/ 33 h 101"/>
                <a:gd name="T84" fmla="*/ 130 w 263"/>
                <a:gd name="T85" fmla="*/ 35 h 101"/>
                <a:gd name="T86" fmla="*/ 124 w 263"/>
                <a:gd name="T87" fmla="*/ 38 h 101"/>
                <a:gd name="T88" fmla="*/ 125 w 263"/>
                <a:gd name="T89" fmla="*/ 35 h 101"/>
                <a:gd name="T90" fmla="*/ 120 w 263"/>
                <a:gd name="T91" fmla="*/ 37 h 101"/>
                <a:gd name="T92" fmla="*/ 117 w 263"/>
                <a:gd name="T93" fmla="*/ 36 h 101"/>
                <a:gd name="T94" fmla="*/ 111 w 263"/>
                <a:gd name="T95" fmla="*/ 39 h 101"/>
                <a:gd name="T96" fmla="*/ 108 w 263"/>
                <a:gd name="T97" fmla="*/ 39 h 101"/>
                <a:gd name="T98" fmla="*/ 105 w 263"/>
                <a:gd name="T99" fmla="*/ 44 h 101"/>
                <a:gd name="T100" fmla="*/ 117 w 263"/>
                <a:gd name="T101" fmla="*/ 39 h 101"/>
                <a:gd name="T102" fmla="*/ 116 w 263"/>
                <a:gd name="T103" fmla="*/ 42 h 101"/>
                <a:gd name="T104" fmla="*/ 111 w 263"/>
                <a:gd name="T105" fmla="*/ 45 h 101"/>
                <a:gd name="T106" fmla="*/ 86 w 263"/>
                <a:gd name="T107" fmla="*/ 45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"/>
                <a:gd name="T163" fmla="*/ 0 h 101"/>
                <a:gd name="T164" fmla="*/ 263 w 263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" h="101">
                  <a:moveTo>
                    <a:pt x="172" y="91"/>
                  </a:moveTo>
                  <a:lnTo>
                    <a:pt x="162" y="83"/>
                  </a:lnTo>
                  <a:lnTo>
                    <a:pt x="156" y="82"/>
                  </a:lnTo>
                  <a:lnTo>
                    <a:pt x="129" y="91"/>
                  </a:lnTo>
                  <a:lnTo>
                    <a:pt x="84" y="96"/>
                  </a:lnTo>
                  <a:lnTo>
                    <a:pt x="39" y="101"/>
                  </a:lnTo>
                  <a:lnTo>
                    <a:pt x="40" y="89"/>
                  </a:lnTo>
                  <a:lnTo>
                    <a:pt x="0" y="77"/>
                  </a:lnTo>
                  <a:lnTo>
                    <a:pt x="9" y="66"/>
                  </a:lnTo>
                  <a:lnTo>
                    <a:pt x="54" y="64"/>
                  </a:lnTo>
                  <a:lnTo>
                    <a:pt x="101" y="61"/>
                  </a:lnTo>
                  <a:lnTo>
                    <a:pt x="58" y="57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66" y="37"/>
                  </a:lnTo>
                  <a:lnTo>
                    <a:pt x="23" y="39"/>
                  </a:lnTo>
                  <a:lnTo>
                    <a:pt x="35" y="35"/>
                  </a:lnTo>
                  <a:lnTo>
                    <a:pt x="13" y="35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82" y="10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07" y="16"/>
                  </a:lnTo>
                  <a:lnTo>
                    <a:pt x="123" y="13"/>
                  </a:lnTo>
                  <a:lnTo>
                    <a:pt x="137" y="9"/>
                  </a:lnTo>
                  <a:lnTo>
                    <a:pt x="154" y="17"/>
                  </a:lnTo>
                  <a:lnTo>
                    <a:pt x="143" y="23"/>
                  </a:lnTo>
                  <a:lnTo>
                    <a:pt x="150" y="21"/>
                  </a:lnTo>
                  <a:lnTo>
                    <a:pt x="172" y="19"/>
                  </a:lnTo>
                  <a:lnTo>
                    <a:pt x="174" y="13"/>
                  </a:lnTo>
                  <a:lnTo>
                    <a:pt x="177" y="9"/>
                  </a:lnTo>
                  <a:lnTo>
                    <a:pt x="193" y="17"/>
                  </a:lnTo>
                  <a:lnTo>
                    <a:pt x="184" y="36"/>
                  </a:lnTo>
                  <a:lnTo>
                    <a:pt x="199" y="29"/>
                  </a:lnTo>
                  <a:lnTo>
                    <a:pt x="215" y="5"/>
                  </a:lnTo>
                  <a:lnTo>
                    <a:pt x="240" y="4"/>
                  </a:lnTo>
                  <a:lnTo>
                    <a:pt x="246" y="17"/>
                  </a:lnTo>
                  <a:lnTo>
                    <a:pt x="229" y="45"/>
                  </a:lnTo>
                  <a:lnTo>
                    <a:pt x="232" y="57"/>
                  </a:lnTo>
                  <a:lnTo>
                    <a:pt x="237" y="58"/>
                  </a:lnTo>
                  <a:lnTo>
                    <a:pt x="263" y="66"/>
                  </a:lnTo>
                  <a:lnTo>
                    <a:pt x="259" y="71"/>
                  </a:lnTo>
                  <a:lnTo>
                    <a:pt x="247" y="76"/>
                  </a:lnTo>
                  <a:lnTo>
                    <a:pt x="250" y="71"/>
                  </a:lnTo>
                  <a:lnTo>
                    <a:pt x="239" y="75"/>
                  </a:lnTo>
                  <a:lnTo>
                    <a:pt x="233" y="73"/>
                  </a:lnTo>
                  <a:lnTo>
                    <a:pt x="221" y="78"/>
                  </a:lnTo>
                  <a:lnTo>
                    <a:pt x="216" y="78"/>
                  </a:lnTo>
                  <a:lnTo>
                    <a:pt x="209" y="88"/>
                  </a:lnTo>
                  <a:lnTo>
                    <a:pt x="233" y="79"/>
                  </a:lnTo>
                  <a:lnTo>
                    <a:pt x="231" y="84"/>
                  </a:lnTo>
                  <a:lnTo>
                    <a:pt x="221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3" name="AutoShape 443"/>
            <p:cNvSpPr>
              <a:spLocks/>
            </p:cNvSpPr>
            <p:nvPr/>
          </p:nvSpPr>
          <p:spPr bwMode="gray">
            <a:xfrm>
              <a:off x="1259585" y="173007"/>
              <a:ext cx="217170" cy="76393"/>
            </a:xfrm>
            <a:custGeom>
              <a:avLst/>
              <a:gdLst>
                <a:gd name="T0" fmla="*/ 43 w 191"/>
                <a:gd name="T1" fmla="*/ 23 h 67"/>
                <a:gd name="T2" fmla="*/ 29 w 191"/>
                <a:gd name="T3" fmla="*/ 30 h 67"/>
                <a:gd name="T4" fmla="*/ 7 w 191"/>
                <a:gd name="T5" fmla="*/ 34 h 67"/>
                <a:gd name="T6" fmla="*/ 4 w 191"/>
                <a:gd name="T7" fmla="*/ 27 h 67"/>
                <a:gd name="T8" fmla="*/ 0 w 191"/>
                <a:gd name="T9" fmla="*/ 24 h 67"/>
                <a:gd name="T10" fmla="*/ 14 w 191"/>
                <a:gd name="T11" fmla="*/ 17 h 67"/>
                <a:gd name="T12" fmla="*/ 18 w 191"/>
                <a:gd name="T13" fmla="*/ 14 h 67"/>
                <a:gd name="T14" fmla="*/ 35 w 191"/>
                <a:gd name="T15" fmla="*/ 6 h 67"/>
                <a:gd name="T16" fmla="*/ 35 w 191"/>
                <a:gd name="T17" fmla="*/ 1 h 67"/>
                <a:gd name="T18" fmla="*/ 64 w 191"/>
                <a:gd name="T19" fmla="*/ 0 h 67"/>
                <a:gd name="T20" fmla="*/ 71 w 191"/>
                <a:gd name="T21" fmla="*/ 3 h 67"/>
                <a:gd name="T22" fmla="*/ 74 w 191"/>
                <a:gd name="T23" fmla="*/ 4 h 67"/>
                <a:gd name="T24" fmla="*/ 89 w 191"/>
                <a:gd name="T25" fmla="*/ 3 h 67"/>
                <a:gd name="T26" fmla="*/ 95 w 191"/>
                <a:gd name="T27" fmla="*/ 10 h 67"/>
                <a:gd name="T28" fmla="*/ 74 w 191"/>
                <a:gd name="T29" fmla="*/ 15 h 67"/>
                <a:gd name="T30" fmla="*/ 53 w 191"/>
                <a:gd name="T31" fmla="*/ 20 h 67"/>
                <a:gd name="T32" fmla="*/ 43 w 191"/>
                <a:gd name="T33" fmla="*/ 2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67"/>
                <a:gd name="T53" fmla="*/ 191 w 19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67">
                  <a:moveTo>
                    <a:pt x="87" y="45"/>
                  </a:moveTo>
                  <a:lnTo>
                    <a:pt x="58" y="60"/>
                  </a:lnTo>
                  <a:lnTo>
                    <a:pt x="15" y="67"/>
                  </a:lnTo>
                  <a:lnTo>
                    <a:pt x="9" y="53"/>
                  </a:lnTo>
                  <a:lnTo>
                    <a:pt x="0" y="47"/>
                  </a:lnTo>
                  <a:lnTo>
                    <a:pt x="28" y="33"/>
                  </a:lnTo>
                  <a:lnTo>
                    <a:pt x="37" y="27"/>
                  </a:lnTo>
                  <a:lnTo>
                    <a:pt x="71" y="12"/>
                  </a:lnTo>
                  <a:lnTo>
                    <a:pt x="70" y="2"/>
                  </a:lnTo>
                  <a:lnTo>
                    <a:pt x="129" y="0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78" y="5"/>
                  </a:lnTo>
                  <a:lnTo>
                    <a:pt x="191" y="19"/>
                  </a:lnTo>
                  <a:lnTo>
                    <a:pt x="149" y="30"/>
                  </a:lnTo>
                  <a:lnTo>
                    <a:pt x="106" y="3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4" name="AutoShape 444"/>
            <p:cNvSpPr>
              <a:spLocks/>
            </p:cNvSpPr>
            <p:nvPr/>
          </p:nvSpPr>
          <p:spPr bwMode="gray">
            <a:xfrm>
              <a:off x="2153410" y="741457"/>
              <a:ext cx="148590" cy="132564"/>
            </a:xfrm>
            <a:custGeom>
              <a:avLst/>
              <a:gdLst>
                <a:gd name="T0" fmla="*/ 34 w 128"/>
                <a:gd name="T1" fmla="*/ 47 h 118"/>
                <a:gd name="T2" fmla="*/ 34 w 128"/>
                <a:gd name="T3" fmla="*/ 45 h 118"/>
                <a:gd name="T4" fmla="*/ 16 w 128"/>
                <a:gd name="T5" fmla="*/ 47 h 118"/>
                <a:gd name="T6" fmla="*/ 0 w 128"/>
                <a:gd name="T7" fmla="*/ 46 h 118"/>
                <a:gd name="T8" fmla="*/ 4 w 128"/>
                <a:gd name="T9" fmla="*/ 41 h 118"/>
                <a:gd name="T10" fmla="*/ 12 w 128"/>
                <a:gd name="T11" fmla="*/ 36 h 118"/>
                <a:gd name="T12" fmla="*/ 4 w 128"/>
                <a:gd name="T13" fmla="*/ 36 h 118"/>
                <a:gd name="T14" fmla="*/ 7 w 128"/>
                <a:gd name="T15" fmla="*/ 34 h 118"/>
                <a:gd name="T16" fmla="*/ 16 w 128"/>
                <a:gd name="T17" fmla="*/ 30 h 118"/>
                <a:gd name="T18" fmla="*/ 17 w 128"/>
                <a:gd name="T19" fmla="*/ 30 h 118"/>
                <a:gd name="T20" fmla="*/ 19 w 128"/>
                <a:gd name="T21" fmla="*/ 27 h 118"/>
                <a:gd name="T22" fmla="*/ 17 w 128"/>
                <a:gd name="T23" fmla="*/ 25 h 118"/>
                <a:gd name="T24" fmla="*/ 21 w 128"/>
                <a:gd name="T25" fmla="*/ 24 h 118"/>
                <a:gd name="T26" fmla="*/ 31 w 128"/>
                <a:gd name="T27" fmla="*/ 10 h 118"/>
                <a:gd name="T28" fmla="*/ 43 w 128"/>
                <a:gd name="T29" fmla="*/ 1 h 118"/>
                <a:gd name="T30" fmla="*/ 48 w 128"/>
                <a:gd name="T31" fmla="*/ 0 h 118"/>
                <a:gd name="T32" fmla="*/ 52 w 128"/>
                <a:gd name="T33" fmla="*/ 0 h 118"/>
                <a:gd name="T34" fmla="*/ 45 w 128"/>
                <a:gd name="T35" fmla="*/ 3 h 118"/>
                <a:gd name="T36" fmla="*/ 47 w 128"/>
                <a:gd name="T37" fmla="*/ 6 h 118"/>
                <a:gd name="T38" fmla="*/ 43 w 128"/>
                <a:gd name="T39" fmla="*/ 9 h 118"/>
                <a:gd name="T40" fmla="*/ 31 w 128"/>
                <a:gd name="T41" fmla="*/ 24 h 118"/>
                <a:gd name="T42" fmla="*/ 40 w 128"/>
                <a:gd name="T43" fmla="*/ 17 h 118"/>
                <a:gd name="T44" fmla="*/ 38 w 128"/>
                <a:gd name="T45" fmla="*/ 19 h 118"/>
                <a:gd name="T46" fmla="*/ 46 w 128"/>
                <a:gd name="T47" fmla="*/ 19 h 118"/>
                <a:gd name="T48" fmla="*/ 39 w 128"/>
                <a:gd name="T49" fmla="*/ 22 h 118"/>
                <a:gd name="T50" fmla="*/ 39 w 128"/>
                <a:gd name="T51" fmla="*/ 24 h 118"/>
                <a:gd name="T52" fmla="*/ 46 w 128"/>
                <a:gd name="T53" fmla="*/ 25 h 118"/>
                <a:gd name="T54" fmla="*/ 44 w 128"/>
                <a:gd name="T55" fmla="*/ 28 h 118"/>
                <a:gd name="T56" fmla="*/ 53 w 128"/>
                <a:gd name="T57" fmla="*/ 25 h 118"/>
                <a:gd name="T58" fmla="*/ 53 w 128"/>
                <a:gd name="T59" fmla="*/ 27 h 118"/>
                <a:gd name="T60" fmla="*/ 61 w 128"/>
                <a:gd name="T61" fmla="*/ 26 h 118"/>
                <a:gd name="T62" fmla="*/ 55 w 128"/>
                <a:gd name="T63" fmla="*/ 32 h 118"/>
                <a:gd name="T64" fmla="*/ 57 w 128"/>
                <a:gd name="T65" fmla="*/ 35 h 118"/>
                <a:gd name="T66" fmla="*/ 53 w 128"/>
                <a:gd name="T67" fmla="*/ 37 h 118"/>
                <a:gd name="T68" fmla="*/ 65 w 128"/>
                <a:gd name="T69" fmla="*/ 35 h 118"/>
                <a:gd name="T70" fmla="*/ 54 w 128"/>
                <a:gd name="T71" fmla="*/ 42 h 118"/>
                <a:gd name="T72" fmla="*/ 56 w 128"/>
                <a:gd name="T73" fmla="*/ 43 h 118"/>
                <a:gd name="T74" fmla="*/ 55 w 128"/>
                <a:gd name="T75" fmla="*/ 43 h 118"/>
                <a:gd name="T76" fmla="*/ 55 w 128"/>
                <a:gd name="T77" fmla="*/ 47 h 118"/>
                <a:gd name="T78" fmla="*/ 64 w 128"/>
                <a:gd name="T79" fmla="*/ 40 h 118"/>
                <a:gd name="T80" fmla="*/ 60 w 128"/>
                <a:gd name="T81" fmla="*/ 47 h 118"/>
                <a:gd name="T82" fmla="*/ 64 w 128"/>
                <a:gd name="T83" fmla="*/ 45 h 118"/>
                <a:gd name="T84" fmla="*/ 65 w 128"/>
                <a:gd name="T85" fmla="*/ 48 h 118"/>
                <a:gd name="T86" fmla="*/ 56 w 128"/>
                <a:gd name="T87" fmla="*/ 59 h 118"/>
                <a:gd name="T88" fmla="*/ 53 w 128"/>
                <a:gd name="T89" fmla="*/ 57 h 118"/>
                <a:gd name="T90" fmla="*/ 53 w 128"/>
                <a:gd name="T91" fmla="*/ 54 h 118"/>
                <a:gd name="T92" fmla="*/ 47 w 128"/>
                <a:gd name="T93" fmla="*/ 56 h 118"/>
                <a:gd name="T94" fmla="*/ 52 w 128"/>
                <a:gd name="T95" fmla="*/ 47 h 118"/>
                <a:gd name="T96" fmla="*/ 50 w 128"/>
                <a:gd name="T97" fmla="*/ 44 h 118"/>
                <a:gd name="T98" fmla="*/ 45 w 128"/>
                <a:gd name="T99" fmla="*/ 50 h 118"/>
                <a:gd name="T100" fmla="*/ 47 w 128"/>
                <a:gd name="T101" fmla="*/ 48 h 118"/>
                <a:gd name="T102" fmla="*/ 32 w 128"/>
                <a:gd name="T103" fmla="*/ 56 h 118"/>
                <a:gd name="T104" fmla="*/ 31 w 128"/>
                <a:gd name="T105" fmla="*/ 54 h 118"/>
                <a:gd name="T106" fmla="*/ 44 w 128"/>
                <a:gd name="T107" fmla="*/ 46 h 118"/>
                <a:gd name="T108" fmla="*/ 41 w 128"/>
                <a:gd name="T109" fmla="*/ 48 h 118"/>
                <a:gd name="T110" fmla="*/ 43 w 128"/>
                <a:gd name="T111" fmla="*/ 45 h 118"/>
                <a:gd name="T112" fmla="*/ 38 w 128"/>
                <a:gd name="T113" fmla="*/ 46 h 118"/>
                <a:gd name="T114" fmla="*/ 34 w 128"/>
                <a:gd name="T115" fmla="*/ 49 h 118"/>
                <a:gd name="T116" fmla="*/ 30 w 128"/>
                <a:gd name="T117" fmla="*/ 48 h 118"/>
                <a:gd name="T118" fmla="*/ 34 w 128"/>
                <a:gd name="T119" fmla="*/ 47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5" name="AutoShape 445"/>
            <p:cNvSpPr>
              <a:spLocks/>
            </p:cNvSpPr>
            <p:nvPr/>
          </p:nvSpPr>
          <p:spPr bwMode="gray">
            <a:xfrm>
              <a:off x="1872233" y="123576"/>
              <a:ext cx="258318" cy="42690"/>
            </a:xfrm>
            <a:custGeom>
              <a:avLst/>
              <a:gdLst>
                <a:gd name="T0" fmla="*/ 45 w 225"/>
                <a:gd name="T1" fmla="*/ 10 h 39"/>
                <a:gd name="T2" fmla="*/ 34 w 225"/>
                <a:gd name="T3" fmla="*/ 5 h 39"/>
                <a:gd name="T4" fmla="*/ 50 w 225"/>
                <a:gd name="T5" fmla="*/ 5 h 39"/>
                <a:gd name="T6" fmla="*/ 20 w 225"/>
                <a:gd name="T7" fmla="*/ 4 h 39"/>
                <a:gd name="T8" fmla="*/ 26 w 225"/>
                <a:gd name="T9" fmla="*/ 0 h 39"/>
                <a:gd name="T10" fmla="*/ 0 w 225"/>
                <a:gd name="T11" fmla="*/ 1 h 39"/>
                <a:gd name="T12" fmla="*/ 23 w 225"/>
                <a:gd name="T13" fmla="*/ 4 h 39"/>
                <a:gd name="T14" fmla="*/ 19 w 225"/>
                <a:gd name="T15" fmla="*/ 11 h 39"/>
                <a:gd name="T16" fmla="*/ 15 w 225"/>
                <a:gd name="T17" fmla="*/ 19 h 39"/>
                <a:gd name="T18" fmla="*/ 39 w 225"/>
                <a:gd name="T19" fmla="*/ 19 h 39"/>
                <a:gd name="T20" fmla="*/ 62 w 225"/>
                <a:gd name="T21" fmla="*/ 19 h 39"/>
                <a:gd name="T22" fmla="*/ 86 w 225"/>
                <a:gd name="T23" fmla="*/ 18 h 39"/>
                <a:gd name="T24" fmla="*/ 110 w 225"/>
                <a:gd name="T25" fmla="*/ 17 h 39"/>
                <a:gd name="T26" fmla="*/ 113 w 225"/>
                <a:gd name="T27" fmla="*/ 13 h 39"/>
                <a:gd name="T28" fmla="*/ 94 w 225"/>
                <a:gd name="T29" fmla="*/ 9 h 39"/>
                <a:gd name="T30" fmla="*/ 70 w 225"/>
                <a:gd name="T31" fmla="*/ 10 h 39"/>
                <a:gd name="T32" fmla="*/ 45 w 225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39"/>
                <a:gd name="T53" fmla="*/ 225 w 22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39">
                  <a:moveTo>
                    <a:pt x="90" y="20"/>
                  </a:moveTo>
                  <a:lnTo>
                    <a:pt x="67" y="10"/>
                  </a:lnTo>
                  <a:lnTo>
                    <a:pt x="99" y="11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0" y="2"/>
                  </a:lnTo>
                  <a:lnTo>
                    <a:pt x="46" y="9"/>
                  </a:lnTo>
                  <a:lnTo>
                    <a:pt x="38" y="23"/>
                  </a:lnTo>
                  <a:lnTo>
                    <a:pt x="30" y="39"/>
                  </a:lnTo>
                  <a:lnTo>
                    <a:pt x="78" y="38"/>
                  </a:lnTo>
                  <a:lnTo>
                    <a:pt x="124" y="38"/>
                  </a:lnTo>
                  <a:lnTo>
                    <a:pt x="171" y="36"/>
                  </a:lnTo>
                  <a:lnTo>
                    <a:pt x="219" y="35"/>
                  </a:lnTo>
                  <a:lnTo>
                    <a:pt x="225" y="27"/>
                  </a:lnTo>
                  <a:lnTo>
                    <a:pt x="188" y="18"/>
                  </a:lnTo>
                  <a:lnTo>
                    <a:pt x="139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6" name="AutoShape 446"/>
            <p:cNvSpPr>
              <a:spLocks/>
            </p:cNvSpPr>
            <p:nvPr/>
          </p:nvSpPr>
          <p:spPr bwMode="gray">
            <a:xfrm>
              <a:off x="1961386" y="38196"/>
              <a:ext cx="164592" cy="58418"/>
            </a:xfrm>
            <a:custGeom>
              <a:avLst/>
              <a:gdLst>
                <a:gd name="T0" fmla="*/ 15 w 143"/>
                <a:gd name="T1" fmla="*/ 7 h 50"/>
                <a:gd name="T2" fmla="*/ 9 w 143"/>
                <a:gd name="T3" fmla="*/ 4 h 50"/>
                <a:gd name="T4" fmla="*/ 34 w 143"/>
                <a:gd name="T5" fmla="*/ 0 h 50"/>
                <a:gd name="T6" fmla="*/ 64 w 143"/>
                <a:gd name="T7" fmla="*/ 6 h 50"/>
                <a:gd name="T8" fmla="*/ 57 w 143"/>
                <a:gd name="T9" fmla="*/ 13 h 50"/>
                <a:gd name="T10" fmla="*/ 72 w 143"/>
                <a:gd name="T11" fmla="*/ 16 h 50"/>
                <a:gd name="T12" fmla="*/ 46 w 143"/>
                <a:gd name="T13" fmla="*/ 20 h 50"/>
                <a:gd name="T14" fmla="*/ 34 w 143"/>
                <a:gd name="T15" fmla="*/ 26 h 50"/>
                <a:gd name="T16" fmla="*/ 30 w 143"/>
                <a:gd name="T17" fmla="*/ 22 h 50"/>
                <a:gd name="T18" fmla="*/ 29 w 143"/>
                <a:gd name="T19" fmla="*/ 26 h 50"/>
                <a:gd name="T20" fmla="*/ 4 w 143"/>
                <a:gd name="T21" fmla="*/ 19 h 50"/>
                <a:gd name="T22" fmla="*/ 34 w 143"/>
                <a:gd name="T23" fmla="*/ 16 h 50"/>
                <a:gd name="T24" fmla="*/ 0 w 143"/>
                <a:gd name="T25" fmla="*/ 12 h 50"/>
                <a:gd name="T26" fmla="*/ 15 w 143"/>
                <a:gd name="T27" fmla="*/ 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0"/>
                <a:gd name="T44" fmla="*/ 143 w 1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0">
                  <a:moveTo>
                    <a:pt x="30" y="14"/>
                  </a:moveTo>
                  <a:lnTo>
                    <a:pt x="18" y="8"/>
                  </a:lnTo>
                  <a:lnTo>
                    <a:pt x="67" y="0"/>
                  </a:lnTo>
                  <a:lnTo>
                    <a:pt x="127" y="11"/>
                  </a:lnTo>
                  <a:lnTo>
                    <a:pt x="113" y="25"/>
                  </a:lnTo>
                  <a:lnTo>
                    <a:pt x="143" y="30"/>
                  </a:lnTo>
                  <a:lnTo>
                    <a:pt x="91" y="39"/>
                  </a:lnTo>
                  <a:lnTo>
                    <a:pt x="68" y="50"/>
                  </a:lnTo>
                  <a:lnTo>
                    <a:pt x="59" y="42"/>
                  </a:lnTo>
                  <a:lnTo>
                    <a:pt x="57" y="50"/>
                  </a:lnTo>
                  <a:lnTo>
                    <a:pt x="8" y="36"/>
                  </a:lnTo>
                  <a:lnTo>
                    <a:pt x="67" y="31"/>
                  </a:lnTo>
                  <a:lnTo>
                    <a:pt x="0" y="2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7" name="AutoShape 447"/>
            <p:cNvSpPr>
              <a:spLocks/>
            </p:cNvSpPr>
            <p:nvPr/>
          </p:nvSpPr>
          <p:spPr bwMode="gray">
            <a:xfrm>
              <a:off x="1488185" y="123576"/>
              <a:ext cx="219456" cy="49430"/>
            </a:xfrm>
            <a:custGeom>
              <a:avLst/>
              <a:gdLst>
                <a:gd name="T0" fmla="*/ 26 w 194"/>
                <a:gd name="T1" fmla="*/ 22 h 46"/>
                <a:gd name="T2" fmla="*/ 16 w 194"/>
                <a:gd name="T3" fmla="*/ 20 h 46"/>
                <a:gd name="T4" fmla="*/ 47 w 194"/>
                <a:gd name="T5" fmla="*/ 14 h 46"/>
                <a:gd name="T6" fmla="*/ 24 w 194"/>
                <a:gd name="T7" fmla="*/ 14 h 46"/>
                <a:gd name="T8" fmla="*/ 0 w 194"/>
                <a:gd name="T9" fmla="*/ 14 h 46"/>
                <a:gd name="T10" fmla="*/ 23 w 194"/>
                <a:gd name="T11" fmla="*/ 11 h 46"/>
                <a:gd name="T12" fmla="*/ 13 w 194"/>
                <a:gd name="T13" fmla="*/ 9 h 46"/>
                <a:gd name="T14" fmla="*/ 28 w 194"/>
                <a:gd name="T15" fmla="*/ 9 h 46"/>
                <a:gd name="T16" fmla="*/ 21 w 194"/>
                <a:gd name="T17" fmla="*/ 6 h 46"/>
                <a:gd name="T18" fmla="*/ 48 w 194"/>
                <a:gd name="T19" fmla="*/ 8 h 46"/>
                <a:gd name="T20" fmla="*/ 67 w 194"/>
                <a:gd name="T21" fmla="*/ 12 h 46"/>
                <a:gd name="T22" fmla="*/ 67 w 194"/>
                <a:gd name="T23" fmla="*/ 4 h 46"/>
                <a:gd name="T24" fmla="*/ 83 w 194"/>
                <a:gd name="T25" fmla="*/ 0 h 46"/>
                <a:gd name="T26" fmla="*/ 77 w 194"/>
                <a:gd name="T27" fmla="*/ 9 h 46"/>
                <a:gd name="T28" fmla="*/ 96 w 194"/>
                <a:gd name="T29" fmla="*/ 9 h 46"/>
                <a:gd name="T30" fmla="*/ 81 w 194"/>
                <a:gd name="T31" fmla="*/ 16 h 46"/>
                <a:gd name="T32" fmla="*/ 70 w 194"/>
                <a:gd name="T33" fmla="*/ 16 h 46"/>
                <a:gd name="T34" fmla="*/ 48 w 194"/>
                <a:gd name="T35" fmla="*/ 19 h 46"/>
                <a:gd name="T36" fmla="*/ 26 w 194"/>
                <a:gd name="T37" fmla="*/ 2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46"/>
                <a:gd name="T59" fmla="*/ 194 w 19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46">
                  <a:moveTo>
                    <a:pt x="52" y="46"/>
                  </a:moveTo>
                  <a:lnTo>
                    <a:pt x="33" y="41"/>
                  </a:lnTo>
                  <a:lnTo>
                    <a:pt x="95" y="29"/>
                  </a:lnTo>
                  <a:lnTo>
                    <a:pt x="48" y="29"/>
                  </a:lnTo>
                  <a:lnTo>
                    <a:pt x="0" y="29"/>
                  </a:lnTo>
                  <a:lnTo>
                    <a:pt x="46" y="22"/>
                  </a:lnTo>
                  <a:lnTo>
                    <a:pt x="26" y="19"/>
                  </a:lnTo>
                  <a:lnTo>
                    <a:pt x="56" y="18"/>
                  </a:lnTo>
                  <a:lnTo>
                    <a:pt x="42" y="13"/>
                  </a:lnTo>
                  <a:lnTo>
                    <a:pt x="96" y="16"/>
                  </a:lnTo>
                  <a:lnTo>
                    <a:pt x="135" y="25"/>
                  </a:lnTo>
                  <a:lnTo>
                    <a:pt x="136" y="9"/>
                  </a:lnTo>
                  <a:lnTo>
                    <a:pt x="168" y="0"/>
                  </a:lnTo>
                  <a:lnTo>
                    <a:pt x="156" y="19"/>
                  </a:lnTo>
                  <a:lnTo>
                    <a:pt x="194" y="19"/>
                  </a:lnTo>
                  <a:lnTo>
                    <a:pt x="164" y="34"/>
                  </a:lnTo>
                  <a:lnTo>
                    <a:pt x="141" y="33"/>
                  </a:lnTo>
                  <a:lnTo>
                    <a:pt x="96" y="40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8" name="AutoShape 448"/>
            <p:cNvSpPr>
              <a:spLocks/>
            </p:cNvSpPr>
            <p:nvPr/>
          </p:nvSpPr>
          <p:spPr bwMode="gray">
            <a:xfrm>
              <a:off x="1780793" y="372975"/>
              <a:ext cx="137160" cy="67405"/>
            </a:xfrm>
            <a:custGeom>
              <a:avLst/>
              <a:gdLst>
                <a:gd name="T0" fmla="*/ 42 w 121"/>
                <a:gd name="T1" fmla="*/ 23 h 60"/>
                <a:gd name="T2" fmla="*/ 37 w 121"/>
                <a:gd name="T3" fmla="*/ 20 h 60"/>
                <a:gd name="T4" fmla="*/ 38 w 121"/>
                <a:gd name="T5" fmla="*/ 19 h 60"/>
                <a:gd name="T6" fmla="*/ 33 w 121"/>
                <a:gd name="T7" fmla="*/ 21 h 60"/>
                <a:gd name="T8" fmla="*/ 13 w 121"/>
                <a:gd name="T9" fmla="*/ 30 h 60"/>
                <a:gd name="T10" fmla="*/ 12 w 121"/>
                <a:gd name="T11" fmla="*/ 24 h 60"/>
                <a:gd name="T12" fmla="*/ 0 w 121"/>
                <a:gd name="T13" fmla="*/ 24 h 60"/>
                <a:gd name="T14" fmla="*/ 12 w 121"/>
                <a:gd name="T15" fmla="*/ 18 h 60"/>
                <a:gd name="T16" fmla="*/ 20 w 121"/>
                <a:gd name="T17" fmla="*/ 9 h 60"/>
                <a:gd name="T18" fmla="*/ 29 w 121"/>
                <a:gd name="T19" fmla="*/ 0 h 60"/>
                <a:gd name="T20" fmla="*/ 33 w 121"/>
                <a:gd name="T21" fmla="*/ 3 h 60"/>
                <a:gd name="T22" fmla="*/ 32 w 121"/>
                <a:gd name="T23" fmla="*/ 7 h 60"/>
                <a:gd name="T24" fmla="*/ 36 w 121"/>
                <a:gd name="T25" fmla="*/ 5 h 60"/>
                <a:gd name="T26" fmla="*/ 52 w 121"/>
                <a:gd name="T27" fmla="*/ 15 h 60"/>
                <a:gd name="T28" fmla="*/ 47 w 121"/>
                <a:gd name="T29" fmla="*/ 20 h 60"/>
                <a:gd name="T30" fmla="*/ 59 w 121"/>
                <a:gd name="T31" fmla="*/ 21 h 60"/>
                <a:gd name="T32" fmla="*/ 60 w 121"/>
                <a:gd name="T33" fmla="*/ 23 h 60"/>
                <a:gd name="T34" fmla="*/ 50 w 121"/>
                <a:gd name="T35" fmla="*/ 26 h 60"/>
                <a:gd name="T36" fmla="*/ 42 w 121"/>
                <a:gd name="T37" fmla="*/ 23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0"/>
                <a:gd name="T59" fmla="*/ 121 w 121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0">
                  <a:moveTo>
                    <a:pt x="84" y="45"/>
                  </a:moveTo>
                  <a:lnTo>
                    <a:pt x="74" y="40"/>
                  </a:lnTo>
                  <a:lnTo>
                    <a:pt x="76" y="38"/>
                  </a:lnTo>
                  <a:lnTo>
                    <a:pt x="66" y="42"/>
                  </a:lnTo>
                  <a:lnTo>
                    <a:pt x="26" y="60"/>
                  </a:lnTo>
                  <a:lnTo>
                    <a:pt x="25" y="47"/>
                  </a:lnTo>
                  <a:lnTo>
                    <a:pt x="0" y="48"/>
                  </a:lnTo>
                  <a:lnTo>
                    <a:pt x="25" y="36"/>
                  </a:lnTo>
                  <a:lnTo>
                    <a:pt x="41" y="17"/>
                  </a:lnTo>
                  <a:lnTo>
                    <a:pt x="58" y="0"/>
                  </a:lnTo>
                  <a:lnTo>
                    <a:pt x="66" y="5"/>
                  </a:lnTo>
                  <a:lnTo>
                    <a:pt x="65" y="14"/>
                  </a:lnTo>
                  <a:lnTo>
                    <a:pt x="73" y="10"/>
                  </a:lnTo>
                  <a:lnTo>
                    <a:pt x="104" y="29"/>
                  </a:lnTo>
                  <a:lnTo>
                    <a:pt x="94" y="40"/>
                  </a:lnTo>
                  <a:lnTo>
                    <a:pt x="118" y="41"/>
                  </a:lnTo>
                  <a:lnTo>
                    <a:pt x="121" y="46"/>
                  </a:lnTo>
                  <a:lnTo>
                    <a:pt x="100" y="52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9" name="AutoShape 449"/>
            <p:cNvSpPr>
              <a:spLocks/>
            </p:cNvSpPr>
            <p:nvPr/>
          </p:nvSpPr>
          <p:spPr bwMode="gray">
            <a:xfrm>
              <a:off x="1677923" y="190981"/>
              <a:ext cx="123444" cy="49430"/>
            </a:xfrm>
            <a:custGeom>
              <a:avLst/>
              <a:gdLst>
                <a:gd name="T0" fmla="*/ 54 w 107"/>
                <a:gd name="T1" fmla="*/ 0 h 45"/>
                <a:gd name="T2" fmla="*/ 23 w 107"/>
                <a:gd name="T3" fmla="*/ 0 h 45"/>
                <a:gd name="T4" fmla="*/ 26 w 107"/>
                <a:gd name="T5" fmla="*/ 5 h 45"/>
                <a:gd name="T6" fmla="*/ 20 w 107"/>
                <a:gd name="T7" fmla="*/ 9 h 45"/>
                <a:gd name="T8" fmla="*/ 0 w 107"/>
                <a:gd name="T9" fmla="*/ 9 h 45"/>
                <a:gd name="T10" fmla="*/ 11 w 107"/>
                <a:gd name="T11" fmla="*/ 16 h 45"/>
                <a:gd name="T12" fmla="*/ 23 w 107"/>
                <a:gd name="T13" fmla="*/ 22 h 45"/>
                <a:gd name="T14" fmla="*/ 25 w 107"/>
                <a:gd name="T15" fmla="*/ 18 h 45"/>
                <a:gd name="T16" fmla="*/ 39 w 107"/>
                <a:gd name="T17" fmla="*/ 18 h 45"/>
                <a:gd name="T18" fmla="*/ 46 w 107"/>
                <a:gd name="T19" fmla="*/ 9 h 45"/>
                <a:gd name="T20" fmla="*/ 54 w 10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5"/>
                <a:gd name="T35" fmla="*/ 107 w 10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5">
                  <a:moveTo>
                    <a:pt x="107" y="0"/>
                  </a:moveTo>
                  <a:lnTo>
                    <a:pt x="45" y="0"/>
                  </a:lnTo>
                  <a:lnTo>
                    <a:pt x="52" y="10"/>
                  </a:lnTo>
                  <a:lnTo>
                    <a:pt x="39" y="18"/>
                  </a:lnTo>
                  <a:lnTo>
                    <a:pt x="0" y="19"/>
                  </a:lnTo>
                  <a:lnTo>
                    <a:pt x="22" y="33"/>
                  </a:lnTo>
                  <a:lnTo>
                    <a:pt x="46" y="45"/>
                  </a:lnTo>
                  <a:lnTo>
                    <a:pt x="49" y="37"/>
                  </a:lnTo>
                  <a:lnTo>
                    <a:pt x="77" y="37"/>
                  </a:lnTo>
                  <a:lnTo>
                    <a:pt x="91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0" name="AutoShape 450"/>
            <p:cNvSpPr>
              <a:spLocks/>
            </p:cNvSpPr>
            <p:nvPr/>
          </p:nvSpPr>
          <p:spPr bwMode="gray">
            <a:xfrm>
              <a:off x="1792223" y="181994"/>
              <a:ext cx="128016" cy="47184"/>
            </a:xfrm>
            <a:custGeom>
              <a:avLst/>
              <a:gdLst>
                <a:gd name="T0" fmla="*/ 34 w 111"/>
                <a:gd name="T1" fmla="*/ 12 h 42"/>
                <a:gd name="T2" fmla="*/ 16 w 111"/>
                <a:gd name="T3" fmla="*/ 13 h 42"/>
                <a:gd name="T4" fmla="*/ 18 w 111"/>
                <a:gd name="T5" fmla="*/ 15 h 42"/>
                <a:gd name="T6" fmla="*/ 10 w 111"/>
                <a:gd name="T7" fmla="*/ 20 h 42"/>
                <a:gd name="T8" fmla="*/ 0 w 111"/>
                <a:gd name="T9" fmla="*/ 21 h 42"/>
                <a:gd name="T10" fmla="*/ 2 w 111"/>
                <a:gd name="T11" fmla="*/ 19 h 42"/>
                <a:gd name="T12" fmla="*/ 12 w 111"/>
                <a:gd name="T13" fmla="*/ 5 h 42"/>
                <a:gd name="T14" fmla="*/ 18 w 111"/>
                <a:gd name="T15" fmla="*/ 4 h 42"/>
                <a:gd name="T16" fmla="*/ 18 w 111"/>
                <a:gd name="T17" fmla="*/ 2 h 42"/>
                <a:gd name="T18" fmla="*/ 24 w 111"/>
                <a:gd name="T19" fmla="*/ 0 h 42"/>
                <a:gd name="T20" fmla="*/ 56 w 111"/>
                <a:gd name="T21" fmla="*/ 2 h 42"/>
                <a:gd name="T22" fmla="*/ 48 w 111"/>
                <a:gd name="T23" fmla="*/ 5 h 42"/>
                <a:gd name="T24" fmla="*/ 34 w 111"/>
                <a:gd name="T25" fmla="*/ 1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42"/>
                <a:gd name="T41" fmla="*/ 111 w 11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42">
                  <a:moveTo>
                    <a:pt x="68" y="24"/>
                  </a:moveTo>
                  <a:lnTo>
                    <a:pt x="31" y="26"/>
                  </a:lnTo>
                  <a:lnTo>
                    <a:pt x="36" y="30"/>
                  </a:lnTo>
                  <a:lnTo>
                    <a:pt x="19" y="40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24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111" y="4"/>
                  </a:lnTo>
                  <a:lnTo>
                    <a:pt x="95" y="1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1" name="AutoShape 451"/>
            <p:cNvSpPr>
              <a:spLocks/>
            </p:cNvSpPr>
            <p:nvPr/>
          </p:nvSpPr>
          <p:spPr bwMode="gray">
            <a:xfrm>
              <a:off x="685800" y="761679"/>
              <a:ext cx="68580" cy="62912"/>
            </a:xfrm>
            <a:custGeom>
              <a:avLst/>
              <a:gdLst>
                <a:gd name="T0" fmla="*/ 21 w 59"/>
                <a:gd name="T1" fmla="*/ 19 h 56"/>
                <a:gd name="T2" fmla="*/ 19 w 59"/>
                <a:gd name="T3" fmla="*/ 21 h 56"/>
                <a:gd name="T4" fmla="*/ 11 w 59"/>
                <a:gd name="T5" fmla="*/ 21 h 56"/>
                <a:gd name="T6" fmla="*/ 14 w 59"/>
                <a:gd name="T7" fmla="*/ 19 h 56"/>
                <a:gd name="T8" fmla="*/ 11 w 59"/>
                <a:gd name="T9" fmla="*/ 18 h 56"/>
                <a:gd name="T10" fmla="*/ 6 w 59"/>
                <a:gd name="T11" fmla="*/ 16 h 56"/>
                <a:gd name="T12" fmla="*/ 13 w 59"/>
                <a:gd name="T13" fmla="*/ 13 h 56"/>
                <a:gd name="T14" fmla="*/ 6 w 59"/>
                <a:gd name="T15" fmla="*/ 11 h 56"/>
                <a:gd name="T16" fmla="*/ 6 w 59"/>
                <a:gd name="T17" fmla="*/ 9 h 56"/>
                <a:gd name="T18" fmla="*/ 2 w 59"/>
                <a:gd name="T19" fmla="*/ 7 h 56"/>
                <a:gd name="T20" fmla="*/ 2 w 59"/>
                <a:gd name="T21" fmla="*/ 6 h 56"/>
                <a:gd name="T22" fmla="*/ 6 w 59"/>
                <a:gd name="T23" fmla="*/ 3 h 56"/>
                <a:gd name="T24" fmla="*/ 3 w 59"/>
                <a:gd name="T25" fmla="*/ 3 h 56"/>
                <a:gd name="T26" fmla="*/ 0 w 59"/>
                <a:gd name="T27" fmla="*/ 0 h 56"/>
                <a:gd name="T28" fmla="*/ 11 w 59"/>
                <a:gd name="T29" fmla="*/ 2 h 56"/>
                <a:gd name="T30" fmla="*/ 21 w 59"/>
                <a:gd name="T31" fmla="*/ 4 h 56"/>
                <a:gd name="T32" fmla="*/ 24 w 59"/>
                <a:gd name="T33" fmla="*/ 10 h 56"/>
                <a:gd name="T34" fmla="*/ 29 w 59"/>
                <a:gd name="T35" fmla="*/ 18 h 56"/>
                <a:gd name="T36" fmla="*/ 29 w 59"/>
                <a:gd name="T37" fmla="*/ 27 h 56"/>
                <a:gd name="T38" fmla="*/ 30 w 59"/>
                <a:gd name="T39" fmla="*/ 28 h 56"/>
                <a:gd name="T40" fmla="*/ 15 w 59"/>
                <a:gd name="T41" fmla="*/ 24 h 56"/>
                <a:gd name="T42" fmla="*/ 21 w 59"/>
                <a:gd name="T43" fmla="*/ 19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42" y="38"/>
                  </a:moveTo>
                  <a:lnTo>
                    <a:pt x="38" y="42"/>
                  </a:lnTo>
                  <a:lnTo>
                    <a:pt x="22" y="41"/>
                  </a:lnTo>
                  <a:lnTo>
                    <a:pt x="27" y="37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26" y="26"/>
                  </a:lnTo>
                  <a:lnTo>
                    <a:pt x="12" y="22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4"/>
                  </a:lnTo>
                  <a:lnTo>
                    <a:pt x="41" y="8"/>
                  </a:lnTo>
                  <a:lnTo>
                    <a:pt x="47" y="20"/>
                  </a:lnTo>
                  <a:lnTo>
                    <a:pt x="57" y="35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29" y="4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2" name="AutoShape 452"/>
            <p:cNvSpPr>
              <a:spLocks/>
            </p:cNvSpPr>
            <p:nvPr/>
          </p:nvSpPr>
          <p:spPr bwMode="gray">
            <a:xfrm>
              <a:off x="1426463" y="110095"/>
              <a:ext cx="160020" cy="33703"/>
            </a:xfrm>
            <a:custGeom>
              <a:avLst/>
              <a:gdLst>
                <a:gd name="T0" fmla="*/ 42 w 139"/>
                <a:gd name="T1" fmla="*/ 8 h 29"/>
                <a:gd name="T2" fmla="*/ 43 w 139"/>
                <a:gd name="T3" fmla="*/ 7 h 29"/>
                <a:gd name="T4" fmla="*/ 35 w 139"/>
                <a:gd name="T5" fmla="*/ 9 h 29"/>
                <a:gd name="T6" fmla="*/ 26 w 139"/>
                <a:gd name="T7" fmla="*/ 12 h 29"/>
                <a:gd name="T8" fmla="*/ 25 w 139"/>
                <a:gd name="T9" fmla="*/ 11 h 29"/>
                <a:gd name="T10" fmla="*/ 20 w 139"/>
                <a:gd name="T11" fmla="*/ 14 h 29"/>
                <a:gd name="T12" fmla="*/ 13 w 139"/>
                <a:gd name="T13" fmla="*/ 15 h 29"/>
                <a:gd name="T14" fmla="*/ 13 w 139"/>
                <a:gd name="T15" fmla="*/ 12 h 29"/>
                <a:gd name="T16" fmla="*/ 8 w 139"/>
                <a:gd name="T17" fmla="*/ 14 h 29"/>
                <a:gd name="T18" fmla="*/ 0 w 139"/>
                <a:gd name="T19" fmla="*/ 14 h 29"/>
                <a:gd name="T20" fmla="*/ 5 w 139"/>
                <a:gd name="T21" fmla="*/ 11 h 29"/>
                <a:gd name="T22" fmla="*/ 30 w 139"/>
                <a:gd name="T23" fmla="*/ 5 h 29"/>
                <a:gd name="T24" fmla="*/ 47 w 139"/>
                <a:gd name="T25" fmla="*/ 1 h 29"/>
                <a:gd name="T26" fmla="*/ 59 w 139"/>
                <a:gd name="T27" fmla="*/ 0 h 29"/>
                <a:gd name="T28" fmla="*/ 70 w 139"/>
                <a:gd name="T29" fmla="*/ 2 h 29"/>
                <a:gd name="T30" fmla="*/ 60 w 139"/>
                <a:gd name="T31" fmla="*/ 4 h 29"/>
                <a:gd name="T32" fmla="*/ 62 w 139"/>
                <a:gd name="T33" fmla="*/ 5 h 29"/>
                <a:gd name="T34" fmla="*/ 59 w 139"/>
                <a:gd name="T35" fmla="*/ 6 h 29"/>
                <a:gd name="T36" fmla="*/ 47 w 139"/>
                <a:gd name="T37" fmla="*/ 9 h 29"/>
                <a:gd name="T38" fmla="*/ 41 w 139"/>
                <a:gd name="T39" fmla="*/ 11 h 29"/>
                <a:gd name="T40" fmla="*/ 42 w 139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29"/>
                <a:gd name="T65" fmla="*/ 139 w 13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29">
                  <a:moveTo>
                    <a:pt x="84" y="16"/>
                  </a:moveTo>
                  <a:lnTo>
                    <a:pt x="86" y="14"/>
                  </a:lnTo>
                  <a:lnTo>
                    <a:pt x="69" y="18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39" y="28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60" y="10"/>
                  </a:lnTo>
                  <a:lnTo>
                    <a:pt x="94" y="2"/>
                  </a:lnTo>
                  <a:lnTo>
                    <a:pt x="117" y="0"/>
                  </a:lnTo>
                  <a:lnTo>
                    <a:pt x="139" y="3"/>
                  </a:lnTo>
                  <a:lnTo>
                    <a:pt x="120" y="8"/>
                  </a:lnTo>
                  <a:lnTo>
                    <a:pt x="123" y="10"/>
                  </a:lnTo>
                  <a:lnTo>
                    <a:pt x="117" y="12"/>
                  </a:lnTo>
                  <a:lnTo>
                    <a:pt x="94" y="17"/>
                  </a:lnTo>
                  <a:lnTo>
                    <a:pt x="82" y="2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3" name="AutoShape 453"/>
            <p:cNvSpPr>
              <a:spLocks/>
            </p:cNvSpPr>
            <p:nvPr/>
          </p:nvSpPr>
          <p:spPr bwMode="gray">
            <a:xfrm>
              <a:off x="1748789" y="128070"/>
              <a:ext cx="98298" cy="31456"/>
            </a:xfrm>
            <a:custGeom>
              <a:avLst/>
              <a:gdLst>
                <a:gd name="T0" fmla="*/ 20 w 85"/>
                <a:gd name="T1" fmla="*/ 4 h 29"/>
                <a:gd name="T2" fmla="*/ 13 w 85"/>
                <a:gd name="T3" fmla="*/ 2 h 29"/>
                <a:gd name="T4" fmla="*/ 16 w 85"/>
                <a:gd name="T5" fmla="*/ 3 h 29"/>
                <a:gd name="T6" fmla="*/ 11 w 85"/>
                <a:gd name="T7" fmla="*/ 4 h 29"/>
                <a:gd name="T8" fmla="*/ 11 w 85"/>
                <a:gd name="T9" fmla="*/ 6 h 29"/>
                <a:gd name="T10" fmla="*/ 11 w 85"/>
                <a:gd name="T11" fmla="*/ 7 h 29"/>
                <a:gd name="T12" fmla="*/ 0 w 85"/>
                <a:gd name="T13" fmla="*/ 8 h 29"/>
                <a:gd name="T14" fmla="*/ 28 w 85"/>
                <a:gd name="T15" fmla="*/ 8 h 29"/>
                <a:gd name="T16" fmla="*/ 11 w 85"/>
                <a:gd name="T17" fmla="*/ 11 h 29"/>
                <a:gd name="T18" fmla="*/ 10 w 85"/>
                <a:gd name="T19" fmla="*/ 13 h 29"/>
                <a:gd name="T20" fmla="*/ 27 w 85"/>
                <a:gd name="T21" fmla="*/ 14 h 29"/>
                <a:gd name="T22" fmla="*/ 29 w 85"/>
                <a:gd name="T23" fmla="*/ 12 h 29"/>
                <a:gd name="T24" fmla="*/ 31 w 85"/>
                <a:gd name="T25" fmla="*/ 11 h 29"/>
                <a:gd name="T26" fmla="*/ 37 w 85"/>
                <a:gd name="T27" fmla="*/ 11 h 29"/>
                <a:gd name="T28" fmla="*/ 39 w 85"/>
                <a:gd name="T29" fmla="*/ 8 h 29"/>
                <a:gd name="T30" fmla="*/ 35 w 85"/>
                <a:gd name="T31" fmla="*/ 8 h 29"/>
                <a:gd name="T32" fmla="*/ 43 w 85"/>
                <a:gd name="T33" fmla="*/ 2 h 29"/>
                <a:gd name="T34" fmla="*/ 41 w 85"/>
                <a:gd name="T35" fmla="*/ 0 h 29"/>
                <a:gd name="T36" fmla="*/ 34 w 85"/>
                <a:gd name="T37" fmla="*/ 1 h 29"/>
                <a:gd name="T38" fmla="*/ 22 w 85"/>
                <a:gd name="T39" fmla="*/ 0 h 29"/>
                <a:gd name="T40" fmla="*/ 27 w 85"/>
                <a:gd name="T41" fmla="*/ 4 h 29"/>
                <a:gd name="T42" fmla="*/ 23 w 85"/>
                <a:gd name="T43" fmla="*/ 5 h 29"/>
                <a:gd name="T44" fmla="*/ 20 w 85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29"/>
                <a:gd name="T71" fmla="*/ 85 w 8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29">
                  <a:moveTo>
                    <a:pt x="40" y="8"/>
                  </a:moveTo>
                  <a:lnTo>
                    <a:pt x="26" y="5"/>
                  </a:lnTo>
                  <a:lnTo>
                    <a:pt x="32" y="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56" y="17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2"/>
                  </a:lnTo>
                  <a:lnTo>
                    <a:pt x="73" y="22"/>
                  </a:lnTo>
                  <a:lnTo>
                    <a:pt x="78" y="17"/>
                  </a:lnTo>
                  <a:lnTo>
                    <a:pt x="70" y="16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44" y="1"/>
                  </a:lnTo>
                  <a:lnTo>
                    <a:pt x="54" y="8"/>
                  </a:lnTo>
                  <a:lnTo>
                    <a:pt x="45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4" name="AutoShape 454"/>
            <p:cNvSpPr>
              <a:spLocks/>
            </p:cNvSpPr>
            <p:nvPr/>
          </p:nvSpPr>
          <p:spPr bwMode="gray">
            <a:xfrm>
              <a:off x="1787651" y="74146"/>
              <a:ext cx="84582" cy="29209"/>
            </a:xfrm>
            <a:custGeom>
              <a:avLst/>
              <a:gdLst>
                <a:gd name="T0" fmla="*/ 23 w 76"/>
                <a:gd name="T1" fmla="*/ 3 h 26"/>
                <a:gd name="T2" fmla="*/ 24 w 76"/>
                <a:gd name="T3" fmla="*/ 2 h 26"/>
                <a:gd name="T4" fmla="*/ 33 w 76"/>
                <a:gd name="T5" fmla="*/ 3 h 26"/>
                <a:gd name="T6" fmla="*/ 36 w 76"/>
                <a:gd name="T7" fmla="*/ 3 h 26"/>
                <a:gd name="T8" fmla="*/ 35 w 76"/>
                <a:gd name="T9" fmla="*/ 7 h 26"/>
                <a:gd name="T10" fmla="*/ 37 w 76"/>
                <a:gd name="T11" fmla="*/ 11 h 26"/>
                <a:gd name="T12" fmla="*/ 27 w 76"/>
                <a:gd name="T13" fmla="*/ 13 h 26"/>
                <a:gd name="T14" fmla="*/ 18 w 76"/>
                <a:gd name="T15" fmla="*/ 9 h 26"/>
                <a:gd name="T16" fmla="*/ 0 w 76"/>
                <a:gd name="T17" fmla="*/ 8 h 26"/>
                <a:gd name="T18" fmla="*/ 3 w 76"/>
                <a:gd name="T19" fmla="*/ 6 h 26"/>
                <a:gd name="T20" fmla="*/ 13 w 76"/>
                <a:gd name="T21" fmla="*/ 5 h 26"/>
                <a:gd name="T22" fmla="*/ 12 w 76"/>
                <a:gd name="T23" fmla="*/ 3 h 26"/>
                <a:gd name="T24" fmla="*/ 6 w 76"/>
                <a:gd name="T25" fmla="*/ 3 h 26"/>
                <a:gd name="T26" fmla="*/ 4 w 76"/>
                <a:gd name="T27" fmla="*/ 1 h 26"/>
                <a:gd name="T28" fmla="*/ 23 w 76"/>
                <a:gd name="T29" fmla="*/ 0 h 26"/>
                <a:gd name="T30" fmla="*/ 23 w 76"/>
                <a:gd name="T31" fmla="*/ 3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26"/>
                <a:gd name="T50" fmla="*/ 76 w 7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26">
                  <a:moveTo>
                    <a:pt x="48" y="5"/>
                  </a:moveTo>
                  <a:lnTo>
                    <a:pt x="49" y="4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71" y="14"/>
                  </a:lnTo>
                  <a:lnTo>
                    <a:pt x="76" y="22"/>
                  </a:lnTo>
                  <a:lnTo>
                    <a:pt x="56" y="26"/>
                  </a:lnTo>
                  <a:lnTo>
                    <a:pt x="36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6" y="10"/>
                  </a:lnTo>
                  <a:lnTo>
                    <a:pt x="25" y="5"/>
                  </a:lnTo>
                  <a:lnTo>
                    <a:pt x="12" y="6"/>
                  </a:lnTo>
                  <a:lnTo>
                    <a:pt x="8" y="1"/>
                  </a:lnTo>
                  <a:lnTo>
                    <a:pt x="48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5" name="AutoShape 455"/>
            <p:cNvSpPr>
              <a:spLocks/>
            </p:cNvSpPr>
            <p:nvPr/>
          </p:nvSpPr>
          <p:spPr bwMode="gray">
            <a:xfrm>
              <a:off x="1650491" y="276361"/>
              <a:ext cx="75438" cy="35949"/>
            </a:xfrm>
            <a:custGeom>
              <a:avLst/>
              <a:gdLst>
                <a:gd name="T0" fmla="*/ 29 w 67"/>
                <a:gd name="T1" fmla="*/ 8 h 31"/>
                <a:gd name="T2" fmla="*/ 30 w 67"/>
                <a:gd name="T3" fmla="*/ 7 h 31"/>
                <a:gd name="T4" fmla="*/ 20 w 67"/>
                <a:gd name="T5" fmla="*/ 0 h 31"/>
                <a:gd name="T6" fmla="*/ 16 w 67"/>
                <a:gd name="T7" fmla="*/ 4 h 31"/>
                <a:gd name="T8" fmla="*/ 15 w 67"/>
                <a:gd name="T9" fmla="*/ 4 h 31"/>
                <a:gd name="T10" fmla="*/ 12 w 67"/>
                <a:gd name="T11" fmla="*/ 6 h 31"/>
                <a:gd name="T12" fmla="*/ 0 w 67"/>
                <a:gd name="T13" fmla="*/ 9 h 31"/>
                <a:gd name="T14" fmla="*/ 20 w 67"/>
                <a:gd name="T15" fmla="*/ 16 h 31"/>
                <a:gd name="T16" fmla="*/ 33 w 67"/>
                <a:gd name="T17" fmla="*/ 11 h 31"/>
                <a:gd name="T18" fmla="*/ 30 w 67"/>
                <a:gd name="T19" fmla="*/ 12 h 31"/>
                <a:gd name="T20" fmla="*/ 29 w 67"/>
                <a:gd name="T21" fmla="*/ 8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1"/>
                <a:gd name="T35" fmla="*/ 67 w 67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1">
                  <a:moveTo>
                    <a:pt x="58" y="16"/>
                  </a:moveTo>
                  <a:lnTo>
                    <a:pt x="60" y="13"/>
                  </a:lnTo>
                  <a:lnTo>
                    <a:pt x="41" y="0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40" y="31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6" name="AutoShape 456"/>
            <p:cNvSpPr>
              <a:spLocks/>
            </p:cNvSpPr>
            <p:nvPr/>
          </p:nvSpPr>
          <p:spPr bwMode="gray">
            <a:xfrm>
              <a:off x="2068828" y="190981"/>
              <a:ext cx="75438" cy="20222"/>
            </a:xfrm>
            <a:custGeom>
              <a:avLst/>
              <a:gdLst>
                <a:gd name="T0" fmla="*/ 23 w 66"/>
                <a:gd name="T1" fmla="*/ 0 h 18"/>
                <a:gd name="T2" fmla="*/ 2 w 66"/>
                <a:gd name="T3" fmla="*/ 1 h 18"/>
                <a:gd name="T4" fmla="*/ 0 w 66"/>
                <a:gd name="T5" fmla="*/ 4 h 18"/>
                <a:gd name="T6" fmla="*/ 3 w 66"/>
                <a:gd name="T7" fmla="*/ 6 h 18"/>
                <a:gd name="T8" fmla="*/ 7 w 66"/>
                <a:gd name="T9" fmla="*/ 9 h 18"/>
                <a:gd name="T10" fmla="*/ 33 w 66"/>
                <a:gd name="T11" fmla="*/ 8 h 18"/>
                <a:gd name="T12" fmla="*/ 23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66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7" name="AutoShape 457"/>
            <p:cNvSpPr>
              <a:spLocks/>
            </p:cNvSpPr>
            <p:nvPr/>
          </p:nvSpPr>
          <p:spPr bwMode="gray">
            <a:xfrm>
              <a:off x="2034538" y="314558"/>
              <a:ext cx="48006" cy="24715"/>
            </a:xfrm>
            <a:custGeom>
              <a:avLst/>
              <a:gdLst>
                <a:gd name="T0" fmla="*/ 18 w 41"/>
                <a:gd name="T1" fmla="*/ 7 h 22"/>
                <a:gd name="T2" fmla="*/ 2 w 41"/>
                <a:gd name="T3" fmla="*/ 11 h 22"/>
                <a:gd name="T4" fmla="*/ 0 w 41"/>
                <a:gd name="T5" fmla="*/ 6 h 22"/>
                <a:gd name="T6" fmla="*/ 13 w 41"/>
                <a:gd name="T7" fmla="*/ 0 h 22"/>
                <a:gd name="T8" fmla="*/ 21 w 41"/>
                <a:gd name="T9" fmla="*/ 3 h 22"/>
                <a:gd name="T10" fmla="*/ 18 w 41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6" y="14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41" y="6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8" name="AutoShape 458"/>
            <p:cNvSpPr>
              <a:spLocks/>
            </p:cNvSpPr>
            <p:nvPr/>
          </p:nvSpPr>
          <p:spPr bwMode="gray">
            <a:xfrm>
              <a:off x="1892807" y="83133"/>
              <a:ext cx="54864" cy="20222"/>
            </a:xfrm>
            <a:custGeom>
              <a:avLst/>
              <a:gdLst>
                <a:gd name="T0" fmla="*/ 0 w 46"/>
                <a:gd name="T1" fmla="*/ 5 h 18"/>
                <a:gd name="T2" fmla="*/ 3 w 46"/>
                <a:gd name="T3" fmla="*/ 0 h 18"/>
                <a:gd name="T4" fmla="*/ 24 w 46"/>
                <a:gd name="T5" fmla="*/ 4 h 18"/>
                <a:gd name="T6" fmla="*/ 21 w 46"/>
                <a:gd name="T7" fmla="*/ 6 h 18"/>
                <a:gd name="T8" fmla="*/ 2 w 46"/>
                <a:gd name="T9" fmla="*/ 9 h 18"/>
                <a:gd name="T10" fmla="*/ 1 w 46"/>
                <a:gd name="T11" fmla="*/ 6 h 18"/>
                <a:gd name="T12" fmla="*/ 0 w 46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8"/>
                <a:gd name="T23" fmla="*/ 46 w 4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8">
                  <a:moveTo>
                    <a:pt x="0" y="9"/>
                  </a:moveTo>
                  <a:lnTo>
                    <a:pt x="6" y="0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4" y="18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9" name="AutoShape 459"/>
            <p:cNvSpPr>
              <a:spLocks/>
            </p:cNvSpPr>
            <p:nvPr/>
          </p:nvSpPr>
          <p:spPr bwMode="gray">
            <a:xfrm>
              <a:off x="1833371" y="148291"/>
              <a:ext cx="54864" cy="17975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6 h 17"/>
                <a:gd name="T4" fmla="*/ 19 w 48"/>
                <a:gd name="T5" fmla="*/ 0 h 17"/>
                <a:gd name="T6" fmla="*/ 24 w 48"/>
                <a:gd name="T7" fmla="*/ 5 h 17"/>
                <a:gd name="T8" fmla="*/ 22 w 48"/>
                <a:gd name="T9" fmla="*/ 8 h 17"/>
                <a:gd name="T10" fmla="*/ 6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13" y="16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48" y="10"/>
                  </a:lnTo>
                  <a:lnTo>
                    <a:pt x="43" y="17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0" name="AutoShape 460"/>
            <p:cNvSpPr>
              <a:spLocks/>
            </p:cNvSpPr>
            <p:nvPr/>
          </p:nvSpPr>
          <p:spPr bwMode="gray">
            <a:xfrm>
              <a:off x="1620773" y="188735"/>
              <a:ext cx="45720" cy="20222"/>
            </a:xfrm>
            <a:custGeom>
              <a:avLst/>
              <a:gdLst>
                <a:gd name="T0" fmla="*/ 6 w 39"/>
                <a:gd name="T1" fmla="*/ 9 h 18"/>
                <a:gd name="T2" fmla="*/ 0 w 39"/>
                <a:gd name="T3" fmla="*/ 3 h 18"/>
                <a:gd name="T4" fmla="*/ 18 w 39"/>
                <a:gd name="T5" fmla="*/ 0 h 18"/>
                <a:gd name="T6" fmla="*/ 20 w 39"/>
                <a:gd name="T7" fmla="*/ 2 h 18"/>
                <a:gd name="T8" fmla="*/ 6 w 3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12" y="18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1" name="AutoShape 461"/>
            <p:cNvSpPr>
              <a:spLocks/>
            </p:cNvSpPr>
            <p:nvPr/>
          </p:nvSpPr>
          <p:spPr bwMode="gray">
            <a:xfrm>
              <a:off x="2297428" y="0"/>
              <a:ext cx="982979" cy="516773"/>
            </a:xfrm>
            <a:custGeom>
              <a:avLst/>
              <a:gdLst>
                <a:gd name="T0" fmla="*/ 91 w 860"/>
                <a:gd name="T1" fmla="*/ 168 h 461"/>
                <a:gd name="T2" fmla="*/ 80 w 860"/>
                <a:gd name="T3" fmla="*/ 170 h 461"/>
                <a:gd name="T4" fmla="*/ 76 w 860"/>
                <a:gd name="T5" fmla="*/ 173 h 461"/>
                <a:gd name="T6" fmla="*/ 75 w 860"/>
                <a:gd name="T7" fmla="*/ 176 h 461"/>
                <a:gd name="T8" fmla="*/ 83 w 860"/>
                <a:gd name="T9" fmla="*/ 175 h 461"/>
                <a:gd name="T10" fmla="*/ 79 w 860"/>
                <a:gd name="T11" fmla="*/ 177 h 461"/>
                <a:gd name="T12" fmla="*/ 74 w 860"/>
                <a:gd name="T13" fmla="*/ 182 h 461"/>
                <a:gd name="T14" fmla="*/ 80 w 860"/>
                <a:gd name="T15" fmla="*/ 180 h 461"/>
                <a:gd name="T16" fmla="*/ 85 w 860"/>
                <a:gd name="T17" fmla="*/ 179 h 461"/>
                <a:gd name="T18" fmla="*/ 87 w 860"/>
                <a:gd name="T19" fmla="*/ 173 h 461"/>
                <a:gd name="T20" fmla="*/ 88 w 860"/>
                <a:gd name="T21" fmla="*/ 175 h 461"/>
                <a:gd name="T22" fmla="*/ 92 w 860"/>
                <a:gd name="T23" fmla="*/ 177 h 461"/>
                <a:gd name="T24" fmla="*/ 93 w 860"/>
                <a:gd name="T25" fmla="*/ 181 h 461"/>
                <a:gd name="T26" fmla="*/ 88 w 860"/>
                <a:gd name="T27" fmla="*/ 179 h 461"/>
                <a:gd name="T28" fmla="*/ 88 w 860"/>
                <a:gd name="T29" fmla="*/ 182 h 461"/>
                <a:gd name="T30" fmla="*/ 79 w 860"/>
                <a:gd name="T31" fmla="*/ 183 h 461"/>
                <a:gd name="T32" fmla="*/ 87 w 860"/>
                <a:gd name="T33" fmla="*/ 183 h 461"/>
                <a:gd name="T34" fmla="*/ 89 w 860"/>
                <a:gd name="T35" fmla="*/ 183 h 461"/>
                <a:gd name="T36" fmla="*/ 76 w 860"/>
                <a:gd name="T37" fmla="*/ 186 h 461"/>
                <a:gd name="T38" fmla="*/ 80 w 860"/>
                <a:gd name="T39" fmla="*/ 187 h 461"/>
                <a:gd name="T40" fmla="*/ 77 w 860"/>
                <a:gd name="T41" fmla="*/ 190 h 461"/>
                <a:gd name="T42" fmla="*/ 81 w 860"/>
                <a:gd name="T43" fmla="*/ 190 h 461"/>
                <a:gd name="T44" fmla="*/ 79 w 860"/>
                <a:gd name="T45" fmla="*/ 191 h 461"/>
                <a:gd name="T46" fmla="*/ 78 w 860"/>
                <a:gd name="T47" fmla="*/ 192 h 461"/>
                <a:gd name="T48" fmla="*/ 82 w 860"/>
                <a:gd name="T49" fmla="*/ 193 h 461"/>
                <a:gd name="T50" fmla="*/ 77 w 860"/>
                <a:gd name="T51" fmla="*/ 194 h 461"/>
                <a:gd name="T52" fmla="*/ 83 w 860"/>
                <a:gd name="T53" fmla="*/ 195 h 461"/>
                <a:gd name="T54" fmla="*/ 83 w 860"/>
                <a:gd name="T55" fmla="*/ 198 h 461"/>
                <a:gd name="T56" fmla="*/ 86 w 860"/>
                <a:gd name="T57" fmla="*/ 197 h 461"/>
                <a:gd name="T58" fmla="*/ 83 w 860"/>
                <a:gd name="T59" fmla="*/ 200 h 461"/>
                <a:gd name="T60" fmla="*/ 82 w 860"/>
                <a:gd name="T61" fmla="*/ 201 h 461"/>
                <a:gd name="T62" fmla="*/ 86 w 860"/>
                <a:gd name="T63" fmla="*/ 206 h 461"/>
                <a:gd name="T64" fmla="*/ 85 w 860"/>
                <a:gd name="T65" fmla="*/ 207 h 461"/>
                <a:gd name="T66" fmla="*/ 89 w 860"/>
                <a:gd name="T67" fmla="*/ 207 h 461"/>
                <a:gd name="T68" fmla="*/ 88 w 860"/>
                <a:gd name="T69" fmla="*/ 210 h 461"/>
                <a:gd name="T70" fmla="*/ 89 w 860"/>
                <a:gd name="T71" fmla="*/ 209 h 461"/>
                <a:gd name="T72" fmla="*/ 89 w 860"/>
                <a:gd name="T73" fmla="*/ 211 h 461"/>
                <a:gd name="T74" fmla="*/ 91 w 860"/>
                <a:gd name="T75" fmla="*/ 212 h 461"/>
                <a:gd name="T76" fmla="*/ 88 w 860"/>
                <a:gd name="T77" fmla="*/ 213 h 461"/>
                <a:gd name="T78" fmla="*/ 92 w 860"/>
                <a:gd name="T79" fmla="*/ 213 h 461"/>
                <a:gd name="T80" fmla="*/ 90 w 860"/>
                <a:gd name="T81" fmla="*/ 215 h 461"/>
                <a:gd name="T82" fmla="*/ 91 w 860"/>
                <a:gd name="T83" fmla="*/ 215 h 461"/>
                <a:gd name="T84" fmla="*/ 90 w 860"/>
                <a:gd name="T85" fmla="*/ 217 h 461"/>
                <a:gd name="T86" fmla="*/ 94 w 860"/>
                <a:gd name="T87" fmla="*/ 216 h 461"/>
                <a:gd name="T88" fmla="*/ 95 w 860"/>
                <a:gd name="T89" fmla="*/ 218 h 461"/>
                <a:gd name="T90" fmla="*/ 93 w 860"/>
                <a:gd name="T91" fmla="*/ 219 h 461"/>
                <a:gd name="T92" fmla="*/ 95 w 860"/>
                <a:gd name="T93" fmla="*/ 219 h 461"/>
                <a:gd name="T94" fmla="*/ 94 w 860"/>
                <a:gd name="T95" fmla="*/ 221 h 461"/>
                <a:gd name="T96" fmla="*/ 98 w 860"/>
                <a:gd name="T97" fmla="*/ 221 h 461"/>
                <a:gd name="T98" fmla="*/ 103 w 860"/>
                <a:gd name="T99" fmla="*/ 220 h 461"/>
                <a:gd name="T100" fmla="*/ 113 w 860"/>
                <a:gd name="T101" fmla="*/ 217 h 461"/>
                <a:gd name="T102" fmla="*/ 112 w 860"/>
                <a:gd name="T103" fmla="*/ 219 h 461"/>
                <a:gd name="T104" fmla="*/ 117 w 860"/>
                <a:gd name="T105" fmla="*/ 217 h 461"/>
                <a:gd name="T106" fmla="*/ 111 w 860"/>
                <a:gd name="T107" fmla="*/ 221 h 461"/>
                <a:gd name="T108" fmla="*/ 115 w 860"/>
                <a:gd name="T109" fmla="*/ 221 h 461"/>
                <a:gd name="T110" fmla="*/ 112 w 860"/>
                <a:gd name="T111" fmla="*/ 224 h 461"/>
                <a:gd name="T112" fmla="*/ 117 w 860"/>
                <a:gd name="T113" fmla="*/ 223 h 461"/>
                <a:gd name="T114" fmla="*/ 117 w 860"/>
                <a:gd name="T115" fmla="*/ 224 h 461"/>
                <a:gd name="T116" fmla="*/ 120 w 860"/>
                <a:gd name="T117" fmla="*/ 224 h 461"/>
                <a:gd name="T118" fmla="*/ 116 w 860"/>
                <a:gd name="T119" fmla="*/ 228 h 461"/>
                <a:gd name="T120" fmla="*/ 121 w 860"/>
                <a:gd name="T121" fmla="*/ 225 h 461"/>
                <a:gd name="T122" fmla="*/ 116 w 860"/>
                <a:gd name="T123" fmla="*/ 229 h 461"/>
                <a:gd name="T124" fmla="*/ 118 w 860"/>
                <a:gd name="T125" fmla="*/ 230 h 461"/>
                <a:gd name="T126" fmla="*/ 126 w 860"/>
                <a:gd name="T127" fmla="*/ 227 h 4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60"/>
                <a:gd name="T193" fmla="*/ 0 h 461"/>
                <a:gd name="T194" fmla="*/ 860 w 860"/>
                <a:gd name="T195" fmla="*/ 461 h 4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60" h="461">
                  <a:moveTo>
                    <a:pt x="182" y="336"/>
                  </a:moveTo>
                  <a:lnTo>
                    <a:pt x="159" y="340"/>
                  </a:lnTo>
                  <a:lnTo>
                    <a:pt x="151" y="346"/>
                  </a:lnTo>
                  <a:lnTo>
                    <a:pt x="150" y="352"/>
                  </a:lnTo>
                  <a:lnTo>
                    <a:pt x="165" y="350"/>
                  </a:lnTo>
                  <a:lnTo>
                    <a:pt x="157" y="354"/>
                  </a:lnTo>
                  <a:lnTo>
                    <a:pt x="147" y="365"/>
                  </a:lnTo>
                  <a:lnTo>
                    <a:pt x="159" y="361"/>
                  </a:lnTo>
                  <a:lnTo>
                    <a:pt x="170" y="358"/>
                  </a:lnTo>
                  <a:lnTo>
                    <a:pt x="174" y="346"/>
                  </a:lnTo>
                  <a:lnTo>
                    <a:pt x="176" y="350"/>
                  </a:lnTo>
                  <a:lnTo>
                    <a:pt x="183" y="354"/>
                  </a:lnTo>
                  <a:lnTo>
                    <a:pt x="186" y="362"/>
                  </a:lnTo>
                  <a:lnTo>
                    <a:pt x="175" y="359"/>
                  </a:lnTo>
                  <a:lnTo>
                    <a:pt x="176" y="364"/>
                  </a:lnTo>
                  <a:lnTo>
                    <a:pt x="157" y="367"/>
                  </a:lnTo>
                  <a:lnTo>
                    <a:pt x="174" y="367"/>
                  </a:lnTo>
                  <a:lnTo>
                    <a:pt x="178" y="367"/>
                  </a:lnTo>
                  <a:lnTo>
                    <a:pt x="152" y="372"/>
                  </a:lnTo>
                  <a:lnTo>
                    <a:pt x="159" y="374"/>
                  </a:lnTo>
                  <a:lnTo>
                    <a:pt x="153" y="380"/>
                  </a:lnTo>
                  <a:lnTo>
                    <a:pt x="162" y="380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64" y="386"/>
                  </a:lnTo>
                  <a:lnTo>
                    <a:pt x="154" y="388"/>
                  </a:lnTo>
                  <a:lnTo>
                    <a:pt x="165" y="391"/>
                  </a:lnTo>
                  <a:lnTo>
                    <a:pt x="165" y="396"/>
                  </a:lnTo>
                  <a:lnTo>
                    <a:pt x="171" y="395"/>
                  </a:lnTo>
                  <a:lnTo>
                    <a:pt x="166" y="400"/>
                  </a:lnTo>
                  <a:lnTo>
                    <a:pt x="164" y="403"/>
                  </a:lnTo>
                  <a:lnTo>
                    <a:pt x="171" y="412"/>
                  </a:lnTo>
                  <a:lnTo>
                    <a:pt x="170" y="414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8" y="418"/>
                  </a:lnTo>
                  <a:lnTo>
                    <a:pt x="178" y="422"/>
                  </a:lnTo>
                  <a:lnTo>
                    <a:pt x="181" y="425"/>
                  </a:lnTo>
                  <a:lnTo>
                    <a:pt x="175" y="426"/>
                  </a:lnTo>
                  <a:lnTo>
                    <a:pt x="183" y="427"/>
                  </a:lnTo>
                  <a:lnTo>
                    <a:pt x="180" y="430"/>
                  </a:lnTo>
                  <a:lnTo>
                    <a:pt x="181" y="430"/>
                  </a:lnTo>
                  <a:lnTo>
                    <a:pt x="180" y="434"/>
                  </a:lnTo>
                  <a:lnTo>
                    <a:pt x="188" y="432"/>
                  </a:lnTo>
                  <a:lnTo>
                    <a:pt x="189" y="437"/>
                  </a:lnTo>
                  <a:lnTo>
                    <a:pt x="186" y="439"/>
                  </a:lnTo>
                  <a:lnTo>
                    <a:pt x="189" y="439"/>
                  </a:lnTo>
                  <a:lnTo>
                    <a:pt x="188" y="442"/>
                  </a:lnTo>
                  <a:lnTo>
                    <a:pt x="195" y="443"/>
                  </a:lnTo>
                  <a:lnTo>
                    <a:pt x="206" y="440"/>
                  </a:lnTo>
                  <a:lnTo>
                    <a:pt x="226" y="434"/>
                  </a:lnTo>
                  <a:lnTo>
                    <a:pt x="225" y="438"/>
                  </a:lnTo>
                  <a:lnTo>
                    <a:pt x="235" y="434"/>
                  </a:lnTo>
                  <a:lnTo>
                    <a:pt x="222" y="443"/>
                  </a:lnTo>
                  <a:lnTo>
                    <a:pt x="231" y="442"/>
                  </a:lnTo>
                  <a:lnTo>
                    <a:pt x="224" y="449"/>
                  </a:lnTo>
                  <a:lnTo>
                    <a:pt x="235" y="446"/>
                  </a:lnTo>
                  <a:lnTo>
                    <a:pt x="234" y="449"/>
                  </a:lnTo>
                  <a:lnTo>
                    <a:pt x="241" y="449"/>
                  </a:lnTo>
                  <a:lnTo>
                    <a:pt x="232" y="456"/>
                  </a:lnTo>
                  <a:lnTo>
                    <a:pt x="243" y="451"/>
                  </a:lnTo>
                  <a:lnTo>
                    <a:pt x="232" y="458"/>
                  </a:lnTo>
                  <a:lnTo>
                    <a:pt x="236" y="461"/>
                  </a:lnTo>
                  <a:lnTo>
                    <a:pt x="252" y="455"/>
                  </a:lnTo>
                  <a:lnTo>
                    <a:pt x="264" y="460"/>
                  </a:lnTo>
                  <a:lnTo>
                    <a:pt x="266" y="456"/>
                  </a:lnTo>
                  <a:lnTo>
                    <a:pt x="262" y="454"/>
                  </a:lnTo>
                  <a:lnTo>
                    <a:pt x="252" y="449"/>
                  </a:lnTo>
                  <a:lnTo>
                    <a:pt x="270" y="450"/>
                  </a:lnTo>
                  <a:lnTo>
                    <a:pt x="273" y="448"/>
                  </a:lnTo>
                  <a:lnTo>
                    <a:pt x="270" y="444"/>
                  </a:lnTo>
                  <a:lnTo>
                    <a:pt x="272" y="444"/>
                  </a:lnTo>
                  <a:lnTo>
                    <a:pt x="270" y="442"/>
                  </a:lnTo>
                  <a:lnTo>
                    <a:pt x="279" y="440"/>
                  </a:lnTo>
                  <a:lnTo>
                    <a:pt x="270" y="437"/>
                  </a:lnTo>
                  <a:lnTo>
                    <a:pt x="279" y="437"/>
                  </a:lnTo>
                  <a:lnTo>
                    <a:pt x="279" y="434"/>
                  </a:lnTo>
                  <a:lnTo>
                    <a:pt x="279" y="433"/>
                  </a:lnTo>
                  <a:lnTo>
                    <a:pt x="284" y="432"/>
                  </a:lnTo>
                  <a:lnTo>
                    <a:pt x="282" y="427"/>
                  </a:lnTo>
                  <a:lnTo>
                    <a:pt x="289" y="427"/>
                  </a:lnTo>
                  <a:lnTo>
                    <a:pt x="288" y="422"/>
                  </a:lnTo>
                  <a:lnTo>
                    <a:pt x="294" y="416"/>
                  </a:lnTo>
                  <a:lnTo>
                    <a:pt x="295" y="415"/>
                  </a:lnTo>
                  <a:lnTo>
                    <a:pt x="290" y="408"/>
                  </a:lnTo>
                  <a:lnTo>
                    <a:pt x="294" y="408"/>
                  </a:lnTo>
                  <a:lnTo>
                    <a:pt x="288" y="401"/>
                  </a:lnTo>
                  <a:lnTo>
                    <a:pt x="302" y="396"/>
                  </a:lnTo>
                  <a:lnTo>
                    <a:pt x="312" y="395"/>
                  </a:lnTo>
                  <a:lnTo>
                    <a:pt x="309" y="392"/>
                  </a:lnTo>
                  <a:lnTo>
                    <a:pt x="308" y="389"/>
                  </a:lnTo>
                  <a:lnTo>
                    <a:pt x="316" y="389"/>
                  </a:lnTo>
                  <a:lnTo>
                    <a:pt x="318" y="385"/>
                  </a:lnTo>
                  <a:lnTo>
                    <a:pt x="321" y="386"/>
                  </a:lnTo>
                  <a:lnTo>
                    <a:pt x="320" y="384"/>
                  </a:lnTo>
                  <a:lnTo>
                    <a:pt x="324" y="384"/>
                  </a:lnTo>
                  <a:lnTo>
                    <a:pt x="330" y="380"/>
                  </a:lnTo>
                  <a:lnTo>
                    <a:pt x="324" y="377"/>
                  </a:lnTo>
                  <a:lnTo>
                    <a:pt x="337" y="376"/>
                  </a:lnTo>
                  <a:lnTo>
                    <a:pt x="334" y="368"/>
                  </a:lnTo>
                  <a:lnTo>
                    <a:pt x="325" y="365"/>
                  </a:lnTo>
                  <a:lnTo>
                    <a:pt x="340" y="362"/>
                  </a:lnTo>
                  <a:lnTo>
                    <a:pt x="340" y="348"/>
                  </a:lnTo>
                  <a:lnTo>
                    <a:pt x="357" y="347"/>
                  </a:lnTo>
                  <a:lnTo>
                    <a:pt x="356" y="341"/>
                  </a:lnTo>
                  <a:lnTo>
                    <a:pt x="367" y="338"/>
                  </a:lnTo>
                  <a:lnTo>
                    <a:pt x="374" y="336"/>
                  </a:lnTo>
                  <a:lnTo>
                    <a:pt x="392" y="334"/>
                  </a:lnTo>
                  <a:lnTo>
                    <a:pt x="390" y="331"/>
                  </a:lnTo>
                  <a:lnTo>
                    <a:pt x="400" y="323"/>
                  </a:lnTo>
                  <a:lnTo>
                    <a:pt x="408" y="323"/>
                  </a:lnTo>
                  <a:lnTo>
                    <a:pt x="399" y="330"/>
                  </a:lnTo>
                  <a:lnTo>
                    <a:pt x="409" y="331"/>
                  </a:lnTo>
                  <a:lnTo>
                    <a:pt x="434" y="325"/>
                  </a:lnTo>
                  <a:lnTo>
                    <a:pt x="434" y="320"/>
                  </a:lnTo>
                  <a:lnTo>
                    <a:pt x="442" y="322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76" y="300"/>
                  </a:lnTo>
                  <a:lnTo>
                    <a:pt x="499" y="289"/>
                  </a:lnTo>
                  <a:lnTo>
                    <a:pt x="500" y="282"/>
                  </a:lnTo>
                  <a:lnTo>
                    <a:pt x="504" y="276"/>
                  </a:lnTo>
                  <a:lnTo>
                    <a:pt x="522" y="286"/>
                  </a:lnTo>
                  <a:lnTo>
                    <a:pt x="531" y="283"/>
                  </a:lnTo>
                  <a:lnTo>
                    <a:pt x="538" y="281"/>
                  </a:lnTo>
                  <a:lnTo>
                    <a:pt x="544" y="281"/>
                  </a:lnTo>
                  <a:lnTo>
                    <a:pt x="579" y="274"/>
                  </a:lnTo>
                  <a:lnTo>
                    <a:pt x="615" y="265"/>
                  </a:lnTo>
                  <a:lnTo>
                    <a:pt x="626" y="260"/>
                  </a:lnTo>
                  <a:lnTo>
                    <a:pt x="639" y="253"/>
                  </a:lnTo>
                  <a:lnTo>
                    <a:pt x="647" y="250"/>
                  </a:lnTo>
                  <a:lnTo>
                    <a:pt x="656" y="246"/>
                  </a:lnTo>
                  <a:lnTo>
                    <a:pt x="667" y="241"/>
                  </a:lnTo>
                  <a:lnTo>
                    <a:pt x="619" y="236"/>
                  </a:lnTo>
                  <a:lnTo>
                    <a:pt x="580" y="244"/>
                  </a:lnTo>
                  <a:lnTo>
                    <a:pt x="578" y="241"/>
                  </a:lnTo>
                  <a:lnTo>
                    <a:pt x="606" y="234"/>
                  </a:lnTo>
                  <a:lnTo>
                    <a:pt x="566" y="234"/>
                  </a:lnTo>
                  <a:lnTo>
                    <a:pt x="585" y="227"/>
                  </a:lnTo>
                  <a:lnTo>
                    <a:pt x="585" y="224"/>
                  </a:lnTo>
                  <a:lnTo>
                    <a:pt x="589" y="223"/>
                  </a:lnTo>
                  <a:lnTo>
                    <a:pt x="624" y="221"/>
                  </a:lnTo>
                  <a:lnTo>
                    <a:pt x="624" y="215"/>
                  </a:lnTo>
                  <a:lnTo>
                    <a:pt x="621" y="214"/>
                  </a:lnTo>
                  <a:lnTo>
                    <a:pt x="589" y="212"/>
                  </a:lnTo>
                  <a:lnTo>
                    <a:pt x="600" y="209"/>
                  </a:lnTo>
                  <a:lnTo>
                    <a:pt x="586" y="203"/>
                  </a:lnTo>
                  <a:lnTo>
                    <a:pt x="617" y="212"/>
                  </a:lnTo>
                  <a:lnTo>
                    <a:pt x="643" y="222"/>
                  </a:lnTo>
                  <a:lnTo>
                    <a:pt x="655" y="235"/>
                  </a:lnTo>
                  <a:lnTo>
                    <a:pt x="668" y="232"/>
                  </a:lnTo>
                  <a:lnTo>
                    <a:pt x="672" y="227"/>
                  </a:lnTo>
                  <a:lnTo>
                    <a:pt x="673" y="235"/>
                  </a:lnTo>
                  <a:lnTo>
                    <a:pt x="680" y="232"/>
                  </a:lnTo>
                  <a:lnTo>
                    <a:pt x="680" y="224"/>
                  </a:lnTo>
                  <a:lnTo>
                    <a:pt x="681" y="215"/>
                  </a:lnTo>
                  <a:lnTo>
                    <a:pt x="673" y="216"/>
                  </a:lnTo>
                  <a:lnTo>
                    <a:pt x="677" y="210"/>
                  </a:lnTo>
                  <a:lnTo>
                    <a:pt x="672" y="210"/>
                  </a:lnTo>
                  <a:lnTo>
                    <a:pt x="667" y="209"/>
                  </a:lnTo>
                  <a:lnTo>
                    <a:pt x="672" y="204"/>
                  </a:lnTo>
                  <a:lnTo>
                    <a:pt x="636" y="197"/>
                  </a:lnTo>
                  <a:lnTo>
                    <a:pt x="631" y="199"/>
                  </a:lnTo>
                  <a:lnTo>
                    <a:pt x="632" y="194"/>
                  </a:lnTo>
                  <a:lnTo>
                    <a:pt x="645" y="190"/>
                  </a:lnTo>
                  <a:lnTo>
                    <a:pt x="623" y="190"/>
                  </a:lnTo>
                  <a:lnTo>
                    <a:pt x="613" y="190"/>
                  </a:lnTo>
                  <a:lnTo>
                    <a:pt x="609" y="187"/>
                  </a:lnTo>
                  <a:lnTo>
                    <a:pt x="642" y="182"/>
                  </a:lnTo>
                  <a:lnTo>
                    <a:pt x="607" y="181"/>
                  </a:lnTo>
                  <a:lnTo>
                    <a:pt x="606" y="184"/>
                  </a:lnTo>
                  <a:lnTo>
                    <a:pt x="606" y="180"/>
                  </a:lnTo>
                  <a:lnTo>
                    <a:pt x="615" y="178"/>
                  </a:lnTo>
                  <a:lnTo>
                    <a:pt x="612" y="175"/>
                  </a:lnTo>
                  <a:lnTo>
                    <a:pt x="637" y="175"/>
                  </a:lnTo>
                  <a:lnTo>
                    <a:pt x="644" y="172"/>
                  </a:lnTo>
                  <a:lnTo>
                    <a:pt x="641" y="167"/>
                  </a:lnTo>
                  <a:lnTo>
                    <a:pt x="654" y="170"/>
                  </a:lnTo>
                  <a:lnTo>
                    <a:pt x="668" y="169"/>
                  </a:lnTo>
                  <a:lnTo>
                    <a:pt x="679" y="173"/>
                  </a:lnTo>
                  <a:lnTo>
                    <a:pt x="660" y="172"/>
                  </a:lnTo>
                  <a:lnTo>
                    <a:pt x="690" y="176"/>
                  </a:lnTo>
                  <a:lnTo>
                    <a:pt x="714" y="170"/>
                  </a:lnTo>
                  <a:lnTo>
                    <a:pt x="715" y="166"/>
                  </a:lnTo>
                  <a:lnTo>
                    <a:pt x="695" y="166"/>
                  </a:lnTo>
                  <a:lnTo>
                    <a:pt x="693" y="168"/>
                  </a:lnTo>
                  <a:lnTo>
                    <a:pt x="687" y="160"/>
                  </a:lnTo>
                  <a:lnTo>
                    <a:pt x="695" y="152"/>
                  </a:lnTo>
                  <a:lnTo>
                    <a:pt x="735" y="156"/>
                  </a:lnTo>
                  <a:lnTo>
                    <a:pt x="733" y="150"/>
                  </a:lnTo>
                  <a:lnTo>
                    <a:pt x="716" y="149"/>
                  </a:lnTo>
                  <a:lnTo>
                    <a:pt x="713" y="142"/>
                  </a:lnTo>
                  <a:lnTo>
                    <a:pt x="698" y="142"/>
                  </a:lnTo>
                  <a:lnTo>
                    <a:pt x="714" y="139"/>
                  </a:lnTo>
                  <a:lnTo>
                    <a:pt x="697" y="134"/>
                  </a:lnTo>
                  <a:lnTo>
                    <a:pt x="698" y="132"/>
                  </a:lnTo>
                  <a:lnTo>
                    <a:pt x="734" y="139"/>
                  </a:lnTo>
                  <a:lnTo>
                    <a:pt x="733" y="126"/>
                  </a:lnTo>
                  <a:lnTo>
                    <a:pt x="705" y="126"/>
                  </a:lnTo>
                  <a:lnTo>
                    <a:pt x="735" y="122"/>
                  </a:lnTo>
                  <a:lnTo>
                    <a:pt x="719" y="121"/>
                  </a:lnTo>
                  <a:lnTo>
                    <a:pt x="710" y="118"/>
                  </a:lnTo>
                  <a:lnTo>
                    <a:pt x="705" y="118"/>
                  </a:lnTo>
                  <a:lnTo>
                    <a:pt x="696" y="112"/>
                  </a:lnTo>
                  <a:lnTo>
                    <a:pt x="720" y="109"/>
                  </a:lnTo>
                  <a:lnTo>
                    <a:pt x="761" y="109"/>
                  </a:lnTo>
                  <a:lnTo>
                    <a:pt x="759" y="101"/>
                  </a:lnTo>
                  <a:lnTo>
                    <a:pt x="735" y="98"/>
                  </a:lnTo>
                  <a:lnTo>
                    <a:pt x="725" y="95"/>
                  </a:lnTo>
                  <a:lnTo>
                    <a:pt x="752" y="95"/>
                  </a:lnTo>
                  <a:lnTo>
                    <a:pt x="723" y="89"/>
                  </a:lnTo>
                  <a:lnTo>
                    <a:pt x="717" y="95"/>
                  </a:lnTo>
                  <a:lnTo>
                    <a:pt x="711" y="91"/>
                  </a:lnTo>
                  <a:lnTo>
                    <a:pt x="723" y="77"/>
                  </a:lnTo>
                  <a:lnTo>
                    <a:pt x="745" y="71"/>
                  </a:lnTo>
                  <a:lnTo>
                    <a:pt x="755" y="66"/>
                  </a:lnTo>
                  <a:lnTo>
                    <a:pt x="746" y="66"/>
                  </a:lnTo>
                  <a:lnTo>
                    <a:pt x="758" y="55"/>
                  </a:lnTo>
                  <a:lnTo>
                    <a:pt x="775" y="55"/>
                  </a:lnTo>
                  <a:lnTo>
                    <a:pt x="777" y="49"/>
                  </a:lnTo>
                  <a:lnTo>
                    <a:pt x="745" y="55"/>
                  </a:lnTo>
                  <a:lnTo>
                    <a:pt x="740" y="52"/>
                  </a:lnTo>
                  <a:lnTo>
                    <a:pt x="771" y="48"/>
                  </a:lnTo>
                  <a:lnTo>
                    <a:pt x="801" y="44"/>
                  </a:lnTo>
                  <a:lnTo>
                    <a:pt x="744" y="43"/>
                  </a:lnTo>
                  <a:lnTo>
                    <a:pt x="824" y="37"/>
                  </a:lnTo>
                  <a:lnTo>
                    <a:pt x="821" y="35"/>
                  </a:lnTo>
                  <a:lnTo>
                    <a:pt x="860" y="28"/>
                  </a:lnTo>
                  <a:lnTo>
                    <a:pt x="810" y="24"/>
                  </a:lnTo>
                  <a:lnTo>
                    <a:pt x="783" y="28"/>
                  </a:lnTo>
                  <a:lnTo>
                    <a:pt x="753" y="31"/>
                  </a:lnTo>
                  <a:lnTo>
                    <a:pt x="752" y="28"/>
                  </a:lnTo>
                  <a:lnTo>
                    <a:pt x="698" y="42"/>
                  </a:lnTo>
                  <a:lnTo>
                    <a:pt x="717" y="32"/>
                  </a:lnTo>
                  <a:lnTo>
                    <a:pt x="731" y="23"/>
                  </a:lnTo>
                  <a:lnTo>
                    <a:pt x="710" y="22"/>
                  </a:lnTo>
                  <a:lnTo>
                    <a:pt x="702" y="25"/>
                  </a:lnTo>
                  <a:lnTo>
                    <a:pt x="663" y="31"/>
                  </a:lnTo>
                  <a:lnTo>
                    <a:pt x="683" y="26"/>
                  </a:lnTo>
                  <a:lnTo>
                    <a:pt x="689" y="23"/>
                  </a:lnTo>
                  <a:lnTo>
                    <a:pt x="592" y="26"/>
                  </a:lnTo>
                  <a:lnTo>
                    <a:pt x="620" y="19"/>
                  </a:lnTo>
                  <a:lnTo>
                    <a:pt x="677" y="20"/>
                  </a:lnTo>
                  <a:lnTo>
                    <a:pt x="740" y="14"/>
                  </a:lnTo>
                  <a:lnTo>
                    <a:pt x="696" y="10"/>
                  </a:lnTo>
                  <a:lnTo>
                    <a:pt x="697" y="7"/>
                  </a:lnTo>
                  <a:lnTo>
                    <a:pt x="567" y="10"/>
                  </a:lnTo>
                  <a:lnTo>
                    <a:pt x="585" y="8"/>
                  </a:lnTo>
                  <a:lnTo>
                    <a:pt x="684" y="5"/>
                  </a:lnTo>
                  <a:lnTo>
                    <a:pt x="644" y="0"/>
                  </a:lnTo>
                  <a:lnTo>
                    <a:pt x="522" y="2"/>
                  </a:lnTo>
                  <a:lnTo>
                    <a:pt x="530" y="5"/>
                  </a:lnTo>
                  <a:lnTo>
                    <a:pt x="519" y="7"/>
                  </a:lnTo>
                  <a:lnTo>
                    <a:pt x="517" y="8"/>
                  </a:lnTo>
                  <a:lnTo>
                    <a:pt x="486" y="6"/>
                  </a:lnTo>
                  <a:lnTo>
                    <a:pt x="442" y="5"/>
                  </a:lnTo>
                  <a:lnTo>
                    <a:pt x="450" y="8"/>
                  </a:lnTo>
                  <a:lnTo>
                    <a:pt x="417" y="7"/>
                  </a:lnTo>
                  <a:lnTo>
                    <a:pt x="472" y="10"/>
                  </a:lnTo>
                  <a:lnTo>
                    <a:pt x="500" y="14"/>
                  </a:lnTo>
                  <a:lnTo>
                    <a:pt x="475" y="12"/>
                  </a:lnTo>
                  <a:lnTo>
                    <a:pt x="475" y="13"/>
                  </a:lnTo>
                  <a:lnTo>
                    <a:pt x="435" y="11"/>
                  </a:lnTo>
                  <a:lnTo>
                    <a:pt x="452" y="18"/>
                  </a:lnTo>
                  <a:lnTo>
                    <a:pt x="438" y="18"/>
                  </a:lnTo>
                  <a:lnTo>
                    <a:pt x="436" y="20"/>
                  </a:lnTo>
                  <a:lnTo>
                    <a:pt x="434" y="24"/>
                  </a:lnTo>
                  <a:lnTo>
                    <a:pt x="362" y="14"/>
                  </a:lnTo>
                  <a:lnTo>
                    <a:pt x="357" y="24"/>
                  </a:lnTo>
                  <a:lnTo>
                    <a:pt x="358" y="26"/>
                  </a:lnTo>
                  <a:lnTo>
                    <a:pt x="325" y="22"/>
                  </a:lnTo>
                  <a:lnTo>
                    <a:pt x="310" y="29"/>
                  </a:lnTo>
                  <a:lnTo>
                    <a:pt x="306" y="29"/>
                  </a:lnTo>
                  <a:lnTo>
                    <a:pt x="310" y="18"/>
                  </a:lnTo>
                  <a:lnTo>
                    <a:pt x="238" y="22"/>
                  </a:lnTo>
                  <a:lnTo>
                    <a:pt x="261" y="31"/>
                  </a:lnTo>
                  <a:lnTo>
                    <a:pt x="242" y="26"/>
                  </a:lnTo>
                  <a:lnTo>
                    <a:pt x="210" y="25"/>
                  </a:lnTo>
                  <a:lnTo>
                    <a:pt x="210" y="29"/>
                  </a:lnTo>
                  <a:lnTo>
                    <a:pt x="205" y="34"/>
                  </a:lnTo>
                  <a:lnTo>
                    <a:pt x="178" y="34"/>
                  </a:lnTo>
                  <a:lnTo>
                    <a:pt x="175" y="38"/>
                  </a:lnTo>
                  <a:lnTo>
                    <a:pt x="171" y="35"/>
                  </a:lnTo>
                  <a:lnTo>
                    <a:pt x="104" y="49"/>
                  </a:lnTo>
                  <a:lnTo>
                    <a:pt x="146" y="49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17" y="65"/>
                  </a:lnTo>
                  <a:lnTo>
                    <a:pt x="63" y="71"/>
                  </a:lnTo>
                  <a:lnTo>
                    <a:pt x="7" y="80"/>
                  </a:lnTo>
                  <a:lnTo>
                    <a:pt x="2" y="83"/>
                  </a:lnTo>
                  <a:lnTo>
                    <a:pt x="2" y="88"/>
                  </a:lnTo>
                  <a:lnTo>
                    <a:pt x="33" y="91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48" y="97"/>
                  </a:lnTo>
                  <a:lnTo>
                    <a:pt x="78" y="95"/>
                  </a:lnTo>
                  <a:lnTo>
                    <a:pt x="74" y="101"/>
                  </a:lnTo>
                  <a:lnTo>
                    <a:pt x="37" y="102"/>
                  </a:lnTo>
                  <a:lnTo>
                    <a:pt x="66" y="104"/>
                  </a:lnTo>
                  <a:lnTo>
                    <a:pt x="54" y="103"/>
                  </a:lnTo>
                  <a:lnTo>
                    <a:pt x="0" y="107"/>
                  </a:lnTo>
                  <a:lnTo>
                    <a:pt x="19" y="108"/>
                  </a:lnTo>
                  <a:lnTo>
                    <a:pt x="34" y="113"/>
                  </a:lnTo>
                  <a:lnTo>
                    <a:pt x="16" y="118"/>
                  </a:lnTo>
                  <a:lnTo>
                    <a:pt x="54" y="126"/>
                  </a:lnTo>
                  <a:lnTo>
                    <a:pt x="49" y="124"/>
                  </a:lnTo>
                  <a:lnTo>
                    <a:pt x="58" y="122"/>
                  </a:lnTo>
                  <a:lnTo>
                    <a:pt x="67" y="122"/>
                  </a:lnTo>
                  <a:lnTo>
                    <a:pt x="92" y="120"/>
                  </a:lnTo>
                  <a:lnTo>
                    <a:pt x="103" y="119"/>
                  </a:lnTo>
                  <a:lnTo>
                    <a:pt x="168" y="131"/>
                  </a:lnTo>
                  <a:lnTo>
                    <a:pt x="164" y="138"/>
                  </a:lnTo>
                  <a:lnTo>
                    <a:pt x="177" y="146"/>
                  </a:lnTo>
                  <a:lnTo>
                    <a:pt x="182" y="151"/>
                  </a:lnTo>
                  <a:lnTo>
                    <a:pt x="178" y="156"/>
                  </a:lnTo>
                  <a:lnTo>
                    <a:pt x="171" y="160"/>
                  </a:lnTo>
                  <a:lnTo>
                    <a:pt x="183" y="160"/>
                  </a:lnTo>
                  <a:lnTo>
                    <a:pt x="183" y="168"/>
                  </a:lnTo>
                  <a:lnTo>
                    <a:pt x="184" y="174"/>
                  </a:lnTo>
                  <a:lnTo>
                    <a:pt x="182" y="180"/>
                  </a:lnTo>
                  <a:lnTo>
                    <a:pt x="187" y="182"/>
                  </a:lnTo>
                  <a:lnTo>
                    <a:pt x="186" y="192"/>
                  </a:lnTo>
                  <a:lnTo>
                    <a:pt x="176" y="196"/>
                  </a:lnTo>
                  <a:lnTo>
                    <a:pt x="171" y="202"/>
                  </a:lnTo>
                  <a:lnTo>
                    <a:pt x="182" y="202"/>
                  </a:lnTo>
                  <a:lnTo>
                    <a:pt x="162" y="209"/>
                  </a:lnTo>
                  <a:lnTo>
                    <a:pt x="170" y="216"/>
                  </a:lnTo>
                  <a:lnTo>
                    <a:pt x="189" y="211"/>
                  </a:lnTo>
                  <a:lnTo>
                    <a:pt x="198" y="197"/>
                  </a:lnTo>
                  <a:lnTo>
                    <a:pt x="200" y="206"/>
                  </a:lnTo>
                  <a:lnTo>
                    <a:pt x="210" y="203"/>
                  </a:lnTo>
                  <a:lnTo>
                    <a:pt x="206" y="208"/>
                  </a:lnTo>
                  <a:lnTo>
                    <a:pt x="220" y="210"/>
                  </a:lnTo>
                  <a:lnTo>
                    <a:pt x="206" y="214"/>
                  </a:lnTo>
                  <a:lnTo>
                    <a:pt x="222" y="214"/>
                  </a:lnTo>
                  <a:lnTo>
                    <a:pt x="211" y="218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24" y="223"/>
                  </a:lnTo>
                  <a:lnTo>
                    <a:pt x="214" y="222"/>
                  </a:lnTo>
                  <a:lnTo>
                    <a:pt x="226" y="227"/>
                  </a:lnTo>
                  <a:lnTo>
                    <a:pt x="225" y="228"/>
                  </a:lnTo>
                  <a:lnTo>
                    <a:pt x="224" y="233"/>
                  </a:lnTo>
                  <a:lnTo>
                    <a:pt x="226" y="235"/>
                  </a:lnTo>
                  <a:lnTo>
                    <a:pt x="176" y="227"/>
                  </a:lnTo>
                  <a:lnTo>
                    <a:pt x="172" y="233"/>
                  </a:lnTo>
                  <a:lnTo>
                    <a:pt x="226" y="246"/>
                  </a:lnTo>
                  <a:lnTo>
                    <a:pt x="217" y="251"/>
                  </a:lnTo>
                  <a:lnTo>
                    <a:pt x="219" y="254"/>
                  </a:lnTo>
                  <a:lnTo>
                    <a:pt x="213" y="258"/>
                  </a:lnTo>
                  <a:lnTo>
                    <a:pt x="216" y="260"/>
                  </a:lnTo>
                  <a:lnTo>
                    <a:pt x="220" y="262"/>
                  </a:lnTo>
                  <a:lnTo>
                    <a:pt x="222" y="264"/>
                  </a:lnTo>
                  <a:lnTo>
                    <a:pt x="213" y="263"/>
                  </a:lnTo>
                  <a:lnTo>
                    <a:pt x="205" y="268"/>
                  </a:lnTo>
                  <a:lnTo>
                    <a:pt x="212" y="269"/>
                  </a:lnTo>
                  <a:lnTo>
                    <a:pt x="170" y="278"/>
                  </a:lnTo>
                  <a:lnTo>
                    <a:pt x="174" y="282"/>
                  </a:lnTo>
                  <a:lnTo>
                    <a:pt x="198" y="280"/>
                  </a:lnTo>
                  <a:lnTo>
                    <a:pt x="206" y="276"/>
                  </a:lnTo>
                  <a:lnTo>
                    <a:pt x="199" y="282"/>
                  </a:lnTo>
                  <a:lnTo>
                    <a:pt x="206" y="287"/>
                  </a:lnTo>
                  <a:lnTo>
                    <a:pt x="172" y="283"/>
                  </a:lnTo>
                  <a:lnTo>
                    <a:pt x="166" y="282"/>
                  </a:lnTo>
                  <a:lnTo>
                    <a:pt x="178" y="287"/>
                  </a:lnTo>
                  <a:lnTo>
                    <a:pt x="163" y="286"/>
                  </a:lnTo>
                  <a:lnTo>
                    <a:pt x="152" y="294"/>
                  </a:lnTo>
                  <a:lnTo>
                    <a:pt x="183" y="288"/>
                  </a:lnTo>
                  <a:lnTo>
                    <a:pt x="180" y="289"/>
                  </a:lnTo>
                  <a:lnTo>
                    <a:pt x="190" y="290"/>
                  </a:lnTo>
                  <a:lnTo>
                    <a:pt x="199" y="288"/>
                  </a:lnTo>
                  <a:lnTo>
                    <a:pt x="205" y="289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2" y="294"/>
                  </a:lnTo>
                  <a:lnTo>
                    <a:pt x="205" y="296"/>
                  </a:lnTo>
                  <a:lnTo>
                    <a:pt x="175" y="292"/>
                  </a:lnTo>
                  <a:lnTo>
                    <a:pt x="146" y="300"/>
                  </a:lnTo>
                  <a:lnTo>
                    <a:pt x="186" y="300"/>
                  </a:lnTo>
                  <a:lnTo>
                    <a:pt x="195" y="304"/>
                  </a:lnTo>
                  <a:lnTo>
                    <a:pt x="184" y="301"/>
                  </a:lnTo>
                  <a:lnTo>
                    <a:pt x="145" y="304"/>
                  </a:lnTo>
                  <a:lnTo>
                    <a:pt x="150" y="307"/>
                  </a:lnTo>
                  <a:lnTo>
                    <a:pt x="165" y="308"/>
                  </a:lnTo>
                  <a:lnTo>
                    <a:pt x="157" y="312"/>
                  </a:lnTo>
                  <a:lnTo>
                    <a:pt x="154" y="314"/>
                  </a:lnTo>
                  <a:lnTo>
                    <a:pt x="150" y="314"/>
                  </a:lnTo>
                  <a:lnTo>
                    <a:pt x="159" y="317"/>
                  </a:lnTo>
                  <a:lnTo>
                    <a:pt x="145" y="318"/>
                  </a:lnTo>
                  <a:lnTo>
                    <a:pt x="141" y="324"/>
                  </a:lnTo>
                  <a:lnTo>
                    <a:pt x="171" y="316"/>
                  </a:lnTo>
                  <a:lnTo>
                    <a:pt x="201" y="307"/>
                  </a:lnTo>
                  <a:lnTo>
                    <a:pt x="194" y="311"/>
                  </a:lnTo>
                  <a:lnTo>
                    <a:pt x="141" y="328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68" y="328"/>
                  </a:lnTo>
                  <a:lnTo>
                    <a:pt x="145" y="334"/>
                  </a:lnTo>
                  <a:lnTo>
                    <a:pt x="147" y="336"/>
                  </a:lnTo>
                  <a:lnTo>
                    <a:pt x="150" y="338"/>
                  </a:lnTo>
                  <a:lnTo>
                    <a:pt x="160" y="338"/>
                  </a:lnTo>
                  <a:lnTo>
                    <a:pt x="182" y="3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2" name="AutoShape 462"/>
            <p:cNvSpPr>
              <a:spLocks/>
            </p:cNvSpPr>
            <p:nvPr/>
          </p:nvSpPr>
          <p:spPr bwMode="gray">
            <a:xfrm>
              <a:off x="2478022" y="267374"/>
              <a:ext cx="48006" cy="22468"/>
            </a:xfrm>
            <a:custGeom>
              <a:avLst/>
              <a:gdLst>
                <a:gd name="T0" fmla="*/ 21 w 42"/>
                <a:gd name="T1" fmla="*/ 7 h 20"/>
                <a:gd name="T2" fmla="*/ 5 w 42"/>
                <a:gd name="T3" fmla="*/ 0 h 20"/>
                <a:gd name="T4" fmla="*/ 0 w 42"/>
                <a:gd name="T5" fmla="*/ 3 h 20"/>
                <a:gd name="T6" fmla="*/ 1 w 42"/>
                <a:gd name="T7" fmla="*/ 3 h 20"/>
                <a:gd name="T8" fmla="*/ 0 w 42"/>
                <a:gd name="T9" fmla="*/ 5 h 20"/>
                <a:gd name="T10" fmla="*/ 2 w 42"/>
                <a:gd name="T11" fmla="*/ 7 h 20"/>
                <a:gd name="T12" fmla="*/ 6 w 42"/>
                <a:gd name="T13" fmla="*/ 9 h 20"/>
                <a:gd name="T14" fmla="*/ 3 w 42"/>
                <a:gd name="T15" fmla="*/ 10 h 20"/>
                <a:gd name="T16" fmla="*/ 21 w 42"/>
                <a:gd name="T17" fmla="*/ 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0"/>
                <a:gd name="T29" fmla="*/ 42 w 4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0">
                  <a:moveTo>
                    <a:pt x="42" y="14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3" name="AutoShape 463"/>
            <p:cNvSpPr>
              <a:spLocks/>
            </p:cNvSpPr>
            <p:nvPr/>
          </p:nvSpPr>
          <p:spPr bwMode="gray">
            <a:xfrm>
              <a:off x="3003801" y="357248"/>
              <a:ext cx="203454" cy="76393"/>
            </a:xfrm>
            <a:custGeom>
              <a:avLst/>
              <a:gdLst>
                <a:gd name="T0" fmla="*/ 68 w 177"/>
                <a:gd name="T1" fmla="*/ 0 h 67"/>
                <a:gd name="T2" fmla="*/ 67 w 177"/>
                <a:gd name="T3" fmla="*/ 3 h 67"/>
                <a:gd name="T4" fmla="*/ 59 w 177"/>
                <a:gd name="T5" fmla="*/ 5 h 67"/>
                <a:gd name="T6" fmla="*/ 53 w 177"/>
                <a:gd name="T7" fmla="*/ 4 h 67"/>
                <a:gd name="T8" fmla="*/ 52 w 177"/>
                <a:gd name="T9" fmla="*/ 9 h 67"/>
                <a:gd name="T10" fmla="*/ 52 w 177"/>
                <a:gd name="T11" fmla="*/ 7 h 67"/>
                <a:gd name="T12" fmla="*/ 45 w 177"/>
                <a:gd name="T13" fmla="*/ 4 h 67"/>
                <a:gd name="T14" fmla="*/ 42 w 177"/>
                <a:gd name="T15" fmla="*/ 7 h 67"/>
                <a:gd name="T16" fmla="*/ 36 w 177"/>
                <a:gd name="T17" fmla="*/ 4 h 67"/>
                <a:gd name="T18" fmla="*/ 31 w 177"/>
                <a:gd name="T19" fmla="*/ 10 h 67"/>
                <a:gd name="T20" fmla="*/ 27 w 177"/>
                <a:gd name="T21" fmla="*/ 13 h 67"/>
                <a:gd name="T22" fmla="*/ 23 w 177"/>
                <a:gd name="T23" fmla="*/ 10 h 67"/>
                <a:gd name="T24" fmla="*/ 26 w 177"/>
                <a:gd name="T25" fmla="*/ 7 h 67"/>
                <a:gd name="T26" fmla="*/ 14 w 177"/>
                <a:gd name="T27" fmla="*/ 1 h 67"/>
                <a:gd name="T28" fmla="*/ 16 w 177"/>
                <a:gd name="T29" fmla="*/ 3 h 67"/>
                <a:gd name="T30" fmla="*/ 18 w 177"/>
                <a:gd name="T31" fmla="*/ 7 h 67"/>
                <a:gd name="T32" fmla="*/ 11 w 177"/>
                <a:gd name="T33" fmla="*/ 4 h 67"/>
                <a:gd name="T34" fmla="*/ 9 w 177"/>
                <a:gd name="T35" fmla="*/ 6 h 67"/>
                <a:gd name="T36" fmla="*/ 8 w 177"/>
                <a:gd name="T37" fmla="*/ 7 h 67"/>
                <a:gd name="T38" fmla="*/ 10 w 177"/>
                <a:gd name="T39" fmla="*/ 8 h 67"/>
                <a:gd name="T40" fmla="*/ 10 w 177"/>
                <a:gd name="T41" fmla="*/ 8 h 67"/>
                <a:gd name="T42" fmla="*/ 3 w 177"/>
                <a:gd name="T43" fmla="*/ 8 h 67"/>
                <a:gd name="T44" fmla="*/ 5 w 177"/>
                <a:gd name="T45" fmla="*/ 10 h 67"/>
                <a:gd name="T46" fmla="*/ 0 w 177"/>
                <a:gd name="T47" fmla="*/ 10 h 67"/>
                <a:gd name="T48" fmla="*/ 19 w 177"/>
                <a:gd name="T49" fmla="*/ 11 h 67"/>
                <a:gd name="T50" fmla="*/ 16 w 177"/>
                <a:gd name="T51" fmla="*/ 13 h 67"/>
                <a:gd name="T52" fmla="*/ 18 w 177"/>
                <a:gd name="T53" fmla="*/ 15 h 67"/>
                <a:gd name="T54" fmla="*/ 2 w 177"/>
                <a:gd name="T55" fmla="*/ 17 h 67"/>
                <a:gd name="T56" fmla="*/ 15 w 177"/>
                <a:gd name="T57" fmla="*/ 20 h 67"/>
                <a:gd name="T58" fmla="*/ 19 w 177"/>
                <a:gd name="T59" fmla="*/ 21 h 67"/>
                <a:gd name="T60" fmla="*/ 17 w 177"/>
                <a:gd name="T61" fmla="*/ 23 h 67"/>
                <a:gd name="T62" fmla="*/ 19 w 177"/>
                <a:gd name="T63" fmla="*/ 23 h 67"/>
                <a:gd name="T64" fmla="*/ 18 w 177"/>
                <a:gd name="T65" fmla="*/ 25 h 67"/>
                <a:gd name="T66" fmla="*/ 10 w 177"/>
                <a:gd name="T67" fmla="*/ 28 h 67"/>
                <a:gd name="T68" fmla="*/ 16 w 177"/>
                <a:gd name="T69" fmla="*/ 29 h 67"/>
                <a:gd name="T70" fmla="*/ 28 w 177"/>
                <a:gd name="T71" fmla="*/ 30 h 67"/>
                <a:gd name="T72" fmla="*/ 47 w 177"/>
                <a:gd name="T73" fmla="*/ 34 h 67"/>
                <a:gd name="T74" fmla="*/ 61 w 177"/>
                <a:gd name="T75" fmla="*/ 29 h 67"/>
                <a:gd name="T76" fmla="*/ 74 w 177"/>
                <a:gd name="T77" fmla="*/ 24 h 67"/>
                <a:gd name="T78" fmla="*/ 82 w 177"/>
                <a:gd name="T79" fmla="*/ 19 h 67"/>
                <a:gd name="T80" fmla="*/ 86 w 177"/>
                <a:gd name="T81" fmla="*/ 16 h 67"/>
                <a:gd name="T82" fmla="*/ 88 w 177"/>
                <a:gd name="T83" fmla="*/ 16 h 67"/>
                <a:gd name="T84" fmla="*/ 85 w 177"/>
                <a:gd name="T85" fmla="*/ 14 h 67"/>
                <a:gd name="T86" fmla="*/ 88 w 177"/>
                <a:gd name="T87" fmla="*/ 13 h 67"/>
                <a:gd name="T88" fmla="*/ 89 w 177"/>
                <a:gd name="T89" fmla="*/ 11 h 67"/>
                <a:gd name="T90" fmla="*/ 81 w 177"/>
                <a:gd name="T91" fmla="*/ 11 h 67"/>
                <a:gd name="T92" fmla="*/ 83 w 177"/>
                <a:gd name="T93" fmla="*/ 9 h 67"/>
                <a:gd name="T94" fmla="*/ 79 w 177"/>
                <a:gd name="T95" fmla="*/ 9 h 67"/>
                <a:gd name="T96" fmla="*/ 79 w 177"/>
                <a:gd name="T97" fmla="*/ 5 h 67"/>
                <a:gd name="T98" fmla="*/ 82 w 177"/>
                <a:gd name="T99" fmla="*/ 1 h 67"/>
                <a:gd name="T100" fmla="*/ 76 w 177"/>
                <a:gd name="T101" fmla="*/ 3 h 67"/>
                <a:gd name="T102" fmla="*/ 68 w 177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67"/>
                <a:gd name="T158" fmla="*/ 177 w 177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67">
                  <a:moveTo>
                    <a:pt x="135" y="0"/>
                  </a:moveTo>
                  <a:lnTo>
                    <a:pt x="133" y="5"/>
                  </a:lnTo>
                  <a:lnTo>
                    <a:pt x="117" y="10"/>
                  </a:lnTo>
                  <a:lnTo>
                    <a:pt x="105" y="7"/>
                  </a:lnTo>
                  <a:lnTo>
                    <a:pt x="103" y="17"/>
                  </a:lnTo>
                  <a:lnTo>
                    <a:pt x="103" y="13"/>
                  </a:lnTo>
                  <a:lnTo>
                    <a:pt x="89" y="8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54" y="25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37" y="22"/>
                  </a:lnTo>
                  <a:lnTo>
                    <a:pt x="31" y="26"/>
                  </a:lnTo>
                  <a:lnTo>
                    <a:pt x="36" y="30"/>
                  </a:lnTo>
                  <a:lnTo>
                    <a:pt x="3" y="34"/>
                  </a:lnTo>
                  <a:lnTo>
                    <a:pt x="30" y="40"/>
                  </a:lnTo>
                  <a:lnTo>
                    <a:pt x="37" y="42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0" y="55"/>
                  </a:lnTo>
                  <a:lnTo>
                    <a:pt x="32" y="58"/>
                  </a:lnTo>
                  <a:lnTo>
                    <a:pt x="56" y="60"/>
                  </a:lnTo>
                  <a:lnTo>
                    <a:pt x="93" y="67"/>
                  </a:lnTo>
                  <a:lnTo>
                    <a:pt x="121" y="58"/>
                  </a:lnTo>
                  <a:lnTo>
                    <a:pt x="147" y="48"/>
                  </a:lnTo>
                  <a:lnTo>
                    <a:pt x="163" y="38"/>
                  </a:lnTo>
                  <a:lnTo>
                    <a:pt x="171" y="32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76" y="25"/>
                  </a:lnTo>
                  <a:lnTo>
                    <a:pt x="177" y="22"/>
                  </a:lnTo>
                  <a:lnTo>
                    <a:pt x="162" y="22"/>
                  </a:lnTo>
                  <a:lnTo>
                    <a:pt x="165" y="18"/>
                  </a:lnTo>
                  <a:lnTo>
                    <a:pt x="158" y="17"/>
                  </a:lnTo>
                  <a:lnTo>
                    <a:pt x="157" y="10"/>
                  </a:lnTo>
                  <a:lnTo>
                    <a:pt x="164" y="2"/>
                  </a:lnTo>
                  <a:lnTo>
                    <a:pt x="151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4" name="AutoShape 464"/>
            <p:cNvSpPr>
              <a:spLocks/>
            </p:cNvSpPr>
            <p:nvPr/>
          </p:nvSpPr>
          <p:spPr bwMode="gray">
            <a:xfrm>
              <a:off x="3243831" y="640349"/>
              <a:ext cx="89154" cy="98861"/>
            </a:xfrm>
            <a:custGeom>
              <a:avLst/>
              <a:gdLst>
                <a:gd name="T0" fmla="*/ 39 w 78"/>
                <a:gd name="T1" fmla="*/ 32 h 89"/>
                <a:gd name="T2" fmla="*/ 39 w 78"/>
                <a:gd name="T3" fmla="*/ 23 h 89"/>
                <a:gd name="T4" fmla="*/ 39 w 78"/>
                <a:gd name="T5" fmla="*/ 14 h 89"/>
                <a:gd name="T6" fmla="*/ 33 w 78"/>
                <a:gd name="T7" fmla="*/ 11 h 89"/>
                <a:gd name="T8" fmla="*/ 30 w 78"/>
                <a:gd name="T9" fmla="*/ 12 h 89"/>
                <a:gd name="T10" fmla="*/ 23 w 78"/>
                <a:gd name="T11" fmla="*/ 11 h 89"/>
                <a:gd name="T12" fmla="*/ 30 w 78"/>
                <a:gd name="T13" fmla="*/ 3 h 89"/>
                <a:gd name="T14" fmla="*/ 31 w 78"/>
                <a:gd name="T15" fmla="*/ 0 h 89"/>
                <a:gd name="T16" fmla="*/ 27 w 78"/>
                <a:gd name="T17" fmla="*/ 2 h 89"/>
                <a:gd name="T18" fmla="*/ 24 w 78"/>
                <a:gd name="T19" fmla="*/ 2 h 89"/>
                <a:gd name="T20" fmla="*/ 18 w 78"/>
                <a:gd name="T21" fmla="*/ 6 h 89"/>
                <a:gd name="T22" fmla="*/ 20 w 78"/>
                <a:gd name="T23" fmla="*/ 8 h 89"/>
                <a:gd name="T24" fmla="*/ 17 w 78"/>
                <a:gd name="T25" fmla="*/ 11 h 89"/>
                <a:gd name="T26" fmla="*/ 5 w 78"/>
                <a:gd name="T27" fmla="*/ 13 h 89"/>
                <a:gd name="T28" fmla="*/ 6 w 78"/>
                <a:gd name="T29" fmla="*/ 17 h 89"/>
                <a:gd name="T30" fmla="*/ 2 w 78"/>
                <a:gd name="T31" fmla="*/ 21 h 89"/>
                <a:gd name="T32" fmla="*/ 12 w 78"/>
                <a:gd name="T33" fmla="*/ 24 h 89"/>
                <a:gd name="T34" fmla="*/ 5 w 78"/>
                <a:gd name="T35" fmla="*/ 32 h 89"/>
                <a:gd name="T36" fmla="*/ 13 w 78"/>
                <a:gd name="T37" fmla="*/ 30 h 89"/>
                <a:gd name="T38" fmla="*/ 5 w 78"/>
                <a:gd name="T39" fmla="*/ 35 h 89"/>
                <a:gd name="T40" fmla="*/ 0 w 78"/>
                <a:gd name="T41" fmla="*/ 36 h 89"/>
                <a:gd name="T42" fmla="*/ 3 w 78"/>
                <a:gd name="T43" fmla="*/ 38 h 89"/>
                <a:gd name="T44" fmla="*/ 0 w 78"/>
                <a:gd name="T45" fmla="*/ 39 h 89"/>
                <a:gd name="T46" fmla="*/ 4 w 78"/>
                <a:gd name="T47" fmla="*/ 41 h 89"/>
                <a:gd name="T48" fmla="*/ 3 w 78"/>
                <a:gd name="T49" fmla="*/ 43 h 89"/>
                <a:gd name="T50" fmla="*/ 6 w 78"/>
                <a:gd name="T51" fmla="*/ 43 h 89"/>
                <a:gd name="T52" fmla="*/ 6 w 78"/>
                <a:gd name="T53" fmla="*/ 44 h 89"/>
                <a:gd name="T54" fmla="*/ 16 w 78"/>
                <a:gd name="T55" fmla="*/ 43 h 89"/>
                <a:gd name="T56" fmla="*/ 25 w 78"/>
                <a:gd name="T57" fmla="*/ 39 h 89"/>
                <a:gd name="T58" fmla="*/ 35 w 78"/>
                <a:gd name="T59" fmla="*/ 37 h 89"/>
                <a:gd name="T60" fmla="*/ 39 w 78"/>
                <a:gd name="T61" fmla="*/ 32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5" name="AutoShape 465"/>
            <p:cNvSpPr>
              <a:spLocks/>
            </p:cNvSpPr>
            <p:nvPr/>
          </p:nvSpPr>
          <p:spPr bwMode="gray">
            <a:xfrm>
              <a:off x="3339843" y="554970"/>
              <a:ext cx="162306" cy="224684"/>
            </a:xfrm>
            <a:custGeom>
              <a:avLst/>
              <a:gdLst>
                <a:gd name="T0" fmla="*/ 1 w 140"/>
                <a:gd name="T1" fmla="*/ 38 h 200"/>
                <a:gd name="T2" fmla="*/ 6 w 140"/>
                <a:gd name="T3" fmla="*/ 30 h 200"/>
                <a:gd name="T4" fmla="*/ 9 w 140"/>
                <a:gd name="T5" fmla="*/ 30 h 200"/>
                <a:gd name="T6" fmla="*/ 12 w 140"/>
                <a:gd name="T7" fmla="*/ 31 h 200"/>
                <a:gd name="T8" fmla="*/ 10 w 140"/>
                <a:gd name="T9" fmla="*/ 34 h 200"/>
                <a:gd name="T10" fmla="*/ 9 w 140"/>
                <a:gd name="T11" fmla="*/ 40 h 200"/>
                <a:gd name="T12" fmla="*/ 10 w 140"/>
                <a:gd name="T13" fmla="*/ 45 h 200"/>
                <a:gd name="T14" fmla="*/ 14 w 140"/>
                <a:gd name="T15" fmla="*/ 44 h 200"/>
                <a:gd name="T16" fmla="*/ 24 w 140"/>
                <a:gd name="T17" fmla="*/ 42 h 200"/>
                <a:gd name="T18" fmla="*/ 21 w 140"/>
                <a:gd name="T19" fmla="*/ 46 h 200"/>
                <a:gd name="T20" fmla="*/ 26 w 140"/>
                <a:gd name="T21" fmla="*/ 51 h 200"/>
                <a:gd name="T22" fmla="*/ 27 w 140"/>
                <a:gd name="T23" fmla="*/ 61 h 200"/>
                <a:gd name="T24" fmla="*/ 24 w 140"/>
                <a:gd name="T25" fmla="*/ 61 h 200"/>
                <a:gd name="T26" fmla="*/ 11 w 140"/>
                <a:gd name="T27" fmla="*/ 66 h 200"/>
                <a:gd name="T28" fmla="*/ 13 w 140"/>
                <a:gd name="T29" fmla="*/ 67 h 200"/>
                <a:gd name="T30" fmla="*/ 16 w 140"/>
                <a:gd name="T31" fmla="*/ 71 h 200"/>
                <a:gd name="T32" fmla="*/ 7 w 140"/>
                <a:gd name="T33" fmla="*/ 77 h 200"/>
                <a:gd name="T34" fmla="*/ 6 w 140"/>
                <a:gd name="T35" fmla="*/ 80 h 200"/>
                <a:gd name="T36" fmla="*/ 16 w 140"/>
                <a:gd name="T37" fmla="*/ 81 h 200"/>
                <a:gd name="T38" fmla="*/ 20 w 140"/>
                <a:gd name="T39" fmla="*/ 84 h 200"/>
                <a:gd name="T40" fmla="*/ 31 w 140"/>
                <a:gd name="T41" fmla="*/ 81 h 200"/>
                <a:gd name="T42" fmla="*/ 27 w 140"/>
                <a:gd name="T43" fmla="*/ 84 h 200"/>
                <a:gd name="T44" fmla="*/ 19 w 140"/>
                <a:gd name="T45" fmla="*/ 86 h 200"/>
                <a:gd name="T46" fmla="*/ 9 w 140"/>
                <a:gd name="T47" fmla="*/ 93 h 200"/>
                <a:gd name="T48" fmla="*/ 0 w 140"/>
                <a:gd name="T49" fmla="*/ 99 h 200"/>
                <a:gd name="T50" fmla="*/ 3 w 140"/>
                <a:gd name="T51" fmla="*/ 100 h 200"/>
                <a:gd name="T52" fmla="*/ 6 w 140"/>
                <a:gd name="T53" fmla="*/ 99 h 200"/>
                <a:gd name="T54" fmla="*/ 18 w 140"/>
                <a:gd name="T55" fmla="*/ 98 h 200"/>
                <a:gd name="T56" fmla="*/ 21 w 140"/>
                <a:gd name="T57" fmla="*/ 95 h 200"/>
                <a:gd name="T58" fmla="*/ 30 w 140"/>
                <a:gd name="T59" fmla="*/ 93 h 200"/>
                <a:gd name="T60" fmla="*/ 41 w 140"/>
                <a:gd name="T61" fmla="*/ 92 h 200"/>
                <a:gd name="T62" fmla="*/ 57 w 140"/>
                <a:gd name="T63" fmla="*/ 92 h 200"/>
                <a:gd name="T64" fmla="*/ 68 w 140"/>
                <a:gd name="T65" fmla="*/ 86 h 200"/>
                <a:gd name="T66" fmla="*/ 60 w 140"/>
                <a:gd name="T67" fmla="*/ 83 h 200"/>
                <a:gd name="T68" fmla="*/ 63 w 140"/>
                <a:gd name="T69" fmla="*/ 80 h 200"/>
                <a:gd name="T70" fmla="*/ 71 w 140"/>
                <a:gd name="T71" fmla="*/ 72 h 200"/>
                <a:gd name="T72" fmla="*/ 68 w 140"/>
                <a:gd name="T73" fmla="*/ 67 h 200"/>
                <a:gd name="T74" fmla="*/ 57 w 140"/>
                <a:gd name="T75" fmla="*/ 68 h 200"/>
                <a:gd name="T76" fmla="*/ 58 w 140"/>
                <a:gd name="T77" fmla="*/ 65 h 200"/>
                <a:gd name="T78" fmla="*/ 51 w 140"/>
                <a:gd name="T79" fmla="*/ 57 h 200"/>
                <a:gd name="T80" fmla="*/ 54 w 140"/>
                <a:gd name="T81" fmla="*/ 58 h 200"/>
                <a:gd name="T82" fmla="*/ 53 w 140"/>
                <a:gd name="T83" fmla="*/ 53 h 200"/>
                <a:gd name="T84" fmla="*/ 46 w 140"/>
                <a:gd name="T85" fmla="*/ 47 h 200"/>
                <a:gd name="T86" fmla="*/ 36 w 140"/>
                <a:gd name="T87" fmla="*/ 31 h 200"/>
                <a:gd name="T88" fmla="*/ 22 w 140"/>
                <a:gd name="T89" fmla="*/ 30 h 200"/>
                <a:gd name="T90" fmla="*/ 30 w 140"/>
                <a:gd name="T91" fmla="*/ 28 h 200"/>
                <a:gd name="T92" fmla="*/ 25 w 140"/>
                <a:gd name="T93" fmla="*/ 26 h 200"/>
                <a:gd name="T94" fmla="*/ 28 w 140"/>
                <a:gd name="T95" fmla="*/ 25 h 200"/>
                <a:gd name="T96" fmla="*/ 39 w 140"/>
                <a:gd name="T97" fmla="*/ 12 h 200"/>
                <a:gd name="T98" fmla="*/ 20 w 140"/>
                <a:gd name="T99" fmla="*/ 12 h 200"/>
                <a:gd name="T100" fmla="*/ 16 w 140"/>
                <a:gd name="T101" fmla="*/ 11 h 200"/>
                <a:gd name="T102" fmla="*/ 19 w 140"/>
                <a:gd name="T103" fmla="*/ 9 h 200"/>
                <a:gd name="T104" fmla="*/ 27 w 140"/>
                <a:gd name="T105" fmla="*/ 2 h 200"/>
                <a:gd name="T106" fmla="*/ 12 w 140"/>
                <a:gd name="T107" fmla="*/ 0 h 200"/>
                <a:gd name="T108" fmla="*/ 9 w 140"/>
                <a:gd name="T109" fmla="*/ 4 h 200"/>
                <a:gd name="T110" fmla="*/ 8 w 140"/>
                <a:gd name="T111" fmla="*/ 7 h 200"/>
                <a:gd name="T112" fmla="*/ 4 w 140"/>
                <a:gd name="T113" fmla="*/ 9 h 200"/>
                <a:gd name="T114" fmla="*/ 4 w 140"/>
                <a:gd name="T115" fmla="*/ 12 h 200"/>
                <a:gd name="T116" fmla="*/ 4 w 140"/>
                <a:gd name="T117" fmla="*/ 14 h 200"/>
                <a:gd name="T118" fmla="*/ 4 w 140"/>
                <a:gd name="T119" fmla="*/ 16 h 200"/>
                <a:gd name="T120" fmla="*/ 0 w 140"/>
                <a:gd name="T121" fmla="*/ 21 h 200"/>
                <a:gd name="T122" fmla="*/ 1 w 140"/>
                <a:gd name="T123" fmla="*/ 23 h 200"/>
                <a:gd name="T124" fmla="*/ 0 w 140"/>
                <a:gd name="T125" fmla="*/ 23 h 200"/>
                <a:gd name="T126" fmla="*/ 7 w 140"/>
                <a:gd name="T127" fmla="*/ 22 h 2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0"/>
                <a:gd name="T193" fmla="*/ 0 h 200"/>
                <a:gd name="T194" fmla="*/ 140 w 140"/>
                <a:gd name="T195" fmla="*/ 200 h 2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6" name="AutoShape 466"/>
            <p:cNvSpPr>
              <a:spLocks/>
            </p:cNvSpPr>
            <p:nvPr/>
          </p:nvSpPr>
          <p:spPr bwMode="gray">
            <a:xfrm>
              <a:off x="3296409" y="642596"/>
              <a:ext cx="50292" cy="29209"/>
            </a:xfrm>
            <a:custGeom>
              <a:avLst/>
              <a:gdLst>
                <a:gd name="T0" fmla="*/ 22 w 43"/>
                <a:gd name="T1" fmla="*/ 9 h 28"/>
                <a:gd name="T2" fmla="*/ 20 w 43"/>
                <a:gd name="T3" fmla="*/ 6 h 28"/>
                <a:gd name="T4" fmla="*/ 14 w 43"/>
                <a:gd name="T5" fmla="*/ 0 h 28"/>
                <a:gd name="T6" fmla="*/ 7 w 43"/>
                <a:gd name="T7" fmla="*/ 2 h 28"/>
                <a:gd name="T8" fmla="*/ 0 w 43"/>
                <a:gd name="T9" fmla="*/ 10 h 28"/>
                <a:gd name="T10" fmla="*/ 7 w 43"/>
                <a:gd name="T11" fmla="*/ 11 h 28"/>
                <a:gd name="T12" fmla="*/ 10 w 43"/>
                <a:gd name="T13" fmla="*/ 10 h 28"/>
                <a:gd name="T14" fmla="*/ 16 w 43"/>
                <a:gd name="T15" fmla="*/ 13 h 28"/>
                <a:gd name="T16" fmla="*/ 22 w 43"/>
                <a:gd name="T17" fmla="*/ 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7" name="AutoShape 467"/>
            <p:cNvSpPr>
              <a:spLocks/>
            </p:cNvSpPr>
            <p:nvPr/>
          </p:nvSpPr>
          <p:spPr bwMode="gray">
            <a:xfrm>
              <a:off x="3326127" y="581932"/>
              <a:ext cx="20574" cy="11234"/>
            </a:xfrm>
            <a:custGeom>
              <a:avLst/>
              <a:gdLst>
                <a:gd name="T0" fmla="*/ 5 w 18"/>
                <a:gd name="T1" fmla="*/ 1 h 10"/>
                <a:gd name="T2" fmla="*/ 3 w 18"/>
                <a:gd name="T3" fmla="*/ 0 h 10"/>
                <a:gd name="T4" fmla="*/ 0 w 18"/>
                <a:gd name="T5" fmla="*/ 3 h 10"/>
                <a:gd name="T6" fmla="*/ 8 w 18"/>
                <a:gd name="T7" fmla="*/ 5 h 10"/>
                <a:gd name="T8" fmla="*/ 9 w 18"/>
                <a:gd name="T9" fmla="*/ 4 h 10"/>
                <a:gd name="T10" fmla="*/ 5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8" name="AutoShape 468"/>
            <p:cNvSpPr>
              <a:spLocks/>
            </p:cNvSpPr>
            <p:nvPr/>
          </p:nvSpPr>
          <p:spPr bwMode="gray">
            <a:xfrm>
              <a:off x="3321555" y="561710"/>
              <a:ext cx="18288" cy="11234"/>
            </a:xfrm>
            <a:custGeom>
              <a:avLst/>
              <a:gdLst>
                <a:gd name="T0" fmla="*/ 8 w 16"/>
                <a:gd name="T1" fmla="*/ 2 h 11"/>
                <a:gd name="T2" fmla="*/ 7 w 16"/>
                <a:gd name="T3" fmla="*/ 0 h 11"/>
                <a:gd name="T4" fmla="*/ 2 w 16"/>
                <a:gd name="T5" fmla="*/ 2 h 11"/>
                <a:gd name="T6" fmla="*/ 0 w 16"/>
                <a:gd name="T7" fmla="*/ 5 h 11"/>
                <a:gd name="T8" fmla="*/ 8 w 1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9" name="AutoShape 469"/>
            <p:cNvSpPr>
              <a:spLocks/>
            </p:cNvSpPr>
            <p:nvPr/>
          </p:nvSpPr>
          <p:spPr bwMode="gray">
            <a:xfrm>
              <a:off x="3435855" y="507786"/>
              <a:ext cx="6858" cy="11234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2 h 11"/>
                <a:gd name="T4" fmla="*/ 0 w 7"/>
                <a:gd name="T5" fmla="*/ 3 h 11"/>
                <a:gd name="T6" fmla="*/ 1 w 7"/>
                <a:gd name="T7" fmla="*/ 5 h 11"/>
                <a:gd name="T8" fmla="*/ 3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0" name="AutoShape 470"/>
            <p:cNvSpPr>
              <a:spLocks/>
            </p:cNvSpPr>
            <p:nvPr/>
          </p:nvSpPr>
          <p:spPr bwMode="gray">
            <a:xfrm>
              <a:off x="3337557" y="608894"/>
              <a:ext cx="9144" cy="6741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1 h 5"/>
                <a:gd name="T4" fmla="*/ 0 w 10"/>
                <a:gd name="T5" fmla="*/ 0 h 5"/>
                <a:gd name="T6" fmla="*/ 1 w 10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1" name="AutoShape 471"/>
            <p:cNvSpPr>
              <a:spLocks/>
            </p:cNvSpPr>
            <p:nvPr/>
          </p:nvSpPr>
          <p:spPr bwMode="gray">
            <a:xfrm>
              <a:off x="3369561" y="689780"/>
              <a:ext cx="9144" cy="6741"/>
            </a:xfrm>
            <a:custGeom>
              <a:avLst/>
              <a:gdLst>
                <a:gd name="T0" fmla="*/ 4 w 7"/>
                <a:gd name="T1" fmla="*/ 3 h 6"/>
                <a:gd name="T2" fmla="*/ 1 w 7"/>
                <a:gd name="T3" fmla="*/ 0 h 6"/>
                <a:gd name="T4" fmla="*/ 0 w 7"/>
                <a:gd name="T5" fmla="*/ 3 h 6"/>
                <a:gd name="T6" fmla="*/ 4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2" name="AutoShape 472"/>
            <p:cNvSpPr>
              <a:spLocks/>
            </p:cNvSpPr>
            <p:nvPr/>
          </p:nvSpPr>
          <p:spPr bwMode="gray">
            <a:xfrm>
              <a:off x="3499863" y="984116"/>
              <a:ext cx="6858" cy="2247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3 w 6"/>
                <a:gd name="T7" fmla="*/ 1 h 2"/>
                <a:gd name="T8" fmla="*/ 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3" name="AutoShape 473"/>
            <p:cNvSpPr>
              <a:spLocks/>
            </p:cNvSpPr>
            <p:nvPr/>
          </p:nvSpPr>
          <p:spPr bwMode="gray">
            <a:xfrm>
              <a:off x="2859784" y="1114433"/>
              <a:ext cx="18288" cy="4494"/>
            </a:xfrm>
            <a:custGeom>
              <a:avLst/>
              <a:gdLst>
                <a:gd name="T0" fmla="*/ 2 w 14"/>
                <a:gd name="T1" fmla="*/ 2 h 5"/>
                <a:gd name="T2" fmla="*/ 0 w 14"/>
                <a:gd name="T3" fmla="*/ 0 h 5"/>
                <a:gd name="T4" fmla="*/ 8 w 14"/>
                <a:gd name="T5" fmla="*/ 1 h 5"/>
                <a:gd name="T6" fmla="*/ 2 w 1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3" y="5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4" name="AutoShape 474"/>
            <p:cNvSpPr>
              <a:spLocks/>
            </p:cNvSpPr>
            <p:nvPr/>
          </p:nvSpPr>
          <p:spPr bwMode="gray">
            <a:xfrm>
              <a:off x="2800348" y="1096458"/>
              <a:ext cx="11430" cy="4494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5 w 10"/>
                <a:gd name="T5" fmla="*/ 2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4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5" name="AutoShape 475"/>
            <p:cNvSpPr>
              <a:spLocks/>
            </p:cNvSpPr>
            <p:nvPr/>
          </p:nvSpPr>
          <p:spPr bwMode="gray">
            <a:xfrm>
              <a:off x="2830066" y="1089718"/>
              <a:ext cx="6858" cy="2247"/>
            </a:xfrm>
            <a:custGeom>
              <a:avLst/>
              <a:gdLst>
                <a:gd name="T0" fmla="*/ 3 w 6"/>
                <a:gd name="T1" fmla="*/ 1 h 2"/>
                <a:gd name="T2" fmla="*/ 0 w 6"/>
                <a:gd name="T3" fmla="*/ 1 h 2"/>
                <a:gd name="T4" fmla="*/ 1 w 6"/>
                <a:gd name="T5" fmla="*/ 0 h 2"/>
                <a:gd name="T6" fmla="*/ 3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6" name="AutoShape 476"/>
            <p:cNvSpPr>
              <a:spLocks/>
            </p:cNvSpPr>
            <p:nvPr/>
          </p:nvSpPr>
          <p:spPr bwMode="gray">
            <a:xfrm>
              <a:off x="1917952" y="1267218"/>
              <a:ext cx="2286" cy="449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7" name="AutoShape 477"/>
            <p:cNvSpPr>
              <a:spLocks/>
            </p:cNvSpPr>
            <p:nvPr/>
          </p:nvSpPr>
          <p:spPr bwMode="gray">
            <a:xfrm>
              <a:off x="3243831" y="999844"/>
              <a:ext cx="75438" cy="137057"/>
            </a:xfrm>
            <a:custGeom>
              <a:avLst/>
              <a:gdLst>
                <a:gd name="T0" fmla="*/ 15 w 66"/>
                <a:gd name="T1" fmla="*/ 0 h 123"/>
                <a:gd name="T2" fmla="*/ 9 w 66"/>
                <a:gd name="T3" fmla="*/ 1 h 123"/>
                <a:gd name="T4" fmla="*/ 9 w 66"/>
                <a:gd name="T5" fmla="*/ 15 h 123"/>
                <a:gd name="T6" fmla="*/ 6 w 66"/>
                <a:gd name="T7" fmla="*/ 23 h 123"/>
                <a:gd name="T8" fmla="*/ 1 w 66"/>
                <a:gd name="T9" fmla="*/ 32 h 123"/>
                <a:gd name="T10" fmla="*/ 0 w 66"/>
                <a:gd name="T11" fmla="*/ 40 h 123"/>
                <a:gd name="T12" fmla="*/ 4 w 66"/>
                <a:gd name="T13" fmla="*/ 44 h 123"/>
                <a:gd name="T14" fmla="*/ 7 w 66"/>
                <a:gd name="T15" fmla="*/ 44 h 123"/>
                <a:gd name="T16" fmla="*/ 6 w 66"/>
                <a:gd name="T17" fmla="*/ 61 h 123"/>
                <a:gd name="T18" fmla="*/ 20 w 66"/>
                <a:gd name="T19" fmla="*/ 59 h 123"/>
                <a:gd name="T20" fmla="*/ 20 w 66"/>
                <a:gd name="T21" fmla="*/ 56 h 123"/>
                <a:gd name="T22" fmla="*/ 24 w 66"/>
                <a:gd name="T23" fmla="*/ 49 h 123"/>
                <a:gd name="T24" fmla="*/ 23 w 66"/>
                <a:gd name="T25" fmla="*/ 46 h 123"/>
                <a:gd name="T26" fmla="*/ 24 w 66"/>
                <a:gd name="T27" fmla="*/ 39 h 123"/>
                <a:gd name="T28" fmla="*/ 20 w 66"/>
                <a:gd name="T29" fmla="*/ 29 h 123"/>
                <a:gd name="T30" fmla="*/ 24 w 66"/>
                <a:gd name="T31" fmla="*/ 29 h 123"/>
                <a:gd name="T32" fmla="*/ 27 w 66"/>
                <a:gd name="T33" fmla="*/ 14 h 123"/>
                <a:gd name="T34" fmla="*/ 33 w 66"/>
                <a:gd name="T35" fmla="*/ 7 h 123"/>
                <a:gd name="T36" fmla="*/ 31 w 66"/>
                <a:gd name="T37" fmla="*/ 2 h 123"/>
                <a:gd name="T38" fmla="*/ 18 w 66"/>
                <a:gd name="T39" fmla="*/ 1 h 123"/>
                <a:gd name="T40" fmla="*/ 15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8" name="AutoShape 478"/>
            <p:cNvSpPr>
              <a:spLocks/>
            </p:cNvSpPr>
            <p:nvPr/>
          </p:nvSpPr>
          <p:spPr bwMode="gray">
            <a:xfrm>
              <a:off x="3257547" y="952660"/>
              <a:ext cx="278892" cy="208956"/>
            </a:xfrm>
            <a:custGeom>
              <a:avLst/>
              <a:gdLst>
                <a:gd name="T0" fmla="*/ 25 w 244"/>
                <a:gd name="T1" fmla="*/ 23 h 186"/>
                <a:gd name="T2" fmla="*/ 12 w 244"/>
                <a:gd name="T3" fmla="*/ 23 h 186"/>
                <a:gd name="T4" fmla="*/ 9 w 244"/>
                <a:gd name="T5" fmla="*/ 21 h 186"/>
                <a:gd name="T6" fmla="*/ 3 w 244"/>
                <a:gd name="T7" fmla="*/ 22 h 186"/>
                <a:gd name="T8" fmla="*/ 3 w 244"/>
                <a:gd name="T9" fmla="*/ 18 h 186"/>
                <a:gd name="T10" fmla="*/ 1 w 244"/>
                <a:gd name="T11" fmla="*/ 15 h 186"/>
                <a:gd name="T12" fmla="*/ 1 w 244"/>
                <a:gd name="T13" fmla="*/ 14 h 186"/>
                <a:gd name="T14" fmla="*/ 0 w 244"/>
                <a:gd name="T15" fmla="*/ 12 h 186"/>
                <a:gd name="T16" fmla="*/ 0 w 244"/>
                <a:gd name="T17" fmla="*/ 6 h 186"/>
                <a:gd name="T18" fmla="*/ 15 w 244"/>
                <a:gd name="T19" fmla="*/ 0 h 186"/>
                <a:gd name="T20" fmla="*/ 28 w 244"/>
                <a:gd name="T21" fmla="*/ 2 h 186"/>
                <a:gd name="T22" fmla="*/ 39 w 244"/>
                <a:gd name="T23" fmla="*/ 3 h 186"/>
                <a:gd name="T24" fmla="*/ 50 w 244"/>
                <a:gd name="T25" fmla="*/ 3 h 186"/>
                <a:gd name="T26" fmla="*/ 61 w 244"/>
                <a:gd name="T27" fmla="*/ 3 h 186"/>
                <a:gd name="T28" fmla="*/ 73 w 244"/>
                <a:gd name="T29" fmla="*/ 4 h 186"/>
                <a:gd name="T30" fmla="*/ 78 w 244"/>
                <a:gd name="T31" fmla="*/ 8 h 186"/>
                <a:gd name="T32" fmla="*/ 105 w 244"/>
                <a:gd name="T33" fmla="*/ 14 h 186"/>
                <a:gd name="T34" fmla="*/ 105 w 244"/>
                <a:gd name="T35" fmla="*/ 15 h 186"/>
                <a:gd name="T36" fmla="*/ 108 w 244"/>
                <a:gd name="T37" fmla="*/ 15 h 186"/>
                <a:gd name="T38" fmla="*/ 122 w 244"/>
                <a:gd name="T39" fmla="*/ 16 h 186"/>
                <a:gd name="T40" fmla="*/ 120 w 244"/>
                <a:gd name="T41" fmla="*/ 24 h 186"/>
                <a:gd name="T42" fmla="*/ 109 w 244"/>
                <a:gd name="T43" fmla="*/ 30 h 186"/>
                <a:gd name="T44" fmla="*/ 98 w 244"/>
                <a:gd name="T45" fmla="*/ 36 h 186"/>
                <a:gd name="T46" fmla="*/ 93 w 244"/>
                <a:gd name="T47" fmla="*/ 45 h 186"/>
                <a:gd name="T48" fmla="*/ 87 w 244"/>
                <a:gd name="T49" fmla="*/ 53 h 186"/>
                <a:gd name="T50" fmla="*/ 91 w 244"/>
                <a:gd name="T51" fmla="*/ 62 h 186"/>
                <a:gd name="T52" fmla="*/ 82 w 244"/>
                <a:gd name="T53" fmla="*/ 73 h 186"/>
                <a:gd name="T54" fmla="*/ 80 w 244"/>
                <a:gd name="T55" fmla="*/ 76 h 186"/>
                <a:gd name="T56" fmla="*/ 72 w 244"/>
                <a:gd name="T57" fmla="*/ 81 h 186"/>
                <a:gd name="T58" fmla="*/ 67 w 244"/>
                <a:gd name="T59" fmla="*/ 86 h 186"/>
                <a:gd name="T60" fmla="*/ 55 w 244"/>
                <a:gd name="T61" fmla="*/ 87 h 186"/>
                <a:gd name="T62" fmla="*/ 43 w 244"/>
                <a:gd name="T63" fmla="*/ 89 h 186"/>
                <a:gd name="T64" fmla="*/ 35 w 244"/>
                <a:gd name="T65" fmla="*/ 93 h 186"/>
                <a:gd name="T66" fmla="*/ 28 w 244"/>
                <a:gd name="T67" fmla="*/ 93 h 186"/>
                <a:gd name="T68" fmla="*/ 25 w 244"/>
                <a:gd name="T69" fmla="*/ 84 h 186"/>
                <a:gd name="T70" fmla="*/ 18 w 244"/>
                <a:gd name="T71" fmla="*/ 81 h 186"/>
                <a:gd name="T72" fmla="*/ 14 w 244"/>
                <a:gd name="T73" fmla="*/ 81 h 186"/>
                <a:gd name="T74" fmla="*/ 14 w 244"/>
                <a:gd name="T75" fmla="*/ 77 h 186"/>
                <a:gd name="T76" fmla="*/ 18 w 244"/>
                <a:gd name="T77" fmla="*/ 70 h 186"/>
                <a:gd name="T78" fmla="*/ 17 w 244"/>
                <a:gd name="T79" fmla="*/ 67 h 186"/>
                <a:gd name="T80" fmla="*/ 18 w 244"/>
                <a:gd name="T81" fmla="*/ 60 h 186"/>
                <a:gd name="T82" fmla="*/ 14 w 244"/>
                <a:gd name="T83" fmla="*/ 50 h 186"/>
                <a:gd name="T84" fmla="*/ 18 w 244"/>
                <a:gd name="T85" fmla="*/ 50 h 186"/>
                <a:gd name="T86" fmla="*/ 22 w 244"/>
                <a:gd name="T87" fmla="*/ 35 h 186"/>
                <a:gd name="T88" fmla="*/ 27 w 244"/>
                <a:gd name="T89" fmla="*/ 28 h 186"/>
                <a:gd name="T90" fmla="*/ 25 w 244"/>
                <a:gd name="T91" fmla="*/ 23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9" name="AutoShape 479"/>
            <p:cNvSpPr>
              <a:spLocks/>
            </p:cNvSpPr>
            <p:nvPr/>
          </p:nvSpPr>
          <p:spPr bwMode="gray">
            <a:xfrm>
              <a:off x="3522723" y="1060509"/>
              <a:ext cx="22860" cy="13481"/>
            </a:xfrm>
            <a:custGeom>
              <a:avLst/>
              <a:gdLst>
                <a:gd name="T0" fmla="*/ 10 w 21"/>
                <a:gd name="T1" fmla="*/ 2 h 12"/>
                <a:gd name="T2" fmla="*/ 5 w 21"/>
                <a:gd name="T3" fmla="*/ 6 h 12"/>
                <a:gd name="T4" fmla="*/ 0 w 21"/>
                <a:gd name="T5" fmla="*/ 3 h 12"/>
                <a:gd name="T6" fmla="*/ 7 w 21"/>
                <a:gd name="T7" fmla="*/ 0 h 12"/>
                <a:gd name="T8" fmla="*/ 10 w 21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0" name="AutoShape 480"/>
            <p:cNvSpPr>
              <a:spLocks/>
            </p:cNvSpPr>
            <p:nvPr/>
          </p:nvSpPr>
          <p:spPr bwMode="gray">
            <a:xfrm>
              <a:off x="596646" y="799875"/>
              <a:ext cx="1364741" cy="667312"/>
            </a:xfrm>
            <a:custGeom>
              <a:avLst/>
              <a:gdLst>
                <a:gd name="T0" fmla="*/ 596 w 1194"/>
                <a:gd name="T1" fmla="*/ 54 h 594"/>
                <a:gd name="T2" fmla="*/ 596 w 1194"/>
                <a:gd name="T3" fmla="*/ 50 h 594"/>
                <a:gd name="T4" fmla="*/ 593 w 1194"/>
                <a:gd name="T5" fmla="*/ 42 h 594"/>
                <a:gd name="T6" fmla="*/ 597 w 1194"/>
                <a:gd name="T7" fmla="*/ 27 h 594"/>
                <a:gd name="T8" fmla="*/ 591 w 1194"/>
                <a:gd name="T9" fmla="*/ 25 h 594"/>
                <a:gd name="T10" fmla="*/ 586 w 1194"/>
                <a:gd name="T11" fmla="*/ 25 h 594"/>
                <a:gd name="T12" fmla="*/ 585 w 1194"/>
                <a:gd name="T13" fmla="*/ 22 h 594"/>
                <a:gd name="T14" fmla="*/ 577 w 1194"/>
                <a:gd name="T15" fmla="*/ 31 h 594"/>
                <a:gd name="T16" fmla="*/ 569 w 1194"/>
                <a:gd name="T17" fmla="*/ 40 h 594"/>
                <a:gd name="T18" fmla="*/ 559 w 1194"/>
                <a:gd name="T19" fmla="*/ 48 h 594"/>
                <a:gd name="T20" fmla="*/ 552 w 1194"/>
                <a:gd name="T21" fmla="*/ 52 h 594"/>
                <a:gd name="T22" fmla="*/ 533 w 1194"/>
                <a:gd name="T23" fmla="*/ 53 h 594"/>
                <a:gd name="T24" fmla="*/ 514 w 1194"/>
                <a:gd name="T25" fmla="*/ 54 h 594"/>
                <a:gd name="T26" fmla="*/ 504 w 1194"/>
                <a:gd name="T27" fmla="*/ 61 h 594"/>
                <a:gd name="T28" fmla="*/ 494 w 1194"/>
                <a:gd name="T29" fmla="*/ 70 h 594"/>
                <a:gd name="T30" fmla="*/ 482 w 1194"/>
                <a:gd name="T31" fmla="*/ 70 h 594"/>
                <a:gd name="T32" fmla="*/ 470 w 1194"/>
                <a:gd name="T33" fmla="*/ 71 h 594"/>
                <a:gd name="T34" fmla="*/ 469 w 1194"/>
                <a:gd name="T35" fmla="*/ 79 h 594"/>
                <a:gd name="T36" fmla="*/ 458 w 1194"/>
                <a:gd name="T37" fmla="*/ 82 h 594"/>
                <a:gd name="T38" fmla="*/ 448 w 1194"/>
                <a:gd name="T39" fmla="*/ 86 h 594"/>
                <a:gd name="T40" fmla="*/ 437 w 1194"/>
                <a:gd name="T41" fmla="*/ 90 h 594"/>
                <a:gd name="T42" fmla="*/ 427 w 1194"/>
                <a:gd name="T43" fmla="*/ 93 h 594"/>
                <a:gd name="T44" fmla="*/ 424 w 1194"/>
                <a:gd name="T45" fmla="*/ 88 h 594"/>
                <a:gd name="T46" fmla="*/ 436 w 1194"/>
                <a:gd name="T47" fmla="*/ 76 h 594"/>
                <a:gd name="T48" fmla="*/ 441 w 1194"/>
                <a:gd name="T49" fmla="*/ 70 h 594"/>
                <a:gd name="T50" fmla="*/ 443 w 1194"/>
                <a:gd name="T51" fmla="*/ 59 h 594"/>
                <a:gd name="T52" fmla="*/ 445 w 1194"/>
                <a:gd name="T53" fmla="*/ 48 h 594"/>
                <a:gd name="T54" fmla="*/ 437 w 1194"/>
                <a:gd name="T55" fmla="*/ 42 h 594"/>
                <a:gd name="T56" fmla="*/ 439 w 1194"/>
                <a:gd name="T57" fmla="*/ 39 h 594"/>
                <a:gd name="T58" fmla="*/ 435 w 1194"/>
                <a:gd name="T59" fmla="*/ 39 h 594"/>
                <a:gd name="T60" fmla="*/ 434 w 1194"/>
                <a:gd name="T61" fmla="*/ 34 h 594"/>
                <a:gd name="T62" fmla="*/ 426 w 1194"/>
                <a:gd name="T63" fmla="*/ 29 h 594"/>
                <a:gd name="T64" fmla="*/ 418 w 1194"/>
                <a:gd name="T65" fmla="*/ 24 h 594"/>
                <a:gd name="T66" fmla="*/ 409 w 1194"/>
                <a:gd name="T67" fmla="*/ 19 h 594"/>
                <a:gd name="T68" fmla="*/ 401 w 1194"/>
                <a:gd name="T69" fmla="*/ 13 h 594"/>
                <a:gd name="T70" fmla="*/ 388 w 1194"/>
                <a:gd name="T71" fmla="*/ 17 h 594"/>
                <a:gd name="T72" fmla="*/ 380 w 1194"/>
                <a:gd name="T73" fmla="*/ 13 h 594"/>
                <a:gd name="T74" fmla="*/ 371 w 1194"/>
                <a:gd name="T75" fmla="*/ 15 h 594"/>
                <a:gd name="T76" fmla="*/ 357 w 1194"/>
                <a:gd name="T77" fmla="*/ 9 h 594"/>
                <a:gd name="T78" fmla="*/ 346 w 1194"/>
                <a:gd name="T79" fmla="*/ 6 h 594"/>
                <a:gd name="T80" fmla="*/ 347 w 1194"/>
                <a:gd name="T81" fmla="*/ 0 h 594"/>
                <a:gd name="T82" fmla="*/ 343 w 1194"/>
                <a:gd name="T83" fmla="*/ 4 h 594"/>
                <a:gd name="T84" fmla="*/ 326 w 1194"/>
                <a:gd name="T85" fmla="*/ 4 h 594"/>
                <a:gd name="T86" fmla="*/ 310 w 1194"/>
                <a:gd name="T87" fmla="*/ 4 h 594"/>
                <a:gd name="T88" fmla="*/ 294 w 1194"/>
                <a:gd name="T89" fmla="*/ 4 h 594"/>
                <a:gd name="T90" fmla="*/ 278 w 1194"/>
                <a:gd name="T91" fmla="*/ 4 h 594"/>
                <a:gd name="T92" fmla="*/ 261 w 1194"/>
                <a:gd name="T93" fmla="*/ 4 h 594"/>
                <a:gd name="T94" fmla="*/ 244 w 1194"/>
                <a:gd name="T95" fmla="*/ 4 h 594"/>
                <a:gd name="T96" fmla="*/ 227 w 1194"/>
                <a:gd name="T97" fmla="*/ 4 h 594"/>
                <a:gd name="T98" fmla="*/ 211 w 1194"/>
                <a:gd name="T99" fmla="*/ 4 h 594"/>
                <a:gd name="T100" fmla="*/ 194 w 1194"/>
                <a:gd name="T101" fmla="*/ 4 h 594"/>
                <a:gd name="T102" fmla="*/ 178 w 1194"/>
                <a:gd name="T103" fmla="*/ 4 h 594"/>
                <a:gd name="T104" fmla="*/ 161 w 1194"/>
                <a:gd name="T105" fmla="*/ 4 h 594"/>
                <a:gd name="T106" fmla="*/ 145 w 1194"/>
                <a:gd name="T107" fmla="*/ 4 h 594"/>
                <a:gd name="T108" fmla="*/ 129 w 1194"/>
                <a:gd name="T109" fmla="*/ 4 h 594"/>
                <a:gd name="T110" fmla="*/ 111 w 1194"/>
                <a:gd name="T111" fmla="*/ 4 h 594"/>
                <a:gd name="T112" fmla="*/ 95 w 1194"/>
                <a:gd name="T113" fmla="*/ 4 h 594"/>
                <a:gd name="T114" fmla="*/ 78 w 1194"/>
                <a:gd name="T115" fmla="*/ 4 h 594"/>
                <a:gd name="T116" fmla="*/ 75 w 1194"/>
                <a:gd name="T117" fmla="*/ 14 h 594"/>
                <a:gd name="T118" fmla="*/ 71 w 1194"/>
                <a:gd name="T119" fmla="*/ 24 h 594"/>
                <a:gd name="T120" fmla="*/ 62 w 1194"/>
                <a:gd name="T121" fmla="*/ 27 h 594"/>
                <a:gd name="T122" fmla="*/ 65 w 1194"/>
                <a:gd name="T123" fmla="*/ 24 h 594"/>
                <a:gd name="T124" fmla="*/ 65 w 1194"/>
                <a:gd name="T125" fmla="*/ 26 h 594"/>
                <a:gd name="T126" fmla="*/ 73 w 1194"/>
                <a:gd name="T127" fmla="*/ 17 h 5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94"/>
                <a:gd name="T193" fmla="*/ 0 h 594"/>
                <a:gd name="T194" fmla="*/ 1194 w 1194"/>
                <a:gd name="T195" fmla="*/ 594 h 5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1" name="AutoShape 481"/>
            <p:cNvSpPr>
              <a:spLocks/>
            </p:cNvSpPr>
            <p:nvPr/>
          </p:nvSpPr>
          <p:spPr bwMode="gray">
            <a:xfrm>
              <a:off x="45720" y="244906"/>
              <a:ext cx="868679" cy="408925"/>
            </a:xfrm>
            <a:custGeom>
              <a:avLst/>
              <a:gdLst>
                <a:gd name="T0" fmla="*/ 308 w 760"/>
                <a:gd name="T1" fmla="*/ 176 h 365"/>
                <a:gd name="T2" fmla="*/ 315 w 760"/>
                <a:gd name="T3" fmla="*/ 169 h 365"/>
                <a:gd name="T4" fmla="*/ 310 w 760"/>
                <a:gd name="T5" fmla="*/ 164 h 365"/>
                <a:gd name="T6" fmla="*/ 306 w 760"/>
                <a:gd name="T7" fmla="*/ 158 h 365"/>
                <a:gd name="T8" fmla="*/ 308 w 760"/>
                <a:gd name="T9" fmla="*/ 147 h 365"/>
                <a:gd name="T10" fmla="*/ 310 w 760"/>
                <a:gd name="T11" fmla="*/ 137 h 365"/>
                <a:gd name="T12" fmla="*/ 307 w 760"/>
                <a:gd name="T13" fmla="*/ 125 h 365"/>
                <a:gd name="T14" fmla="*/ 295 w 760"/>
                <a:gd name="T15" fmla="*/ 128 h 365"/>
                <a:gd name="T16" fmla="*/ 288 w 760"/>
                <a:gd name="T17" fmla="*/ 132 h 365"/>
                <a:gd name="T18" fmla="*/ 280 w 760"/>
                <a:gd name="T19" fmla="*/ 135 h 365"/>
                <a:gd name="T20" fmla="*/ 280 w 760"/>
                <a:gd name="T21" fmla="*/ 123 h 365"/>
                <a:gd name="T22" fmla="*/ 277 w 760"/>
                <a:gd name="T23" fmla="*/ 121 h 365"/>
                <a:gd name="T24" fmla="*/ 282 w 760"/>
                <a:gd name="T25" fmla="*/ 118 h 365"/>
                <a:gd name="T26" fmla="*/ 264 w 760"/>
                <a:gd name="T27" fmla="*/ 119 h 365"/>
                <a:gd name="T28" fmla="*/ 279 w 760"/>
                <a:gd name="T29" fmla="*/ 105 h 365"/>
                <a:gd name="T30" fmla="*/ 292 w 760"/>
                <a:gd name="T31" fmla="*/ 93 h 365"/>
                <a:gd name="T32" fmla="*/ 307 w 760"/>
                <a:gd name="T33" fmla="*/ 80 h 365"/>
                <a:gd name="T34" fmla="*/ 321 w 760"/>
                <a:gd name="T35" fmla="*/ 66 h 365"/>
                <a:gd name="T36" fmla="*/ 336 w 760"/>
                <a:gd name="T37" fmla="*/ 54 h 365"/>
                <a:gd name="T38" fmla="*/ 350 w 760"/>
                <a:gd name="T39" fmla="*/ 42 h 365"/>
                <a:gd name="T40" fmla="*/ 365 w 760"/>
                <a:gd name="T41" fmla="*/ 29 h 365"/>
                <a:gd name="T42" fmla="*/ 380 w 760"/>
                <a:gd name="T43" fmla="*/ 17 h 365"/>
                <a:gd name="T44" fmla="*/ 361 w 760"/>
                <a:gd name="T45" fmla="*/ 12 h 365"/>
                <a:gd name="T46" fmla="*/ 345 w 760"/>
                <a:gd name="T47" fmla="*/ 11 h 365"/>
                <a:gd name="T48" fmla="*/ 328 w 760"/>
                <a:gd name="T49" fmla="*/ 9 h 365"/>
                <a:gd name="T50" fmla="*/ 306 w 760"/>
                <a:gd name="T51" fmla="*/ 8 h 365"/>
                <a:gd name="T52" fmla="*/ 304 w 760"/>
                <a:gd name="T53" fmla="*/ 6 h 365"/>
                <a:gd name="T54" fmla="*/ 296 w 760"/>
                <a:gd name="T55" fmla="*/ 4 h 365"/>
                <a:gd name="T56" fmla="*/ 291 w 760"/>
                <a:gd name="T57" fmla="*/ 4 h 365"/>
                <a:gd name="T58" fmla="*/ 289 w 760"/>
                <a:gd name="T59" fmla="*/ 3 h 365"/>
                <a:gd name="T60" fmla="*/ 280 w 760"/>
                <a:gd name="T61" fmla="*/ 4 h 365"/>
                <a:gd name="T62" fmla="*/ 286 w 760"/>
                <a:gd name="T63" fmla="*/ 1 h 365"/>
                <a:gd name="T64" fmla="*/ 280 w 760"/>
                <a:gd name="T65" fmla="*/ 0 h 365"/>
                <a:gd name="T66" fmla="*/ 258 w 760"/>
                <a:gd name="T67" fmla="*/ 5 h 365"/>
                <a:gd name="T68" fmla="*/ 253 w 760"/>
                <a:gd name="T69" fmla="*/ 5 h 365"/>
                <a:gd name="T70" fmla="*/ 245 w 760"/>
                <a:gd name="T71" fmla="*/ 6 h 365"/>
                <a:gd name="T72" fmla="*/ 244 w 760"/>
                <a:gd name="T73" fmla="*/ 8 h 365"/>
                <a:gd name="T74" fmla="*/ 239 w 760"/>
                <a:gd name="T75" fmla="*/ 11 h 365"/>
                <a:gd name="T76" fmla="*/ 242 w 760"/>
                <a:gd name="T77" fmla="*/ 7 h 365"/>
                <a:gd name="T78" fmla="*/ 224 w 760"/>
                <a:gd name="T79" fmla="*/ 11 h 365"/>
                <a:gd name="T80" fmla="*/ 204 w 760"/>
                <a:gd name="T81" fmla="*/ 18 h 365"/>
                <a:gd name="T82" fmla="*/ 185 w 760"/>
                <a:gd name="T83" fmla="*/ 24 h 365"/>
                <a:gd name="T84" fmla="*/ 169 w 760"/>
                <a:gd name="T85" fmla="*/ 25 h 365"/>
                <a:gd name="T86" fmla="*/ 159 w 760"/>
                <a:gd name="T87" fmla="*/ 30 h 365"/>
                <a:gd name="T88" fmla="*/ 166 w 760"/>
                <a:gd name="T89" fmla="*/ 41 h 365"/>
                <a:gd name="T90" fmla="*/ 163 w 760"/>
                <a:gd name="T91" fmla="*/ 44 h 365"/>
                <a:gd name="T92" fmla="*/ 176 w 760"/>
                <a:gd name="T93" fmla="*/ 46 h 365"/>
                <a:gd name="T94" fmla="*/ 172 w 760"/>
                <a:gd name="T95" fmla="*/ 50 h 365"/>
                <a:gd name="T96" fmla="*/ 183 w 760"/>
                <a:gd name="T97" fmla="*/ 50 h 365"/>
                <a:gd name="T98" fmla="*/ 169 w 760"/>
                <a:gd name="T99" fmla="*/ 50 h 365"/>
                <a:gd name="T100" fmla="*/ 169 w 760"/>
                <a:gd name="T101" fmla="*/ 46 h 365"/>
                <a:gd name="T102" fmla="*/ 166 w 760"/>
                <a:gd name="T103" fmla="*/ 52 h 365"/>
                <a:gd name="T104" fmla="*/ 171 w 760"/>
                <a:gd name="T105" fmla="*/ 54 h 365"/>
                <a:gd name="T106" fmla="*/ 164 w 760"/>
                <a:gd name="T107" fmla="*/ 55 h 365"/>
                <a:gd name="T108" fmla="*/ 145 w 760"/>
                <a:gd name="T109" fmla="*/ 53 h 365"/>
                <a:gd name="T110" fmla="*/ 153 w 760"/>
                <a:gd name="T111" fmla="*/ 49 h 365"/>
                <a:gd name="T112" fmla="*/ 132 w 760"/>
                <a:gd name="T113" fmla="*/ 53 h 365"/>
                <a:gd name="T114" fmla="*/ 104 w 760"/>
                <a:gd name="T115" fmla="*/ 60 h 365"/>
                <a:gd name="T116" fmla="*/ 113 w 760"/>
                <a:gd name="T117" fmla="*/ 63 h 365"/>
                <a:gd name="T118" fmla="*/ 107 w 760"/>
                <a:gd name="T119" fmla="*/ 65 h 365"/>
                <a:gd name="T120" fmla="*/ 105 w 760"/>
                <a:gd name="T121" fmla="*/ 71 h 365"/>
                <a:gd name="T122" fmla="*/ 129 w 760"/>
                <a:gd name="T123" fmla="*/ 71 h 365"/>
                <a:gd name="T124" fmla="*/ 132 w 760"/>
                <a:gd name="T125" fmla="*/ 73 h 365"/>
                <a:gd name="T126" fmla="*/ 152 w 760"/>
                <a:gd name="T127" fmla="*/ 67 h 3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0"/>
                <a:gd name="T193" fmla="*/ 0 h 365"/>
                <a:gd name="T194" fmla="*/ 760 w 760"/>
                <a:gd name="T195" fmla="*/ 365 h 3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2" name="AutoShape 482"/>
            <p:cNvSpPr>
              <a:spLocks/>
            </p:cNvSpPr>
            <p:nvPr/>
          </p:nvSpPr>
          <p:spPr bwMode="gray">
            <a:xfrm>
              <a:off x="290322" y="570697"/>
              <a:ext cx="61722" cy="33703"/>
            </a:xfrm>
            <a:custGeom>
              <a:avLst/>
              <a:gdLst>
                <a:gd name="T0" fmla="*/ 27 w 54"/>
                <a:gd name="T1" fmla="*/ 4 h 30"/>
                <a:gd name="T2" fmla="*/ 25 w 54"/>
                <a:gd name="T3" fmla="*/ 4 h 30"/>
                <a:gd name="T4" fmla="*/ 26 w 54"/>
                <a:gd name="T5" fmla="*/ 1 h 30"/>
                <a:gd name="T6" fmla="*/ 25 w 54"/>
                <a:gd name="T7" fmla="*/ 1 h 30"/>
                <a:gd name="T8" fmla="*/ 22 w 54"/>
                <a:gd name="T9" fmla="*/ 0 h 30"/>
                <a:gd name="T10" fmla="*/ 20 w 54"/>
                <a:gd name="T11" fmla="*/ 2 h 30"/>
                <a:gd name="T12" fmla="*/ 17 w 54"/>
                <a:gd name="T13" fmla="*/ 2 h 30"/>
                <a:gd name="T14" fmla="*/ 13 w 54"/>
                <a:gd name="T15" fmla="*/ 3 h 30"/>
                <a:gd name="T16" fmla="*/ 9 w 54"/>
                <a:gd name="T17" fmla="*/ 8 h 30"/>
                <a:gd name="T18" fmla="*/ 8 w 54"/>
                <a:gd name="T19" fmla="*/ 4 h 30"/>
                <a:gd name="T20" fmla="*/ 1 w 54"/>
                <a:gd name="T21" fmla="*/ 8 h 30"/>
                <a:gd name="T22" fmla="*/ 1 w 54"/>
                <a:gd name="T23" fmla="*/ 13 h 30"/>
                <a:gd name="T24" fmla="*/ 2 w 54"/>
                <a:gd name="T25" fmla="*/ 10 h 30"/>
                <a:gd name="T26" fmla="*/ 5 w 54"/>
                <a:gd name="T27" fmla="*/ 11 h 30"/>
                <a:gd name="T28" fmla="*/ 0 w 54"/>
                <a:gd name="T29" fmla="*/ 15 h 30"/>
                <a:gd name="T30" fmla="*/ 6 w 54"/>
                <a:gd name="T31" fmla="*/ 11 h 30"/>
                <a:gd name="T32" fmla="*/ 17 w 54"/>
                <a:gd name="T33" fmla="*/ 8 h 30"/>
                <a:gd name="T34" fmla="*/ 20 w 54"/>
                <a:gd name="T35" fmla="*/ 6 h 30"/>
                <a:gd name="T36" fmla="*/ 27 w 54"/>
                <a:gd name="T37" fmla="*/ 4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0"/>
                <a:gd name="T59" fmla="*/ 54 w 5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0">
                  <a:moveTo>
                    <a:pt x="54" y="8"/>
                  </a:moveTo>
                  <a:lnTo>
                    <a:pt x="49" y="7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5" y="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2" y="16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9" y="21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54" y="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3" name="AutoShape 484"/>
            <p:cNvSpPr>
              <a:spLocks/>
            </p:cNvSpPr>
            <p:nvPr/>
          </p:nvSpPr>
          <p:spPr bwMode="gray">
            <a:xfrm>
              <a:off x="144018" y="426900"/>
              <a:ext cx="50292" cy="15728"/>
            </a:xfrm>
            <a:custGeom>
              <a:avLst/>
              <a:gdLst>
                <a:gd name="T0" fmla="*/ 22 w 46"/>
                <a:gd name="T1" fmla="*/ 4 h 16"/>
                <a:gd name="T2" fmla="*/ 11 w 46"/>
                <a:gd name="T3" fmla="*/ 7 h 16"/>
                <a:gd name="T4" fmla="*/ 7 w 46"/>
                <a:gd name="T5" fmla="*/ 3 h 16"/>
                <a:gd name="T6" fmla="*/ 8 w 46"/>
                <a:gd name="T7" fmla="*/ 5 h 16"/>
                <a:gd name="T8" fmla="*/ 0 w 46"/>
                <a:gd name="T9" fmla="*/ 4 h 16"/>
                <a:gd name="T10" fmla="*/ 2 w 46"/>
                <a:gd name="T11" fmla="*/ 0 h 16"/>
                <a:gd name="T12" fmla="*/ 11 w 46"/>
                <a:gd name="T13" fmla="*/ 0 h 16"/>
                <a:gd name="T14" fmla="*/ 22 w 46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6"/>
                <a:gd name="T26" fmla="*/ 46 w 4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6">
                  <a:moveTo>
                    <a:pt x="46" y="9"/>
                  </a:moveTo>
                  <a:lnTo>
                    <a:pt x="22" y="16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5" y="1"/>
                  </a:lnTo>
                  <a:lnTo>
                    <a:pt x="24" y="0"/>
                  </a:lnTo>
                  <a:lnTo>
                    <a:pt x="46" y="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4" name="AutoShape 485"/>
            <p:cNvSpPr>
              <a:spLocks/>
            </p:cNvSpPr>
            <p:nvPr/>
          </p:nvSpPr>
          <p:spPr bwMode="gray">
            <a:xfrm>
              <a:off x="681228" y="613387"/>
              <a:ext cx="27432" cy="42690"/>
            </a:xfrm>
            <a:custGeom>
              <a:avLst/>
              <a:gdLst>
                <a:gd name="T0" fmla="*/ 7 w 24"/>
                <a:gd name="T1" fmla="*/ 18 h 38"/>
                <a:gd name="T2" fmla="*/ 6 w 24"/>
                <a:gd name="T3" fmla="*/ 19 h 38"/>
                <a:gd name="T4" fmla="*/ 5 w 24"/>
                <a:gd name="T5" fmla="*/ 15 h 38"/>
                <a:gd name="T6" fmla="*/ 0 w 24"/>
                <a:gd name="T7" fmla="*/ 12 h 38"/>
                <a:gd name="T8" fmla="*/ 4 w 24"/>
                <a:gd name="T9" fmla="*/ 11 h 38"/>
                <a:gd name="T10" fmla="*/ 6 w 24"/>
                <a:gd name="T11" fmla="*/ 9 h 38"/>
                <a:gd name="T12" fmla="*/ 3 w 24"/>
                <a:gd name="T13" fmla="*/ 9 h 38"/>
                <a:gd name="T14" fmla="*/ 7 w 24"/>
                <a:gd name="T15" fmla="*/ 5 h 38"/>
                <a:gd name="T16" fmla="*/ 6 w 24"/>
                <a:gd name="T17" fmla="*/ 2 h 38"/>
                <a:gd name="T18" fmla="*/ 10 w 24"/>
                <a:gd name="T19" fmla="*/ 0 h 38"/>
                <a:gd name="T20" fmla="*/ 12 w 24"/>
                <a:gd name="T21" fmla="*/ 10 h 38"/>
                <a:gd name="T22" fmla="*/ 10 w 24"/>
                <a:gd name="T23" fmla="*/ 9 h 38"/>
                <a:gd name="T24" fmla="*/ 10 w 24"/>
                <a:gd name="T25" fmla="*/ 11 h 38"/>
                <a:gd name="T26" fmla="*/ 7 w 24"/>
                <a:gd name="T27" fmla="*/ 1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14" y="36"/>
                  </a:moveTo>
                  <a:lnTo>
                    <a:pt x="11" y="38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8" y="23"/>
                  </a:lnTo>
                  <a:lnTo>
                    <a:pt x="13" y="17"/>
                  </a:lnTo>
                  <a:lnTo>
                    <a:pt x="6" y="18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4" y="19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4" y="3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5" name="AutoShape 486"/>
            <p:cNvSpPr>
              <a:spLocks/>
            </p:cNvSpPr>
            <p:nvPr/>
          </p:nvSpPr>
          <p:spPr bwMode="gray">
            <a:xfrm>
              <a:off x="699516" y="563957"/>
              <a:ext cx="27432" cy="31456"/>
            </a:xfrm>
            <a:custGeom>
              <a:avLst/>
              <a:gdLst>
                <a:gd name="T0" fmla="*/ 12 w 25"/>
                <a:gd name="T1" fmla="*/ 7 h 28"/>
                <a:gd name="T2" fmla="*/ 9 w 25"/>
                <a:gd name="T3" fmla="*/ 9 h 28"/>
                <a:gd name="T4" fmla="*/ 0 w 25"/>
                <a:gd name="T5" fmla="*/ 14 h 28"/>
                <a:gd name="T6" fmla="*/ 2 w 25"/>
                <a:gd name="T7" fmla="*/ 11 h 28"/>
                <a:gd name="T8" fmla="*/ 9 w 25"/>
                <a:gd name="T9" fmla="*/ 0 h 28"/>
                <a:gd name="T10" fmla="*/ 12 w 25"/>
                <a:gd name="T11" fmla="*/ 1 h 28"/>
                <a:gd name="T12" fmla="*/ 12 w 25"/>
                <a:gd name="T13" fmla="*/ 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24" y="15"/>
                  </a:moveTo>
                  <a:lnTo>
                    <a:pt x="18" y="18"/>
                  </a:lnTo>
                  <a:lnTo>
                    <a:pt x="0" y="28"/>
                  </a:lnTo>
                  <a:lnTo>
                    <a:pt x="5" y="2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6" name="AutoShape 487"/>
            <p:cNvSpPr>
              <a:spLocks/>
            </p:cNvSpPr>
            <p:nvPr/>
          </p:nvSpPr>
          <p:spPr bwMode="gray">
            <a:xfrm>
              <a:off x="0" y="647090"/>
              <a:ext cx="41148" cy="15728"/>
            </a:xfrm>
            <a:custGeom>
              <a:avLst/>
              <a:gdLst>
                <a:gd name="T0" fmla="*/ 18 w 36"/>
                <a:gd name="T1" fmla="*/ 5 h 13"/>
                <a:gd name="T2" fmla="*/ 14 w 36"/>
                <a:gd name="T3" fmla="*/ 0 h 13"/>
                <a:gd name="T4" fmla="*/ 0 w 36"/>
                <a:gd name="T5" fmla="*/ 6 h 13"/>
                <a:gd name="T6" fmla="*/ 5 w 36"/>
                <a:gd name="T7" fmla="*/ 7 h 13"/>
                <a:gd name="T8" fmla="*/ 18 w 36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36" y="10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6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7" name="AutoShape 488"/>
            <p:cNvSpPr>
              <a:spLocks/>
            </p:cNvSpPr>
            <p:nvPr/>
          </p:nvSpPr>
          <p:spPr bwMode="gray">
            <a:xfrm>
              <a:off x="118872" y="510033"/>
              <a:ext cx="32004" cy="11234"/>
            </a:xfrm>
            <a:custGeom>
              <a:avLst/>
              <a:gdLst>
                <a:gd name="T0" fmla="*/ 14 w 27"/>
                <a:gd name="T1" fmla="*/ 4 h 10"/>
                <a:gd name="T2" fmla="*/ 8 w 27"/>
                <a:gd name="T3" fmla="*/ 5 h 10"/>
                <a:gd name="T4" fmla="*/ 0 w 27"/>
                <a:gd name="T5" fmla="*/ 3 h 10"/>
                <a:gd name="T6" fmla="*/ 14 w 27"/>
                <a:gd name="T7" fmla="*/ 0 h 10"/>
                <a:gd name="T8" fmla="*/ 14 w 2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27" y="8"/>
                  </a:moveTo>
                  <a:lnTo>
                    <a:pt x="16" y="10"/>
                  </a:lnTo>
                  <a:lnTo>
                    <a:pt x="0" y="6"/>
                  </a:lnTo>
                  <a:lnTo>
                    <a:pt x="27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8" name="AutoShape 489"/>
            <p:cNvSpPr>
              <a:spLocks/>
            </p:cNvSpPr>
            <p:nvPr/>
          </p:nvSpPr>
          <p:spPr bwMode="gray">
            <a:xfrm>
              <a:off x="681228" y="563957"/>
              <a:ext cx="27432" cy="20222"/>
            </a:xfrm>
            <a:custGeom>
              <a:avLst/>
              <a:gdLst>
                <a:gd name="T0" fmla="*/ 10 w 24"/>
                <a:gd name="T1" fmla="*/ 9 h 19"/>
                <a:gd name="T2" fmla="*/ 8 w 24"/>
                <a:gd name="T3" fmla="*/ 6 h 19"/>
                <a:gd name="T4" fmla="*/ 5 w 24"/>
                <a:gd name="T5" fmla="*/ 3 h 19"/>
                <a:gd name="T6" fmla="*/ 12 w 24"/>
                <a:gd name="T7" fmla="*/ 5 h 19"/>
                <a:gd name="T8" fmla="*/ 11 w 24"/>
                <a:gd name="T9" fmla="*/ 3 h 19"/>
                <a:gd name="T10" fmla="*/ 7 w 24"/>
                <a:gd name="T11" fmla="*/ 3 h 19"/>
                <a:gd name="T12" fmla="*/ 10 w 24"/>
                <a:gd name="T13" fmla="*/ 0 h 19"/>
                <a:gd name="T14" fmla="*/ 4 w 24"/>
                <a:gd name="T15" fmla="*/ 2 h 19"/>
                <a:gd name="T16" fmla="*/ 3 w 24"/>
                <a:gd name="T17" fmla="*/ 4 h 19"/>
                <a:gd name="T18" fmla="*/ 0 w 24"/>
                <a:gd name="T19" fmla="*/ 4 h 19"/>
                <a:gd name="T20" fmla="*/ 2 w 24"/>
                <a:gd name="T21" fmla="*/ 9 h 19"/>
                <a:gd name="T22" fmla="*/ 4 w 24"/>
                <a:gd name="T23" fmla="*/ 6 h 19"/>
                <a:gd name="T24" fmla="*/ 10 w 24"/>
                <a:gd name="T25" fmla="*/ 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19" y="18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9" name="AutoShape 490"/>
            <p:cNvSpPr>
              <a:spLocks/>
            </p:cNvSpPr>
            <p:nvPr/>
          </p:nvSpPr>
          <p:spPr bwMode="gray">
            <a:xfrm>
              <a:off x="676656" y="584178"/>
              <a:ext cx="18288" cy="31456"/>
            </a:xfrm>
            <a:custGeom>
              <a:avLst/>
              <a:gdLst>
                <a:gd name="T0" fmla="*/ 0 w 17"/>
                <a:gd name="T1" fmla="*/ 14 h 28"/>
                <a:gd name="T2" fmla="*/ 8 w 17"/>
                <a:gd name="T3" fmla="*/ 0 h 28"/>
                <a:gd name="T4" fmla="*/ 2 w 17"/>
                <a:gd name="T5" fmla="*/ 3 h 28"/>
                <a:gd name="T6" fmla="*/ 0 w 17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8"/>
                  </a:moveTo>
                  <a:lnTo>
                    <a:pt x="17" y="0"/>
                  </a:lnTo>
                  <a:lnTo>
                    <a:pt x="5" y="6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0" name="AutoShape 491"/>
            <p:cNvSpPr>
              <a:spLocks/>
            </p:cNvSpPr>
            <p:nvPr/>
          </p:nvSpPr>
          <p:spPr bwMode="gray">
            <a:xfrm>
              <a:off x="706374" y="595413"/>
              <a:ext cx="18288" cy="15728"/>
            </a:xfrm>
            <a:custGeom>
              <a:avLst/>
              <a:gdLst>
                <a:gd name="T0" fmla="*/ 7 w 17"/>
                <a:gd name="T1" fmla="*/ 5 h 15"/>
                <a:gd name="T2" fmla="*/ 8 w 17"/>
                <a:gd name="T3" fmla="*/ 3 h 15"/>
                <a:gd name="T4" fmla="*/ 3 w 17"/>
                <a:gd name="T5" fmla="*/ 0 h 15"/>
                <a:gd name="T6" fmla="*/ 0 w 17"/>
                <a:gd name="T7" fmla="*/ 5 h 15"/>
                <a:gd name="T8" fmla="*/ 3 w 17"/>
                <a:gd name="T9" fmla="*/ 7 h 15"/>
                <a:gd name="T10" fmla="*/ 5 w 17"/>
                <a:gd name="T11" fmla="*/ 4 h 15"/>
                <a:gd name="T12" fmla="*/ 7 w 17"/>
                <a:gd name="T13" fmla="*/ 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15" y="10"/>
                  </a:moveTo>
                  <a:lnTo>
                    <a:pt x="17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1" name="AutoShape 492"/>
            <p:cNvSpPr>
              <a:spLocks/>
            </p:cNvSpPr>
            <p:nvPr/>
          </p:nvSpPr>
          <p:spPr bwMode="gray">
            <a:xfrm>
              <a:off x="685800" y="602153"/>
              <a:ext cx="18288" cy="15728"/>
            </a:xfrm>
            <a:custGeom>
              <a:avLst/>
              <a:gdLst>
                <a:gd name="T0" fmla="*/ 8 w 16"/>
                <a:gd name="T1" fmla="*/ 2 h 15"/>
                <a:gd name="T2" fmla="*/ 0 w 16"/>
                <a:gd name="T3" fmla="*/ 7 h 15"/>
                <a:gd name="T4" fmla="*/ 4 w 16"/>
                <a:gd name="T5" fmla="*/ 0 h 15"/>
                <a:gd name="T6" fmla="*/ 8 w 1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2" name="AutoShape 494"/>
            <p:cNvSpPr>
              <a:spLocks/>
            </p:cNvSpPr>
            <p:nvPr/>
          </p:nvSpPr>
          <p:spPr bwMode="gray">
            <a:xfrm>
              <a:off x="1760219" y="1026806"/>
              <a:ext cx="54864" cy="11234"/>
            </a:xfrm>
            <a:custGeom>
              <a:avLst/>
              <a:gdLst>
                <a:gd name="T0" fmla="*/ 24 w 47"/>
                <a:gd name="T1" fmla="*/ 0 h 11"/>
                <a:gd name="T2" fmla="*/ 17 w 47"/>
                <a:gd name="T3" fmla="*/ 2 h 11"/>
                <a:gd name="T4" fmla="*/ 18 w 47"/>
                <a:gd name="T5" fmla="*/ 0 h 11"/>
                <a:gd name="T6" fmla="*/ 0 w 47"/>
                <a:gd name="T7" fmla="*/ 5 h 11"/>
                <a:gd name="T8" fmla="*/ 12 w 47"/>
                <a:gd name="T9" fmla="*/ 3 h 11"/>
                <a:gd name="T10" fmla="*/ 24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3" name="AutoShape 497"/>
            <p:cNvSpPr>
              <a:spLocks/>
            </p:cNvSpPr>
            <p:nvPr/>
          </p:nvSpPr>
          <p:spPr bwMode="gray">
            <a:xfrm>
              <a:off x="3044949" y="1399782"/>
              <a:ext cx="210312" cy="190981"/>
            </a:xfrm>
            <a:custGeom>
              <a:avLst/>
              <a:gdLst>
                <a:gd name="T0" fmla="*/ 2 w 183"/>
                <a:gd name="T1" fmla="*/ 79 h 170"/>
                <a:gd name="T2" fmla="*/ 0 w 183"/>
                <a:gd name="T3" fmla="*/ 85 h 170"/>
                <a:gd name="T4" fmla="*/ 1 w 183"/>
                <a:gd name="T5" fmla="*/ 79 h 170"/>
                <a:gd name="T6" fmla="*/ 8 w 183"/>
                <a:gd name="T7" fmla="*/ 63 h 170"/>
                <a:gd name="T8" fmla="*/ 15 w 183"/>
                <a:gd name="T9" fmla="*/ 48 h 170"/>
                <a:gd name="T10" fmla="*/ 13 w 183"/>
                <a:gd name="T11" fmla="*/ 49 h 170"/>
                <a:gd name="T12" fmla="*/ 22 w 183"/>
                <a:gd name="T13" fmla="*/ 40 h 170"/>
                <a:gd name="T14" fmla="*/ 25 w 183"/>
                <a:gd name="T15" fmla="*/ 30 h 170"/>
                <a:gd name="T16" fmla="*/ 30 w 183"/>
                <a:gd name="T17" fmla="*/ 20 h 170"/>
                <a:gd name="T18" fmla="*/ 38 w 183"/>
                <a:gd name="T19" fmla="*/ 12 h 170"/>
                <a:gd name="T20" fmla="*/ 44 w 183"/>
                <a:gd name="T21" fmla="*/ 0 h 170"/>
                <a:gd name="T22" fmla="*/ 56 w 183"/>
                <a:gd name="T23" fmla="*/ 0 h 170"/>
                <a:gd name="T24" fmla="*/ 68 w 183"/>
                <a:gd name="T25" fmla="*/ 0 h 170"/>
                <a:gd name="T26" fmla="*/ 80 w 183"/>
                <a:gd name="T27" fmla="*/ 0 h 170"/>
                <a:gd name="T28" fmla="*/ 92 w 183"/>
                <a:gd name="T29" fmla="*/ 0 h 170"/>
                <a:gd name="T30" fmla="*/ 92 w 183"/>
                <a:gd name="T31" fmla="*/ 5 h 170"/>
                <a:gd name="T32" fmla="*/ 91 w 183"/>
                <a:gd name="T33" fmla="*/ 20 h 170"/>
                <a:gd name="T34" fmla="*/ 83 w 183"/>
                <a:gd name="T35" fmla="*/ 20 h 170"/>
                <a:gd name="T36" fmla="*/ 74 w 183"/>
                <a:gd name="T37" fmla="*/ 20 h 170"/>
                <a:gd name="T38" fmla="*/ 65 w 183"/>
                <a:gd name="T39" fmla="*/ 20 h 170"/>
                <a:gd name="T40" fmla="*/ 56 w 183"/>
                <a:gd name="T41" fmla="*/ 20 h 170"/>
                <a:gd name="T42" fmla="*/ 55 w 183"/>
                <a:gd name="T43" fmla="*/ 37 h 170"/>
                <a:gd name="T44" fmla="*/ 55 w 183"/>
                <a:gd name="T45" fmla="*/ 52 h 170"/>
                <a:gd name="T46" fmla="*/ 45 w 183"/>
                <a:gd name="T47" fmla="*/ 57 h 170"/>
                <a:gd name="T48" fmla="*/ 45 w 183"/>
                <a:gd name="T49" fmla="*/ 68 h 170"/>
                <a:gd name="T50" fmla="*/ 44 w 183"/>
                <a:gd name="T51" fmla="*/ 79 h 170"/>
                <a:gd name="T52" fmla="*/ 34 w 183"/>
                <a:gd name="T53" fmla="*/ 79 h 170"/>
                <a:gd name="T54" fmla="*/ 23 w 183"/>
                <a:gd name="T55" fmla="*/ 79 h 170"/>
                <a:gd name="T56" fmla="*/ 12 w 183"/>
                <a:gd name="T57" fmla="*/ 79 h 170"/>
                <a:gd name="T58" fmla="*/ 2 w 183"/>
                <a:gd name="T59" fmla="*/ 79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rgbClr val="3A5F2B"/>
                </a:solidFill>
                <a:latin typeface="Gill Sans MT" panose="020B0502020104020203" pitchFamily="34" charset="0"/>
              </a:rPr>
              <a:t>NÚMERO DE PROJETOS SETORIAIS DA APEX-BRASIL EM </a:t>
            </a:r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2015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0" name="Elipse 509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/>
          </a:p>
        </p:txBody>
      </p:sp>
      <p:sp>
        <p:nvSpPr>
          <p:cNvPr id="495" name="Retângulo 494"/>
          <p:cNvSpPr/>
          <p:nvPr/>
        </p:nvSpPr>
        <p:spPr>
          <a:xfrm>
            <a:off x="1032100" y="2260734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EUA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57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96" name="Retângulo 495"/>
          <p:cNvSpPr/>
          <p:nvPr/>
        </p:nvSpPr>
        <p:spPr>
          <a:xfrm>
            <a:off x="1425530" y="1416743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Canadá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12</a:t>
            </a:r>
          </a:p>
        </p:txBody>
      </p:sp>
      <p:sp>
        <p:nvSpPr>
          <p:cNvPr id="497" name="Retângulo 496"/>
          <p:cNvSpPr/>
          <p:nvPr/>
        </p:nvSpPr>
        <p:spPr>
          <a:xfrm>
            <a:off x="1040885" y="293953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México</a:t>
            </a:r>
          </a:p>
          <a:p>
            <a:pPr algn="ctr"/>
            <a:r>
              <a:rPr lang="pt-BR" sz="10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30</a:t>
            </a:r>
            <a:endParaRPr lang="pt-BR" sz="10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98" name="Retângulo 497"/>
          <p:cNvSpPr/>
          <p:nvPr/>
        </p:nvSpPr>
        <p:spPr>
          <a:xfrm>
            <a:off x="1560940" y="5557814"/>
            <a:ext cx="1095028" cy="3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Argentina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11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9" name="Retângulo 498"/>
          <p:cNvSpPr/>
          <p:nvPr/>
        </p:nvSpPr>
        <p:spPr>
          <a:xfrm>
            <a:off x="9638092" y="5114671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Austrália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00" name="Retângulo 499"/>
          <p:cNvSpPr/>
          <p:nvPr/>
        </p:nvSpPr>
        <p:spPr>
          <a:xfrm>
            <a:off x="7597891" y="12254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Rússia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15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1" name="Retângulo 500"/>
          <p:cNvSpPr/>
          <p:nvPr/>
        </p:nvSpPr>
        <p:spPr>
          <a:xfrm>
            <a:off x="8262537" y="2389538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China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17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3" name="Retângulo 502"/>
          <p:cNvSpPr/>
          <p:nvPr/>
        </p:nvSpPr>
        <p:spPr>
          <a:xfrm>
            <a:off x="7629099" y="290275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Índia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9</a:t>
            </a:r>
          </a:p>
        </p:txBody>
      </p:sp>
      <p:sp>
        <p:nvSpPr>
          <p:cNvPr id="504" name="Retângulo 503"/>
          <p:cNvSpPr/>
          <p:nvPr/>
        </p:nvSpPr>
        <p:spPr>
          <a:xfrm rot="1674081">
            <a:off x="6680342" y="2491147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Irã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07" name="Retângulo 506"/>
          <p:cNvSpPr/>
          <p:nvPr/>
        </p:nvSpPr>
        <p:spPr>
          <a:xfrm rot="683096">
            <a:off x="6536658" y="3004018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Arábia Saudita</a:t>
            </a:r>
          </a:p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11</a:t>
            </a:r>
          </a:p>
        </p:txBody>
      </p:sp>
      <p:sp>
        <p:nvSpPr>
          <p:cNvPr id="508" name="Retângulo 507"/>
          <p:cNvSpPr/>
          <p:nvPr/>
        </p:nvSpPr>
        <p:spPr>
          <a:xfrm>
            <a:off x="7282570" y="3378512"/>
            <a:ext cx="838179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Emirados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Árabes Unidos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17 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1" name="Retângulo 510"/>
          <p:cNvSpPr/>
          <p:nvPr/>
        </p:nvSpPr>
        <p:spPr>
          <a:xfrm>
            <a:off x="6107975" y="2353588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Turquia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513" name="Retângulo 512"/>
          <p:cNvSpPr/>
          <p:nvPr/>
        </p:nvSpPr>
        <p:spPr>
          <a:xfrm>
            <a:off x="4443590" y="193273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França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21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7" name="Retângulo 516"/>
          <p:cNvSpPr/>
          <p:nvPr/>
        </p:nvSpPr>
        <p:spPr>
          <a:xfrm>
            <a:off x="4810416" y="1167892"/>
            <a:ext cx="863652" cy="20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Alemanha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25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8" name="Retângulo 517"/>
          <p:cNvSpPr/>
          <p:nvPr/>
        </p:nvSpPr>
        <p:spPr>
          <a:xfrm>
            <a:off x="4098602" y="1443675"/>
            <a:ext cx="990783" cy="32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Reino Unido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9" name="Retângulo 518"/>
          <p:cNvSpPr/>
          <p:nvPr/>
        </p:nvSpPr>
        <p:spPr>
          <a:xfrm>
            <a:off x="5852641" y="719558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Polônia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520" name="Retângulo 519"/>
          <p:cNvSpPr/>
          <p:nvPr/>
        </p:nvSpPr>
        <p:spPr>
          <a:xfrm>
            <a:off x="5975486" y="284502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Egito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1" name="Retângulo 520"/>
          <p:cNvSpPr/>
          <p:nvPr/>
        </p:nvSpPr>
        <p:spPr>
          <a:xfrm>
            <a:off x="4959874" y="278646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Argélia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2" name="Retângulo 521"/>
          <p:cNvSpPr/>
          <p:nvPr/>
        </p:nvSpPr>
        <p:spPr>
          <a:xfrm>
            <a:off x="4959874" y="4010816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Nigéria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3" name="Retângulo 522"/>
          <p:cNvSpPr/>
          <p:nvPr/>
        </p:nvSpPr>
        <p:spPr>
          <a:xfrm>
            <a:off x="5060667" y="457629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Angola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4" name="Retângulo 523"/>
          <p:cNvSpPr/>
          <p:nvPr/>
        </p:nvSpPr>
        <p:spPr>
          <a:xfrm>
            <a:off x="10092086" y="2387079"/>
            <a:ext cx="838179" cy="25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Japão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7</a:t>
            </a:r>
          </a:p>
        </p:txBody>
      </p:sp>
      <p:sp>
        <p:nvSpPr>
          <p:cNvPr id="525" name="Retângulo 524"/>
          <p:cNvSpPr/>
          <p:nvPr/>
        </p:nvSpPr>
        <p:spPr>
          <a:xfrm>
            <a:off x="9603299" y="280316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Coreia do Sul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6" name="Retângulo 525">
            <a:hlinkClick r:id="rId3" action="ppaction://hlinksldjump"/>
          </p:cNvPr>
          <p:cNvSpPr/>
          <p:nvPr/>
        </p:nvSpPr>
        <p:spPr>
          <a:xfrm>
            <a:off x="4921305" y="5555294"/>
            <a:ext cx="1104010" cy="17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África do Sul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7" name="Retângulo 526"/>
          <p:cNvSpPr/>
          <p:nvPr/>
        </p:nvSpPr>
        <p:spPr>
          <a:xfrm>
            <a:off x="6306224" y="5269959"/>
            <a:ext cx="1156190" cy="32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Moçambique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6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8" name="Retângulo 527"/>
          <p:cNvSpPr/>
          <p:nvPr/>
        </p:nvSpPr>
        <p:spPr>
          <a:xfrm>
            <a:off x="2325559" y="2957724"/>
            <a:ext cx="841447" cy="26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Cuba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4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9" name="Retângulo 528"/>
          <p:cNvSpPr/>
          <p:nvPr/>
        </p:nvSpPr>
        <p:spPr>
          <a:xfrm>
            <a:off x="1689536" y="4835447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Bolívia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0" name="Retângulo 529"/>
          <p:cNvSpPr/>
          <p:nvPr/>
        </p:nvSpPr>
        <p:spPr>
          <a:xfrm>
            <a:off x="3464199" y="520128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Paraguai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6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2" name="Retângulo 531"/>
          <p:cNvSpPr/>
          <p:nvPr/>
        </p:nvSpPr>
        <p:spPr>
          <a:xfrm>
            <a:off x="1366209" y="3836945"/>
            <a:ext cx="959351" cy="31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Colômbia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39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3" name="Retângulo 532"/>
          <p:cNvSpPr/>
          <p:nvPr/>
        </p:nvSpPr>
        <p:spPr>
          <a:xfrm>
            <a:off x="2705533" y="3582271"/>
            <a:ext cx="983360" cy="17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Venezuela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4" name="Retângulo 533"/>
          <p:cNvSpPr/>
          <p:nvPr/>
        </p:nvSpPr>
        <p:spPr>
          <a:xfrm>
            <a:off x="3130934" y="5684833"/>
            <a:ext cx="769601" cy="19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Uruguai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4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5" name="Retângulo 534"/>
          <p:cNvSpPr/>
          <p:nvPr/>
        </p:nvSpPr>
        <p:spPr>
          <a:xfrm>
            <a:off x="1903298" y="5272207"/>
            <a:ext cx="644901" cy="18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Chile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22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6" name="Elipse 535"/>
          <p:cNvSpPr/>
          <p:nvPr/>
        </p:nvSpPr>
        <p:spPr>
          <a:xfrm>
            <a:off x="3000136" y="5126118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37" name="Conector reto 536"/>
          <p:cNvCxnSpPr/>
          <p:nvPr/>
        </p:nvCxnSpPr>
        <p:spPr>
          <a:xfrm>
            <a:off x="3085308" y="5180208"/>
            <a:ext cx="473590" cy="133261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Elipse 537"/>
          <p:cNvSpPr/>
          <p:nvPr/>
        </p:nvSpPr>
        <p:spPr>
          <a:xfrm>
            <a:off x="5799622" y="1759710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39" name="Conector reto 538"/>
          <p:cNvCxnSpPr/>
          <p:nvPr/>
        </p:nvCxnSpPr>
        <p:spPr>
          <a:xfrm flipV="1">
            <a:off x="5884979" y="1587101"/>
            <a:ext cx="310012" cy="189329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Elipse 539"/>
          <p:cNvSpPr/>
          <p:nvPr/>
        </p:nvSpPr>
        <p:spPr>
          <a:xfrm>
            <a:off x="5499701" y="1822997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41" name="Conector reto 540"/>
          <p:cNvCxnSpPr/>
          <p:nvPr/>
        </p:nvCxnSpPr>
        <p:spPr>
          <a:xfrm flipH="1" flipV="1">
            <a:off x="5293982" y="1458778"/>
            <a:ext cx="243714" cy="454007"/>
          </a:xfrm>
          <a:prstGeom prst="line">
            <a:avLst/>
          </a:prstGeom>
          <a:solidFill>
            <a:schemeClr val="accent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" name="Elipse 541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43" name="Conector reto 542"/>
          <p:cNvCxnSpPr/>
          <p:nvPr/>
        </p:nvCxnSpPr>
        <p:spPr>
          <a:xfrm>
            <a:off x="7258927" y="31312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Elipse 543"/>
          <p:cNvSpPr/>
          <p:nvPr/>
        </p:nvSpPr>
        <p:spPr>
          <a:xfrm>
            <a:off x="3022672" y="5137177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5" name="Conector reto 544"/>
          <p:cNvCxnSpPr/>
          <p:nvPr/>
        </p:nvCxnSpPr>
        <p:spPr>
          <a:xfrm>
            <a:off x="3076619" y="5181198"/>
            <a:ext cx="473590" cy="13326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Elipse 545"/>
          <p:cNvSpPr/>
          <p:nvPr/>
        </p:nvSpPr>
        <p:spPr>
          <a:xfrm>
            <a:off x="5807295" y="1769232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7" name="Conector reto 546"/>
          <p:cNvCxnSpPr/>
          <p:nvPr/>
        </p:nvCxnSpPr>
        <p:spPr>
          <a:xfrm flipV="1">
            <a:off x="5884184" y="1011739"/>
            <a:ext cx="300377" cy="793462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Elipse 547"/>
          <p:cNvSpPr/>
          <p:nvPr/>
        </p:nvSpPr>
        <p:spPr>
          <a:xfrm>
            <a:off x="5499453" y="1839631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1" name="Conector reto 550"/>
          <p:cNvCxnSpPr/>
          <p:nvPr/>
        </p:nvCxnSpPr>
        <p:spPr>
          <a:xfrm>
            <a:off x="7280172" y="3122714"/>
            <a:ext cx="254282" cy="22794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Elipse 552"/>
          <p:cNvSpPr/>
          <p:nvPr/>
        </p:nvSpPr>
        <p:spPr>
          <a:xfrm>
            <a:off x="9770698" y="2496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/>
          </a:p>
        </p:txBody>
      </p:sp>
      <p:cxnSp>
        <p:nvCxnSpPr>
          <p:cNvPr id="554" name="Conector reto 553"/>
          <p:cNvCxnSpPr/>
          <p:nvPr/>
        </p:nvCxnSpPr>
        <p:spPr>
          <a:xfrm>
            <a:off x="8242071" y="32836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/>
          <p:nvPr/>
        </p:nvCxnSpPr>
        <p:spPr>
          <a:xfrm>
            <a:off x="9802790" y="2546113"/>
            <a:ext cx="155453" cy="2914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Elipse 565"/>
          <p:cNvSpPr/>
          <p:nvPr/>
        </p:nvSpPr>
        <p:spPr>
          <a:xfrm>
            <a:off x="2709872" y="4811676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7" name="Conector reto 566"/>
          <p:cNvCxnSpPr>
            <a:endCxn id="566" idx="2"/>
          </p:cNvCxnSpPr>
          <p:nvPr/>
        </p:nvCxnSpPr>
        <p:spPr>
          <a:xfrm flipV="1">
            <a:off x="2287467" y="4858154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Elipse 567"/>
          <p:cNvSpPr/>
          <p:nvPr/>
        </p:nvSpPr>
        <p:spPr>
          <a:xfrm>
            <a:off x="2852384" y="5610742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9" name="Conector reto 568"/>
          <p:cNvCxnSpPr>
            <a:endCxn id="568" idx="2"/>
          </p:cNvCxnSpPr>
          <p:nvPr/>
        </p:nvCxnSpPr>
        <p:spPr>
          <a:xfrm flipV="1">
            <a:off x="2429979" y="5657220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Retângulo 584"/>
          <p:cNvSpPr/>
          <p:nvPr/>
        </p:nvSpPr>
        <p:spPr>
          <a:xfrm>
            <a:off x="1599043" y="4355776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Peru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25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34454" y="5722669"/>
            <a:ext cx="177298" cy="1611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4" name="Retângulo 673"/>
          <p:cNvSpPr/>
          <p:nvPr/>
        </p:nvSpPr>
        <p:spPr>
          <a:xfrm>
            <a:off x="7680176" y="5701231"/>
            <a:ext cx="1494130" cy="2014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&gt;= 30 projetos (3)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6" name="Retângulo 675"/>
          <p:cNvSpPr/>
          <p:nvPr/>
        </p:nvSpPr>
        <p:spPr>
          <a:xfrm>
            <a:off x="7680176" y="5902714"/>
            <a:ext cx="2088232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15 e 29 projetos (10)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8" name="Retângulo 677"/>
          <p:cNvSpPr/>
          <p:nvPr/>
        </p:nvSpPr>
        <p:spPr>
          <a:xfrm>
            <a:off x="7680176" y="6073615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1 e 14 projetos (18)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0" name="Retângulo 679"/>
          <p:cNvSpPr/>
          <p:nvPr/>
        </p:nvSpPr>
        <p:spPr>
          <a:xfrm>
            <a:off x="7680176" y="6266537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0 projetos (1)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1" name="Retângulo 680"/>
          <p:cNvSpPr/>
          <p:nvPr/>
        </p:nvSpPr>
        <p:spPr>
          <a:xfrm>
            <a:off x="7534454" y="5918463"/>
            <a:ext cx="177298" cy="161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2" name="Retângulo 681"/>
          <p:cNvSpPr/>
          <p:nvPr/>
        </p:nvSpPr>
        <p:spPr>
          <a:xfrm>
            <a:off x="7534454" y="6109742"/>
            <a:ext cx="177298" cy="1611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3" name="Retângulo 682"/>
          <p:cNvSpPr/>
          <p:nvPr/>
        </p:nvSpPr>
        <p:spPr>
          <a:xfrm>
            <a:off x="7534454" y="6302664"/>
            <a:ext cx="177298" cy="161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4" name="Retângulo 683"/>
          <p:cNvSpPr/>
          <p:nvPr/>
        </p:nvSpPr>
        <p:spPr>
          <a:xfrm>
            <a:off x="7418014" y="5439563"/>
            <a:ext cx="1048061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b="1" u="sng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Legenda:</a:t>
            </a:r>
            <a:endParaRPr lang="pt-BR" sz="1150" b="1" u="sng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50" name="Gráfico 5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357568"/>
              </p:ext>
            </p:extLst>
          </p:nvPr>
        </p:nvGraphicFramePr>
        <p:xfrm>
          <a:off x="-1467672" y="6957392"/>
          <a:ext cx="1496377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79" name="Retângulo 578"/>
          <p:cNvSpPr/>
          <p:nvPr/>
        </p:nvSpPr>
        <p:spPr>
          <a:xfrm>
            <a:off x="4596512" y="6235005"/>
            <a:ext cx="3081552" cy="6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Elaboração: Gerência de Estratégia de Mercado</a:t>
            </a:r>
          </a:p>
          <a:p>
            <a:pPr algn="ctr"/>
            <a:r>
              <a:rPr lang="pt-BR" sz="1050" dirty="0" err="1" smtClean="0">
                <a:solidFill>
                  <a:srgbClr val="3A5F2B"/>
                </a:solidFill>
                <a:latin typeface="Gill Sans MT" panose="020B0502020104020203" pitchFamily="34" charset="0"/>
              </a:rPr>
              <a:t>Ago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/2015</a:t>
            </a:r>
          </a:p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Fonte: BI 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Apex-Brasil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6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5231" y="663465"/>
            <a:ext cx="12045887" cy="5904656"/>
            <a:chOff x="0" y="0"/>
            <a:chExt cx="7920983" cy="3689312"/>
          </a:xfrm>
          <a:solidFill>
            <a:srgbClr val="8BC175"/>
          </a:solidFill>
        </p:grpSpPr>
        <p:sp>
          <p:nvSpPr>
            <p:cNvPr id="37" name="AutoShape 4"/>
            <p:cNvSpPr>
              <a:spLocks/>
            </p:cNvSpPr>
            <p:nvPr/>
          </p:nvSpPr>
          <p:spPr bwMode="gray">
            <a:xfrm>
              <a:off x="6062467" y="2132251"/>
              <a:ext cx="9144" cy="2247"/>
            </a:xfrm>
            <a:custGeom>
              <a:avLst/>
              <a:gdLst>
                <a:gd name="T0" fmla="*/ 4 w 9"/>
                <a:gd name="T1" fmla="*/ 0 h 3"/>
                <a:gd name="T2" fmla="*/ 0 w 9"/>
                <a:gd name="T3" fmla="*/ 1 h 3"/>
                <a:gd name="T4" fmla="*/ 0 w 9"/>
                <a:gd name="T5" fmla="*/ 0 h 3"/>
                <a:gd name="T6" fmla="*/ 4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" name="AutoShape 5"/>
            <p:cNvSpPr>
              <a:spLocks/>
            </p:cNvSpPr>
            <p:nvPr/>
          </p:nvSpPr>
          <p:spPr bwMode="gray">
            <a:xfrm>
              <a:off x="6195055" y="2049118"/>
              <a:ext cx="251460" cy="233671"/>
            </a:xfrm>
            <a:custGeom>
              <a:avLst/>
              <a:gdLst>
                <a:gd name="T0" fmla="*/ 110 w 219"/>
                <a:gd name="T1" fmla="*/ 43 h 208"/>
                <a:gd name="T2" fmla="*/ 100 w 219"/>
                <a:gd name="T3" fmla="*/ 42 h 208"/>
                <a:gd name="T4" fmla="*/ 99 w 219"/>
                <a:gd name="T5" fmla="*/ 42 h 208"/>
                <a:gd name="T6" fmla="*/ 94 w 219"/>
                <a:gd name="T7" fmla="*/ 58 h 208"/>
                <a:gd name="T8" fmla="*/ 95 w 219"/>
                <a:gd name="T9" fmla="*/ 59 h 208"/>
                <a:gd name="T10" fmla="*/ 93 w 219"/>
                <a:gd name="T11" fmla="*/ 65 h 208"/>
                <a:gd name="T12" fmla="*/ 86 w 219"/>
                <a:gd name="T13" fmla="*/ 69 h 208"/>
                <a:gd name="T14" fmla="*/ 81 w 219"/>
                <a:gd name="T15" fmla="*/ 76 h 208"/>
                <a:gd name="T16" fmla="*/ 82 w 219"/>
                <a:gd name="T17" fmla="*/ 82 h 208"/>
                <a:gd name="T18" fmla="*/ 83 w 219"/>
                <a:gd name="T19" fmla="*/ 82 h 208"/>
                <a:gd name="T20" fmla="*/ 81 w 219"/>
                <a:gd name="T21" fmla="*/ 85 h 208"/>
                <a:gd name="T22" fmla="*/ 79 w 219"/>
                <a:gd name="T23" fmla="*/ 90 h 208"/>
                <a:gd name="T24" fmla="*/ 76 w 219"/>
                <a:gd name="T25" fmla="*/ 99 h 208"/>
                <a:gd name="T26" fmla="*/ 61 w 219"/>
                <a:gd name="T27" fmla="*/ 104 h 208"/>
                <a:gd name="T28" fmla="*/ 60 w 219"/>
                <a:gd name="T29" fmla="*/ 97 h 208"/>
                <a:gd name="T30" fmla="*/ 58 w 219"/>
                <a:gd name="T31" fmla="*/ 96 h 208"/>
                <a:gd name="T32" fmla="*/ 51 w 219"/>
                <a:gd name="T33" fmla="*/ 96 h 208"/>
                <a:gd name="T34" fmla="*/ 44 w 219"/>
                <a:gd name="T35" fmla="*/ 92 h 208"/>
                <a:gd name="T36" fmla="*/ 37 w 219"/>
                <a:gd name="T37" fmla="*/ 96 h 208"/>
                <a:gd name="T38" fmla="*/ 31 w 219"/>
                <a:gd name="T39" fmla="*/ 96 h 208"/>
                <a:gd name="T40" fmla="*/ 29 w 219"/>
                <a:gd name="T41" fmla="*/ 90 h 208"/>
                <a:gd name="T42" fmla="*/ 20 w 219"/>
                <a:gd name="T43" fmla="*/ 91 h 208"/>
                <a:gd name="T44" fmla="*/ 21 w 219"/>
                <a:gd name="T45" fmla="*/ 90 h 208"/>
                <a:gd name="T46" fmla="*/ 18 w 219"/>
                <a:gd name="T47" fmla="*/ 91 h 208"/>
                <a:gd name="T48" fmla="*/ 13 w 219"/>
                <a:gd name="T49" fmla="*/ 90 h 208"/>
                <a:gd name="T50" fmla="*/ 11 w 219"/>
                <a:gd name="T51" fmla="*/ 78 h 208"/>
                <a:gd name="T52" fmla="*/ 11 w 219"/>
                <a:gd name="T53" fmla="*/ 68 h 208"/>
                <a:gd name="T54" fmla="*/ 4 w 219"/>
                <a:gd name="T55" fmla="*/ 62 h 208"/>
                <a:gd name="T56" fmla="*/ 5 w 219"/>
                <a:gd name="T57" fmla="*/ 62 h 208"/>
                <a:gd name="T58" fmla="*/ 2 w 219"/>
                <a:gd name="T59" fmla="*/ 56 h 208"/>
                <a:gd name="T60" fmla="*/ 3 w 219"/>
                <a:gd name="T61" fmla="*/ 53 h 208"/>
                <a:gd name="T62" fmla="*/ 0 w 219"/>
                <a:gd name="T63" fmla="*/ 43 h 208"/>
                <a:gd name="T64" fmla="*/ 3 w 219"/>
                <a:gd name="T65" fmla="*/ 37 h 208"/>
                <a:gd name="T66" fmla="*/ 1 w 219"/>
                <a:gd name="T67" fmla="*/ 37 h 208"/>
                <a:gd name="T68" fmla="*/ 8 w 219"/>
                <a:gd name="T69" fmla="*/ 28 h 208"/>
                <a:gd name="T70" fmla="*/ 10 w 219"/>
                <a:gd name="T71" fmla="*/ 37 h 208"/>
                <a:gd name="T72" fmla="*/ 20 w 219"/>
                <a:gd name="T73" fmla="*/ 43 h 208"/>
                <a:gd name="T74" fmla="*/ 35 w 219"/>
                <a:gd name="T75" fmla="*/ 40 h 208"/>
                <a:gd name="T76" fmla="*/ 39 w 219"/>
                <a:gd name="T77" fmla="*/ 35 h 208"/>
                <a:gd name="T78" fmla="*/ 53 w 219"/>
                <a:gd name="T79" fmla="*/ 38 h 208"/>
                <a:gd name="T80" fmla="*/ 62 w 219"/>
                <a:gd name="T81" fmla="*/ 34 h 208"/>
                <a:gd name="T82" fmla="*/ 67 w 219"/>
                <a:gd name="T83" fmla="*/ 24 h 208"/>
                <a:gd name="T84" fmla="*/ 70 w 219"/>
                <a:gd name="T85" fmla="*/ 18 h 208"/>
                <a:gd name="T86" fmla="*/ 72 w 219"/>
                <a:gd name="T87" fmla="*/ 9 h 208"/>
                <a:gd name="T88" fmla="*/ 75 w 219"/>
                <a:gd name="T89" fmla="*/ 0 h 208"/>
                <a:gd name="T90" fmla="*/ 85 w 219"/>
                <a:gd name="T91" fmla="*/ 1 h 208"/>
                <a:gd name="T92" fmla="*/ 94 w 219"/>
                <a:gd name="T93" fmla="*/ 3 h 208"/>
                <a:gd name="T94" fmla="*/ 92 w 219"/>
                <a:gd name="T95" fmla="*/ 4 h 208"/>
                <a:gd name="T96" fmla="*/ 94 w 219"/>
                <a:gd name="T97" fmla="*/ 6 h 208"/>
                <a:gd name="T98" fmla="*/ 96 w 219"/>
                <a:gd name="T99" fmla="*/ 9 h 208"/>
                <a:gd name="T100" fmla="*/ 93 w 219"/>
                <a:gd name="T101" fmla="*/ 9 h 208"/>
                <a:gd name="T102" fmla="*/ 90 w 219"/>
                <a:gd name="T103" fmla="*/ 9 h 208"/>
                <a:gd name="T104" fmla="*/ 92 w 219"/>
                <a:gd name="T105" fmla="*/ 14 h 208"/>
                <a:gd name="T106" fmla="*/ 100 w 219"/>
                <a:gd name="T107" fmla="*/ 26 h 208"/>
                <a:gd name="T108" fmla="*/ 98 w 219"/>
                <a:gd name="T109" fmla="*/ 30 h 208"/>
                <a:gd name="T110" fmla="*/ 104 w 219"/>
                <a:gd name="T111" fmla="*/ 37 h 208"/>
                <a:gd name="T112" fmla="*/ 110 w 219"/>
                <a:gd name="T113" fmla="*/ 43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208"/>
                <a:gd name="T173" fmla="*/ 219 w 219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208">
                  <a:moveTo>
                    <a:pt x="219" y="85"/>
                  </a:moveTo>
                  <a:lnTo>
                    <a:pt x="199" y="84"/>
                  </a:lnTo>
                  <a:lnTo>
                    <a:pt x="198" y="84"/>
                  </a:lnTo>
                  <a:lnTo>
                    <a:pt x="187" y="116"/>
                  </a:lnTo>
                  <a:lnTo>
                    <a:pt x="190" y="119"/>
                  </a:lnTo>
                  <a:lnTo>
                    <a:pt x="186" y="130"/>
                  </a:lnTo>
                  <a:lnTo>
                    <a:pt x="171" y="137"/>
                  </a:lnTo>
                  <a:lnTo>
                    <a:pt x="162" y="152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62" y="170"/>
                  </a:lnTo>
                  <a:lnTo>
                    <a:pt x="157" y="180"/>
                  </a:lnTo>
                  <a:lnTo>
                    <a:pt x="152" y="198"/>
                  </a:lnTo>
                  <a:lnTo>
                    <a:pt x="122" y="208"/>
                  </a:lnTo>
                  <a:lnTo>
                    <a:pt x="120" y="194"/>
                  </a:lnTo>
                  <a:lnTo>
                    <a:pt x="115" y="191"/>
                  </a:lnTo>
                  <a:lnTo>
                    <a:pt x="102" y="191"/>
                  </a:lnTo>
                  <a:lnTo>
                    <a:pt x="87" y="184"/>
                  </a:lnTo>
                  <a:lnTo>
                    <a:pt x="74" y="191"/>
                  </a:lnTo>
                  <a:lnTo>
                    <a:pt x="62" y="192"/>
                  </a:lnTo>
                  <a:lnTo>
                    <a:pt x="58" y="180"/>
                  </a:lnTo>
                  <a:lnTo>
                    <a:pt x="39" y="182"/>
                  </a:lnTo>
                  <a:lnTo>
                    <a:pt x="42" y="180"/>
                  </a:lnTo>
                  <a:lnTo>
                    <a:pt x="36" y="182"/>
                  </a:lnTo>
                  <a:lnTo>
                    <a:pt x="26" y="180"/>
                  </a:lnTo>
                  <a:lnTo>
                    <a:pt x="21" y="155"/>
                  </a:lnTo>
                  <a:lnTo>
                    <a:pt x="22" y="136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6" y="106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2" y="74"/>
                  </a:lnTo>
                  <a:lnTo>
                    <a:pt x="15" y="56"/>
                  </a:lnTo>
                  <a:lnTo>
                    <a:pt x="20" y="73"/>
                  </a:lnTo>
                  <a:lnTo>
                    <a:pt x="40" y="85"/>
                  </a:lnTo>
                  <a:lnTo>
                    <a:pt x="70" y="79"/>
                  </a:lnTo>
                  <a:lnTo>
                    <a:pt x="78" y="70"/>
                  </a:lnTo>
                  <a:lnTo>
                    <a:pt x="106" y="76"/>
                  </a:lnTo>
                  <a:lnTo>
                    <a:pt x="124" y="68"/>
                  </a:lnTo>
                  <a:lnTo>
                    <a:pt x="134" y="47"/>
                  </a:lnTo>
                  <a:lnTo>
                    <a:pt x="139" y="35"/>
                  </a:lnTo>
                  <a:lnTo>
                    <a:pt x="144" y="17"/>
                  </a:lnTo>
                  <a:lnTo>
                    <a:pt x="150" y="0"/>
                  </a:lnTo>
                  <a:lnTo>
                    <a:pt x="169" y="2"/>
                  </a:lnTo>
                  <a:lnTo>
                    <a:pt x="187" y="5"/>
                  </a:lnTo>
                  <a:lnTo>
                    <a:pt x="184" y="8"/>
                  </a:lnTo>
                  <a:lnTo>
                    <a:pt x="187" y="11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0" y="18"/>
                  </a:lnTo>
                  <a:lnTo>
                    <a:pt x="183" y="28"/>
                  </a:lnTo>
                  <a:lnTo>
                    <a:pt x="199" y="53"/>
                  </a:lnTo>
                  <a:lnTo>
                    <a:pt x="195" y="61"/>
                  </a:lnTo>
                  <a:lnTo>
                    <a:pt x="207" y="73"/>
                  </a:lnTo>
                  <a:lnTo>
                    <a:pt x="219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gray">
            <a:xfrm>
              <a:off x="5847583" y="2017663"/>
              <a:ext cx="274320" cy="316804"/>
            </a:xfrm>
            <a:custGeom>
              <a:avLst/>
              <a:gdLst>
                <a:gd name="T0" fmla="*/ 120 w 240"/>
                <a:gd name="T1" fmla="*/ 108 h 282"/>
                <a:gd name="T2" fmla="*/ 119 w 240"/>
                <a:gd name="T3" fmla="*/ 110 h 282"/>
                <a:gd name="T4" fmla="*/ 117 w 240"/>
                <a:gd name="T5" fmla="*/ 125 h 282"/>
                <a:gd name="T6" fmla="*/ 115 w 240"/>
                <a:gd name="T7" fmla="*/ 141 h 282"/>
                <a:gd name="T8" fmla="*/ 111 w 240"/>
                <a:gd name="T9" fmla="*/ 137 h 282"/>
                <a:gd name="T10" fmla="*/ 109 w 240"/>
                <a:gd name="T11" fmla="*/ 140 h 282"/>
                <a:gd name="T12" fmla="*/ 104 w 240"/>
                <a:gd name="T13" fmla="*/ 137 h 282"/>
                <a:gd name="T14" fmla="*/ 104 w 240"/>
                <a:gd name="T15" fmla="*/ 141 h 282"/>
                <a:gd name="T16" fmla="*/ 93 w 240"/>
                <a:gd name="T17" fmla="*/ 131 h 282"/>
                <a:gd name="T18" fmla="*/ 87 w 240"/>
                <a:gd name="T19" fmla="*/ 124 h 282"/>
                <a:gd name="T20" fmla="*/ 81 w 240"/>
                <a:gd name="T21" fmla="*/ 118 h 282"/>
                <a:gd name="T22" fmla="*/ 75 w 240"/>
                <a:gd name="T23" fmla="*/ 112 h 282"/>
                <a:gd name="T24" fmla="*/ 70 w 240"/>
                <a:gd name="T25" fmla="*/ 106 h 282"/>
                <a:gd name="T26" fmla="*/ 65 w 240"/>
                <a:gd name="T27" fmla="*/ 96 h 282"/>
                <a:gd name="T28" fmla="*/ 60 w 240"/>
                <a:gd name="T29" fmla="*/ 86 h 282"/>
                <a:gd name="T30" fmla="*/ 58 w 240"/>
                <a:gd name="T31" fmla="*/ 84 h 282"/>
                <a:gd name="T32" fmla="*/ 53 w 240"/>
                <a:gd name="T33" fmla="*/ 75 h 282"/>
                <a:gd name="T34" fmla="*/ 47 w 240"/>
                <a:gd name="T35" fmla="*/ 66 h 282"/>
                <a:gd name="T36" fmla="*/ 43 w 240"/>
                <a:gd name="T37" fmla="*/ 57 h 282"/>
                <a:gd name="T38" fmla="*/ 40 w 240"/>
                <a:gd name="T39" fmla="*/ 49 h 282"/>
                <a:gd name="T40" fmla="*/ 31 w 240"/>
                <a:gd name="T41" fmla="*/ 40 h 282"/>
                <a:gd name="T42" fmla="*/ 24 w 240"/>
                <a:gd name="T43" fmla="*/ 30 h 282"/>
                <a:gd name="T44" fmla="*/ 15 w 240"/>
                <a:gd name="T45" fmla="*/ 22 h 282"/>
                <a:gd name="T46" fmla="*/ 7 w 240"/>
                <a:gd name="T47" fmla="*/ 14 h 282"/>
                <a:gd name="T48" fmla="*/ 0 w 240"/>
                <a:gd name="T49" fmla="*/ 0 h 282"/>
                <a:gd name="T50" fmla="*/ 8 w 240"/>
                <a:gd name="T51" fmla="*/ 1 h 282"/>
                <a:gd name="T52" fmla="*/ 15 w 240"/>
                <a:gd name="T53" fmla="*/ 2 h 282"/>
                <a:gd name="T54" fmla="*/ 24 w 240"/>
                <a:gd name="T55" fmla="*/ 3 h 282"/>
                <a:gd name="T56" fmla="*/ 34 w 240"/>
                <a:gd name="T57" fmla="*/ 15 h 282"/>
                <a:gd name="T58" fmla="*/ 36 w 240"/>
                <a:gd name="T59" fmla="*/ 18 h 282"/>
                <a:gd name="T60" fmla="*/ 45 w 240"/>
                <a:gd name="T61" fmla="*/ 26 h 282"/>
                <a:gd name="T62" fmla="*/ 55 w 240"/>
                <a:gd name="T63" fmla="*/ 35 h 282"/>
                <a:gd name="T64" fmla="*/ 63 w 240"/>
                <a:gd name="T65" fmla="*/ 44 h 282"/>
                <a:gd name="T66" fmla="*/ 62 w 240"/>
                <a:gd name="T67" fmla="*/ 40 h 282"/>
                <a:gd name="T68" fmla="*/ 72 w 240"/>
                <a:gd name="T69" fmla="*/ 48 h 282"/>
                <a:gd name="T70" fmla="*/ 78 w 240"/>
                <a:gd name="T71" fmla="*/ 54 h 282"/>
                <a:gd name="T72" fmla="*/ 88 w 240"/>
                <a:gd name="T73" fmla="*/ 62 h 282"/>
                <a:gd name="T74" fmla="*/ 90 w 240"/>
                <a:gd name="T75" fmla="*/ 62 h 282"/>
                <a:gd name="T76" fmla="*/ 96 w 240"/>
                <a:gd name="T77" fmla="*/ 69 h 282"/>
                <a:gd name="T78" fmla="*/ 92 w 240"/>
                <a:gd name="T79" fmla="*/ 71 h 282"/>
                <a:gd name="T80" fmla="*/ 93 w 240"/>
                <a:gd name="T81" fmla="*/ 73 h 282"/>
                <a:gd name="T82" fmla="*/ 92 w 240"/>
                <a:gd name="T83" fmla="*/ 75 h 282"/>
                <a:gd name="T84" fmla="*/ 93 w 240"/>
                <a:gd name="T85" fmla="*/ 79 h 282"/>
                <a:gd name="T86" fmla="*/ 102 w 240"/>
                <a:gd name="T87" fmla="*/ 81 h 282"/>
                <a:gd name="T88" fmla="*/ 103 w 240"/>
                <a:gd name="T89" fmla="*/ 90 h 282"/>
                <a:gd name="T90" fmla="*/ 106 w 240"/>
                <a:gd name="T91" fmla="*/ 93 h 282"/>
                <a:gd name="T92" fmla="*/ 106 w 240"/>
                <a:gd name="T93" fmla="*/ 98 h 282"/>
                <a:gd name="T94" fmla="*/ 115 w 240"/>
                <a:gd name="T95" fmla="*/ 98 h 282"/>
                <a:gd name="T96" fmla="*/ 120 w 240"/>
                <a:gd name="T97" fmla="*/ 108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" name="AutoShape 7"/>
            <p:cNvSpPr>
              <a:spLocks/>
            </p:cNvSpPr>
            <p:nvPr/>
          </p:nvSpPr>
          <p:spPr bwMode="gray">
            <a:xfrm>
              <a:off x="6750552" y="2181682"/>
              <a:ext cx="246888" cy="242659"/>
            </a:xfrm>
            <a:custGeom>
              <a:avLst/>
              <a:gdLst>
                <a:gd name="T0" fmla="*/ 82 w 216"/>
                <a:gd name="T1" fmla="*/ 90 h 216"/>
                <a:gd name="T2" fmla="*/ 82 w 216"/>
                <a:gd name="T3" fmla="*/ 91 h 216"/>
                <a:gd name="T4" fmla="*/ 82 w 216"/>
                <a:gd name="T5" fmla="*/ 97 h 216"/>
                <a:gd name="T6" fmla="*/ 85 w 216"/>
                <a:gd name="T7" fmla="*/ 96 h 216"/>
                <a:gd name="T8" fmla="*/ 94 w 216"/>
                <a:gd name="T9" fmla="*/ 94 h 216"/>
                <a:gd name="T10" fmla="*/ 97 w 216"/>
                <a:gd name="T11" fmla="*/ 100 h 216"/>
                <a:gd name="T12" fmla="*/ 103 w 216"/>
                <a:gd name="T13" fmla="*/ 108 h 216"/>
                <a:gd name="T14" fmla="*/ 104 w 216"/>
                <a:gd name="T15" fmla="*/ 98 h 216"/>
                <a:gd name="T16" fmla="*/ 105 w 216"/>
                <a:gd name="T17" fmla="*/ 88 h 216"/>
                <a:gd name="T18" fmla="*/ 105 w 216"/>
                <a:gd name="T19" fmla="*/ 78 h 216"/>
                <a:gd name="T20" fmla="*/ 106 w 216"/>
                <a:gd name="T21" fmla="*/ 67 h 216"/>
                <a:gd name="T22" fmla="*/ 107 w 216"/>
                <a:gd name="T23" fmla="*/ 57 h 216"/>
                <a:gd name="T24" fmla="*/ 108 w 216"/>
                <a:gd name="T25" fmla="*/ 48 h 216"/>
                <a:gd name="T26" fmla="*/ 108 w 216"/>
                <a:gd name="T27" fmla="*/ 37 h 216"/>
                <a:gd name="T28" fmla="*/ 108 w 216"/>
                <a:gd name="T29" fmla="*/ 27 h 216"/>
                <a:gd name="T30" fmla="*/ 101 w 216"/>
                <a:gd name="T31" fmla="*/ 25 h 216"/>
                <a:gd name="T32" fmla="*/ 87 w 216"/>
                <a:gd name="T33" fmla="*/ 19 h 216"/>
                <a:gd name="T34" fmla="*/ 74 w 216"/>
                <a:gd name="T35" fmla="*/ 13 h 216"/>
                <a:gd name="T36" fmla="*/ 67 w 216"/>
                <a:gd name="T37" fmla="*/ 19 h 216"/>
                <a:gd name="T38" fmla="*/ 56 w 216"/>
                <a:gd name="T39" fmla="*/ 25 h 216"/>
                <a:gd name="T40" fmla="*/ 45 w 216"/>
                <a:gd name="T41" fmla="*/ 37 h 216"/>
                <a:gd name="T42" fmla="*/ 40 w 216"/>
                <a:gd name="T43" fmla="*/ 31 h 216"/>
                <a:gd name="T44" fmla="*/ 37 w 216"/>
                <a:gd name="T45" fmla="*/ 27 h 216"/>
                <a:gd name="T46" fmla="*/ 36 w 216"/>
                <a:gd name="T47" fmla="*/ 28 h 216"/>
                <a:gd name="T48" fmla="*/ 33 w 216"/>
                <a:gd name="T49" fmla="*/ 15 h 216"/>
                <a:gd name="T50" fmla="*/ 33 w 216"/>
                <a:gd name="T51" fmla="*/ 9 h 216"/>
                <a:gd name="T52" fmla="*/ 31 w 216"/>
                <a:gd name="T53" fmla="*/ 3 h 216"/>
                <a:gd name="T54" fmla="*/ 22 w 216"/>
                <a:gd name="T55" fmla="*/ 2 h 216"/>
                <a:gd name="T56" fmla="*/ 12 w 216"/>
                <a:gd name="T57" fmla="*/ 0 h 216"/>
                <a:gd name="T58" fmla="*/ 2 w 216"/>
                <a:gd name="T59" fmla="*/ 7 h 216"/>
                <a:gd name="T60" fmla="*/ 0 w 216"/>
                <a:gd name="T61" fmla="*/ 13 h 216"/>
                <a:gd name="T62" fmla="*/ 8 w 216"/>
                <a:gd name="T63" fmla="*/ 15 h 216"/>
                <a:gd name="T64" fmla="*/ 14 w 216"/>
                <a:gd name="T65" fmla="*/ 23 h 216"/>
                <a:gd name="T66" fmla="*/ 22 w 216"/>
                <a:gd name="T67" fmla="*/ 22 h 216"/>
                <a:gd name="T68" fmla="*/ 30 w 216"/>
                <a:gd name="T69" fmla="*/ 22 h 216"/>
                <a:gd name="T70" fmla="*/ 29 w 216"/>
                <a:gd name="T71" fmla="*/ 25 h 216"/>
                <a:gd name="T72" fmla="*/ 28 w 216"/>
                <a:gd name="T73" fmla="*/ 26 h 216"/>
                <a:gd name="T74" fmla="*/ 27 w 216"/>
                <a:gd name="T75" fmla="*/ 27 h 216"/>
                <a:gd name="T76" fmla="*/ 24 w 216"/>
                <a:gd name="T77" fmla="*/ 26 h 216"/>
                <a:gd name="T78" fmla="*/ 14 w 216"/>
                <a:gd name="T79" fmla="*/ 28 h 216"/>
                <a:gd name="T80" fmla="*/ 10 w 216"/>
                <a:gd name="T81" fmla="*/ 30 h 216"/>
                <a:gd name="T82" fmla="*/ 19 w 216"/>
                <a:gd name="T83" fmla="*/ 39 h 216"/>
                <a:gd name="T84" fmla="*/ 17 w 216"/>
                <a:gd name="T85" fmla="*/ 44 h 216"/>
                <a:gd name="T86" fmla="*/ 23 w 216"/>
                <a:gd name="T87" fmla="*/ 45 h 216"/>
                <a:gd name="T88" fmla="*/ 30 w 216"/>
                <a:gd name="T89" fmla="*/ 33 h 216"/>
                <a:gd name="T90" fmla="*/ 28 w 216"/>
                <a:gd name="T91" fmla="*/ 40 h 216"/>
                <a:gd name="T92" fmla="*/ 37 w 216"/>
                <a:gd name="T93" fmla="*/ 44 h 216"/>
                <a:gd name="T94" fmla="*/ 40 w 216"/>
                <a:gd name="T95" fmla="*/ 44 h 216"/>
                <a:gd name="T96" fmla="*/ 39 w 216"/>
                <a:gd name="T97" fmla="*/ 48 h 216"/>
                <a:gd name="T98" fmla="*/ 48 w 216"/>
                <a:gd name="T99" fmla="*/ 51 h 216"/>
                <a:gd name="T100" fmla="*/ 55 w 216"/>
                <a:gd name="T101" fmla="*/ 54 h 216"/>
                <a:gd name="T102" fmla="*/ 63 w 216"/>
                <a:gd name="T103" fmla="*/ 56 h 216"/>
                <a:gd name="T104" fmla="*/ 72 w 216"/>
                <a:gd name="T105" fmla="*/ 60 h 216"/>
                <a:gd name="T106" fmla="*/ 76 w 216"/>
                <a:gd name="T107" fmla="*/ 66 h 216"/>
                <a:gd name="T108" fmla="*/ 82 w 216"/>
                <a:gd name="T109" fmla="*/ 79 h 216"/>
                <a:gd name="T110" fmla="*/ 84 w 216"/>
                <a:gd name="T111" fmla="*/ 81 h 216"/>
                <a:gd name="T112" fmla="*/ 79 w 216"/>
                <a:gd name="T113" fmla="*/ 82 h 216"/>
                <a:gd name="T114" fmla="*/ 85 w 216"/>
                <a:gd name="T115" fmla="*/ 85 h 216"/>
                <a:gd name="T116" fmla="*/ 80 w 216"/>
                <a:gd name="T117" fmla="*/ 85 h 216"/>
                <a:gd name="T118" fmla="*/ 82 w 216"/>
                <a:gd name="T119" fmla="*/ 88 h 216"/>
                <a:gd name="T120" fmla="*/ 75 w 216"/>
                <a:gd name="T121" fmla="*/ 87 h 216"/>
                <a:gd name="T122" fmla="*/ 68 w 216"/>
                <a:gd name="T123" fmla="*/ 99 h 216"/>
                <a:gd name="T124" fmla="*/ 78 w 216"/>
                <a:gd name="T125" fmla="*/ 97 h 216"/>
                <a:gd name="T126" fmla="*/ 82 w 216"/>
                <a:gd name="T127" fmla="*/ 90 h 21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16"/>
                <a:gd name="T193" fmla="*/ 0 h 216"/>
                <a:gd name="T194" fmla="*/ 216 w 216"/>
                <a:gd name="T195" fmla="*/ 216 h 21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16" h="216">
                  <a:moveTo>
                    <a:pt x="164" y="180"/>
                  </a:moveTo>
                  <a:lnTo>
                    <a:pt x="164" y="181"/>
                  </a:lnTo>
                  <a:lnTo>
                    <a:pt x="163" y="193"/>
                  </a:lnTo>
                  <a:lnTo>
                    <a:pt x="169" y="191"/>
                  </a:lnTo>
                  <a:lnTo>
                    <a:pt x="187" y="187"/>
                  </a:lnTo>
                  <a:lnTo>
                    <a:pt x="193" y="200"/>
                  </a:lnTo>
                  <a:lnTo>
                    <a:pt x="205" y="216"/>
                  </a:lnTo>
                  <a:lnTo>
                    <a:pt x="207" y="195"/>
                  </a:lnTo>
                  <a:lnTo>
                    <a:pt x="209" y="175"/>
                  </a:lnTo>
                  <a:lnTo>
                    <a:pt x="210" y="155"/>
                  </a:lnTo>
                  <a:lnTo>
                    <a:pt x="212" y="134"/>
                  </a:lnTo>
                  <a:lnTo>
                    <a:pt x="213" y="114"/>
                  </a:lnTo>
                  <a:lnTo>
                    <a:pt x="215" y="95"/>
                  </a:lnTo>
                  <a:lnTo>
                    <a:pt x="215" y="74"/>
                  </a:lnTo>
                  <a:lnTo>
                    <a:pt x="216" y="54"/>
                  </a:lnTo>
                  <a:lnTo>
                    <a:pt x="201" y="50"/>
                  </a:lnTo>
                  <a:lnTo>
                    <a:pt x="174" y="38"/>
                  </a:lnTo>
                  <a:lnTo>
                    <a:pt x="147" y="25"/>
                  </a:lnTo>
                  <a:lnTo>
                    <a:pt x="133" y="37"/>
                  </a:lnTo>
                  <a:lnTo>
                    <a:pt x="113" y="49"/>
                  </a:lnTo>
                  <a:lnTo>
                    <a:pt x="90" y="73"/>
                  </a:lnTo>
                  <a:lnTo>
                    <a:pt x="80" y="63"/>
                  </a:lnTo>
                  <a:lnTo>
                    <a:pt x="73" y="53"/>
                  </a:lnTo>
                  <a:lnTo>
                    <a:pt x="71" y="57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63" y="7"/>
                  </a:lnTo>
                  <a:lnTo>
                    <a:pt x="43" y="3"/>
                  </a:lnTo>
                  <a:lnTo>
                    <a:pt x="24" y="0"/>
                  </a:lnTo>
                  <a:lnTo>
                    <a:pt x="3" y="13"/>
                  </a:lnTo>
                  <a:lnTo>
                    <a:pt x="0" y="25"/>
                  </a:lnTo>
                  <a:lnTo>
                    <a:pt x="16" y="31"/>
                  </a:lnTo>
                  <a:lnTo>
                    <a:pt x="27" y="45"/>
                  </a:lnTo>
                  <a:lnTo>
                    <a:pt x="43" y="44"/>
                  </a:lnTo>
                  <a:lnTo>
                    <a:pt x="60" y="44"/>
                  </a:lnTo>
                  <a:lnTo>
                    <a:pt x="59" y="49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8" y="51"/>
                  </a:lnTo>
                  <a:lnTo>
                    <a:pt x="27" y="57"/>
                  </a:lnTo>
                  <a:lnTo>
                    <a:pt x="19" y="61"/>
                  </a:lnTo>
                  <a:lnTo>
                    <a:pt x="38" y="77"/>
                  </a:lnTo>
                  <a:lnTo>
                    <a:pt x="34" y="87"/>
                  </a:lnTo>
                  <a:lnTo>
                    <a:pt x="46" y="89"/>
                  </a:lnTo>
                  <a:lnTo>
                    <a:pt x="60" y="66"/>
                  </a:lnTo>
                  <a:lnTo>
                    <a:pt x="56" y="80"/>
                  </a:lnTo>
                  <a:lnTo>
                    <a:pt x="74" y="87"/>
                  </a:lnTo>
                  <a:lnTo>
                    <a:pt x="80" y="87"/>
                  </a:lnTo>
                  <a:lnTo>
                    <a:pt x="78" y="95"/>
                  </a:lnTo>
                  <a:lnTo>
                    <a:pt x="95" y="101"/>
                  </a:lnTo>
                  <a:lnTo>
                    <a:pt x="110" y="107"/>
                  </a:lnTo>
                  <a:lnTo>
                    <a:pt x="127" y="113"/>
                  </a:lnTo>
                  <a:lnTo>
                    <a:pt x="143" y="120"/>
                  </a:lnTo>
                  <a:lnTo>
                    <a:pt x="151" y="131"/>
                  </a:lnTo>
                  <a:lnTo>
                    <a:pt x="163" y="158"/>
                  </a:lnTo>
                  <a:lnTo>
                    <a:pt x="168" y="162"/>
                  </a:lnTo>
                  <a:lnTo>
                    <a:pt x="158" y="163"/>
                  </a:lnTo>
                  <a:lnTo>
                    <a:pt x="169" y="169"/>
                  </a:lnTo>
                  <a:lnTo>
                    <a:pt x="159" y="169"/>
                  </a:lnTo>
                  <a:lnTo>
                    <a:pt x="163" y="176"/>
                  </a:lnTo>
                  <a:lnTo>
                    <a:pt x="149" y="174"/>
                  </a:lnTo>
                  <a:lnTo>
                    <a:pt x="135" y="198"/>
                  </a:lnTo>
                  <a:lnTo>
                    <a:pt x="155" y="194"/>
                  </a:lnTo>
                  <a:lnTo>
                    <a:pt x="164" y="1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AutoShape 8"/>
            <p:cNvSpPr>
              <a:spLocks/>
            </p:cNvSpPr>
            <p:nvPr/>
          </p:nvSpPr>
          <p:spPr bwMode="gray">
            <a:xfrm>
              <a:off x="6441942" y="2123264"/>
              <a:ext cx="162306" cy="204462"/>
            </a:xfrm>
            <a:custGeom>
              <a:avLst/>
              <a:gdLst>
                <a:gd name="T0" fmla="*/ 71 w 140"/>
                <a:gd name="T1" fmla="*/ 3 h 182"/>
                <a:gd name="T2" fmla="*/ 67 w 140"/>
                <a:gd name="T3" fmla="*/ 0 h 182"/>
                <a:gd name="T4" fmla="*/ 57 w 140"/>
                <a:gd name="T5" fmla="*/ 11 h 182"/>
                <a:gd name="T6" fmla="*/ 43 w 140"/>
                <a:gd name="T7" fmla="*/ 9 h 182"/>
                <a:gd name="T8" fmla="*/ 28 w 140"/>
                <a:gd name="T9" fmla="*/ 6 h 182"/>
                <a:gd name="T10" fmla="*/ 22 w 140"/>
                <a:gd name="T11" fmla="*/ 6 h 182"/>
                <a:gd name="T12" fmla="*/ 18 w 140"/>
                <a:gd name="T13" fmla="*/ 11 h 182"/>
                <a:gd name="T14" fmla="*/ 16 w 140"/>
                <a:gd name="T15" fmla="*/ 11 h 182"/>
                <a:gd name="T16" fmla="*/ 10 w 140"/>
                <a:gd name="T17" fmla="*/ 21 h 182"/>
                <a:gd name="T18" fmla="*/ 11 w 140"/>
                <a:gd name="T19" fmla="*/ 32 h 182"/>
                <a:gd name="T20" fmla="*/ 10 w 140"/>
                <a:gd name="T21" fmla="*/ 30 h 182"/>
                <a:gd name="T22" fmla="*/ 5 w 140"/>
                <a:gd name="T23" fmla="*/ 42 h 182"/>
                <a:gd name="T24" fmla="*/ 0 w 140"/>
                <a:gd name="T25" fmla="*/ 54 h 182"/>
                <a:gd name="T26" fmla="*/ 1 w 140"/>
                <a:gd name="T27" fmla="*/ 65 h 182"/>
                <a:gd name="T28" fmla="*/ 6 w 140"/>
                <a:gd name="T29" fmla="*/ 66 h 182"/>
                <a:gd name="T30" fmla="*/ 6 w 140"/>
                <a:gd name="T31" fmla="*/ 75 h 182"/>
                <a:gd name="T32" fmla="*/ 6 w 140"/>
                <a:gd name="T33" fmla="*/ 84 h 182"/>
                <a:gd name="T34" fmla="*/ 6 w 140"/>
                <a:gd name="T35" fmla="*/ 91 h 182"/>
                <a:gd name="T36" fmla="*/ 16 w 140"/>
                <a:gd name="T37" fmla="*/ 90 h 182"/>
                <a:gd name="T38" fmla="*/ 16 w 140"/>
                <a:gd name="T39" fmla="*/ 75 h 182"/>
                <a:gd name="T40" fmla="*/ 15 w 140"/>
                <a:gd name="T41" fmla="*/ 59 h 182"/>
                <a:gd name="T42" fmla="*/ 22 w 140"/>
                <a:gd name="T43" fmla="*/ 54 h 182"/>
                <a:gd name="T44" fmla="*/ 23 w 140"/>
                <a:gd name="T45" fmla="*/ 62 h 182"/>
                <a:gd name="T46" fmla="*/ 24 w 140"/>
                <a:gd name="T47" fmla="*/ 67 h 182"/>
                <a:gd name="T48" fmla="*/ 29 w 140"/>
                <a:gd name="T49" fmla="*/ 74 h 182"/>
                <a:gd name="T50" fmla="*/ 30 w 140"/>
                <a:gd name="T51" fmla="*/ 81 h 182"/>
                <a:gd name="T52" fmla="*/ 34 w 140"/>
                <a:gd name="T53" fmla="*/ 79 h 182"/>
                <a:gd name="T54" fmla="*/ 41 w 140"/>
                <a:gd name="T55" fmla="*/ 75 h 182"/>
                <a:gd name="T56" fmla="*/ 44 w 140"/>
                <a:gd name="T57" fmla="*/ 74 h 182"/>
                <a:gd name="T58" fmla="*/ 37 w 140"/>
                <a:gd name="T59" fmla="*/ 63 h 182"/>
                <a:gd name="T60" fmla="*/ 39 w 140"/>
                <a:gd name="T61" fmla="*/ 60 h 182"/>
                <a:gd name="T62" fmla="*/ 33 w 140"/>
                <a:gd name="T63" fmla="*/ 51 h 182"/>
                <a:gd name="T64" fmla="*/ 28 w 140"/>
                <a:gd name="T65" fmla="*/ 43 h 182"/>
                <a:gd name="T66" fmla="*/ 32 w 140"/>
                <a:gd name="T67" fmla="*/ 44 h 182"/>
                <a:gd name="T68" fmla="*/ 40 w 140"/>
                <a:gd name="T69" fmla="*/ 38 h 182"/>
                <a:gd name="T70" fmla="*/ 48 w 140"/>
                <a:gd name="T71" fmla="*/ 32 h 182"/>
                <a:gd name="T72" fmla="*/ 50 w 140"/>
                <a:gd name="T73" fmla="*/ 33 h 182"/>
                <a:gd name="T74" fmla="*/ 49 w 140"/>
                <a:gd name="T75" fmla="*/ 28 h 182"/>
                <a:gd name="T76" fmla="*/ 45 w 140"/>
                <a:gd name="T77" fmla="*/ 29 h 182"/>
                <a:gd name="T78" fmla="*/ 31 w 140"/>
                <a:gd name="T79" fmla="*/ 32 h 182"/>
                <a:gd name="T80" fmla="*/ 22 w 140"/>
                <a:gd name="T81" fmla="*/ 38 h 182"/>
                <a:gd name="T82" fmla="*/ 13 w 140"/>
                <a:gd name="T83" fmla="*/ 26 h 182"/>
                <a:gd name="T84" fmla="*/ 18 w 140"/>
                <a:gd name="T85" fmla="*/ 15 h 182"/>
                <a:gd name="T86" fmla="*/ 33 w 140"/>
                <a:gd name="T87" fmla="*/ 15 h 182"/>
                <a:gd name="T88" fmla="*/ 49 w 140"/>
                <a:gd name="T89" fmla="*/ 16 h 182"/>
                <a:gd name="T90" fmla="*/ 64 w 140"/>
                <a:gd name="T91" fmla="*/ 14 h 182"/>
                <a:gd name="T92" fmla="*/ 71 w 140"/>
                <a:gd name="T93" fmla="*/ 3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5"/>
                  </a:moveTo>
                  <a:lnTo>
                    <a:pt x="133" y="0"/>
                  </a:lnTo>
                  <a:lnTo>
                    <a:pt x="113" y="22"/>
                  </a:lnTo>
                  <a:lnTo>
                    <a:pt x="84" y="17"/>
                  </a:lnTo>
                  <a:lnTo>
                    <a:pt x="56" y="13"/>
                  </a:lnTo>
                  <a:lnTo>
                    <a:pt x="43" y="1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0" y="42"/>
                  </a:lnTo>
                  <a:lnTo>
                    <a:pt x="21" y="64"/>
                  </a:lnTo>
                  <a:lnTo>
                    <a:pt x="19" y="61"/>
                  </a:lnTo>
                  <a:lnTo>
                    <a:pt x="9" y="84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11" y="168"/>
                  </a:lnTo>
                  <a:lnTo>
                    <a:pt x="12" y="182"/>
                  </a:lnTo>
                  <a:lnTo>
                    <a:pt x="31" y="179"/>
                  </a:lnTo>
                  <a:lnTo>
                    <a:pt x="31" y="149"/>
                  </a:lnTo>
                  <a:lnTo>
                    <a:pt x="30" y="118"/>
                  </a:lnTo>
                  <a:lnTo>
                    <a:pt x="44" y="108"/>
                  </a:lnTo>
                  <a:lnTo>
                    <a:pt x="45" y="124"/>
                  </a:lnTo>
                  <a:lnTo>
                    <a:pt x="47" y="134"/>
                  </a:lnTo>
                  <a:lnTo>
                    <a:pt x="57" y="148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81" y="150"/>
                  </a:lnTo>
                  <a:lnTo>
                    <a:pt x="86" y="148"/>
                  </a:lnTo>
                  <a:lnTo>
                    <a:pt x="73" y="126"/>
                  </a:lnTo>
                  <a:lnTo>
                    <a:pt x="77" y="120"/>
                  </a:lnTo>
                  <a:lnTo>
                    <a:pt x="66" y="103"/>
                  </a:lnTo>
                  <a:lnTo>
                    <a:pt x="55" y="86"/>
                  </a:lnTo>
                  <a:lnTo>
                    <a:pt x="63" y="88"/>
                  </a:lnTo>
                  <a:lnTo>
                    <a:pt x="79" y="76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96" y="56"/>
                  </a:lnTo>
                  <a:lnTo>
                    <a:pt x="89" y="59"/>
                  </a:lnTo>
                  <a:lnTo>
                    <a:pt x="62" y="64"/>
                  </a:lnTo>
                  <a:lnTo>
                    <a:pt x="43" y="76"/>
                  </a:lnTo>
                  <a:lnTo>
                    <a:pt x="26" y="52"/>
                  </a:lnTo>
                  <a:lnTo>
                    <a:pt x="35" y="30"/>
                  </a:lnTo>
                  <a:lnTo>
                    <a:pt x="65" y="31"/>
                  </a:lnTo>
                  <a:lnTo>
                    <a:pt x="96" y="32"/>
                  </a:lnTo>
                  <a:lnTo>
                    <a:pt x="126" y="28"/>
                  </a:lnTo>
                  <a:lnTo>
                    <a:pt x="14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AutoShape 9"/>
            <p:cNvSpPr>
              <a:spLocks/>
            </p:cNvSpPr>
            <p:nvPr/>
          </p:nvSpPr>
          <p:spPr bwMode="gray">
            <a:xfrm>
              <a:off x="6099043" y="2336714"/>
              <a:ext cx="228600" cy="78639"/>
            </a:xfrm>
            <a:custGeom>
              <a:avLst/>
              <a:gdLst>
                <a:gd name="T0" fmla="*/ 100 w 200"/>
                <a:gd name="T1" fmla="*/ 35 h 68"/>
                <a:gd name="T2" fmla="*/ 99 w 200"/>
                <a:gd name="T3" fmla="*/ 33 h 68"/>
                <a:gd name="T4" fmla="*/ 99 w 200"/>
                <a:gd name="T5" fmla="*/ 23 h 68"/>
                <a:gd name="T6" fmla="*/ 91 w 200"/>
                <a:gd name="T7" fmla="*/ 22 h 68"/>
                <a:gd name="T8" fmla="*/ 83 w 200"/>
                <a:gd name="T9" fmla="*/ 21 h 68"/>
                <a:gd name="T10" fmla="*/ 80 w 200"/>
                <a:gd name="T11" fmla="*/ 13 h 68"/>
                <a:gd name="T12" fmla="*/ 67 w 200"/>
                <a:gd name="T13" fmla="*/ 9 h 68"/>
                <a:gd name="T14" fmla="*/ 61 w 200"/>
                <a:gd name="T15" fmla="*/ 6 h 68"/>
                <a:gd name="T16" fmla="*/ 57 w 200"/>
                <a:gd name="T17" fmla="*/ 11 h 68"/>
                <a:gd name="T18" fmla="*/ 49 w 200"/>
                <a:gd name="T19" fmla="*/ 11 h 68"/>
                <a:gd name="T20" fmla="*/ 40 w 200"/>
                <a:gd name="T21" fmla="*/ 11 h 68"/>
                <a:gd name="T22" fmla="*/ 35 w 200"/>
                <a:gd name="T23" fmla="*/ 6 h 68"/>
                <a:gd name="T24" fmla="*/ 23 w 200"/>
                <a:gd name="T25" fmla="*/ 0 h 68"/>
                <a:gd name="T26" fmla="*/ 9 w 200"/>
                <a:gd name="T27" fmla="*/ 0 h 68"/>
                <a:gd name="T28" fmla="*/ 3 w 200"/>
                <a:gd name="T29" fmla="*/ 8 h 68"/>
                <a:gd name="T30" fmla="*/ 0 w 200"/>
                <a:gd name="T31" fmla="*/ 9 h 68"/>
                <a:gd name="T32" fmla="*/ 11 w 200"/>
                <a:gd name="T33" fmla="*/ 13 h 68"/>
                <a:gd name="T34" fmla="*/ 11 w 200"/>
                <a:gd name="T35" fmla="*/ 16 h 68"/>
                <a:gd name="T36" fmla="*/ 23 w 200"/>
                <a:gd name="T37" fmla="*/ 19 h 68"/>
                <a:gd name="T38" fmla="*/ 34 w 200"/>
                <a:gd name="T39" fmla="*/ 22 h 68"/>
                <a:gd name="T40" fmla="*/ 44 w 200"/>
                <a:gd name="T41" fmla="*/ 24 h 68"/>
                <a:gd name="T42" fmla="*/ 54 w 200"/>
                <a:gd name="T43" fmla="*/ 26 h 68"/>
                <a:gd name="T44" fmla="*/ 68 w 200"/>
                <a:gd name="T45" fmla="*/ 28 h 68"/>
                <a:gd name="T46" fmla="*/ 82 w 200"/>
                <a:gd name="T47" fmla="*/ 29 h 68"/>
                <a:gd name="T48" fmla="*/ 91 w 200"/>
                <a:gd name="T49" fmla="*/ 32 h 68"/>
                <a:gd name="T50" fmla="*/ 100 w 200"/>
                <a:gd name="T51" fmla="*/ 35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AutoShape 10"/>
            <p:cNvSpPr>
              <a:spLocks/>
            </p:cNvSpPr>
            <p:nvPr/>
          </p:nvSpPr>
          <p:spPr bwMode="gray">
            <a:xfrm>
              <a:off x="6547098" y="2404119"/>
              <a:ext cx="98298" cy="56171"/>
            </a:xfrm>
            <a:custGeom>
              <a:avLst/>
              <a:gdLst>
                <a:gd name="T0" fmla="*/ 43 w 85"/>
                <a:gd name="T1" fmla="*/ 0 h 49"/>
                <a:gd name="T2" fmla="*/ 27 w 85"/>
                <a:gd name="T3" fmla="*/ 1 h 49"/>
                <a:gd name="T4" fmla="*/ 16 w 85"/>
                <a:gd name="T5" fmla="*/ 6 h 49"/>
                <a:gd name="T6" fmla="*/ 6 w 85"/>
                <a:gd name="T7" fmla="*/ 12 h 49"/>
                <a:gd name="T8" fmla="*/ 1 w 85"/>
                <a:gd name="T9" fmla="*/ 21 h 49"/>
                <a:gd name="T10" fmla="*/ 0 w 85"/>
                <a:gd name="T11" fmla="*/ 22 h 49"/>
                <a:gd name="T12" fmla="*/ 1 w 85"/>
                <a:gd name="T13" fmla="*/ 25 h 49"/>
                <a:gd name="T14" fmla="*/ 15 w 85"/>
                <a:gd name="T15" fmla="*/ 16 h 49"/>
                <a:gd name="T16" fmla="*/ 29 w 85"/>
                <a:gd name="T17" fmla="*/ 9 h 49"/>
                <a:gd name="T18" fmla="*/ 43 w 85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9"/>
                <a:gd name="T32" fmla="*/ 85 w 85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9">
                  <a:moveTo>
                    <a:pt x="85" y="0"/>
                  </a:moveTo>
                  <a:lnTo>
                    <a:pt x="54" y="1"/>
                  </a:lnTo>
                  <a:lnTo>
                    <a:pt x="32" y="12"/>
                  </a:lnTo>
                  <a:lnTo>
                    <a:pt x="11" y="23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9" y="32"/>
                  </a:lnTo>
                  <a:lnTo>
                    <a:pt x="58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" name="AutoShape 11"/>
            <p:cNvSpPr>
              <a:spLocks/>
            </p:cNvSpPr>
            <p:nvPr/>
          </p:nvSpPr>
          <p:spPr bwMode="gray">
            <a:xfrm>
              <a:off x="6659112" y="2112030"/>
              <a:ext cx="36576" cy="83133"/>
            </a:xfrm>
            <a:custGeom>
              <a:avLst/>
              <a:gdLst>
                <a:gd name="T0" fmla="*/ 16 w 32"/>
                <a:gd name="T1" fmla="*/ 24 h 75"/>
                <a:gd name="T2" fmla="*/ 9 w 32"/>
                <a:gd name="T3" fmla="*/ 15 h 75"/>
                <a:gd name="T4" fmla="*/ 14 w 32"/>
                <a:gd name="T5" fmla="*/ 9 h 75"/>
                <a:gd name="T6" fmla="*/ 11 w 32"/>
                <a:gd name="T7" fmla="*/ 7 h 75"/>
                <a:gd name="T8" fmla="*/ 7 w 32"/>
                <a:gd name="T9" fmla="*/ 10 h 75"/>
                <a:gd name="T10" fmla="*/ 4 w 32"/>
                <a:gd name="T11" fmla="*/ 16 h 75"/>
                <a:gd name="T12" fmla="*/ 3 w 32"/>
                <a:gd name="T13" fmla="*/ 13 h 75"/>
                <a:gd name="T14" fmla="*/ 5 w 32"/>
                <a:gd name="T15" fmla="*/ 5 h 75"/>
                <a:gd name="T16" fmla="*/ 5 w 32"/>
                <a:gd name="T17" fmla="*/ 0 h 75"/>
                <a:gd name="T18" fmla="*/ 0 w 32"/>
                <a:gd name="T19" fmla="*/ 8 h 75"/>
                <a:gd name="T20" fmla="*/ 1 w 32"/>
                <a:gd name="T21" fmla="*/ 17 h 75"/>
                <a:gd name="T22" fmla="*/ 2 w 32"/>
                <a:gd name="T23" fmla="*/ 26 h 75"/>
                <a:gd name="T24" fmla="*/ 9 w 32"/>
                <a:gd name="T25" fmla="*/ 37 h 75"/>
                <a:gd name="T26" fmla="*/ 5 w 32"/>
                <a:gd name="T27" fmla="*/ 22 h 75"/>
                <a:gd name="T28" fmla="*/ 16 w 32"/>
                <a:gd name="T29" fmla="*/ 24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75"/>
                <a:gd name="T47" fmla="*/ 32 w 32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75">
                  <a:moveTo>
                    <a:pt x="32" y="48"/>
                  </a:moveTo>
                  <a:lnTo>
                    <a:pt x="18" y="30"/>
                  </a:lnTo>
                  <a:lnTo>
                    <a:pt x="28" y="19"/>
                  </a:lnTo>
                  <a:lnTo>
                    <a:pt x="22" y="15"/>
                  </a:lnTo>
                  <a:lnTo>
                    <a:pt x="15" y="21"/>
                  </a:lnTo>
                  <a:lnTo>
                    <a:pt x="8" y="33"/>
                  </a:lnTo>
                  <a:lnTo>
                    <a:pt x="6" y="27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3" y="35"/>
                  </a:lnTo>
                  <a:lnTo>
                    <a:pt x="5" y="53"/>
                  </a:lnTo>
                  <a:lnTo>
                    <a:pt x="18" y="75"/>
                  </a:lnTo>
                  <a:lnTo>
                    <a:pt x="10" y="45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gray">
            <a:xfrm>
              <a:off x="6668256" y="2249087"/>
              <a:ext cx="73152" cy="26962"/>
            </a:xfrm>
            <a:custGeom>
              <a:avLst/>
              <a:gdLst>
                <a:gd name="T0" fmla="*/ 32 w 63"/>
                <a:gd name="T1" fmla="*/ 10 h 24"/>
                <a:gd name="T2" fmla="*/ 30 w 63"/>
                <a:gd name="T3" fmla="*/ 12 h 24"/>
                <a:gd name="T4" fmla="*/ 17 w 63"/>
                <a:gd name="T5" fmla="*/ 6 h 24"/>
                <a:gd name="T6" fmla="*/ 8 w 63"/>
                <a:gd name="T7" fmla="*/ 6 h 24"/>
                <a:gd name="T8" fmla="*/ 1 w 63"/>
                <a:gd name="T9" fmla="*/ 5 h 24"/>
                <a:gd name="T10" fmla="*/ 0 w 63"/>
                <a:gd name="T11" fmla="*/ 7 h 24"/>
                <a:gd name="T12" fmla="*/ 1 w 63"/>
                <a:gd name="T13" fmla="*/ 3 h 24"/>
                <a:gd name="T14" fmla="*/ 7 w 63"/>
                <a:gd name="T15" fmla="*/ 0 h 24"/>
                <a:gd name="T16" fmla="*/ 17 w 63"/>
                <a:gd name="T17" fmla="*/ 1 h 24"/>
                <a:gd name="T18" fmla="*/ 27 w 63"/>
                <a:gd name="T19" fmla="*/ 2 h 24"/>
                <a:gd name="T20" fmla="*/ 32 w 63"/>
                <a:gd name="T21" fmla="*/ 1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4"/>
                <a:gd name="T35" fmla="*/ 63 w 6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4">
                  <a:moveTo>
                    <a:pt x="63" y="19"/>
                  </a:moveTo>
                  <a:lnTo>
                    <a:pt x="60" y="24"/>
                  </a:lnTo>
                  <a:lnTo>
                    <a:pt x="33" y="12"/>
                  </a:lnTo>
                  <a:lnTo>
                    <a:pt x="15" y="1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4" y="0"/>
                  </a:lnTo>
                  <a:lnTo>
                    <a:pt x="33" y="1"/>
                  </a:lnTo>
                  <a:lnTo>
                    <a:pt x="53" y="3"/>
                  </a:lnTo>
                  <a:lnTo>
                    <a:pt x="63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" name="AutoShape 13"/>
            <p:cNvSpPr>
              <a:spLocks/>
            </p:cNvSpPr>
            <p:nvPr/>
          </p:nvSpPr>
          <p:spPr bwMode="gray">
            <a:xfrm>
              <a:off x="6455658" y="2399625"/>
              <a:ext cx="82296" cy="17975"/>
            </a:xfrm>
            <a:custGeom>
              <a:avLst/>
              <a:gdLst>
                <a:gd name="T0" fmla="*/ 36 w 71"/>
                <a:gd name="T1" fmla="*/ 1 h 16"/>
                <a:gd name="T2" fmla="*/ 36 w 71"/>
                <a:gd name="T3" fmla="*/ 1 h 16"/>
                <a:gd name="T4" fmla="*/ 33 w 71"/>
                <a:gd name="T5" fmla="*/ 0 h 16"/>
                <a:gd name="T6" fmla="*/ 30 w 71"/>
                <a:gd name="T7" fmla="*/ 3 h 16"/>
                <a:gd name="T8" fmla="*/ 24 w 71"/>
                <a:gd name="T9" fmla="*/ 3 h 16"/>
                <a:gd name="T10" fmla="*/ 15 w 71"/>
                <a:gd name="T11" fmla="*/ 2 h 16"/>
                <a:gd name="T12" fmla="*/ 6 w 71"/>
                <a:gd name="T13" fmla="*/ 1 h 16"/>
                <a:gd name="T14" fmla="*/ 0 w 71"/>
                <a:gd name="T15" fmla="*/ 6 h 16"/>
                <a:gd name="T16" fmla="*/ 5 w 71"/>
                <a:gd name="T17" fmla="*/ 8 h 16"/>
                <a:gd name="T18" fmla="*/ 16 w 71"/>
                <a:gd name="T19" fmla="*/ 7 h 16"/>
                <a:gd name="T20" fmla="*/ 27 w 71"/>
                <a:gd name="T21" fmla="*/ 6 h 16"/>
                <a:gd name="T22" fmla="*/ 36 w 71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6"/>
                <a:gd name="T38" fmla="*/ 71 w 7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6">
                  <a:moveTo>
                    <a:pt x="71" y="2"/>
                  </a:moveTo>
                  <a:lnTo>
                    <a:pt x="71" y="1"/>
                  </a:lnTo>
                  <a:lnTo>
                    <a:pt x="66" y="0"/>
                  </a:lnTo>
                  <a:lnTo>
                    <a:pt x="59" y="7"/>
                  </a:lnTo>
                  <a:lnTo>
                    <a:pt x="47" y="6"/>
                  </a:lnTo>
                  <a:lnTo>
                    <a:pt x="29" y="4"/>
                  </a:lnTo>
                  <a:lnTo>
                    <a:pt x="11" y="1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31" y="14"/>
                  </a:lnTo>
                  <a:lnTo>
                    <a:pt x="53" y="13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gray">
            <a:xfrm>
              <a:off x="6099043" y="2213138"/>
              <a:ext cx="41148" cy="42690"/>
            </a:xfrm>
            <a:custGeom>
              <a:avLst/>
              <a:gdLst>
                <a:gd name="T0" fmla="*/ 18 w 36"/>
                <a:gd name="T1" fmla="*/ 13 h 38"/>
                <a:gd name="T2" fmla="*/ 17 w 36"/>
                <a:gd name="T3" fmla="*/ 19 h 38"/>
                <a:gd name="T4" fmla="*/ 7 w 36"/>
                <a:gd name="T5" fmla="*/ 13 h 38"/>
                <a:gd name="T6" fmla="*/ 4 w 36"/>
                <a:gd name="T7" fmla="*/ 7 h 38"/>
                <a:gd name="T8" fmla="*/ 0 w 36"/>
                <a:gd name="T9" fmla="*/ 5 h 38"/>
                <a:gd name="T10" fmla="*/ 5 w 36"/>
                <a:gd name="T11" fmla="*/ 1 h 38"/>
                <a:gd name="T12" fmla="*/ 7 w 36"/>
                <a:gd name="T13" fmla="*/ 0 h 38"/>
                <a:gd name="T14" fmla="*/ 11 w 36"/>
                <a:gd name="T15" fmla="*/ 10 h 38"/>
                <a:gd name="T16" fmla="*/ 18 w 36"/>
                <a:gd name="T17" fmla="*/ 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gray">
            <a:xfrm>
              <a:off x="6380220" y="2397379"/>
              <a:ext cx="61722" cy="24715"/>
            </a:xfrm>
            <a:custGeom>
              <a:avLst/>
              <a:gdLst>
                <a:gd name="T0" fmla="*/ 27 w 54"/>
                <a:gd name="T1" fmla="*/ 7 h 21"/>
                <a:gd name="T2" fmla="*/ 25 w 54"/>
                <a:gd name="T3" fmla="*/ 3 h 21"/>
                <a:gd name="T4" fmla="*/ 22 w 54"/>
                <a:gd name="T5" fmla="*/ 4 h 21"/>
                <a:gd name="T6" fmla="*/ 12 w 54"/>
                <a:gd name="T7" fmla="*/ 0 h 21"/>
                <a:gd name="T8" fmla="*/ 17 w 54"/>
                <a:gd name="T9" fmla="*/ 6 h 21"/>
                <a:gd name="T10" fmla="*/ 11 w 54"/>
                <a:gd name="T11" fmla="*/ 6 h 21"/>
                <a:gd name="T12" fmla="*/ 2 w 54"/>
                <a:gd name="T13" fmla="*/ 5 h 21"/>
                <a:gd name="T14" fmla="*/ 0 w 54"/>
                <a:gd name="T15" fmla="*/ 11 h 21"/>
                <a:gd name="T16" fmla="*/ 10 w 54"/>
                <a:gd name="T17" fmla="*/ 10 h 21"/>
                <a:gd name="T18" fmla="*/ 19 w 54"/>
                <a:gd name="T19" fmla="*/ 8 h 21"/>
                <a:gd name="T20" fmla="*/ 22 w 54"/>
                <a:gd name="T21" fmla="*/ 8 h 21"/>
                <a:gd name="T22" fmla="*/ 22 w 54"/>
                <a:gd name="T23" fmla="*/ 8 h 21"/>
                <a:gd name="T24" fmla="*/ 27 w 54"/>
                <a:gd name="T25" fmla="*/ 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1"/>
                <a:gd name="T41" fmla="*/ 54 w 5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1">
                  <a:moveTo>
                    <a:pt x="54" y="13"/>
                  </a:moveTo>
                  <a:lnTo>
                    <a:pt x="50" y="6"/>
                  </a:lnTo>
                  <a:lnTo>
                    <a:pt x="43" y="8"/>
                  </a:lnTo>
                  <a:lnTo>
                    <a:pt x="24" y="0"/>
                  </a:lnTo>
                  <a:lnTo>
                    <a:pt x="34" y="12"/>
                  </a:lnTo>
                  <a:lnTo>
                    <a:pt x="22" y="12"/>
                  </a:lnTo>
                  <a:lnTo>
                    <a:pt x="4" y="9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5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AutoShape 16"/>
            <p:cNvSpPr>
              <a:spLocks/>
            </p:cNvSpPr>
            <p:nvPr/>
          </p:nvSpPr>
          <p:spPr bwMode="gray">
            <a:xfrm>
              <a:off x="6435084" y="2433328"/>
              <a:ext cx="45720" cy="22468"/>
            </a:xfrm>
            <a:custGeom>
              <a:avLst/>
              <a:gdLst>
                <a:gd name="T0" fmla="*/ 20 w 38"/>
                <a:gd name="T1" fmla="*/ 9 h 20"/>
                <a:gd name="T2" fmla="*/ 12 w 38"/>
                <a:gd name="T3" fmla="*/ 10 h 20"/>
                <a:gd name="T4" fmla="*/ 3 w 38"/>
                <a:gd name="T5" fmla="*/ 4 h 20"/>
                <a:gd name="T6" fmla="*/ 0 w 38"/>
                <a:gd name="T7" fmla="*/ 0 h 20"/>
                <a:gd name="T8" fmla="*/ 12 w 38"/>
                <a:gd name="T9" fmla="*/ 0 h 20"/>
                <a:gd name="T10" fmla="*/ 20 w 38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0"/>
                <a:gd name="T20" fmla="*/ 38 w 3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0">
                  <a:moveTo>
                    <a:pt x="38" y="17"/>
                  </a:moveTo>
                  <a:lnTo>
                    <a:pt x="23" y="20"/>
                  </a:lnTo>
                  <a:lnTo>
                    <a:pt x="5" y="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AutoShape 17"/>
            <p:cNvSpPr>
              <a:spLocks/>
            </p:cNvSpPr>
            <p:nvPr/>
          </p:nvSpPr>
          <p:spPr bwMode="gray">
            <a:xfrm>
              <a:off x="6620250" y="2255828"/>
              <a:ext cx="32004" cy="20222"/>
            </a:xfrm>
            <a:custGeom>
              <a:avLst/>
              <a:gdLst>
                <a:gd name="T0" fmla="*/ 14 w 27"/>
                <a:gd name="T1" fmla="*/ 4 h 19"/>
                <a:gd name="T2" fmla="*/ 9 w 27"/>
                <a:gd name="T3" fmla="*/ 9 h 19"/>
                <a:gd name="T4" fmla="*/ 0 w 27"/>
                <a:gd name="T5" fmla="*/ 3 h 19"/>
                <a:gd name="T6" fmla="*/ 4 w 27"/>
                <a:gd name="T7" fmla="*/ 0 h 19"/>
                <a:gd name="T8" fmla="*/ 14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7" y="8"/>
                  </a:moveTo>
                  <a:lnTo>
                    <a:pt x="17" y="19"/>
                  </a:lnTo>
                  <a:lnTo>
                    <a:pt x="0" y="7"/>
                  </a:lnTo>
                  <a:lnTo>
                    <a:pt x="8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1" name="AutoShape 18"/>
            <p:cNvSpPr>
              <a:spLocks/>
            </p:cNvSpPr>
            <p:nvPr/>
          </p:nvSpPr>
          <p:spPr bwMode="gray">
            <a:xfrm>
              <a:off x="6325356" y="2397379"/>
              <a:ext cx="29718" cy="15728"/>
            </a:xfrm>
            <a:custGeom>
              <a:avLst/>
              <a:gdLst>
                <a:gd name="T0" fmla="*/ 13 w 25"/>
                <a:gd name="T1" fmla="*/ 4 h 14"/>
                <a:gd name="T2" fmla="*/ 11 w 25"/>
                <a:gd name="T3" fmla="*/ 1 h 14"/>
                <a:gd name="T4" fmla="*/ 0 w 25"/>
                <a:gd name="T5" fmla="*/ 0 h 14"/>
                <a:gd name="T6" fmla="*/ 7 w 25"/>
                <a:gd name="T7" fmla="*/ 7 h 14"/>
                <a:gd name="T8" fmla="*/ 13 w 25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5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2" name="AutoShape 19"/>
            <p:cNvSpPr>
              <a:spLocks/>
            </p:cNvSpPr>
            <p:nvPr/>
          </p:nvSpPr>
          <p:spPr bwMode="gray">
            <a:xfrm>
              <a:off x="5897875" y="2127758"/>
              <a:ext cx="20574" cy="26962"/>
            </a:xfrm>
            <a:custGeom>
              <a:avLst/>
              <a:gdLst>
                <a:gd name="T0" fmla="*/ 9 w 18"/>
                <a:gd name="T1" fmla="*/ 6 h 24"/>
                <a:gd name="T2" fmla="*/ 8 w 18"/>
                <a:gd name="T3" fmla="*/ 12 h 24"/>
                <a:gd name="T4" fmla="*/ 0 w 18"/>
                <a:gd name="T5" fmla="*/ 1 h 24"/>
                <a:gd name="T6" fmla="*/ 2 w 18"/>
                <a:gd name="T7" fmla="*/ 0 h 24"/>
                <a:gd name="T8" fmla="*/ 9 w 1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13"/>
                  </a:moveTo>
                  <a:lnTo>
                    <a:pt x="16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AutoShape 20"/>
            <p:cNvSpPr>
              <a:spLocks/>
            </p:cNvSpPr>
            <p:nvPr/>
          </p:nvSpPr>
          <p:spPr bwMode="gray">
            <a:xfrm>
              <a:off x="6361932" y="2399625"/>
              <a:ext cx="18288" cy="17975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6 h 17"/>
                <a:gd name="T6" fmla="*/ 4 w 17"/>
                <a:gd name="T7" fmla="*/ 8 h 17"/>
                <a:gd name="T8" fmla="*/ 8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5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8" y="17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AutoShape 21"/>
            <p:cNvSpPr>
              <a:spLocks/>
            </p:cNvSpPr>
            <p:nvPr/>
          </p:nvSpPr>
          <p:spPr bwMode="gray">
            <a:xfrm>
              <a:off x="6160765" y="2242347"/>
              <a:ext cx="18288" cy="17975"/>
            </a:xfrm>
            <a:custGeom>
              <a:avLst/>
              <a:gdLst>
                <a:gd name="T0" fmla="*/ 8 w 15"/>
                <a:gd name="T1" fmla="*/ 3 h 15"/>
                <a:gd name="T2" fmla="*/ 4 w 15"/>
                <a:gd name="T3" fmla="*/ 7 h 15"/>
                <a:gd name="T4" fmla="*/ 0 w 15"/>
                <a:gd name="T5" fmla="*/ 8 h 15"/>
                <a:gd name="T6" fmla="*/ 1 w 15"/>
                <a:gd name="T7" fmla="*/ 0 h 15"/>
                <a:gd name="T8" fmla="*/ 8 w 1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6"/>
                  </a:moveTo>
                  <a:lnTo>
                    <a:pt x="7" y="13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5" name="AutoShape 22"/>
            <p:cNvSpPr>
              <a:spLocks/>
            </p:cNvSpPr>
            <p:nvPr/>
          </p:nvSpPr>
          <p:spPr bwMode="gray">
            <a:xfrm>
              <a:off x="6533382" y="2294024"/>
              <a:ext cx="16002" cy="35949"/>
            </a:xfrm>
            <a:custGeom>
              <a:avLst/>
              <a:gdLst>
                <a:gd name="T0" fmla="*/ 7 w 13"/>
                <a:gd name="T1" fmla="*/ 11 h 32"/>
                <a:gd name="T2" fmla="*/ 6 w 13"/>
                <a:gd name="T3" fmla="*/ 10 h 32"/>
                <a:gd name="T4" fmla="*/ 6 w 13"/>
                <a:gd name="T5" fmla="*/ 4 h 32"/>
                <a:gd name="T6" fmla="*/ 6 w 13"/>
                <a:gd name="T7" fmla="*/ 0 h 32"/>
                <a:gd name="T8" fmla="*/ 0 w 13"/>
                <a:gd name="T9" fmla="*/ 16 h 32"/>
                <a:gd name="T10" fmla="*/ 7 w 13"/>
                <a:gd name="T11" fmla="*/ 1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2"/>
                <a:gd name="T20" fmla="*/ 13 w 1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2">
                  <a:moveTo>
                    <a:pt x="13" y="22"/>
                  </a:moveTo>
                  <a:lnTo>
                    <a:pt x="11" y="2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gray">
            <a:xfrm>
              <a:off x="6825990" y="2325480"/>
              <a:ext cx="11430" cy="20222"/>
            </a:xfrm>
            <a:custGeom>
              <a:avLst/>
              <a:gdLst>
                <a:gd name="T0" fmla="*/ 5 w 8"/>
                <a:gd name="T1" fmla="*/ 7 h 18"/>
                <a:gd name="T2" fmla="*/ 4 w 8"/>
                <a:gd name="T3" fmla="*/ 0 h 18"/>
                <a:gd name="T4" fmla="*/ 0 w 8"/>
                <a:gd name="T5" fmla="*/ 2 h 18"/>
                <a:gd name="T6" fmla="*/ 0 w 8"/>
                <a:gd name="T7" fmla="*/ 9 h 18"/>
                <a:gd name="T8" fmla="*/ 5 w 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7" name="AutoShape 24"/>
            <p:cNvSpPr>
              <a:spLocks/>
            </p:cNvSpPr>
            <p:nvPr/>
          </p:nvSpPr>
          <p:spPr bwMode="gray">
            <a:xfrm>
              <a:off x="5939023" y="2197410"/>
              <a:ext cx="13716" cy="20222"/>
            </a:xfrm>
            <a:custGeom>
              <a:avLst/>
              <a:gdLst>
                <a:gd name="T0" fmla="*/ 6 w 13"/>
                <a:gd name="T1" fmla="*/ 9 h 18"/>
                <a:gd name="T2" fmla="*/ 2 w 13"/>
                <a:gd name="T3" fmla="*/ 9 h 18"/>
                <a:gd name="T4" fmla="*/ 0 w 13"/>
                <a:gd name="T5" fmla="*/ 0 h 18"/>
                <a:gd name="T6" fmla="*/ 6 w 13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8"/>
                <a:gd name="T14" fmla="*/ 13 w 1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8">
                  <a:moveTo>
                    <a:pt x="13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8" name="AutoShape 25"/>
            <p:cNvSpPr>
              <a:spLocks/>
            </p:cNvSpPr>
            <p:nvPr/>
          </p:nvSpPr>
          <p:spPr bwMode="gray">
            <a:xfrm>
              <a:off x="6528810" y="2300765"/>
              <a:ext cx="9144" cy="20222"/>
            </a:xfrm>
            <a:custGeom>
              <a:avLst/>
              <a:gdLst>
                <a:gd name="T0" fmla="*/ 4 w 10"/>
                <a:gd name="T1" fmla="*/ 3 h 18"/>
                <a:gd name="T2" fmla="*/ 4 w 10"/>
                <a:gd name="T3" fmla="*/ 0 h 18"/>
                <a:gd name="T4" fmla="*/ 2 w 10"/>
                <a:gd name="T5" fmla="*/ 1 h 18"/>
                <a:gd name="T6" fmla="*/ 0 w 10"/>
                <a:gd name="T7" fmla="*/ 9 h 18"/>
                <a:gd name="T8" fmla="*/ 4 w 10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7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8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9" name="AutoShape 26"/>
            <p:cNvSpPr>
              <a:spLocks/>
            </p:cNvSpPr>
            <p:nvPr/>
          </p:nvSpPr>
          <p:spPr bwMode="gray">
            <a:xfrm>
              <a:off x="6579102" y="2215385"/>
              <a:ext cx="25146" cy="6741"/>
            </a:xfrm>
            <a:custGeom>
              <a:avLst/>
              <a:gdLst>
                <a:gd name="T0" fmla="*/ 11 w 21"/>
                <a:gd name="T1" fmla="*/ 3 h 6"/>
                <a:gd name="T2" fmla="*/ 5 w 21"/>
                <a:gd name="T3" fmla="*/ 0 h 6"/>
                <a:gd name="T4" fmla="*/ 0 w 21"/>
                <a:gd name="T5" fmla="*/ 3 h 6"/>
                <a:gd name="T6" fmla="*/ 11 w 21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0" name="AutoShape 27"/>
            <p:cNvSpPr>
              <a:spLocks/>
            </p:cNvSpPr>
            <p:nvPr/>
          </p:nvSpPr>
          <p:spPr bwMode="gray">
            <a:xfrm>
              <a:off x="6819132" y="2345701"/>
              <a:ext cx="9144" cy="15728"/>
            </a:xfrm>
            <a:custGeom>
              <a:avLst/>
              <a:gdLst>
                <a:gd name="T0" fmla="*/ 4 w 8"/>
                <a:gd name="T1" fmla="*/ 4 h 14"/>
                <a:gd name="T2" fmla="*/ 1 w 8"/>
                <a:gd name="T3" fmla="*/ 7 h 14"/>
                <a:gd name="T4" fmla="*/ 0 w 8"/>
                <a:gd name="T5" fmla="*/ 0 h 14"/>
                <a:gd name="T6" fmla="*/ 4 w 8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8" y="7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1" name="AutoShape 28"/>
            <p:cNvSpPr>
              <a:spLocks/>
            </p:cNvSpPr>
            <p:nvPr/>
          </p:nvSpPr>
          <p:spPr bwMode="gray">
            <a:xfrm>
              <a:off x="6284208" y="2363676"/>
              <a:ext cx="34290" cy="6741"/>
            </a:xfrm>
            <a:custGeom>
              <a:avLst/>
              <a:gdLst>
                <a:gd name="T0" fmla="*/ 15 w 30"/>
                <a:gd name="T1" fmla="*/ 0 h 5"/>
                <a:gd name="T2" fmla="*/ 4 w 30"/>
                <a:gd name="T3" fmla="*/ 3 h 5"/>
                <a:gd name="T4" fmla="*/ 0 w 30"/>
                <a:gd name="T5" fmla="*/ 1 h 5"/>
                <a:gd name="T6" fmla="*/ 15 w 3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30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2" name="AutoShape 29"/>
            <p:cNvSpPr>
              <a:spLocks/>
            </p:cNvSpPr>
            <p:nvPr/>
          </p:nvSpPr>
          <p:spPr bwMode="gray">
            <a:xfrm>
              <a:off x="6320784" y="2033391"/>
              <a:ext cx="22860" cy="24715"/>
            </a:xfrm>
            <a:custGeom>
              <a:avLst/>
              <a:gdLst>
                <a:gd name="T0" fmla="*/ 6 w 20"/>
                <a:gd name="T1" fmla="*/ 11 h 21"/>
                <a:gd name="T2" fmla="*/ 0 w 20"/>
                <a:gd name="T3" fmla="*/ 4 h 21"/>
                <a:gd name="T4" fmla="*/ 10 w 20"/>
                <a:gd name="T5" fmla="*/ 0 h 21"/>
                <a:gd name="T6" fmla="*/ 10 w 20"/>
                <a:gd name="T7" fmla="*/ 1 h 21"/>
                <a:gd name="T8" fmla="*/ 9 w 20"/>
                <a:gd name="T9" fmla="*/ 6 h 21"/>
                <a:gd name="T10" fmla="*/ 6 w 20"/>
                <a:gd name="T11" fmla="*/ 1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21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12"/>
                  </a:lnTo>
                  <a:lnTo>
                    <a:pt x="1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3" name="AutoShape 31"/>
            <p:cNvSpPr>
              <a:spLocks/>
            </p:cNvSpPr>
            <p:nvPr/>
          </p:nvSpPr>
          <p:spPr bwMode="gray">
            <a:xfrm>
              <a:off x="7541507" y="2019909"/>
              <a:ext cx="4572" cy="4494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2 h 2"/>
                <a:gd name="T4" fmla="*/ 1 w 4"/>
                <a:gd name="T5" fmla="*/ 1 h 2"/>
                <a:gd name="T6" fmla="*/ 1 w 4"/>
                <a:gd name="T7" fmla="*/ 0 h 2"/>
                <a:gd name="T8" fmla="*/ 2 w 4"/>
                <a:gd name="T9" fmla="*/ 1 h 2"/>
                <a:gd name="T10" fmla="*/ 1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gray">
            <a:xfrm>
              <a:off x="6910572" y="1903074"/>
              <a:ext cx="4572" cy="4494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1 w 4"/>
                <a:gd name="T5" fmla="*/ 1 h 4"/>
                <a:gd name="T6" fmla="*/ 1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gray">
            <a:xfrm>
              <a:off x="7253472" y="1963738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6" name="AutoShape 35"/>
            <p:cNvSpPr>
              <a:spLocks/>
            </p:cNvSpPr>
            <p:nvPr/>
          </p:nvSpPr>
          <p:spPr bwMode="gray">
            <a:xfrm>
              <a:off x="6213343" y="1977219"/>
              <a:ext cx="235458" cy="168513"/>
            </a:xfrm>
            <a:custGeom>
              <a:avLst/>
              <a:gdLst>
                <a:gd name="T0" fmla="*/ 77 w 208"/>
                <a:gd name="T1" fmla="*/ 0 h 149"/>
                <a:gd name="T2" fmla="*/ 84 w 208"/>
                <a:gd name="T3" fmla="*/ 5 h 149"/>
                <a:gd name="T4" fmla="*/ 83 w 208"/>
                <a:gd name="T5" fmla="*/ 13 h 149"/>
                <a:gd name="T6" fmla="*/ 89 w 208"/>
                <a:gd name="T7" fmla="*/ 11 h 149"/>
                <a:gd name="T8" fmla="*/ 89 w 208"/>
                <a:gd name="T9" fmla="*/ 14 h 149"/>
                <a:gd name="T10" fmla="*/ 91 w 208"/>
                <a:gd name="T11" fmla="*/ 15 h 149"/>
                <a:gd name="T12" fmla="*/ 103 w 208"/>
                <a:gd name="T13" fmla="*/ 21 h 149"/>
                <a:gd name="T14" fmla="*/ 92 w 208"/>
                <a:gd name="T15" fmla="*/ 24 h 149"/>
                <a:gd name="T16" fmla="*/ 95 w 208"/>
                <a:gd name="T17" fmla="*/ 30 h 149"/>
                <a:gd name="T18" fmla="*/ 88 w 208"/>
                <a:gd name="T19" fmla="*/ 32 h 149"/>
                <a:gd name="T20" fmla="*/ 85 w 208"/>
                <a:gd name="T21" fmla="*/ 35 h 149"/>
                <a:gd name="T22" fmla="*/ 76 w 208"/>
                <a:gd name="T23" fmla="*/ 33 h 149"/>
                <a:gd name="T24" fmla="*/ 67 w 208"/>
                <a:gd name="T25" fmla="*/ 32 h 149"/>
                <a:gd name="T26" fmla="*/ 64 w 208"/>
                <a:gd name="T27" fmla="*/ 41 h 149"/>
                <a:gd name="T28" fmla="*/ 61 w 208"/>
                <a:gd name="T29" fmla="*/ 50 h 149"/>
                <a:gd name="T30" fmla="*/ 59 w 208"/>
                <a:gd name="T31" fmla="*/ 56 h 149"/>
                <a:gd name="T32" fmla="*/ 54 w 208"/>
                <a:gd name="T33" fmla="*/ 66 h 149"/>
                <a:gd name="T34" fmla="*/ 45 w 208"/>
                <a:gd name="T35" fmla="*/ 70 h 149"/>
                <a:gd name="T36" fmla="*/ 31 w 208"/>
                <a:gd name="T37" fmla="*/ 67 h 149"/>
                <a:gd name="T38" fmla="*/ 27 w 208"/>
                <a:gd name="T39" fmla="*/ 72 h 149"/>
                <a:gd name="T40" fmla="*/ 12 w 208"/>
                <a:gd name="T41" fmla="*/ 75 h 149"/>
                <a:gd name="T42" fmla="*/ 2 w 208"/>
                <a:gd name="T43" fmla="*/ 69 h 149"/>
                <a:gd name="T44" fmla="*/ 0 w 208"/>
                <a:gd name="T45" fmla="*/ 60 h 149"/>
                <a:gd name="T46" fmla="*/ 0 w 208"/>
                <a:gd name="T47" fmla="*/ 62 h 149"/>
                <a:gd name="T48" fmla="*/ 9 w 208"/>
                <a:gd name="T49" fmla="*/ 66 h 149"/>
                <a:gd name="T50" fmla="*/ 17 w 208"/>
                <a:gd name="T51" fmla="*/ 69 h 149"/>
                <a:gd name="T52" fmla="*/ 15 w 208"/>
                <a:gd name="T53" fmla="*/ 68 h 149"/>
                <a:gd name="T54" fmla="*/ 17 w 208"/>
                <a:gd name="T55" fmla="*/ 66 h 149"/>
                <a:gd name="T56" fmla="*/ 18 w 208"/>
                <a:gd name="T57" fmla="*/ 60 h 149"/>
                <a:gd name="T58" fmla="*/ 18 w 208"/>
                <a:gd name="T59" fmla="*/ 57 h 149"/>
                <a:gd name="T60" fmla="*/ 19 w 208"/>
                <a:gd name="T61" fmla="*/ 53 h 149"/>
                <a:gd name="T62" fmla="*/ 27 w 208"/>
                <a:gd name="T63" fmla="*/ 50 h 149"/>
                <a:gd name="T64" fmla="*/ 34 w 208"/>
                <a:gd name="T65" fmla="*/ 48 h 149"/>
                <a:gd name="T66" fmla="*/ 41 w 208"/>
                <a:gd name="T67" fmla="*/ 39 h 149"/>
                <a:gd name="T68" fmla="*/ 47 w 208"/>
                <a:gd name="T69" fmla="*/ 29 h 149"/>
                <a:gd name="T70" fmla="*/ 53 w 208"/>
                <a:gd name="T71" fmla="*/ 36 h 149"/>
                <a:gd name="T72" fmla="*/ 55 w 208"/>
                <a:gd name="T73" fmla="*/ 31 h 149"/>
                <a:gd name="T74" fmla="*/ 57 w 208"/>
                <a:gd name="T75" fmla="*/ 26 h 149"/>
                <a:gd name="T76" fmla="*/ 59 w 208"/>
                <a:gd name="T77" fmla="*/ 32 h 149"/>
                <a:gd name="T78" fmla="*/ 59 w 208"/>
                <a:gd name="T79" fmla="*/ 27 h 149"/>
                <a:gd name="T80" fmla="*/ 62 w 208"/>
                <a:gd name="T81" fmla="*/ 24 h 149"/>
                <a:gd name="T82" fmla="*/ 61 w 208"/>
                <a:gd name="T83" fmla="*/ 21 h 149"/>
                <a:gd name="T84" fmla="*/ 64 w 208"/>
                <a:gd name="T85" fmla="*/ 18 h 149"/>
                <a:gd name="T86" fmla="*/ 69 w 208"/>
                <a:gd name="T87" fmla="*/ 9 h 149"/>
                <a:gd name="T88" fmla="*/ 74 w 208"/>
                <a:gd name="T89" fmla="*/ 0 h 149"/>
                <a:gd name="T90" fmla="*/ 75 w 208"/>
                <a:gd name="T91" fmla="*/ 3 h 149"/>
                <a:gd name="T92" fmla="*/ 77 w 208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49"/>
                <a:gd name="T143" fmla="*/ 208 w 208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49">
                  <a:moveTo>
                    <a:pt x="156" y="0"/>
                  </a:moveTo>
                  <a:lnTo>
                    <a:pt x="169" y="10"/>
                  </a:lnTo>
                  <a:lnTo>
                    <a:pt x="168" y="26"/>
                  </a:lnTo>
                  <a:lnTo>
                    <a:pt x="179" y="22"/>
                  </a:lnTo>
                  <a:lnTo>
                    <a:pt x="179" y="28"/>
                  </a:lnTo>
                  <a:lnTo>
                    <a:pt x="183" y="29"/>
                  </a:lnTo>
                  <a:lnTo>
                    <a:pt x="208" y="41"/>
                  </a:lnTo>
                  <a:lnTo>
                    <a:pt x="186" y="48"/>
                  </a:lnTo>
                  <a:lnTo>
                    <a:pt x="192" y="60"/>
                  </a:lnTo>
                  <a:lnTo>
                    <a:pt x="177" y="64"/>
                  </a:lnTo>
                  <a:lnTo>
                    <a:pt x="172" y="69"/>
                  </a:lnTo>
                  <a:lnTo>
                    <a:pt x="154" y="66"/>
                  </a:lnTo>
                  <a:lnTo>
                    <a:pt x="135" y="64"/>
                  </a:lnTo>
                  <a:lnTo>
                    <a:pt x="129" y="81"/>
                  </a:lnTo>
                  <a:lnTo>
                    <a:pt x="124" y="99"/>
                  </a:lnTo>
                  <a:lnTo>
                    <a:pt x="119" y="111"/>
                  </a:lnTo>
                  <a:lnTo>
                    <a:pt x="109" y="132"/>
                  </a:lnTo>
                  <a:lnTo>
                    <a:pt x="91" y="140"/>
                  </a:lnTo>
                  <a:lnTo>
                    <a:pt x="63" y="134"/>
                  </a:lnTo>
                  <a:lnTo>
                    <a:pt x="55" y="143"/>
                  </a:lnTo>
                  <a:lnTo>
                    <a:pt x="25" y="149"/>
                  </a:lnTo>
                  <a:lnTo>
                    <a:pt x="5" y="13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18" y="132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4" y="131"/>
                  </a:lnTo>
                  <a:lnTo>
                    <a:pt x="36" y="119"/>
                  </a:lnTo>
                  <a:lnTo>
                    <a:pt x="37" y="113"/>
                  </a:lnTo>
                  <a:lnTo>
                    <a:pt x="39" y="106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2" y="77"/>
                  </a:lnTo>
                  <a:lnTo>
                    <a:pt x="95" y="58"/>
                  </a:lnTo>
                  <a:lnTo>
                    <a:pt x="107" y="71"/>
                  </a:lnTo>
                  <a:lnTo>
                    <a:pt x="112" y="62"/>
                  </a:lnTo>
                  <a:lnTo>
                    <a:pt x="115" y="51"/>
                  </a:lnTo>
                  <a:lnTo>
                    <a:pt x="120" y="64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9" y="35"/>
                  </a:lnTo>
                  <a:lnTo>
                    <a:pt x="139" y="17"/>
                  </a:lnTo>
                  <a:lnTo>
                    <a:pt x="149" y="0"/>
                  </a:lnTo>
                  <a:lnTo>
                    <a:pt x="15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gray">
            <a:xfrm>
              <a:off x="5968741" y="1986207"/>
              <a:ext cx="109728" cy="146045"/>
            </a:xfrm>
            <a:custGeom>
              <a:avLst/>
              <a:gdLst>
                <a:gd name="T0" fmla="*/ 40 w 95"/>
                <a:gd name="T1" fmla="*/ 65 h 128"/>
                <a:gd name="T2" fmla="*/ 27 w 95"/>
                <a:gd name="T3" fmla="*/ 56 h 128"/>
                <a:gd name="T4" fmla="*/ 15 w 95"/>
                <a:gd name="T5" fmla="*/ 46 h 128"/>
                <a:gd name="T6" fmla="*/ 9 w 95"/>
                <a:gd name="T7" fmla="*/ 32 h 128"/>
                <a:gd name="T8" fmla="*/ 4 w 95"/>
                <a:gd name="T9" fmla="*/ 17 h 128"/>
                <a:gd name="T10" fmla="*/ 0 w 95"/>
                <a:gd name="T11" fmla="*/ 2 h 128"/>
                <a:gd name="T12" fmla="*/ 1 w 95"/>
                <a:gd name="T13" fmla="*/ 0 h 128"/>
                <a:gd name="T14" fmla="*/ 9 w 95"/>
                <a:gd name="T15" fmla="*/ 4 h 128"/>
                <a:gd name="T16" fmla="*/ 10 w 95"/>
                <a:gd name="T17" fmla="*/ 10 h 128"/>
                <a:gd name="T18" fmla="*/ 17 w 95"/>
                <a:gd name="T19" fmla="*/ 10 h 128"/>
                <a:gd name="T20" fmla="*/ 22 w 95"/>
                <a:gd name="T21" fmla="*/ 4 h 128"/>
                <a:gd name="T22" fmla="*/ 28 w 95"/>
                <a:gd name="T23" fmla="*/ 12 h 128"/>
                <a:gd name="T24" fmla="*/ 36 w 95"/>
                <a:gd name="T25" fmla="*/ 19 h 128"/>
                <a:gd name="T26" fmla="*/ 37 w 95"/>
                <a:gd name="T27" fmla="*/ 31 h 128"/>
                <a:gd name="T28" fmla="*/ 38 w 95"/>
                <a:gd name="T29" fmla="*/ 43 h 128"/>
                <a:gd name="T30" fmla="*/ 43 w 95"/>
                <a:gd name="T31" fmla="*/ 53 h 128"/>
                <a:gd name="T32" fmla="*/ 48 w 95"/>
                <a:gd name="T33" fmla="*/ 64 h 128"/>
                <a:gd name="T34" fmla="*/ 44 w 95"/>
                <a:gd name="T35" fmla="*/ 62 h 128"/>
                <a:gd name="T36" fmla="*/ 40 w 95"/>
                <a:gd name="T37" fmla="*/ 6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8" name="AutoShape 37"/>
            <p:cNvSpPr>
              <a:spLocks/>
            </p:cNvSpPr>
            <p:nvPr/>
          </p:nvSpPr>
          <p:spPr bwMode="gray">
            <a:xfrm>
              <a:off x="7680953" y="1965985"/>
              <a:ext cx="4572" cy="224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69" name="AutoShape 38"/>
            <p:cNvSpPr>
              <a:spLocks/>
            </p:cNvSpPr>
            <p:nvPr/>
          </p:nvSpPr>
          <p:spPr bwMode="gray">
            <a:xfrm>
              <a:off x="7671809" y="2013169"/>
              <a:ext cx="2286" cy="224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gray">
            <a:xfrm>
              <a:off x="7687811" y="1959245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1" name="AutoShape 43"/>
            <p:cNvSpPr>
              <a:spLocks/>
            </p:cNvSpPr>
            <p:nvPr/>
          </p:nvSpPr>
          <p:spPr bwMode="gray">
            <a:xfrm>
              <a:off x="6825990" y="1965985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2" name="AutoShape 44"/>
            <p:cNvSpPr>
              <a:spLocks/>
            </p:cNvSpPr>
            <p:nvPr/>
          </p:nvSpPr>
          <p:spPr bwMode="gray">
            <a:xfrm>
              <a:off x="6819132" y="1977219"/>
              <a:ext cx="2286" cy="2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3" name="AutoShape 45"/>
            <p:cNvSpPr>
              <a:spLocks/>
            </p:cNvSpPr>
            <p:nvPr/>
          </p:nvSpPr>
          <p:spPr bwMode="gray">
            <a:xfrm>
              <a:off x="6821418" y="1972726"/>
              <a:ext cx="2286" cy="449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4" name="AutoShape 46"/>
            <p:cNvSpPr>
              <a:spLocks/>
            </p:cNvSpPr>
            <p:nvPr/>
          </p:nvSpPr>
          <p:spPr bwMode="gray">
            <a:xfrm>
              <a:off x="6983724" y="2242347"/>
              <a:ext cx="244602" cy="224684"/>
            </a:xfrm>
            <a:custGeom>
              <a:avLst/>
              <a:gdLst>
                <a:gd name="T0" fmla="*/ 107 w 214"/>
                <a:gd name="T1" fmla="*/ 95 h 199"/>
                <a:gd name="T2" fmla="*/ 102 w 214"/>
                <a:gd name="T3" fmla="*/ 97 h 199"/>
                <a:gd name="T4" fmla="*/ 103 w 214"/>
                <a:gd name="T5" fmla="*/ 100 h 199"/>
                <a:gd name="T6" fmla="*/ 97 w 214"/>
                <a:gd name="T7" fmla="*/ 99 h 199"/>
                <a:gd name="T8" fmla="*/ 86 w 214"/>
                <a:gd name="T9" fmla="*/ 96 h 199"/>
                <a:gd name="T10" fmla="*/ 76 w 214"/>
                <a:gd name="T11" fmla="*/ 94 h 199"/>
                <a:gd name="T12" fmla="*/ 70 w 214"/>
                <a:gd name="T13" fmla="*/ 87 h 199"/>
                <a:gd name="T14" fmla="*/ 64 w 214"/>
                <a:gd name="T15" fmla="*/ 81 h 199"/>
                <a:gd name="T16" fmla="*/ 59 w 214"/>
                <a:gd name="T17" fmla="*/ 74 h 199"/>
                <a:gd name="T18" fmla="*/ 53 w 214"/>
                <a:gd name="T19" fmla="*/ 66 h 199"/>
                <a:gd name="T20" fmla="*/ 39 w 214"/>
                <a:gd name="T21" fmla="*/ 61 h 199"/>
                <a:gd name="T22" fmla="*/ 39 w 214"/>
                <a:gd name="T23" fmla="*/ 64 h 199"/>
                <a:gd name="T24" fmla="*/ 32 w 214"/>
                <a:gd name="T25" fmla="*/ 62 h 199"/>
                <a:gd name="T26" fmla="*/ 33 w 214"/>
                <a:gd name="T27" fmla="*/ 68 h 199"/>
                <a:gd name="T28" fmla="*/ 28 w 214"/>
                <a:gd name="T29" fmla="*/ 67 h 199"/>
                <a:gd name="T30" fmla="*/ 29 w 214"/>
                <a:gd name="T31" fmla="*/ 70 h 199"/>
                <a:gd name="T32" fmla="*/ 14 w 214"/>
                <a:gd name="T33" fmla="*/ 70 h 199"/>
                <a:gd name="T34" fmla="*/ 27 w 214"/>
                <a:gd name="T35" fmla="*/ 76 h 199"/>
                <a:gd name="T36" fmla="*/ 21 w 214"/>
                <a:gd name="T37" fmla="*/ 82 h 199"/>
                <a:gd name="T38" fmla="*/ 11 w 214"/>
                <a:gd name="T39" fmla="*/ 81 h 199"/>
                <a:gd name="T40" fmla="*/ 0 w 214"/>
                <a:gd name="T41" fmla="*/ 81 h 199"/>
                <a:gd name="T42" fmla="*/ 1 w 214"/>
                <a:gd name="T43" fmla="*/ 71 h 199"/>
                <a:gd name="T44" fmla="*/ 2 w 214"/>
                <a:gd name="T45" fmla="*/ 61 h 199"/>
                <a:gd name="T46" fmla="*/ 3 w 214"/>
                <a:gd name="T47" fmla="*/ 51 h 199"/>
                <a:gd name="T48" fmla="*/ 3 w 214"/>
                <a:gd name="T49" fmla="*/ 40 h 199"/>
                <a:gd name="T50" fmla="*/ 4 w 214"/>
                <a:gd name="T51" fmla="*/ 30 h 199"/>
                <a:gd name="T52" fmla="*/ 5 w 214"/>
                <a:gd name="T53" fmla="*/ 21 h 199"/>
                <a:gd name="T54" fmla="*/ 5 w 214"/>
                <a:gd name="T55" fmla="*/ 10 h 199"/>
                <a:gd name="T56" fmla="*/ 6 w 214"/>
                <a:gd name="T57" fmla="*/ 0 h 199"/>
                <a:gd name="T58" fmla="*/ 15 w 214"/>
                <a:gd name="T59" fmla="*/ 5 h 199"/>
                <a:gd name="T60" fmla="*/ 27 w 214"/>
                <a:gd name="T61" fmla="*/ 9 h 199"/>
                <a:gd name="T62" fmla="*/ 37 w 214"/>
                <a:gd name="T63" fmla="*/ 14 h 199"/>
                <a:gd name="T64" fmla="*/ 48 w 214"/>
                <a:gd name="T65" fmla="*/ 19 h 199"/>
                <a:gd name="T66" fmla="*/ 57 w 214"/>
                <a:gd name="T67" fmla="*/ 31 h 199"/>
                <a:gd name="T68" fmla="*/ 57 w 214"/>
                <a:gd name="T69" fmla="*/ 36 h 199"/>
                <a:gd name="T70" fmla="*/ 67 w 214"/>
                <a:gd name="T71" fmla="*/ 40 h 199"/>
                <a:gd name="T72" fmla="*/ 76 w 214"/>
                <a:gd name="T73" fmla="*/ 45 h 199"/>
                <a:gd name="T74" fmla="*/ 78 w 214"/>
                <a:gd name="T75" fmla="*/ 51 h 199"/>
                <a:gd name="T76" fmla="*/ 68 w 214"/>
                <a:gd name="T77" fmla="*/ 52 h 199"/>
                <a:gd name="T78" fmla="*/ 73 w 214"/>
                <a:gd name="T79" fmla="*/ 63 h 199"/>
                <a:gd name="T80" fmla="*/ 80 w 214"/>
                <a:gd name="T81" fmla="*/ 70 h 199"/>
                <a:gd name="T82" fmla="*/ 85 w 214"/>
                <a:gd name="T83" fmla="*/ 81 h 199"/>
                <a:gd name="T84" fmla="*/ 91 w 214"/>
                <a:gd name="T85" fmla="*/ 81 h 199"/>
                <a:gd name="T86" fmla="*/ 91 w 214"/>
                <a:gd name="T87" fmla="*/ 86 h 199"/>
                <a:gd name="T88" fmla="*/ 97 w 214"/>
                <a:gd name="T89" fmla="*/ 89 h 199"/>
                <a:gd name="T90" fmla="*/ 96 w 214"/>
                <a:gd name="T91" fmla="*/ 91 h 199"/>
                <a:gd name="T92" fmla="*/ 107 w 214"/>
                <a:gd name="T93" fmla="*/ 9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99"/>
                <a:gd name="T143" fmla="*/ 214 w 214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99">
                  <a:moveTo>
                    <a:pt x="214" y="189"/>
                  </a:moveTo>
                  <a:lnTo>
                    <a:pt x="204" y="193"/>
                  </a:lnTo>
                  <a:lnTo>
                    <a:pt x="205" y="199"/>
                  </a:lnTo>
                  <a:lnTo>
                    <a:pt x="193" y="197"/>
                  </a:lnTo>
                  <a:lnTo>
                    <a:pt x="172" y="192"/>
                  </a:lnTo>
                  <a:lnTo>
                    <a:pt x="151" y="187"/>
                  </a:lnTo>
                  <a:lnTo>
                    <a:pt x="140" y="174"/>
                  </a:lnTo>
                  <a:lnTo>
                    <a:pt x="128" y="162"/>
                  </a:lnTo>
                  <a:lnTo>
                    <a:pt x="118" y="147"/>
                  </a:lnTo>
                  <a:lnTo>
                    <a:pt x="106" y="132"/>
                  </a:lnTo>
                  <a:lnTo>
                    <a:pt x="78" y="121"/>
                  </a:lnTo>
                  <a:lnTo>
                    <a:pt x="77" y="127"/>
                  </a:lnTo>
                  <a:lnTo>
                    <a:pt x="64" y="123"/>
                  </a:lnTo>
                  <a:lnTo>
                    <a:pt x="65" y="135"/>
                  </a:lnTo>
                  <a:lnTo>
                    <a:pt x="56" y="133"/>
                  </a:lnTo>
                  <a:lnTo>
                    <a:pt x="59" y="140"/>
                  </a:lnTo>
                  <a:lnTo>
                    <a:pt x="29" y="139"/>
                  </a:lnTo>
                  <a:lnTo>
                    <a:pt x="54" y="152"/>
                  </a:lnTo>
                  <a:lnTo>
                    <a:pt x="42" y="163"/>
                  </a:lnTo>
                  <a:lnTo>
                    <a:pt x="22" y="162"/>
                  </a:lnTo>
                  <a:lnTo>
                    <a:pt x="0" y="162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1"/>
                  </a:lnTo>
                  <a:lnTo>
                    <a:pt x="7" y="80"/>
                  </a:lnTo>
                  <a:lnTo>
                    <a:pt x="8" y="6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11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3" y="27"/>
                  </a:lnTo>
                  <a:lnTo>
                    <a:pt x="95" y="37"/>
                  </a:lnTo>
                  <a:lnTo>
                    <a:pt x="114" y="61"/>
                  </a:lnTo>
                  <a:lnTo>
                    <a:pt x="114" y="72"/>
                  </a:lnTo>
                  <a:lnTo>
                    <a:pt x="133" y="80"/>
                  </a:lnTo>
                  <a:lnTo>
                    <a:pt x="152" y="89"/>
                  </a:lnTo>
                  <a:lnTo>
                    <a:pt x="155" y="102"/>
                  </a:lnTo>
                  <a:lnTo>
                    <a:pt x="136" y="104"/>
                  </a:lnTo>
                  <a:lnTo>
                    <a:pt x="145" y="126"/>
                  </a:lnTo>
                  <a:lnTo>
                    <a:pt x="160" y="140"/>
                  </a:lnTo>
                  <a:lnTo>
                    <a:pt x="169" y="161"/>
                  </a:lnTo>
                  <a:lnTo>
                    <a:pt x="182" y="162"/>
                  </a:lnTo>
                  <a:lnTo>
                    <a:pt x="182" y="171"/>
                  </a:lnTo>
                  <a:lnTo>
                    <a:pt x="193" y="177"/>
                  </a:lnTo>
                  <a:lnTo>
                    <a:pt x="192" y="182"/>
                  </a:lnTo>
                  <a:lnTo>
                    <a:pt x="214" y="1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5" name="AutoShape 47"/>
            <p:cNvSpPr>
              <a:spLocks/>
            </p:cNvSpPr>
            <p:nvPr/>
          </p:nvSpPr>
          <p:spPr bwMode="gray">
            <a:xfrm>
              <a:off x="7178034" y="2289530"/>
              <a:ext cx="102870" cy="56171"/>
            </a:xfrm>
            <a:custGeom>
              <a:avLst/>
              <a:gdLst>
                <a:gd name="T0" fmla="*/ 45 w 90"/>
                <a:gd name="T1" fmla="*/ 1 h 50"/>
                <a:gd name="T2" fmla="*/ 42 w 90"/>
                <a:gd name="T3" fmla="*/ 9 h 50"/>
                <a:gd name="T4" fmla="*/ 40 w 90"/>
                <a:gd name="T5" fmla="*/ 11 h 50"/>
                <a:gd name="T6" fmla="*/ 41 w 90"/>
                <a:gd name="T7" fmla="*/ 15 h 50"/>
                <a:gd name="T8" fmla="*/ 33 w 90"/>
                <a:gd name="T9" fmla="*/ 19 h 50"/>
                <a:gd name="T10" fmla="*/ 18 w 90"/>
                <a:gd name="T11" fmla="*/ 25 h 50"/>
                <a:gd name="T12" fmla="*/ 9 w 90"/>
                <a:gd name="T13" fmla="*/ 23 h 50"/>
                <a:gd name="T14" fmla="*/ 2 w 90"/>
                <a:gd name="T15" fmla="*/ 19 h 50"/>
                <a:gd name="T16" fmla="*/ 0 w 90"/>
                <a:gd name="T17" fmla="*/ 15 h 50"/>
                <a:gd name="T18" fmla="*/ 14 w 90"/>
                <a:gd name="T19" fmla="*/ 16 h 50"/>
                <a:gd name="T20" fmla="*/ 19 w 90"/>
                <a:gd name="T21" fmla="*/ 10 h 50"/>
                <a:gd name="T22" fmla="*/ 19 w 90"/>
                <a:gd name="T23" fmla="*/ 13 h 50"/>
                <a:gd name="T24" fmla="*/ 24 w 90"/>
                <a:gd name="T25" fmla="*/ 16 h 50"/>
                <a:gd name="T26" fmla="*/ 35 w 90"/>
                <a:gd name="T27" fmla="*/ 8 h 50"/>
                <a:gd name="T28" fmla="*/ 36 w 90"/>
                <a:gd name="T29" fmla="*/ 1 h 50"/>
                <a:gd name="T30" fmla="*/ 41 w 90"/>
                <a:gd name="T31" fmla="*/ 0 h 50"/>
                <a:gd name="T32" fmla="*/ 45 w 9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2"/>
                  </a:moveTo>
                  <a:lnTo>
                    <a:pt x="84" y="18"/>
                  </a:lnTo>
                  <a:lnTo>
                    <a:pt x="79" y="22"/>
                  </a:lnTo>
                  <a:lnTo>
                    <a:pt x="81" y="30"/>
                  </a:lnTo>
                  <a:lnTo>
                    <a:pt x="66" y="37"/>
                  </a:lnTo>
                  <a:lnTo>
                    <a:pt x="36" y="50"/>
                  </a:lnTo>
                  <a:lnTo>
                    <a:pt x="18" y="45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29" y="32"/>
                  </a:lnTo>
                  <a:lnTo>
                    <a:pt x="37" y="19"/>
                  </a:lnTo>
                  <a:lnTo>
                    <a:pt x="37" y="26"/>
                  </a:lnTo>
                  <a:lnTo>
                    <a:pt x="49" y="32"/>
                  </a:lnTo>
                  <a:lnTo>
                    <a:pt x="70" y="16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6" name="AutoShape 48"/>
            <p:cNvSpPr>
              <a:spLocks/>
            </p:cNvSpPr>
            <p:nvPr/>
          </p:nvSpPr>
          <p:spPr bwMode="gray">
            <a:xfrm>
              <a:off x="7338054" y="2320986"/>
              <a:ext cx="27432" cy="40443"/>
            </a:xfrm>
            <a:custGeom>
              <a:avLst/>
              <a:gdLst>
                <a:gd name="T0" fmla="*/ 12 w 24"/>
                <a:gd name="T1" fmla="*/ 17 h 36"/>
                <a:gd name="T2" fmla="*/ 9 w 24"/>
                <a:gd name="T3" fmla="*/ 18 h 36"/>
                <a:gd name="T4" fmla="*/ 2 w 24"/>
                <a:gd name="T5" fmla="*/ 10 h 36"/>
                <a:gd name="T6" fmla="*/ 0 w 24"/>
                <a:gd name="T7" fmla="*/ 0 h 36"/>
                <a:gd name="T8" fmla="*/ 6 w 24"/>
                <a:gd name="T9" fmla="*/ 8 h 36"/>
                <a:gd name="T10" fmla="*/ 12 w 24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24" y="33"/>
                  </a:moveTo>
                  <a:lnTo>
                    <a:pt x="18" y="36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7" name="AutoShape 49"/>
            <p:cNvSpPr>
              <a:spLocks/>
            </p:cNvSpPr>
            <p:nvPr/>
          </p:nvSpPr>
          <p:spPr bwMode="gray">
            <a:xfrm>
              <a:off x="7244328" y="2246840"/>
              <a:ext cx="54864" cy="56171"/>
            </a:xfrm>
            <a:custGeom>
              <a:avLst/>
              <a:gdLst>
                <a:gd name="T0" fmla="*/ 24 w 48"/>
                <a:gd name="T1" fmla="*/ 21 h 51"/>
                <a:gd name="T2" fmla="*/ 21 w 48"/>
                <a:gd name="T3" fmla="*/ 25 h 51"/>
                <a:gd name="T4" fmla="*/ 13 w 48"/>
                <a:gd name="T5" fmla="*/ 10 h 51"/>
                <a:gd name="T6" fmla="*/ 6 w 48"/>
                <a:gd name="T7" fmla="*/ 5 h 51"/>
                <a:gd name="T8" fmla="*/ 0 w 48"/>
                <a:gd name="T9" fmla="*/ 0 h 51"/>
                <a:gd name="T10" fmla="*/ 9 w 48"/>
                <a:gd name="T11" fmla="*/ 6 h 51"/>
                <a:gd name="T12" fmla="*/ 18 w 48"/>
                <a:gd name="T13" fmla="*/ 13 h 51"/>
                <a:gd name="T14" fmla="*/ 24 w 48"/>
                <a:gd name="T15" fmla="*/ 2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42"/>
                  </a:moveTo>
                  <a:lnTo>
                    <a:pt x="41" y="51"/>
                  </a:lnTo>
                  <a:lnTo>
                    <a:pt x="26" y="21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6" y="27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8" name="AutoShape 50"/>
            <p:cNvSpPr>
              <a:spLocks/>
            </p:cNvSpPr>
            <p:nvPr/>
          </p:nvSpPr>
          <p:spPr bwMode="gray">
            <a:xfrm>
              <a:off x="7230612" y="2444562"/>
              <a:ext cx="9144" cy="6741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3 h 7"/>
                <a:gd name="T4" fmla="*/ 0 w 8"/>
                <a:gd name="T5" fmla="*/ 0 h 7"/>
                <a:gd name="T6" fmla="*/ 4 w 8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gray">
            <a:xfrm>
              <a:off x="7079736" y="1743548"/>
              <a:ext cx="2286" cy="6741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3 h 5"/>
                <a:gd name="T10" fmla="*/ 1 w 2"/>
                <a:gd name="T11" fmla="*/ 2 h 5"/>
                <a:gd name="T12" fmla="*/ 1 w 2"/>
                <a:gd name="T13" fmla="*/ 1 h 5"/>
                <a:gd name="T14" fmla="*/ 1 w 2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0" name="AutoShape 54"/>
            <p:cNvSpPr>
              <a:spLocks/>
            </p:cNvSpPr>
            <p:nvPr/>
          </p:nvSpPr>
          <p:spPr bwMode="gray">
            <a:xfrm>
              <a:off x="7063734" y="1662662"/>
              <a:ext cx="2286" cy="4494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1" name="AutoShape 55"/>
            <p:cNvSpPr>
              <a:spLocks/>
            </p:cNvSpPr>
            <p:nvPr/>
          </p:nvSpPr>
          <p:spPr bwMode="gray">
            <a:xfrm>
              <a:off x="7056876" y="164693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1 w 2"/>
                <a:gd name="T7" fmla="*/ 1 h 3"/>
                <a:gd name="T8" fmla="*/ 1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2" name="AutoShape 56"/>
            <p:cNvSpPr>
              <a:spLocks/>
            </p:cNvSpPr>
            <p:nvPr/>
          </p:nvSpPr>
          <p:spPr bwMode="gray">
            <a:xfrm>
              <a:off x="7070592" y="1714339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3" name="AutoShape 57"/>
            <p:cNvSpPr>
              <a:spLocks/>
            </p:cNvSpPr>
            <p:nvPr/>
          </p:nvSpPr>
          <p:spPr bwMode="gray">
            <a:xfrm>
              <a:off x="5612125" y="1431237"/>
              <a:ext cx="125730" cy="157279"/>
            </a:xfrm>
            <a:custGeom>
              <a:avLst/>
              <a:gdLst>
                <a:gd name="T0" fmla="*/ 20 w 109"/>
                <a:gd name="T1" fmla="*/ 58 h 141"/>
                <a:gd name="T2" fmla="*/ 19 w 109"/>
                <a:gd name="T3" fmla="*/ 59 h 141"/>
                <a:gd name="T4" fmla="*/ 16 w 109"/>
                <a:gd name="T5" fmla="*/ 56 h 141"/>
                <a:gd name="T6" fmla="*/ 16 w 109"/>
                <a:gd name="T7" fmla="*/ 57 h 141"/>
                <a:gd name="T8" fmla="*/ 13 w 109"/>
                <a:gd name="T9" fmla="*/ 47 h 141"/>
                <a:gd name="T10" fmla="*/ 10 w 109"/>
                <a:gd name="T11" fmla="*/ 38 h 141"/>
                <a:gd name="T12" fmla="*/ 9 w 109"/>
                <a:gd name="T13" fmla="*/ 31 h 141"/>
                <a:gd name="T14" fmla="*/ 1 w 109"/>
                <a:gd name="T15" fmla="*/ 24 h 141"/>
                <a:gd name="T16" fmla="*/ 4 w 109"/>
                <a:gd name="T17" fmla="*/ 19 h 141"/>
                <a:gd name="T18" fmla="*/ 8 w 109"/>
                <a:gd name="T19" fmla="*/ 17 h 141"/>
                <a:gd name="T20" fmla="*/ 0 w 109"/>
                <a:gd name="T21" fmla="*/ 9 h 141"/>
                <a:gd name="T22" fmla="*/ 0 w 109"/>
                <a:gd name="T23" fmla="*/ 0 h 141"/>
                <a:gd name="T24" fmla="*/ 7 w 109"/>
                <a:gd name="T25" fmla="*/ 3 h 141"/>
                <a:gd name="T26" fmla="*/ 11 w 109"/>
                <a:gd name="T27" fmla="*/ 6 h 141"/>
                <a:gd name="T28" fmla="*/ 13 w 109"/>
                <a:gd name="T29" fmla="*/ 4 h 141"/>
                <a:gd name="T30" fmla="*/ 17 w 109"/>
                <a:gd name="T31" fmla="*/ 14 h 141"/>
                <a:gd name="T32" fmla="*/ 29 w 109"/>
                <a:gd name="T33" fmla="*/ 15 h 141"/>
                <a:gd name="T34" fmla="*/ 41 w 109"/>
                <a:gd name="T35" fmla="*/ 17 h 141"/>
                <a:gd name="T36" fmla="*/ 46 w 109"/>
                <a:gd name="T37" fmla="*/ 21 h 141"/>
                <a:gd name="T38" fmla="*/ 44 w 109"/>
                <a:gd name="T39" fmla="*/ 26 h 141"/>
                <a:gd name="T40" fmla="*/ 37 w 109"/>
                <a:gd name="T41" fmla="*/ 32 h 141"/>
                <a:gd name="T42" fmla="*/ 38 w 109"/>
                <a:gd name="T43" fmla="*/ 41 h 141"/>
                <a:gd name="T44" fmla="*/ 41 w 109"/>
                <a:gd name="T45" fmla="*/ 44 h 141"/>
                <a:gd name="T46" fmla="*/ 46 w 109"/>
                <a:gd name="T47" fmla="*/ 35 h 141"/>
                <a:gd name="T48" fmla="*/ 50 w 109"/>
                <a:gd name="T49" fmla="*/ 45 h 141"/>
                <a:gd name="T50" fmla="*/ 54 w 109"/>
                <a:gd name="T51" fmla="*/ 56 h 141"/>
                <a:gd name="T52" fmla="*/ 55 w 109"/>
                <a:gd name="T53" fmla="*/ 64 h 141"/>
                <a:gd name="T54" fmla="*/ 51 w 109"/>
                <a:gd name="T55" fmla="*/ 66 h 141"/>
                <a:gd name="T56" fmla="*/ 53 w 109"/>
                <a:gd name="T57" fmla="*/ 70 h 141"/>
                <a:gd name="T58" fmla="*/ 46 w 109"/>
                <a:gd name="T59" fmla="*/ 58 h 141"/>
                <a:gd name="T60" fmla="*/ 40 w 109"/>
                <a:gd name="T61" fmla="*/ 47 h 141"/>
                <a:gd name="T62" fmla="*/ 34 w 109"/>
                <a:gd name="T63" fmla="*/ 45 h 141"/>
                <a:gd name="T64" fmla="*/ 29 w 109"/>
                <a:gd name="T65" fmla="*/ 38 h 141"/>
                <a:gd name="T66" fmla="*/ 19 w 109"/>
                <a:gd name="T67" fmla="*/ 32 h 141"/>
                <a:gd name="T68" fmla="*/ 16 w 109"/>
                <a:gd name="T69" fmla="*/ 32 h 141"/>
                <a:gd name="T70" fmla="*/ 27 w 109"/>
                <a:gd name="T71" fmla="*/ 39 h 141"/>
                <a:gd name="T72" fmla="*/ 31 w 109"/>
                <a:gd name="T73" fmla="*/ 46 h 141"/>
                <a:gd name="T74" fmla="*/ 31 w 109"/>
                <a:gd name="T75" fmla="*/ 50 h 141"/>
                <a:gd name="T76" fmla="*/ 29 w 109"/>
                <a:gd name="T77" fmla="*/ 59 h 141"/>
                <a:gd name="T78" fmla="*/ 27 w 109"/>
                <a:gd name="T79" fmla="*/ 56 h 141"/>
                <a:gd name="T80" fmla="*/ 25 w 109"/>
                <a:gd name="T81" fmla="*/ 56 h 141"/>
                <a:gd name="T82" fmla="*/ 22 w 109"/>
                <a:gd name="T83" fmla="*/ 58 h 141"/>
                <a:gd name="T84" fmla="*/ 20 w 109"/>
                <a:gd name="T85" fmla="*/ 5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4" name="AutoShape 58"/>
            <p:cNvSpPr>
              <a:spLocks/>
            </p:cNvSpPr>
            <p:nvPr/>
          </p:nvSpPr>
          <p:spPr bwMode="gray">
            <a:xfrm>
              <a:off x="5618983" y="1384054"/>
              <a:ext cx="80010" cy="38196"/>
            </a:xfrm>
            <a:custGeom>
              <a:avLst/>
              <a:gdLst>
                <a:gd name="T0" fmla="*/ 23 w 69"/>
                <a:gd name="T1" fmla="*/ 1 h 34"/>
                <a:gd name="T2" fmla="*/ 7 w 69"/>
                <a:gd name="T3" fmla="*/ 0 h 34"/>
                <a:gd name="T4" fmla="*/ 0 w 69"/>
                <a:gd name="T5" fmla="*/ 11 h 34"/>
                <a:gd name="T6" fmla="*/ 2 w 69"/>
                <a:gd name="T7" fmla="*/ 16 h 34"/>
                <a:gd name="T8" fmla="*/ 15 w 69"/>
                <a:gd name="T9" fmla="*/ 17 h 34"/>
                <a:gd name="T10" fmla="*/ 25 w 69"/>
                <a:gd name="T11" fmla="*/ 17 h 34"/>
                <a:gd name="T12" fmla="*/ 35 w 69"/>
                <a:gd name="T13" fmla="*/ 16 h 34"/>
                <a:gd name="T14" fmla="*/ 31 w 69"/>
                <a:gd name="T15" fmla="*/ 9 h 34"/>
                <a:gd name="T16" fmla="*/ 28 w 69"/>
                <a:gd name="T17" fmla="*/ 5 h 34"/>
                <a:gd name="T18" fmla="*/ 23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5" name="AutoShape 59"/>
            <p:cNvSpPr>
              <a:spLocks/>
            </p:cNvSpPr>
            <p:nvPr/>
          </p:nvSpPr>
          <p:spPr bwMode="gray">
            <a:xfrm>
              <a:off x="6009889" y="1761523"/>
              <a:ext cx="128016" cy="119083"/>
            </a:xfrm>
            <a:custGeom>
              <a:avLst/>
              <a:gdLst>
                <a:gd name="T0" fmla="*/ 41 w 112"/>
                <a:gd name="T1" fmla="*/ 39 h 107"/>
                <a:gd name="T2" fmla="*/ 44 w 112"/>
                <a:gd name="T3" fmla="*/ 48 h 107"/>
                <a:gd name="T4" fmla="*/ 36 w 112"/>
                <a:gd name="T5" fmla="*/ 47 h 107"/>
                <a:gd name="T6" fmla="*/ 33 w 112"/>
                <a:gd name="T7" fmla="*/ 48 h 107"/>
                <a:gd name="T8" fmla="*/ 26 w 112"/>
                <a:gd name="T9" fmla="*/ 53 h 107"/>
                <a:gd name="T10" fmla="*/ 20 w 112"/>
                <a:gd name="T11" fmla="*/ 51 h 107"/>
                <a:gd name="T12" fmla="*/ 16 w 112"/>
                <a:gd name="T13" fmla="*/ 49 h 107"/>
                <a:gd name="T14" fmla="*/ 15 w 112"/>
                <a:gd name="T15" fmla="*/ 44 h 107"/>
                <a:gd name="T16" fmla="*/ 11 w 112"/>
                <a:gd name="T17" fmla="*/ 47 h 107"/>
                <a:gd name="T18" fmla="*/ 9 w 112"/>
                <a:gd name="T19" fmla="*/ 39 h 107"/>
                <a:gd name="T20" fmla="*/ 8 w 112"/>
                <a:gd name="T21" fmla="*/ 38 h 107"/>
                <a:gd name="T22" fmla="*/ 4 w 112"/>
                <a:gd name="T23" fmla="*/ 27 h 107"/>
                <a:gd name="T24" fmla="*/ 0 w 112"/>
                <a:gd name="T25" fmla="*/ 17 h 107"/>
                <a:gd name="T26" fmla="*/ 7 w 112"/>
                <a:gd name="T27" fmla="*/ 5 h 107"/>
                <a:gd name="T28" fmla="*/ 19 w 112"/>
                <a:gd name="T29" fmla="*/ 5 h 107"/>
                <a:gd name="T30" fmla="*/ 30 w 112"/>
                <a:gd name="T31" fmla="*/ 4 h 107"/>
                <a:gd name="T32" fmla="*/ 39 w 112"/>
                <a:gd name="T33" fmla="*/ 9 h 107"/>
                <a:gd name="T34" fmla="*/ 39 w 112"/>
                <a:gd name="T35" fmla="*/ 6 h 107"/>
                <a:gd name="T36" fmla="*/ 43 w 112"/>
                <a:gd name="T37" fmla="*/ 2 h 107"/>
                <a:gd name="T38" fmla="*/ 47 w 112"/>
                <a:gd name="T39" fmla="*/ 4 h 107"/>
                <a:gd name="T40" fmla="*/ 55 w 112"/>
                <a:gd name="T41" fmla="*/ 0 h 107"/>
                <a:gd name="T42" fmla="*/ 55 w 112"/>
                <a:gd name="T43" fmla="*/ 11 h 107"/>
                <a:gd name="T44" fmla="*/ 56 w 112"/>
                <a:gd name="T45" fmla="*/ 21 h 107"/>
                <a:gd name="T46" fmla="*/ 56 w 112"/>
                <a:gd name="T47" fmla="*/ 30 h 107"/>
                <a:gd name="T48" fmla="*/ 47 w 112"/>
                <a:gd name="T49" fmla="*/ 36 h 107"/>
                <a:gd name="T50" fmla="*/ 41 w 112"/>
                <a:gd name="T51" fmla="*/ 39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6" name="AutoShape 61"/>
            <p:cNvSpPr>
              <a:spLocks/>
            </p:cNvSpPr>
            <p:nvPr/>
          </p:nvSpPr>
          <p:spPr bwMode="gray">
            <a:xfrm>
              <a:off x="6256777" y="1548073"/>
              <a:ext cx="4572" cy="2247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2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7" name="AutoShape 62"/>
            <p:cNvSpPr>
              <a:spLocks/>
            </p:cNvSpPr>
            <p:nvPr/>
          </p:nvSpPr>
          <p:spPr bwMode="gray">
            <a:xfrm>
              <a:off x="5927593" y="1545826"/>
              <a:ext cx="205740" cy="235918"/>
            </a:xfrm>
            <a:custGeom>
              <a:avLst/>
              <a:gdLst>
                <a:gd name="T0" fmla="*/ 51 w 181"/>
                <a:gd name="T1" fmla="*/ 27 h 210"/>
                <a:gd name="T2" fmla="*/ 48 w 181"/>
                <a:gd name="T3" fmla="*/ 24 h 210"/>
                <a:gd name="T4" fmla="*/ 42 w 181"/>
                <a:gd name="T5" fmla="*/ 18 h 210"/>
                <a:gd name="T6" fmla="*/ 36 w 181"/>
                <a:gd name="T7" fmla="*/ 21 h 210"/>
                <a:gd name="T8" fmla="*/ 28 w 181"/>
                <a:gd name="T9" fmla="*/ 13 h 210"/>
                <a:gd name="T10" fmla="*/ 26 w 181"/>
                <a:gd name="T11" fmla="*/ 8 h 210"/>
                <a:gd name="T12" fmla="*/ 18 w 181"/>
                <a:gd name="T13" fmla="*/ 0 h 210"/>
                <a:gd name="T14" fmla="*/ 12 w 181"/>
                <a:gd name="T15" fmla="*/ 0 h 210"/>
                <a:gd name="T16" fmla="*/ 15 w 181"/>
                <a:gd name="T17" fmla="*/ 15 h 210"/>
                <a:gd name="T18" fmla="*/ 10 w 181"/>
                <a:gd name="T19" fmla="*/ 13 h 210"/>
                <a:gd name="T20" fmla="*/ 9 w 181"/>
                <a:gd name="T21" fmla="*/ 11 h 210"/>
                <a:gd name="T22" fmla="*/ 4 w 181"/>
                <a:gd name="T23" fmla="*/ 19 h 210"/>
                <a:gd name="T24" fmla="*/ 0 w 181"/>
                <a:gd name="T25" fmla="*/ 26 h 210"/>
                <a:gd name="T26" fmla="*/ 4 w 181"/>
                <a:gd name="T27" fmla="*/ 27 h 210"/>
                <a:gd name="T28" fmla="*/ 5 w 181"/>
                <a:gd name="T29" fmla="*/ 35 h 210"/>
                <a:gd name="T30" fmla="*/ 13 w 181"/>
                <a:gd name="T31" fmla="*/ 35 h 210"/>
                <a:gd name="T32" fmla="*/ 14 w 181"/>
                <a:gd name="T33" fmla="*/ 48 h 210"/>
                <a:gd name="T34" fmla="*/ 15 w 181"/>
                <a:gd name="T35" fmla="*/ 60 h 210"/>
                <a:gd name="T36" fmla="*/ 24 w 181"/>
                <a:gd name="T37" fmla="*/ 53 h 210"/>
                <a:gd name="T38" fmla="*/ 31 w 181"/>
                <a:gd name="T39" fmla="*/ 55 h 210"/>
                <a:gd name="T40" fmla="*/ 36 w 181"/>
                <a:gd name="T41" fmla="*/ 53 h 210"/>
                <a:gd name="T42" fmla="*/ 41 w 181"/>
                <a:gd name="T43" fmla="*/ 50 h 210"/>
                <a:gd name="T44" fmla="*/ 54 w 181"/>
                <a:gd name="T45" fmla="*/ 60 h 210"/>
                <a:gd name="T46" fmla="*/ 57 w 181"/>
                <a:gd name="T47" fmla="*/ 70 h 210"/>
                <a:gd name="T48" fmla="*/ 66 w 181"/>
                <a:gd name="T49" fmla="*/ 83 h 210"/>
                <a:gd name="T50" fmla="*/ 69 w 181"/>
                <a:gd name="T51" fmla="*/ 93 h 210"/>
                <a:gd name="T52" fmla="*/ 66 w 181"/>
                <a:gd name="T53" fmla="*/ 100 h 210"/>
                <a:gd name="T54" fmla="*/ 75 w 181"/>
                <a:gd name="T55" fmla="*/ 105 h 210"/>
                <a:gd name="T56" fmla="*/ 75 w 181"/>
                <a:gd name="T57" fmla="*/ 102 h 210"/>
                <a:gd name="T58" fmla="*/ 79 w 181"/>
                <a:gd name="T59" fmla="*/ 98 h 210"/>
                <a:gd name="T60" fmla="*/ 83 w 181"/>
                <a:gd name="T61" fmla="*/ 100 h 210"/>
                <a:gd name="T62" fmla="*/ 90 w 181"/>
                <a:gd name="T63" fmla="*/ 96 h 210"/>
                <a:gd name="T64" fmla="*/ 89 w 181"/>
                <a:gd name="T65" fmla="*/ 86 h 210"/>
                <a:gd name="T66" fmla="*/ 85 w 181"/>
                <a:gd name="T67" fmla="*/ 81 h 210"/>
                <a:gd name="T68" fmla="*/ 86 w 181"/>
                <a:gd name="T69" fmla="*/ 79 h 210"/>
                <a:gd name="T70" fmla="*/ 76 w 181"/>
                <a:gd name="T71" fmla="*/ 71 h 210"/>
                <a:gd name="T72" fmla="*/ 72 w 181"/>
                <a:gd name="T73" fmla="*/ 64 h 210"/>
                <a:gd name="T74" fmla="*/ 64 w 181"/>
                <a:gd name="T75" fmla="*/ 55 h 210"/>
                <a:gd name="T76" fmla="*/ 58 w 181"/>
                <a:gd name="T77" fmla="*/ 47 h 210"/>
                <a:gd name="T78" fmla="*/ 44 w 181"/>
                <a:gd name="T79" fmla="*/ 37 h 210"/>
                <a:gd name="T80" fmla="*/ 46 w 181"/>
                <a:gd name="T81" fmla="*/ 34 h 210"/>
                <a:gd name="T82" fmla="*/ 52 w 181"/>
                <a:gd name="T83" fmla="*/ 31 h 210"/>
                <a:gd name="T84" fmla="*/ 51 w 181"/>
                <a:gd name="T85" fmla="*/ 27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8" name="AutoShape 63"/>
            <p:cNvSpPr>
              <a:spLocks/>
            </p:cNvSpPr>
            <p:nvPr/>
          </p:nvSpPr>
          <p:spPr bwMode="gray">
            <a:xfrm>
              <a:off x="5728711" y="1372819"/>
              <a:ext cx="219456" cy="514526"/>
            </a:xfrm>
            <a:custGeom>
              <a:avLst/>
              <a:gdLst>
                <a:gd name="T0" fmla="*/ 64 w 191"/>
                <a:gd name="T1" fmla="*/ 55 h 457"/>
                <a:gd name="T2" fmla="*/ 53 w 191"/>
                <a:gd name="T3" fmla="*/ 57 h 457"/>
                <a:gd name="T4" fmla="*/ 52 w 191"/>
                <a:gd name="T5" fmla="*/ 52 h 457"/>
                <a:gd name="T6" fmla="*/ 52 w 191"/>
                <a:gd name="T7" fmla="*/ 46 h 457"/>
                <a:gd name="T8" fmla="*/ 57 w 191"/>
                <a:gd name="T9" fmla="*/ 38 h 457"/>
                <a:gd name="T10" fmla="*/ 59 w 191"/>
                <a:gd name="T11" fmla="*/ 32 h 457"/>
                <a:gd name="T12" fmla="*/ 57 w 191"/>
                <a:gd name="T13" fmla="*/ 22 h 457"/>
                <a:gd name="T14" fmla="*/ 54 w 191"/>
                <a:gd name="T15" fmla="*/ 12 h 457"/>
                <a:gd name="T16" fmla="*/ 49 w 191"/>
                <a:gd name="T17" fmla="*/ 10 h 457"/>
                <a:gd name="T18" fmla="*/ 40 w 191"/>
                <a:gd name="T19" fmla="*/ 0 h 457"/>
                <a:gd name="T20" fmla="*/ 39 w 191"/>
                <a:gd name="T21" fmla="*/ 4 h 457"/>
                <a:gd name="T22" fmla="*/ 38 w 191"/>
                <a:gd name="T23" fmla="*/ 10 h 457"/>
                <a:gd name="T24" fmla="*/ 37 w 191"/>
                <a:gd name="T25" fmla="*/ 14 h 457"/>
                <a:gd name="T26" fmla="*/ 38 w 191"/>
                <a:gd name="T27" fmla="*/ 18 h 457"/>
                <a:gd name="T28" fmla="*/ 31 w 191"/>
                <a:gd name="T29" fmla="*/ 16 h 457"/>
                <a:gd name="T30" fmla="*/ 20 w 191"/>
                <a:gd name="T31" fmla="*/ 27 h 457"/>
                <a:gd name="T32" fmla="*/ 20 w 191"/>
                <a:gd name="T33" fmla="*/ 37 h 457"/>
                <a:gd name="T34" fmla="*/ 20 w 191"/>
                <a:gd name="T35" fmla="*/ 43 h 457"/>
                <a:gd name="T36" fmla="*/ 14 w 191"/>
                <a:gd name="T37" fmla="*/ 58 h 457"/>
                <a:gd name="T38" fmla="*/ 8 w 191"/>
                <a:gd name="T39" fmla="*/ 58 h 457"/>
                <a:gd name="T40" fmla="*/ 7 w 191"/>
                <a:gd name="T41" fmla="*/ 69 h 457"/>
                <a:gd name="T42" fmla="*/ 7 w 191"/>
                <a:gd name="T43" fmla="*/ 82 h 457"/>
                <a:gd name="T44" fmla="*/ 4 w 191"/>
                <a:gd name="T45" fmla="*/ 82 h 457"/>
                <a:gd name="T46" fmla="*/ 3 w 191"/>
                <a:gd name="T47" fmla="*/ 82 h 457"/>
                <a:gd name="T48" fmla="*/ 4 w 191"/>
                <a:gd name="T49" fmla="*/ 90 h 457"/>
                <a:gd name="T50" fmla="*/ 0 w 191"/>
                <a:gd name="T51" fmla="*/ 92 h 457"/>
                <a:gd name="T52" fmla="*/ 7 w 191"/>
                <a:gd name="T53" fmla="*/ 103 h 457"/>
                <a:gd name="T54" fmla="*/ 8 w 191"/>
                <a:gd name="T55" fmla="*/ 104 h 457"/>
                <a:gd name="T56" fmla="*/ 10 w 191"/>
                <a:gd name="T57" fmla="*/ 101 h 457"/>
                <a:gd name="T58" fmla="*/ 13 w 191"/>
                <a:gd name="T59" fmla="*/ 108 h 457"/>
                <a:gd name="T60" fmla="*/ 14 w 191"/>
                <a:gd name="T61" fmla="*/ 109 h 457"/>
                <a:gd name="T62" fmla="*/ 18 w 191"/>
                <a:gd name="T63" fmla="*/ 108 h 457"/>
                <a:gd name="T64" fmla="*/ 22 w 191"/>
                <a:gd name="T65" fmla="*/ 113 h 457"/>
                <a:gd name="T66" fmla="*/ 19 w 191"/>
                <a:gd name="T67" fmla="*/ 115 h 457"/>
                <a:gd name="T68" fmla="*/ 22 w 191"/>
                <a:gd name="T69" fmla="*/ 120 h 457"/>
                <a:gd name="T70" fmla="*/ 23 w 191"/>
                <a:gd name="T71" fmla="*/ 115 h 457"/>
                <a:gd name="T72" fmla="*/ 28 w 191"/>
                <a:gd name="T73" fmla="*/ 125 h 457"/>
                <a:gd name="T74" fmla="*/ 31 w 191"/>
                <a:gd name="T75" fmla="*/ 135 h 457"/>
                <a:gd name="T76" fmla="*/ 31 w 191"/>
                <a:gd name="T77" fmla="*/ 145 h 457"/>
                <a:gd name="T78" fmla="*/ 30 w 191"/>
                <a:gd name="T79" fmla="*/ 156 h 457"/>
                <a:gd name="T80" fmla="*/ 35 w 191"/>
                <a:gd name="T81" fmla="*/ 150 h 457"/>
                <a:gd name="T82" fmla="*/ 36 w 191"/>
                <a:gd name="T83" fmla="*/ 156 h 457"/>
                <a:gd name="T84" fmla="*/ 38 w 191"/>
                <a:gd name="T85" fmla="*/ 158 h 457"/>
                <a:gd name="T86" fmla="*/ 40 w 191"/>
                <a:gd name="T87" fmla="*/ 157 h 457"/>
                <a:gd name="T88" fmla="*/ 43 w 191"/>
                <a:gd name="T89" fmla="*/ 156 h 457"/>
                <a:gd name="T90" fmla="*/ 43 w 191"/>
                <a:gd name="T91" fmla="*/ 158 h 457"/>
                <a:gd name="T92" fmla="*/ 50 w 191"/>
                <a:gd name="T93" fmla="*/ 152 h 457"/>
                <a:gd name="T94" fmla="*/ 52 w 191"/>
                <a:gd name="T95" fmla="*/ 148 h 457"/>
                <a:gd name="T96" fmla="*/ 55 w 191"/>
                <a:gd name="T97" fmla="*/ 150 h 457"/>
                <a:gd name="T98" fmla="*/ 58 w 191"/>
                <a:gd name="T99" fmla="*/ 140 h 457"/>
                <a:gd name="T100" fmla="*/ 62 w 191"/>
                <a:gd name="T101" fmla="*/ 146 h 457"/>
                <a:gd name="T102" fmla="*/ 67 w 191"/>
                <a:gd name="T103" fmla="*/ 150 h 457"/>
                <a:gd name="T104" fmla="*/ 72 w 191"/>
                <a:gd name="T105" fmla="*/ 168 h 457"/>
                <a:gd name="T106" fmla="*/ 76 w 191"/>
                <a:gd name="T107" fmla="*/ 185 h 457"/>
                <a:gd name="T108" fmla="*/ 76 w 191"/>
                <a:gd name="T109" fmla="*/ 182 h 457"/>
                <a:gd name="T110" fmla="*/ 80 w 191"/>
                <a:gd name="T111" fmla="*/ 191 h 457"/>
                <a:gd name="T112" fmla="*/ 83 w 191"/>
                <a:gd name="T113" fmla="*/ 200 h 457"/>
                <a:gd name="T114" fmla="*/ 85 w 191"/>
                <a:gd name="T115" fmla="*/ 209 h 457"/>
                <a:gd name="T116" fmla="*/ 85 w 191"/>
                <a:gd name="T117" fmla="*/ 219 h 457"/>
                <a:gd name="T118" fmla="*/ 85 w 191"/>
                <a:gd name="T119" fmla="*/ 229 h 457"/>
                <a:gd name="T120" fmla="*/ 87 w 191"/>
                <a:gd name="T121" fmla="*/ 226 h 457"/>
                <a:gd name="T122" fmla="*/ 91 w 191"/>
                <a:gd name="T123" fmla="*/ 219 h 457"/>
                <a:gd name="T124" fmla="*/ 94 w 191"/>
                <a:gd name="T125" fmla="*/ 210 h 457"/>
                <a:gd name="T126" fmla="*/ 91 w 191"/>
                <a:gd name="T127" fmla="*/ 198 h 457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457"/>
                <a:gd name="T194" fmla="*/ 191 w 191"/>
                <a:gd name="T195" fmla="*/ 457 h 457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89" name="AutoShape 64"/>
            <p:cNvSpPr>
              <a:spLocks/>
            </p:cNvSpPr>
            <p:nvPr/>
          </p:nvSpPr>
          <p:spPr bwMode="gray">
            <a:xfrm>
              <a:off x="6435084" y="1649181"/>
              <a:ext cx="118872" cy="168513"/>
            </a:xfrm>
            <a:custGeom>
              <a:avLst/>
              <a:gdLst>
                <a:gd name="T0" fmla="*/ 10 w 104"/>
                <a:gd name="T1" fmla="*/ 47 h 150"/>
                <a:gd name="T2" fmla="*/ 10 w 104"/>
                <a:gd name="T3" fmla="*/ 52 h 150"/>
                <a:gd name="T4" fmla="*/ 2 w 104"/>
                <a:gd name="T5" fmla="*/ 39 h 150"/>
                <a:gd name="T6" fmla="*/ 0 w 104"/>
                <a:gd name="T7" fmla="*/ 30 h 150"/>
                <a:gd name="T8" fmla="*/ 5 w 104"/>
                <a:gd name="T9" fmla="*/ 31 h 150"/>
                <a:gd name="T10" fmla="*/ 4 w 104"/>
                <a:gd name="T11" fmla="*/ 19 h 150"/>
                <a:gd name="T12" fmla="*/ 2 w 104"/>
                <a:gd name="T13" fmla="*/ 5 h 150"/>
                <a:gd name="T14" fmla="*/ 5 w 104"/>
                <a:gd name="T15" fmla="*/ 0 h 150"/>
                <a:gd name="T16" fmla="*/ 19 w 104"/>
                <a:gd name="T17" fmla="*/ 3 h 150"/>
                <a:gd name="T18" fmla="*/ 22 w 104"/>
                <a:gd name="T19" fmla="*/ 6 h 150"/>
                <a:gd name="T20" fmla="*/ 25 w 104"/>
                <a:gd name="T21" fmla="*/ 16 h 150"/>
                <a:gd name="T22" fmla="*/ 26 w 104"/>
                <a:gd name="T23" fmla="*/ 23 h 150"/>
                <a:gd name="T24" fmla="*/ 24 w 104"/>
                <a:gd name="T25" fmla="*/ 31 h 150"/>
                <a:gd name="T26" fmla="*/ 19 w 104"/>
                <a:gd name="T27" fmla="*/ 36 h 150"/>
                <a:gd name="T28" fmla="*/ 20 w 104"/>
                <a:gd name="T29" fmla="*/ 44 h 150"/>
                <a:gd name="T30" fmla="*/ 26 w 104"/>
                <a:gd name="T31" fmla="*/ 58 h 150"/>
                <a:gd name="T32" fmla="*/ 30 w 104"/>
                <a:gd name="T33" fmla="*/ 57 h 150"/>
                <a:gd name="T34" fmla="*/ 30 w 104"/>
                <a:gd name="T35" fmla="*/ 56 h 150"/>
                <a:gd name="T36" fmla="*/ 36 w 104"/>
                <a:gd name="T37" fmla="*/ 54 h 150"/>
                <a:gd name="T38" fmla="*/ 41 w 104"/>
                <a:gd name="T39" fmla="*/ 61 h 150"/>
                <a:gd name="T40" fmla="*/ 42 w 104"/>
                <a:gd name="T41" fmla="*/ 58 h 150"/>
                <a:gd name="T42" fmla="*/ 47 w 104"/>
                <a:gd name="T43" fmla="*/ 61 h 150"/>
                <a:gd name="T44" fmla="*/ 44 w 104"/>
                <a:gd name="T45" fmla="*/ 63 h 150"/>
                <a:gd name="T46" fmla="*/ 49 w 104"/>
                <a:gd name="T47" fmla="*/ 69 h 150"/>
                <a:gd name="T48" fmla="*/ 52 w 104"/>
                <a:gd name="T49" fmla="*/ 70 h 150"/>
                <a:gd name="T50" fmla="*/ 50 w 104"/>
                <a:gd name="T51" fmla="*/ 75 h 150"/>
                <a:gd name="T52" fmla="*/ 50 w 104"/>
                <a:gd name="T53" fmla="*/ 72 h 150"/>
                <a:gd name="T54" fmla="*/ 42 w 104"/>
                <a:gd name="T55" fmla="*/ 68 h 150"/>
                <a:gd name="T56" fmla="*/ 37 w 104"/>
                <a:gd name="T57" fmla="*/ 61 h 150"/>
                <a:gd name="T58" fmla="*/ 32 w 104"/>
                <a:gd name="T59" fmla="*/ 60 h 150"/>
                <a:gd name="T60" fmla="*/ 34 w 104"/>
                <a:gd name="T61" fmla="*/ 69 h 150"/>
                <a:gd name="T62" fmla="*/ 23 w 104"/>
                <a:gd name="T63" fmla="*/ 58 h 150"/>
                <a:gd name="T64" fmla="*/ 17 w 104"/>
                <a:gd name="T65" fmla="*/ 62 h 150"/>
                <a:gd name="T66" fmla="*/ 13 w 104"/>
                <a:gd name="T67" fmla="*/ 60 h 150"/>
                <a:gd name="T68" fmla="*/ 12 w 104"/>
                <a:gd name="T69" fmla="*/ 54 h 150"/>
                <a:gd name="T70" fmla="*/ 13 w 104"/>
                <a:gd name="T71" fmla="*/ 49 h 150"/>
                <a:gd name="T72" fmla="*/ 10 w 104"/>
                <a:gd name="T73" fmla="*/ 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0"/>
                <a:gd name="T113" fmla="*/ 104 w 104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0">
                  <a:moveTo>
                    <a:pt x="19" y="95"/>
                  </a:moveTo>
                  <a:lnTo>
                    <a:pt x="19" y="10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0" y="62"/>
                  </a:lnTo>
                  <a:lnTo>
                    <a:pt x="8" y="37"/>
                  </a:lnTo>
                  <a:lnTo>
                    <a:pt x="4" y="11"/>
                  </a:lnTo>
                  <a:lnTo>
                    <a:pt x="9" y="0"/>
                  </a:lnTo>
                  <a:lnTo>
                    <a:pt x="38" y="6"/>
                  </a:lnTo>
                  <a:lnTo>
                    <a:pt x="43" y="12"/>
                  </a:lnTo>
                  <a:lnTo>
                    <a:pt x="49" y="32"/>
                  </a:lnTo>
                  <a:lnTo>
                    <a:pt x="52" y="47"/>
                  </a:lnTo>
                  <a:lnTo>
                    <a:pt x="48" y="62"/>
                  </a:lnTo>
                  <a:lnTo>
                    <a:pt x="38" y="72"/>
                  </a:lnTo>
                  <a:lnTo>
                    <a:pt x="39" y="89"/>
                  </a:lnTo>
                  <a:lnTo>
                    <a:pt x="52" y="116"/>
                  </a:lnTo>
                  <a:lnTo>
                    <a:pt x="60" y="115"/>
                  </a:lnTo>
                  <a:lnTo>
                    <a:pt x="60" y="113"/>
                  </a:lnTo>
                  <a:lnTo>
                    <a:pt x="72" y="109"/>
                  </a:lnTo>
                  <a:lnTo>
                    <a:pt x="81" y="122"/>
                  </a:lnTo>
                  <a:lnTo>
                    <a:pt x="84" y="116"/>
                  </a:lnTo>
                  <a:lnTo>
                    <a:pt x="93" y="123"/>
                  </a:lnTo>
                  <a:lnTo>
                    <a:pt x="88" y="126"/>
                  </a:lnTo>
                  <a:lnTo>
                    <a:pt x="98" y="138"/>
                  </a:lnTo>
                  <a:lnTo>
                    <a:pt x="104" y="140"/>
                  </a:lnTo>
                  <a:lnTo>
                    <a:pt x="99" y="150"/>
                  </a:lnTo>
                  <a:lnTo>
                    <a:pt x="99" y="144"/>
                  </a:lnTo>
                  <a:lnTo>
                    <a:pt x="84" y="135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68" y="137"/>
                  </a:lnTo>
                  <a:lnTo>
                    <a:pt x="46" y="117"/>
                  </a:lnTo>
                  <a:lnTo>
                    <a:pt x="33" y="125"/>
                  </a:lnTo>
                  <a:lnTo>
                    <a:pt x="25" y="120"/>
                  </a:lnTo>
                  <a:lnTo>
                    <a:pt x="24" y="109"/>
                  </a:lnTo>
                  <a:lnTo>
                    <a:pt x="27" y="98"/>
                  </a:lnTo>
                  <a:lnTo>
                    <a:pt x="19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0" name="AutoShape 65"/>
            <p:cNvSpPr>
              <a:spLocks/>
            </p:cNvSpPr>
            <p:nvPr/>
          </p:nvSpPr>
          <p:spPr bwMode="gray">
            <a:xfrm>
              <a:off x="6515094" y="1898580"/>
              <a:ext cx="114300" cy="116836"/>
            </a:xfrm>
            <a:custGeom>
              <a:avLst/>
              <a:gdLst>
                <a:gd name="T0" fmla="*/ 39 w 101"/>
                <a:gd name="T1" fmla="*/ 52 h 103"/>
                <a:gd name="T2" fmla="*/ 37 w 101"/>
                <a:gd name="T3" fmla="*/ 46 h 103"/>
                <a:gd name="T4" fmla="*/ 35 w 101"/>
                <a:gd name="T5" fmla="*/ 48 h 103"/>
                <a:gd name="T6" fmla="*/ 23 w 101"/>
                <a:gd name="T7" fmla="*/ 41 h 103"/>
                <a:gd name="T8" fmla="*/ 24 w 101"/>
                <a:gd name="T9" fmla="*/ 30 h 103"/>
                <a:gd name="T10" fmla="*/ 18 w 101"/>
                <a:gd name="T11" fmla="*/ 24 h 103"/>
                <a:gd name="T12" fmla="*/ 15 w 101"/>
                <a:gd name="T13" fmla="*/ 28 h 103"/>
                <a:gd name="T14" fmla="*/ 12 w 101"/>
                <a:gd name="T15" fmla="*/ 26 h 103"/>
                <a:gd name="T16" fmla="*/ 11 w 101"/>
                <a:gd name="T17" fmla="*/ 28 h 103"/>
                <a:gd name="T18" fmla="*/ 8 w 101"/>
                <a:gd name="T19" fmla="*/ 25 h 103"/>
                <a:gd name="T20" fmla="*/ 3 w 101"/>
                <a:gd name="T21" fmla="*/ 31 h 103"/>
                <a:gd name="T22" fmla="*/ 0 w 101"/>
                <a:gd name="T23" fmla="*/ 34 h 103"/>
                <a:gd name="T24" fmla="*/ 1 w 101"/>
                <a:gd name="T25" fmla="*/ 25 h 103"/>
                <a:gd name="T26" fmla="*/ 9 w 101"/>
                <a:gd name="T27" fmla="*/ 18 h 103"/>
                <a:gd name="T28" fmla="*/ 17 w 101"/>
                <a:gd name="T29" fmla="*/ 13 h 103"/>
                <a:gd name="T30" fmla="*/ 18 w 101"/>
                <a:gd name="T31" fmla="*/ 21 h 103"/>
                <a:gd name="T32" fmla="*/ 24 w 101"/>
                <a:gd name="T33" fmla="*/ 18 h 103"/>
                <a:gd name="T34" fmla="*/ 27 w 101"/>
                <a:gd name="T35" fmla="*/ 15 h 103"/>
                <a:gd name="T36" fmla="*/ 29 w 101"/>
                <a:gd name="T37" fmla="*/ 10 h 103"/>
                <a:gd name="T38" fmla="*/ 33 w 101"/>
                <a:gd name="T39" fmla="*/ 10 h 103"/>
                <a:gd name="T40" fmla="*/ 36 w 101"/>
                <a:gd name="T41" fmla="*/ 10 h 103"/>
                <a:gd name="T42" fmla="*/ 35 w 101"/>
                <a:gd name="T43" fmla="*/ 0 h 103"/>
                <a:gd name="T44" fmla="*/ 43 w 101"/>
                <a:gd name="T45" fmla="*/ 6 h 103"/>
                <a:gd name="T46" fmla="*/ 45 w 101"/>
                <a:gd name="T47" fmla="*/ 15 h 103"/>
                <a:gd name="T48" fmla="*/ 50 w 101"/>
                <a:gd name="T49" fmla="*/ 31 h 103"/>
                <a:gd name="T50" fmla="*/ 47 w 101"/>
                <a:gd name="T51" fmla="*/ 36 h 103"/>
                <a:gd name="T52" fmla="*/ 47 w 101"/>
                <a:gd name="T53" fmla="*/ 42 h 103"/>
                <a:gd name="T54" fmla="*/ 42 w 101"/>
                <a:gd name="T55" fmla="*/ 31 h 103"/>
                <a:gd name="T56" fmla="*/ 38 w 101"/>
                <a:gd name="T57" fmla="*/ 34 h 103"/>
                <a:gd name="T58" fmla="*/ 41 w 101"/>
                <a:gd name="T59" fmla="*/ 42 h 103"/>
                <a:gd name="T60" fmla="*/ 39 w 101"/>
                <a:gd name="T61" fmla="*/ 52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3"/>
                <a:gd name="T95" fmla="*/ 101 w 101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3">
                  <a:moveTo>
                    <a:pt x="78" y="103"/>
                  </a:moveTo>
                  <a:lnTo>
                    <a:pt x="75" y="92"/>
                  </a:lnTo>
                  <a:lnTo>
                    <a:pt x="70" y="95"/>
                  </a:lnTo>
                  <a:lnTo>
                    <a:pt x="46" y="81"/>
                  </a:lnTo>
                  <a:lnTo>
                    <a:pt x="48" y="60"/>
                  </a:lnTo>
                  <a:lnTo>
                    <a:pt x="36" y="47"/>
                  </a:lnTo>
                  <a:lnTo>
                    <a:pt x="30" y="55"/>
                  </a:lnTo>
                  <a:lnTo>
                    <a:pt x="25" y="51"/>
                  </a:lnTo>
                  <a:lnTo>
                    <a:pt x="22" y="56"/>
                  </a:lnTo>
                  <a:lnTo>
                    <a:pt x="16" y="49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9" y="36"/>
                  </a:lnTo>
                  <a:lnTo>
                    <a:pt x="34" y="26"/>
                  </a:lnTo>
                  <a:lnTo>
                    <a:pt x="37" y="41"/>
                  </a:lnTo>
                  <a:lnTo>
                    <a:pt x="48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0" y="0"/>
                  </a:lnTo>
                  <a:lnTo>
                    <a:pt x="87" y="12"/>
                  </a:lnTo>
                  <a:lnTo>
                    <a:pt x="90" y="30"/>
                  </a:lnTo>
                  <a:lnTo>
                    <a:pt x="101" y="61"/>
                  </a:lnTo>
                  <a:lnTo>
                    <a:pt x="95" y="72"/>
                  </a:lnTo>
                  <a:lnTo>
                    <a:pt x="94" y="83"/>
                  </a:lnTo>
                  <a:lnTo>
                    <a:pt x="84" y="62"/>
                  </a:lnTo>
                  <a:lnTo>
                    <a:pt x="77" y="68"/>
                  </a:lnTo>
                  <a:lnTo>
                    <a:pt x="82" y="84"/>
                  </a:lnTo>
                  <a:lnTo>
                    <a:pt x="78" y="10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1" name="AutoShape 66"/>
            <p:cNvSpPr>
              <a:spLocks/>
            </p:cNvSpPr>
            <p:nvPr/>
          </p:nvSpPr>
          <p:spPr bwMode="gray">
            <a:xfrm>
              <a:off x="6521952" y="1869371"/>
              <a:ext cx="22860" cy="47184"/>
            </a:xfrm>
            <a:custGeom>
              <a:avLst/>
              <a:gdLst>
                <a:gd name="T0" fmla="*/ 10 w 22"/>
                <a:gd name="T1" fmla="*/ 0 h 43"/>
                <a:gd name="T2" fmla="*/ 8 w 22"/>
                <a:gd name="T3" fmla="*/ 16 h 43"/>
                <a:gd name="T4" fmla="*/ 8 w 22"/>
                <a:gd name="T5" fmla="*/ 21 h 43"/>
                <a:gd name="T6" fmla="*/ 0 w 22"/>
                <a:gd name="T7" fmla="*/ 14 h 43"/>
                <a:gd name="T8" fmla="*/ 2 w 22"/>
                <a:gd name="T9" fmla="*/ 11 h 43"/>
                <a:gd name="T10" fmla="*/ 3 w 22"/>
                <a:gd name="T11" fmla="*/ 0 h 43"/>
                <a:gd name="T12" fmla="*/ 10 w 2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3"/>
                <a:gd name="T23" fmla="*/ 22 w 2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3">
                  <a:moveTo>
                    <a:pt x="22" y="0"/>
                  </a:moveTo>
                  <a:lnTo>
                    <a:pt x="17" y="33"/>
                  </a:lnTo>
                  <a:lnTo>
                    <a:pt x="17" y="43"/>
                  </a:lnTo>
                  <a:lnTo>
                    <a:pt x="0" y="29"/>
                  </a:lnTo>
                  <a:lnTo>
                    <a:pt x="5" y="22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2" name="AutoShape 67"/>
            <p:cNvSpPr>
              <a:spLocks/>
            </p:cNvSpPr>
            <p:nvPr/>
          </p:nvSpPr>
          <p:spPr bwMode="gray">
            <a:xfrm>
              <a:off x="6558528" y="1819941"/>
              <a:ext cx="41148" cy="42690"/>
            </a:xfrm>
            <a:custGeom>
              <a:avLst/>
              <a:gdLst>
                <a:gd name="T0" fmla="*/ 13 w 36"/>
                <a:gd name="T1" fmla="*/ 18 h 37"/>
                <a:gd name="T2" fmla="*/ 8 w 36"/>
                <a:gd name="T3" fmla="*/ 12 h 37"/>
                <a:gd name="T4" fmla="*/ 0 w 36"/>
                <a:gd name="T5" fmla="*/ 2 h 37"/>
                <a:gd name="T6" fmla="*/ 9 w 36"/>
                <a:gd name="T7" fmla="*/ 0 h 37"/>
                <a:gd name="T8" fmla="*/ 13 w 36"/>
                <a:gd name="T9" fmla="*/ 8 h 37"/>
                <a:gd name="T10" fmla="*/ 18 w 36"/>
                <a:gd name="T11" fmla="*/ 19 h 37"/>
                <a:gd name="T12" fmla="*/ 13 w 36"/>
                <a:gd name="T13" fmla="*/ 1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27" y="36"/>
                  </a:moveTo>
                  <a:lnTo>
                    <a:pt x="16" y="2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36" y="37"/>
                  </a:lnTo>
                  <a:lnTo>
                    <a:pt x="27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3" name="AutoShape 68"/>
            <p:cNvSpPr>
              <a:spLocks/>
            </p:cNvSpPr>
            <p:nvPr/>
          </p:nvSpPr>
          <p:spPr bwMode="gray">
            <a:xfrm>
              <a:off x="6501378" y="1842409"/>
              <a:ext cx="32004" cy="35949"/>
            </a:xfrm>
            <a:custGeom>
              <a:avLst/>
              <a:gdLst>
                <a:gd name="T0" fmla="*/ 14 w 28"/>
                <a:gd name="T1" fmla="*/ 3 h 33"/>
                <a:gd name="T2" fmla="*/ 2 w 28"/>
                <a:gd name="T3" fmla="*/ 0 h 33"/>
                <a:gd name="T4" fmla="*/ 0 w 28"/>
                <a:gd name="T5" fmla="*/ 0 h 33"/>
                <a:gd name="T6" fmla="*/ 3 w 28"/>
                <a:gd name="T7" fmla="*/ 16 h 33"/>
                <a:gd name="T8" fmla="*/ 14 w 28"/>
                <a:gd name="T9" fmla="*/ 6 h 33"/>
                <a:gd name="T10" fmla="*/ 14 w 28"/>
                <a:gd name="T11" fmla="*/ 5 h 33"/>
                <a:gd name="T12" fmla="*/ 14 w 28"/>
                <a:gd name="T13" fmla="*/ 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7" y="6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4" name="AutoShape 69"/>
            <p:cNvSpPr>
              <a:spLocks/>
            </p:cNvSpPr>
            <p:nvPr/>
          </p:nvSpPr>
          <p:spPr bwMode="gray">
            <a:xfrm>
              <a:off x="6391650" y="1855890"/>
              <a:ext cx="59436" cy="80886"/>
            </a:xfrm>
            <a:custGeom>
              <a:avLst/>
              <a:gdLst>
                <a:gd name="T0" fmla="*/ 26 w 52"/>
                <a:gd name="T1" fmla="*/ 10 h 72"/>
                <a:gd name="T2" fmla="*/ 16 w 52"/>
                <a:gd name="T3" fmla="*/ 20 h 72"/>
                <a:gd name="T4" fmla="*/ 8 w 52"/>
                <a:gd name="T5" fmla="*/ 27 h 72"/>
                <a:gd name="T6" fmla="*/ 0 w 52"/>
                <a:gd name="T7" fmla="*/ 36 h 72"/>
                <a:gd name="T8" fmla="*/ 2 w 52"/>
                <a:gd name="T9" fmla="*/ 33 h 72"/>
                <a:gd name="T10" fmla="*/ 9 w 52"/>
                <a:gd name="T11" fmla="*/ 23 h 72"/>
                <a:gd name="T12" fmla="*/ 17 w 52"/>
                <a:gd name="T13" fmla="*/ 14 h 72"/>
                <a:gd name="T14" fmla="*/ 21 w 52"/>
                <a:gd name="T15" fmla="*/ 6 h 72"/>
                <a:gd name="T16" fmla="*/ 21 w 52"/>
                <a:gd name="T17" fmla="*/ 6 h 72"/>
                <a:gd name="T18" fmla="*/ 21 w 52"/>
                <a:gd name="T19" fmla="*/ 0 h 72"/>
                <a:gd name="T20" fmla="*/ 26 w 52"/>
                <a:gd name="T21" fmla="*/ 1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21"/>
                  </a:moveTo>
                  <a:lnTo>
                    <a:pt x="32" y="40"/>
                  </a:lnTo>
                  <a:lnTo>
                    <a:pt x="16" y="55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8" y="47"/>
                  </a:lnTo>
                  <a:lnTo>
                    <a:pt x="33" y="28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5" name="AutoShape 70"/>
            <p:cNvSpPr>
              <a:spLocks/>
            </p:cNvSpPr>
            <p:nvPr/>
          </p:nvSpPr>
          <p:spPr bwMode="gray">
            <a:xfrm>
              <a:off x="6455658" y="1795225"/>
              <a:ext cx="34290" cy="33703"/>
            </a:xfrm>
            <a:custGeom>
              <a:avLst/>
              <a:gdLst>
                <a:gd name="T0" fmla="*/ 15 w 30"/>
                <a:gd name="T1" fmla="*/ 11 h 29"/>
                <a:gd name="T2" fmla="*/ 13 w 30"/>
                <a:gd name="T3" fmla="*/ 15 h 29"/>
                <a:gd name="T4" fmla="*/ 6 w 30"/>
                <a:gd name="T5" fmla="*/ 8 h 29"/>
                <a:gd name="T6" fmla="*/ 0 w 30"/>
                <a:gd name="T7" fmla="*/ 0 h 29"/>
                <a:gd name="T8" fmla="*/ 11 w 30"/>
                <a:gd name="T9" fmla="*/ 2 h 29"/>
                <a:gd name="T10" fmla="*/ 15 w 3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30" y="21"/>
                  </a:moveTo>
                  <a:lnTo>
                    <a:pt x="25" y="29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6" name="AutoShape 71"/>
            <p:cNvSpPr>
              <a:spLocks/>
            </p:cNvSpPr>
            <p:nvPr/>
          </p:nvSpPr>
          <p:spPr bwMode="gray">
            <a:xfrm>
              <a:off x="6565386" y="1851396"/>
              <a:ext cx="25146" cy="38196"/>
            </a:xfrm>
            <a:custGeom>
              <a:avLst/>
              <a:gdLst>
                <a:gd name="T0" fmla="*/ 7 w 21"/>
                <a:gd name="T1" fmla="*/ 2 h 33"/>
                <a:gd name="T2" fmla="*/ 11 w 21"/>
                <a:gd name="T3" fmla="*/ 14 h 33"/>
                <a:gd name="T4" fmla="*/ 8 w 21"/>
                <a:gd name="T5" fmla="*/ 16 h 33"/>
                <a:gd name="T6" fmla="*/ 7 w 21"/>
                <a:gd name="T7" fmla="*/ 17 h 33"/>
                <a:gd name="T8" fmla="*/ 2 w 21"/>
                <a:gd name="T9" fmla="*/ 7 h 33"/>
                <a:gd name="T10" fmla="*/ 0 w 21"/>
                <a:gd name="T11" fmla="*/ 0 h 33"/>
                <a:gd name="T12" fmla="*/ 7 w 2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13" y="4"/>
                  </a:moveTo>
                  <a:lnTo>
                    <a:pt x="21" y="28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7" name="AutoShape 72"/>
            <p:cNvSpPr>
              <a:spLocks/>
            </p:cNvSpPr>
            <p:nvPr/>
          </p:nvSpPr>
          <p:spPr bwMode="gray">
            <a:xfrm>
              <a:off x="6531096" y="1824434"/>
              <a:ext cx="25146" cy="20222"/>
            </a:xfrm>
            <a:custGeom>
              <a:avLst/>
              <a:gdLst>
                <a:gd name="T0" fmla="*/ 11 w 20"/>
                <a:gd name="T1" fmla="*/ 9 h 18"/>
                <a:gd name="T2" fmla="*/ 2 w 20"/>
                <a:gd name="T3" fmla="*/ 4 h 18"/>
                <a:gd name="T4" fmla="*/ 0 w 20"/>
                <a:gd name="T5" fmla="*/ 5 h 18"/>
                <a:gd name="T6" fmla="*/ 1 w 20"/>
                <a:gd name="T7" fmla="*/ 0 h 18"/>
                <a:gd name="T8" fmla="*/ 10 w 20"/>
                <a:gd name="T9" fmla="*/ 7 h 18"/>
                <a:gd name="T10" fmla="*/ 11 w 20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20" y="18"/>
                  </a:moveTo>
                  <a:lnTo>
                    <a:pt x="3" y="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14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8" name="AutoShape 73"/>
            <p:cNvSpPr>
              <a:spLocks/>
            </p:cNvSpPr>
            <p:nvPr/>
          </p:nvSpPr>
          <p:spPr bwMode="gray">
            <a:xfrm>
              <a:off x="6553956" y="1889593"/>
              <a:ext cx="20574" cy="8987"/>
            </a:xfrm>
            <a:custGeom>
              <a:avLst/>
              <a:gdLst>
                <a:gd name="T0" fmla="*/ 9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9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9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9" name="AutoShape 74"/>
            <p:cNvSpPr>
              <a:spLocks/>
            </p:cNvSpPr>
            <p:nvPr/>
          </p:nvSpPr>
          <p:spPr bwMode="gray">
            <a:xfrm>
              <a:off x="6542526" y="1855890"/>
              <a:ext cx="13716" cy="51677"/>
            </a:xfrm>
            <a:custGeom>
              <a:avLst/>
              <a:gdLst>
                <a:gd name="T0" fmla="*/ 6 w 12"/>
                <a:gd name="T1" fmla="*/ 0 h 46"/>
                <a:gd name="T2" fmla="*/ 6 w 12"/>
                <a:gd name="T3" fmla="*/ 7 h 46"/>
                <a:gd name="T4" fmla="*/ 3 w 12"/>
                <a:gd name="T5" fmla="*/ 14 h 46"/>
                <a:gd name="T6" fmla="*/ 0 w 12"/>
                <a:gd name="T7" fmla="*/ 23 h 46"/>
                <a:gd name="T8" fmla="*/ 3 w 12"/>
                <a:gd name="T9" fmla="*/ 12 h 46"/>
                <a:gd name="T10" fmla="*/ 6 w 1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6"/>
                <a:gd name="T20" fmla="*/ 12 w 1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6">
                  <a:moveTo>
                    <a:pt x="12" y="0"/>
                  </a:moveTo>
                  <a:lnTo>
                    <a:pt x="12" y="14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0" name="AutoShape 75"/>
            <p:cNvSpPr>
              <a:spLocks/>
            </p:cNvSpPr>
            <p:nvPr/>
          </p:nvSpPr>
          <p:spPr bwMode="gray">
            <a:xfrm>
              <a:off x="5865871" y="1601997"/>
              <a:ext cx="219456" cy="406678"/>
            </a:xfrm>
            <a:custGeom>
              <a:avLst/>
              <a:gdLst>
                <a:gd name="T0" fmla="*/ 34 w 191"/>
                <a:gd name="T1" fmla="*/ 139 h 361"/>
                <a:gd name="T2" fmla="*/ 32 w 191"/>
                <a:gd name="T3" fmla="*/ 129 h 361"/>
                <a:gd name="T4" fmla="*/ 34 w 191"/>
                <a:gd name="T5" fmla="*/ 118 h 361"/>
                <a:gd name="T6" fmla="*/ 37 w 191"/>
                <a:gd name="T7" fmla="*/ 107 h 361"/>
                <a:gd name="T8" fmla="*/ 37 w 191"/>
                <a:gd name="T9" fmla="*/ 97 h 361"/>
                <a:gd name="T10" fmla="*/ 37 w 191"/>
                <a:gd name="T11" fmla="*/ 87 h 361"/>
                <a:gd name="T12" fmla="*/ 47 w 191"/>
                <a:gd name="T13" fmla="*/ 85 h 361"/>
                <a:gd name="T14" fmla="*/ 48 w 191"/>
                <a:gd name="T15" fmla="*/ 94 h 361"/>
                <a:gd name="T16" fmla="*/ 56 w 191"/>
                <a:gd name="T17" fmla="*/ 96 h 361"/>
                <a:gd name="T18" fmla="*/ 67 w 191"/>
                <a:gd name="T19" fmla="*/ 103 h 361"/>
                <a:gd name="T20" fmla="*/ 71 w 191"/>
                <a:gd name="T21" fmla="*/ 108 h 361"/>
                <a:gd name="T22" fmla="*/ 67 w 191"/>
                <a:gd name="T23" fmla="*/ 98 h 361"/>
                <a:gd name="T24" fmla="*/ 63 w 191"/>
                <a:gd name="T25" fmla="*/ 88 h 361"/>
                <a:gd name="T26" fmla="*/ 70 w 191"/>
                <a:gd name="T27" fmla="*/ 75 h 361"/>
                <a:gd name="T28" fmla="*/ 81 w 191"/>
                <a:gd name="T29" fmla="*/ 75 h 361"/>
                <a:gd name="T30" fmla="*/ 93 w 191"/>
                <a:gd name="T31" fmla="*/ 75 h 361"/>
                <a:gd name="T32" fmla="*/ 96 w 191"/>
                <a:gd name="T33" fmla="*/ 68 h 361"/>
                <a:gd name="T34" fmla="*/ 93 w 191"/>
                <a:gd name="T35" fmla="*/ 57 h 361"/>
                <a:gd name="T36" fmla="*/ 84 w 191"/>
                <a:gd name="T37" fmla="*/ 45 h 361"/>
                <a:gd name="T38" fmla="*/ 81 w 191"/>
                <a:gd name="T39" fmla="*/ 35 h 361"/>
                <a:gd name="T40" fmla="*/ 68 w 191"/>
                <a:gd name="T41" fmla="*/ 24 h 361"/>
                <a:gd name="T42" fmla="*/ 63 w 191"/>
                <a:gd name="T43" fmla="*/ 28 h 361"/>
                <a:gd name="T44" fmla="*/ 58 w 191"/>
                <a:gd name="T45" fmla="*/ 30 h 361"/>
                <a:gd name="T46" fmla="*/ 51 w 191"/>
                <a:gd name="T47" fmla="*/ 28 h 361"/>
                <a:gd name="T48" fmla="*/ 42 w 191"/>
                <a:gd name="T49" fmla="*/ 35 h 361"/>
                <a:gd name="T50" fmla="*/ 41 w 191"/>
                <a:gd name="T51" fmla="*/ 22 h 361"/>
                <a:gd name="T52" fmla="*/ 40 w 191"/>
                <a:gd name="T53" fmla="*/ 10 h 361"/>
                <a:gd name="T54" fmla="*/ 32 w 191"/>
                <a:gd name="T55" fmla="*/ 9 h 361"/>
                <a:gd name="T56" fmla="*/ 31 w 191"/>
                <a:gd name="T57" fmla="*/ 2 h 361"/>
                <a:gd name="T58" fmla="*/ 27 w 191"/>
                <a:gd name="T59" fmla="*/ 0 h 361"/>
                <a:gd name="T60" fmla="*/ 21 w 191"/>
                <a:gd name="T61" fmla="*/ 1 h 361"/>
                <a:gd name="T62" fmla="*/ 16 w 191"/>
                <a:gd name="T63" fmla="*/ 7 h 361"/>
                <a:gd name="T64" fmla="*/ 6 w 191"/>
                <a:gd name="T65" fmla="*/ 9 h 361"/>
                <a:gd name="T66" fmla="*/ 3 w 191"/>
                <a:gd name="T67" fmla="*/ 23 h 361"/>
                <a:gd name="T68" fmla="*/ 0 w 191"/>
                <a:gd name="T69" fmla="*/ 22 h 361"/>
                <a:gd name="T70" fmla="*/ 9 w 191"/>
                <a:gd name="T71" fmla="*/ 36 h 361"/>
                <a:gd name="T72" fmla="*/ 18 w 191"/>
                <a:gd name="T73" fmla="*/ 49 h 361"/>
                <a:gd name="T74" fmla="*/ 21 w 191"/>
                <a:gd name="T75" fmla="*/ 51 h 361"/>
                <a:gd name="T76" fmla="*/ 18 w 191"/>
                <a:gd name="T77" fmla="*/ 58 h 361"/>
                <a:gd name="T78" fmla="*/ 17 w 191"/>
                <a:gd name="T79" fmla="*/ 63 h 361"/>
                <a:gd name="T80" fmla="*/ 17 w 191"/>
                <a:gd name="T81" fmla="*/ 70 h 361"/>
                <a:gd name="T82" fmla="*/ 23 w 191"/>
                <a:gd name="T83" fmla="*/ 78 h 361"/>
                <a:gd name="T84" fmla="*/ 28 w 191"/>
                <a:gd name="T85" fmla="*/ 85 h 361"/>
                <a:gd name="T86" fmla="*/ 31 w 191"/>
                <a:gd name="T87" fmla="*/ 96 h 361"/>
                <a:gd name="T88" fmla="*/ 34 w 191"/>
                <a:gd name="T89" fmla="*/ 108 h 361"/>
                <a:gd name="T90" fmla="*/ 31 w 191"/>
                <a:gd name="T91" fmla="*/ 117 h 361"/>
                <a:gd name="T92" fmla="*/ 27 w 191"/>
                <a:gd name="T93" fmla="*/ 124 h 361"/>
                <a:gd name="T94" fmla="*/ 27 w 191"/>
                <a:gd name="T95" fmla="*/ 127 h 361"/>
                <a:gd name="T96" fmla="*/ 25 w 191"/>
                <a:gd name="T97" fmla="*/ 139 h 361"/>
                <a:gd name="T98" fmla="*/ 24 w 191"/>
                <a:gd name="T99" fmla="*/ 151 h 361"/>
                <a:gd name="T100" fmla="*/ 25 w 191"/>
                <a:gd name="T101" fmla="*/ 150 h 361"/>
                <a:gd name="T102" fmla="*/ 31 w 191"/>
                <a:gd name="T103" fmla="*/ 156 h 361"/>
                <a:gd name="T104" fmla="*/ 37 w 191"/>
                <a:gd name="T105" fmla="*/ 163 h 361"/>
                <a:gd name="T106" fmla="*/ 40 w 191"/>
                <a:gd name="T107" fmla="*/ 166 h 361"/>
                <a:gd name="T108" fmla="*/ 45 w 191"/>
                <a:gd name="T109" fmla="*/ 173 h 361"/>
                <a:gd name="T110" fmla="*/ 46 w 191"/>
                <a:gd name="T111" fmla="*/ 171 h 361"/>
                <a:gd name="T112" fmla="*/ 54 w 191"/>
                <a:gd name="T113" fmla="*/ 175 h 361"/>
                <a:gd name="T114" fmla="*/ 55 w 191"/>
                <a:gd name="T115" fmla="*/ 181 h 361"/>
                <a:gd name="T116" fmla="*/ 62 w 191"/>
                <a:gd name="T117" fmla="*/ 181 h 361"/>
                <a:gd name="T118" fmla="*/ 67 w 191"/>
                <a:gd name="T119" fmla="*/ 175 h 361"/>
                <a:gd name="T120" fmla="*/ 60 w 191"/>
                <a:gd name="T121" fmla="*/ 168 h 361"/>
                <a:gd name="T122" fmla="*/ 52 w 191"/>
                <a:gd name="T123" fmla="*/ 166 h 361"/>
                <a:gd name="T124" fmla="*/ 46 w 191"/>
                <a:gd name="T125" fmla="*/ 160 h 361"/>
                <a:gd name="T126" fmla="*/ 44 w 191"/>
                <a:gd name="T127" fmla="*/ 151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361"/>
                <a:gd name="T194" fmla="*/ 191 w 191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1" name="AutoShape 76"/>
            <p:cNvSpPr>
              <a:spLocks/>
            </p:cNvSpPr>
            <p:nvPr/>
          </p:nvSpPr>
          <p:spPr bwMode="gray">
            <a:xfrm>
              <a:off x="5968741" y="1521111"/>
              <a:ext cx="217170" cy="406678"/>
            </a:xfrm>
            <a:custGeom>
              <a:avLst/>
              <a:gdLst>
                <a:gd name="T0" fmla="*/ 33 w 190"/>
                <a:gd name="T1" fmla="*/ 38 h 361"/>
                <a:gd name="T2" fmla="*/ 30 w 190"/>
                <a:gd name="T3" fmla="*/ 34 h 361"/>
                <a:gd name="T4" fmla="*/ 24 w 190"/>
                <a:gd name="T5" fmla="*/ 29 h 361"/>
                <a:gd name="T6" fmla="*/ 18 w 190"/>
                <a:gd name="T7" fmla="*/ 31 h 361"/>
                <a:gd name="T8" fmla="*/ 10 w 190"/>
                <a:gd name="T9" fmla="*/ 24 h 361"/>
                <a:gd name="T10" fmla="*/ 8 w 190"/>
                <a:gd name="T11" fmla="*/ 19 h 361"/>
                <a:gd name="T12" fmla="*/ 0 w 190"/>
                <a:gd name="T13" fmla="*/ 11 h 361"/>
                <a:gd name="T14" fmla="*/ 2 w 190"/>
                <a:gd name="T15" fmla="*/ 8 h 361"/>
                <a:gd name="T16" fmla="*/ 8 w 190"/>
                <a:gd name="T17" fmla="*/ 10 h 361"/>
                <a:gd name="T18" fmla="*/ 11 w 190"/>
                <a:gd name="T19" fmla="*/ 8 h 361"/>
                <a:gd name="T20" fmla="*/ 15 w 190"/>
                <a:gd name="T21" fmla="*/ 8 h 361"/>
                <a:gd name="T22" fmla="*/ 18 w 190"/>
                <a:gd name="T23" fmla="*/ 9 h 361"/>
                <a:gd name="T24" fmla="*/ 20 w 190"/>
                <a:gd name="T25" fmla="*/ 7 h 361"/>
                <a:gd name="T26" fmla="*/ 23 w 190"/>
                <a:gd name="T27" fmla="*/ 7 h 361"/>
                <a:gd name="T28" fmla="*/ 30 w 190"/>
                <a:gd name="T29" fmla="*/ 0 h 361"/>
                <a:gd name="T30" fmla="*/ 34 w 190"/>
                <a:gd name="T31" fmla="*/ 1 h 361"/>
                <a:gd name="T32" fmla="*/ 47 w 190"/>
                <a:gd name="T33" fmla="*/ 5 h 361"/>
                <a:gd name="T34" fmla="*/ 49 w 190"/>
                <a:gd name="T35" fmla="*/ 13 h 361"/>
                <a:gd name="T36" fmla="*/ 54 w 190"/>
                <a:gd name="T37" fmla="*/ 17 h 361"/>
                <a:gd name="T38" fmla="*/ 65 w 190"/>
                <a:gd name="T39" fmla="*/ 21 h 361"/>
                <a:gd name="T40" fmla="*/ 58 w 190"/>
                <a:gd name="T41" fmla="*/ 26 h 361"/>
                <a:gd name="T42" fmla="*/ 52 w 190"/>
                <a:gd name="T43" fmla="*/ 29 h 361"/>
                <a:gd name="T44" fmla="*/ 52 w 190"/>
                <a:gd name="T45" fmla="*/ 30 h 361"/>
                <a:gd name="T46" fmla="*/ 48 w 190"/>
                <a:gd name="T47" fmla="*/ 40 h 361"/>
                <a:gd name="T48" fmla="*/ 44 w 190"/>
                <a:gd name="T49" fmla="*/ 52 h 361"/>
                <a:gd name="T50" fmla="*/ 52 w 190"/>
                <a:gd name="T51" fmla="*/ 63 h 361"/>
                <a:gd name="T52" fmla="*/ 55 w 190"/>
                <a:gd name="T53" fmla="*/ 69 h 361"/>
                <a:gd name="T54" fmla="*/ 61 w 190"/>
                <a:gd name="T55" fmla="*/ 76 h 361"/>
                <a:gd name="T56" fmla="*/ 69 w 190"/>
                <a:gd name="T57" fmla="*/ 82 h 361"/>
                <a:gd name="T58" fmla="*/ 78 w 190"/>
                <a:gd name="T59" fmla="*/ 90 h 361"/>
                <a:gd name="T60" fmla="*/ 85 w 190"/>
                <a:gd name="T61" fmla="*/ 97 h 361"/>
                <a:gd name="T62" fmla="*/ 91 w 190"/>
                <a:gd name="T63" fmla="*/ 115 h 361"/>
                <a:gd name="T64" fmla="*/ 95 w 190"/>
                <a:gd name="T65" fmla="*/ 132 h 361"/>
                <a:gd name="T66" fmla="*/ 95 w 190"/>
                <a:gd name="T67" fmla="*/ 136 h 361"/>
                <a:gd name="T68" fmla="*/ 95 w 190"/>
                <a:gd name="T69" fmla="*/ 140 h 361"/>
                <a:gd name="T70" fmla="*/ 93 w 190"/>
                <a:gd name="T71" fmla="*/ 145 h 361"/>
                <a:gd name="T72" fmla="*/ 86 w 190"/>
                <a:gd name="T73" fmla="*/ 152 h 361"/>
                <a:gd name="T74" fmla="*/ 78 w 190"/>
                <a:gd name="T75" fmla="*/ 159 h 361"/>
                <a:gd name="T76" fmla="*/ 70 w 190"/>
                <a:gd name="T77" fmla="*/ 157 h 361"/>
                <a:gd name="T78" fmla="*/ 70 w 190"/>
                <a:gd name="T79" fmla="*/ 160 h 361"/>
                <a:gd name="T80" fmla="*/ 70 w 190"/>
                <a:gd name="T81" fmla="*/ 163 h 361"/>
                <a:gd name="T82" fmla="*/ 68 w 190"/>
                <a:gd name="T83" fmla="*/ 165 h 361"/>
                <a:gd name="T84" fmla="*/ 68 w 190"/>
                <a:gd name="T85" fmla="*/ 170 h 361"/>
                <a:gd name="T86" fmla="*/ 64 w 190"/>
                <a:gd name="T87" fmla="*/ 170 h 361"/>
                <a:gd name="T88" fmla="*/ 55 w 190"/>
                <a:gd name="T89" fmla="*/ 179 h 361"/>
                <a:gd name="T90" fmla="*/ 50 w 190"/>
                <a:gd name="T91" fmla="*/ 181 h 361"/>
                <a:gd name="T92" fmla="*/ 51 w 190"/>
                <a:gd name="T93" fmla="*/ 166 h 361"/>
                <a:gd name="T94" fmla="*/ 44 w 190"/>
                <a:gd name="T95" fmla="*/ 160 h 361"/>
                <a:gd name="T96" fmla="*/ 51 w 190"/>
                <a:gd name="T97" fmla="*/ 155 h 361"/>
                <a:gd name="T98" fmla="*/ 54 w 190"/>
                <a:gd name="T99" fmla="*/ 154 h 361"/>
                <a:gd name="T100" fmla="*/ 61 w 190"/>
                <a:gd name="T101" fmla="*/ 155 h 361"/>
                <a:gd name="T102" fmla="*/ 58 w 190"/>
                <a:gd name="T103" fmla="*/ 145 h 361"/>
                <a:gd name="T104" fmla="*/ 65 w 190"/>
                <a:gd name="T105" fmla="*/ 142 h 361"/>
                <a:gd name="T106" fmla="*/ 74 w 190"/>
                <a:gd name="T107" fmla="*/ 137 h 361"/>
                <a:gd name="T108" fmla="*/ 74 w 190"/>
                <a:gd name="T109" fmla="*/ 127 h 361"/>
                <a:gd name="T110" fmla="*/ 73 w 190"/>
                <a:gd name="T111" fmla="*/ 118 h 361"/>
                <a:gd name="T112" fmla="*/ 73 w 190"/>
                <a:gd name="T113" fmla="*/ 106 h 361"/>
                <a:gd name="T114" fmla="*/ 71 w 190"/>
                <a:gd name="T115" fmla="*/ 96 h 361"/>
                <a:gd name="T116" fmla="*/ 68 w 190"/>
                <a:gd name="T117" fmla="*/ 92 h 361"/>
                <a:gd name="T118" fmla="*/ 68 w 190"/>
                <a:gd name="T119" fmla="*/ 90 h 361"/>
                <a:gd name="T120" fmla="*/ 58 w 190"/>
                <a:gd name="T121" fmla="*/ 82 h 361"/>
                <a:gd name="T122" fmla="*/ 54 w 190"/>
                <a:gd name="T123" fmla="*/ 75 h 361"/>
                <a:gd name="T124" fmla="*/ 47 w 190"/>
                <a:gd name="T125" fmla="*/ 66 h 361"/>
                <a:gd name="T126" fmla="*/ 40 w 190"/>
                <a:gd name="T127" fmla="*/ 58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0"/>
                <a:gd name="T193" fmla="*/ 0 h 361"/>
                <a:gd name="T194" fmla="*/ 190 w 190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2" name="AutoShape 77"/>
            <p:cNvSpPr>
              <a:spLocks/>
            </p:cNvSpPr>
            <p:nvPr/>
          </p:nvSpPr>
          <p:spPr bwMode="gray">
            <a:xfrm>
              <a:off x="4704584" y="1442471"/>
              <a:ext cx="18288" cy="42690"/>
            </a:xfrm>
            <a:custGeom>
              <a:avLst/>
              <a:gdLst>
                <a:gd name="T0" fmla="*/ 4 w 16"/>
                <a:gd name="T1" fmla="*/ 19 h 38"/>
                <a:gd name="T2" fmla="*/ 3 w 16"/>
                <a:gd name="T3" fmla="*/ 19 h 38"/>
                <a:gd name="T4" fmla="*/ 0 w 16"/>
                <a:gd name="T5" fmla="*/ 17 h 38"/>
                <a:gd name="T6" fmla="*/ 0 w 16"/>
                <a:gd name="T7" fmla="*/ 6 h 38"/>
                <a:gd name="T8" fmla="*/ 3 w 16"/>
                <a:gd name="T9" fmla="*/ 0 h 38"/>
                <a:gd name="T10" fmla="*/ 8 w 16"/>
                <a:gd name="T11" fmla="*/ 10 h 38"/>
                <a:gd name="T12" fmla="*/ 4 w 16"/>
                <a:gd name="T13" fmla="*/ 1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3" name="AutoShape 78"/>
            <p:cNvSpPr>
              <a:spLocks/>
            </p:cNvSpPr>
            <p:nvPr/>
          </p:nvSpPr>
          <p:spPr bwMode="gray">
            <a:xfrm>
              <a:off x="4489700" y="1062755"/>
              <a:ext cx="509778" cy="404431"/>
            </a:xfrm>
            <a:custGeom>
              <a:avLst/>
              <a:gdLst>
                <a:gd name="T0" fmla="*/ 31 w 446"/>
                <a:gd name="T1" fmla="*/ 82 h 360"/>
                <a:gd name="T2" fmla="*/ 25 w 446"/>
                <a:gd name="T3" fmla="*/ 73 h 360"/>
                <a:gd name="T4" fmla="*/ 24 w 446"/>
                <a:gd name="T5" fmla="*/ 67 h 360"/>
                <a:gd name="T6" fmla="*/ 28 w 446"/>
                <a:gd name="T7" fmla="*/ 55 h 360"/>
                <a:gd name="T8" fmla="*/ 28 w 446"/>
                <a:gd name="T9" fmla="*/ 49 h 360"/>
                <a:gd name="T10" fmla="*/ 20 w 446"/>
                <a:gd name="T11" fmla="*/ 45 h 360"/>
                <a:gd name="T12" fmla="*/ 10 w 446"/>
                <a:gd name="T13" fmla="*/ 31 h 360"/>
                <a:gd name="T14" fmla="*/ 3 w 446"/>
                <a:gd name="T15" fmla="*/ 23 h 360"/>
                <a:gd name="T16" fmla="*/ 1 w 446"/>
                <a:gd name="T17" fmla="*/ 10 h 360"/>
                <a:gd name="T18" fmla="*/ 0 w 446"/>
                <a:gd name="T19" fmla="*/ 3 h 360"/>
                <a:gd name="T20" fmla="*/ 4 w 446"/>
                <a:gd name="T21" fmla="*/ 0 h 360"/>
                <a:gd name="T22" fmla="*/ 5 w 446"/>
                <a:gd name="T23" fmla="*/ 1 h 360"/>
                <a:gd name="T24" fmla="*/ 7 w 446"/>
                <a:gd name="T25" fmla="*/ 3 h 360"/>
                <a:gd name="T26" fmla="*/ 20 w 446"/>
                <a:gd name="T27" fmla="*/ 10 h 360"/>
                <a:gd name="T28" fmla="*/ 28 w 446"/>
                <a:gd name="T29" fmla="*/ 6 h 360"/>
                <a:gd name="T30" fmla="*/ 38 w 446"/>
                <a:gd name="T31" fmla="*/ 1 h 360"/>
                <a:gd name="T32" fmla="*/ 41 w 446"/>
                <a:gd name="T33" fmla="*/ 7 h 360"/>
                <a:gd name="T34" fmla="*/ 40 w 446"/>
                <a:gd name="T35" fmla="*/ 10 h 360"/>
                <a:gd name="T36" fmla="*/ 49 w 446"/>
                <a:gd name="T37" fmla="*/ 15 h 360"/>
                <a:gd name="T38" fmla="*/ 55 w 446"/>
                <a:gd name="T39" fmla="*/ 27 h 360"/>
                <a:gd name="T40" fmla="*/ 67 w 446"/>
                <a:gd name="T41" fmla="*/ 31 h 360"/>
                <a:gd name="T42" fmla="*/ 77 w 446"/>
                <a:gd name="T43" fmla="*/ 35 h 360"/>
                <a:gd name="T44" fmla="*/ 86 w 446"/>
                <a:gd name="T45" fmla="*/ 39 h 360"/>
                <a:gd name="T46" fmla="*/ 96 w 446"/>
                <a:gd name="T47" fmla="*/ 37 h 360"/>
                <a:gd name="T48" fmla="*/ 103 w 446"/>
                <a:gd name="T49" fmla="*/ 36 h 360"/>
                <a:gd name="T50" fmla="*/ 105 w 446"/>
                <a:gd name="T51" fmla="*/ 34 h 360"/>
                <a:gd name="T52" fmla="*/ 103 w 446"/>
                <a:gd name="T53" fmla="*/ 29 h 360"/>
                <a:gd name="T54" fmla="*/ 107 w 446"/>
                <a:gd name="T55" fmla="*/ 29 h 360"/>
                <a:gd name="T56" fmla="*/ 114 w 446"/>
                <a:gd name="T57" fmla="*/ 22 h 360"/>
                <a:gd name="T58" fmla="*/ 126 w 446"/>
                <a:gd name="T59" fmla="*/ 21 h 360"/>
                <a:gd name="T60" fmla="*/ 136 w 446"/>
                <a:gd name="T61" fmla="*/ 19 h 360"/>
                <a:gd name="T62" fmla="*/ 152 w 446"/>
                <a:gd name="T63" fmla="*/ 25 h 360"/>
                <a:gd name="T64" fmla="*/ 161 w 446"/>
                <a:gd name="T65" fmla="*/ 31 h 360"/>
                <a:gd name="T66" fmla="*/ 170 w 446"/>
                <a:gd name="T67" fmla="*/ 37 h 360"/>
                <a:gd name="T68" fmla="*/ 179 w 446"/>
                <a:gd name="T69" fmla="*/ 38 h 360"/>
                <a:gd name="T70" fmla="*/ 184 w 446"/>
                <a:gd name="T71" fmla="*/ 51 h 360"/>
                <a:gd name="T72" fmla="*/ 181 w 446"/>
                <a:gd name="T73" fmla="*/ 65 h 360"/>
                <a:gd name="T74" fmla="*/ 181 w 446"/>
                <a:gd name="T75" fmla="*/ 67 h 360"/>
                <a:gd name="T76" fmla="*/ 181 w 446"/>
                <a:gd name="T77" fmla="*/ 73 h 360"/>
                <a:gd name="T78" fmla="*/ 185 w 446"/>
                <a:gd name="T79" fmla="*/ 76 h 360"/>
                <a:gd name="T80" fmla="*/ 184 w 446"/>
                <a:gd name="T81" fmla="*/ 79 h 360"/>
                <a:gd name="T82" fmla="*/ 186 w 446"/>
                <a:gd name="T83" fmla="*/ 89 h 360"/>
                <a:gd name="T84" fmla="*/ 189 w 446"/>
                <a:gd name="T85" fmla="*/ 99 h 360"/>
                <a:gd name="T86" fmla="*/ 198 w 446"/>
                <a:gd name="T87" fmla="*/ 103 h 360"/>
                <a:gd name="T88" fmla="*/ 201 w 446"/>
                <a:gd name="T89" fmla="*/ 107 h 360"/>
                <a:gd name="T90" fmla="*/ 193 w 446"/>
                <a:gd name="T91" fmla="*/ 121 h 360"/>
                <a:gd name="T92" fmla="*/ 201 w 446"/>
                <a:gd name="T93" fmla="*/ 130 h 360"/>
                <a:gd name="T94" fmla="*/ 208 w 446"/>
                <a:gd name="T95" fmla="*/ 139 h 360"/>
                <a:gd name="T96" fmla="*/ 216 w 446"/>
                <a:gd name="T97" fmla="*/ 142 h 360"/>
                <a:gd name="T98" fmla="*/ 220 w 446"/>
                <a:gd name="T99" fmla="*/ 155 h 360"/>
                <a:gd name="T100" fmla="*/ 223 w 446"/>
                <a:gd name="T101" fmla="*/ 157 h 360"/>
                <a:gd name="T102" fmla="*/ 223 w 446"/>
                <a:gd name="T103" fmla="*/ 162 h 360"/>
                <a:gd name="T104" fmla="*/ 214 w 446"/>
                <a:gd name="T105" fmla="*/ 166 h 360"/>
                <a:gd name="T106" fmla="*/ 210 w 446"/>
                <a:gd name="T107" fmla="*/ 171 h 360"/>
                <a:gd name="T108" fmla="*/ 209 w 446"/>
                <a:gd name="T109" fmla="*/ 180 h 360"/>
                <a:gd name="T110" fmla="*/ 198 w 446"/>
                <a:gd name="T111" fmla="*/ 178 h 360"/>
                <a:gd name="T112" fmla="*/ 186 w 446"/>
                <a:gd name="T113" fmla="*/ 177 h 360"/>
                <a:gd name="T114" fmla="*/ 173 w 446"/>
                <a:gd name="T115" fmla="*/ 175 h 360"/>
                <a:gd name="T116" fmla="*/ 162 w 446"/>
                <a:gd name="T117" fmla="*/ 173 h 360"/>
                <a:gd name="T118" fmla="*/ 158 w 446"/>
                <a:gd name="T119" fmla="*/ 165 h 360"/>
                <a:gd name="T120" fmla="*/ 153 w 446"/>
                <a:gd name="T121" fmla="*/ 156 h 360"/>
                <a:gd name="T122" fmla="*/ 145 w 446"/>
                <a:gd name="T123" fmla="*/ 159 h 360"/>
                <a:gd name="T124" fmla="*/ 136 w 446"/>
                <a:gd name="T125" fmla="*/ 163 h 360"/>
                <a:gd name="T126" fmla="*/ 119 w 446"/>
                <a:gd name="T127" fmla="*/ 159 h 36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6"/>
                <a:gd name="T193" fmla="*/ 0 h 360"/>
                <a:gd name="T194" fmla="*/ 446 w 446"/>
                <a:gd name="T195" fmla="*/ 360 h 36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04" name="AutoShape 79"/>
            <p:cNvSpPr>
              <a:spLocks/>
            </p:cNvSpPr>
            <p:nvPr/>
          </p:nvSpPr>
          <p:spPr bwMode="gray">
            <a:xfrm>
              <a:off x="4386830" y="1130161"/>
              <a:ext cx="246888" cy="229178"/>
            </a:xfrm>
            <a:custGeom>
              <a:avLst/>
              <a:gdLst>
                <a:gd name="T0" fmla="*/ 70 w 216"/>
                <a:gd name="T1" fmla="*/ 43 h 203"/>
                <a:gd name="T2" fmla="*/ 69 w 216"/>
                <a:gd name="T3" fmla="*/ 37 h 203"/>
                <a:gd name="T4" fmla="*/ 73 w 216"/>
                <a:gd name="T5" fmla="*/ 25 h 203"/>
                <a:gd name="T6" fmla="*/ 73 w 216"/>
                <a:gd name="T7" fmla="*/ 19 h 203"/>
                <a:gd name="T8" fmla="*/ 65 w 216"/>
                <a:gd name="T9" fmla="*/ 16 h 203"/>
                <a:gd name="T10" fmla="*/ 55 w 216"/>
                <a:gd name="T11" fmla="*/ 1 h 203"/>
                <a:gd name="T12" fmla="*/ 49 w 216"/>
                <a:gd name="T13" fmla="*/ 3 h 203"/>
                <a:gd name="T14" fmla="*/ 47 w 216"/>
                <a:gd name="T15" fmla="*/ 0 h 203"/>
                <a:gd name="T16" fmla="*/ 33 w 216"/>
                <a:gd name="T17" fmla="*/ 0 h 203"/>
                <a:gd name="T18" fmla="*/ 30 w 216"/>
                <a:gd name="T19" fmla="*/ 3 h 203"/>
                <a:gd name="T20" fmla="*/ 21 w 216"/>
                <a:gd name="T21" fmla="*/ 12 h 203"/>
                <a:gd name="T22" fmla="*/ 22 w 216"/>
                <a:gd name="T23" fmla="*/ 24 h 203"/>
                <a:gd name="T24" fmla="*/ 22 w 216"/>
                <a:gd name="T25" fmla="*/ 36 h 203"/>
                <a:gd name="T26" fmla="*/ 11 w 216"/>
                <a:gd name="T27" fmla="*/ 42 h 203"/>
                <a:gd name="T28" fmla="*/ 0 w 216"/>
                <a:gd name="T29" fmla="*/ 49 h 203"/>
                <a:gd name="T30" fmla="*/ 7 w 216"/>
                <a:gd name="T31" fmla="*/ 63 h 203"/>
                <a:gd name="T32" fmla="*/ 17 w 216"/>
                <a:gd name="T33" fmla="*/ 67 h 203"/>
                <a:gd name="T34" fmla="*/ 27 w 216"/>
                <a:gd name="T35" fmla="*/ 72 h 203"/>
                <a:gd name="T36" fmla="*/ 38 w 216"/>
                <a:gd name="T37" fmla="*/ 77 h 203"/>
                <a:gd name="T38" fmla="*/ 48 w 216"/>
                <a:gd name="T39" fmla="*/ 81 h 203"/>
                <a:gd name="T40" fmla="*/ 57 w 216"/>
                <a:gd name="T41" fmla="*/ 91 h 203"/>
                <a:gd name="T42" fmla="*/ 68 w 216"/>
                <a:gd name="T43" fmla="*/ 100 h 203"/>
                <a:gd name="T44" fmla="*/ 88 w 216"/>
                <a:gd name="T45" fmla="*/ 102 h 203"/>
                <a:gd name="T46" fmla="*/ 93 w 216"/>
                <a:gd name="T47" fmla="*/ 91 h 203"/>
                <a:gd name="T48" fmla="*/ 101 w 216"/>
                <a:gd name="T49" fmla="*/ 90 h 203"/>
                <a:gd name="T50" fmla="*/ 108 w 216"/>
                <a:gd name="T51" fmla="*/ 91 h 203"/>
                <a:gd name="T52" fmla="*/ 104 w 216"/>
                <a:gd name="T53" fmla="*/ 87 h 203"/>
                <a:gd name="T54" fmla="*/ 101 w 216"/>
                <a:gd name="T55" fmla="*/ 78 h 203"/>
                <a:gd name="T56" fmla="*/ 97 w 216"/>
                <a:gd name="T57" fmla="*/ 78 h 203"/>
                <a:gd name="T58" fmla="*/ 97 w 216"/>
                <a:gd name="T59" fmla="*/ 68 h 203"/>
                <a:gd name="T60" fmla="*/ 93 w 216"/>
                <a:gd name="T61" fmla="*/ 63 h 203"/>
                <a:gd name="T62" fmla="*/ 85 w 216"/>
                <a:gd name="T63" fmla="*/ 57 h 203"/>
                <a:gd name="T64" fmla="*/ 76 w 216"/>
                <a:gd name="T65" fmla="*/ 52 h 203"/>
                <a:gd name="T66" fmla="*/ 70 w 216"/>
                <a:gd name="T67" fmla="*/ 43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5" name="AutoShape 80"/>
            <p:cNvSpPr>
              <a:spLocks/>
            </p:cNvSpPr>
            <p:nvPr/>
          </p:nvSpPr>
          <p:spPr bwMode="gray">
            <a:xfrm>
              <a:off x="4587998" y="1332376"/>
              <a:ext cx="45720" cy="40443"/>
            </a:xfrm>
            <a:custGeom>
              <a:avLst/>
              <a:gdLst>
                <a:gd name="T0" fmla="*/ 16 w 41"/>
                <a:gd name="T1" fmla="*/ 5 h 36"/>
                <a:gd name="T2" fmla="*/ 13 w 41"/>
                <a:gd name="T3" fmla="*/ 6 h 36"/>
                <a:gd name="T4" fmla="*/ 14 w 41"/>
                <a:gd name="T5" fmla="*/ 9 h 36"/>
                <a:gd name="T6" fmla="*/ 20 w 41"/>
                <a:gd name="T7" fmla="*/ 18 h 36"/>
                <a:gd name="T8" fmla="*/ 11 w 41"/>
                <a:gd name="T9" fmla="*/ 16 h 36"/>
                <a:gd name="T10" fmla="*/ 9 w 41"/>
                <a:gd name="T11" fmla="*/ 12 h 36"/>
                <a:gd name="T12" fmla="*/ 0 w 41"/>
                <a:gd name="T13" fmla="*/ 11 h 36"/>
                <a:gd name="T14" fmla="*/ 5 w 41"/>
                <a:gd name="T15" fmla="*/ 1 h 36"/>
                <a:gd name="T16" fmla="*/ 13 w 41"/>
                <a:gd name="T17" fmla="*/ 0 h 36"/>
                <a:gd name="T18" fmla="*/ 16 w 41"/>
                <a:gd name="T19" fmla="*/ 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6" name="AutoShape 81"/>
            <p:cNvSpPr>
              <a:spLocks/>
            </p:cNvSpPr>
            <p:nvPr/>
          </p:nvSpPr>
          <p:spPr bwMode="gray">
            <a:xfrm>
              <a:off x="5399527" y="1321142"/>
              <a:ext cx="205740" cy="110095"/>
            </a:xfrm>
            <a:custGeom>
              <a:avLst/>
              <a:gdLst>
                <a:gd name="T0" fmla="*/ 51 w 180"/>
                <a:gd name="T1" fmla="*/ 39 h 98"/>
                <a:gd name="T2" fmla="*/ 37 w 180"/>
                <a:gd name="T3" fmla="*/ 37 h 98"/>
                <a:gd name="T4" fmla="*/ 27 w 180"/>
                <a:gd name="T5" fmla="*/ 35 h 98"/>
                <a:gd name="T6" fmla="*/ 13 w 180"/>
                <a:gd name="T7" fmla="*/ 27 h 98"/>
                <a:gd name="T8" fmla="*/ 0 w 180"/>
                <a:gd name="T9" fmla="*/ 21 h 98"/>
                <a:gd name="T10" fmla="*/ 0 w 180"/>
                <a:gd name="T11" fmla="*/ 13 h 98"/>
                <a:gd name="T12" fmla="*/ 6 w 180"/>
                <a:gd name="T13" fmla="*/ 3 h 98"/>
                <a:gd name="T14" fmla="*/ 6 w 180"/>
                <a:gd name="T15" fmla="*/ 4 h 98"/>
                <a:gd name="T16" fmla="*/ 11 w 180"/>
                <a:gd name="T17" fmla="*/ 0 h 98"/>
                <a:gd name="T18" fmla="*/ 20 w 180"/>
                <a:gd name="T19" fmla="*/ 6 h 98"/>
                <a:gd name="T20" fmla="*/ 34 w 180"/>
                <a:gd name="T21" fmla="*/ 16 h 98"/>
                <a:gd name="T22" fmla="*/ 38 w 180"/>
                <a:gd name="T23" fmla="*/ 14 h 98"/>
                <a:gd name="T24" fmla="*/ 41 w 180"/>
                <a:gd name="T25" fmla="*/ 19 h 98"/>
                <a:gd name="T26" fmla="*/ 51 w 180"/>
                <a:gd name="T27" fmla="*/ 23 h 98"/>
                <a:gd name="T28" fmla="*/ 52 w 180"/>
                <a:gd name="T29" fmla="*/ 25 h 98"/>
                <a:gd name="T30" fmla="*/ 64 w 180"/>
                <a:gd name="T31" fmla="*/ 29 h 98"/>
                <a:gd name="T32" fmla="*/ 73 w 180"/>
                <a:gd name="T33" fmla="*/ 31 h 98"/>
                <a:gd name="T34" fmla="*/ 86 w 180"/>
                <a:gd name="T35" fmla="*/ 33 h 98"/>
                <a:gd name="T36" fmla="*/ 90 w 180"/>
                <a:gd name="T37" fmla="*/ 49 h 98"/>
                <a:gd name="T38" fmla="*/ 78 w 180"/>
                <a:gd name="T39" fmla="*/ 49 h 98"/>
                <a:gd name="T40" fmla="*/ 64 w 180"/>
                <a:gd name="T41" fmla="*/ 47 h 98"/>
                <a:gd name="T42" fmla="*/ 55 w 180"/>
                <a:gd name="T43" fmla="*/ 45 h 98"/>
                <a:gd name="T44" fmla="*/ 51 w 180"/>
                <a:gd name="T45" fmla="*/ 39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7" name="AutoShape 82"/>
            <p:cNvSpPr>
              <a:spLocks/>
            </p:cNvSpPr>
            <p:nvPr/>
          </p:nvSpPr>
          <p:spPr bwMode="gray">
            <a:xfrm>
              <a:off x="4928612" y="1136901"/>
              <a:ext cx="370332" cy="370729"/>
            </a:xfrm>
            <a:custGeom>
              <a:avLst/>
              <a:gdLst>
                <a:gd name="T0" fmla="*/ 67 w 324"/>
                <a:gd name="T1" fmla="*/ 144 h 329"/>
                <a:gd name="T2" fmla="*/ 71 w 324"/>
                <a:gd name="T3" fmla="*/ 150 h 329"/>
                <a:gd name="T4" fmla="*/ 75 w 324"/>
                <a:gd name="T5" fmla="*/ 152 h 329"/>
                <a:gd name="T6" fmla="*/ 81 w 324"/>
                <a:gd name="T7" fmla="*/ 162 h 329"/>
                <a:gd name="T8" fmla="*/ 88 w 324"/>
                <a:gd name="T9" fmla="*/ 165 h 329"/>
                <a:gd name="T10" fmla="*/ 94 w 324"/>
                <a:gd name="T11" fmla="*/ 162 h 329"/>
                <a:gd name="T12" fmla="*/ 93 w 324"/>
                <a:gd name="T13" fmla="*/ 158 h 329"/>
                <a:gd name="T14" fmla="*/ 102 w 324"/>
                <a:gd name="T15" fmla="*/ 159 h 329"/>
                <a:gd name="T16" fmla="*/ 113 w 324"/>
                <a:gd name="T17" fmla="*/ 157 h 329"/>
                <a:gd name="T18" fmla="*/ 117 w 324"/>
                <a:gd name="T19" fmla="*/ 157 h 329"/>
                <a:gd name="T20" fmla="*/ 111 w 324"/>
                <a:gd name="T21" fmla="*/ 141 h 329"/>
                <a:gd name="T22" fmla="*/ 107 w 324"/>
                <a:gd name="T23" fmla="*/ 141 h 329"/>
                <a:gd name="T24" fmla="*/ 105 w 324"/>
                <a:gd name="T25" fmla="*/ 132 h 329"/>
                <a:gd name="T26" fmla="*/ 97 w 324"/>
                <a:gd name="T27" fmla="*/ 128 h 329"/>
                <a:gd name="T28" fmla="*/ 103 w 324"/>
                <a:gd name="T29" fmla="*/ 113 h 329"/>
                <a:gd name="T30" fmla="*/ 107 w 324"/>
                <a:gd name="T31" fmla="*/ 114 h 329"/>
                <a:gd name="T32" fmla="*/ 117 w 324"/>
                <a:gd name="T33" fmla="*/ 114 h 329"/>
                <a:gd name="T34" fmla="*/ 124 w 324"/>
                <a:gd name="T35" fmla="*/ 103 h 329"/>
                <a:gd name="T36" fmla="*/ 132 w 324"/>
                <a:gd name="T37" fmla="*/ 93 h 329"/>
                <a:gd name="T38" fmla="*/ 137 w 324"/>
                <a:gd name="T39" fmla="*/ 84 h 329"/>
                <a:gd name="T40" fmla="*/ 141 w 324"/>
                <a:gd name="T41" fmla="*/ 75 h 329"/>
                <a:gd name="T42" fmla="*/ 139 w 324"/>
                <a:gd name="T43" fmla="*/ 66 h 329"/>
                <a:gd name="T44" fmla="*/ 146 w 324"/>
                <a:gd name="T45" fmla="*/ 61 h 329"/>
                <a:gd name="T46" fmla="*/ 141 w 324"/>
                <a:gd name="T47" fmla="*/ 57 h 329"/>
                <a:gd name="T48" fmla="*/ 137 w 324"/>
                <a:gd name="T49" fmla="*/ 52 h 329"/>
                <a:gd name="T50" fmla="*/ 132 w 324"/>
                <a:gd name="T51" fmla="*/ 49 h 329"/>
                <a:gd name="T52" fmla="*/ 130 w 324"/>
                <a:gd name="T53" fmla="*/ 43 h 329"/>
                <a:gd name="T54" fmla="*/ 130 w 324"/>
                <a:gd name="T55" fmla="*/ 39 h 329"/>
                <a:gd name="T56" fmla="*/ 125 w 324"/>
                <a:gd name="T57" fmla="*/ 34 h 329"/>
                <a:gd name="T58" fmla="*/ 125 w 324"/>
                <a:gd name="T59" fmla="*/ 30 h 329"/>
                <a:gd name="T60" fmla="*/ 140 w 324"/>
                <a:gd name="T61" fmla="*/ 31 h 329"/>
                <a:gd name="T62" fmla="*/ 152 w 324"/>
                <a:gd name="T63" fmla="*/ 28 h 329"/>
                <a:gd name="T64" fmla="*/ 162 w 324"/>
                <a:gd name="T65" fmla="*/ 19 h 329"/>
                <a:gd name="T66" fmla="*/ 148 w 324"/>
                <a:gd name="T67" fmla="*/ 15 h 329"/>
                <a:gd name="T68" fmla="*/ 140 w 324"/>
                <a:gd name="T69" fmla="*/ 12 h 329"/>
                <a:gd name="T70" fmla="*/ 135 w 324"/>
                <a:gd name="T71" fmla="*/ 4 h 329"/>
                <a:gd name="T72" fmla="*/ 123 w 324"/>
                <a:gd name="T73" fmla="*/ 0 h 329"/>
                <a:gd name="T74" fmla="*/ 110 w 324"/>
                <a:gd name="T75" fmla="*/ 3 h 329"/>
                <a:gd name="T76" fmla="*/ 98 w 324"/>
                <a:gd name="T77" fmla="*/ 6 h 329"/>
                <a:gd name="T78" fmla="*/ 93 w 324"/>
                <a:gd name="T79" fmla="*/ 13 h 329"/>
                <a:gd name="T80" fmla="*/ 98 w 324"/>
                <a:gd name="T81" fmla="*/ 24 h 329"/>
                <a:gd name="T82" fmla="*/ 95 w 324"/>
                <a:gd name="T83" fmla="*/ 33 h 329"/>
                <a:gd name="T84" fmla="*/ 93 w 324"/>
                <a:gd name="T85" fmla="*/ 39 h 329"/>
                <a:gd name="T86" fmla="*/ 84 w 324"/>
                <a:gd name="T87" fmla="*/ 39 h 329"/>
                <a:gd name="T88" fmla="*/ 90 w 324"/>
                <a:gd name="T89" fmla="*/ 46 h 329"/>
                <a:gd name="T90" fmla="*/ 82 w 324"/>
                <a:gd name="T91" fmla="*/ 53 h 329"/>
                <a:gd name="T92" fmla="*/ 81 w 324"/>
                <a:gd name="T93" fmla="*/ 67 h 329"/>
                <a:gd name="T94" fmla="*/ 72 w 324"/>
                <a:gd name="T95" fmla="*/ 66 h 329"/>
                <a:gd name="T96" fmla="*/ 69 w 324"/>
                <a:gd name="T97" fmla="*/ 70 h 329"/>
                <a:gd name="T98" fmla="*/ 58 w 324"/>
                <a:gd name="T99" fmla="*/ 74 h 329"/>
                <a:gd name="T100" fmla="*/ 56 w 324"/>
                <a:gd name="T101" fmla="*/ 84 h 329"/>
                <a:gd name="T102" fmla="*/ 57 w 324"/>
                <a:gd name="T103" fmla="*/ 90 h 329"/>
                <a:gd name="T104" fmla="*/ 45 w 324"/>
                <a:gd name="T105" fmla="*/ 92 h 329"/>
                <a:gd name="T106" fmla="*/ 34 w 324"/>
                <a:gd name="T107" fmla="*/ 94 h 329"/>
                <a:gd name="T108" fmla="*/ 18 w 324"/>
                <a:gd name="T109" fmla="*/ 95 h 329"/>
                <a:gd name="T110" fmla="*/ 9 w 324"/>
                <a:gd name="T111" fmla="*/ 92 h 329"/>
                <a:gd name="T112" fmla="*/ 0 w 324"/>
                <a:gd name="T113" fmla="*/ 89 h 329"/>
                <a:gd name="T114" fmla="*/ 8 w 324"/>
                <a:gd name="T115" fmla="*/ 97 h 329"/>
                <a:gd name="T116" fmla="*/ 15 w 324"/>
                <a:gd name="T117" fmla="*/ 106 h 329"/>
                <a:gd name="T118" fmla="*/ 23 w 324"/>
                <a:gd name="T119" fmla="*/ 109 h 329"/>
                <a:gd name="T120" fmla="*/ 27 w 324"/>
                <a:gd name="T121" fmla="*/ 122 h 329"/>
                <a:gd name="T122" fmla="*/ 30 w 324"/>
                <a:gd name="T123" fmla="*/ 124 h 329"/>
                <a:gd name="T124" fmla="*/ 30 w 324"/>
                <a:gd name="T125" fmla="*/ 129 h 329"/>
                <a:gd name="T126" fmla="*/ 21 w 324"/>
                <a:gd name="T127" fmla="*/ 133 h 32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24"/>
                <a:gd name="T193" fmla="*/ 0 h 329"/>
                <a:gd name="T194" fmla="*/ 324 w 324"/>
                <a:gd name="T195" fmla="*/ 329 h 32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8" name="AutoShape 83"/>
            <p:cNvSpPr>
              <a:spLocks/>
            </p:cNvSpPr>
            <p:nvPr/>
          </p:nvSpPr>
          <p:spPr bwMode="gray">
            <a:xfrm>
              <a:off x="4062219" y="1287440"/>
              <a:ext cx="276606" cy="276361"/>
            </a:xfrm>
            <a:custGeom>
              <a:avLst/>
              <a:gdLst>
                <a:gd name="T0" fmla="*/ 96 w 242"/>
                <a:gd name="T1" fmla="*/ 46 h 246"/>
                <a:gd name="T2" fmla="*/ 89 w 242"/>
                <a:gd name="T3" fmla="*/ 34 h 246"/>
                <a:gd name="T4" fmla="*/ 83 w 242"/>
                <a:gd name="T5" fmla="*/ 22 h 246"/>
                <a:gd name="T6" fmla="*/ 80 w 242"/>
                <a:gd name="T7" fmla="*/ 24 h 246"/>
                <a:gd name="T8" fmla="*/ 85 w 242"/>
                <a:gd name="T9" fmla="*/ 33 h 246"/>
                <a:gd name="T10" fmla="*/ 89 w 242"/>
                <a:gd name="T11" fmla="*/ 42 h 246"/>
                <a:gd name="T12" fmla="*/ 94 w 242"/>
                <a:gd name="T13" fmla="*/ 51 h 246"/>
                <a:gd name="T14" fmla="*/ 99 w 242"/>
                <a:gd name="T15" fmla="*/ 60 h 246"/>
                <a:gd name="T16" fmla="*/ 104 w 242"/>
                <a:gd name="T17" fmla="*/ 69 h 246"/>
                <a:gd name="T18" fmla="*/ 108 w 242"/>
                <a:gd name="T19" fmla="*/ 78 h 246"/>
                <a:gd name="T20" fmla="*/ 115 w 242"/>
                <a:gd name="T21" fmla="*/ 87 h 246"/>
                <a:gd name="T22" fmla="*/ 121 w 242"/>
                <a:gd name="T23" fmla="*/ 96 h 246"/>
                <a:gd name="T24" fmla="*/ 120 w 242"/>
                <a:gd name="T25" fmla="*/ 96 h 246"/>
                <a:gd name="T26" fmla="*/ 120 w 242"/>
                <a:gd name="T27" fmla="*/ 106 h 246"/>
                <a:gd name="T28" fmla="*/ 116 w 242"/>
                <a:gd name="T29" fmla="*/ 111 h 246"/>
                <a:gd name="T30" fmla="*/ 113 w 242"/>
                <a:gd name="T31" fmla="*/ 109 h 246"/>
                <a:gd name="T32" fmla="*/ 111 w 242"/>
                <a:gd name="T33" fmla="*/ 117 h 246"/>
                <a:gd name="T34" fmla="*/ 105 w 242"/>
                <a:gd name="T35" fmla="*/ 118 h 246"/>
                <a:gd name="T36" fmla="*/ 103 w 242"/>
                <a:gd name="T37" fmla="*/ 123 h 246"/>
                <a:gd name="T38" fmla="*/ 90 w 242"/>
                <a:gd name="T39" fmla="*/ 122 h 246"/>
                <a:gd name="T40" fmla="*/ 76 w 242"/>
                <a:gd name="T41" fmla="*/ 120 h 246"/>
                <a:gd name="T42" fmla="*/ 75 w 242"/>
                <a:gd name="T43" fmla="*/ 117 h 246"/>
                <a:gd name="T44" fmla="*/ 74 w 242"/>
                <a:gd name="T45" fmla="*/ 120 h 246"/>
                <a:gd name="T46" fmla="*/ 66 w 242"/>
                <a:gd name="T47" fmla="*/ 120 h 246"/>
                <a:gd name="T48" fmla="*/ 57 w 242"/>
                <a:gd name="T49" fmla="*/ 120 h 246"/>
                <a:gd name="T50" fmla="*/ 49 w 242"/>
                <a:gd name="T51" fmla="*/ 120 h 246"/>
                <a:gd name="T52" fmla="*/ 41 w 242"/>
                <a:gd name="T53" fmla="*/ 120 h 246"/>
                <a:gd name="T54" fmla="*/ 32 w 242"/>
                <a:gd name="T55" fmla="*/ 120 h 246"/>
                <a:gd name="T56" fmla="*/ 24 w 242"/>
                <a:gd name="T57" fmla="*/ 120 h 246"/>
                <a:gd name="T58" fmla="*/ 15 w 242"/>
                <a:gd name="T59" fmla="*/ 120 h 246"/>
                <a:gd name="T60" fmla="*/ 7 w 242"/>
                <a:gd name="T61" fmla="*/ 120 h 246"/>
                <a:gd name="T62" fmla="*/ 6 w 242"/>
                <a:gd name="T63" fmla="*/ 109 h 246"/>
                <a:gd name="T64" fmla="*/ 6 w 242"/>
                <a:gd name="T65" fmla="*/ 97 h 246"/>
                <a:gd name="T66" fmla="*/ 5 w 242"/>
                <a:gd name="T67" fmla="*/ 85 h 246"/>
                <a:gd name="T68" fmla="*/ 5 w 242"/>
                <a:gd name="T69" fmla="*/ 73 h 246"/>
                <a:gd name="T70" fmla="*/ 3 w 242"/>
                <a:gd name="T71" fmla="*/ 62 h 246"/>
                <a:gd name="T72" fmla="*/ 3 w 242"/>
                <a:gd name="T73" fmla="*/ 51 h 246"/>
                <a:gd name="T74" fmla="*/ 2 w 242"/>
                <a:gd name="T75" fmla="*/ 39 h 246"/>
                <a:gd name="T76" fmla="*/ 1 w 242"/>
                <a:gd name="T77" fmla="*/ 27 h 246"/>
                <a:gd name="T78" fmla="*/ 0 w 242"/>
                <a:gd name="T79" fmla="*/ 18 h 246"/>
                <a:gd name="T80" fmla="*/ 0 w 242"/>
                <a:gd name="T81" fmla="*/ 8 h 246"/>
                <a:gd name="T82" fmla="*/ 2 w 242"/>
                <a:gd name="T83" fmla="*/ 0 h 246"/>
                <a:gd name="T84" fmla="*/ 9 w 242"/>
                <a:gd name="T85" fmla="*/ 1 h 246"/>
                <a:gd name="T86" fmla="*/ 25 w 242"/>
                <a:gd name="T87" fmla="*/ 5 h 246"/>
                <a:gd name="T88" fmla="*/ 41 w 242"/>
                <a:gd name="T89" fmla="*/ 10 h 246"/>
                <a:gd name="T90" fmla="*/ 56 w 242"/>
                <a:gd name="T91" fmla="*/ 5 h 246"/>
                <a:gd name="T92" fmla="*/ 62 w 242"/>
                <a:gd name="T93" fmla="*/ 1 h 246"/>
                <a:gd name="T94" fmla="*/ 60 w 242"/>
                <a:gd name="T95" fmla="*/ 3 h 246"/>
                <a:gd name="T96" fmla="*/ 65 w 242"/>
                <a:gd name="T97" fmla="*/ 1 h 246"/>
                <a:gd name="T98" fmla="*/ 74 w 242"/>
                <a:gd name="T99" fmla="*/ 4 h 246"/>
                <a:gd name="T100" fmla="*/ 77 w 242"/>
                <a:gd name="T101" fmla="*/ 7 h 246"/>
                <a:gd name="T102" fmla="*/ 83 w 242"/>
                <a:gd name="T103" fmla="*/ 7 h 246"/>
                <a:gd name="T104" fmla="*/ 97 w 242"/>
                <a:gd name="T105" fmla="*/ 4 h 246"/>
                <a:gd name="T106" fmla="*/ 102 w 242"/>
                <a:gd name="T107" fmla="*/ 15 h 246"/>
                <a:gd name="T108" fmla="*/ 107 w 242"/>
                <a:gd name="T109" fmla="*/ 27 h 246"/>
                <a:gd name="T110" fmla="*/ 104 w 242"/>
                <a:gd name="T111" fmla="*/ 37 h 246"/>
                <a:gd name="T112" fmla="*/ 102 w 242"/>
                <a:gd name="T113" fmla="*/ 48 h 246"/>
                <a:gd name="T114" fmla="*/ 96 w 242"/>
                <a:gd name="T115" fmla="*/ 46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09" name="AutoShape 84"/>
            <p:cNvSpPr>
              <a:spLocks/>
            </p:cNvSpPr>
            <p:nvPr/>
          </p:nvSpPr>
          <p:spPr bwMode="gray">
            <a:xfrm>
              <a:off x="5132066" y="1181838"/>
              <a:ext cx="685799" cy="761679"/>
            </a:xfrm>
            <a:custGeom>
              <a:avLst/>
              <a:gdLst>
                <a:gd name="T0" fmla="*/ 74 w 602"/>
                <a:gd name="T1" fmla="*/ 0 h 679"/>
                <a:gd name="T2" fmla="*/ 64 w 602"/>
                <a:gd name="T3" fmla="*/ 9 h 679"/>
                <a:gd name="T4" fmla="*/ 52 w 602"/>
                <a:gd name="T5" fmla="*/ 12 h 679"/>
                <a:gd name="T6" fmla="*/ 37 w 602"/>
                <a:gd name="T7" fmla="*/ 10 h 679"/>
                <a:gd name="T8" fmla="*/ 37 w 602"/>
                <a:gd name="T9" fmla="*/ 14 h 679"/>
                <a:gd name="T10" fmla="*/ 41 w 602"/>
                <a:gd name="T11" fmla="*/ 20 h 679"/>
                <a:gd name="T12" fmla="*/ 41 w 602"/>
                <a:gd name="T13" fmla="*/ 23 h 679"/>
                <a:gd name="T14" fmla="*/ 44 w 602"/>
                <a:gd name="T15" fmla="*/ 30 h 679"/>
                <a:gd name="T16" fmla="*/ 49 w 602"/>
                <a:gd name="T17" fmla="*/ 33 h 679"/>
                <a:gd name="T18" fmla="*/ 53 w 602"/>
                <a:gd name="T19" fmla="*/ 38 h 679"/>
                <a:gd name="T20" fmla="*/ 58 w 602"/>
                <a:gd name="T21" fmla="*/ 41 h 679"/>
                <a:gd name="T22" fmla="*/ 50 w 602"/>
                <a:gd name="T23" fmla="*/ 47 h 679"/>
                <a:gd name="T24" fmla="*/ 53 w 602"/>
                <a:gd name="T25" fmla="*/ 56 h 679"/>
                <a:gd name="T26" fmla="*/ 49 w 602"/>
                <a:gd name="T27" fmla="*/ 64 h 679"/>
                <a:gd name="T28" fmla="*/ 43 w 602"/>
                <a:gd name="T29" fmla="*/ 73 h 679"/>
                <a:gd name="T30" fmla="*/ 36 w 602"/>
                <a:gd name="T31" fmla="*/ 84 h 679"/>
                <a:gd name="T32" fmla="*/ 29 w 602"/>
                <a:gd name="T33" fmla="*/ 94 h 679"/>
                <a:gd name="T34" fmla="*/ 19 w 602"/>
                <a:gd name="T35" fmla="*/ 95 h 679"/>
                <a:gd name="T36" fmla="*/ 15 w 602"/>
                <a:gd name="T37" fmla="*/ 93 h 679"/>
                <a:gd name="T38" fmla="*/ 9 w 602"/>
                <a:gd name="T39" fmla="*/ 108 h 679"/>
                <a:gd name="T40" fmla="*/ 17 w 602"/>
                <a:gd name="T41" fmla="*/ 113 h 679"/>
                <a:gd name="T42" fmla="*/ 19 w 602"/>
                <a:gd name="T43" fmla="*/ 121 h 679"/>
                <a:gd name="T44" fmla="*/ 23 w 602"/>
                <a:gd name="T45" fmla="*/ 122 h 679"/>
                <a:gd name="T46" fmla="*/ 29 w 602"/>
                <a:gd name="T47" fmla="*/ 138 h 679"/>
                <a:gd name="T48" fmla="*/ 25 w 602"/>
                <a:gd name="T49" fmla="*/ 137 h 679"/>
                <a:gd name="T50" fmla="*/ 14 w 602"/>
                <a:gd name="T51" fmla="*/ 139 h 679"/>
                <a:gd name="T52" fmla="*/ 5 w 602"/>
                <a:gd name="T53" fmla="*/ 138 h 679"/>
                <a:gd name="T54" fmla="*/ 6 w 602"/>
                <a:gd name="T55" fmla="*/ 143 h 679"/>
                <a:gd name="T56" fmla="*/ 0 w 602"/>
                <a:gd name="T57" fmla="*/ 145 h 679"/>
                <a:gd name="T58" fmla="*/ 1 w 602"/>
                <a:gd name="T59" fmla="*/ 146 h 679"/>
                <a:gd name="T60" fmla="*/ 5 w 602"/>
                <a:gd name="T61" fmla="*/ 144 h 679"/>
                <a:gd name="T62" fmla="*/ 3 w 602"/>
                <a:gd name="T63" fmla="*/ 147 h 679"/>
                <a:gd name="T64" fmla="*/ 13 w 602"/>
                <a:gd name="T65" fmla="*/ 157 h 679"/>
                <a:gd name="T66" fmla="*/ 25 w 602"/>
                <a:gd name="T67" fmla="*/ 155 h 679"/>
                <a:gd name="T68" fmla="*/ 24 w 602"/>
                <a:gd name="T69" fmla="*/ 157 h 679"/>
                <a:gd name="T70" fmla="*/ 16 w 602"/>
                <a:gd name="T71" fmla="*/ 162 h 679"/>
                <a:gd name="T72" fmla="*/ 11 w 602"/>
                <a:gd name="T73" fmla="*/ 162 h 679"/>
                <a:gd name="T74" fmla="*/ 20 w 602"/>
                <a:gd name="T75" fmla="*/ 172 h 679"/>
                <a:gd name="T76" fmla="*/ 30 w 602"/>
                <a:gd name="T77" fmla="*/ 182 h 679"/>
                <a:gd name="T78" fmla="*/ 45 w 602"/>
                <a:gd name="T79" fmla="*/ 178 h 679"/>
                <a:gd name="T80" fmla="*/ 46 w 602"/>
                <a:gd name="T81" fmla="*/ 170 h 679"/>
                <a:gd name="T82" fmla="*/ 46 w 602"/>
                <a:gd name="T83" fmla="*/ 164 h 679"/>
                <a:gd name="T84" fmla="*/ 52 w 602"/>
                <a:gd name="T85" fmla="*/ 164 h 679"/>
                <a:gd name="T86" fmla="*/ 50 w 602"/>
                <a:gd name="T87" fmla="*/ 168 h 679"/>
                <a:gd name="T88" fmla="*/ 50 w 602"/>
                <a:gd name="T89" fmla="*/ 170 h 679"/>
                <a:gd name="T90" fmla="*/ 56 w 602"/>
                <a:gd name="T91" fmla="*/ 170 h 679"/>
                <a:gd name="T92" fmla="*/ 52 w 602"/>
                <a:gd name="T93" fmla="*/ 174 h 679"/>
                <a:gd name="T94" fmla="*/ 53 w 602"/>
                <a:gd name="T95" fmla="*/ 180 h 679"/>
                <a:gd name="T96" fmla="*/ 54 w 602"/>
                <a:gd name="T97" fmla="*/ 188 h 679"/>
                <a:gd name="T98" fmla="*/ 57 w 602"/>
                <a:gd name="T99" fmla="*/ 201 h 679"/>
                <a:gd name="T100" fmla="*/ 58 w 602"/>
                <a:gd name="T101" fmla="*/ 204 h 679"/>
                <a:gd name="T102" fmla="*/ 59 w 602"/>
                <a:gd name="T103" fmla="*/ 207 h 679"/>
                <a:gd name="T104" fmla="*/ 62 w 602"/>
                <a:gd name="T105" fmla="*/ 222 h 679"/>
                <a:gd name="T106" fmla="*/ 66 w 602"/>
                <a:gd name="T107" fmla="*/ 234 h 679"/>
                <a:gd name="T108" fmla="*/ 70 w 602"/>
                <a:gd name="T109" fmla="*/ 246 h 679"/>
                <a:gd name="T110" fmla="*/ 73 w 602"/>
                <a:gd name="T111" fmla="*/ 249 h 679"/>
                <a:gd name="T112" fmla="*/ 79 w 602"/>
                <a:gd name="T113" fmla="*/ 263 h 679"/>
                <a:gd name="T114" fmla="*/ 85 w 602"/>
                <a:gd name="T115" fmla="*/ 278 h 679"/>
                <a:gd name="T116" fmla="*/ 89 w 602"/>
                <a:gd name="T117" fmla="*/ 288 h 679"/>
                <a:gd name="T118" fmla="*/ 95 w 602"/>
                <a:gd name="T119" fmla="*/ 298 h 679"/>
                <a:gd name="T120" fmla="*/ 100 w 602"/>
                <a:gd name="T121" fmla="*/ 308 h 679"/>
                <a:gd name="T122" fmla="*/ 103 w 602"/>
                <a:gd name="T123" fmla="*/ 317 h 679"/>
                <a:gd name="T124" fmla="*/ 107 w 602"/>
                <a:gd name="T125" fmla="*/ 326 h 679"/>
                <a:gd name="T126" fmla="*/ 112 w 602"/>
                <a:gd name="T127" fmla="*/ 336 h 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02"/>
                <a:gd name="T193" fmla="*/ 0 h 679"/>
                <a:gd name="T194" fmla="*/ 602 w 602"/>
                <a:gd name="T195" fmla="*/ 679 h 67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0" name="AutoShape 85"/>
            <p:cNvSpPr>
              <a:spLocks/>
            </p:cNvSpPr>
            <p:nvPr/>
          </p:nvSpPr>
          <p:spPr bwMode="gray">
            <a:xfrm>
              <a:off x="4283960" y="1242503"/>
              <a:ext cx="29718" cy="105601"/>
            </a:xfrm>
            <a:custGeom>
              <a:avLst/>
              <a:gdLst>
                <a:gd name="T0" fmla="*/ 10 w 26"/>
                <a:gd name="T1" fmla="*/ 47 h 94"/>
                <a:gd name="T2" fmla="*/ 5 w 26"/>
                <a:gd name="T3" fmla="*/ 36 h 94"/>
                <a:gd name="T4" fmla="*/ 0 w 26"/>
                <a:gd name="T5" fmla="*/ 24 h 94"/>
                <a:gd name="T6" fmla="*/ 3 w 26"/>
                <a:gd name="T7" fmla="*/ 13 h 94"/>
                <a:gd name="T8" fmla="*/ 7 w 26"/>
                <a:gd name="T9" fmla="*/ 2 h 94"/>
                <a:gd name="T10" fmla="*/ 13 w 26"/>
                <a:gd name="T11" fmla="*/ 0 h 94"/>
                <a:gd name="T12" fmla="*/ 13 w 26"/>
                <a:gd name="T13" fmla="*/ 7 h 94"/>
                <a:gd name="T14" fmla="*/ 13 w 26"/>
                <a:gd name="T15" fmla="*/ 17 h 94"/>
                <a:gd name="T16" fmla="*/ 12 w 26"/>
                <a:gd name="T17" fmla="*/ 26 h 94"/>
                <a:gd name="T18" fmla="*/ 11 w 26"/>
                <a:gd name="T19" fmla="*/ 36 h 94"/>
                <a:gd name="T20" fmla="*/ 10 w 26"/>
                <a:gd name="T21" fmla="*/ 47 h 94"/>
                <a:gd name="T22" fmla="*/ 10 w 26"/>
                <a:gd name="T23" fmla="*/ 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1" name="AutoShape 86"/>
            <p:cNvSpPr>
              <a:spLocks/>
            </p:cNvSpPr>
            <p:nvPr/>
          </p:nvSpPr>
          <p:spPr bwMode="gray">
            <a:xfrm>
              <a:off x="4306820" y="1240256"/>
              <a:ext cx="96012" cy="116836"/>
            </a:xfrm>
            <a:custGeom>
              <a:avLst/>
              <a:gdLst>
                <a:gd name="T0" fmla="*/ 16 w 84"/>
                <a:gd name="T1" fmla="*/ 13 h 103"/>
                <a:gd name="T2" fmla="*/ 3 w 84"/>
                <a:gd name="T3" fmla="*/ 8 h 103"/>
                <a:gd name="T4" fmla="*/ 3 w 84"/>
                <a:gd name="T5" fmla="*/ 18 h 103"/>
                <a:gd name="T6" fmla="*/ 2 w 84"/>
                <a:gd name="T7" fmla="*/ 28 h 103"/>
                <a:gd name="T8" fmla="*/ 1 w 84"/>
                <a:gd name="T9" fmla="*/ 37 h 103"/>
                <a:gd name="T10" fmla="*/ 0 w 84"/>
                <a:gd name="T11" fmla="*/ 48 h 103"/>
                <a:gd name="T12" fmla="*/ 0 w 84"/>
                <a:gd name="T13" fmla="*/ 50 h 103"/>
                <a:gd name="T14" fmla="*/ 12 w 84"/>
                <a:gd name="T15" fmla="*/ 52 h 103"/>
                <a:gd name="T16" fmla="*/ 19 w 84"/>
                <a:gd name="T17" fmla="*/ 43 h 103"/>
                <a:gd name="T18" fmla="*/ 26 w 84"/>
                <a:gd name="T19" fmla="*/ 42 h 103"/>
                <a:gd name="T20" fmla="*/ 30 w 84"/>
                <a:gd name="T21" fmla="*/ 36 h 103"/>
                <a:gd name="T22" fmla="*/ 19 w 84"/>
                <a:gd name="T23" fmla="*/ 23 h 103"/>
                <a:gd name="T24" fmla="*/ 30 w 84"/>
                <a:gd name="T25" fmla="*/ 19 h 103"/>
                <a:gd name="T26" fmla="*/ 42 w 84"/>
                <a:gd name="T27" fmla="*/ 14 h 103"/>
                <a:gd name="T28" fmla="*/ 35 w 84"/>
                <a:gd name="T29" fmla="*/ 0 h 103"/>
                <a:gd name="T30" fmla="*/ 26 w 84"/>
                <a:gd name="T31" fmla="*/ 7 h 103"/>
                <a:gd name="T32" fmla="*/ 16 w 84"/>
                <a:gd name="T33" fmla="*/ 1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2" name="AutoShape 87"/>
            <p:cNvSpPr>
              <a:spLocks/>
            </p:cNvSpPr>
            <p:nvPr/>
          </p:nvSpPr>
          <p:spPr bwMode="gray">
            <a:xfrm>
              <a:off x="4743446" y="1473927"/>
              <a:ext cx="187452" cy="233671"/>
            </a:xfrm>
            <a:custGeom>
              <a:avLst/>
              <a:gdLst>
                <a:gd name="T0" fmla="*/ 82 w 163"/>
                <a:gd name="T1" fmla="*/ 32 h 207"/>
                <a:gd name="T2" fmla="*/ 74 w 163"/>
                <a:gd name="T3" fmla="*/ 25 h 207"/>
                <a:gd name="T4" fmla="*/ 66 w 163"/>
                <a:gd name="T5" fmla="*/ 17 h 207"/>
                <a:gd name="T6" fmla="*/ 57 w 163"/>
                <a:gd name="T7" fmla="*/ 13 h 207"/>
                <a:gd name="T8" fmla="*/ 48 w 163"/>
                <a:gd name="T9" fmla="*/ 10 h 207"/>
                <a:gd name="T10" fmla="*/ 42 w 163"/>
                <a:gd name="T11" fmla="*/ 1 h 207"/>
                <a:gd name="T12" fmla="*/ 39 w 163"/>
                <a:gd name="T13" fmla="*/ 3 h 207"/>
                <a:gd name="T14" fmla="*/ 37 w 163"/>
                <a:gd name="T15" fmla="*/ 0 h 207"/>
                <a:gd name="T16" fmla="*/ 39 w 163"/>
                <a:gd name="T17" fmla="*/ 11 h 207"/>
                <a:gd name="T18" fmla="*/ 34 w 163"/>
                <a:gd name="T19" fmla="*/ 13 h 207"/>
                <a:gd name="T20" fmla="*/ 32 w 163"/>
                <a:gd name="T21" fmla="*/ 28 h 207"/>
                <a:gd name="T22" fmla="*/ 37 w 163"/>
                <a:gd name="T23" fmla="*/ 37 h 207"/>
                <a:gd name="T24" fmla="*/ 35 w 163"/>
                <a:gd name="T25" fmla="*/ 50 h 207"/>
                <a:gd name="T26" fmla="*/ 33 w 163"/>
                <a:gd name="T27" fmla="*/ 62 h 207"/>
                <a:gd name="T28" fmla="*/ 25 w 163"/>
                <a:gd name="T29" fmla="*/ 65 h 207"/>
                <a:gd name="T30" fmla="*/ 17 w 163"/>
                <a:gd name="T31" fmla="*/ 68 h 207"/>
                <a:gd name="T32" fmla="*/ 9 w 163"/>
                <a:gd name="T33" fmla="*/ 71 h 207"/>
                <a:gd name="T34" fmla="*/ 1 w 163"/>
                <a:gd name="T35" fmla="*/ 74 h 207"/>
                <a:gd name="T36" fmla="*/ 0 w 163"/>
                <a:gd name="T37" fmla="*/ 80 h 207"/>
                <a:gd name="T38" fmla="*/ 8 w 163"/>
                <a:gd name="T39" fmla="*/ 92 h 207"/>
                <a:gd name="T40" fmla="*/ 15 w 163"/>
                <a:gd name="T41" fmla="*/ 104 h 207"/>
                <a:gd name="T42" fmla="*/ 24 w 163"/>
                <a:gd name="T43" fmla="*/ 102 h 207"/>
                <a:gd name="T44" fmla="*/ 33 w 163"/>
                <a:gd name="T45" fmla="*/ 100 h 207"/>
                <a:gd name="T46" fmla="*/ 39 w 163"/>
                <a:gd name="T47" fmla="*/ 94 h 207"/>
                <a:gd name="T48" fmla="*/ 42 w 163"/>
                <a:gd name="T49" fmla="*/ 88 h 207"/>
                <a:gd name="T50" fmla="*/ 51 w 163"/>
                <a:gd name="T51" fmla="*/ 85 h 207"/>
                <a:gd name="T52" fmla="*/ 56 w 163"/>
                <a:gd name="T53" fmla="*/ 76 h 207"/>
                <a:gd name="T54" fmla="*/ 64 w 163"/>
                <a:gd name="T55" fmla="*/ 73 h 207"/>
                <a:gd name="T56" fmla="*/ 63 w 163"/>
                <a:gd name="T57" fmla="*/ 59 h 207"/>
                <a:gd name="T58" fmla="*/ 67 w 163"/>
                <a:gd name="T59" fmla="*/ 56 h 207"/>
                <a:gd name="T60" fmla="*/ 70 w 163"/>
                <a:gd name="T61" fmla="*/ 56 h 207"/>
                <a:gd name="T62" fmla="*/ 76 w 163"/>
                <a:gd name="T63" fmla="*/ 44 h 207"/>
                <a:gd name="T64" fmla="*/ 82 w 163"/>
                <a:gd name="T65" fmla="*/ 3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3" name="AutoShape 88"/>
            <p:cNvSpPr>
              <a:spLocks/>
            </p:cNvSpPr>
            <p:nvPr/>
          </p:nvSpPr>
          <p:spPr bwMode="gray">
            <a:xfrm>
              <a:off x="4828028" y="1437978"/>
              <a:ext cx="9144" cy="13481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5 h 12"/>
                <a:gd name="T4" fmla="*/ 3 w 7"/>
                <a:gd name="T5" fmla="*/ 6 h 12"/>
                <a:gd name="T6" fmla="*/ 4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4" name="AutoShape 89"/>
            <p:cNvSpPr>
              <a:spLocks/>
            </p:cNvSpPr>
            <p:nvPr/>
          </p:nvSpPr>
          <p:spPr bwMode="gray">
            <a:xfrm>
              <a:off x="4302248" y="1282944"/>
              <a:ext cx="539370" cy="451617"/>
            </a:xfrm>
            <a:custGeom>
              <a:avLst/>
              <a:gdLst>
                <a:gd name="T0" fmla="*/ 57 w 461"/>
                <a:gd name="T1" fmla="*/ 141 h 412"/>
                <a:gd name="T2" fmla="*/ 53 w 461"/>
                <a:gd name="T3" fmla="*/ 124 h 412"/>
                <a:gd name="T4" fmla="*/ 48 w 461"/>
                <a:gd name="T5" fmla="*/ 114 h 412"/>
                <a:gd name="T6" fmla="*/ 45 w 461"/>
                <a:gd name="T7" fmla="*/ 105 h 412"/>
                <a:gd name="T8" fmla="*/ 38 w 461"/>
                <a:gd name="T9" fmla="*/ 99 h 412"/>
                <a:gd name="T10" fmla="*/ 30 w 461"/>
                <a:gd name="T11" fmla="*/ 93 h 412"/>
                <a:gd name="T12" fmla="*/ 25 w 461"/>
                <a:gd name="T13" fmla="*/ 80 h 412"/>
                <a:gd name="T14" fmla="*/ 14 w 461"/>
                <a:gd name="T15" fmla="*/ 66 h 412"/>
                <a:gd name="T16" fmla="*/ 3 w 461"/>
                <a:gd name="T17" fmla="*/ 52 h 412"/>
                <a:gd name="T18" fmla="*/ 0 w 461"/>
                <a:gd name="T19" fmla="*/ 50 h 412"/>
                <a:gd name="T20" fmla="*/ 2 w 461"/>
                <a:gd name="T21" fmla="*/ 36 h 412"/>
                <a:gd name="T22" fmla="*/ 14 w 461"/>
                <a:gd name="T23" fmla="*/ 38 h 412"/>
                <a:gd name="T24" fmla="*/ 21 w 461"/>
                <a:gd name="T25" fmla="*/ 29 h 412"/>
                <a:gd name="T26" fmla="*/ 29 w 461"/>
                <a:gd name="T27" fmla="*/ 28 h 412"/>
                <a:gd name="T28" fmla="*/ 33 w 461"/>
                <a:gd name="T29" fmla="*/ 22 h 412"/>
                <a:gd name="T30" fmla="*/ 21 w 461"/>
                <a:gd name="T31" fmla="*/ 9 h 412"/>
                <a:gd name="T32" fmla="*/ 33 w 461"/>
                <a:gd name="T33" fmla="*/ 5 h 412"/>
                <a:gd name="T34" fmla="*/ 44 w 461"/>
                <a:gd name="T35" fmla="*/ 0 h 412"/>
                <a:gd name="T36" fmla="*/ 54 w 461"/>
                <a:gd name="T37" fmla="*/ 5 h 412"/>
                <a:gd name="T38" fmla="*/ 65 w 461"/>
                <a:gd name="T39" fmla="*/ 10 h 412"/>
                <a:gd name="T40" fmla="*/ 75 w 461"/>
                <a:gd name="T41" fmla="*/ 14 h 412"/>
                <a:gd name="T42" fmla="*/ 85 w 461"/>
                <a:gd name="T43" fmla="*/ 19 h 412"/>
                <a:gd name="T44" fmla="*/ 95 w 461"/>
                <a:gd name="T45" fmla="*/ 28 h 412"/>
                <a:gd name="T46" fmla="*/ 105 w 461"/>
                <a:gd name="T47" fmla="*/ 38 h 412"/>
                <a:gd name="T48" fmla="*/ 125 w 461"/>
                <a:gd name="T49" fmla="*/ 39 h 412"/>
                <a:gd name="T50" fmla="*/ 135 w 461"/>
                <a:gd name="T51" fmla="*/ 40 h 412"/>
                <a:gd name="T52" fmla="*/ 137 w 461"/>
                <a:gd name="T53" fmla="*/ 44 h 412"/>
                <a:gd name="T54" fmla="*/ 146 w 461"/>
                <a:gd name="T55" fmla="*/ 46 h 412"/>
                <a:gd name="T56" fmla="*/ 152 w 461"/>
                <a:gd name="T57" fmla="*/ 55 h 412"/>
                <a:gd name="T58" fmla="*/ 156 w 461"/>
                <a:gd name="T59" fmla="*/ 59 h 412"/>
                <a:gd name="T60" fmla="*/ 166 w 461"/>
                <a:gd name="T61" fmla="*/ 69 h 412"/>
                <a:gd name="T62" fmla="*/ 167 w 461"/>
                <a:gd name="T63" fmla="*/ 76 h 412"/>
                <a:gd name="T64" fmla="*/ 171 w 461"/>
                <a:gd name="T65" fmla="*/ 85 h 412"/>
                <a:gd name="T66" fmla="*/ 176 w 461"/>
                <a:gd name="T67" fmla="*/ 93 h 412"/>
                <a:gd name="T68" fmla="*/ 180 w 461"/>
                <a:gd name="T69" fmla="*/ 95 h 412"/>
                <a:gd name="T70" fmla="*/ 180 w 461"/>
                <a:gd name="T71" fmla="*/ 95 h 412"/>
                <a:gd name="T72" fmla="*/ 182 w 461"/>
                <a:gd name="T73" fmla="*/ 95 h 412"/>
                <a:gd name="T74" fmla="*/ 183 w 461"/>
                <a:gd name="T75" fmla="*/ 98 h 412"/>
                <a:gd name="T76" fmla="*/ 184 w 461"/>
                <a:gd name="T77" fmla="*/ 99 h 412"/>
                <a:gd name="T78" fmla="*/ 183 w 461"/>
                <a:gd name="T79" fmla="*/ 101 h 412"/>
                <a:gd name="T80" fmla="*/ 187 w 461"/>
                <a:gd name="T81" fmla="*/ 103 h 412"/>
                <a:gd name="T82" fmla="*/ 191 w 461"/>
                <a:gd name="T83" fmla="*/ 114 h 412"/>
                <a:gd name="T84" fmla="*/ 207 w 461"/>
                <a:gd name="T85" fmla="*/ 117 h 412"/>
                <a:gd name="T86" fmla="*/ 224 w 461"/>
                <a:gd name="T87" fmla="*/ 121 h 412"/>
                <a:gd name="T88" fmla="*/ 225 w 461"/>
                <a:gd name="T89" fmla="*/ 118 h 412"/>
                <a:gd name="T90" fmla="*/ 231 w 461"/>
                <a:gd name="T91" fmla="*/ 127 h 412"/>
                <a:gd name="T92" fmla="*/ 228 w 461"/>
                <a:gd name="T93" fmla="*/ 140 h 412"/>
                <a:gd name="T94" fmla="*/ 226 w 461"/>
                <a:gd name="T95" fmla="*/ 152 h 412"/>
                <a:gd name="T96" fmla="*/ 218 w 461"/>
                <a:gd name="T97" fmla="*/ 155 h 412"/>
                <a:gd name="T98" fmla="*/ 210 w 461"/>
                <a:gd name="T99" fmla="*/ 158 h 412"/>
                <a:gd name="T100" fmla="*/ 203 w 461"/>
                <a:gd name="T101" fmla="*/ 161 h 412"/>
                <a:gd name="T102" fmla="*/ 195 w 461"/>
                <a:gd name="T103" fmla="*/ 164 h 412"/>
                <a:gd name="T104" fmla="*/ 186 w 461"/>
                <a:gd name="T105" fmla="*/ 167 h 412"/>
                <a:gd name="T106" fmla="*/ 177 w 461"/>
                <a:gd name="T107" fmla="*/ 169 h 412"/>
                <a:gd name="T108" fmla="*/ 169 w 461"/>
                <a:gd name="T109" fmla="*/ 171 h 412"/>
                <a:gd name="T110" fmla="*/ 161 w 461"/>
                <a:gd name="T111" fmla="*/ 173 h 412"/>
                <a:gd name="T112" fmla="*/ 155 w 461"/>
                <a:gd name="T113" fmla="*/ 182 h 412"/>
                <a:gd name="T114" fmla="*/ 149 w 461"/>
                <a:gd name="T115" fmla="*/ 190 h 412"/>
                <a:gd name="T116" fmla="*/ 143 w 461"/>
                <a:gd name="T117" fmla="*/ 198 h 412"/>
                <a:gd name="T118" fmla="*/ 136 w 461"/>
                <a:gd name="T119" fmla="*/ 206 h 412"/>
                <a:gd name="T120" fmla="*/ 135 w 461"/>
                <a:gd name="T121" fmla="*/ 193 h 412"/>
                <a:gd name="T122" fmla="*/ 125 w 461"/>
                <a:gd name="T123" fmla="*/ 189 h 412"/>
                <a:gd name="T124" fmla="*/ 115 w 461"/>
                <a:gd name="T125" fmla="*/ 184 h 412"/>
                <a:gd name="T126" fmla="*/ 103 w 461"/>
                <a:gd name="T127" fmla="*/ 183 h 4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61"/>
                <a:gd name="T193" fmla="*/ 0 h 412"/>
                <a:gd name="T194" fmla="*/ 461 w 461"/>
                <a:gd name="T195" fmla="*/ 412 h 4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5" name="AutoShape 90"/>
            <p:cNvSpPr>
              <a:spLocks/>
            </p:cNvSpPr>
            <p:nvPr/>
          </p:nvSpPr>
          <p:spPr bwMode="gray">
            <a:xfrm>
              <a:off x="4720586" y="1449212"/>
              <a:ext cx="118872" cy="94367"/>
            </a:xfrm>
            <a:custGeom>
              <a:avLst/>
              <a:gdLst>
                <a:gd name="T0" fmla="*/ 0 w 105"/>
                <a:gd name="T1" fmla="*/ 22 h 84"/>
                <a:gd name="T2" fmla="*/ 4 w 105"/>
                <a:gd name="T3" fmla="*/ 24 h 84"/>
                <a:gd name="T4" fmla="*/ 7 w 105"/>
                <a:gd name="T5" fmla="*/ 36 h 84"/>
                <a:gd name="T6" fmla="*/ 23 w 105"/>
                <a:gd name="T7" fmla="*/ 39 h 84"/>
                <a:gd name="T8" fmla="*/ 40 w 105"/>
                <a:gd name="T9" fmla="*/ 42 h 84"/>
                <a:gd name="T10" fmla="*/ 42 w 105"/>
                <a:gd name="T11" fmla="*/ 39 h 84"/>
                <a:gd name="T12" fmla="*/ 44 w 105"/>
                <a:gd name="T13" fmla="*/ 24 h 84"/>
                <a:gd name="T14" fmla="*/ 49 w 105"/>
                <a:gd name="T15" fmla="*/ 22 h 84"/>
                <a:gd name="T16" fmla="*/ 47 w 105"/>
                <a:gd name="T17" fmla="*/ 11 h 84"/>
                <a:gd name="T18" fmla="*/ 49 w 105"/>
                <a:gd name="T19" fmla="*/ 14 h 84"/>
                <a:gd name="T20" fmla="*/ 52 w 105"/>
                <a:gd name="T21" fmla="*/ 11 h 84"/>
                <a:gd name="T22" fmla="*/ 50 w 105"/>
                <a:gd name="T23" fmla="*/ 1 h 84"/>
                <a:gd name="T24" fmla="*/ 47 w 105"/>
                <a:gd name="T25" fmla="*/ 0 h 84"/>
                <a:gd name="T26" fmla="*/ 37 w 105"/>
                <a:gd name="T27" fmla="*/ 11 h 84"/>
                <a:gd name="T28" fmla="*/ 27 w 105"/>
                <a:gd name="T29" fmla="*/ 22 h 84"/>
                <a:gd name="T30" fmla="*/ 10 w 105"/>
                <a:gd name="T31" fmla="*/ 23 h 84"/>
                <a:gd name="T32" fmla="*/ 4 w 105"/>
                <a:gd name="T33" fmla="*/ 21 h 84"/>
                <a:gd name="T34" fmla="*/ 0 w 105"/>
                <a:gd name="T35" fmla="*/ 20 h 84"/>
                <a:gd name="T36" fmla="*/ 0 w 105"/>
                <a:gd name="T37" fmla="*/ 2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6" name="AutoShape 91"/>
            <p:cNvSpPr>
              <a:spLocks/>
            </p:cNvSpPr>
            <p:nvPr/>
          </p:nvSpPr>
          <p:spPr bwMode="gray">
            <a:xfrm>
              <a:off x="4523990" y="1640193"/>
              <a:ext cx="253746" cy="177500"/>
            </a:xfrm>
            <a:custGeom>
              <a:avLst/>
              <a:gdLst>
                <a:gd name="T0" fmla="*/ 4 w 223"/>
                <a:gd name="T1" fmla="*/ 29 h 158"/>
                <a:gd name="T2" fmla="*/ 0 w 223"/>
                <a:gd name="T3" fmla="*/ 33 h 158"/>
                <a:gd name="T4" fmla="*/ 0 w 223"/>
                <a:gd name="T5" fmla="*/ 47 h 158"/>
                <a:gd name="T6" fmla="*/ 4 w 223"/>
                <a:gd name="T7" fmla="*/ 63 h 158"/>
                <a:gd name="T8" fmla="*/ 9 w 223"/>
                <a:gd name="T9" fmla="*/ 79 h 158"/>
                <a:gd name="T10" fmla="*/ 23 w 223"/>
                <a:gd name="T11" fmla="*/ 78 h 158"/>
                <a:gd name="T12" fmla="*/ 37 w 223"/>
                <a:gd name="T13" fmla="*/ 70 h 158"/>
                <a:gd name="T14" fmla="*/ 48 w 223"/>
                <a:gd name="T15" fmla="*/ 66 h 158"/>
                <a:gd name="T16" fmla="*/ 60 w 223"/>
                <a:gd name="T17" fmla="*/ 62 h 158"/>
                <a:gd name="T18" fmla="*/ 68 w 223"/>
                <a:gd name="T19" fmla="*/ 58 h 158"/>
                <a:gd name="T20" fmla="*/ 76 w 223"/>
                <a:gd name="T21" fmla="*/ 55 h 158"/>
                <a:gd name="T22" fmla="*/ 85 w 223"/>
                <a:gd name="T23" fmla="*/ 50 h 158"/>
                <a:gd name="T24" fmla="*/ 93 w 223"/>
                <a:gd name="T25" fmla="*/ 46 h 158"/>
                <a:gd name="T26" fmla="*/ 101 w 223"/>
                <a:gd name="T27" fmla="*/ 43 h 158"/>
                <a:gd name="T28" fmla="*/ 102 w 223"/>
                <a:gd name="T29" fmla="*/ 38 h 158"/>
                <a:gd name="T30" fmla="*/ 111 w 223"/>
                <a:gd name="T31" fmla="*/ 29 h 158"/>
                <a:gd name="T32" fmla="*/ 104 w 223"/>
                <a:gd name="T33" fmla="*/ 18 h 158"/>
                <a:gd name="T34" fmla="*/ 96 w 223"/>
                <a:gd name="T35" fmla="*/ 5 h 158"/>
                <a:gd name="T36" fmla="*/ 97 w 223"/>
                <a:gd name="T37" fmla="*/ 0 h 158"/>
                <a:gd name="T38" fmla="*/ 89 w 223"/>
                <a:gd name="T39" fmla="*/ 2 h 158"/>
                <a:gd name="T40" fmla="*/ 80 w 223"/>
                <a:gd name="T41" fmla="*/ 5 h 158"/>
                <a:gd name="T42" fmla="*/ 72 w 223"/>
                <a:gd name="T43" fmla="*/ 7 h 158"/>
                <a:gd name="T44" fmla="*/ 63 w 223"/>
                <a:gd name="T45" fmla="*/ 9 h 158"/>
                <a:gd name="T46" fmla="*/ 57 w 223"/>
                <a:gd name="T47" fmla="*/ 18 h 158"/>
                <a:gd name="T48" fmla="*/ 51 w 223"/>
                <a:gd name="T49" fmla="*/ 26 h 158"/>
                <a:gd name="T50" fmla="*/ 45 w 223"/>
                <a:gd name="T51" fmla="*/ 34 h 158"/>
                <a:gd name="T52" fmla="*/ 39 w 223"/>
                <a:gd name="T53" fmla="*/ 42 h 158"/>
                <a:gd name="T54" fmla="*/ 38 w 223"/>
                <a:gd name="T55" fmla="*/ 29 h 158"/>
                <a:gd name="T56" fmla="*/ 28 w 223"/>
                <a:gd name="T57" fmla="*/ 25 h 158"/>
                <a:gd name="T58" fmla="*/ 18 w 223"/>
                <a:gd name="T59" fmla="*/ 20 h 158"/>
                <a:gd name="T60" fmla="*/ 6 w 223"/>
                <a:gd name="T61" fmla="*/ 19 h 158"/>
                <a:gd name="T62" fmla="*/ 4 w 223"/>
                <a:gd name="T63" fmla="*/ 29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7" name="AutoShape 92"/>
            <p:cNvSpPr>
              <a:spLocks/>
            </p:cNvSpPr>
            <p:nvPr/>
          </p:nvSpPr>
          <p:spPr bwMode="gray">
            <a:xfrm>
              <a:off x="5456677" y="1896333"/>
              <a:ext cx="54864" cy="107848"/>
            </a:xfrm>
            <a:custGeom>
              <a:avLst/>
              <a:gdLst>
                <a:gd name="T0" fmla="*/ 6 w 48"/>
                <a:gd name="T1" fmla="*/ 2 h 96"/>
                <a:gd name="T2" fmla="*/ 10 w 48"/>
                <a:gd name="T3" fmla="*/ 9 h 96"/>
                <a:gd name="T4" fmla="*/ 15 w 48"/>
                <a:gd name="T5" fmla="*/ 17 h 96"/>
                <a:gd name="T6" fmla="*/ 20 w 48"/>
                <a:gd name="T7" fmla="*/ 25 h 96"/>
                <a:gd name="T8" fmla="*/ 24 w 48"/>
                <a:gd name="T9" fmla="*/ 35 h 96"/>
                <a:gd name="T10" fmla="*/ 19 w 48"/>
                <a:gd name="T11" fmla="*/ 45 h 96"/>
                <a:gd name="T12" fmla="*/ 7 w 48"/>
                <a:gd name="T13" fmla="*/ 48 h 96"/>
                <a:gd name="T14" fmla="*/ 2 w 48"/>
                <a:gd name="T15" fmla="*/ 32 h 96"/>
                <a:gd name="T16" fmla="*/ 0 w 48"/>
                <a:gd name="T17" fmla="*/ 20 h 96"/>
                <a:gd name="T18" fmla="*/ 1 w 48"/>
                <a:gd name="T19" fmla="*/ 21 h 96"/>
                <a:gd name="T20" fmla="*/ 3 w 48"/>
                <a:gd name="T21" fmla="*/ 12 h 96"/>
                <a:gd name="T22" fmla="*/ 4 w 48"/>
                <a:gd name="T23" fmla="*/ 3 h 96"/>
                <a:gd name="T24" fmla="*/ 5 w 48"/>
                <a:gd name="T25" fmla="*/ 3 h 96"/>
                <a:gd name="T26" fmla="*/ 2 w 48"/>
                <a:gd name="T27" fmla="*/ 0 h 96"/>
                <a:gd name="T28" fmla="*/ 6 w 48"/>
                <a:gd name="T29" fmla="*/ 2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96"/>
                <a:gd name="T47" fmla="*/ 48 w 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96">
                  <a:moveTo>
                    <a:pt x="12" y="4"/>
                  </a:moveTo>
                  <a:lnTo>
                    <a:pt x="20" y="17"/>
                  </a:lnTo>
                  <a:lnTo>
                    <a:pt x="31" y="33"/>
                  </a:lnTo>
                  <a:lnTo>
                    <a:pt x="39" y="51"/>
                  </a:lnTo>
                  <a:lnTo>
                    <a:pt x="48" y="70"/>
                  </a:lnTo>
                  <a:lnTo>
                    <a:pt x="37" y="90"/>
                  </a:lnTo>
                  <a:lnTo>
                    <a:pt x="15" y="96"/>
                  </a:lnTo>
                  <a:lnTo>
                    <a:pt x="3" y="64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24"/>
                  </a:lnTo>
                  <a:lnTo>
                    <a:pt x="8" y="6"/>
                  </a:lnTo>
                  <a:lnTo>
                    <a:pt x="9" y="5"/>
                  </a:lnTo>
                  <a:lnTo>
                    <a:pt x="3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8" name="AutoShape 93"/>
            <p:cNvSpPr>
              <a:spLocks/>
            </p:cNvSpPr>
            <p:nvPr/>
          </p:nvSpPr>
          <p:spPr bwMode="gray">
            <a:xfrm>
              <a:off x="4187948" y="2199657"/>
              <a:ext cx="48006" cy="47184"/>
            </a:xfrm>
            <a:custGeom>
              <a:avLst/>
              <a:gdLst>
                <a:gd name="T0" fmla="*/ 7 w 42"/>
                <a:gd name="T1" fmla="*/ 5 h 41"/>
                <a:gd name="T2" fmla="*/ 3 w 42"/>
                <a:gd name="T3" fmla="*/ 13 h 41"/>
                <a:gd name="T4" fmla="*/ 0 w 42"/>
                <a:gd name="T5" fmla="*/ 21 h 41"/>
                <a:gd name="T6" fmla="*/ 1 w 42"/>
                <a:gd name="T7" fmla="*/ 21 h 41"/>
                <a:gd name="T8" fmla="*/ 1 w 42"/>
                <a:gd name="T9" fmla="*/ 21 h 41"/>
                <a:gd name="T10" fmla="*/ 11 w 42"/>
                <a:gd name="T11" fmla="*/ 20 h 41"/>
                <a:gd name="T12" fmla="*/ 12 w 42"/>
                <a:gd name="T13" fmla="*/ 16 h 41"/>
                <a:gd name="T14" fmla="*/ 18 w 42"/>
                <a:gd name="T15" fmla="*/ 17 h 41"/>
                <a:gd name="T16" fmla="*/ 21 w 42"/>
                <a:gd name="T17" fmla="*/ 16 h 41"/>
                <a:gd name="T18" fmla="*/ 18 w 42"/>
                <a:gd name="T19" fmla="*/ 0 h 41"/>
                <a:gd name="T20" fmla="*/ 11 w 42"/>
                <a:gd name="T21" fmla="*/ 5 h 41"/>
                <a:gd name="T22" fmla="*/ 7 w 42"/>
                <a:gd name="T23" fmla="*/ 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19" name="AutoShape 94"/>
            <p:cNvSpPr>
              <a:spLocks/>
            </p:cNvSpPr>
            <p:nvPr/>
          </p:nvSpPr>
          <p:spPr bwMode="gray">
            <a:xfrm>
              <a:off x="5308087" y="2116524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0" name="AutoShape 95"/>
            <p:cNvSpPr>
              <a:spLocks/>
            </p:cNvSpPr>
            <p:nvPr/>
          </p:nvSpPr>
          <p:spPr bwMode="gray">
            <a:xfrm>
              <a:off x="5312659" y="2181682"/>
              <a:ext cx="4572" cy="224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1" name="AutoShape 96"/>
            <p:cNvSpPr>
              <a:spLocks/>
            </p:cNvSpPr>
            <p:nvPr/>
          </p:nvSpPr>
          <p:spPr bwMode="gray">
            <a:xfrm>
              <a:off x="5308087" y="2165954"/>
              <a:ext cx="2286" cy="224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2" name="AutoShape 97"/>
            <p:cNvSpPr>
              <a:spLocks/>
            </p:cNvSpPr>
            <p:nvPr/>
          </p:nvSpPr>
          <p:spPr bwMode="gray">
            <a:xfrm>
              <a:off x="5298943" y="2188422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" name="AutoShape 98"/>
            <p:cNvSpPr>
              <a:spLocks/>
            </p:cNvSpPr>
            <p:nvPr/>
          </p:nvSpPr>
          <p:spPr bwMode="gray">
            <a:xfrm>
              <a:off x="5301229" y="2192916"/>
              <a:ext cx="2286" cy="2247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4" name="AutoShape 99"/>
            <p:cNvSpPr>
              <a:spLocks/>
            </p:cNvSpPr>
            <p:nvPr/>
          </p:nvSpPr>
          <p:spPr bwMode="gray">
            <a:xfrm>
              <a:off x="5301229" y="2010922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5" name="AutoShape 100"/>
            <p:cNvSpPr>
              <a:spLocks/>
            </p:cNvSpPr>
            <p:nvPr/>
          </p:nvSpPr>
          <p:spPr bwMode="gray">
            <a:xfrm>
              <a:off x="5305801" y="2188422"/>
              <a:ext cx="2286" cy="4494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6" name="AutoShape 101"/>
            <p:cNvSpPr>
              <a:spLocks/>
            </p:cNvSpPr>
            <p:nvPr/>
          </p:nvSpPr>
          <p:spPr bwMode="gray">
            <a:xfrm>
              <a:off x="5312659" y="2109783"/>
              <a:ext cx="4572" cy="224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7" name="AutoShape 102"/>
            <p:cNvSpPr>
              <a:spLocks/>
            </p:cNvSpPr>
            <p:nvPr/>
          </p:nvSpPr>
          <p:spPr bwMode="gray">
            <a:xfrm>
              <a:off x="5296657" y="1974973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8" name="AutoShape 103"/>
            <p:cNvSpPr>
              <a:spLocks/>
            </p:cNvSpPr>
            <p:nvPr/>
          </p:nvSpPr>
          <p:spPr bwMode="gray">
            <a:xfrm>
              <a:off x="5305801" y="2121017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9" name="AutoShape 104"/>
            <p:cNvSpPr>
              <a:spLocks/>
            </p:cNvSpPr>
            <p:nvPr/>
          </p:nvSpPr>
          <p:spPr bwMode="gray">
            <a:xfrm>
              <a:off x="5310373" y="2105289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0" name="AutoShape 105"/>
            <p:cNvSpPr>
              <a:spLocks/>
            </p:cNvSpPr>
            <p:nvPr/>
          </p:nvSpPr>
          <p:spPr bwMode="gray">
            <a:xfrm>
              <a:off x="5305801" y="2010922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1" name="AutoShape 106"/>
            <p:cNvSpPr>
              <a:spLocks/>
            </p:cNvSpPr>
            <p:nvPr/>
          </p:nvSpPr>
          <p:spPr bwMode="gray">
            <a:xfrm>
              <a:off x="5292085" y="1983960"/>
              <a:ext cx="4572" cy="2247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2" name="AutoShape 107"/>
            <p:cNvSpPr>
              <a:spLocks/>
            </p:cNvSpPr>
            <p:nvPr/>
          </p:nvSpPr>
          <p:spPr bwMode="gray">
            <a:xfrm>
              <a:off x="5287513" y="2094055"/>
              <a:ext cx="2286" cy="2247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3" name="AutoShape 108"/>
            <p:cNvSpPr>
              <a:spLocks/>
            </p:cNvSpPr>
            <p:nvPr/>
          </p:nvSpPr>
          <p:spPr bwMode="gray">
            <a:xfrm>
              <a:off x="5292085" y="1972726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4" name="AutoShape 109"/>
            <p:cNvSpPr>
              <a:spLocks/>
            </p:cNvSpPr>
            <p:nvPr/>
          </p:nvSpPr>
          <p:spPr bwMode="gray">
            <a:xfrm>
              <a:off x="5305801" y="2087315"/>
              <a:ext cx="2286" cy="22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5" name="AutoShape 110"/>
            <p:cNvSpPr>
              <a:spLocks/>
            </p:cNvSpPr>
            <p:nvPr/>
          </p:nvSpPr>
          <p:spPr bwMode="gray">
            <a:xfrm>
              <a:off x="5310373" y="215472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6" name="AutoShape 111"/>
            <p:cNvSpPr>
              <a:spLocks/>
            </p:cNvSpPr>
            <p:nvPr/>
          </p:nvSpPr>
          <p:spPr bwMode="gray">
            <a:xfrm>
              <a:off x="5292085" y="1977219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7" name="AutoShape 112"/>
            <p:cNvSpPr>
              <a:spLocks/>
            </p:cNvSpPr>
            <p:nvPr/>
          </p:nvSpPr>
          <p:spPr bwMode="gray">
            <a:xfrm>
              <a:off x="5308087" y="2098549"/>
              <a:ext cx="2286" cy="224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8" name="AutoShape 113"/>
            <p:cNvSpPr>
              <a:spLocks/>
            </p:cNvSpPr>
            <p:nvPr/>
          </p:nvSpPr>
          <p:spPr bwMode="gray">
            <a:xfrm>
              <a:off x="5305801" y="2042378"/>
              <a:ext cx="2286" cy="224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39" name="AutoShape 114"/>
            <p:cNvSpPr>
              <a:spLocks/>
            </p:cNvSpPr>
            <p:nvPr/>
          </p:nvSpPr>
          <p:spPr bwMode="gray">
            <a:xfrm>
              <a:off x="4850888" y="2298518"/>
              <a:ext cx="4572" cy="4494"/>
            </a:xfrm>
            <a:custGeom>
              <a:avLst/>
              <a:gdLst>
                <a:gd name="T0" fmla="*/ 2 w 4"/>
                <a:gd name="T1" fmla="*/ 2 h 5"/>
                <a:gd name="T2" fmla="*/ 1 w 4"/>
                <a:gd name="T3" fmla="*/ 0 h 5"/>
                <a:gd name="T4" fmla="*/ 0 w 4"/>
                <a:gd name="T5" fmla="*/ 0 h 5"/>
                <a:gd name="T6" fmla="*/ 2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0" name="AutoShape 115"/>
            <p:cNvSpPr>
              <a:spLocks/>
            </p:cNvSpPr>
            <p:nvPr/>
          </p:nvSpPr>
          <p:spPr bwMode="gray">
            <a:xfrm>
              <a:off x="4617716" y="2431081"/>
              <a:ext cx="9144" cy="2247"/>
            </a:xfrm>
            <a:custGeom>
              <a:avLst/>
              <a:gdLst>
                <a:gd name="T0" fmla="*/ 4 w 8"/>
                <a:gd name="T1" fmla="*/ 1 h 2"/>
                <a:gd name="T2" fmla="*/ 2 w 8"/>
                <a:gd name="T3" fmla="*/ 0 h 2"/>
                <a:gd name="T4" fmla="*/ 0 w 8"/>
                <a:gd name="T5" fmla="*/ 1 h 2"/>
                <a:gd name="T6" fmla="*/ 4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1" name="AutoShape 116"/>
            <p:cNvSpPr>
              <a:spLocks/>
            </p:cNvSpPr>
            <p:nvPr/>
          </p:nvSpPr>
          <p:spPr bwMode="gray">
            <a:xfrm>
              <a:off x="4693154" y="1440225"/>
              <a:ext cx="2286" cy="6741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1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2" name="AutoShape 117"/>
            <p:cNvSpPr>
              <a:spLocks/>
            </p:cNvSpPr>
            <p:nvPr/>
          </p:nvSpPr>
          <p:spPr bwMode="gray">
            <a:xfrm>
              <a:off x="3801615" y="1514370"/>
              <a:ext cx="258318" cy="444874"/>
            </a:xfrm>
            <a:custGeom>
              <a:avLst/>
              <a:gdLst>
                <a:gd name="T0" fmla="*/ 111 w 226"/>
                <a:gd name="T1" fmla="*/ 50 h 396"/>
                <a:gd name="T2" fmla="*/ 101 w 226"/>
                <a:gd name="T3" fmla="*/ 43 h 396"/>
                <a:gd name="T4" fmla="*/ 90 w 226"/>
                <a:gd name="T5" fmla="*/ 37 h 396"/>
                <a:gd name="T6" fmla="*/ 78 w 226"/>
                <a:gd name="T7" fmla="*/ 31 h 396"/>
                <a:gd name="T8" fmla="*/ 68 w 226"/>
                <a:gd name="T9" fmla="*/ 25 h 396"/>
                <a:gd name="T10" fmla="*/ 57 w 226"/>
                <a:gd name="T11" fmla="*/ 19 h 396"/>
                <a:gd name="T12" fmla="*/ 46 w 226"/>
                <a:gd name="T13" fmla="*/ 12 h 396"/>
                <a:gd name="T14" fmla="*/ 35 w 226"/>
                <a:gd name="T15" fmla="*/ 6 h 396"/>
                <a:gd name="T16" fmla="*/ 24 w 226"/>
                <a:gd name="T17" fmla="*/ 0 h 396"/>
                <a:gd name="T18" fmla="*/ 14 w 226"/>
                <a:gd name="T19" fmla="*/ 6 h 396"/>
                <a:gd name="T20" fmla="*/ 14 w 226"/>
                <a:gd name="T21" fmla="*/ 15 h 396"/>
                <a:gd name="T22" fmla="*/ 15 w 226"/>
                <a:gd name="T23" fmla="*/ 25 h 396"/>
                <a:gd name="T24" fmla="*/ 25 w 226"/>
                <a:gd name="T25" fmla="*/ 39 h 396"/>
                <a:gd name="T26" fmla="*/ 23 w 226"/>
                <a:gd name="T27" fmla="*/ 45 h 396"/>
                <a:gd name="T28" fmla="*/ 22 w 226"/>
                <a:gd name="T29" fmla="*/ 53 h 396"/>
                <a:gd name="T30" fmla="*/ 21 w 226"/>
                <a:gd name="T31" fmla="*/ 63 h 396"/>
                <a:gd name="T32" fmla="*/ 21 w 226"/>
                <a:gd name="T33" fmla="*/ 73 h 396"/>
                <a:gd name="T34" fmla="*/ 20 w 226"/>
                <a:gd name="T35" fmla="*/ 82 h 396"/>
                <a:gd name="T36" fmla="*/ 15 w 226"/>
                <a:gd name="T37" fmla="*/ 90 h 396"/>
                <a:gd name="T38" fmla="*/ 11 w 226"/>
                <a:gd name="T39" fmla="*/ 97 h 396"/>
                <a:gd name="T40" fmla="*/ 6 w 226"/>
                <a:gd name="T41" fmla="*/ 103 h 396"/>
                <a:gd name="T42" fmla="*/ 0 w 226"/>
                <a:gd name="T43" fmla="*/ 111 h 396"/>
                <a:gd name="T44" fmla="*/ 1 w 226"/>
                <a:gd name="T45" fmla="*/ 121 h 396"/>
                <a:gd name="T46" fmla="*/ 6 w 226"/>
                <a:gd name="T47" fmla="*/ 129 h 396"/>
                <a:gd name="T48" fmla="*/ 10 w 226"/>
                <a:gd name="T49" fmla="*/ 129 h 396"/>
                <a:gd name="T50" fmla="*/ 15 w 226"/>
                <a:gd name="T51" fmla="*/ 142 h 396"/>
                <a:gd name="T52" fmla="*/ 17 w 226"/>
                <a:gd name="T53" fmla="*/ 156 h 396"/>
                <a:gd name="T54" fmla="*/ 24 w 226"/>
                <a:gd name="T55" fmla="*/ 168 h 396"/>
                <a:gd name="T56" fmla="*/ 11 w 226"/>
                <a:gd name="T57" fmla="*/ 168 h 396"/>
                <a:gd name="T58" fmla="*/ 6 w 226"/>
                <a:gd name="T59" fmla="*/ 171 h 396"/>
                <a:gd name="T60" fmla="*/ 15 w 226"/>
                <a:gd name="T61" fmla="*/ 183 h 396"/>
                <a:gd name="T62" fmla="*/ 22 w 226"/>
                <a:gd name="T63" fmla="*/ 198 h 396"/>
                <a:gd name="T64" fmla="*/ 32 w 226"/>
                <a:gd name="T65" fmla="*/ 195 h 396"/>
                <a:gd name="T66" fmla="*/ 35 w 226"/>
                <a:gd name="T67" fmla="*/ 196 h 396"/>
                <a:gd name="T68" fmla="*/ 41 w 226"/>
                <a:gd name="T69" fmla="*/ 195 h 396"/>
                <a:gd name="T70" fmla="*/ 56 w 226"/>
                <a:gd name="T71" fmla="*/ 192 h 396"/>
                <a:gd name="T72" fmla="*/ 60 w 226"/>
                <a:gd name="T73" fmla="*/ 186 h 396"/>
                <a:gd name="T74" fmla="*/ 59 w 226"/>
                <a:gd name="T75" fmla="*/ 182 h 396"/>
                <a:gd name="T76" fmla="*/ 75 w 226"/>
                <a:gd name="T77" fmla="*/ 179 h 396"/>
                <a:gd name="T78" fmla="*/ 83 w 226"/>
                <a:gd name="T79" fmla="*/ 169 h 396"/>
                <a:gd name="T80" fmla="*/ 92 w 226"/>
                <a:gd name="T81" fmla="*/ 159 h 396"/>
                <a:gd name="T82" fmla="*/ 102 w 226"/>
                <a:gd name="T83" fmla="*/ 156 h 396"/>
                <a:gd name="T84" fmla="*/ 101 w 226"/>
                <a:gd name="T85" fmla="*/ 150 h 396"/>
                <a:gd name="T86" fmla="*/ 99 w 226"/>
                <a:gd name="T87" fmla="*/ 143 h 396"/>
                <a:gd name="T88" fmla="*/ 95 w 226"/>
                <a:gd name="T89" fmla="*/ 133 h 396"/>
                <a:gd name="T90" fmla="*/ 90 w 226"/>
                <a:gd name="T91" fmla="*/ 133 h 396"/>
                <a:gd name="T92" fmla="*/ 95 w 226"/>
                <a:gd name="T93" fmla="*/ 123 h 396"/>
                <a:gd name="T94" fmla="*/ 95 w 226"/>
                <a:gd name="T95" fmla="*/ 117 h 396"/>
                <a:gd name="T96" fmla="*/ 96 w 226"/>
                <a:gd name="T97" fmla="*/ 114 h 396"/>
                <a:gd name="T98" fmla="*/ 97 w 226"/>
                <a:gd name="T99" fmla="*/ 109 h 396"/>
                <a:gd name="T100" fmla="*/ 102 w 226"/>
                <a:gd name="T101" fmla="*/ 100 h 396"/>
                <a:gd name="T102" fmla="*/ 106 w 226"/>
                <a:gd name="T103" fmla="*/ 97 h 396"/>
                <a:gd name="T104" fmla="*/ 113 w 226"/>
                <a:gd name="T105" fmla="*/ 97 h 396"/>
                <a:gd name="T106" fmla="*/ 113 w 226"/>
                <a:gd name="T107" fmla="*/ 85 h 396"/>
                <a:gd name="T108" fmla="*/ 112 w 226"/>
                <a:gd name="T109" fmla="*/ 73 h 396"/>
                <a:gd name="T110" fmla="*/ 112 w 226"/>
                <a:gd name="T111" fmla="*/ 61 h 396"/>
                <a:gd name="T112" fmla="*/ 111 w 226"/>
                <a:gd name="T113" fmla="*/ 5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3" name="AutoShape 118"/>
            <p:cNvSpPr>
              <a:spLocks/>
            </p:cNvSpPr>
            <p:nvPr/>
          </p:nvSpPr>
          <p:spPr bwMode="gray">
            <a:xfrm>
              <a:off x="4505702" y="1819941"/>
              <a:ext cx="36576" cy="42690"/>
            </a:xfrm>
            <a:custGeom>
              <a:avLst/>
              <a:gdLst>
                <a:gd name="T0" fmla="*/ 0 w 31"/>
                <a:gd name="T1" fmla="*/ 19 h 38"/>
                <a:gd name="T2" fmla="*/ 13 w 31"/>
                <a:gd name="T3" fmla="*/ 19 h 38"/>
                <a:gd name="T4" fmla="*/ 16 w 31"/>
                <a:gd name="T5" fmla="*/ 13 h 38"/>
                <a:gd name="T6" fmla="*/ 12 w 31"/>
                <a:gd name="T7" fmla="*/ 0 h 38"/>
                <a:gd name="T8" fmla="*/ 8 w 31"/>
                <a:gd name="T9" fmla="*/ 1 h 38"/>
                <a:gd name="T10" fmla="*/ 0 w 31"/>
                <a:gd name="T11" fmla="*/ 1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4" name="AutoShape 119"/>
            <p:cNvSpPr>
              <a:spLocks/>
            </p:cNvSpPr>
            <p:nvPr/>
          </p:nvSpPr>
          <p:spPr bwMode="gray">
            <a:xfrm>
              <a:off x="4366256" y="1669402"/>
              <a:ext cx="166878" cy="159526"/>
            </a:xfrm>
            <a:custGeom>
              <a:avLst/>
              <a:gdLst>
                <a:gd name="T0" fmla="*/ 0 w 145"/>
                <a:gd name="T1" fmla="*/ 54 h 141"/>
                <a:gd name="T2" fmla="*/ 2 w 145"/>
                <a:gd name="T3" fmla="*/ 45 h 141"/>
                <a:gd name="T4" fmla="*/ 3 w 145"/>
                <a:gd name="T5" fmla="*/ 28 h 141"/>
                <a:gd name="T6" fmla="*/ 7 w 145"/>
                <a:gd name="T7" fmla="*/ 12 h 141"/>
                <a:gd name="T8" fmla="*/ 14 w 145"/>
                <a:gd name="T9" fmla="*/ 7 h 141"/>
                <a:gd name="T10" fmla="*/ 21 w 145"/>
                <a:gd name="T11" fmla="*/ 1 h 141"/>
                <a:gd name="T12" fmla="*/ 22 w 145"/>
                <a:gd name="T13" fmla="*/ 0 h 141"/>
                <a:gd name="T14" fmla="*/ 26 w 145"/>
                <a:gd name="T15" fmla="*/ 9 h 141"/>
                <a:gd name="T16" fmla="*/ 30 w 145"/>
                <a:gd name="T17" fmla="*/ 17 h 141"/>
                <a:gd name="T18" fmla="*/ 33 w 145"/>
                <a:gd name="T19" fmla="*/ 26 h 141"/>
                <a:gd name="T20" fmla="*/ 36 w 145"/>
                <a:gd name="T21" fmla="*/ 35 h 141"/>
                <a:gd name="T22" fmla="*/ 37 w 145"/>
                <a:gd name="T23" fmla="*/ 32 h 141"/>
                <a:gd name="T24" fmla="*/ 40 w 145"/>
                <a:gd name="T25" fmla="*/ 34 h 141"/>
                <a:gd name="T26" fmla="*/ 49 w 145"/>
                <a:gd name="T27" fmla="*/ 41 h 141"/>
                <a:gd name="T28" fmla="*/ 61 w 145"/>
                <a:gd name="T29" fmla="*/ 52 h 141"/>
                <a:gd name="T30" fmla="*/ 73 w 145"/>
                <a:gd name="T31" fmla="*/ 64 h 141"/>
                <a:gd name="T32" fmla="*/ 73 w 145"/>
                <a:gd name="T33" fmla="*/ 67 h 141"/>
                <a:gd name="T34" fmla="*/ 72 w 145"/>
                <a:gd name="T35" fmla="*/ 67 h 141"/>
                <a:gd name="T36" fmla="*/ 69 w 145"/>
                <a:gd name="T37" fmla="*/ 68 h 141"/>
                <a:gd name="T38" fmla="*/ 63 w 145"/>
                <a:gd name="T39" fmla="*/ 71 h 141"/>
                <a:gd name="T40" fmla="*/ 62 w 145"/>
                <a:gd name="T41" fmla="*/ 68 h 141"/>
                <a:gd name="T42" fmla="*/ 52 w 145"/>
                <a:gd name="T43" fmla="*/ 65 h 141"/>
                <a:gd name="T44" fmla="*/ 46 w 145"/>
                <a:gd name="T45" fmla="*/ 57 h 141"/>
                <a:gd name="T46" fmla="*/ 42 w 145"/>
                <a:gd name="T47" fmla="*/ 53 h 141"/>
                <a:gd name="T48" fmla="*/ 36 w 145"/>
                <a:gd name="T49" fmla="*/ 50 h 141"/>
                <a:gd name="T50" fmla="*/ 30 w 145"/>
                <a:gd name="T51" fmla="*/ 48 h 141"/>
                <a:gd name="T52" fmla="*/ 23 w 145"/>
                <a:gd name="T53" fmla="*/ 49 h 141"/>
                <a:gd name="T54" fmla="*/ 18 w 145"/>
                <a:gd name="T55" fmla="*/ 43 h 141"/>
                <a:gd name="T56" fmla="*/ 16 w 145"/>
                <a:gd name="T57" fmla="*/ 53 h 141"/>
                <a:gd name="T58" fmla="*/ 11 w 145"/>
                <a:gd name="T59" fmla="*/ 49 h 141"/>
                <a:gd name="T60" fmla="*/ 6 w 145"/>
                <a:gd name="T61" fmla="*/ 55 h 141"/>
                <a:gd name="T62" fmla="*/ 0 w 145"/>
                <a:gd name="T63" fmla="*/ 54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5" name="AutoShape 120"/>
            <p:cNvSpPr>
              <a:spLocks/>
            </p:cNvSpPr>
            <p:nvPr/>
          </p:nvSpPr>
          <p:spPr bwMode="gray">
            <a:xfrm>
              <a:off x="4290818" y="1766017"/>
              <a:ext cx="372618" cy="307817"/>
            </a:xfrm>
            <a:custGeom>
              <a:avLst/>
              <a:gdLst>
                <a:gd name="T0" fmla="*/ 55 w 326"/>
                <a:gd name="T1" fmla="*/ 134 h 274"/>
                <a:gd name="T2" fmla="*/ 42 w 326"/>
                <a:gd name="T3" fmla="*/ 124 h 274"/>
                <a:gd name="T4" fmla="*/ 32 w 326"/>
                <a:gd name="T5" fmla="*/ 123 h 274"/>
                <a:gd name="T6" fmla="*/ 29 w 326"/>
                <a:gd name="T7" fmla="*/ 113 h 274"/>
                <a:gd name="T8" fmla="*/ 22 w 326"/>
                <a:gd name="T9" fmla="*/ 110 h 274"/>
                <a:gd name="T10" fmla="*/ 19 w 326"/>
                <a:gd name="T11" fmla="*/ 102 h 274"/>
                <a:gd name="T12" fmla="*/ 14 w 326"/>
                <a:gd name="T13" fmla="*/ 93 h 274"/>
                <a:gd name="T14" fmla="*/ 3 w 326"/>
                <a:gd name="T15" fmla="*/ 84 h 274"/>
                <a:gd name="T16" fmla="*/ 0 w 326"/>
                <a:gd name="T17" fmla="*/ 81 h 274"/>
                <a:gd name="T18" fmla="*/ 3 w 326"/>
                <a:gd name="T19" fmla="*/ 75 h 274"/>
                <a:gd name="T20" fmla="*/ 11 w 326"/>
                <a:gd name="T21" fmla="*/ 73 h 274"/>
                <a:gd name="T22" fmla="*/ 13 w 326"/>
                <a:gd name="T23" fmla="*/ 60 h 274"/>
                <a:gd name="T24" fmla="*/ 14 w 326"/>
                <a:gd name="T25" fmla="*/ 46 h 274"/>
                <a:gd name="T26" fmla="*/ 20 w 326"/>
                <a:gd name="T27" fmla="*/ 45 h 274"/>
                <a:gd name="T28" fmla="*/ 22 w 326"/>
                <a:gd name="T29" fmla="*/ 31 h 274"/>
                <a:gd name="T30" fmla="*/ 34 w 326"/>
                <a:gd name="T31" fmla="*/ 11 h 274"/>
                <a:gd name="T32" fmla="*/ 40 w 326"/>
                <a:gd name="T33" fmla="*/ 12 h 274"/>
                <a:gd name="T34" fmla="*/ 44 w 326"/>
                <a:gd name="T35" fmla="*/ 6 h 274"/>
                <a:gd name="T36" fmla="*/ 49 w 326"/>
                <a:gd name="T37" fmla="*/ 10 h 274"/>
                <a:gd name="T38" fmla="*/ 51 w 326"/>
                <a:gd name="T39" fmla="*/ 0 h 274"/>
                <a:gd name="T40" fmla="*/ 56 w 326"/>
                <a:gd name="T41" fmla="*/ 6 h 274"/>
                <a:gd name="T42" fmla="*/ 63 w 326"/>
                <a:gd name="T43" fmla="*/ 5 h 274"/>
                <a:gd name="T44" fmla="*/ 69 w 326"/>
                <a:gd name="T45" fmla="*/ 6 h 274"/>
                <a:gd name="T46" fmla="*/ 76 w 326"/>
                <a:gd name="T47" fmla="*/ 9 h 274"/>
                <a:gd name="T48" fmla="*/ 79 w 326"/>
                <a:gd name="T49" fmla="*/ 14 h 274"/>
                <a:gd name="T50" fmla="*/ 85 w 326"/>
                <a:gd name="T51" fmla="*/ 21 h 274"/>
                <a:gd name="T52" fmla="*/ 95 w 326"/>
                <a:gd name="T53" fmla="*/ 24 h 274"/>
                <a:gd name="T54" fmla="*/ 96 w 326"/>
                <a:gd name="T55" fmla="*/ 27 h 274"/>
                <a:gd name="T56" fmla="*/ 102 w 326"/>
                <a:gd name="T57" fmla="*/ 24 h 274"/>
                <a:gd name="T58" fmla="*/ 94 w 326"/>
                <a:gd name="T59" fmla="*/ 43 h 274"/>
                <a:gd name="T60" fmla="*/ 106 w 326"/>
                <a:gd name="T61" fmla="*/ 43 h 274"/>
                <a:gd name="T62" fmla="*/ 105 w 326"/>
                <a:gd name="T63" fmla="*/ 50 h 274"/>
                <a:gd name="T64" fmla="*/ 112 w 326"/>
                <a:gd name="T65" fmla="*/ 59 h 274"/>
                <a:gd name="T66" fmla="*/ 119 w 326"/>
                <a:gd name="T67" fmla="*/ 69 h 274"/>
                <a:gd name="T68" fmla="*/ 127 w 326"/>
                <a:gd name="T69" fmla="*/ 71 h 274"/>
                <a:gd name="T70" fmla="*/ 136 w 326"/>
                <a:gd name="T71" fmla="*/ 74 h 274"/>
                <a:gd name="T72" fmla="*/ 144 w 326"/>
                <a:gd name="T73" fmla="*/ 77 h 274"/>
                <a:gd name="T74" fmla="*/ 152 w 326"/>
                <a:gd name="T75" fmla="*/ 81 h 274"/>
                <a:gd name="T76" fmla="*/ 163 w 326"/>
                <a:gd name="T77" fmla="*/ 81 h 274"/>
                <a:gd name="T78" fmla="*/ 155 w 326"/>
                <a:gd name="T79" fmla="*/ 90 h 274"/>
                <a:gd name="T80" fmla="*/ 147 w 326"/>
                <a:gd name="T81" fmla="*/ 100 h 274"/>
                <a:gd name="T82" fmla="*/ 139 w 326"/>
                <a:gd name="T83" fmla="*/ 110 h 274"/>
                <a:gd name="T84" fmla="*/ 131 w 326"/>
                <a:gd name="T85" fmla="*/ 119 h 274"/>
                <a:gd name="T86" fmla="*/ 122 w 326"/>
                <a:gd name="T87" fmla="*/ 120 h 274"/>
                <a:gd name="T88" fmla="*/ 113 w 326"/>
                <a:gd name="T89" fmla="*/ 120 h 274"/>
                <a:gd name="T90" fmla="*/ 103 w 326"/>
                <a:gd name="T91" fmla="*/ 128 h 274"/>
                <a:gd name="T92" fmla="*/ 97 w 326"/>
                <a:gd name="T93" fmla="*/ 131 h 274"/>
                <a:gd name="T94" fmla="*/ 87 w 326"/>
                <a:gd name="T95" fmla="*/ 129 h 274"/>
                <a:gd name="T96" fmla="*/ 76 w 326"/>
                <a:gd name="T97" fmla="*/ 132 h 274"/>
                <a:gd name="T98" fmla="*/ 70 w 326"/>
                <a:gd name="T99" fmla="*/ 137 h 274"/>
                <a:gd name="T100" fmla="*/ 55 w 326"/>
                <a:gd name="T101" fmla="*/ 134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6" name="AutoShape 121"/>
            <p:cNvSpPr>
              <a:spLocks/>
            </p:cNvSpPr>
            <p:nvPr/>
          </p:nvSpPr>
          <p:spPr bwMode="gray">
            <a:xfrm>
              <a:off x="4489700" y="1837915"/>
              <a:ext cx="253746" cy="377469"/>
            </a:xfrm>
            <a:custGeom>
              <a:avLst/>
              <a:gdLst>
                <a:gd name="T0" fmla="*/ 106 w 221"/>
                <a:gd name="T1" fmla="*/ 22 h 337"/>
                <a:gd name="T2" fmla="*/ 103 w 221"/>
                <a:gd name="T3" fmla="*/ 36 h 337"/>
                <a:gd name="T4" fmla="*/ 96 w 221"/>
                <a:gd name="T5" fmla="*/ 51 h 337"/>
                <a:gd name="T6" fmla="*/ 89 w 221"/>
                <a:gd name="T7" fmla="*/ 66 h 337"/>
                <a:gd name="T8" fmla="*/ 81 w 221"/>
                <a:gd name="T9" fmla="*/ 81 h 337"/>
                <a:gd name="T10" fmla="*/ 74 w 221"/>
                <a:gd name="T11" fmla="*/ 96 h 337"/>
                <a:gd name="T12" fmla="*/ 67 w 221"/>
                <a:gd name="T13" fmla="*/ 103 h 337"/>
                <a:gd name="T14" fmla="*/ 61 w 221"/>
                <a:gd name="T15" fmla="*/ 109 h 337"/>
                <a:gd name="T16" fmla="*/ 54 w 221"/>
                <a:gd name="T17" fmla="*/ 117 h 337"/>
                <a:gd name="T18" fmla="*/ 48 w 221"/>
                <a:gd name="T19" fmla="*/ 123 h 337"/>
                <a:gd name="T20" fmla="*/ 40 w 221"/>
                <a:gd name="T21" fmla="*/ 130 h 337"/>
                <a:gd name="T22" fmla="*/ 33 w 221"/>
                <a:gd name="T23" fmla="*/ 138 h 337"/>
                <a:gd name="T24" fmla="*/ 25 w 221"/>
                <a:gd name="T25" fmla="*/ 145 h 337"/>
                <a:gd name="T26" fmla="*/ 17 w 221"/>
                <a:gd name="T27" fmla="*/ 153 h 337"/>
                <a:gd name="T28" fmla="*/ 12 w 221"/>
                <a:gd name="T29" fmla="*/ 161 h 337"/>
                <a:gd name="T30" fmla="*/ 7 w 221"/>
                <a:gd name="T31" fmla="*/ 168 h 337"/>
                <a:gd name="T32" fmla="*/ 1 w 221"/>
                <a:gd name="T33" fmla="*/ 159 h 337"/>
                <a:gd name="T34" fmla="*/ 1 w 221"/>
                <a:gd name="T35" fmla="*/ 147 h 337"/>
                <a:gd name="T36" fmla="*/ 1 w 221"/>
                <a:gd name="T37" fmla="*/ 136 h 337"/>
                <a:gd name="T38" fmla="*/ 1 w 221"/>
                <a:gd name="T39" fmla="*/ 124 h 337"/>
                <a:gd name="T40" fmla="*/ 0 w 221"/>
                <a:gd name="T41" fmla="*/ 112 h 337"/>
                <a:gd name="T42" fmla="*/ 6 w 221"/>
                <a:gd name="T43" fmla="*/ 106 h 337"/>
                <a:gd name="T44" fmla="*/ 10 w 221"/>
                <a:gd name="T45" fmla="*/ 99 h 337"/>
                <a:gd name="T46" fmla="*/ 16 w 221"/>
                <a:gd name="T47" fmla="*/ 96 h 337"/>
                <a:gd name="T48" fmla="*/ 26 w 221"/>
                <a:gd name="T49" fmla="*/ 88 h 337"/>
                <a:gd name="T50" fmla="*/ 35 w 221"/>
                <a:gd name="T51" fmla="*/ 88 h 337"/>
                <a:gd name="T52" fmla="*/ 43 w 221"/>
                <a:gd name="T53" fmla="*/ 87 h 337"/>
                <a:gd name="T54" fmla="*/ 52 w 221"/>
                <a:gd name="T55" fmla="*/ 78 h 337"/>
                <a:gd name="T56" fmla="*/ 60 w 221"/>
                <a:gd name="T57" fmla="*/ 68 h 337"/>
                <a:gd name="T58" fmla="*/ 68 w 221"/>
                <a:gd name="T59" fmla="*/ 58 h 337"/>
                <a:gd name="T60" fmla="*/ 76 w 221"/>
                <a:gd name="T61" fmla="*/ 49 h 337"/>
                <a:gd name="T62" fmla="*/ 65 w 221"/>
                <a:gd name="T63" fmla="*/ 49 h 337"/>
                <a:gd name="T64" fmla="*/ 57 w 221"/>
                <a:gd name="T65" fmla="*/ 45 h 337"/>
                <a:gd name="T66" fmla="*/ 49 w 221"/>
                <a:gd name="T67" fmla="*/ 42 h 337"/>
                <a:gd name="T68" fmla="*/ 40 w 221"/>
                <a:gd name="T69" fmla="*/ 39 h 337"/>
                <a:gd name="T70" fmla="*/ 32 w 221"/>
                <a:gd name="T71" fmla="*/ 36 h 337"/>
                <a:gd name="T72" fmla="*/ 25 w 221"/>
                <a:gd name="T73" fmla="*/ 27 h 337"/>
                <a:gd name="T74" fmla="*/ 18 w 221"/>
                <a:gd name="T75" fmla="*/ 18 h 337"/>
                <a:gd name="T76" fmla="*/ 19 w 221"/>
                <a:gd name="T77" fmla="*/ 11 h 337"/>
                <a:gd name="T78" fmla="*/ 22 w 221"/>
                <a:gd name="T79" fmla="*/ 5 h 337"/>
                <a:gd name="T80" fmla="*/ 30 w 221"/>
                <a:gd name="T81" fmla="*/ 12 h 337"/>
                <a:gd name="T82" fmla="*/ 36 w 221"/>
                <a:gd name="T83" fmla="*/ 18 h 337"/>
                <a:gd name="T84" fmla="*/ 50 w 221"/>
                <a:gd name="T85" fmla="*/ 13 h 337"/>
                <a:gd name="T86" fmla="*/ 60 w 221"/>
                <a:gd name="T87" fmla="*/ 15 h 337"/>
                <a:gd name="T88" fmla="*/ 70 w 221"/>
                <a:gd name="T89" fmla="*/ 10 h 337"/>
                <a:gd name="T90" fmla="*/ 85 w 221"/>
                <a:gd name="T91" fmla="*/ 6 h 337"/>
                <a:gd name="T92" fmla="*/ 101 w 221"/>
                <a:gd name="T93" fmla="*/ 3 h 337"/>
                <a:gd name="T94" fmla="*/ 106 w 221"/>
                <a:gd name="T95" fmla="*/ 0 h 337"/>
                <a:gd name="T96" fmla="*/ 110 w 221"/>
                <a:gd name="T97" fmla="*/ 3 h 337"/>
                <a:gd name="T98" fmla="*/ 109 w 221"/>
                <a:gd name="T99" fmla="*/ 18 h 337"/>
                <a:gd name="T100" fmla="*/ 111 w 221"/>
                <a:gd name="T101" fmla="*/ 19 h 337"/>
                <a:gd name="T102" fmla="*/ 106 w 221"/>
                <a:gd name="T103" fmla="*/ 22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7" name="AutoShape 122"/>
            <p:cNvSpPr>
              <a:spLocks/>
            </p:cNvSpPr>
            <p:nvPr/>
          </p:nvSpPr>
          <p:spPr bwMode="gray">
            <a:xfrm>
              <a:off x="4007355" y="1525605"/>
              <a:ext cx="406908" cy="548229"/>
            </a:xfrm>
            <a:custGeom>
              <a:avLst/>
              <a:gdLst>
                <a:gd name="T0" fmla="*/ 21 w 357"/>
                <a:gd name="T1" fmla="*/ 45 h 488"/>
                <a:gd name="T2" fmla="*/ 21 w 357"/>
                <a:gd name="T3" fmla="*/ 39 h 488"/>
                <a:gd name="T4" fmla="*/ 32 w 357"/>
                <a:gd name="T5" fmla="*/ 39 h 488"/>
                <a:gd name="T6" fmla="*/ 31 w 357"/>
                <a:gd name="T7" fmla="*/ 27 h 488"/>
                <a:gd name="T8" fmla="*/ 31 w 357"/>
                <a:gd name="T9" fmla="*/ 14 h 488"/>
                <a:gd name="T10" fmla="*/ 39 w 357"/>
                <a:gd name="T11" fmla="*/ 14 h 488"/>
                <a:gd name="T12" fmla="*/ 47 w 357"/>
                <a:gd name="T13" fmla="*/ 14 h 488"/>
                <a:gd name="T14" fmla="*/ 56 w 357"/>
                <a:gd name="T15" fmla="*/ 14 h 488"/>
                <a:gd name="T16" fmla="*/ 64 w 357"/>
                <a:gd name="T17" fmla="*/ 14 h 488"/>
                <a:gd name="T18" fmla="*/ 73 w 357"/>
                <a:gd name="T19" fmla="*/ 14 h 488"/>
                <a:gd name="T20" fmla="*/ 81 w 357"/>
                <a:gd name="T21" fmla="*/ 14 h 488"/>
                <a:gd name="T22" fmla="*/ 89 w 357"/>
                <a:gd name="T23" fmla="*/ 14 h 488"/>
                <a:gd name="T24" fmla="*/ 98 w 357"/>
                <a:gd name="T25" fmla="*/ 14 h 488"/>
                <a:gd name="T26" fmla="*/ 99 w 357"/>
                <a:gd name="T27" fmla="*/ 11 h 488"/>
                <a:gd name="T28" fmla="*/ 100 w 357"/>
                <a:gd name="T29" fmla="*/ 14 h 488"/>
                <a:gd name="T30" fmla="*/ 113 w 357"/>
                <a:gd name="T31" fmla="*/ 16 h 488"/>
                <a:gd name="T32" fmla="*/ 127 w 357"/>
                <a:gd name="T33" fmla="*/ 17 h 488"/>
                <a:gd name="T34" fmla="*/ 129 w 357"/>
                <a:gd name="T35" fmla="*/ 12 h 488"/>
                <a:gd name="T36" fmla="*/ 134 w 357"/>
                <a:gd name="T37" fmla="*/ 11 h 488"/>
                <a:gd name="T38" fmla="*/ 137 w 357"/>
                <a:gd name="T39" fmla="*/ 3 h 488"/>
                <a:gd name="T40" fmla="*/ 140 w 357"/>
                <a:gd name="T41" fmla="*/ 5 h 488"/>
                <a:gd name="T42" fmla="*/ 144 w 357"/>
                <a:gd name="T43" fmla="*/ 0 h 488"/>
                <a:gd name="T44" fmla="*/ 151 w 357"/>
                <a:gd name="T45" fmla="*/ 8 h 488"/>
                <a:gd name="T46" fmla="*/ 158 w 357"/>
                <a:gd name="T47" fmla="*/ 16 h 488"/>
                <a:gd name="T48" fmla="*/ 162 w 357"/>
                <a:gd name="T49" fmla="*/ 25 h 488"/>
                <a:gd name="T50" fmla="*/ 164 w 357"/>
                <a:gd name="T51" fmla="*/ 40 h 488"/>
                <a:gd name="T52" fmla="*/ 168 w 357"/>
                <a:gd name="T53" fmla="*/ 54 h 488"/>
                <a:gd name="T54" fmla="*/ 178 w 357"/>
                <a:gd name="T55" fmla="*/ 65 h 488"/>
                <a:gd name="T56" fmla="*/ 171 w 357"/>
                <a:gd name="T57" fmla="*/ 71 h 488"/>
                <a:gd name="T58" fmla="*/ 164 w 357"/>
                <a:gd name="T59" fmla="*/ 76 h 488"/>
                <a:gd name="T60" fmla="*/ 160 w 357"/>
                <a:gd name="T61" fmla="*/ 92 h 488"/>
                <a:gd name="T62" fmla="*/ 159 w 357"/>
                <a:gd name="T63" fmla="*/ 109 h 488"/>
                <a:gd name="T64" fmla="*/ 157 w 357"/>
                <a:gd name="T65" fmla="*/ 118 h 488"/>
                <a:gd name="T66" fmla="*/ 146 w 357"/>
                <a:gd name="T67" fmla="*/ 138 h 488"/>
                <a:gd name="T68" fmla="*/ 144 w 357"/>
                <a:gd name="T69" fmla="*/ 152 h 488"/>
                <a:gd name="T70" fmla="*/ 138 w 357"/>
                <a:gd name="T71" fmla="*/ 153 h 488"/>
                <a:gd name="T72" fmla="*/ 137 w 357"/>
                <a:gd name="T73" fmla="*/ 167 h 488"/>
                <a:gd name="T74" fmla="*/ 135 w 357"/>
                <a:gd name="T75" fmla="*/ 180 h 488"/>
                <a:gd name="T76" fmla="*/ 127 w 357"/>
                <a:gd name="T77" fmla="*/ 182 h 488"/>
                <a:gd name="T78" fmla="*/ 124 w 357"/>
                <a:gd name="T79" fmla="*/ 188 h 488"/>
                <a:gd name="T80" fmla="*/ 127 w 357"/>
                <a:gd name="T81" fmla="*/ 191 h 488"/>
                <a:gd name="T82" fmla="*/ 138 w 357"/>
                <a:gd name="T83" fmla="*/ 201 h 488"/>
                <a:gd name="T84" fmla="*/ 142 w 357"/>
                <a:gd name="T85" fmla="*/ 209 h 488"/>
                <a:gd name="T86" fmla="*/ 146 w 357"/>
                <a:gd name="T87" fmla="*/ 217 h 488"/>
                <a:gd name="T88" fmla="*/ 153 w 357"/>
                <a:gd name="T89" fmla="*/ 221 h 488"/>
                <a:gd name="T90" fmla="*/ 156 w 357"/>
                <a:gd name="T91" fmla="*/ 230 h 488"/>
                <a:gd name="T92" fmla="*/ 148 w 357"/>
                <a:gd name="T93" fmla="*/ 230 h 488"/>
                <a:gd name="T94" fmla="*/ 139 w 357"/>
                <a:gd name="T95" fmla="*/ 230 h 488"/>
                <a:gd name="T96" fmla="*/ 135 w 357"/>
                <a:gd name="T97" fmla="*/ 235 h 488"/>
                <a:gd name="T98" fmla="*/ 130 w 357"/>
                <a:gd name="T99" fmla="*/ 240 h 488"/>
                <a:gd name="T100" fmla="*/ 117 w 357"/>
                <a:gd name="T101" fmla="*/ 240 h 488"/>
                <a:gd name="T102" fmla="*/ 112 w 357"/>
                <a:gd name="T103" fmla="*/ 243 h 488"/>
                <a:gd name="T104" fmla="*/ 110 w 357"/>
                <a:gd name="T105" fmla="*/ 241 h 488"/>
                <a:gd name="T106" fmla="*/ 101 w 357"/>
                <a:gd name="T107" fmla="*/ 242 h 488"/>
                <a:gd name="T108" fmla="*/ 101 w 357"/>
                <a:gd name="T109" fmla="*/ 244 h 488"/>
                <a:gd name="T110" fmla="*/ 93 w 357"/>
                <a:gd name="T111" fmla="*/ 237 h 488"/>
                <a:gd name="T112" fmla="*/ 85 w 357"/>
                <a:gd name="T113" fmla="*/ 229 h 488"/>
                <a:gd name="T114" fmla="*/ 81 w 357"/>
                <a:gd name="T115" fmla="*/ 232 h 488"/>
                <a:gd name="T116" fmla="*/ 74 w 357"/>
                <a:gd name="T117" fmla="*/ 233 h 488"/>
                <a:gd name="T118" fmla="*/ 66 w 357"/>
                <a:gd name="T119" fmla="*/ 228 h 488"/>
                <a:gd name="T120" fmla="*/ 63 w 357"/>
                <a:gd name="T121" fmla="*/ 225 h 488"/>
                <a:gd name="T122" fmla="*/ 61 w 357"/>
                <a:gd name="T123" fmla="*/ 221 h 488"/>
                <a:gd name="T124" fmla="*/ 55 w 357"/>
                <a:gd name="T125" fmla="*/ 213 h 488"/>
                <a:gd name="T126" fmla="*/ 51 w 357"/>
                <a:gd name="T127" fmla="*/ 206 h 48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488"/>
                <a:gd name="T194" fmla="*/ 357 w 357"/>
                <a:gd name="T195" fmla="*/ 488 h 48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8" name="AutoShape 123"/>
            <p:cNvSpPr>
              <a:spLocks/>
            </p:cNvSpPr>
            <p:nvPr/>
          </p:nvSpPr>
          <p:spPr bwMode="gray">
            <a:xfrm>
              <a:off x="4192520" y="2235606"/>
              <a:ext cx="43434" cy="58418"/>
            </a:xfrm>
            <a:custGeom>
              <a:avLst/>
              <a:gdLst>
                <a:gd name="T0" fmla="*/ 16 w 40"/>
                <a:gd name="T1" fmla="*/ 7 h 52"/>
                <a:gd name="T2" fmla="*/ 16 w 40"/>
                <a:gd name="T3" fmla="*/ 1 h 52"/>
                <a:gd name="T4" fmla="*/ 10 w 40"/>
                <a:gd name="T5" fmla="*/ 0 h 52"/>
                <a:gd name="T6" fmla="*/ 9 w 40"/>
                <a:gd name="T7" fmla="*/ 4 h 52"/>
                <a:gd name="T8" fmla="*/ 0 w 40"/>
                <a:gd name="T9" fmla="*/ 5 h 52"/>
                <a:gd name="T10" fmla="*/ 0 w 40"/>
                <a:gd name="T11" fmla="*/ 5 h 52"/>
                <a:gd name="T12" fmla="*/ 0 w 40"/>
                <a:gd name="T13" fmla="*/ 6 h 52"/>
                <a:gd name="T14" fmla="*/ 2 w 40"/>
                <a:gd name="T15" fmla="*/ 16 h 52"/>
                <a:gd name="T16" fmla="*/ 4 w 40"/>
                <a:gd name="T17" fmla="*/ 26 h 52"/>
                <a:gd name="T18" fmla="*/ 6 w 40"/>
                <a:gd name="T19" fmla="*/ 26 h 52"/>
                <a:gd name="T20" fmla="*/ 13 w 40"/>
                <a:gd name="T21" fmla="*/ 19 h 52"/>
                <a:gd name="T22" fmla="*/ 19 w 40"/>
                <a:gd name="T23" fmla="*/ 11 h 52"/>
                <a:gd name="T24" fmla="*/ 16 w 40"/>
                <a:gd name="T25" fmla="*/ 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49" name="AutoShape 124"/>
            <p:cNvSpPr>
              <a:spLocks/>
            </p:cNvSpPr>
            <p:nvPr/>
          </p:nvSpPr>
          <p:spPr bwMode="gray">
            <a:xfrm>
              <a:off x="3744465" y="2071587"/>
              <a:ext cx="187452" cy="238165"/>
            </a:xfrm>
            <a:custGeom>
              <a:avLst/>
              <a:gdLst>
                <a:gd name="T0" fmla="*/ 15 w 163"/>
                <a:gd name="T1" fmla="*/ 74 h 214"/>
                <a:gd name="T2" fmla="*/ 5 w 163"/>
                <a:gd name="T3" fmla="*/ 75 h 214"/>
                <a:gd name="T4" fmla="*/ 5 w 163"/>
                <a:gd name="T5" fmla="*/ 79 h 214"/>
                <a:gd name="T6" fmla="*/ 7 w 163"/>
                <a:gd name="T7" fmla="*/ 82 h 214"/>
                <a:gd name="T8" fmla="*/ 9 w 163"/>
                <a:gd name="T9" fmla="*/ 87 h 214"/>
                <a:gd name="T10" fmla="*/ 6 w 163"/>
                <a:gd name="T11" fmla="*/ 89 h 214"/>
                <a:gd name="T12" fmla="*/ 4 w 163"/>
                <a:gd name="T13" fmla="*/ 88 h 214"/>
                <a:gd name="T14" fmla="*/ 0 w 163"/>
                <a:gd name="T15" fmla="*/ 93 h 214"/>
                <a:gd name="T16" fmla="*/ 10 w 163"/>
                <a:gd name="T17" fmla="*/ 106 h 214"/>
                <a:gd name="T18" fmla="*/ 17 w 163"/>
                <a:gd name="T19" fmla="*/ 100 h 214"/>
                <a:gd name="T20" fmla="*/ 21 w 163"/>
                <a:gd name="T21" fmla="*/ 101 h 214"/>
                <a:gd name="T22" fmla="*/ 27 w 163"/>
                <a:gd name="T23" fmla="*/ 103 h 214"/>
                <a:gd name="T24" fmla="*/ 30 w 163"/>
                <a:gd name="T25" fmla="*/ 100 h 214"/>
                <a:gd name="T26" fmla="*/ 36 w 163"/>
                <a:gd name="T27" fmla="*/ 99 h 214"/>
                <a:gd name="T28" fmla="*/ 37 w 163"/>
                <a:gd name="T29" fmla="*/ 104 h 214"/>
                <a:gd name="T30" fmla="*/ 46 w 163"/>
                <a:gd name="T31" fmla="*/ 96 h 214"/>
                <a:gd name="T32" fmla="*/ 54 w 163"/>
                <a:gd name="T33" fmla="*/ 88 h 214"/>
                <a:gd name="T34" fmla="*/ 55 w 163"/>
                <a:gd name="T35" fmla="*/ 79 h 214"/>
                <a:gd name="T36" fmla="*/ 57 w 163"/>
                <a:gd name="T37" fmla="*/ 69 h 214"/>
                <a:gd name="T38" fmla="*/ 65 w 163"/>
                <a:gd name="T39" fmla="*/ 59 h 214"/>
                <a:gd name="T40" fmla="*/ 72 w 163"/>
                <a:gd name="T41" fmla="*/ 49 h 214"/>
                <a:gd name="T42" fmla="*/ 74 w 163"/>
                <a:gd name="T43" fmla="*/ 39 h 214"/>
                <a:gd name="T44" fmla="*/ 76 w 163"/>
                <a:gd name="T45" fmla="*/ 30 h 214"/>
                <a:gd name="T46" fmla="*/ 77 w 163"/>
                <a:gd name="T47" fmla="*/ 21 h 214"/>
                <a:gd name="T48" fmla="*/ 79 w 163"/>
                <a:gd name="T49" fmla="*/ 12 h 214"/>
                <a:gd name="T50" fmla="*/ 82 w 163"/>
                <a:gd name="T51" fmla="*/ 1 h 214"/>
                <a:gd name="T52" fmla="*/ 73 w 163"/>
                <a:gd name="T53" fmla="*/ 0 h 214"/>
                <a:gd name="T54" fmla="*/ 65 w 163"/>
                <a:gd name="T55" fmla="*/ 0 h 214"/>
                <a:gd name="T56" fmla="*/ 59 w 163"/>
                <a:gd name="T57" fmla="*/ 3 h 214"/>
                <a:gd name="T58" fmla="*/ 55 w 163"/>
                <a:gd name="T59" fmla="*/ 17 h 214"/>
                <a:gd name="T60" fmla="*/ 53 w 163"/>
                <a:gd name="T61" fmla="*/ 22 h 214"/>
                <a:gd name="T62" fmla="*/ 44 w 163"/>
                <a:gd name="T63" fmla="*/ 20 h 214"/>
                <a:gd name="T64" fmla="*/ 34 w 163"/>
                <a:gd name="T65" fmla="*/ 18 h 214"/>
                <a:gd name="T66" fmla="*/ 24 w 163"/>
                <a:gd name="T67" fmla="*/ 17 h 214"/>
                <a:gd name="T68" fmla="*/ 22 w 163"/>
                <a:gd name="T69" fmla="*/ 29 h 214"/>
                <a:gd name="T70" fmla="*/ 34 w 163"/>
                <a:gd name="T71" fmla="*/ 28 h 214"/>
                <a:gd name="T72" fmla="*/ 36 w 163"/>
                <a:gd name="T73" fmla="*/ 36 h 214"/>
                <a:gd name="T74" fmla="*/ 30 w 163"/>
                <a:gd name="T75" fmla="*/ 44 h 214"/>
                <a:gd name="T76" fmla="*/ 37 w 163"/>
                <a:gd name="T77" fmla="*/ 54 h 214"/>
                <a:gd name="T78" fmla="*/ 34 w 163"/>
                <a:gd name="T79" fmla="*/ 71 h 214"/>
                <a:gd name="T80" fmla="*/ 30 w 163"/>
                <a:gd name="T81" fmla="*/ 74 h 214"/>
                <a:gd name="T82" fmla="*/ 28 w 163"/>
                <a:gd name="T83" fmla="*/ 71 h 214"/>
                <a:gd name="T84" fmla="*/ 22 w 163"/>
                <a:gd name="T85" fmla="*/ 73 h 214"/>
                <a:gd name="T86" fmla="*/ 16 w 163"/>
                <a:gd name="T87" fmla="*/ 67 h 214"/>
                <a:gd name="T88" fmla="*/ 15 w 163"/>
                <a:gd name="T89" fmla="*/ 74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0" name="AutoShape 125"/>
            <p:cNvSpPr>
              <a:spLocks/>
            </p:cNvSpPr>
            <p:nvPr/>
          </p:nvSpPr>
          <p:spPr bwMode="gray">
            <a:xfrm>
              <a:off x="4313678" y="2042378"/>
              <a:ext cx="201168" cy="258387"/>
            </a:xfrm>
            <a:custGeom>
              <a:avLst/>
              <a:gdLst>
                <a:gd name="T0" fmla="*/ 41 w 175"/>
                <a:gd name="T1" fmla="*/ 94 h 230"/>
                <a:gd name="T2" fmla="*/ 31 w 175"/>
                <a:gd name="T3" fmla="*/ 88 h 230"/>
                <a:gd name="T4" fmla="*/ 21 w 175"/>
                <a:gd name="T5" fmla="*/ 82 h 230"/>
                <a:gd name="T6" fmla="*/ 10 w 175"/>
                <a:gd name="T7" fmla="*/ 76 h 230"/>
                <a:gd name="T8" fmla="*/ 1 w 175"/>
                <a:gd name="T9" fmla="*/ 70 h 230"/>
                <a:gd name="T10" fmla="*/ 0 w 175"/>
                <a:gd name="T11" fmla="*/ 56 h 230"/>
                <a:gd name="T12" fmla="*/ 8 w 175"/>
                <a:gd name="T13" fmla="*/ 43 h 230"/>
                <a:gd name="T14" fmla="*/ 12 w 175"/>
                <a:gd name="T15" fmla="*/ 34 h 230"/>
                <a:gd name="T16" fmla="*/ 9 w 175"/>
                <a:gd name="T17" fmla="*/ 24 h 230"/>
                <a:gd name="T18" fmla="*/ 6 w 175"/>
                <a:gd name="T19" fmla="*/ 14 h 230"/>
                <a:gd name="T20" fmla="*/ 1 w 175"/>
                <a:gd name="T21" fmla="*/ 5 h 230"/>
                <a:gd name="T22" fmla="*/ 6 w 175"/>
                <a:gd name="T23" fmla="*/ 0 h 230"/>
                <a:gd name="T24" fmla="*/ 14 w 175"/>
                <a:gd name="T25" fmla="*/ 0 h 230"/>
                <a:gd name="T26" fmla="*/ 22 w 175"/>
                <a:gd name="T27" fmla="*/ 0 h 230"/>
                <a:gd name="T28" fmla="*/ 32 w 175"/>
                <a:gd name="T29" fmla="*/ 1 h 230"/>
                <a:gd name="T30" fmla="*/ 45 w 175"/>
                <a:gd name="T31" fmla="*/ 11 h 230"/>
                <a:gd name="T32" fmla="*/ 60 w 175"/>
                <a:gd name="T33" fmla="*/ 14 h 230"/>
                <a:gd name="T34" fmla="*/ 66 w 175"/>
                <a:gd name="T35" fmla="*/ 9 h 230"/>
                <a:gd name="T36" fmla="*/ 77 w 175"/>
                <a:gd name="T37" fmla="*/ 6 h 230"/>
                <a:gd name="T38" fmla="*/ 88 w 175"/>
                <a:gd name="T39" fmla="*/ 8 h 230"/>
                <a:gd name="T40" fmla="*/ 83 w 175"/>
                <a:gd name="T41" fmla="*/ 15 h 230"/>
                <a:gd name="T42" fmla="*/ 78 w 175"/>
                <a:gd name="T43" fmla="*/ 22 h 230"/>
                <a:gd name="T44" fmla="*/ 78 w 175"/>
                <a:gd name="T45" fmla="*/ 34 h 230"/>
                <a:gd name="T46" fmla="*/ 78 w 175"/>
                <a:gd name="T47" fmla="*/ 45 h 230"/>
                <a:gd name="T48" fmla="*/ 78 w 175"/>
                <a:gd name="T49" fmla="*/ 57 h 230"/>
                <a:gd name="T50" fmla="*/ 78 w 175"/>
                <a:gd name="T51" fmla="*/ 68 h 230"/>
                <a:gd name="T52" fmla="*/ 84 w 175"/>
                <a:gd name="T53" fmla="*/ 78 h 230"/>
                <a:gd name="T54" fmla="*/ 78 w 175"/>
                <a:gd name="T55" fmla="*/ 81 h 230"/>
                <a:gd name="T56" fmla="*/ 73 w 175"/>
                <a:gd name="T57" fmla="*/ 89 h 230"/>
                <a:gd name="T58" fmla="*/ 69 w 175"/>
                <a:gd name="T59" fmla="*/ 93 h 230"/>
                <a:gd name="T60" fmla="*/ 64 w 175"/>
                <a:gd name="T61" fmla="*/ 104 h 230"/>
                <a:gd name="T62" fmla="*/ 59 w 175"/>
                <a:gd name="T63" fmla="*/ 114 h 230"/>
                <a:gd name="T64" fmla="*/ 58 w 175"/>
                <a:gd name="T65" fmla="*/ 115 h 230"/>
                <a:gd name="T66" fmla="*/ 50 w 175"/>
                <a:gd name="T67" fmla="*/ 107 h 230"/>
                <a:gd name="T68" fmla="*/ 42 w 175"/>
                <a:gd name="T69" fmla="*/ 99 h 230"/>
                <a:gd name="T70" fmla="*/ 41 w 175"/>
                <a:gd name="T71" fmla="*/ 9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1" name="AutoShape 128"/>
            <p:cNvSpPr>
              <a:spLocks/>
            </p:cNvSpPr>
            <p:nvPr/>
          </p:nvSpPr>
          <p:spPr bwMode="gray">
            <a:xfrm>
              <a:off x="7797539" y="2116524"/>
              <a:ext cx="2286" cy="6741"/>
            </a:xfrm>
            <a:custGeom>
              <a:avLst/>
              <a:gdLst>
                <a:gd name="T0" fmla="*/ 1 w 1"/>
                <a:gd name="T1" fmla="*/ 3 h 6"/>
                <a:gd name="T2" fmla="*/ 1 w 1"/>
                <a:gd name="T3" fmla="*/ 2 h 6"/>
                <a:gd name="T4" fmla="*/ 0 w 1"/>
                <a:gd name="T5" fmla="*/ 0 h 6"/>
                <a:gd name="T6" fmla="*/ 0 w 1"/>
                <a:gd name="T7" fmla="*/ 1 h 6"/>
                <a:gd name="T8" fmla="*/ 1 w 1"/>
                <a:gd name="T9" fmla="*/ 2 h 6"/>
                <a:gd name="T10" fmla="*/ 1 w 1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2" name="AutoShape 130"/>
            <p:cNvSpPr>
              <a:spLocks/>
            </p:cNvSpPr>
            <p:nvPr/>
          </p:nvSpPr>
          <p:spPr bwMode="gray">
            <a:xfrm>
              <a:off x="7806683" y="2116524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3" name="AutoShape 131"/>
            <p:cNvSpPr>
              <a:spLocks/>
            </p:cNvSpPr>
            <p:nvPr/>
          </p:nvSpPr>
          <p:spPr bwMode="gray">
            <a:xfrm>
              <a:off x="7797539" y="2125511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4" name="AutoShape 132"/>
            <p:cNvSpPr>
              <a:spLocks/>
            </p:cNvSpPr>
            <p:nvPr/>
          </p:nvSpPr>
          <p:spPr bwMode="gray">
            <a:xfrm>
              <a:off x="3534153" y="1788485"/>
              <a:ext cx="294894" cy="260633"/>
            </a:xfrm>
            <a:custGeom>
              <a:avLst/>
              <a:gdLst>
                <a:gd name="T0" fmla="*/ 86 w 259"/>
                <a:gd name="T1" fmla="*/ 83 h 233"/>
                <a:gd name="T2" fmla="*/ 77 w 259"/>
                <a:gd name="T3" fmla="*/ 86 h 233"/>
                <a:gd name="T4" fmla="*/ 72 w 259"/>
                <a:gd name="T5" fmla="*/ 93 h 233"/>
                <a:gd name="T6" fmla="*/ 67 w 259"/>
                <a:gd name="T7" fmla="*/ 100 h 233"/>
                <a:gd name="T8" fmla="*/ 64 w 259"/>
                <a:gd name="T9" fmla="*/ 110 h 233"/>
                <a:gd name="T10" fmla="*/ 60 w 259"/>
                <a:gd name="T11" fmla="*/ 110 h 233"/>
                <a:gd name="T12" fmla="*/ 60 w 259"/>
                <a:gd name="T13" fmla="*/ 114 h 233"/>
                <a:gd name="T14" fmla="*/ 50 w 259"/>
                <a:gd name="T15" fmla="*/ 114 h 233"/>
                <a:gd name="T16" fmla="*/ 48 w 259"/>
                <a:gd name="T17" fmla="*/ 113 h 233"/>
                <a:gd name="T18" fmla="*/ 47 w 259"/>
                <a:gd name="T19" fmla="*/ 113 h 233"/>
                <a:gd name="T20" fmla="*/ 45 w 259"/>
                <a:gd name="T21" fmla="*/ 115 h 233"/>
                <a:gd name="T22" fmla="*/ 44 w 259"/>
                <a:gd name="T23" fmla="*/ 111 h 233"/>
                <a:gd name="T24" fmla="*/ 44 w 259"/>
                <a:gd name="T25" fmla="*/ 116 h 233"/>
                <a:gd name="T26" fmla="*/ 43 w 259"/>
                <a:gd name="T27" fmla="*/ 114 h 233"/>
                <a:gd name="T28" fmla="*/ 42 w 259"/>
                <a:gd name="T29" fmla="*/ 115 h 233"/>
                <a:gd name="T30" fmla="*/ 38 w 259"/>
                <a:gd name="T31" fmla="*/ 115 h 233"/>
                <a:gd name="T32" fmla="*/ 34 w 259"/>
                <a:gd name="T33" fmla="*/ 116 h 233"/>
                <a:gd name="T34" fmla="*/ 29 w 259"/>
                <a:gd name="T35" fmla="*/ 104 h 233"/>
                <a:gd name="T36" fmla="*/ 30 w 259"/>
                <a:gd name="T37" fmla="*/ 103 h 233"/>
                <a:gd name="T38" fmla="*/ 28 w 259"/>
                <a:gd name="T39" fmla="*/ 101 h 233"/>
                <a:gd name="T40" fmla="*/ 29 w 259"/>
                <a:gd name="T41" fmla="*/ 101 h 233"/>
                <a:gd name="T42" fmla="*/ 26 w 259"/>
                <a:gd name="T43" fmla="*/ 98 h 233"/>
                <a:gd name="T44" fmla="*/ 14 w 259"/>
                <a:gd name="T45" fmla="*/ 90 h 233"/>
                <a:gd name="T46" fmla="*/ 8 w 259"/>
                <a:gd name="T47" fmla="*/ 90 h 233"/>
                <a:gd name="T48" fmla="*/ 11 w 259"/>
                <a:gd name="T49" fmla="*/ 88 h 233"/>
                <a:gd name="T50" fmla="*/ 0 w 259"/>
                <a:gd name="T51" fmla="*/ 91 h 233"/>
                <a:gd name="T52" fmla="*/ 0 w 259"/>
                <a:gd name="T53" fmla="*/ 74 h 233"/>
                <a:gd name="T54" fmla="*/ 2 w 259"/>
                <a:gd name="T55" fmla="*/ 57 h 233"/>
                <a:gd name="T56" fmla="*/ 9 w 259"/>
                <a:gd name="T57" fmla="*/ 44 h 233"/>
                <a:gd name="T58" fmla="*/ 11 w 259"/>
                <a:gd name="T59" fmla="*/ 32 h 233"/>
                <a:gd name="T60" fmla="*/ 9 w 259"/>
                <a:gd name="T61" fmla="*/ 26 h 233"/>
                <a:gd name="T62" fmla="*/ 9 w 259"/>
                <a:gd name="T63" fmla="*/ 25 h 233"/>
                <a:gd name="T64" fmla="*/ 9 w 259"/>
                <a:gd name="T65" fmla="*/ 20 h 233"/>
                <a:gd name="T66" fmla="*/ 13 w 259"/>
                <a:gd name="T67" fmla="*/ 12 h 233"/>
                <a:gd name="T68" fmla="*/ 15 w 259"/>
                <a:gd name="T69" fmla="*/ 3 h 233"/>
                <a:gd name="T70" fmla="*/ 26 w 259"/>
                <a:gd name="T71" fmla="*/ 0 h 233"/>
                <a:gd name="T72" fmla="*/ 36 w 259"/>
                <a:gd name="T73" fmla="*/ 0 h 233"/>
                <a:gd name="T74" fmla="*/ 44 w 259"/>
                <a:gd name="T75" fmla="*/ 8 h 233"/>
                <a:gd name="T76" fmla="*/ 55 w 259"/>
                <a:gd name="T77" fmla="*/ 5 h 233"/>
                <a:gd name="T78" fmla="*/ 63 w 259"/>
                <a:gd name="T79" fmla="*/ 8 h 233"/>
                <a:gd name="T80" fmla="*/ 71 w 259"/>
                <a:gd name="T81" fmla="*/ 11 h 233"/>
                <a:gd name="T82" fmla="*/ 84 w 259"/>
                <a:gd name="T83" fmla="*/ 5 h 233"/>
                <a:gd name="T84" fmla="*/ 95 w 259"/>
                <a:gd name="T85" fmla="*/ 6 h 233"/>
                <a:gd name="T86" fmla="*/ 106 w 259"/>
                <a:gd name="T87" fmla="*/ 7 h 233"/>
                <a:gd name="T88" fmla="*/ 118 w 259"/>
                <a:gd name="T89" fmla="*/ 0 h 233"/>
                <a:gd name="T90" fmla="*/ 123 w 259"/>
                <a:gd name="T91" fmla="*/ 8 h 233"/>
                <a:gd name="T92" fmla="*/ 125 w 259"/>
                <a:gd name="T93" fmla="*/ 17 h 233"/>
                <a:gd name="T94" fmla="*/ 129 w 259"/>
                <a:gd name="T95" fmla="*/ 21 h 233"/>
                <a:gd name="T96" fmla="*/ 127 w 259"/>
                <a:gd name="T97" fmla="*/ 29 h 233"/>
                <a:gd name="T98" fmla="*/ 119 w 259"/>
                <a:gd name="T99" fmla="*/ 36 h 233"/>
                <a:gd name="T100" fmla="*/ 115 w 259"/>
                <a:gd name="T101" fmla="*/ 44 h 233"/>
                <a:gd name="T102" fmla="*/ 111 w 259"/>
                <a:gd name="T103" fmla="*/ 53 h 233"/>
                <a:gd name="T104" fmla="*/ 107 w 259"/>
                <a:gd name="T105" fmla="*/ 63 h 233"/>
                <a:gd name="T106" fmla="*/ 103 w 259"/>
                <a:gd name="T107" fmla="*/ 69 h 233"/>
                <a:gd name="T108" fmla="*/ 99 w 259"/>
                <a:gd name="T109" fmla="*/ 81 h 233"/>
                <a:gd name="T110" fmla="*/ 92 w 259"/>
                <a:gd name="T111" fmla="*/ 90 h 233"/>
                <a:gd name="T112" fmla="*/ 86 w 259"/>
                <a:gd name="T113" fmla="*/ 83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5" name="AutoShape 133"/>
            <p:cNvSpPr>
              <a:spLocks/>
            </p:cNvSpPr>
            <p:nvPr/>
          </p:nvSpPr>
          <p:spPr bwMode="gray">
            <a:xfrm>
              <a:off x="3486147" y="1826681"/>
              <a:ext cx="70866" cy="170760"/>
            </a:xfrm>
            <a:custGeom>
              <a:avLst/>
              <a:gdLst>
                <a:gd name="T0" fmla="*/ 2 w 64"/>
                <a:gd name="T1" fmla="*/ 16 h 151"/>
                <a:gd name="T2" fmla="*/ 1 w 64"/>
                <a:gd name="T3" fmla="*/ 16 h 151"/>
                <a:gd name="T4" fmla="*/ 0 w 64"/>
                <a:gd name="T5" fmla="*/ 22 h 151"/>
                <a:gd name="T6" fmla="*/ 6 w 64"/>
                <a:gd name="T7" fmla="*/ 29 h 151"/>
                <a:gd name="T8" fmla="*/ 7 w 64"/>
                <a:gd name="T9" fmla="*/ 39 h 151"/>
                <a:gd name="T10" fmla="*/ 8 w 64"/>
                <a:gd name="T11" fmla="*/ 48 h 151"/>
                <a:gd name="T12" fmla="*/ 8 w 64"/>
                <a:gd name="T13" fmla="*/ 57 h 151"/>
                <a:gd name="T14" fmla="*/ 8 w 64"/>
                <a:gd name="T15" fmla="*/ 67 h 151"/>
                <a:gd name="T16" fmla="*/ 9 w 64"/>
                <a:gd name="T17" fmla="*/ 76 h 151"/>
                <a:gd name="T18" fmla="*/ 20 w 64"/>
                <a:gd name="T19" fmla="*/ 74 h 151"/>
                <a:gd name="T20" fmla="*/ 21 w 64"/>
                <a:gd name="T21" fmla="*/ 57 h 151"/>
                <a:gd name="T22" fmla="*/ 22 w 64"/>
                <a:gd name="T23" fmla="*/ 40 h 151"/>
                <a:gd name="T24" fmla="*/ 30 w 64"/>
                <a:gd name="T25" fmla="*/ 27 h 151"/>
                <a:gd name="T26" fmla="*/ 31 w 64"/>
                <a:gd name="T27" fmla="*/ 15 h 151"/>
                <a:gd name="T28" fmla="*/ 29 w 64"/>
                <a:gd name="T29" fmla="*/ 9 h 151"/>
                <a:gd name="T30" fmla="*/ 29 w 64"/>
                <a:gd name="T31" fmla="*/ 8 h 151"/>
                <a:gd name="T32" fmla="*/ 20 w 64"/>
                <a:gd name="T33" fmla="*/ 0 h 151"/>
                <a:gd name="T34" fmla="*/ 17 w 64"/>
                <a:gd name="T35" fmla="*/ 4 h 151"/>
                <a:gd name="T36" fmla="*/ 17 w 64"/>
                <a:gd name="T37" fmla="*/ 6 h 151"/>
                <a:gd name="T38" fmla="*/ 17 w 64"/>
                <a:gd name="T39" fmla="*/ 6 h 151"/>
                <a:gd name="T40" fmla="*/ 16 w 64"/>
                <a:gd name="T41" fmla="*/ 7 h 151"/>
                <a:gd name="T42" fmla="*/ 8 w 64"/>
                <a:gd name="T43" fmla="*/ 12 h 151"/>
                <a:gd name="T44" fmla="*/ 2 w 64"/>
                <a:gd name="T45" fmla="*/ 1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6" name="AutoShape 134"/>
            <p:cNvSpPr>
              <a:spLocks/>
            </p:cNvSpPr>
            <p:nvPr/>
          </p:nvSpPr>
          <p:spPr bwMode="gray">
            <a:xfrm>
              <a:off x="3326127" y="1750289"/>
              <a:ext cx="198882" cy="155032"/>
            </a:xfrm>
            <a:custGeom>
              <a:avLst/>
              <a:gdLst>
                <a:gd name="T0" fmla="*/ 71 w 173"/>
                <a:gd name="T1" fmla="*/ 50 h 139"/>
                <a:gd name="T2" fmla="*/ 67 w 173"/>
                <a:gd name="T3" fmla="*/ 50 h 139"/>
                <a:gd name="T4" fmla="*/ 58 w 173"/>
                <a:gd name="T5" fmla="*/ 49 h 139"/>
                <a:gd name="T6" fmla="*/ 55 w 173"/>
                <a:gd name="T7" fmla="*/ 49 h 139"/>
                <a:gd name="T8" fmla="*/ 42 w 173"/>
                <a:gd name="T9" fmla="*/ 50 h 139"/>
                <a:gd name="T10" fmla="*/ 30 w 173"/>
                <a:gd name="T11" fmla="*/ 50 h 139"/>
                <a:gd name="T12" fmla="*/ 30 w 173"/>
                <a:gd name="T13" fmla="*/ 60 h 139"/>
                <a:gd name="T14" fmla="*/ 31 w 173"/>
                <a:gd name="T15" fmla="*/ 69 h 139"/>
                <a:gd name="T16" fmla="*/ 21 w 173"/>
                <a:gd name="T17" fmla="*/ 64 h 139"/>
                <a:gd name="T18" fmla="*/ 11 w 173"/>
                <a:gd name="T19" fmla="*/ 66 h 139"/>
                <a:gd name="T20" fmla="*/ 4 w 173"/>
                <a:gd name="T21" fmla="*/ 60 h 139"/>
                <a:gd name="T22" fmla="*/ 0 w 173"/>
                <a:gd name="T23" fmla="*/ 57 h 139"/>
                <a:gd name="T24" fmla="*/ 3 w 173"/>
                <a:gd name="T25" fmla="*/ 41 h 139"/>
                <a:gd name="T26" fmla="*/ 6 w 173"/>
                <a:gd name="T27" fmla="*/ 38 h 139"/>
                <a:gd name="T28" fmla="*/ 12 w 173"/>
                <a:gd name="T29" fmla="*/ 33 h 139"/>
                <a:gd name="T30" fmla="*/ 15 w 173"/>
                <a:gd name="T31" fmla="*/ 27 h 139"/>
                <a:gd name="T32" fmla="*/ 16 w 173"/>
                <a:gd name="T33" fmla="*/ 21 h 139"/>
                <a:gd name="T34" fmla="*/ 23 w 173"/>
                <a:gd name="T35" fmla="*/ 23 h 139"/>
                <a:gd name="T36" fmla="*/ 25 w 173"/>
                <a:gd name="T37" fmla="*/ 19 h 139"/>
                <a:gd name="T38" fmla="*/ 27 w 173"/>
                <a:gd name="T39" fmla="*/ 18 h 139"/>
                <a:gd name="T40" fmla="*/ 31 w 173"/>
                <a:gd name="T41" fmla="*/ 12 h 139"/>
                <a:gd name="T42" fmla="*/ 37 w 173"/>
                <a:gd name="T43" fmla="*/ 11 h 139"/>
                <a:gd name="T44" fmla="*/ 39 w 173"/>
                <a:gd name="T45" fmla="*/ 6 h 139"/>
                <a:gd name="T46" fmla="*/ 52 w 173"/>
                <a:gd name="T47" fmla="*/ 0 h 139"/>
                <a:gd name="T48" fmla="*/ 63 w 173"/>
                <a:gd name="T49" fmla="*/ 1 h 139"/>
                <a:gd name="T50" fmla="*/ 64 w 173"/>
                <a:gd name="T51" fmla="*/ 12 h 139"/>
                <a:gd name="T52" fmla="*/ 73 w 173"/>
                <a:gd name="T53" fmla="*/ 21 h 139"/>
                <a:gd name="T54" fmla="*/ 71 w 173"/>
                <a:gd name="T55" fmla="*/ 21 h 139"/>
                <a:gd name="T56" fmla="*/ 71 w 173"/>
                <a:gd name="T57" fmla="*/ 25 h 139"/>
                <a:gd name="T58" fmla="*/ 78 w 173"/>
                <a:gd name="T59" fmla="*/ 30 h 139"/>
                <a:gd name="T60" fmla="*/ 81 w 173"/>
                <a:gd name="T61" fmla="*/ 29 h 139"/>
                <a:gd name="T62" fmla="*/ 84 w 173"/>
                <a:gd name="T63" fmla="*/ 33 h 139"/>
                <a:gd name="T64" fmla="*/ 87 w 173"/>
                <a:gd name="T65" fmla="*/ 39 h 139"/>
                <a:gd name="T66" fmla="*/ 87 w 173"/>
                <a:gd name="T67" fmla="*/ 40 h 139"/>
                <a:gd name="T68" fmla="*/ 86 w 173"/>
                <a:gd name="T69" fmla="*/ 40 h 139"/>
                <a:gd name="T70" fmla="*/ 78 w 173"/>
                <a:gd name="T71" fmla="*/ 46 h 139"/>
                <a:gd name="T72" fmla="*/ 71 w 173"/>
                <a:gd name="T73" fmla="*/ 5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7" name="AutoShape 135"/>
            <p:cNvSpPr>
              <a:spLocks/>
            </p:cNvSpPr>
            <p:nvPr/>
          </p:nvSpPr>
          <p:spPr bwMode="gray">
            <a:xfrm>
              <a:off x="3678171" y="1804213"/>
              <a:ext cx="192024" cy="316804"/>
            </a:xfrm>
            <a:custGeom>
              <a:avLst/>
              <a:gdLst>
                <a:gd name="T0" fmla="*/ 78 w 169"/>
                <a:gd name="T1" fmla="*/ 39 h 281"/>
                <a:gd name="T2" fmla="*/ 65 w 169"/>
                <a:gd name="T3" fmla="*/ 39 h 281"/>
                <a:gd name="T4" fmla="*/ 60 w 169"/>
                <a:gd name="T5" fmla="*/ 42 h 281"/>
                <a:gd name="T6" fmla="*/ 69 w 169"/>
                <a:gd name="T7" fmla="*/ 54 h 281"/>
                <a:gd name="T8" fmla="*/ 76 w 169"/>
                <a:gd name="T9" fmla="*/ 69 h 281"/>
                <a:gd name="T10" fmla="*/ 71 w 169"/>
                <a:gd name="T11" fmla="*/ 79 h 281"/>
                <a:gd name="T12" fmla="*/ 65 w 169"/>
                <a:gd name="T13" fmla="*/ 90 h 281"/>
                <a:gd name="T14" fmla="*/ 69 w 169"/>
                <a:gd name="T15" fmla="*/ 106 h 281"/>
                <a:gd name="T16" fmla="*/ 75 w 169"/>
                <a:gd name="T17" fmla="*/ 115 h 281"/>
                <a:gd name="T18" fmla="*/ 81 w 169"/>
                <a:gd name="T19" fmla="*/ 124 h 281"/>
                <a:gd name="T20" fmla="*/ 84 w 169"/>
                <a:gd name="T21" fmla="*/ 135 h 281"/>
                <a:gd name="T22" fmla="*/ 82 w 169"/>
                <a:gd name="T23" fmla="*/ 141 h 281"/>
                <a:gd name="T24" fmla="*/ 73 w 169"/>
                <a:gd name="T25" fmla="*/ 138 h 281"/>
                <a:gd name="T26" fmla="*/ 63 w 169"/>
                <a:gd name="T27" fmla="*/ 136 h 281"/>
                <a:gd name="T28" fmla="*/ 53 w 169"/>
                <a:gd name="T29" fmla="*/ 136 h 281"/>
                <a:gd name="T30" fmla="*/ 42 w 169"/>
                <a:gd name="T31" fmla="*/ 136 h 281"/>
                <a:gd name="T32" fmla="*/ 31 w 169"/>
                <a:gd name="T33" fmla="*/ 136 h 281"/>
                <a:gd name="T34" fmla="*/ 23 w 169"/>
                <a:gd name="T35" fmla="*/ 135 h 281"/>
                <a:gd name="T36" fmla="*/ 14 w 169"/>
                <a:gd name="T37" fmla="*/ 133 h 281"/>
                <a:gd name="T38" fmla="*/ 14 w 169"/>
                <a:gd name="T39" fmla="*/ 121 h 281"/>
                <a:gd name="T40" fmla="*/ 13 w 169"/>
                <a:gd name="T41" fmla="*/ 115 h 281"/>
                <a:gd name="T42" fmla="*/ 12 w 169"/>
                <a:gd name="T43" fmla="*/ 113 h 281"/>
                <a:gd name="T44" fmla="*/ 5 w 169"/>
                <a:gd name="T45" fmla="*/ 112 h 281"/>
                <a:gd name="T46" fmla="*/ 2 w 169"/>
                <a:gd name="T47" fmla="*/ 105 h 281"/>
                <a:gd name="T48" fmla="*/ 0 w 169"/>
                <a:gd name="T49" fmla="*/ 105 h 281"/>
                <a:gd name="T50" fmla="*/ 1 w 169"/>
                <a:gd name="T51" fmla="*/ 103 h 281"/>
                <a:gd name="T52" fmla="*/ 4 w 169"/>
                <a:gd name="T53" fmla="*/ 93 h 281"/>
                <a:gd name="T54" fmla="*/ 9 w 169"/>
                <a:gd name="T55" fmla="*/ 85 h 281"/>
                <a:gd name="T56" fmla="*/ 14 w 169"/>
                <a:gd name="T57" fmla="*/ 78 h 281"/>
                <a:gd name="T58" fmla="*/ 23 w 169"/>
                <a:gd name="T59" fmla="*/ 76 h 281"/>
                <a:gd name="T60" fmla="*/ 29 w 169"/>
                <a:gd name="T61" fmla="*/ 83 h 281"/>
                <a:gd name="T62" fmla="*/ 36 w 169"/>
                <a:gd name="T63" fmla="*/ 73 h 281"/>
                <a:gd name="T64" fmla="*/ 40 w 169"/>
                <a:gd name="T65" fmla="*/ 62 h 281"/>
                <a:gd name="T66" fmla="*/ 44 w 169"/>
                <a:gd name="T67" fmla="*/ 56 h 281"/>
                <a:gd name="T68" fmla="*/ 48 w 169"/>
                <a:gd name="T69" fmla="*/ 46 h 281"/>
                <a:gd name="T70" fmla="*/ 52 w 169"/>
                <a:gd name="T71" fmla="*/ 37 h 281"/>
                <a:gd name="T72" fmla="*/ 56 w 169"/>
                <a:gd name="T73" fmla="*/ 28 h 281"/>
                <a:gd name="T74" fmla="*/ 64 w 169"/>
                <a:gd name="T75" fmla="*/ 21 h 281"/>
                <a:gd name="T76" fmla="*/ 66 w 169"/>
                <a:gd name="T77" fmla="*/ 14 h 281"/>
                <a:gd name="T78" fmla="*/ 62 w 169"/>
                <a:gd name="T79" fmla="*/ 10 h 281"/>
                <a:gd name="T80" fmla="*/ 60 w 169"/>
                <a:gd name="T81" fmla="*/ 0 h 281"/>
                <a:gd name="T82" fmla="*/ 64 w 169"/>
                <a:gd name="T83" fmla="*/ 0 h 281"/>
                <a:gd name="T84" fmla="*/ 69 w 169"/>
                <a:gd name="T85" fmla="*/ 13 h 281"/>
                <a:gd name="T86" fmla="*/ 71 w 169"/>
                <a:gd name="T87" fmla="*/ 27 h 281"/>
                <a:gd name="T88" fmla="*/ 78 w 169"/>
                <a:gd name="T89" fmla="*/ 39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8" name="AutoShape 136"/>
            <p:cNvSpPr>
              <a:spLocks/>
            </p:cNvSpPr>
            <p:nvPr/>
          </p:nvSpPr>
          <p:spPr bwMode="gray">
            <a:xfrm>
              <a:off x="3826761" y="1864877"/>
              <a:ext cx="324612" cy="242659"/>
            </a:xfrm>
            <a:custGeom>
              <a:avLst/>
              <a:gdLst>
                <a:gd name="T0" fmla="*/ 49 w 284"/>
                <a:gd name="T1" fmla="*/ 30 h 216"/>
                <a:gd name="T2" fmla="*/ 48 w 284"/>
                <a:gd name="T3" fmla="*/ 26 h 216"/>
                <a:gd name="T4" fmla="*/ 63 w 284"/>
                <a:gd name="T5" fmla="*/ 23 h 216"/>
                <a:gd name="T6" fmla="*/ 72 w 284"/>
                <a:gd name="T7" fmla="*/ 13 h 216"/>
                <a:gd name="T8" fmla="*/ 80 w 284"/>
                <a:gd name="T9" fmla="*/ 3 h 216"/>
                <a:gd name="T10" fmla="*/ 91 w 284"/>
                <a:gd name="T11" fmla="*/ 0 h 216"/>
                <a:gd name="T12" fmla="*/ 95 w 284"/>
                <a:gd name="T13" fmla="*/ 7 h 216"/>
                <a:gd name="T14" fmla="*/ 100 w 284"/>
                <a:gd name="T15" fmla="*/ 15 h 216"/>
                <a:gd name="T16" fmla="*/ 98 w 284"/>
                <a:gd name="T17" fmla="*/ 27 h 216"/>
                <a:gd name="T18" fmla="*/ 106 w 284"/>
                <a:gd name="T19" fmla="*/ 29 h 216"/>
                <a:gd name="T20" fmla="*/ 108 w 284"/>
                <a:gd name="T21" fmla="*/ 33 h 216"/>
                <a:gd name="T22" fmla="*/ 118 w 284"/>
                <a:gd name="T23" fmla="*/ 40 h 216"/>
                <a:gd name="T24" fmla="*/ 120 w 284"/>
                <a:gd name="T25" fmla="*/ 46 h 216"/>
                <a:gd name="T26" fmla="*/ 130 w 284"/>
                <a:gd name="T27" fmla="*/ 54 h 216"/>
                <a:gd name="T28" fmla="*/ 135 w 284"/>
                <a:gd name="T29" fmla="*/ 61 h 216"/>
                <a:gd name="T30" fmla="*/ 141 w 284"/>
                <a:gd name="T31" fmla="*/ 70 h 216"/>
                <a:gd name="T32" fmla="*/ 142 w 284"/>
                <a:gd name="T33" fmla="*/ 73 h 216"/>
                <a:gd name="T34" fmla="*/ 136 w 284"/>
                <a:gd name="T35" fmla="*/ 72 h 216"/>
                <a:gd name="T36" fmla="*/ 128 w 284"/>
                <a:gd name="T37" fmla="*/ 71 h 216"/>
                <a:gd name="T38" fmla="*/ 119 w 284"/>
                <a:gd name="T39" fmla="*/ 70 h 216"/>
                <a:gd name="T40" fmla="*/ 115 w 284"/>
                <a:gd name="T41" fmla="*/ 74 h 216"/>
                <a:gd name="T42" fmla="*/ 107 w 284"/>
                <a:gd name="T43" fmla="*/ 74 h 216"/>
                <a:gd name="T44" fmla="*/ 96 w 284"/>
                <a:gd name="T45" fmla="*/ 78 h 216"/>
                <a:gd name="T46" fmla="*/ 91 w 284"/>
                <a:gd name="T47" fmla="*/ 77 h 216"/>
                <a:gd name="T48" fmla="*/ 86 w 284"/>
                <a:gd name="T49" fmla="*/ 85 h 216"/>
                <a:gd name="T50" fmla="*/ 75 w 284"/>
                <a:gd name="T51" fmla="*/ 82 h 216"/>
                <a:gd name="T52" fmla="*/ 66 w 284"/>
                <a:gd name="T53" fmla="*/ 79 h 216"/>
                <a:gd name="T54" fmla="*/ 54 w 284"/>
                <a:gd name="T55" fmla="*/ 72 h 216"/>
                <a:gd name="T56" fmla="*/ 45 w 284"/>
                <a:gd name="T57" fmla="*/ 83 h 216"/>
                <a:gd name="T58" fmla="*/ 45 w 284"/>
                <a:gd name="T59" fmla="*/ 93 h 216"/>
                <a:gd name="T60" fmla="*/ 37 w 284"/>
                <a:gd name="T61" fmla="*/ 92 h 216"/>
                <a:gd name="T62" fmla="*/ 28 w 284"/>
                <a:gd name="T63" fmla="*/ 91 h 216"/>
                <a:gd name="T64" fmla="*/ 22 w 284"/>
                <a:gd name="T65" fmla="*/ 95 h 216"/>
                <a:gd name="T66" fmla="*/ 19 w 284"/>
                <a:gd name="T67" fmla="*/ 108 h 216"/>
                <a:gd name="T68" fmla="*/ 15 w 284"/>
                <a:gd name="T69" fmla="*/ 97 h 216"/>
                <a:gd name="T70" fmla="*/ 9 w 284"/>
                <a:gd name="T71" fmla="*/ 88 h 216"/>
                <a:gd name="T72" fmla="*/ 3 w 284"/>
                <a:gd name="T73" fmla="*/ 79 h 216"/>
                <a:gd name="T74" fmla="*/ 0 w 284"/>
                <a:gd name="T75" fmla="*/ 62 h 216"/>
                <a:gd name="T76" fmla="*/ 5 w 284"/>
                <a:gd name="T77" fmla="*/ 52 h 216"/>
                <a:gd name="T78" fmla="*/ 10 w 284"/>
                <a:gd name="T79" fmla="*/ 42 h 216"/>
                <a:gd name="T80" fmla="*/ 21 w 284"/>
                <a:gd name="T81" fmla="*/ 39 h 216"/>
                <a:gd name="T82" fmla="*/ 23 w 284"/>
                <a:gd name="T83" fmla="*/ 40 h 216"/>
                <a:gd name="T84" fmla="*/ 29 w 284"/>
                <a:gd name="T85" fmla="*/ 39 h 216"/>
                <a:gd name="T86" fmla="*/ 44 w 284"/>
                <a:gd name="T87" fmla="*/ 36 h 216"/>
                <a:gd name="T88" fmla="*/ 49 w 284"/>
                <a:gd name="T89" fmla="*/ 3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59" name="AutoShape 137"/>
            <p:cNvSpPr>
              <a:spLocks/>
            </p:cNvSpPr>
            <p:nvPr/>
          </p:nvSpPr>
          <p:spPr bwMode="gray">
            <a:xfrm>
              <a:off x="3047235" y="1786238"/>
              <a:ext cx="73152" cy="20222"/>
            </a:xfrm>
            <a:custGeom>
              <a:avLst/>
              <a:gdLst>
                <a:gd name="T0" fmla="*/ 2 w 64"/>
                <a:gd name="T1" fmla="*/ 3 h 18"/>
                <a:gd name="T2" fmla="*/ 0 w 64"/>
                <a:gd name="T3" fmla="*/ 9 h 18"/>
                <a:gd name="T4" fmla="*/ 8 w 64"/>
                <a:gd name="T5" fmla="*/ 6 h 18"/>
                <a:gd name="T6" fmla="*/ 17 w 64"/>
                <a:gd name="T7" fmla="*/ 3 h 18"/>
                <a:gd name="T8" fmla="*/ 32 w 64"/>
                <a:gd name="T9" fmla="*/ 6 h 18"/>
                <a:gd name="T10" fmla="*/ 29 w 64"/>
                <a:gd name="T11" fmla="*/ 3 h 18"/>
                <a:gd name="T12" fmla="*/ 15 w 64"/>
                <a:gd name="T13" fmla="*/ 0 h 18"/>
                <a:gd name="T14" fmla="*/ 14 w 64"/>
                <a:gd name="T15" fmla="*/ 2 h 18"/>
                <a:gd name="T16" fmla="*/ 2 w 64"/>
                <a:gd name="T17" fmla="*/ 2 h 18"/>
                <a:gd name="T18" fmla="*/ 2 w 64"/>
                <a:gd name="T19" fmla="*/ 3 h 18"/>
                <a:gd name="T20" fmla="*/ 12 w 64"/>
                <a:gd name="T21" fmla="*/ 3 h 18"/>
                <a:gd name="T22" fmla="*/ 6 w 64"/>
                <a:gd name="T23" fmla="*/ 6 h 18"/>
                <a:gd name="T24" fmla="*/ 2 w 64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0" name="AutoShape 138"/>
            <p:cNvSpPr>
              <a:spLocks/>
            </p:cNvSpPr>
            <p:nvPr/>
          </p:nvSpPr>
          <p:spPr bwMode="gray">
            <a:xfrm>
              <a:off x="3383277" y="1860384"/>
              <a:ext cx="112014" cy="177500"/>
            </a:xfrm>
            <a:custGeom>
              <a:avLst/>
              <a:gdLst>
                <a:gd name="T0" fmla="*/ 43 w 97"/>
                <a:gd name="T1" fmla="*/ 67 h 157"/>
                <a:gd name="T2" fmla="*/ 35 w 97"/>
                <a:gd name="T3" fmla="*/ 70 h 157"/>
                <a:gd name="T4" fmla="*/ 27 w 97"/>
                <a:gd name="T5" fmla="*/ 73 h 157"/>
                <a:gd name="T6" fmla="*/ 20 w 97"/>
                <a:gd name="T7" fmla="*/ 76 h 157"/>
                <a:gd name="T8" fmla="*/ 12 w 97"/>
                <a:gd name="T9" fmla="*/ 79 h 157"/>
                <a:gd name="T10" fmla="*/ 2 w 97"/>
                <a:gd name="T11" fmla="*/ 75 h 157"/>
                <a:gd name="T12" fmla="*/ 5 w 97"/>
                <a:gd name="T13" fmla="*/ 73 h 157"/>
                <a:gd name="T14" fmla="*/ 3 w 97"/>
                <a:gd name="T15" fmla="*/ 63 h 157"/>
                <a:gd name="T16" fmla="*/ 0 w 97"/>
                <a:gd name="T17" fmla="*/ 54 h 157"/>
                <a:gd name="T18" fmla="*/ 5 w 97"/>
                <a:gd name="T19" fmla="*/ 45 h 157"/>
                <a:gd name="T20" fmla="*/ 9 w 97"/>
                <a:gd name="T21" fmla="*/ 36 h 157"/>
                <a:gd name="T22" fmla="*/ 6 w 97"/>
                <a:gd name="T23" fmla="*/ 21 h 157"/>
                <a:gd name="T24" fmla="*/ 6 w 97"/>
                <a:gd name="T25" fmla="*/ 11 h 157"/>
                <a:gd name="T26" fmla="*/ 5 w 97"/>
                <a:gd name="T27" fmla="*/ 1 h 157"/>
                <a:gd name="T28" fmla="*/ 18 w 97"/>
                <a:gd name="T29" fmla="*/ 1 h 157"/>
                <a:gd name="T30" fmla="*/ 31 w 97"/>
                <a:gd name="T31" fmla="*/ 1 h 157"/>
                <a:gd name="T32" fmla="*/ 34 w 97"/>
                <a:gd name="T33" fmla="*/ 0 h 157"/>
                <a:gd name="T34" fmla="*/ 36 w 97"/>
                <a:gd name="T35" fmla="*/ 4 h 157"/>
                <a:gd name="T36" fmla="*/ 40 w 97"/>
                <a:gd name="T37" fmla="*/ 15 h 157"/>
                <a:gd name="T38" fmla="*/ 40 w 97"/>
                <a:gd name="T39" fmla="*/ 21 h 157"/>
                <a:gd name="T40" fmla="*/ 41 w 97"/>
                <a:gd name="T41" fmla="*/ 29 h 157"/>
                <a:gd name="T42" fmla="*/ 42 w 97"/>
                <a:gd name="T43" fmla="*/ 37 h 157"/>
                <a:gd name="T44" fmla="*/ 43 w 97"/>
                <a:gd name="T45" fmla="*/ 47 h 157"/>
                <a:gd name="T46" fmla="*/ 43 w 97"/>
                <a:gd name="T47" fmla="*/ 57 h 157"/>
                <a:gd name="T48" fmla="*/ 49 w 97"/>
                <a:gd name="T49" fmla="*/ 63 h 157"/>
                <a:gd name="T50" fmla="*/ 44 w 97"/>
                <a:gd name="T51" fmla="*/ 67 h 157"/>
                <a:gd name="T52" fmla="*/ 39 w 97"/>
                <a:gd name="T53" fmla="*/ 63 h 157"/>
                <a:gd name="T54" fmla="*/ 43 w 97"/>
                <a:gd name="T55" fmla="*/ 67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1" name="AutoShape 139"/>
            <p:cNvSpPr>
              <a:spLocks/>
            </p:cNvSpPr>
            <p:nvPr/>
          </p:nvSpPr>
          <p:spPr bwMode="gray">
            <a:xfrm>
              <a:off x="3090669" y="1817694"/>
              <a:ext cx="180594" cy="148291"/>
            </a:xfrm>
            <a:custGeom>
              <a:avLst/>
              <a:gdLst>
                <a:gd name="T0" fmla="*/ 71 w 159"/>
                <a:gd name="T1" fmla="*/ 15 h 133"/>
                <a:gd name="T2" fmla="*/ 70 w 159"/>
                <a:gd name="T3" fmla="*/ 19 h 133"/>
                <a:gd name="T4" fmla="*/ 71 w 159"/>
                <a:gd name="T5" fmla="*/ 19 h 133"/>
                <a:gd name="T6" fmla="*/ 77 w 159"/>
                <a:gd name="T7" fmla="*/ 31 h 133"/>
                <a:gd name="T8" fmla="*/ 76 w 159"/>
                <a:gd name="T9" fmla="*/ 40 h 133"/>
                <a:gd name="T10" fmla="*/ 77 w 159"/>
                <a:gd name="T11" fmla="*/ 42 h 133"/>
                <a:gd name="T12" fmla="*/ 78 w 159"/>
                <a:gd name="T13" fmla="*/ 45 h 133"/>
                <a:gd name="T14" fmla="*/ 79 w 159"/>
                <a:gd name="T15" fmla="*/ 49 h 133"/>
                <a:gd name="T16" fmla="*/ 79 w 159"/>
                <a:gd name="T17" fmla="*/ 52 h 133"/>
                <a:gd name="T18" fmla="*/ 74 w 159"/>
                <a:gd name="T19" fmla="*/ 53 h 133"/>
                <a:gd name="T20" fmla="*/ 76 w 159"/>
                <a:gd name="T21" fmla="*/ 58 h 133"/>
                <a:gd name="T22" fmla="*/ 72 w 159"/>
                <a:gd name="T23" fmla="*/ 63 h 133"/>
                <a:gd name="T24" fmla="*/ 71 w 159"/>
                <a:gd name="T25" fmla="*/ 63 h 133"/>
                <a:gd name="T26" fmla="*/ 68 w 159"/>
                <a:gd name="T27" fmla="*/ 64 h 133"/>
                <a:gd name="T28" fmla="*/ 64 w 159"/>
                <a:gd name="T29" fmla="*/ 66 h 133"/>
                <a:gd name="T30" fmla="*/ 61 w 159"/>
                <a:gd name="T31" fmla="*/ 64 h 133"/>
                <a:gd name="T32" fmla="*/ 58 w 159"/>
                <a:gd name="T33" fmla="*/ 52 h 133"/>
                <a:gd name="T34" fmla="*/ 52 w 159"/>
                <a:gd name="T35" fmla="*/ 52 h 133"/>
                <a:gd name="T36" fmla="*/ 47 w 159"/>
                <a:gd name="T37" fmla="*/ 52 h 133"/>
                <a:gd name="T38" fmla="*/ 49 w 159"/>
                <a:gd name="T39" fmla="*/ 44 h 133"/>
                <a:gd name="T40" fmla="*/ 41 w 159"/>
                <a:gd name="T41" fmla="*/ 33 h 133"/>
                <a:gd name="T42" fmla="*/ 26 w 159"/>
                <a:gd name="T43" fmla="*/ 36 h 133"/>
                <a:gd name="T44" fmla="*/ 19 w 159"/>
                <a:gd name="T45" fmla="*/ 45 h 133"/>
                <a:gd name="T46" fmla="*/ 18 w 159"/>
                <a:gd name="T47" fmla="*/ 41 h 133"/>
                <a:gd name="T48" fmla="*/ 15 w 159"/>
                <a:gd name="T49" fmla="*/ 37 h 133"/>
                <a:gd name="T50" fmla="*/ 13 w 159"/>
                <a:gd name="T51" fmla="*/ 34 h 133"/>
                <a:gd name="T52" fmla="*/ 10 w 159"/>
                <a:gd name="T53" fmla="*/ 32 h 133"/>
                <a:gd name="T54" fmla="*/ 4 w 159"/>
                <a:gd name="T55" fmla="*/ 25 h 133"/>
                <a:gd name="T56" fmla="*/ 5 w 159"/>
                <a:gd name="T57" fmla="*/ 23 h 133"/>
                <a:gd name="T58" fmla="*/ 4 w 159"/>
                <a:gd name="T59" fmla="*/ 24 h 133"/>
                <a:gd name="T60" fmla="*/ 2 w 159"/>
                <a:gd name="T61" fmla="*/ 20 h 133"/>
                <a:gd name="T62" fmla="*/ 0 w 159"/>
                <a:gd name="T63" fmla="*/ 21 h 133"/>
                <a:gd name="T64" fmla="*/ 2 w 159"/>
                <a:gd name="T65" fmla="*/ 16 h 133"/>
                <a:gd name="T66" fmla="*/ 13 w 159"/>
                <a:gd name="T67" fmla="*/ 12 h 133"/>
                <a:gd name="T68" fmla="*/ 13 w 159"/>
                <a:gd name="T69" fmla="*/ 5 h 133"/>
                <a:gd name="T70" fmla="*/ 14 w 159"/>
                <a:gd name="T71" fmla="*/ 0 h 133"/>
                <a:gd name="T72" fmla="*/ 24 w 159"/>
                <a:gd name="T73" fmla="*/ 1 h 133"/>
                <a:gd name="T74" fmla="*/ 40 w 159"/>
                <a:gd name="T75" fmla="*/ 3 h 133"/>
                <a:gd name="T76" fmla="*/ 38 w 159"/>
                <a:gd name="T77" fmla="*/ 6 h 133"/>
                <a:gd name="T78" fmla="*/ 46 w 159"/>
                <a:gd name="T79" fmla="*/ 6 h 133"/>
                <a:gd name="T80" fmla="*/ 49 w 159"/>
                <a:gd name="T81" fmla="*/ 7 h 133"/>
                <a:gd name="T82" fmla="*/ 55 w 159"/>
                <a:gd name="T83" fmla="*/ 7 h 133"/>
                <a:gd name="T84" fmla="*/ 62 w 159"/>
                <a:gd name="T85" fmla="*/ 4 h 133"/>
                <a:gd name="T86" fmla="*/ 64 w 159"/>
                <a:gd name="T87" fmla="*/ 2 h 133"/>
                <a:gd name="T88" fmla="*/ 68 w 159"/>
                <a:gd name="T89" fmla="*/ 12 h 133"/>
                <a:gd name="T90" fmla="*/ 71 w 159"/>
                <a:gd name="T91" fmla="*/ 15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2" name="AutoShape 140"/>
            <p:cNvSpPr>
              <a:spLocks/>
            </p:cNvSpPr>
            <p:nvPr/>
          </p:nvSpPr>
          <p:spPr bwMode="gray">
            <a:xfrm>
              <a:off x="3049521" y="1817694"/>
              <a:ext cx="73152" cy="47184"/>
            </a:xfrm>
            <a:custGeom>
              <a:avLst/>
              <a:gdLst>
                <a:gd name="T0" fmla="*/ 16 w 65"/>
                <a:gd name="T1" fmla="*/ 12 h 43"/>
                <a:gd name="T2" fmla="*/ 14 w 65"/>
                <a:gd name="T3" fmla="*/ 16 h 43"/>
                <a:gd name="T4" fmla="*/ 17 w 65"/>
                <a:gd name="T5" fmla="*/ 19 h 43"/>
                <a:gd name="T6" fmla="*/ 18 w 65"/>
                <a:gd name="T7" fmla="*/ 21 h 43"/>
                <a:gd name="T8" fmla="*/ 20 w 65"/>
                <a:gd name="T9" fmla="*/ 16 h 43"/>
                <a:gd name="T10" fmla="*/ 31 w 65"/>
                <a:gd name="T11" fmla="*/ 12 h 43"/>
                <a:gd name="T12" fmla="*/ 31 w 65"/>
                <a:gd name="T13" fmla="*/ 5 h 43"/>
                <a:gd name="T14" fmla="*/ 32 w 65"/>
                <a:gd name="T15" fmla="*/ 0 h 43"/>
                <a:gd name="T16" fmla="*/ 23 w 65"/>
                <a:gd name="T17" fmla="*/ 0 h 43"/>
                <a:gd name="T18" fmla="*/ 14 w 65"/>
                <a:gd name="T19" fmla="*/ 1 h 43"/>
                <a:gd name="T20" fmla="*/ 0 w 65"/>
                <a:gd name="T21" fmla="*/ 4 h 43"/>
                <a:gd name="T22" fmla="*/ 5 w 65"/>
                <a:gd name="T23" fmla="*/ 4 h 43"/>
                <a:gd name="T24" fmla="*/ 4 w 65"/>
                <a:gd name="T25" fmla="*/ 7 h 43"/>
                <a:gd name="T26" fmla="*/ 9 w 65"/>
                <a:gd name="T27" fmla="*/ 8 h 43"/>
                <a:gd name="T28" fmla="*/ 8 w 65"/>
                <a:gd name="T29" fmla="*/ 9 h 43"/>
                <a:gd name="T30" fmla="*/ 16 w 65"/>
                <a:gd name="T31" fmla="*/ 9 h 43"/>
                <a:gd name="T32" fmla="*/ 18 w 65"/>
                <a:gd name="T33" fmla="*/ 10 h 43"/>
                <a:gd name="T34" fmla="*/ 13 w 65"/>
                <a:gd name="T35" fmla="*/ 12 h 43"/>
                <a:gd name="T36" fmla="*/ 16 w 65"/>
                <a:gd name="T37" fmla="*/ 1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3" name="AutoShape 141"/>
            <p:cNvSpPr>
              <a:spLocks/>
            </p:cNvSpPr>
            <p:nvPr/>
          </p:nvSpPr>
          <p:spPr bwMode="gray">
            <a:xfrm>
              <a:off x="3252975" y="1871618"/>
              <a:ext cx="148590" cy="177500"/>
            </a:xfrm>
            <a:custGeom>
              <a:avLst/>
              <a:gdLst>
                <a:gd name="T0" fmla="*/ 36 w 131"/>
                <a:gd name="T1" fmla="*/ 6 h 157"/>
                <a:gd name="T2" fmla="*/ 32 w 131"/>
                <a:gd name="T3" fmla="*/ 3 h 157"/>
                <a:gd name="T4" fmla="*/ 25 w 131"/>
                <a:gd name="T5" fmla="*/ 5 h 157"/>
                <a:gd name="T6" fmla="*/ 23 w 131"/>
                <a:gd name="T7" fmla="*/ 0 h 157"/>
                <a:gd name="T8" fmla="*/ 20 w 131"/>
                <a:gd name="T9" fmla="*/ 3 h 157"/>
                <a:gd name="T10" fmla="*/ 14 w 131"/>
                <a:gd name="T11" fmla="*/ 6 h 157"/>
                <a:gd name="T12" fmla="*/ 8 w 131"/>
                <a:gd name="T13" fmla="*/ 4 h 157"/>
                <a:gd name="T14" fmla="*/ 5 w 131"/>
                <a:gd name="T15" fmla="*/ 7 h 157"/>
                <a:gd name="T16" fmla="*/ 5 w 131"/>
                <a:gd name="T17" fmla="*/ 16 h 157"/>
                <a:gd name="T18" fmla="*/ 6 w 131"/>
                <a:gd name="T19" fmla="*/ 18 h 157"/>
                <a:gd name="T20" fmla="*/ 6 w 131"/>
                <a:gd name="T21" fmla="*/ 21 h 157"/>
                <a:gd name="T22" fmla="*/ 8 w 131"/>
                <a:gd name="T23" fmla="*/ 25 h 157"/>
                <a:gd name="T24" fmla="*/ 7 w 131"/>
                <a:gd name="T25" fmla="*/ 28 h 157"/>
                <a:gd name="T26" fmla="*/ 2 w 131"/>
                <a:gd name="T27" fmla="*/ 29 h 157"/>
                <a:gd name="T28" fmla="*/ 4 w 131"/>
                <a:gd name="T29" fmla="*/ 34 h 157"/>
                <a:gd name="T30" fmla="*/ 0 w 131"/>
                <a:gd name="T31" fmla="*/ 39 h 157"/>
                <a:gd name="T32" fmla="*/ 0 w 131"/>
                <a:gd name="T33" fmla="*/ 39 h 157"/>
                <a:gd name="T34" fmla="*/ 0 w 131"/>
                <a:gd name="T35" fmla="*/ 50 h 157"/>
                <a:gd name="T36" fmla="*/ 0 w 131"/>
                <a:gd name="T37" fmla="*/ 52 h 157"/>
                <a:gd name="T38" fmla="*/ 7 w 131"/>
                <a:gd name="T39" fmla="*/ 58 h 157"/>
                <a:gd name="T40" fmla="*/ 12 w 131"/>
                <a:gd name="T41" fmla="*/ 64 h 157"/>
                <a:gd name="T42" fmla="*/ 10 w 131"/>
                <a:gd name="T43" fmla="*/ 79 h 157"/>
                <a:gd name="T44" fmla="*/ 24 w 131"/>
                <a:gd name="T45" fmla="*/ 74 h 157"/>
                <a:gd name="T46" fmla="*/ 38 w 131"/>
                <a:gd name="T47" fmla="*/ 69 h 157"/>
                <a:gd name="T48" fmla="*/ 35 w 131"/>
                <a:gd name="T49" fmla="*/ 69 h 157"/>
                <a:gd name="T50" fmla="*/ 48 w 131"/>
                <a:gd name="T51" fmla="*/ 68 h 157"/>
                <a:gd name="T52" fmla="*/ 41 w 131"/>
                <a:gd name="T53" fmla="*/ 68 h 157"/>
                <a:gd name="T54" fmla="*/ 50 w 131"/>
                <a:gd name="T55" fmla="*/ 67 h 157"/>
                <a:gd name="T56" fmla="*/ 57 w 131"/>
                <a:gd name="T57" fmla="*/ 68 h 157"/>
                <a:gd name="T58" fmla="*/ 58 w 131"/>
                <a:gd name="T59" fmla="*/ 70 h 157"/>
                <a:gd name="T60" fmla="*/ 62 w 131"/>
                <a:gd name="T61" fmla="*/ 67 h 157"/>
                <a:gd name="T62" fmla="*/ 59 w 131"/>
                <a:gd name="T63" fmla="*/ 58 h 157"/>
                <a:gd name="T64" fmla="*/ 57 w 131"/>
                <a:gd name="T65" fmla="*/ 48 h 157"/>
                <a:gd name="T66" fmla="*/ 61 w 131"/>
                <a:gd name="T67" fmla="*/ 40 h 157"/>
                <a:gd name="T68" fmla="*/ 65 w 131"/>
                <a:gd name="T69" fmla="*/ 31 h 157"/>
                <a:gd name="T70" fmla="*/ 63 w 131"/>
                <a:gd name="T71" fmla="*/ 15 h 157"/>
                <a:gd name="T72" fmla="*/ 53 w 131"/>
                <a:gd name="T73" fmla="*/ 10 h 157"/>
                <a:gd name="T74" fmla="*/ 43 w 131"/>
                <a:gd name="T75" fmla="*/ 12 h 157"/>
                <a:gd name="T76" fmla="*/ 36 w 131"/>
                <a:gd name="T77" fmla="*/ 6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4" name="AutoShape 142"/>
            <p:cNvSpPr>
              <a:spLocks/>
            </p:cNvSpPr>
            <p:nvPr/>
          </p:nvSpPr>
          <p:spPr bwMode="gray">
            <a:xfrm>
              <a:off x="3131817" y="1891840"/>
              <a:ext cx="75438" cy="85380"/>
            </a:xfrm>
            <a:custGeom>
              <a:avLst/>
              <a:gdLst>
                <a:gd name="T0" fmla="*/ 33 w 66"/>
                <a:gd name="T1" fmla="*/ 19 h 76"/>
                <a:gd name="T2" fmla="*/ 28 w 66"/>
                <a:gd name="T3" fmla="*/ 26 h 76"/>
                <a:gd name="T4" fmla="*/ 22 w 66"/>
                <a:gd name="T5" fmla="*/ 34 h 76"/>
                <a:gd name="T6" fmla="*/ 19 w 66"/>
                <a:gd name="T7" fmla="*/ 38 h 76"/>
                <a:gd name="T8" fmla="*/ 8 w 66"/>
                <a:gd name="T9" fmla="*/ 32 h 76"/>
                <a:gd name="T10" fmla="*/ 10 w 66"/>
                <a:gd name="T11" fmla="*/ 30 h 76"/>
                <a:gd name="T12" fmla="*/ 7 w 66"/>
                <a:gd name="T13" fmla="*/ 28 h 76"/>
                <a:gd name="T14" fmla="*/ 1 w 66"/>
                <a:gd name="T15" fmla="*/ 20 h 76"/>
                <a:gd name="T16" fmla="*/ 4 w 66"/>
                <a:gd name="T17" fmla="*/ 18 h 76"/>
                <a:gd name="T18" fmla="*/ 1 w 66"/>
                <a:gd name="T19" fmla="*/ 17 h 76"/>
                <a:gd name="T20" fmla="*/ 3 w 66"/>
                <a:gd name="T21" fmla="*/ 14 h 76"/>
                <a:gd name="T22" fmla="*/ 0 w 66"/>
                <a:gd name="T23" fmla="*/ 12 h 76"/>
                <a:gd name="T24" fmla="*/ 7 w 66"/>
                <a:gd name="T25" fmla="*/ 3 h 76"/>
                <a:gd name="T26" fmla="*/ 22 w 66"/>
                <a:gd name="T27" fmla="*/ 0 h 76"/>
                <a:gd name="T28" fmla="*/ 30 w 66"/>
                <a:gd name="T29" fmla="*/ 11 h 76"/>
                <a:gd name="T30" fmla="*/ 28 w 66"/>
                <a:gd name="T31" fmla="*/ 19 h 76"/>
                <a:gd name="T32" fmla="*/ 33 w 66"/>
                <a:gd name="T33" fmla="*/ 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5" name="AutoShape 143"/>
            <p:cNvSpPr>
              <a:spLocks/>
            </p:cNvSpPr>
            <p:nvPr/>
          </p:nvSpPr>
          <p:spPr bwMode="gray">
            <a:xfrm>
              <a:off x="3461001" y="1860384"/>
              <a:ext cx="45720" cy="139304"/>
            </a:xfrm>
            <a:custGeom>
              <a:avLst/>
              <a:gdLst>
                <a:gd name="T0" fmla="*/ 9 w 40"/>
                <a:gd name="T1" fmla="*/ 1 h 125"/>
                <a:gd name="T2" fmla="*/ 0 w 40"/>
                <a:gd name="T3" fmla="*/ 0 h 125"/>
                <a:gd name="T4" fmla="*/ 2 w 40"/>
                <a:gd name="T5" fmla="*/ 3 h 125"/>
                <a:gd name="T6" fmla="*/ 6 w 40"/>
                <a:gd name="T7" fmla="*/ 15 h 125"/>
                <a:gd name="T8" fmla="*/ 6 w 40"/>
                <a:gd name="T9" fmla="*/ 20 h 125"/>
                <a:gd name="T10" fmla="*/ 7 w 40"/>
                <a:gd name="T11" fmla="*/ 29 h 125"/>
                <a:gd name="T12" fmla="*/ 9 w 40"/>
                <a:gd name="T13" fmla="*/ 36 h 125"/>
                <a:gd name="T14" fmla="*/ 9 w 40"/>
                <a:gd name="T15" fmla="*/ 47 h 125"/>
                <a:gd name="T16" fmla="*/ 9 w 40"/>
                <a:gd name="T17" fmla="*/ 56 h 125"/>
                <a:gd name="T18" fmla="*/ 15 w 40"/>
                <a:gd name="T19" fmla="*/ 62 h 125"/>
                <a:gd name="T20" fmla="*/ 20 w 40"/>
                <a:gd name="T21" fmla="*/ 60 h 125"/>
                <a:gd name="T22" fmla="*/ 20 w 40"/>
                <a:gd name="T23" fmla="*/ 51 h 125"/>
                <a:gd name="T24" fmla="*/ 20 w 40"/>
                <a:gd name="T25" fmla="*/ 42 h 125"/>
                <a:gd name="T26" fmla="*/ 19 w 40"/>
                <a:gd name="T27" fmla="*/ 33 h 125"/>
                <a:gd name="T28" fmla="*/ 18 w 40"/>
                <a:gd name="T29" fmla="*/ 23 h 125"/>
                <a:gd name="T30" fmla="*/ 17 w 40"/>
                <a:gd name="T31" fmla="*/ 14 h 125"/>
                <a:gd name="T32" fmla="*/ 11 w 40"/>
                <a:gd name="T33" fmla="*/ 6 h 125"/>
                <a:gd name="T34" fmla="*/ 12 w 40"/>
                <a:gd name="T35" fmla="*/ 1 h 125"/>
                <a:gd name="T36" fmla="*/ 9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6" name="AutoShape 144"/>
            <p:cNvSpPr>
              <a:spLocks/>
            </p:cNvSpPr>
            <p:nvPr/>
          </p:nvSpPr>
          <p:spPr bwMode="gray">
            <a:xfrm>
              <a:off x="3255261" y="1141395"/>
              <a:ext cx="502920" cy="494305"/>
            </a:xfrm>
            <a:custGeom>
              <a:avLst/>
              <a:gdLst>
                <a:gd name="T0" fmla="*/ 2 w 441"/>
                <a:gd name="T1" fmla="*/ 100 h 441"/>
                <a:gd name="T2" fmla="*/ 0 w 441"/>
                <a:gd name="T3" fmla="*/ 115 h 441"/>
                <a:gd name="T4" fmla="*/ 0 w 441"/>
                <a:gd name="T5" fmla="*/ 119 h 441"/>
                <a:gd name="T6" fmla="*/ 10 w 441"/>
                <a:gd name="T7" fmla="*/ 126 h 441"/>
                <a:gd name="T8" fmla="*/ 20 w 441"/>
                <a:gd name="T9" fmla="*/ 133 h 441"/>
                <a:gd name="T10" fmla="*/ 31 w 441"/>
                <a:gd name="T11" fmla="*/ 140 h 441"/>
                <a:gd name="T12" fmla="*/ 41 w 441"/>
                <a:gd name="T13" fmla="*/ 148 h 441"/>
                <a:gd name="T14" fmla="*/ 49 w 441"/>
                <a:gd name="T15" fmla="*/ 154 h 441"/>
                <a:gd name="T16" fmla="*/ 56 w 441"/>
                <a:gd name="T17" fmla="*/ 160 h 441"/>
                <a:gd name="T18" fmla="*/ 64 w 441"/>
                <a:gd name="T19" fmla="*/ 166 h 441"/>
                <a:gd name="T20" fmla="*/ 73 w 441"/>
                <a:gd name="T21" fmla="*/ 172 h 441"/>
                <a:gd name="T22" fmla="*/ 80 w 441"/>
                <a:gd name="T23" fmla="*/ 178 h 441"/>
                <a:gd name="T24" fmla="*/ 88 w 441"/>
                <a:gd name="T25" fmla="*/ 184 h 441"/>
                <a:gd name="T26" fmla="*/ 97 w 441"/>
                <a:gd name="T27" fmla="*/ 190 h 441"/>
                <a:gd name="T28" fmla="*/ 104 w 441"/>
                <a:gd name="T29" fmla="*/ 196 h 441"/>
                <a:gd name="T30" fmla="*/ 104 w 441"/>
                <a:gd name="T31" fmla="*/ 200 h 441"/>
                <a:gd name="T32" fmla="*/ 110 w 441"/>
                <a:gd name="T33" fmla="*/ 205 h 441"/>
                <a:gd name="T34" fmla="*/ 125 w 441"/>
                <a:gd name="T35" fmla="*/ 211 h 441"/>
                <a:gd name="T36" fmla="*/ 125 w 441"/>
                <a:gd name="T37" fmla="*/ 220 h 441"/>
                <a:gd name="T38" fmla="*/ 137 w 441"/>
                <a:gd name="T39" fmla="*/ 220 h 441"/>
                <a:gd name="T40" fmla="*/ 146 w 441"/>
                <a:gd name="T41" fmla="*/ 218 h 441"/>
                <a:gd name="T42" fmla="*/ 155 w 441"/>
                <a:gd name="T43" fmla="*/ 217 h 441"/>
                <a:gd name="T44" fmla="*/ 163 w 441"/>
                <a:gd name="T45" fmla="*/ 208 h 441"/>
                <a:gd name="T46" fmla="*/ 172 w 441"/>
                <a:gd name="T47" fmla="*/ 199 h 441"/>
                <a:gd name="T48" fmla="*/ 184 w 441"/>
                <a:gd name="T49" fmla="*/ 191 h 441"/>
                <a:gd name="T50" fmla="*/ 196 w 441"/>
                <a:gd name="T51" fmla="*/ 182 h 441"/>
                <a:gd name="T52" fmla="*/ 208 w 441"/>
                <a:gd name="T53" fmla="*/ 174 h 441"/>
                <a:gd name="T54" fmla="*/ 220 w 441"/>
                <a:gd name="T55" fmla="*/ 166 h 441"/>
                <a:gd name="T56" fmla="*/ 215 w 441"/>
                <a:gd name="T57" fmla="*/ 156 h 441"/>
                <a:gd name="T58" fmla="*/ 203 w 441"/>
                <a:gd name="T59" fmla="*/ 154 h 441"/>
                <a:gd name="T60" fmla="*/ 199 w 441"/>
                <a:gd name="T61" fmla="*/ 143 h 441"/>
                <a:gd name="T62" fmla="*/ 192 w 441"/>
                <a:gd name="T63" fmla="*/ 133 h 441"/>
                <a:gd name="T64" fmla="*/ 197 w 441"/>
                <a:gd name="T65" fmla="*/ 129 h 441"/>
                <a:gd name="T66" fmla="*/ 196 w 441"/>
                <a:gd name="T67" fmla="*/ 115 h 441"/>
                <a:gd name="T68" fmla="*/ 196 w 441"/>
                <a:gd name="T69" fmla="*/ 100 h 441"/>
                <a:gd name="T70" fmla="*/ 191 w 441"/>
                <a:gd name="T71" fmla="*/ 86 h 441"/>
                <a:gd name="T72" fmla="*/ 192 w 441"/>
                <a:gd name="T73" fmla="*/ 83 h 441"/>
                <a:gd name="T74" fmla="*/ 189 w 441"/>
                <a:gd name="T75" fmla="*/ 71 h 441"/>
                <a:gd name="T76" fmla="*/ 187 w 441"/>
                <a:gd name="T77" fmla="*/ 59 h 441"/>
                <a:gd name="T78" fmla="*/ 178 w 441"/>
                <a:gd name="T79" fmla="*/ 50 h 441"/>
                <a:gd name="T80" fmla="*/ 170 w 441"/>
                <a:gd name="T81" fmla="*/ 38 h 441"/>
                <a:gd name="T82" fmla="*/ 175 w 441"/>
                <a:gd name="T83" fmla="*/ 29 h 441"/>
                <a:gd name="T84" fmla="*/ 179 w 441"/>
                <a:gd name="T85" fmla="*/ 20 h 441"/>
                <a:gd name="T86" fmla="*/ 178 w 441"/>
                <a:gd name="T87" fmla="*/ 3 h 441"/>
                <a:gd name="T88" fmla="*/ 180 w 441"/>
                <a:gd name="T89" fmla="*/ 0 h 441"/>
                <a:gd name="T90" fmla="*/ 164 w 441"/>
                <a:gd name="T91" fmla="*/ 0 h 441"/>
                <a:gd name="T92" fmla="*/ 155 w 441"/>
                <a:gd name="T93" fmla="*/ 0 h 441"/>
                <a:gd name="T94" fmla="*/ 144 w 441"/>
                <a:gd name="T95" fmla="*/ 2 h 441"/>
                <a:gd name="T96" fmla="*/ 133 w 441"/>
                <a:gd name="T97" fmla="*/ 2 h 441"/>
                <a:gd name="T98" fmla="*/ 121 w 441"/>
                <a:gd name="T99" fmla="*/ 2 h 441"/>
                <a:gd name="T100" fmla="*/ 107 w 441"/>
                <a:gd name="T101" fmla="*/ 6 h 441"/>
                <a:gd name="T102" fmla="*/ 94 w 441"/>
                <a:gd name="T103" fmla="*/ 10 h 441"/>
                <a:gd name="T104" fmla="*/ 89 w 441"/>
                <a:gd name="T105" fmla="*/ 13 h 441"/>
                <a:gd name="T106" fmla="*/ 79 w 441"/>
                <a:gd name="T107" fmla="*/ 17 h 441"/>
                <a:gd name="T108" fmla="*/ 69 w 441"/>
                <a:gd name="T109" fmla="*/ 22 h 441"/>
                <a:gd name="T110" fmla="*/ 71 w 441"/>
                <a:gd name="T111" fmla="*/ 25 h 441"/>
                <a:gd name="T112" fmla="*/ 73 w 441"/>
                <a:gd name="T113" fmla="*/ 34 h 441"/>
                <a:gd name="T114" fmla="*/ 74 w 441"/>
                <a:gd name="T115" fmla="*/ 44 h 441"/>
                <a:gd name="T116" fmla="*/ 81 w 441"/>
                <a:gd name="T117" fmla="*/ 55 h 441"/>
                <a:gd name="T118" fmla="*/ 79 w 441"/>
                <a:gd name="T119" fmla="*/ 58 h 441"/>
                <a:gd name="T120" fmla="*/ 67 w 441"/>
                <a:gd name="T121" fmla="*/ 59 h 441"/>
                <a:gd name="T122" fmla="*/ 53 w 441"/>
                <a:gd name="T123" fmla="*/ 64 h 441"/>
                <a:gd name="T124" fmla="*/ 53 w 441"/>
                <a:gd name="T125" fmla="*/ 71 h 441"/>
                <a:gd name="T126" fmla="*/ 46 w 441"/>
                <a:gd name="T127" fmla="*/ 77 h 44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1"/>
                <a:gd name="T193" fmla="*/ 0 h 441"/>
                <a:gd name="T194" fmla="*/ 441 w 441"/>
                <a:gd name="T195" fmla="*/ 441 h 44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7" name="AutoShape 145"/>
            <p:cNvSpPr>
              <a:spLocks/>
            </p:cNvSpPr>
            <p:nvPr/>
          </p:nvSpPr>
          <p:spPr bwMode="gray">
            <a:xfrm>
              <a:off x="3120387" y="1363832"/>
              <a:ext cx="13716" cy="15728"/>
            </a:xfrm>
            <a:custGeom>
              <a:avLst/>
              <a:gdLst>
                <a:gd name="T0" fmla="*/ 6 w 12"/>
                <a:gd name="T1" fmla="*/ 0 h 15"/>
                <a:gd name="T2" fmla="*/ 6 w 12"/>
                <a:gd name="T3" fmla="*/ 5 h 15"/>
                <a:gd name="T4" fmla="*/ 0 w 12"/>
                <a:gd name="T5" fmla="*/ 7 h 15"/>
                <a:gd name="T6" fmla="*/ 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0"/>
                  </a:moveTo>
                  <a:lnTo>
                    <a:pt x="11" y="11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8" name="AutoShape 146"/>
            <p:cNvSpPr>
              <a:spLocks/>
            </p:cNvSpPr>
            <p:nvPr/>
          </p:nvSpPr>
          <p:spPr bwMode="gray">
            <a:xfrm>
              <a:off x="3058665" y="1377313"/>
              <a:ext cx="13716" cy="8987"/>
            </a:xfrm>
            <a:custGeom>
              <a:avLst/>
              <a:gdLst>
                <a:gd name="T0" fmla="*/ 6 w 11"/>
                <a:gd name="T1" fmla="*/ 0 h 10"/>
                <a:gd name="T2" fmla="*/ 0 w 11"/>
                <a:gd name="T3" fmla="*/ 4 h 10"/>
                <a:gd name="T4" fmla="*/ 0 w 11"/>
                <a:gd name="T5" fmla="*/ 1 h 10"/>
                <a:gd name="T6" fmla="*/ 6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69" name="AutoShape 147"/>
            <p:cNvSpPr>
              <a:spLocks/>
            </p:cNvSpPr>
            <p:nvPr/>
          </p:nvSpPr>
          <p:spPr bwMode="gray">
            <a:xfrm>
              <a:off x="3083811" y="1390794"/>
              <a:ext cx="9144" cy="449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2 h 5"/>
                <a:gd name="T4" fmla="*/ 0 w 9"/>
                <a:gd name="T5" fmla="*/ 0 h 5"/>
                <a:gd name="T6" fmla="*/ 4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0" name="AutoShape 148"/>
            <p:cNvSpPr>
              <a:spLocks/>
            </p:cNvSpPr>
            <p:nvPr/>
          </p:nvSpPr>
          <p:spPr bwMode="gray">
            <a:xfrm>
              <a:off x="3134103" y="1354845"/>
              <a:ext cx="9144" cy="4494"/>
            </a:xfrm>
            <a:custGeom>
              <a:avLst/>
              <a:gdLst>
                <a:gd name="T0" fmla="*/ 3 w 8"/>
                <a:gd name="T1" fmla="*/ 2 h 4"/>
                <a:gd name="T2" fmla="*/ 4 w 8"/>
                <a:gd name="T3" fmla="*/ 0 h 4"/>
                <a:gd name="T4" fmla="*/ 0 w 8"/>
                <a:gd name="T5" fmla="*/ 1 h 4"/>
                <a:gd name="T6" fmla="*/ 3 w 8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6" y="4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1" name="AutoShape 149"/>
            <p:cNvSpPr>
              <a:spLocks/>
            </p:cNvSpPr>
            <p:nvPr/>
          </p:nvSpPr>
          <p:spPr bwMode="gray">
            <a:xfrm>
              <a:off x="2864356" y="1707599"/>
              <a:ext cx="4572" cy="2247"/>
            </a:xfrm>
            <a:custGeom>
              <a:avLst/>
              <a:gdLst>
                <a:gd name="T0" fmla="*/ 2 w 5"/>
                <a:gd name="T1" fmla="*/ 1 h 1"/>
                <a:gd name="T2" fmla="*/ 1 w 5"/>
                <a:gd name="T3" fmla="*/ 1 h 1"/>
                <a:gd name="T4" fmla="*/ 0 w 5"/>
                <a:gd name="T5" fmla="*/ 0 h 1"/>
                <a:gd name="T6" fmla="*/ 2 w 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2" name="AutoShape 150"/>
            <p:cNvSpPr>
              <a:spLocks/>
            </p:cNvSpPr>
            <p:nvPr/>
          </p:nvSpPr>
          <p:spPr bwMode="gray">
            <a:xfrm>
              <a:off x="3337557" y="1161616"/>
              <a:ext cx="2286" cy="224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3" name="AutoShape 151"/>
            <p:cNvSpPr>
              <a:spLocks/>
            </p:cNvSpPr>
            <p:nvPr/>
          </p:nvSpPr>
          <p:spPr bwMode="gray">
            <a:xfrm>
              <a:off x="3691887" y="1244750"/>
              <a:ext cx="388620" cy="381963"/>
            </a:xfrm>
            <a:custGeom>
              <a:avLst/>
              <a:gdLst>
                <a:gd name="T0" fmla="*/ 159 w 340"/>
                <a:gd name="T1" fmla="*/ 170 h 339"/>
                <a:gd name="T2" fmla="*/ 159 w 340"/>
                <a:gd name="T3" fmla="*/ 163 h 339"/>
                <a:gd name="T4" fmla="*/ 170 w 340"/>
                <a:gd name="T5" fmla="*/ 163 h 339"/>
                <a:gd name="T6" fmla="*/ 170 w 340"/>
                <a:gd name="T7" fmla="*/ 151 h 339"/>
                <a:gd name="T8" fmla="*/ 169 w 340"/>
                <a:gd name="T9" fmla="*/ 139 h 339"/>
                <a:gd name="T10" fmla="*/ 168 w 340"/>
                <a:gd name="T11" fmla="*/ 127 h 339"/>
                <a:gd name="T12" fmla="*/ 168 w 340"/>
                <a:gd name="T13" fmla="*/ 115 h 339"/>
                <a:gd name="T14" fmla="*/ 167 w 340"/>
                <a:gd name="T15" fmla="*/ 104 h 339"/>
                <a:gd name="T16" fmla="*/ 167 w 340"/>
                <a:gd name="T17" fmla="*/ 92 h 339"/>
                <a:gd name="T18" fmla="*/ 165 w 340"/>
                <a:gd name="T19" fmla="*/ 81 h 339"/>
                <a:gd name="T20" fmla="*/ 165 w 340"/>
                <a:gd name="T21" fmla="*/ 69 h 339"/>
                <a:gd name="T22" fmla="*/ 164 w 340"/>
                <a:gd name="T23" fmla="*/ 57 h 339"/>
                <a:gd name="T24" fmla="*/ 163 w 340"/>
                <a:gd name="T25" fmla="*/ 46 h 339"/>
                <a:gd name="T26" fmla="*/ 162 w 340"/>
                <a:gd name="T27" fmla="*/ 36 h 339"/>
                <a:gd name="T28" fmla="*/ 162 w 340"/>
                <a:gd name="T29" fmla="*/ 27 h 339"/>
                <a:gd name="T30" fmla="*/ 164 w 340"/>
                <a:gd name="T31" fmla="*/ 19 h 339"/>
                <a:gd name="T32" fmla="*/ 158 w 340"/>
                <a:gd name="T33" fmla="*/ 15 h 339"/>
                <a:gd name="T34" fmla="*/ 142 w 340"/>
                <a:gd name="T35" fmla="*/ 10 h 339"/>
                <a:gd name="T36" fmla="*/ 140 w 340"/>
                <a:gd name="T37" fmla="*/ 6 h 339"/>
                <a:gd name="T38" fmla="*/ 125 w 340"/>
                <a:gd name="T39" fmla="*/ 3 h 339"/>
                <a:gd name="T40" fmla="*/ 118 w 340"/>
                <a:gd name="T41" fmla="*/ 8 h 339"/>
                <a:gd name="T42" fmla="*/ 110 w 340"/>
                <a:gd name="T43" fmla="*/ 13 h 339"/>
                <a:gd name="T44" fmla="*/ 110 w 340"/>
                <a:gd name="T45" fmla="*/ 30 h 339"/>
                <a:gd name="T46" fmla="*/ 100 w 340"/>
                <a:gd name="T47" fmla="*/ 36 h 339"/>
                <a:gd name="T48" fmla="*/ 88 w 340"/>
                <a:gd name="T49" fmla="*/ 30 h 339"/>
                <a:gd name="T50" fmla="*/ 77 w 340"/>
                <a:gd name="T51" fmla="*/ 24 h 339"/>
                <a:gd name="T52" fmla="*/ 63 w 340"/>
                <a:gd name="T53" fmla="*/ 21 h 339"/>
                <a:gd name="T54" fmla="*/ 59 w 340"/>
                <a:gd name="T55" fmla="*/ 10 h 339"/>
                <a:gd name="T56" fmla="*/ 47 w 340"/>
                <a:gd name="T57" fmla="*/ 7 h 339"/>
                <a:gd name="T58" fmla="*/ 36 w 340"/>
                <a:gd name="T59" fmla="*/ 4 h 339"/>
                <a:gd name="T60" fmla="*/ 21 w 340"/>
                <a:gd name="T61" fmla="*/ 0 h 339"/>
                <a:gd name="T62" fmla="*/ 20 w 340"/>
                <a:gd name="T63" fmla="*/ 10 h 339"/>
                <a:gd name="T64" fmla="*/ 13 w 340"/>
                <a:gd name="T65" fmla="*/ 16 h 339"/>
                <a:gd name="T66" fmla="*/ 6 w 340"/>
                <a:gd name="T67" fmla="*/ 22 h 339"/>
                <a:gd name="T68" fmla="*/ 6 w 340"/>
                <a:gd name="T69" fmla="*/ 32 h 339"/>
                <a:gd name="T70" fmla="*/ 1 w 340"/>
                <a:gd name="T71" fmla="*/ 37 h 339"/>
                <a:gd name="T72" fmla="*/ 0 w 340"/>
                <a:gd name="T73" fmla="*/ 40 h 339"/>
                <a:gd name="T74" fmla="*/ 5 w 340"/>
                <a:gd name="T75" fmla="*/ 54 h 339"/>
                <a:gd name="T76" fmla="*/ 5 w 340"/>
                <a:gd name="T77" fmla="*/ 69 h 339"/>
                <a:gd name="T78" fmla="*/ 5 w 340"/>
                <a:gd name="T79" fmla="*/ 83 h 339"/>
                <a:gd name="T80" fmla="*/ 1 w 340"/>
                <a:gd name="T81" fmla="*/ 87 h 339"/>
                <a:gd name="T82" fmla="*/ 7 w 340"/>
                <a:gd name="T83" fmla="*/ 97 h 339"/>
                <a:gd name="T84" fmla="*/ 11 w 340"/>
                <a:gd name="T85" fmla="*/ 108 h 339"/>
                <a:gd name="T86" fmla="*/ 24 w 340"/>
                <a:gd name="T87" fmla="*/ 110 h 339"/>
                <a:gd name="T88" fmla="*/ 29 w 340"/>
                <a:gd name="T89" fmla="*/ 120 h 339"/>
                <a:gd name="T90" fmla="*/ 44 w 340"/>
                <a:gd name="T91" fmla="*/ 124 h 339"/>
                <a:gd name="T92" fmla="*/ 53 w 340"/>
                <a:gd name="T93" fmla="*/ 131 h 339"/>
                <a:gd name="T94" fmla="*/ 60 w 340"/>
                <a:gd name="T95" fmla="*/ 127 h 339"/>
                <a:gd name="T96" fmla="*/ 72 w 340"/>
                <a:gd name="T97" fmla="*/ 120 h 339"/>
                <a:gd name="T98" fmla="*/ 83 w 340"/>
                <a:gd name="T99" fmla="*/ 126 h 339"/>
                <a:gd name="T100" fmla="*/ 93 w 340"/>
                <a:gd name="T101" fmla="*/ 133 h 339"/>
                <a:gd name="T102" fmla="*/ 104 w 340"/>
                <a:gd name="T103" fmla="*/ 139 h 339"/>
                <a:gd name="T104" fmla="*/ 115 w 340"/>
                <a:gd name="T105" fmla="*/ 145 h 339"/>
                <a:gd name="T106" fmla="*/ 126 w 340"/>
                <a:gd name="T107" fmla="*/ 151 h 339"/>
                <a:gd name="T108" fmla="*/ 138 w 340"/>
                <a:gd name="T109" fmla="*/ 157 h 339"/>
                <a:gd name="T110" fmla="*/ 149 w 340"/>
                <a:gd name="T111" fmla="*/ 163 h 339"/>
                <a:gd name="T112" fmla="*/ 159 w 340"/>
                <a:gd name="T113" fmla="*/ 170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4" name="AutoShape 152"/>
            <p:cNvSpPr>
              <a:spLocks/>
            </p:cNvSpPr>
            <p:nvPr/>
          </p:nvSpPr>
          <p:spPr bwMode="gray">
            <a:xfrm>
              <a:off x="3159249" y="1473927"/>
              <a:ext cx="409194" cy="413419"/>
            </a:xfrm>
            <a:custGeom>
              <a:avLst/>
              <a:gdLst>
                <a:gd name="T0" fmla="*/ 41 w 357"/>
                <a:gd name="T1" fmla="*/ 169 h 368"/>
                <a:gd name="T2" fmla="*/ 40 w 357"/>
                <a:gd name="T3" fmla="*/ 173 h 368"/>
                <a:gd name="T4" fmla="*/ 41 w 357"/>
                <a:gd name="T5" fmla="*/ 173 h 368"/>
                <a:gd name="T6" fmla="*/ 46 w 357"/>
                <a:gd name="T7" fmla="*/ 184 h 368"/>
                <a:gd name="T8" fmla="*/ 49 w 357"/>
                <a:gd name="T9" fmla="*/ 182 h 368"/>
                <a:gd name="T10" fmla="*/ 55 w 357"/>
                <a:gd name="T11" fmla="*/ 184 h 368"/>
                <a:gd name="T12" fmla="*/ 61 w 357"/>
                <a:gd name="T13" fmla="*/ 181 h 368"/>
                <a:gd name="T14" fmla="*/ 64 w 357"/>
                <a:gd name="T15" fmla="*/ 178 h 368"/>
                <a:gd name="T16" fmla="*/ 66 w 357"/>
                <a:gd name="T17" fmla="*/ 182 h 368"/>
                <a:gd name="T18" fmla="*/ 73 w 357"/>
                <a:gd name="T19" fmla="*/ 181 h 368"/>
                <a:gd name="T20" fmla="*/ 76 w 357"/>
                <a:gd name="T21" fmla="*/ 164 h 368"/>
                <a:gd name="T22" fmla="*/ 79 w 357"/>
                <a:gd name="T23" fmla="*/ 161 h 368"/>
                <a:gd name="T24" fmla="*/ 85 w 357"/>
                <a:gd name="T25" fmla="*/ 156 h 368"/>
                <a:gd name="T26" fmla="*/ 88 w 357"/>
                <a:gd name="T27" fmla="*/ 151 h 368"/>
                <a:gd name="T28" fmla="*/ 89 w 357"/>
                <a:gd name="T29" fmla="*/ 144 h 368"/>
                <a:gd name="T30" fmla="*/ 96 w 357"/>
                <a:gd name="T31" fmla="*/ 146 h 368"/>
                <a:gd name="T32" fmla="*/ 98 w 357"/>
                <a:gd name="T33" fmla="*/ 142 h 368"/>
                <a:gd name="T34" fmla="*/ 100 w 357"/>
                <a:gd name="T35" fmla="*/ 141 h 368"/>
                <a:gd name="T36" fmla="*/ 104 w 357"/>
                <a:gd name="T37" fmla="*/ 135 h 368"/>
                <a:gd name="T38" fmla="*/ 110 w 357"/>
                <a:gd name="T39" fmla="*/ 134 h 368"/>
                <a:gd name="T40" fmla="*/ 112 w 357"/>
                <a:gd name="T41" fmla="*/ 130 h 368"/>
                <a:gd name="T42" fmla="*/ 125 w 357"/>
                <a:gd name="T43" fmla="*/ 123 h 368"/>
                <a:gd name="T44" fmla="*/ 136 w 357"/>
                <a:gd name="T45" fmla="*/ 124 h 368"/>
                <a:gd name="T46" fmla="*/ 137 w 357"/>
                <a:gd name="T47" fmla="*/ 124 h 368"/>
                <a:gd name="T48" fmla="*/ 148 w 357"/>
                <a:gd name="T49" fmla="*/ 120 h 368"/>
                <a:gd name="T50" fmla="*/ 160 w 357"/>
                <a:gd name="T51" fmla="*/ 120 h 368"/>
                <a:gd name="T52" fmla="*/ 172 w 357"/>
                <a:gd name="T53" fmla="*/ 120 h 368"/>
                <a:gd name="T54" fmla="*/ 177 w 357"/>
                <a:gd name="T55" fmla="*/ 108 h 368"/>
                <a:gd name="T56" fmla="*/ 178 w 357"/>
                <a:gd name="T57" fmla="*/ 99 h 368"/>
                <a:gd name="T58" fmla="*/ 178 w 357"/>
                <a:gd name="T59" fmla="*/ 91 h 368"/>
                <a:gd name="T60" fmla="*/ 179 w 357"/>
                <a:gd name="T61" fmla="*/ 82 h 368"/>
                <a:gd name="T62" fmla="*/ 179 w 357"/>
                <a:gd name="T63" fmla="*/ 73 h 368"/>
                <a:gd name="T64" fmla="*/ 167 w 357"/>
                <a:gd name="T65" fmla="*/ 73 h 368"/>
                <a:gd name="T66" fmla="*/ 166 w 357"/>
                <a:gd name="T67" fmla="*/ 63 h 368"/>
                <a:gd name="T68" fmla="*/ 151 w 357"/>
                <a:gd name="T69" fmla="*/ 57 h 368"/>
                <a:gd name="T70" fmla="*/ 146 w 357"/>
                <a:gd name="T71" fmla="*/ 52 h 368"/>
                <a:gd name="T72" fmla="*/ 146 w 357"/>
                <a:gd name="T73" fmla="*/ 48 h 368"/>
                <a:gd name="T74" fmla="*/ 138 w 357"/>
                <a:gd name="T75" fmla="*/ 43 h 368"/>
                <a:gd name="T76" fmla="*/ 130 w 357"/>
                <a:gd name="T77" fmla="*/ 36 h 368"/>
                <a:gd name="T78" fmla="*/ 122 w 357"/>
                <a:gd name="T79" fmla="*/ 30 h 368"/>
                <a:gd name="T80" fmla="*/ 114 w 357"/>
                <a:gd name="T81" fmla="*/ 24 h 368"/>
                <a:gd name="T82" fmla="*/ 106 w 357"/>
                <a:gd name="T83" fmla="*/ 18 h 368"/>
                <a:gd name="T84" fmla="*/ 98 w 357"/>
                <a:gd name="T85" fmla="*/ 12 h 368"/>
                <a:gd name="T86" fmla="*/ 90 w 357"/>
                <a:gd name="T87" fmla="*/ 6 h 368"/>
                <a:gd name="T88" fmla="*/ 82 w 357"/>
                <a:gd name="T89" fmla="*/ 0 h 368"/>
                <a:gd name="T90" fmla="*/ 73 w 357"/>
                <a:gd name="T91" fmla="*/ 0 h 368"/>
                <a:gd name="T92" fmla="*/ 63 w 357"/>
                <a:gd name="T93" fmla="*/ 0 h 368"/>
                <a:gd name="T94" fmla="*/ 64 w 357"/>
                <a:gd name="T95" fmla="*/ 13 h 368"/>
                <a:gd name="T96" fmla="*/ 65 w 357"/>
                <a:gd name="T97" fmla="*/ 26 h 368"/>
                <a:gd name="T98" fmla="*/ 67 w 357"/>
                <a:gd name="T99" fmla="*/ 40 h 368"/>
                <a:gd name="T100" fmla="*/ 68 w 357"/>
                <a:gd name="T101" fmla="*/ 52 h 368"/>
                <a:gd name="T102" fmla="*/ 69 w 357"/>
                <a:gd name="T103" fmla="*/ 66 h 368"/>
                <a:gd name="T104" fmla="*/ 70 w 357"/>
                <a:gd name="T105" fmla="*/ 79 h 368"/>
                <a:gd name="T106" fmla="*/ 71 w 357"/>
                <a:gd name="T107" fmla="*/ 92 h 368"/>
                <a:gd name="T108" fmla="*/ 73 w 357"/>
                <a:gd name="T109" fmla="*/ 105 h 368"/>
                <a:gd name="T110" fmla="*/ 76 w 357"/>
                <a:gd name="T111" fmla="*/ 107 h 368"/>
                <a:gd name="T112" fmla="*/ 74 w 357"/>
                <a:gd name="T113" fmla="*/ 117 h 368"/>
                <a:gd name="T114" fmla="*/ 63 w 357"/>
                <a:gd name="T115" fmla="*/ 117 h 368"/>
                <a:gd name="T116" fmla="*/ 53 w 357"/>
                <a:gd name="T117" fmla="*/ 117 h 368"/>
                <a:gd name="T118" fmla="*/ 43 w 357"/>
                <a:gd name="T119" fmla="*/ 117 h 368"/>
                <a:gd name="T120" fmla="*/ 32 w 357"/>
                <a:gd name="T121" fmla="*/ 117 h 368"/>
                <a:gd name="T122" fmla="*/ 31 w 357"/>
                <a:gd name="T123" fmla="*/ 116 h 368"/>
                <a:gd name="T124" fmla="*/ 16 w 357"/>
                <a:gd name="T125" fmla="*/ 120 h 368"/>
                <a:gd name="T126" fmla="*/ 14 w 357"/>
                <a:gd name="T127" fmla="*/ 121 h 3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368"/>
                <a:gd name="T194" fmla="*/ 357 w 357"/>
                <a:gd name="T195" fmla="*/ 368 h 3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5" name="AutoShape 153"/>
            <p:cNvSpPr>
              <a:spLocks/>
            </p:cNvSpPr>
            <p:nvPr/>
          </p:nvSpPr>
          <p:spPr bwMode="gray">
            <a:xfrm>
              <a:off x="3801615" y="1168357"/>
              <a:ext cx="6858" cy="2247"/>
            </a:xfrm>
            <a:custGeom>
              <a:avLst/>
              <a:gdLst>
                <a:gd name="T0" fmla="*/ 3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3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6" name="AutoShape 154"/>
            <p:cNvSpPr>
              <a:spLocks/>
            </p:cNvSpPr>
            <p:nvPr/>
          </p:nvSpPr>
          <p:spPr bwMode="gray">
            <a:xfrm>
              <a:off x="3044949" y="1411016"/>
              <a:ext cx="301752" cy="350507"/>
            </a:xfrm>
            <a:custGeom>
              <a:avLst/>
              <a:gdLst>
                <a:gd name="T0" fmla="*/ 6 w 265"/>
                <a:gd name="T1" fmla="*/ 135 h 312"/>
                <a:gd name="T2" fmla="*/ 4 w 265"/>
                <a:gd name="T3" fmla="*/ 140 h 312"/>
                <a:gd name="T4" fmla="*/ 7 w 265"/>
                <a:gd name="T5" fmla="*/ 125 h 312"/>
                <a:gd name="T6" fmla="*/ 10 w 265"/>
                <a:gd name="T7" fmla="*/ 110 h 312"/>
                <a:gd name="T8" fmla="*/ 7 w 265"/>
                <a:gd name="T9" fmla="*/ 98 h 312"/>
                <a:gd name="T10" fmla="*/ 7 w 265"/>
                <a:gd name="T11" fmla="*/ 84 h 312"/>
                <a:gd name="T12" fmla="*/ 0 w 265"/>
                <a:gd name="T13" fmla="*/ 78 h 312"/>
                <a:gd name="T14" fmla="*/ 0 w 265"/>
                <a:gd name="T15" fmla="*/ 80 h 312"/>
                <a:gd name="T16" fmla="*/ 1 w 265"/>
                <a:gd name="T17" fmla="*/ 74 h 312"/>
                <a:gd name="T18" fmla="*/ 12 w 265"/>
                <a:gd name="T19" fmla="*/ 74 h 312"/>
                <a:gd name="T20" fmla="*/ 22 w 265"/>
                <a:gd name="T21" fmla="*/ 74 h 312"/>
                <a:gd name="T22" fmla="*/ 33 w 265"/>
                <a:gd name="T23" fmla="*/ 74 h 312"/>
                <a:gd name="T24" fmla="*/ 43 w 265"/>
                <a:gd name="T25" fmla="*/ 74 h 312"/>
                <a:gd name="T26" fmla="*/ 44 w 265"/>
                <a:gd name="T27" fmla="*/ 63 h 312"/>
                <a:gd name="T28" fmla="*/ 44 w 265"/>
                <a:gd name="T29" fmla="*/ 53 h 312"/>
                <a:gd name="T30" fmla="*/ 55 w 265"/>
                <a:gd name="T31" fmla="*/ 47 h 312"/>
                <a:gd name="T32" fmla="*/ 55 w 265"/>
                <a:gd name="T33" fmla="*/ 32 h 312"/>
                <a:gd name="T34" fmla="*/ 55 w 265"/>
                <a:gd name="T35" fmla="*/ 15 h 312"/>
                <a:gd name="T36" fmla="*/ 64 w 265"/>
                <a:gd name="T37" fmla="*/ 15 h 312"/>
                <a:gd name="T38" fmla="*/ 73 w 265"/>
                <a:gd name="T39" fmla="*/ 15 h 312"/>
                <a:gd name="T40" fmla="*/ 82 w 265"/>
                <a:gd name="T41" fmla="*/ 15 h 312"/>
                <a:gd name="T42" fmla="*/ 91 w 265"/>
                <a:gd name="T43" fmla="*/ 15 h 312"/>
                <a:gd name="T44" fmla="*/ 91 w 265"/>
                <a:gd name="T45" fmla="*/ 0 h 312"/>
                <a:gd name="T46" fmla="*/ 102 w 265"/>
                <a:gd name="T47" fmla="*/ 6 h 312"/>
                <a:gd name="T48" fmla="*/ 112 w 265"/>
                <a:gd name="T49" fmla="*/ 14 h 312"/>
                <a:gd name="T50" fmla="*/ 122 w 265"/>
                <a:gd name="T51" fmla="*/ 21 h 312"/>
                <a:gd name="T52" fmla="*/ 132 w 265"/>
                <a:gd name="T53" fmla="*/ 28 h 312"/>
                <a:gd name="T54" fmla="*/ 123 w 265"/>
                <a:gd name="T55" fmla="*/ 28 h 312"/>
                <a:gd name="T56" fmla="*/ 113 w 265"/>
                <a:gd name="T57" fmla="*/ 28 h 312"/>
                <a:gd name="T58" fmla="*/ 114 w 265"/>
                <a:gd name="T59" fmla="*/ 41 h 312"/>
                <a:gd name="T60" fmla="*/ 115 w 265"/>
                <a:gd name="T61" fmla="*/ 54 h 312"/>
                <a:gd name="T62" fmla="*/ 117 w 265"/>
                <a:gd name="T63" fmla="*/ 68 h 312"/>
                <a:gd name="T64" fmla="*/ 118 w 265"/>
                <a:gd name="T65" fmla="*/ 81 h 312"/>
                <a:gd name="T66" fmla="*/ 119 w 265"/>
                <a:gd name="T67" fmla="*/ 94 h 312"/>
                <a:gd name="T68" fmla="*/ 120 w 265"/>
                <a:gd name="T69" fmla="*/ 107 h 312"/>
                <a:gd name="T70" fmla="*/ 121 w 265"/>
                <a:gd name="T71" fmla="*/ 120 h 312"/>
                <a:gd name="T72" fmla="*/ 123 w 265"/>
                <a:gd name="T73" fmla="*/ 134 h 312"/>
                <a:gd name="T74" fmla="*/ 126 w 265"/>
                <a:gd name="T75" fmla="*/ 136 h 312"/>
                <a:gd name="T76" fmla="*/ 124 w 265"/>
                <a:gd name="T77" fmla="*/ 146 h 312"/>
                <a:gd name="T78" fmla="*/ 113 w 265"/>
                <a:gd name="T79" fmla="*/ 146 h 312"/>
                <a:gd name="T80" fmla="*/ 103 w 265"/>
                <a:gd name="T81" fmla="*/ 146 h 312"/>
                <a:gd name="T82" fmla="*/ 93 w 265"/>
                <a:gd name="T83" fmla="*/ 146 h 312"/>
                <a:gd name="T84" fmla="*/ 82 w 265"/>
                <a:gd name="T85" fmla="*/ 146 h 312"/>
                <a:gd name="T86" fmla="*/ 81 w 265"/>
                <a:gd name="T87" fmla="*/ 145 h 312"/>
                <a:gd name="T88" fmla="*/ 66 w 265"/>
                <a:gd name="T89" fmla="*/ 149 h 312"/>
                <a:gd name="T90" fmla="*/ 64 w 265"/>
                <a:gd name="T91" fmla="*/ 150 h 312"/>
                <a:gd name="T92" fmla="*/ 57 w 265"/>
                <a:gd name="T93" fmla="*/ 146 h 312"/>
                <a:gd name="T94" fmla="*/ 52 w 265"/>
                <a:gd name="T95" fmla="*/ 156 h 312"/>
                <a:gd name="T96" fmla="*/ 50 w 265"/>
                <a:gd name="T97" fmla="*/ 156 h 312"/>
                <a:gd name="T98" fmla="*/ 42 w 265"/>
                <a:gd name="T99" fmla="*/ 147 h 312"/>
                <a:gd name="T100" fmla="*/ 34 w 265"/>
                <a:gd name="T101" fmla="*/ 138 h 312"/>
                <a:gd name="T102" fmla="*/ 24 w 265"/>
                <a:gd name="T103" fmla="*/ 132 h 312"/>
                <a:gd name="T104" fmla="*/ 15 w 265"/>
                <a:gd name="T105" fmla="*/ 134 h 312"/>
                <a:gd name="T106" fmla="*/ 6 w 265"/>
                <a:gd name="T107" fmla="*/ 1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7" name="AutoShape 155"/>
            <p:cNvSpPr>
              <a:spLocks/>
            </p:cNvSpPr>
            <p:nvPr/>
          </p:nvSpPr>
          <p:spPr bwMode="gray">
            <a:xfrm>
              <a:off x="3145533" y="1170604"/>
              <a:ext cx="294894" cy="229178"/>
            </a:xfrm>
            <a:custGeom>
              <a:avLst/>
              <a:gdLst>
                <a:gd name="T0" fmla="*/ 67 w 258"/>
                <a:gd name="T1" fmla="*/ 25 h 204"/>
                <a:gd name="T2" fmla="*/ 57 w 258"/>
                <a:gd name="T3" fmla="*/ 31 h 204"/>
                <a:gd name="T4" fmla="*/ 47 w 258"/>
                <a:gd name="T5" fmla="*/ 37 h 204"/>
                <a:gd name="T6" fmla="*/ 42 w 258"/>
                <a:gd name="T7" fmla="*/ 47 h 204"/>
                <a:gd name="T8" fmla="*/ 37 w 258"/>
                <a:gd name="T9" fmla="*/ 56 h 204"/>
                <a:gd name="T10" fmla="*/ 38 w 258"/>
                <a:gd name="T11" fmla="*/ 68 h 204"/>
                <a:gd name="T12" fmla="*/ 34 w 258"/>
                <a:gd name="T13" fmla="*/ 76 h 204"/>
                <a:gd name="T14" fmla="*/ 28 w 258"/>
                <a:gd name="T15" fmla="*/ 85 h 204"/>
                <a:gd name="T16" fmla="*/ 20 w 258"/>
                <a:gd name="T17" fmla="*/ 91 h 204"/>
                <a:gd name="T18" fmla="*/ 12 w 258"/>
                <a:gd name="T19" fmla="*/ 97 h 204"/>
                <a:gd name="T20" fmla="*/ 0 w 258"/>
                <a:gd name="T21" fmla="*/ 102 h 204"/>
                <a:gd name="T22" fmla="*/ 12 w 258"/>
                <a:gd name="T23" fmla="*/ 102 h 204"/>
                <a:gd name="T24" fmla="*/ 24 w 258"/>
                <a:gd name="T25" fmla="*/ 102 h 204"/>
                <a:gd name="T26" fmla="*/ 36 w 258"/>
                <a:gd name="T27" fmla="*/ 102 h 204"/>
                <a:gd name="T28" fmla="*/ 48 w 258"/>
                <a:gd name="T29" fmla="*/ 102 h 204"/>
                <a:gd name="T30" fmla="*/ 50 w 258"/>
                <a:gd name="T31" fmla="*/ 88 h 204"/>
                <a:gd name="T32" fmla="*/ 59 w 258"/>
                <a:gd name="T33" fmla="*/ 83 h 204"/>
                <a:gd name="T34" fmla="*/ 68 w 258"/>
                <a:gd name="T35" fmla="*/ 77 h 204"/>
                <a:gd name="T36" fmla="*/ 77 w 258"/>
                <a:gd name="T37" fmla="*/ 74 h 204"/>
                <a:gd name="T38" fmla="*/ 86 w 258"/>
                <a:gd name="T39" fmla="*/ 70 h 204"/>
                <a:gd name="T40" fmla="*/ 94 w 258"/>
                <a:gd name="T41" fmla="*/ 64 h 204"/>
                <a:gd name="T42" fmla="*/ 101 w 258"/>
                <a:gd name="T43" fmla="*/ 58 h 204"/>
                <a:gd name="T44" fmla="*/ 101 w 258"/>
                <a:gd name="T45" fmla="*/ 51 h 204"/>
                <a:gd name="T46" fmla="*/ 115 w 258"/>
                <a:gd name="T47" fmla="*/ 46 h 204"/>
                <a:gd name="T48" fmla="*/ 127 w 258"/>
                <a:gd name="T49" fmla="*/ 46 h 204"/>
                <a:gd name="T50" fmla="*/ 129 w 258"/>
                <a:gd name="T51" fmla="*/ 42 h 204"/>
                <a:gd name="T52" fmla="*/ 122 w 258"/>
                <a:gd name="T53" fmla="*/ 31 h 204"/>
                <a:gd name="T54" fmla="*/ 121 w 258"/>
                <a:gd name="T55" fmla="*/ 22 h 204"/>
                <a:gd name="T56" fmla="*/ 119 w 258"/>
                <a:gd name="T57" fmla="*/ 13 h 204"/>
                <a:gd name="T58" fmla="*/ 117 w 258"/>
                <a:gd name="T59" fmla="*/ 10 h 204"/>
                <a:gd name="T60" fmla="*/ 110 w 258"/>
                <a:gd name="T61" fmla="*/ 7 h 204"/>
                <a:gd name="T62" fmla="*/ 107 w 258"/>
                <a:gd name="T63" fmla="*/ 7 h 204"/>
                <a:gd name="T64" fmla="*/ 89 w 258"/>
                <a:gd name="T65" fmla="*/ 7 h 204"/>
                <a:gd name="T66" fmla="*/ 83 w 258"/>
                <a:gd name="T67" fmla="*/ 0 h 204"/>
                <a:gd name="T68" fmla="*/ 77 w 258"/>
                <a:gd name="T69" fmla="*/ 5 h 204"/>
                <a:gd name="T70" fmla="*/ 72 w 258"/>
                <a:gd name="T71" fmla="*/ 15 h 204"/>
                <a:gd name="T72" fmla="*/ 67 w 258"/>
                <a:gd name="T73" fmla="*/ 25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8" name="AutoShape 156"/>
            <p:cNvSpPr>
              <a:spLocks/>
            </p:cNvSpPr>
            <p:nvPr/>
          </p:nvSpPr>
          <p:spPr bwMode="gray">
            <a:xfrm>
              <a:off x="3470145" y="1514370"/>
              <a:ext cx="388620" cy="330286"/>
            </a:xfrm>
            <a:custGeom>
              <a:avLst/>
              <a:gdLst>
                <a:gd name="T0" fmla="*/ 19 w 339"/>
                <a:gd name="T1" fmla="*/ 134 h 293"/>
                <a:gd name="T2" fmla="*/ 15 w 339"/>
                <a:gd name="T3" fmla="*/ 135 h 293"/>
                <a:gd name="T4" fmla="*/ 9 w 339"/>
                <a:gd name="T5" fmla="*/ 130 h 293"/>
                <a:gd name="T6" fmla="*/ 9 w 339"/>
                <a:gd name="T7" fmla="*/ 126 h 293"/>
                <a:gd name="T8" fmla="*/ 10 w 339"/>
                <a:gd name="T9" fmla="*/ 126 h 293"/>
                <a:gd name="T10" fmla="*/ 1 w 339"/>
                <a:gd name="T11" fmla="*/ 117 h 293"/>
                <a:gd name="T12" fmla="*/ 0 w 339"/>
                <a:gd name="T13" fmla="*/ 106 h 293"/>
                <a:gd name="T14" fmla="*/ 2 w 339"/>
                <a:gd name="T15" fmla="*/ 106 h 293"/>
                <a:gd name="T16" fmla="*/ 12 w 339"/>
                <a:gd name="T17" fmla="*/ 102 h 293"/>
                <a:gd name="T18" fmla="*/ 24 w 339"/>
                <a:gd name="T19" fmla="*/ 102 h 293"/>
                <a:gd name="T20" fmla="*/ 36 w 339"/>
                <a:gd name="T21" fmla="*/ 102 h 293"/>
                <a:gd name="T22" fmla="*/ 42 w 339"/>
                <a:gd name="T23" fmla="*/ 90 h 293"/>
                <a:gd name="T24" fmla="*/ 42 w 339"/>
                <a:gd name="T25" fmla="*/ 81 h 293"/>
                <a:gd name="T26" fmla="*/ 43 w 339"/>
                <a:gd name="T27" fmla="*/ 72 h 293"/>
                <a:gd name="T28" fmla="*/ 43 w 339"/>
                <a:gd name="T29" fmla="*/ 63 h 293"/>
                <a:gd name="T30" fmla="*/ 43 w 339"/>
                <a:gd name="T31" fmla="*/ 54 h 293"/>
                <a:gd name="T32" fmla="*/ 52 w 339"/>
                <a:gd name="T33" fmla="*/ 52 h 293"/>
                <a:gd name="T34" fmla="*/ 61 w 339"/>
                <a:gd name="T35" fmla="*/ 51 h 293"/>
                <a:gd name="T36" fmla="*/ 69 w 339"/>
                <a:gd name="T37" fmla="*/ 42 h 293"/>
                <a:gd name="T38" fmla="*/ 78 w 339"/>
                <a:gd name="T39" fmla="*/ 33 h 293"/>
                <a:gd name="T40" fmla="*/ 90 w 339"/>
                <a:gd name="T41" fmla="*/ 25 h 293"/>
                <a:gd name="T42" fmla="*/ 102 w 339"/>
                <a:gd name="T43" fmla="*/ 16 h 293"/>
                <a:gd name="T44" fmla="*/ 114 w 339"/>
                <a:gd name="T45" fmla="*/ 8 h 293"/>
                <a:gd name="T46" fmla="*/ 126 w 339"/>
                <a:gd name="T47" fmla="*/ 0 h 293"/>
                <a:gd name="T48" fmla="*/ 141 w 339"/>
                <a:gd name="T49" fmla="*/ 4 h 293"/>
                <a:gd name="T50" fmla="*/ 150 w 339"/>
                <a:gd name="T51" fmla="*/ 11 h 293"/>
                <a:gd name="T52" fmla="*/ 158 w 339"/>
                <a:gd name="T53" fmla="*/ 7 h 293"/>
                <a:gd name="T54" fmla="*/ 159 w 339"/>
                <a:gd name="T55" fmla="*/ 6 h 293"/>
                <a:gd name="T56" fmla="*/ 160 w 339"/>
                <a:gd name="T57" fmla="*/ 16 h 293"/>
                <a:gd name="T58" fmla="*/ 161 w 339"/>
                <a:gd name="T59" fmla="*/ 25 h 293"/>
                <a:gd name="T60" fmla="*/ 170 w 339"/>
                <a:gd name="T61" fmla="*/ 39 h 293"/>
                <a:gd name="T62" fmla="*/ 168 w 339"/>
                <a:gd name="T63" fmla="*/ 45 h 293"/>
                <a:gd name="T64" fmla="*/ 167 w 339"/>
                <a:gd name="T65" fmla="*/ 54 h 293"/>
                <a:gd name="T66" fmla="*/ 166 w 339"/>
                <a:gd name="T67" fmla="*/ 63 h 293"/>
                <a:gd name="T68" fmla="*/ 166 w 339"/>
                <a:gd name="T69" fmla="*/ 73 h 293"/>
                <a:gd name="T70" fmla="*/ 165 w 339"/>
                <a:gd name="T71" fmla="*/ 82 h 293"/>
                <a:gd name="T72" fmla="*/ 160 w 339"/>
                <a:gd name="T73" fmla="*/ 90 h 293"/>
                <a:gd name="T74" fmla="*/ 156 w 339"/>
                <a:gd name="T75" fmla="*/ 97 h 293"/>
                <a:gd name="T76" fmla="*/ 151 w 339"/>
                <a:gd name="T77" fmla="*/ 104 h 293"/>
                <a:gd name="T78" fmla="*/ 145 w 339"/>
                <a:gd name="T79" fmla="*/ 112 h 293"/>
                <a:gd name="T80" fmla="*/ 146 w 339"/>
                <a:gd name="T81" fmla="*/ 121 h 293"/>
                <a:gd name="T82" fmla="*/ 134 w 339"/>
                <a:gd name="T83" fmla="*/ 129 h 293"/>
                <a:gd name="T84" fmla="*/ 123 w 339"/>
                <a:gd name="T85" fmla="*/ 127 h 293"/>
                <a:gd name="T86" fmla="*/ 112 w 339"/>
                <a:gd name="T87" fmla="*/ 127 h 293"/>
                <a:gd name="T88" fmla="*/ 99 w 339"/>
                <a:gd name="T89" fmla="*/ 133 h 293"/>
                <a:gd name="T90" fmla="*/ 91 w 339"/>
                <a:gd name="T91" fmla="*/ 129 h 293"/>
                <a:gd name="T92" fmla="*/ 83 w 339"/>
                <a:gd name="T93" fmla="*/ 126 h 293"/>
                <a:gd name="T94" fmla="*/ 72 w 339"/>
                <a:gd name="T95" fmla="*/ 129 h 293"/>
                <a:gd name="T96" fmla="*/ 64 w 339"/>
                <a:gd name="T97" fmla="*/ 122 h 293"/>
                <a:gd name="T98" fmla="*/ 54 w 339"/>
                <a:gd name="T99" fmla="*/ 121 h 293"/>
                <a:gd name="T100" fmla="*/ 43 w 339"/>
                <a:gd name="T101" fmla="*/ 124 h 293"/>
                <a:gd name="T102" fmla="*/ 41 w 339"/>
                <a:gd name="T103" fmla="*/ 133 h 293"/>
                <a:gd name="T104" fmla="*/ 37 w 339"/>
                <a:gd name="T105" fmla="*/ 142 h 293"/>
                <a:gd name="T106" fmla="*/ 37 w 339"/>
                <a:gd name="T107" fmla="*/ 147 h 293"/>
                <a:gd name="T108" fmla="*/ 27 w 339"/>
                <a:gd name="T109" fmla="*/ 139 h 293"/>
                <a:gd name="T110" fmla="*/ 24 w 339"/>
                <a:gd name="T111" fmla="*/ 142 h 293"/>
                <a:gd name="T112" fmla="*/ 24 w 339"/>
                <a:gd name="T113" fmla="*/ 144 h 293"/>
                <a:gd name="T114" fmla="*/ 21 w 339"/>
                <a:gd name="T115" fmla="*/ 138 h 293"/>
                <a:gd name="T116" fmla="*/ 19 w 339"/>
                <a:gd name="T117" fmla="*/ 134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79" name="AutoShape 157"/>
            <p:cNvSpPr>
              <a:spLocks/>
            </p:cNvSpPr>
            <p:nvPr/>
          </p:nvSpPr>
          <p:spPr bwMode="gray">
            <a:xfrm>
              <a:off x="3031233" y="1707599"/>
              <a:ext cx="148590" cy="119083"/>
            </a:xfrm>
            <a:custGeom>
              <a:avLst/>
              <a:gdLst>
                <a:gd name="T0" fmla="*/ 12 w 131"/>
                <a:gd name="T1" fmla="*/ 2 h 107"/>
                <a:gd name="T2" fmla="*/ 10 w 131"/>
                <a:gd name="T3" fmla="*/ 7 h 107"/>
                <a:gd name="T4" fmla="*/ 5 w 131"/>
                <a:gd name="T5" fmla="*/ 15 h 107"/>
                <a:gd name="T6" fmla="*/ 0 w 131"/>
                <a:gd name="T7" fmla="*/ 24 h 107"/>
                <a:gd name="T8" fmla="*/ 7 w 131"/>
                <a:gd name="T9" fmla="*/ 33 h 107"/>
                <a:gd name="T10" fmla="*/ 10 w 131"/>
                <a:gd name="T11" fmla="*/ 30 h 107"/>
                <a:gd name="T12" fmla="*/ 7 w 131"/>
                <a:gd name="T13" fmla="*/ 33 h 107"/>
                <a:gd name="T14" fmla="*/ 9 w 131"/>
                <a:gd name="T15" fmla="*/ 34 h 107"/>
                <a:gd name="T16" fmla="*/ 9 w 131"/>
                <a:gd name="T17" fmla="*/ 38 h 107"/>
                <a:gd name="T18" fmla="*/ 21 w 131"/>
                <a:gd name="T19" fmla="*/ 38 h 107"/>
                <a:gd name="T20" fmla="*/ 22 w 131"/>
                <a:gd name="T21" fmla="*/ 35 h 107"/>
                <a:gd name="T22" fmla="*/ 36 w 131"/>
                <a:gd name="T23" fmla="*/ 38 h 107"/>
                <a:gd name="T24" fmla="*/ 39 w 131"/>
                <a:gd name="T25" fmla="*/ 41 h 107"/>
                <a:gd name="T26" fmla="*/ 24 w 131"/>
                <a:gd name="T27" fmla="*/ 38 h 107"/>
                <a:gd name="T28" fmla="*/ 15 w 131"/>
                <a:gd name="T29" fmla="*/ 41 h 107"/>
                <a:gd name="T30" fmla="*/ 7 w 131"/>
                <a:gd name="T31" fmla="*/ 44 h 107"/>
                <a:gd name="T32" fmla="*/ 8 w 131"/>
                <a:gd name="T33" fmla="*/ 50 h 107"/>
                <a:gd name="T34" fmla="*/ 16 w 131"/>
                <a:gd name="T35" fmla="*/ 48 h 107"/>
                <a:gd name="T36" fmla="*/ 20 w 131"/>
                <a:gd name="T37" fmla="*/ 47 h 107"/>
                <a:gd name="T38" fmla="*/ 20 w 131"/>
                <a:gd name="T39" fmla="*/ 48 h 107"/>
                <a:gd name="T40" fmla="*/ 10 w 131"/>
                <a:gd name="T41" fmla="*/ 50 h 107"/>
                <a:gd name="T42" fmla="*/ 7 w 131"/>
                <a:gd name="T43" fmla="*/ 53 h 107"/>
                <a:gd name="T44" fmla="*/ 22 w 131"/>
                <a:gd name="T45" fmla="*/ 50 h 107"/>
                <a:gd name="T46" fmla="*/ 31 w 131"/>
                <a:gd name="T47" fmla="*/ 50 h 107"/>
                <a:gd name="T48" fmla="*/ 40 w 131"/>
                <a:gd name="T49" fmla="*/ 49 h 107"/>
                <a:gd name="T50" fmla="*/ 49 w 131"/>
                <a:gd name="T51" fmla="*/ 51 h 107"/>
                <a:gd name="T52" fmla="*/ 65 w 131"/>
                <a:gd name="T53" fmla="*/ 53 h 107"/>
                <a:gd name="T54" fmla="*/ 62 w 131"/>
                <a:gd name="T55" fmla="*/ 40 h 107"/>
                <a:gd name="T56" fmla="*/ 59 w 131"/>
                <a:gd name="T57" fmla="*/ 35 h 107"/>
                <a:gd name="T58" fmla="*/ 56 w 131"/>
                <a:gd name="T59" fmla="*/ 23 h 107"/>
                <a:gd name="T60" fmla="*/ 48 w 131"/>
                <a:gd name="T61" fmla="*/ 14 h 107"/>
                <a:gd name="T62" fmla="*/ 40 w 131"/>
                <a:gd name="T63" fmla="*/ 6 h 107"/>
                <a:gd name="T64" fmla="*/ 30 w 131"/>
                <a:gd name="T65" fmla="*/ 0 h 107"/>
                <a:gd name="T66" fmla="*/ 21 w 131"/>
                <a:gd name="T67" fmla="*/ 1 h 107"/>
                <a:gd name="T68" fmla="*/ 12 w 131"/>
                <a:gd name="T69" fmla="*/ 2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0" name="AutoShape 158"/>
            <p:cNvSpPr>
              <a:spLocks/>
            </p:cNvSpPr>
            <p:nvPr/>
          </p:nvSpPr>
          <p:spPr bwMode="gray">
            <a:xfrm>
              <a:off x="3643881" y="1132408"/>
              <a:ext cx="96012" cy="195475"/>
            </a:xfrm>
            <a:custGeom>
              <a:avLst/>
              <a:gdLst>
                <a:gd name="T0" fmla="*/ 28 w 84"/>
                <a:gd name="T1" fmla="*/ 82 h 174"/>
                <a:gd name="T2" fmla="*/ 22 w 84"/>
                <a:gd name="T3" fmla="*/ 87 h 174"/>
                <a:gd name="T4" fmla="*/ 19 w 84"/>
                <a:gd name="T5" fmla="*/ 75 h 174"/>
                <a:gd name="T6" fmla="*/ 17 w 84"/>
                <a:gd name="T7" fmla="*/ 63 h 174"/>
                <a:gd name="T8" fmla="*/ 9 w 84"/>
                <a:gd name="T9" fmla="*/ 54 h 174"/>
                <a:gd name="T10" fmla="*/ 0 w 84"/>
                <a:gd name="T11" fmla="*/ 43 h 174"/>
                <a:gd name="T12" fmla="*/ 5 w 84"/>
                <a:gd name="T13" fmla="*/ 34 h 174"/>
                <a:gd name="T14" fmla="*/ 9 w 84"/>
                <a:gd name="T15" fmla="*/ 24 h 174"/>
                <a:gd name="T16" fmla="*/ 8 w 84"/>
                <a:gd name="T17" fmla="*/ 7 h 174"/>
                <a:gd name="T18" fmla="*/ 10 w 84"/>
                <a:gd name="T19" fmla="*/ 4 h 174"/>
                <a:gd name="T20" fmla="*/ 22 w 84"/>
                <a:gd name="T21" fmla="*/ 0 h 174"/>
                <a:gd name="T22" fmla="*/ 26 w 84"/>
                <a:gd name="T23" fmla="*/ 3 h 174"/>
                <a:gd name="T24" fmla="*/ 29 w 84"/>
                <a:gd name="T25" fmla="*/ 6 h 174"/>
                <a:gd name="T26" fmla="*/ 36 w 84"/>
                <a:gd name="T27" fmla="*/ 3 h 174"/>
                <a:gd name="T28" fmla="*/ 30 w 84"/>
                <a:gd name="T29" fmla="*/ 15 h 174"/>
                <a:gd name="T30" fmla="*/ 37 w 84"/>
                <a:gd name="T31" fmla="*/ 24 h 174"/>
                <a:gd name="T32" fmla="*/ 31 w 84"/>
                <a:gd name="T33" fmla="*/ 33 h 174"/>
                <a:gd name="T34" fmla="*/ 26 w 84"/>
                <a:gd name="T35" fmla="*/ 40 h 174"/>
                <a:gd name="T36" fmla="*/ 36 w 84"/>
                <a:gd name="T37" fmla="*/ 45 h 174"/>
                <a:gd name="T38" fmla="*/ 42 w 84"/>
                <a:gd name="T39" fmla="*/ 50 h 174"/>
                <a:gd name="T40" fmla="*/ 42 w 84"/>
                <a:gd name="T41" fmla="*/ 60 h 174"/>
                <a:gd name="T42" fmla="*/ 35 w 84"/>
                <a:gd name="T43" fmla="*/ 66 h 174"/>
                <a:gd name="T44" fmla="*/ 28 w 84"/>
                <a:gd name="T45" fmla="*/ 72 h 174"/>
                <a:gd name="T46" fmla="*/ 28 w 84"/>
                <a:gd name="T47" fmla="*/ 82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1" name="AutoShape 159"/>
            <p:cNvSpPr>
              <a:spLocks/>
            </p:cNvSpPr>
            <p:nvPr/>
          </p:nvSpPr>
          <p:spPr bwMode="gray">
            <a:xfrm>
              <a:off x="3177537" y="1934530"/>
              <a:ext cx="102870" cy="114589"/>
            </a:xfrm>
            <a:custGeom>
              <a:avLst/>
              <a:gdLst>
                <a:gd name="T0" fmla="*/ 44 w 90"/>
                <a:gd name="T1" fmla="*/ 51 h 102"/>
                <a:gd name="T2" fmla="*/ 32 w 90"/>
                <a:gd name="T3" fmla="*/ 44 h 102"/>
                <a:gd name="T4" fmla="*/ 21 w 90"/>
                <a:gd name="T5" fmla="*/ 37 h 102"/>
                <a:gd name="T6" fmla="*/ 11 w 90"/>
                <a:gd name="T7" fmla="*/ 28 h 102"/>
                <a:gd name="T8" fmla="*/ 0 w 90"/>
                <a:gd name="T9" fmla="*/ 19 h 102"/>
                <a:gd name="T10" fmla="*/ 3 w 90"/>
                <a:gd name="T11" fmla="*/ 15 h 102"/>
                <a:gd name="T12" fmla="*/ 9 w 90"/>
                <a:gd name="T13" fmla="*/ 7 h 102"/>
                <a:gd name="T14" fmla="*/ 13 w 90"/>
                <a:gd name="T15" fmla="*/ 0 h 102"/>
                <a:gd name="T16" fmla="*/ 20 w 90"/>
                <a:gd name="T17" fmla="*/ 0 h 102"/>
                <a:gd name="T18" fmla="*/ 23 w 90"/>
                <a:gd name="T19" fmla="*/ 12 h 102"/>
                <a:gd name="T20" fmla="*/ 25 w 90"/>
                <a:gd name="T21" fmla="*/ 14 h 102"/>
                <a:gd name="T22" fmla="*/ 30 w 90"/>
                <a:gd name="T23" fmla="*/ 12 h 102"/>
                <a:gd name="T24" fmla="*/ 33 w 90"/>
                <a:gd name="T25" fmla="*/ 11 h 102"/>
                <a:gd name="T26" fmla="*/ 33 w 90"/>
                <a:gd name="T27" fmla="*/ 22 h 102"/>
                <a:gd name="T28" fmla="*/ 33 w 90"/>
                <a:gd name="T29" fmla="*/ 25 h 102"/>
                <a:gd name="T30" fmla="*/ 41 w 90"/>
                <a:gd name="T31" fmla="*/ 30 h 102"/>
                <a:gd name="T32" fmla="*/ 45 w 90"/>
                <a:gd name="T33" fmla="*/ 36 h 102"/>
                <a:gd name="T34" fmla="*/ 44 w 90"/>
                <a:gd name="T35" fmla="*/ 5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2" name="AutoShape 160"/>
            <p:cNvSpPr>
              <a:spLocks/>
            </p:cNvSpPr>
            <p:nvPr/>
          </p:nvSpPr>
          <p:spPr bwMode="gray">
            <a:xfrm>
              <a:off x="1392173" y="1903074"/>
              <a:ext cx="80010" cy="67405"/>
            </a:xfrm>
            <a:custGeom>
              <a:avLst/>
              <a:gdLst>
                <a:gd name="T0" fmla="*/ 0 w 69"/>
                <a:gd name="T1" fmla="*/ 20 h 59"/>
                <a:gd name="T2" fmla="*/ 1 w 69"/>
                <a:gd name="T3" fmla="*/ 10 h 59"/>
                <a:gd name="T4" fmla="*/ 1 w 69"/>
                <a:gd name="T5" fmla="*/ 2 h 59"/>
                <a:gd name="T6" fmla="*/ 5 w 69"/>
                <a:gd name="T7" fmla="*/ 0 h 59"/>
                <a:gd name="T8" fmla="*/ 8 w 69"/>
                <a:gd name="T9" fmla="*/ 6 h 59"/>
                <a:gd name="T10" fmla="*/ 13 w 69"/>
                <a:gd name="T11" fmla="*/ 8 h 59"/>
                <a:gd name="T12" fmla="*/ 16 w 69"/>
                <a:gd name="T13" fmla="*/ 10 h 59"/>
                <a:gd name="T14" fmla="*/ 31 w 69"/>
                <a:gd name="T15" fmla="*/ 5 h 59"/>
                <a:gd name="T16" fmla="*/ 33 w 69"/>
                <a:gd name="T17" fmla="*/ 6 h 59"/>
                <a:gd name="T18" fmla="*/ 35 w 69"/>
                <a:gd name="T19" fmla="*/ 10 h 59"/>
                <a:gd name="T20" fmla="*/ 27 w 69"/>
                <a:gd name="T21" fmla="*/ 17 h 59"/>
                <a:gd name="T22" fmla="*/ 32 w 69"/>
                <a:gd name="T23" fmla="*/ 26 h 59"/>
                <a:gd name="T24" fmla="*/ 22 w 69"/>
                <a:gd name="T25" fmla="*/ 30 h 59"/>
                <a:gd name="T26" fmla="*/ 20 w 69"/>
                <a:gd name="T27" fmla="*/ 22 h 59"/>
                <a:gd name="T28" fmla="*/ 19 w 69"/>
                <a:gd name="T29" fmla="*/ 24 h 59"/>
                <a:gd name="T30" fmla="*/ 13 w 69"/>
                <a:gd name="T31" fmla="*/ 20 h 59"/>
                <a:gd name="T32" fmla="*/ 3 w 69"/>
                <a:gd name="T33" fmla="*/ 16 h 59"/>
                <a:gd name="T34" fmla="*/ 0 w 69"/>
                <a:gd name="T35" fmla="*/ 2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3" name="AutoShape 161"/>
            <p:cNvSpPr>
              <a:spLocks/>
            </p:cNvSpPr>
            <p:nvPr/>
          </p:nvSpPr>
          <p:spPr bwMode="gray">
            <a:xfrm>
              <a:off x="1474469" y="1905321"/>
              <a:ext cx="57150" cy="62912"/>
            </a:xfrm>
            <a:custGeom>
              <a:avLst/>
              <a:gdLst>
                <a:gd name="T0" fmla="*/ 14 w 52"/>
                <a:gd name="T1" fmla="*/ 15 h 55"/>
                <a:gd name="T2" fmla="*/ 19 w 52"/>
                <a:gd name="T3" fmla="*/ 16 h 55"/>
                <a:gd name="T4" fmla="*/ 17 w 52"/>
                <a:gd name="T5" fmla="*/ 13 h 55"/>
                <a:gd name="T6" fmla="*/ 14 w 52"/>
                <a:gd name="T7" fmla="*/ 13 h 55"/>
                <a:gd name="T8" fmla="*/ 11 w 52"/>
                <a:gd name="T9" fmla="*/ 9 h 55"/>
                <a:gd name="T10" fmla="*/ 4 w 52"/>
                <a:gd name="T11" fmla="*/ 6 h 55"/>
                <a:gd name="T12" fmla="*/ 1 w 52"/>
                <a:gd name="T13" fmla="*/ 3 h 55"/>
                <a:gd name="T14" fmla="*/ 0 w 52"/>
                <a:gd name="T15" fmla="*/ 0 h 55"/>
                <a:gd name="T16" fmla="*/ 11 w 52"/>
                <a:gd name="T17" fmla="*/ 1 h 55"/>
                <a:gd name="T18" fmla="*/ 17 w 52"/>
                <a:gd name="T19" fmla="*/ 6 h 55"/>
                <a:gd name="T20" fmla="*/ 25 w 52"/>
                <a:gd name="T21" fmla="*/ 10 h 55"/>
                <a:gd name="T22" fmla="*/ 25 w 52"/>
                <a:gd name="T23" fmla="*/ 20 h 55"/>
                <a:gd name="T24" fmla="*/ 21 w 52"/>
                <a:gd name="T25" fmla="*/ 23 h 55"/>
                <a:gd name="T26" fmla="*/ 19 w 52"/>
                <a:gd name="T27" fmla="*/ 28 h 55"/>
                <a:gd name="T28" fmla="*/ 16 w 52"/>
                <a:gd name="T29" fmla="*/ 24 h 55"/>
                <a:gd name="T30" fmla="*/ 14 w 52"/>
                <a:gd name="T31" fmla="*/ 1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4" name="AutoShape 162"/>
            <p:cNvSpPr>
              <a:spLocks/>
            </p:cNvSpPr>
            <p:nvPr/>
          </p:nvSpPr>
          <p:spPr bwMode="gray">
            <a:xfrm>
              <a:off x="2096260" y="2010922"/>
              <a:ext cx="75438" cy="98861"/>
            </a:xfrm>
            <a:custGeom>
              <a:avLst/>
              <a:gdLst>
                <a:gd name="T0" fmla="*/ 26 w 65"/>
                <a:gd name="T1" fmla="*/ 11 h 88"/>
                <a:gd name="T2" fmla="*/ 15 w 65"/>
                <a:gd name="T3" fmla="*/ 3 h 88"/>
                <a:gd name="T4" fmla="*/ 8 w 65"/>
                <a:gd name="T5" fmla="*/ 0 h 88"/>
                <a:gd name="T6" fmla="*/ 6 w 65"/>
                <a:gd name="T7" fmla="*/ 5 h 88"/>
                <a:gd name="T8" fmla="*/ 2 w 65"/>
                <a:gd name="T9" fmla="*/ 15 h 88"/>
                <a:gd name="T10" fmla="*/ 6 w 65"/>
                <a:gd name="T11" fmla="*/ 30 h 88"/>
                <a:gd name="T12" fmla="*/ 0 w 65"/>
                <a:gd name="T13" fmla="*/ 42 h 88"/>
                <a:gd name="T14" fmla="*/ 8 w 65"/>
                <a:gd name="T15" fmla="*/ 44 h 88"/>
                <a:gd name="T16" fmla="*/ 18 w 65"/>
                <a:gd name="T17" fmla="*/ 44 h 88"/>
                <a:gd name="T18" fmla="*/ 26 w 65"/>
                <a:gd name="T19" fmla="*/ 33 h 88"/>
                <a:gd name="T20" fmla="*/ 33 w 65"/>
                <a:gd name="T21" fmla="*/ 21 h 88"/>
                <a:gd name="T22" fmla="*/ 30 w 65"/>
                <a:gd name="T23" fmla="*/ 14 h 88"/>
                <a:gd name="T24" fmla="*/ 30 w 65"/>
                <a:gd name="T25" fmla="*/ 17 h 88"/>
                <a:gd name="T26" fmla="*/ 26 w 65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5" name="AutoShape 163"/>
            <p:cNvSpPr>
              <a:spLocks/>
            </p:cNvSpPr>
            <p:nvPr/>
          </p:nvSpPr>
          <p:spPr bwMode="gray">
            <a:xfrm>
              <a:off x="1488185" y="1826681"/>
              <a:ext cx="299466" cy="460602"/>
            </a:xfrm>
            <a:custGeom>
              <a:avLst/>
              <a:gdLst>
                <a:gd name="T0" fmla="*/ 55 w 263"/>
                <a:gd name="T1" fmla="*/ 14 h 410"/>
                <a:gd name="T2" fmla="*/ 52 w 263"/>
                <a:gd name="T3" fmla="*/ 19 h 410"/>
                <a:gd name="T4" fmla="*/ 53 w 263"/>
                <a:gd name="T5" fmla="*/ 17 h 410"/>
                <a:gd name="T6" fmla="*/ 47 w 263"/>
                <a:gd name="T7" fmla="*/ 17 h 410"/>
                <a:gd name="T8" fmla="*/ 39 w 263"/>
                <a:gd name="T9" fmla="*/ 27 h 410"/>
                <a:gd name="T10" fmla="*/ 37 w 263"/>
                <a:gd name="T11" fmla="*/ 36 h 410"/>
                <a:gd name="T12" fmla="*/ 25 w 263"/>
                <a:gd name="T13" fmla="*/ 48 h 410"/>
                <a:gd name="T14" fmla="*/ 24 w 263"/>
                <a:gd name="T15" fmla="*/ 54 h 410"/>
                <a:gd name="T16" fmla="*/ 22 w 263"/>
                <a:gd name="T17" fmla="*/ 49 h 410"/>
                <a:gd name="T18" fmla="*/ 19 w 263"/>
                <a:gd name="T19" fmla="*/ 46 h 410"/>
                <a:gd name="T20" fmla="*/ 20 w 263"/>
                <a:gd name="T21" fmla="*/ 55 h 410"/>
                <a:gd name="T22" fmla="*/ 16 w 263"/>
                <a:gd name="T23" fmla="*/ 58 h 410"/>
                <a:gd name="T24" fmla="*/ 13 w 263"/>
                <a:gd name="T25" fmla="*/ 63 h 410"/>
                <a:gd name="T26" fmla="*/ 16 w 263"/>
                <a:gd name="T27" fmla="*/ 69 h 410"/>
                <a:gd name="T28" fmla="*/ 19 w 263"/>
                <a:gd name="T29" fmla="*/ 80 h 410"/>
                <a:gd name="T30" fmla="*/ 16 w 263"/>
                <a:gd name="T31" fmla="*/ 85 h 410"/>
                <a:gd name="T32" fmla="*/ 17 w 263"/>
                <a:gd name="T33" fmla="*/ 94 h 410"/>
                <a:gd name="T34" fmla="*/ 18 w 263"/>
                <a:gd name="T35" fmla="*/ 104 h 410"/>
                <a:gd name="T36" fmla="*/ 19 w 263"/>
                <a:gd name="T37" fmla="*/ 105 h 410"/>
                <a:gd name="T38" fmla="*/ 12 w 263"/>
                <a:gd name="T39" fmla="*/ 119 h 410"/>
                <a:gd name="T40" fmla="*/ 5 w 263"/>
                <a:gd name="T41" fmla="*/ 122 h 410"/>
                <a:gd name="T42" fmla="*/ 3 w 263"/>
                <a:gd name="T43" fmla="*/ 129 h 410"/>
                <a:gd name="T44" fmla="*/ 0 w 263"/>
                <a:gd name="T45" fmla="*/ 131 h 410"/>
                <a:gd name="T46" fmla="*/ 1 w 263"/>
                <a:gd name="T47" fmla="*/ 135 h 410"/>
                <a:gd name="T48" fmla="*/ 10 w 263"/>
                <a:gd name="T49" fmla="*/ 142 h 410"/>
                <a:gd name="T50" fmla="*/ 16 w 263"/>
                <a:gd name="T51" fmla="*/ 148 h 410"/>
                <a:gd name="T52" fmla="*/ 27 w 263"/>
                <a:gd name="T53" fmla="*/ 148 h 410"/>
                <a:gd name="T54" fmla="*/ 39 w 263"/>
                <a:gd name="T55" fmla="*/ 154 h 410"/>
                <a:gd name="T56" fmla="*/ 40 w 263"/>
                <a:gd name="T57" fmla="*/ 154 h 410"/>
                <a:gd name="T58" fmla="*/ 46 w 263"/>
                <a:gd name="T59" fmla="*/ 160 h 410"/>
                <a:gd name="T60" fmla="*/ 52 w 263"/>
                <a:gd name="T61" fmla="*/ 166 h 410"/>
                <a:gd name="T62" fmla="*/ 61 w 263"/>
                <a:gd name="T63" fmla="*/ 175 h 410"/>
                <a:gd name="T64" fmla="*/ 63 w 263"/>
                <a:gd name="T65" fmla="*/ 181 h 410"/>
                <a:gd name="T66" fmla="*/ 76 w 263"/>
                <a:gd name="T67" fmla="*/ 181 h 410"/>
                <a:gd name="T68" fmla="*/ 85 w 263"/>
                <a:gd name="T69" fmla="*/ 182 h 410"/>
                <a:gd name="T70" fmla="*/ 96 w 263"/>
                <a:gd name="T71" fmla="*/ 186 h 410"/>
                <a:gd name="T72" fmla="*/ 92 w 263"/>
                <a:gd name="T73" fmla="*/ 201 h 410"/>
                <a:gd name="T74" fmla="*/ 98 w 263"/>
                <a:gd name="T75" fmla="*/ 205 h 410"/>
                <a:gd name="T76" fmla="*/ 101 w 263"/>
                <a:gd name="T77" fmla="*/ 188 h 410"/>
                <a:gd name="T78" fmla="*/ 104 w 263"/>
                <a:gd name="T79" fmla="*/ 171 h 410"/>
                <a:gd name="T80" fmla="*/ 99 w 263"/>
                <a:gd name="T81" fmla="*/ 158 h 410"/>
                <a:gd name="T82" fmla="*/ 97 w 263"/>
                <a:gd name="T83" fmla="*/ 146 h 410"/>
                <a:gd name="T84" fmla="*/ 104 w 263"/>
                <a:gd name="T85" fmla="*/ 145 h 410"/>
                <a:gd name="T86" fmla="*/ 106 w 263"/>
                <a:gd name="T87" fmla="*/ 142 h 410"/>
                <a:gd name="T88" fmla="*/ 100 w 263"/>
                <a:gd name="T89" fmla="*/ 140 h 410"/>
                <a:gd name="T90" fmla="*/ 99 w 263"/>
                <a:gd name="T91" fmla="*/ 132 h 410"/>
                <a:gd name="T92" fmla="*/ 109 w 263"/>
                <a:gd name="T93" fmla="*/ 132 h 410"/>
                <a:gd name="T94" fmla="*/ 118 w 263"/>
                <a:gd name="T95" fmla="*/ 132 h 410"/>
                <a:gd name="T96" fmla="*/ 116 w 263"/>
                <a:gd name="T97" fmla="*/ 130 h 410"/>
                <a:gd name="T98" fmla="*/ 119 w 263"/>
                <a:gd name="T99" fmla="*/ 131 h 410"/>
                <a:gd name="T100" fmla="*/ 125 w 263"/>
                <a:gd name="T101" fmla="*/ 126 h 410"/>
                <a:gd name="T102" fmla="*/ 130 w 263"/>
                <a:gd name="T103" fmla="*/ 137 h 410"/>
                <a:gd name="T104" fmla="*/ 131 w 263"/>
                <a:gd name="T105" fmla="*/ 138 h 410"/>
                <a:gd name="T106" fmla="*/ 129 w 263"/>
                <a:gd name="T107" fmla="*/ 128 h 410"/>
                <a:gd name="T108" fmla="*/ 123 w 263"/>
                <a:gd name="T109" fmla="*/ 118 h 410"/>
                <a:gd name="T110" fmla="*/ 127 w 263"/>
                <a:gd name="T111" fmla="*/ 112 h 410"/>
                <a:gd name="T112" fmla="*/ 121 w 263"/>
                <a:gd name="T113" fmla="*/ 97 h 410"/>
                <a:gd name="T114" fmla="*/ 124 w 263"/>
                <a:gd name="T115" fmla="*/ 87 h 410"/>
                <a:gd name="T116" fmla="*/ 127 w 263"/>
                <a:gd name="T117" fmla="*/ 76 h 410"/>
                <a:gd name="T118" fmla="*/ 117 w 263"/>
                <a:gd name="T119" fmla="*/ 77 h 410"/>
                <a:gd name="T120" fmla="*/ 107 w 263"/>
                <a:gd name="T121" fmla="*/ 78 h 410"/>
                <a:gd name="T122" fmla="*/ 98 w 263"/>
                <a:gd name="T123" fmla="*/ 67 h 410"/>
                <a:gd name="T124" fmla="*/ 89 w 263"/>
                <a:gd name="T125" fmla="*/ 66 h 410"/>
                <a:gd name="T126" fmla="*/ 81 w 263"/>
                <a:gd name="T127" fmla="*/ 66 h 41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3"/>
                <a:gd name="T193" fmla="*/ 0 h 410"/>
                <a:gd name="T194" fmla="*/ 263 w 263"/>
                <a:gd name="T195" fmla="*/ 410 h 41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6" name="AutoShape 164"/>
            <p:cNvSpPr>
              <a:spLocks/>
            </p:cNvSpPr>
            <p:nvPr/>
          </p:nvSpPr>
          <p:spPr bwMode="gray">
            <a:xfrm>
              <a:off x="1929382" y="1932283"/>
              <a:ext cx="121158" cy="199969"/>
            </a:xfrm>
            <a:custGeom>
              <a:avLst/>
              <a:gdLst>
                <a:gd name="T0" fmla="*/ 42 w 106"/>
                <a:gd name="T1" fmla="*/ 64 h 177"/>
                <a:gd name="T2" fmla="*/ 37 w 106"/>
                <a:gd name="T3" fmla="*/ 57 h 177"/>
                <a:gd name="T4" fmla="*/ 38 w 106"/>
                <a:gd name="T5" fmla="*/ 46 h 177"/>
                <a:gd name="T6" fmla="*/ 43 w 106"/>
                <a:gd name="T7" fmla="*/ 44 h 177"/>
                <a:gd name="T8" fmla="*/ 45 w 106"/>
                <a:gd name="T9" fmla="*/ 38 h 177"/>
                <a:gd name="T10" fmla="*/ 45 w 106"/>
                <a:gd name="T11" fmla="*/ 28 h 177"/>
                <a:gd name="T12" fmla="*/ 33 w 106"/>
                <a:gd name="T13" fmla="*/ 21 h 177"/>
                <a:gd name="T14" fmla="*/ 30 w 106"/>
                <a:gd name="T15" fmla="*/ 25 h 177"/>
                <a:gd name="T16" fmla="*/ 31 w 106"/>
                <a:gd name="T17" fmla="*/ 13 h 177"/>
                <a:gd name="T18" fmla="*/ 25 w 106"/>
                <a:gd name="T19" fmla="*/ 7 h 177"/>
                <a:gd name="T20" fmla="*/ 19 w 106"/>
                <a:gd name="T21" fmla="*/ 2 h 177"/>
                <a:gd name="T22" fmla="*/ 21 w 106"/>
                <a:gd name="T23" fmla="*/ 4 h 177"/>
                <a:gd name="T24" fmla="*/ 16 w 106"/>
                <a:gd name="T25" fmla="*/ 0 h 177"/>
                <a:gd name="T26" fmla="*/ 18 w 106"/>
                <a:gd name="T27" fmla="*/ 3 h 177"/>
                <a:gd name="T28" fmla="*/ 7 w 106"/>
                <a:gd name="T29" fmla="*/ 12 h 177"/>
                <a:gd name="T30" fmla="*/ 12 w 106"/>
                <a:gd name="T31" fmla="*/ 18 h 177"/>
                <a:gd name="T32" fmla="*/ 4 w 106"/>
                <a:gd name="T33" fmla="*/ 22 h 177"/>
                <a:gd name="T34" fmla="*/ 0 w 106"/>
                <a:gd name="T35" fmla="*/ 31 h 177"/>
                <a:gd name="T36" fmla="*/ 7 w 106"/>
                <a:gd name="T37" fmla="*/ 41 h 177"/>
                <a:gd name="T38" fmla="*/ 13 w 106"/>
                <a:gd name="T39" fmla="*/ 41 h 177"/>
                <a:gd name="T40" fmla="*/ 13 w 106"/>
                <a:gd name="T41" fmla="*/ 48 h 177"/>
                <a:gd name="T42" fmla="*/ 18 w 106"/>
                <a:gd name="T43" fmla="*/ 54 h 177"/>
                <a:gd name="T44" fmla="*/ 15 w 106"/>
                <a:gd name="T45" fmla="*/ 66 h 177"/>
                <a:gd name="T46" fmla="*/ 17 w 106"/>
                <a:gd name="T47" fmla="*/ 80 h 177"/>
                <a:gd name="T48" fmla="*/ 24 w 106"/>
                <a:gd name="T49" fmla="*/ 89 h 177"/>
                <a:gd name="T50" fmla="*/ 30 w 106"/>
                <a:gd name="T51" fmla="*/ 89 h 177"/>
                <a:gd name="T52" fmla="*/ 42 w 106"/>
                <a:gd name="T53" fmla="*/ 84 h 177"/>
                <a:gd name="T54" fmla="*/ 53 w 106"/>
                <a:gd name="T55" fmla="*/ 82 h 177"/>
                <a:gd name="T56" fmla="*/ 48 w 106"/>
                <a:gd name="T57" fmla="*/ 73 h 177"/>
                <a:gd name="T58" fmla="*/ 42 w 106"/>
                <a:gd name="T59" fmla="*/ 64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7" name="AutoShape 165"/>
            <p:cNvSpPr>
              <a:spLocks/>
            </p:cNvSpPr>
            <p:nvPr/>
          </p:nvSpPr>
          <p:spPr bwMode="gray">
            <a:xfrm>
              <a:off x="2013964" y="2006428"/>
              <a:ext cx="96012" cy="112342"/>
            </a:xfrm>
            <a:custGeom>
              <a:avLst/>
              <a:gdLst>
                <a:gd name="T0" fmla="*/ 5 w 85"/>
                <a:gd name="T1" fmla="*/ 31 h 100"/>
                <a:gd name="T2" fmla="*/ 0 w 85"/>
                <a:gd name="T3" fmla="*/ 25 h 100"/>
                <a:gd name="T4" fmla="*/ 1 w 85"/>
                <a:gd name="T5" fmla="*/ 13 h 100"/>
                <a:gd name="T6" fmla="*/ 6 w 85"/>
                <a:gd name="T7" fmla="*/ 11 h 100"/>
                <a:gd name="T8" fmla="*/ 8 w 85"/>
                <a:gd name="T9" fmla="*/ 5 h 100"/>
                <a:gd name="T10" fmla="*/ 10 w 85"/>
                <a:gd name="T11" fmla="*/ 0 h 100"/>
                <a:gd name="T12" fmla="*/ 23 w 85"/>
                <a:gd name="T13" fmla="*/ 1 h 100"/>
                <a:gd name="T14" fmla="*/ 33 w 85"/>
                <a:gd name="T15" fmla="*/ 1 h 100"/>
                <a:gd name="T16" fmla="*/ 32 w 85"/>
                <a:gd name="T17" fmla="*/ 0 h 100"/>
                <a:gd name="T18" fmla="*/ 42 w 85"/>
                <a:gd name="T19" fmla="*/ 1 h 100"/>
                <a:gd name="T20" fmla="*/ 42 w 85"/>
                <a:gd name="T21" fmla="*/ 6 h 100"/>
                <a:gd name="T22" fmla="*/ 38 w 85"/>
                <a:gd name="T23" fmla="*/ 17 h 100"/>
                <a:gd name="T24" fmla="*/ 42 w 85"/>
                <a:gd name="T25" fmla="*/ 32 h 100"/>
                <a:gd name="T26" fmla="*/ 36 w 85"/>
                <a:gd name="T27" fmla="*/ 44 h 100"/>
                <a:gd name="T28" fmla="*/ 30 w 85"/>
                <a:gd name="T29" fmla="*/ 42 h 100"/>
                <a:gd name="T30" fmla="*/ 20 w 85"/>
                <a:gd name="T31" fmla="*/ 44 h 100"/>
                <a:gd name="T32" fmla="*/ 21 w 85"/>
                <a:gd name="T33" fmla="*/ 50 h 100"/>
                <a:gd name="T34" fmla="*/ 16 w 85"/>
                <a:gd name="T35" fmla="*/ 49 h 100"/>
                <a:gd name="T36" fmla="*/ 11 w 85"/>
                <a:gd name="T37" fmla="*/ 40 h 100"/>
                <a:gd name="T38" fmla="*/ 5 w 85"/>
                <a:gd name="T39" fmla="*/ 3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8" name="AutoShape 166"/>
            <p:cNvSpPr>
              <a:spLocks/>
            </p:cNvSpPr>
            <p:nvPr/>
          </p:nvSpPr>
          <p:spPr bwMode="gray">
            <a:xfrm>
              <a:off x="1922524" y="1871618"/>
              <a:ext cx="22860" cy="17975"/>
            </a:xfrm>
            <a:custGeom>
              <a:avLst/>
              <a:gdLst>
                <a:gd name="T0" fmla="*/ 3 w 19"/>
                <a:gd name="T1" fmla="*/ 0 h 16"/>
                <a:gd name="T2" fmla="*/ 10 w 19"/>
                <a:gd name="T3" fmla="*/ 0 h 16"/>
                <a:gd name="T4" fmla="*/ 7 w 19"/>
                <a:gd name="T5" fmla="*/ 8 h 16"/>
                <a:gd name="T6" fmla="*/ 0 w 19"/>
                <a:gd name="T7" fmla="*/ 7 h 16"/>
                <a:gd name="T8" fmla="*/ 4 w 19"/>
                <a:gd name="T9" fmla="*/ 2 h 16"/>
                <a:gd name="T10" fmla="*/ 3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9" name="AutoShape 167"/>
            <p:cNvSpPr>
              <a:spLocks/>
            </p:cNvSpPr>
            <p:nvPr/>
          </p:nvSpPr>
          <p:spPr bwMode="gray">
            <a:xfrm>
              <a:off x="1632203" y="1831175"/>
              <a:ext cx="338328" cy="316804"/>
            </a:xfrm>
            <a:custGeom>
              <a:avLst/>
              <a:gdLst>
                <a:gd name="T0" fmla="*/ 122 w 295"/>
                <a:gd name="T1" fmla="*/ 30 h 283"/>
                <a:gd name="T2" fmla="*/ 122 w 295"/>
                <a:gd name="T3" fmla="*/ 28 h 283"/>
                <a:gd name="T4" fmla="*/ 119 w 295"/>
                <a:gd name="T5" fmla="*/ 26 h 283"/>
                <a:gd name="T6" fmla="*/ 115 w 295"/>
                <a:gd name="T7" fmla="*/ 26 h 283"/>
                <a:gd name="T8" fmla="*/ 117 w 295"/>
                <a:gd name="T9" fmla="*/ 25 h 283"/>
                <a:gd name="T10" fmla="*/ 114 w 295"/>
                <a:gd name="T11" fmla="*/ 22 h 283"/>
                <a:gd name="T12" fmla="*/ 125 w 295"/>
                <a:gd name="T13" fmla="*/ 19 h 283"/>
                <a:gd name="T14" fmla="*/ 113 w 295"/>
                <a:gd name="T15" fmla="*/ 19 h 283"/>
                <a:gd name="T16" fmla="*/ 101 w 295"/>
                <a:gd name="T17" fmla="*/ 19 h 283"/>
                <a:gd name="T18" fmla="*/ 106 w 295"/>
                <a:gd name="T19" fmla="*/ 21 h 283"/>
                <a:gd name="T20" fmla="*/ 95 w 295"/>
                <a:gd name="T21" fmla="*/ 25 h 283"/>
                <a:gd name="T22" fmla="*/ 80 w 295"/>
                <a:gd name="T23" fmla="*/ 21 h 283"/>
                <a:gd name="T24" fmla="*/ 70 w 295"/>
                <a:gd name="T25" fmla="*/ 21 h 283"/>
                <a:gd name="T26" fmla="*/ 59 w 295"/>
                <a:gd name="T27" fmla="*/ 21 h 283"/>
                <a:gd name="T28" fmla="*/ 56 w 295"/>
                <a:gd name="T29" fmla="*/ 13 h 283"/>
                <a:gd name="T30" fmla="*/ 44 w 295"/>
                <a:gd name="T31" fmla="*/ 8 h 283"/>
                <a:gd name="T32" fmla="*/ 39 w 295"/>
                <a:gd name="T33" fmla="*/ 0 h 283"/>
                <a:gd name="T34" fmla="*/ 36 w 295"/>
                <a:gd name="T35" fmla="*/ 5 h 283"/>
                <a:gd name="T36" fmla="*/ 41 w 295"/>
                <a:gd name="T37" fmla="*/ 8 h 283"/>
                <a:gd name="T38" fmla="*/ 38 w 295"/>
                <a:gd name="T39" fmla="*/ 8 h 283"/>
                <a:gd name="T40" fmla="*/ 24 w 295"/>
                <a:gd name="T41" fmla="*/ 14 h 283"/>
                <a:gd name="T42" fmla="*/ 22 w 295"/>
                <a:gd name="T43" fmla="*/ 17 h 283"/>
                <a:gd name="T44" fmla="*/ 25 w 295"/>
                <a:gd name="T45" fmla="*/ 33 h 283"/>
                <a:gd name="T46" fmla="*/ 20 w 295"/>
                <a:gd name="T47" fmla="*/ 39 h 283"/>
                <a:gd name="T48" fmla="*/ 14 w 295"/>
                <a:gd name="T49" fmla="*/ 30 h 283"/>
                <a:gd name="T50" fmla="*/ 20 w 295"/>
                <a:gd name="T51" fmla="*/ 19 h 283"/>
                <a:gd name="T52" fmla="*/ 17 w 295"/>
                <a:gd name="T53" fmla="*/ 9 h 283"/>
                <a:gd name="T54" fmla="*/ 24 w 295"/>
                <a:gd name="T55" fmla="*/ 4 h 283"/>
                <a:gd name="T56" fmla="*/ 17 w 295"/>
                <a:gd name="T57" fmla="*/ 6 h 283"/>
                <a:gd name="T58" fmla="*/ 11 w 295"/>
                <a:gd name="T59" fmla="*/ 16 h 283"/>
                <a:gd name="T60" fmla="*/ 4 w 295"/>
                <a:gd name="T61" fmla="*/ 27 h 283"/>
                <a:gd name="T62" fmla="*/ 0 w 295"/>
                <a:gd name="T63" fmla="*/ 37 h 283"/>
                <a:gd name="T64" fmla="*/ 4 w 295"/>
                <a:gd name="T65" fmla="*/ 37 h 283"/>
                <a:gd name="T66" fmla="*/ 10 w 295"/>
                <a:gd name="T67" fmla="*/ 51 h 283"/>
                <a:gd name="T68" fmla="*/ 10 w 295"/>
                <a:gd name="T69" fmla="*/ 59 h 283"/>
                <a:gd name="T70" fmla="*/ 17 w 295"/>
                <a:gd name="T71" fmla="*/ 63 h 283"/>
                <a:gd name="T72" fmla="*/ 26 w 295"/>
                <a:gd name="T73" fmla="*/ 64 h 283"/>
                <a:gd name="T74" fmla="*/ 34 w 295"/>
                <a:gd name="T75" fmla="*/ 64 h 283"/>
                <a:gd name="T76" fmla="*/ 44 w 295"/>
                <a:gd name="T77" fmla="*/ 75 h 283"/>
                <a:gd name="T78" fmla="*/ 53 w 295"/>
                <a:gd name="T79" fmla="*/ 75 h 283"/>
                <a:gd name="T80" fmla="*/ 63 w 295"/>
                <a:gd name="T81" fmla="*/ 74 h 283"/>
                <a:gd name="T82" fmla="*/ 61 w 295"/>
                <a:gd name="T83" fmla="*/ 84 h 283"/>
                <a:gd name="T84" fmla="*/ 58 w 295"/>
                <a:gd name="T85" fmla="*/ 95 h 283"/>
                <a:gd name="T86" fmla="*/ 63 w 295"/>
                <a:gd name="T87" fmla="*/ 110 h 283"/>
                <a:gd name="T88" fmla="*/ 59 w 295"/>
                <a:gd name="T89" fmla="*/ 116 h 283"/>
                <a:gd name="T90" fmla="*/ 65 w 295"/>
                <a:gd name="T91" fmla="*/ 126 h 283"/>
                <a:gd name="T92" fmla="*/ 68 w 295"/>
                <a:gd name="T93" fmla="*/ 136 h 283"/>
                <a:gd name="T94" fmla="*/ 77 w 295"/>
                <a:gd name="T95" fmla="*/ 141 h 283"/>
                <a:gd name="T96" fmla="*/ 83 w 295"/>
                <a:gd name="T97" fmla="*/ 141 h 283"/>
                <a:gd name="T98" fmla="*/ 84 w 295"/>
                <a:gd name="T99" fmla="*/ 141 h 283"/>
                <a:gd name="T100" fmla="*/ 95 w 295"/>
                <a:gd name="T101" fmla="*/ 133 h 283"/>
                <a:gd name="T102" fmla="*/ 105 w 295"/>
                <a:gd name="T103" fmla="*/ 124 h 283"/>
                <a:gd name="T104" fmla="*/ 107 w 295"/>
                <a:gd name="T105" fmla="*/ 121 h 283"/>
                <a:gd name="T106" fmla="*/ 100 w 295"/>
                <a:gd name="T107" fmla="*/ 118 h 283"/>
                <a:gd name="T108" fmla="*/ 97 w 295"/>
                <a:gd name="T109" fmla="*/ 105 h 283"/>
                <a:gd name="T110" fmla="*/ 93 w 295"/>
                <a:gd name="T111" fmla="*/ 98 h 283"/>
                <a:gd name="T112" fmla="*/ 104 w 295"/>
                <a:gd name="T113" fmla="*/ 102 h 283"/>
                <a:gd name="T114" fmla="*/ 114 w 295"/>
                <a:gd name="T115" fmla="*/ 105 h 283"/>
                <a:gd name="T116" fmla="*/ 116 w 295"/>
                <a:gd name="T117" fmla="*/ 101 h 283"/>
                <a:gd name="T118" fmla="*/ 125 w 295"/>
                <a:gd name="T119" fmla="*/ 97 h 283"/>
                <a:gd name="T120" fmla="*/ 134 w 295"/>
                <a:gd name="T121" fmla="*/ 93 h 283"/>
                <a:gd name="T122" fmla="*/ 137 w 295"/>
                <a:gd name="T123" fmla="*/ 87 h 283"/>
                <a:gd name="T124" fmla="*/ 136 w 295"/>
                <a:gd name="T125" fmla="*/ 86 h 283"/>
                <a:gd name="T126" fmla="*/ 130 w 295"/>
                <a:gd name="T127" fmla="*/ 76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95"/>
                <a:gd name="T193" fmla="*/ 0 h 283"/>
                <a:gd name="T194" fmla="*/ 295 w 295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0" name="AutoShape 168"/>
            <p:cNvSpPr>
              <a:spLocks/>
            </p:cNvSpPr>
            <p:nvPr/>
          </p:nvSpPr>
          <p:spPr bwMode="gray">
            <a:xfrm>
              <a:off x="1863089" y="1862631"/>
              <a:ext cx="11430" cy="2247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0 h 3"/>
                <a:gd name="T4" fmla="*/ 5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1" name="AutoShape 169"/>
            <p:cNvSpPr>
              <a:spLocks/>
            </p:cNvSpPr>
            <p:nvPr/>
          </p:nvSpPr>
          <p:spPr bwMode="gray">
            <a:xfrm>
              <a:off x="1383029" y="1525605"/>
              <a:ext cx="256032" cy="89874"/>
            </a:xfrm>
            <a:custGeom>
              <a:avLst/>
              <a:gdLst>
                <a:gd name="T0" fmla="*/ 78 w 225"/>
                <a:gd name="T1" fmla="*/ 16 h 81"/>
                <a:gd name="T2" fmla="*/ 79 w 225"/>
                <a:gd name="T3" fmla="*/ 17 h 81"/>
                <a:gd name="T4" fmla="*/ 68 w 225"/>
                <a:gd name="T5" fmla="*/ 12 h 81"/>
                <a:gd name="T6" fmla="*/ 57 w 225"/>
                <a:gd name="T7" fmla="*/ 6 h 81"/>
                <a:gd name="T8" fmla="*/ 48 w 225"/>
                <a:gd name="T9" fmla="*/ 2 h 81"/>
                <a:gd name="T10" fmla="*/ 41 w 225"/>
                <a:gd name="T11" fmla="*/ 0 h 81"/>
                <a:gd name="T12" fmla="*/ 36 w 225"/>
                <a:gd name="T13" fmla="*/ 0 h 81"/>
                <a:gd name="T14" fmla="*/ 24 w 225"/>
                <a:gd name="T15" fmla="*/ 2 h 81"/>
                <a:gd name="T16" fmla="*/ 11 w 225"/>
                <a:gd name="T17" fmla="*/ 5 h 81"/>
                <a:gd name="T18" fmla="*/ 5 w 225"/>
                <a:gd name="T19" fmla="*/ 13 h 81"/>
                <a:gd name="T20" fmla="*/ 0 w 225"/>
                <a:gd name="T21" fmla="*/ 17 h 81"/>
                <a:gd name="T22" fmla="*/ 3 w 225"/>
                <a:gd name="T23" fmla="*/ 15 h 81"/>
                <a:gd name="T24" fmla="*/ 12 w 225"/>
                <a:gd name="T25" fmla="*/ 11 h 81"/>
                <a:gd name="T26" fmla="*/ 21 w 225"/>
                <a:gd name="T27" fmla="*/ 8 h 81"/>
                <a:gd name="T28" fmla="*/ 35 w 225"/>
                <a:gd name="T29" fmla="*/ 7 h 81"/>
                <a:gd name="T30" fmla="*/ 30 w 225"/>
                <a:gd name="T31" fmla="*/ 9 h 81"/>
                <a:gd name="T32" fmla="*/ 39 w 225"/>
                <a:gd name="T33" fmla="*/ 12 h 81"/>
                <a:gd name="T34" fmla="*/ 45 w 225"/>
                <a:gd name="T35" fmla="*/ 14 h 81"/>
                <a:gd name="T36" fmla="*/ 48 w 225"/>
                <a:gd name="T37" fmla="*/ 15 h 81"/>
                <a:gd name="T38" fmla="*/ 63 w 225"/>
                <a:gd name="T39" fmla="*/ 19 h 81"/>
                <a:gd name="T40" fmla="*/ 66 w 225"/>
                <a:gd name="T41" fmla="*/ 26 h 81"/>
                <a:gd name="T42" fmla="*/ 80 w 225"/>
                <a:gd name="T43" fmla="*/ 32 h 81"/>
                <a:gd name="T44" fmla="*/ 73 w 225"/>
                <a:gd name="T45" fmla="*/ 40 h 81"/>
                <a:gd name="T46" fmla="*/ 84 w 225"/>
                <a:gd name="T47" fmla="*/ 40 h 81"/>
                <a:gd name="T48" fmla="*/ 95 w 225"/>
                <a:gd name="T49" fmla="*/ 39 h 81"/>
                <a:gd name="T50" fmla="*/ 103 w 225"/>
                <a:gd name="T51" fmla="*/ 38 h 81"/>
                <a:gd name="T52" fmla="*/ 112 w 225"/>
                <a:gd name="T53" fmla="*/ 37 h 81"/>
                <a:gd name="T54" fmla="*/ 104 w 225"/>
                <a:gd name="T55" fmla="*/ 33 h 81"/>
                <a:gd name="T56" fmla="*/ 96 w 225"/>
                <a:gd name="T57" fmla="*/ 29 h 81"/>
                <a:gd name="T58" fmla="*/ 96 w 225"/>
                <a:gd name="T59" fmla="*/ 25 h 81"/>
                <a:gd name="T60" fmla="*/ 88 w 225"/>
                <a:gd name="T61" fmla="*/ 22 h 81"/>
                <a:gd name="T62" fmla="*/ 80 w 225"/>
                <a:gd name="T63" fmla="*/ 19 h 81"/>
                <a:gd name="T64" fmla="*/ 78 w 225"/>
                <a:gd name="T65" fmla="*/ 1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2" name="AutoShape 170"/>
            <p:cNvSpPr>
              <a:spLocks/>
            </p:cNvSpPr>
            <p:nvPr/>
          </p:nvSpPr>
          <p:spPr bwMode="gray">
            <a:xfrm>
              <a:off x="1424177" y="1559307"/>
              <a:ext cx="13716" cy="11234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5 h 11"/>
                <a:gd name="T4" fmla="*/ 2 w 12"/>
                <a:gd name="T5" fmla="*/ 0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3" name="AutoShape 171"/>
            <p:cNvSpPr>
              <a:spLocks/>
            </p:cNvSpPr>
            <p:nvPr/>
          </p:nvSpPr>
          <p:spPr bwMode="gray">
            <a:xfrm>
              <a:off x="1456181" y="1628959"/>
              <a:ext cx="9144" cy="4494"/>
            </a:xfrm>
            <a:custGeom>
              <a:avLst/>
              <a:gdLst>
                <a:gd name="T0" fmla="*/ 4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2 w 7"/>
                <a:gd name="T7" fmla="*/ 1 h 3"/>
                <a:gd name="T8" fmla="*/ 2 w 7"/>
                <a:gd name="T9" fmla="*/ 0 h 3"/>
                <a:gd name="T10" fmla="*/ 2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1 w 7"/>
                <a:gd name="T17" fmla="*/ 1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1 h 3"/>
                <a:gd name="T28" fmla="*/ 0 w 7"/>
                <a:gd name="T29" fmla="*/ 2 h 3"/>
                <a:gd name="T30" fmla="*/ 1 w 7"/>
                <a:gd name="T31" fmla="*/ 2 h 3"/>
                <a:gd name="T32" fmla="*/ 1 w 7"/>
                <a:gd name="T33" fmla="*/ 1 h 3"/>
                <a:gd name="T34" fmla="*/ 1 w 7"/>
                <a:gd name="T35" fmla="*/ 1 h 3"/>
                <a:gd name="T36" fmla="*/ 1 w 7"/>
                <a:gd name="T37" fmla="*/ 2 h 3"/>
                <a:gd name="T38" fmla="*/ 2 w 7"/>
                <a:gd name="T39" fmla="*/ 2 h 3"/>
                <a:gd name="T40" fmla="*/ 2 w 7"/>
                <a:gd name="T41" fmla="*/ 1 h 3"/>
                <a:gd name="T42" fmla="*/ 3 w 7"/>
                <a:gd name="T43" fmla="*/ 1 h 3"/>
                <a:gd name="T44" fmla="*/ 3 w 7"/>
                <a:gd name="T45" fmla="*/ 1 h 3"/>
                <a:gd name="T46" fmla="*/ 4 w 7"/>
                <a:gd name="T47" fmla="*/ 1 h 3"/>
                <a:gd name="T48" fmla="*/ 4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4" name="AutoShape 172"/>
            <p:cNvSpPr>
              <a:spLocks/>
            </p:cNvSpPr>
            <p:nvPr/>
          </p:nvSpPr>
          <p:spPr bwMode="gray">
            <a:xfrm>
              <a:off x="1495043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1 w 3"/>
                <a:gd name="T17" fmla="*/ 0 h 3"/>
                <a:gd name="T18" fmla="*/ 1 w 3"/>
                <a:gd name="T19" fmla="*/ 0 h 3"/>
                <a:gd name="T20" fmla="*/ 2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5" name="AutoShape 173"/>
            <p:cNvSpPr>
              <a:spLocks/>
            </p:cNvSpPr>
            <p:nvPr/>
          </p:nvSpPr>
          <p:spPr bwMode="gray">
            <a:xfrm>
              <a:off x="1490471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1 h 3"/>
                <a:gd name="T18" fmla="*/ 2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6" name="AutoShape 174"/>
            <p:cNvSpPr>
              <a:spLocks/>
            </p:cNvSpPr>
            <p:nvPr/>
          </p:nvSpPr>
          <p:spPr bwMode="gray">
            <a:xfrm>
              <a:off x="1867661" y="1655921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7" name="AutoShape 175"/>
            <p:cNvSpPr>
              <a:spLocks/>
            </p:cNvSpPr>
            <p:nvPr/>
          </p:nvSpPr>
          <p:spPr bwMode="gray">
            <a:xfrm>
              <a:off x="1876805" y="1646934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8" name="AutoShape 176"/>
            <p:cNvSpPr>
              <a:spLocks/>
            </p:cNvSpPr>
            <p:nvPr/>
          </p:nvSpPr>
          <p:spPr bwMode="gray">
            <a:xfrm>
              <a:off x="1874519" y="165367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gray">
            <a:xfrm>
              <a:off x="1865375" y="1655921"/>
              <a:ext cx="0" cy="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gray">
            <a:xfrm>
              <a:off x="1869947" y="1658168"/>
              <a:ext cx="0" cy="22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1" name="AutoShape 179"/>
            <p:cNvSpPr>
              <a:spLocks/>
            </p:cNvSpPr>
            <p:nvPr/>
          </p:nvSpPr>
          <p:spPr bwMode="gray">
            <a:xfrm>
              <a:off x="1869947" y="1660415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2" name="AutoShape 180"/>
            <p:cNvSpPr>
              <a:spLocks/>
            </p:cNvSpPr>
            <p:nvPr/>
          </p:nvSpPr>
          <p:spPr bwMode="gray">
            <a:xfrm>
              <a:off x="1689353" y="1615478"/>
              <a:ext cx="89154" cy="65158"/>
            </a:xfrm>
            <a:custGeom>
              <a:avLst/>
              <a:gdLst>
                <a:gd name="T0" fmla="*/ 3 w 78"/>
                <a:gd name="T1" fmla="*/ 3 h 56"/>
                <a:gd name="T2" fmla="*/ 1 w 78"/>
                <a:gd name="T3" fmla="*/ 11 h 56"/>
                <a:gd name="T4" fmla="*/ 0 w 78"/>
                <a:gd name="T5" fmla="*/ 16 h 56"/>
                <a:gd name="T6" fmla="*/ 1 w 78"/>
                <a:gd name="T7" fmla="*/ 23 h 56"/>
                <a:gd name="T8" fmla="*/ 4 w 78"/>
                <a:gd name="T9" fmla="*/ 29 h 56"/>
                <a:gd name="T10" fmla="*/ 9 w 78"/>
                <a:gd name="T11" fmla="*/ 22 h 56"/>
                <a:gd name="T12" fmla="*/ 14 w 78"/>
                <a:gd name="T13" fmla="*/ 19 h 56"/>
                <a:gd name="T14" fmla="*/ 20 w 78"/>
                <a:gd name="T15" fmla="*/ 20 h 56"/>
                <a:gd name="T16" fmla="*/ 34 w 78"/>
                <a:gd name="T17" fmla="*/ 20 h 56"/>
                <a:gd name="T18" fmla="*/ 39 w 78"/>
                <a:gd name="T19" fmla="*/ 16 h 56"/>
                <a:gd name="T20" fmla="*/ 26 w 78"/>
                <a:gd name="T21" fmla="*/ 10 h 56"/>
                <a:gd name="T22" fmla="*/ 28 w 78"/>
                <a:gd name="T23" fmla="*/ 7 h 56"/>
                <a:gd name="T24" fmla="*/ 23 w 78"/>
                <a:gd name="T25" fmla="*/ 4 h 56"/>
                <a:gd name="T26" fmla="*/ 9 w 78"/>
                <a:gd name="T27" fmla="*/ 0 h 56"/>
                <a:gd name="T28" fmla="*/ 3 w 78"/>
                <a:gd name="T29" fmla="*/ 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3" name="AutoShape 181"/>
            <p:cNvSpPr>
              <a:spLocks/>
            </p:cNvSpPr>
            <p:nvPr/>
          </p:nvSpPr>
          <p:spPr bwMode="gray">
            <a:xfrm>
              <a:off x="1625345" y="1617725"/>
              <a:ext cx="73152" cy="49430"/>
            </a:xfrm>
            <a:custGeom>
              <a:avLst/>
              <a:gdLst>
                <a:gd name="T0" fmla="*/ 32 w 62"/>
                <a:gd name="T1" fmla="*/ 2 h 44"/>
                <a:gd name="T2" fmla="*/ 30 w 62"/>
                <a:gd name="T3" fmla="*/ 10 h 44"/>
                <a:gd name="T4" fmla="*/ 28 w 62"/>
                <a:gd name="T5" fmla="*/ 15 h 44"/>
                <a:gd name="T6" fmla="*/ 29 w 62"/>
                <a:gd name="T7" fmla="*/ 22 h 44"/>
                <a:gd name="T8" fmla="*/ 18 w 62"/>
                <a:gd name="T9" fmla="*/ 22 h 44"/>
                <a:gd name="T10" fmla="*/ 7 w 62"/>
                <a:gd name="T11" fmla="*/ 21 h 44"/>
                <a:gd name="T12" fmla="*/ 0 w 62"/>
                <a:gd name="T13" fmla="*/ 18 h 44"/>
                <a:gd name="T14" fmla="*/ 5 w 62"/>
                <a:gd name="T15" fmla="*/ 15 h 44"/>
                <a:gd name="T16" fmla="*/ 14 w 62"/>
                <a:gd name="T17" fmla="*/ 15 h 44"/>
                <a:gd name="T18" fmla="*/ 23 w 62"/>
                <a:gd name="T19" fmla="*/ 16 h 44"/>
                <a:gd name="T20" fmla="*/ 20 w 62"/>
                <a:gd name="T21" fmla="*/ 6 h 44"/>
                <a:gd name="T22" fmla="*/ 15 w 62"/>
                <a:gd name="T23" fmla="*/ 3 h 44"/>
                <a:gd name="T24" fmla="*/ 14 w 62"/>
                <a:gd name="T25" fmla="*/ 0 h 44"/>
                <a:gd name="T26" fmla="*/ 25 w 62"/>
                <a:gd name="T27" fmla="*/ 1 h 44"/>
                <a:gd name="T28" fmla="*/ 32 w 62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4" name="AutoShape 182"/>
            <p:cNvSpPr>
              <a:spLocks/>
            </p:cNvSpPr>
            <p:nvPr/>
          </p:nvSpPr>
          <p:spPr bwMode="gray">
            <a:xfrm>
              <a:off x="1689353" y="1561554"/>
              <a:ext cx="4572" cy="2247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2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5" name="AutoShape 183"/>
            <p:cNvSpPr>
              <a:spLocks/>
            </p:cNvSpPr>
            <p:nvPr/>
          </p:nvSpPr>
          <p:spPr bwMode="gray">
            <a:xfrm>
              <a:off x="1700783" y="1561554"/>
              <a:ext cx="4572" cy="2247"/>
            </a:xfrm>
            <a:custGeom>
              <a:avLst/>
              <a:gdLst>
                <a:gd name="T0" fmla="*/ 2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6" name="AutoShape 184"/>
            <p:cNvSpPr>
              <a:spLocks/>
            </p:cNvSpPr>
            <p:nvPr/>
          </p:nvSpPr>
          <p:spPr bwMode="gray">
            <a:xfrm>
              <a:off x="1947670" y="1777251"/>
              <a:ext cx="4572" cy="11234"/>
            </a:xfrm>
            <a:custGeom>
              <a:avLst/>
              <a:gdLst>
                <a:gd name="T0" fmla="*/ 1 w 4"/>
                <a:gd name="T1" fmla="*/ 5 h 8"/>
                <a:gd name="T2" fmla="*/ 0 w 4"/>
                <a:gd name="T3" fmla="*/ 3 h 8"/>
                <a:gd name="T4" fmla="*/ 2 w 4"/>
                <a:gd name="T5" fmla="*/ 0 h 8"/>
                <a:gd name="T6" fmla="*/ 1 w 4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3" y="8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7" name="AutoShape 185"/>
            <p:cNvSpPr>
              <a:spLocks/>
            </p:cNvSpPr>
            <p:nvPr/>
          </p:nvSpPr>
          <p:spPr bwMode="gray">
            <a:xfrm>
              <a:off x="1323593" y="1862631"/>
              <a:ext cx="80010" cy="83133"/>
            </a:xfrm>
            <a:custGeom>
              <a:avLst/>
              <a:gdLst>
                <a:gd name="T0" fmla="*/ 7 w 71"/>
                <a:gd name="T1" fmla="*/ 18 h 76"/>
                <a:gd name="T2" fmla="*/ 0 w 71"/>
                <a:gd name="T3" fmla="*/ 9 h 76"/>
                <a:gd name="T4" fmla="*/ 1 w 71"/>
                <a:gd name="T5" fmla="*/ 3 h 76"/>
                <a:gd name="T6" fmla="*/ 1 w 71"/>
                <a:gd name="T7" fmla="*/ 2 h 76"/>
                <a:gd name="T8" fmla="*/ 2 w 71"/>
                <a:gd name="T9" fmla="*/ 0 h 76"/>
                <a:gd name="T10" fmla="*/ 18 w 71"/>
                <a:gd name="T11" fmla="*/ 3 h 76"/>
                <a:gd name="T12" fmla="*/ 25 w 71"/>
                <a:gd name="T13" fmla="*/ 2 h 76"/>
                <a:gd name="T14" fmla="*/ 30 w 71"/>
                <a:gd name="T15" fmla="*/ 10 h 76"/>
                <a:gd name="T16" fmla="*/ 35 w 71"/>
                <a:gd name="T17" fmla="*/ 18 h 76"/>
                <a:gd name="T18" fmla="*/ 31 w 71"/>
                <a:gd name="T19" fmla="*/ 19 h 76"/>
                <a:gd name="T20" fmla="*/ 31 w 71"/>
                <a:gd name="T21" fmla="*/ 28 h 76"/>
                <a:gd name="T22" fmla="*/ 31 w 71"/>
                <a:gd name="T23" fmla="*/ 37 h 76"/>
                <a:gd name="T24" fmla="*/ 25 w 71"/>
                <a:gd name="T25" fmla="*/ 29 h 76"/>
                <a:gd name="T26" fmla="*/ 25 w 71"/>
                <a:gd name="T27" fmla="*/ 32 h 76"/>
                <a:gd name="T28" fmla="*/ 23 w 71"/>
                <a:gd name="T29" fmla="*/ 28 h 76"/>
                <a:gd name="T30" fmla="*/ 20 w 71"/>
                <a:gd name="T31" fmla="*/ 22 h 76"/>
                <a:gd name="T32" fmla="*/ 13 w 71"/>
                <a:gd name="T33" fmla="*/ 16 h 76"/>
                <a:gd name="T34" fmla="*/ 7 w 71"/>
                <a:gd name="T35" fmla="*/ 10 h 76"/>
                <a:gd name="T36" fmla="*/ 9 w 71"/>
                <a:gd name="T37" fmla="*/ 17 h 76"/>
                <a:gd name="T38" fmla="*/ 7 w 71"/>
                <a:gd name="T39" fmla="*/ 1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8" name="AutoShape 186"/>
            <p:cNvSpPr>
              <a:spLocks/>
            </p:cNvSpPr>
            <p:nvPr/>
          </p:nvSpPr>
          <p:spPr bwMode="gray">
            <a:xfrm>
              <a:off x="1721357" y="1817694"/>
              <a:ext cx="4572" cy="6741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3 h 5"/>
                <a:gd name="T6" fmla="*/ 1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09" name="AutoShape 187"/>
            <p:cNvSpPr>
              <a:spLocks/>
            </p:cNvSpPr>
            <p:nvPr/>
          </p:nvSpPr>
          <p:spPr bwMode="gray">
            <a:xfrm>
              <a:off x="1981960" y="1797472"/>
              <a:ext cx="4572" cy="8987"/>
            </a:xfrm>
            <a:custGeom>
              <a:avLst/>
              <a:gdLst>
                <a:gd name="T0" fmla="*/ 2 w 5"/>
                <a:gd name="T1" fmla="*/ 3 h 7"/>
                <a:gd name="T2" fmla="*/ 1 w 5"/>
                <a:gd name="T3" fmla="*/ 4 h 7"/>
                <a:gd name="T4" fmla="*/ 0 w 5"/>
                <a:gd name="T5" fmla="*/ 0 h 7"/>
                <a:gd name="T6" fmla="*/ 2 w 5"/>
                <a:gd name="T7" fmla="*/ 3 h 7"/>
                <a:gd name="T8" fmla="*/ 2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0" name="AutoShape 188"/>
            <p:cNvSpPr>
              <a:spLocks/>
            </p:cNvSpPr>
            <p:nvPr/>
          </p:nvSpPr>
          <p:spPr bwMode="gray">
            <a:xfrm>
              <a:off x="1940812" y="1736808"/>
              <a:ext cx="4572" cy="11234"/>
            </a:xfrm>
            <a:custGeom>
              <a:avLst/>
              <a:gdLst>
                <a:gd name="T0" fmla="*/ 2 w 4"/>
                <a:gd name="T1" fmla="*/ 3 h 9"/>
                <a:gd name="T2" fmla="*/ 1 w 4"/>
                <a:gd name="T3" fmla="*/ 5 h 9"/>
                <a:gd name="T4" fmla="*/ 0 w 4"/>
                <a:gd name="T5" fmla="*/ 0 h 9"/>
                <a:gd name="T6" fmla="*/ 2 w 4"/>
                <a:gd name="T7" fmla="*/ 0 h 9"/>
                <a:gd name="T8" fmla="*/ 2 w 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6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1" name="AutoShape 189"/>
            <p:cNvSpPr>
              <a:spLocks/>
            </p:cNvSpPr>
            <p:nvPr/>
          </p:nvSpPr>
          <p:spPr bwMode="gray">
            <a:xfrm>
              <a:off x="1225295" y="1768263"/>
              <a:ext cx="54864" cy="35949"/>
            </a:xfrm>
            <a:custGeom>
              <a:avLst/>
              <a:gdLst>
                <a:gd name="T0" fmla="*/ 24 w 48"/>
                <a:gd name="T1" fmla="*/ 12 h 33"/>
                <a:gd name="T2" fmla="*/ 22 w 48"/>
                <a:gd name="T3" fmla="*/ 16 h 33"/>
                <a:gd name="T4" fmla="*/ 15 w 48"/>
                <a:gd name="T5" fmla="*/ 15 h 33"/>
                <a:gd name="T6" fmla="*/ 8 w 48"/>
                <a:gd name="T7" fmla="*/ 12 h 33"/>
                <a:gd name="T8" fmla="*/ 0 w 48"/>
                <a:gd name="T9" fmla="*/ 9 h 33"/>
                <a:gd name="T10" fmla="*/ 9 w 48"/>
                <a:gd name="T11" fmla="*/ 0 h 33"/>
                <a:gd name="T12" fmla="*/ 15 w 48"/>
                <a:gd name="T13" fmla="*/ 5 h 33"/>
                <a:gd name="T14" fmla="*/ 24 w 48"/>
                <a:gd name="T15" fmla="*/ 7 h 33"/>
                <a:gd name="T16" fmla="*/ 24 w 48"/>
                <a:gd name="T17" fmla="*/ 1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2" name="AutoShape 190"/>
            <p:cNvSpPr>
              <a:spLocks/>
            </p:cNvSpPr>
            <p:nvPr/>
          </p:nvSpPr>
          <p:spPr bwMode="gray">
            <a:xfrm>
              <a:off x="1924810" y="1828928"/>
              <a:ext cx="6858" cy="6741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1 h 6"/>
                <a:gd name="T4" fmla="*/ 3 w 5"/>
                <a:gd name="T5" fmla="*/ 0 h 6"/>
                <a:gd name="T6" fmla="*/ 2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2 w 5"/>
                <a:gd name="T13" fmla="*/ 2 h 6"/>
                <a:gd name="T14" fmla="*/ 1 w 5"/>
                <a:gd name="T15" fmla="*/ 2 h 6"/>
                <a:gd name="T16" fmla="*/ 1 w 5"/>
                <a:gd name="T17" fmla="*/ 2 h 6"/>
                <a:gd name="T18" fmla="*/ 1 w 5"/>
                <a:gd name="T19" fmla="*/ 3 h 6"/>
                <a:gd name="T20" fmla="*/ 1 w 5"/>
                <a:gd name="T21" fmla="*/ 3 h 6"/>
                <a:gd name="T22" fmla="*/ 0 w 5"/>
                <a:gd name="T23" fmla="*/ 3 h 6"/>
                <a:gd name="T24" fmla="*/ 1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3 h 6"/>
                <a:gd name="T32" fmla="*/ 3 w 5"/>
                <a:gd name="T33" fmla="*/ 3 h 6"/>
                <a:gd name="T34" fmla="*/ 3 w 5"/>
                <a:gd name="T35" fmla="*/ 2 h 6"/>
                <a:gd name="T36" fmla="*/ 3 w 5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6"/>
                <a:gd name="T59" fmla="*/ 5 w 5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6">
                  <a:moveTo>
                    <a:pt x="5" y="3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3" name="AutoShape 191"/>
            <p:cNvSpPr>
              <a:spLocks/>
            </p:cNvSpPr>
            <p:nvPr/>
          </p:nvSpPr>
          <p:spPr bwMode="gray">
            <a:xfrm>
              <a:off x="1931668" y="1826681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4" name="AutoShape 192"/>
            <p:cNvSpPr>
              <a:spLocks/>
            </p:cNvSpPr>
            <p:nvPr/>
          </p:nvSpPr>
          <p:spPr bwMode="gray">
            <a:xfrm>
              <a:off x="1243583" y="1727820"/>
              <a:ext cx="157734" cy="80886"/>
            </a:xfrm>
            <a:custGeom>
              <a:avLst/>
              <a:gdLst>
                <a:gd name="T0" fmla="*/ 37 w 137"/>
                <a:gd name="T1" fmla="*/ 24 h 72"/>
                <a:gd name="T2" fmla="*/ 33 w 137"/>
                <a:gd name="T3" fmla="*/ 26 h 72"/>
                <a:gd name="T4" fmla="*/ 28 w 137"/>
                <a:gd name="T5" fmla="*/ 29 h 72"/>
                <a:gd name="T6" fmla="*/ 24 w 137"/>
                <a:gd name="T7" fmla="*/ 36 h 72"/>
                <a:gd name="T8" fmla="*/ 21 w 137"/>
                <a:gd name="T9" fmla="*/ 36 h 72"/>
                <a:gd name="T10" fmla="*/ 20 w 137"/>
                <a:gd name="T11" fmla="*/ 32 h 72"/>
                <a:gd name="T12" fmla="*/ 16 w 137"/>
                <a:gd name="T13" fmla="*/ 30 h 72"/>
                <a:gd name="T14" fmla="*/ 16 w 137"/>
                <a:gd name="T15" fmla="*/ 25 h 72"/>
                <a:gd name="T16" fmla="*/ 7 w 137"/>
                <a:gd name="T17" fmla="*/ 23 h 72"/>
                <a:gd name="T18" fmla="*/ 0 w 137"/>
                <a:gd name="T19" fmla="*/ 18 h 72"/>
                <a:gd name="T20" fmla="*/ 7 w 137"/>
                <a:gd name="T21" fmla="*/ 9 h 72"/>
                <a:gd name="T22" fmla="*/ 15 w 137"/>
                <a:gd name="T23" fmla="*/ 2 h 72"/>
                <a:gd name="T24" fmla="*/ 16 w 137"/>
                <a:gd name="T25" fmla="*/ 2 h 72"/>
                <a:gd name="T26" fmla="*/ 27 w 137"/>
                <a:gd name="T27" fmla="*/ 1 h 72"/>
                <a:gd name="T28" fmla="*/ 37 w 137"/>
                <a:gd name="T29" fmla="*/ 0 h 72"/>
                <a:gd name="T30" fmla="*/ 46 w 137"/>
                <a:gd name="T31" fmla="*/ 1 h 72"/>
                <a:gd name="T32" fmla="*/ 54 w 137"/>
                <a:gd name="T33" fmla="*/ 1 h 72"/>
                <a:gd name="T34" fmla="*/ 61 w 137"/>
                <a:gd name="T35" fmla="*/ 5 h 72"/>
                <a:gd name="T36" fmla="*/ 60 w 137"/>
                <a:gd name="T37" fmla="*/ 5 h 72"/>
                <a:gd name="T38" fmla="*/ 61 w 137"/>
                <a:gd name="T39" fmla="*/ 7 h 72"/>
                <a:gd name="T40" fmla="*/ 64 w 137"/>
                <a:gd name="T41" fmla="*/ 7 h 72"/>
                <a:gd name="T42" fmla="*/ 69 w 137"/>
                <a:gd name="T43" fmla="*/ 11 h 72"/>
                <a:gd name="T44" fmla="*/ 60 w 137"/>
                <a:gd name="T45" fmla="*/ 12 h 72"/>
                <a:gd name="T46" fmla="*/ 51 w 137"/>
                <a:gd name="T47" fmla="*/ 14 h 72"/>
                <a:gd name="T48" fmla="*/ 37 w 137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5" name="AutoShape 193"/>
            <p:cNvSpPr>
              <a:spLocks/>
            </p:cNvSpPr>
            <p:nvPr/>
          </p:nvSpPr>
          <p:spPr bwMode="gray">
            <a:xfrm>
              <a:off x="1945384" y="1757029"/>
              <a:ext cx="9144" cy="11234"/>
            </a:xfrm>
            <a:custGeom>
              <a:avLst/>
              <a:gdLst>
                <a:gd name="T0" fmla="*/ 4 w 8"/>
                <a:gd name="T1" fmla="*/ 4 h 8"/>
                <a:gd name="T2" fmla="*/ 0 w 8"/>
                <a:gd name="T3" fmla="*/ 0 h 8"/>
                <a:gd name="T4" fmla="*/ 4 w 8"/>
                <a:gd name="T5" fmla="*/ 5 h 8"/>
                <a:gd name="T6" fmla="*/ 4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6" name="AutoShape 194"/>
            <p:cNvSpPr>
              <a:spLocks/>
            </p:cNvSpPr>
            <p:nvPr/>
          </p:nvSpPr>
          <p:spPr bwMode="gray">
            <a:xfrm>
              <a:off x="1282445" y="1752535"/>
              <a:ext cx="118872" cy="116836"/>
            </a:xfrm>
            <a:custGeom>
              <a:avLst/>
              <a:gdLst>
                <a:gd name="T0" fmla="*/ 20 w 103"/>
                <a:gd name="T1" fmla="*/ 13 h 103"/>
                <a:gd name="T2" fmla="*/ 16 w 103"/>
                <a:gd name="T3" fmla="*/ 15 h 103"/>
                <a:gd name="T4" fmla="*/ 11 w 103"/>
                <a:gd name="T5" fmla="*/ 18 h 103"/>
                <a:gd name="T6" fmla="*/ 7 w 103"/>
                <a:gd name="T7" fmla="*/ 25 h 103"/>
                <a:gd name="T8" fmla="*/ 4 w 103"/>
                <a:gd name="T9" fmla="*/ 25 h 103"/>
                <a:gd name="T10" fmla="*/ 0 w 103"/>
                <a:gd name="T11" fmla="*/ 26 h 103"/>
                <a:gd name="T12" fmla="*/ 10 w 103"/>
                <a:gd name="T13" fmla="*/ 37 h 103"/>
                <a:gd name="T14" fmla="*/ 20 w 103"/>
                <a:gd name="T15" fmla="*/ 49 h 103"/>
                <a:gd name="T16" fmla="*/ 35 w 103"/>
                <a:gd name="T17" fmla="*/ 52 h 103"/>
                <a:gd name="T18" fmla="*/ 42 w 103"/>
                <a:gd name="T19" fmla="*/ 51 h 103"/>
                <a:gd name="T20" fmla="*/ 42 w 103"/>
                <a:gd name="T21" fmla="*/ 43 h 103"/>
                <a:gd name="T22" fmla="*/ 43 w 103"/>
                <a:gd name="T23" fmla="*/ 36 h 103"/>
                <a:gd name="T24" fmla="*/ 44 w 103"/>
                <a:gd name="T25" fmla="*/ 29 h 103"/>
                <a:gd name="T26" fmla="*/ 45 w 103"/>
                <a:gd name="T27" fmla="*/ 31 h 103"/>
                <a:gd name="T28" fmla="*/ 47 w 103"/>
                <a:gd name="T29" fmla="*/ 22 h 103"/>
                <a:gd name="T30" fmla="*/ 49 w 103"/>
                <a:gd name="T31" fmla="*/ 12 h 103"/>
                <a:gd name="T32" fmla="*/ 49 w 103"/>
                <a:gd name="T33" fmla="*/ 3 h 103"/>
                <a:gd name="T34" fmla="*/ 52 w 103"/>
                <a:gd name="T35" fmla="*/ 0 h 103"/>
                <a:gd name="T36" fmla="*/ 43 w 103"/>
                <a:gd name="T37" fmla="*/ 1 h 103"/>
                <a:gd name="T38" fmla="*/ 34 w 103"/>
                <a:gd name="T39" fmla="*/ 3 h 103"/>
                <a:gd name="T40" fmla="*/ 20 w 103"/>
                <a:gd name="T41" fmla="*/ 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7" name="AutoShape 195"/>
            <p:cNvSpPr>
              <a:spLocks/>
            </p:cNvSpPr>
            <p:nvPr/>
          </p:nvSpPr>
          <p:spPr bwMode="gray">
            <a:xfrm>
              <a:off x="1940812" y="1797472"/>
              <a:ext cx="4572" cy="6741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0 h 6"/>
                <a:gd name="T4" fmla="*/ 0 w 4"/>
                <a:gd name="T5" fmla="*/ 2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3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8" name="AutoShape 196"/>
            <p:cNvSpPr>
              <a:spLocks/>
            </p:cNvSpPr>
            <p:nvPr/>
          </p:nvSpPr>
          <p:spPr bwMode="gray">
            <a:xfrm>
              <a:off x="1915666" y="1691871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19" name="AutoShape 197"/>
            <p:cNvSpPr>
              <a:spLocks/>
            </p:cNvSpPr>
            <p:nvPr/>
          </p:nvSpPr>
          <p:spPr bwMode="gray">
            <a:xfrm>
              <a:off x="1911094" y="1685130"/>
              <a:ext cx="4572" cy="4494"/>
            </a:xfrm>
            <a:custGeom>
              <a:avLst/>
              <a:gdLst>
                <a:gd name="T0" fmla="*/ 2 w 5"/>
                <a:gd name="T1" fmla="*/ 2 h 5"/>
                <a:gd name="T2" fmla="*/ 0 w 5"/>
                <a:gd name="T3" fmla="*/ 0 h 5"/>
                <a:gd name="T4" fmla="*/ 2 w 5"/>
                <a:gd name="T5" fmla="*/ 2 h 5"/>
                <a:gd name="T6" fmla="*/ 2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0" name="AutoShape 198"/>
            <p:cNvSpPr>
              <a:spLocks/>
            </p:cNvSpPr>
            <p:nvPr/>
          </p:nvSpPr>
          <p:spPr bwMode="gray">
            <a:xfrm>
              <a:off x="1933954" y="171658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1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1" name="AutoShape 199"/>
            <p:cNvSpPr>
              <a:spLocks/>
            </p:cNvSpPr>
            <p:nvPr/>
          </p:nvSpPr>
          <p:spPr bwMode="gray">
            <a:xfrm>
              <a:off x="1904236" y="1660415"/>
              <a:ext cx="6858" cy="2247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1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1 h 3"/>
                <a:gd name="T16" fmla="*/ 2 w 5"/>
                <a:gd name="T17" fmla="*/ 1 h 3"/>
                <a:gd name="T18" fmla="*/ 2 w 5"/>
                <a:gd name="T19" fmla="*/ 1 h 3"/>
                <a:gd name="T20" fmla="*/ 2 w 5"/>
                <a:gd name="T21" fmla="*/ 1 h 3"/>
                <a:gd name="T22" fmla="*/ 2 w 5"/>
                <a:gd name="T23" fmla="*/ 0 h 3"/>
                <a:gd name="T24" fmla="*/ 3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2" name="AutoShape 200"/>
            <p:cNvSpPr>
              <a:spLocks/>
            </p:cNvSpPr>
            <p:nvPr/>
          </p:nvSpPr>
          <p:spPr bwMode="gray">
            <a:xfrm>
              <a:off x="1933954" y="1691871"/>
              <a:ext cx="4572" cy="449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3" name="AutoShape 201"/>
            <p:cNvSpPr>
              <a:spLocks/>
            </p:cNvSpPr>
            <p:nvPr/>
          </p:nvSpPr>
          <p:spPr bwMode="gray">
            <a:xfrm>
              <a:off x="1933954" y="1676143"/>
              <a:ext cx="4572" cy="449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4" name="AutoShape 202"/>
            <p:cNvSpPr>
              <a:spLocks/>
            </p:cNvSpPr>
            <p:nvPr/>
          </p:nvSpPr>
          <p:spPr bwMode="gray">
            <a:xfrm>
              <a:off x="1252727" y="1655921"/>
              <a:ext cx="34290" cy="71899"/>
            </a:xfrm>
            <a:custGeom>
              <a:avLst/>
              <a:gdLst>
                <a:gd name="T0" fmla="*/ 9 w 30"/>
                <a:gd name="T1" fmla="*/ 26 h 63"/>
                <a:gd name="T2" fmla="*/ 4 w 30"/>
                <a:gd name="T3" fmla="*/ 32 h 63"/>
                <a:gd name="T4" fmla="*/ 0 w 30"/>
                <a:gd name="T5" fmla="*/ 32 h 63"/>
                <a:gd name="T6" fmla="*/ 2 w 30"/>
                <a:gd name="T7" fmla="*/ 20 h 63"/>
                <a:gd name="T8" fmla="*/ 5 w 30"/>
                <a:gd name="T9" fmla="*/ 8 h 63"/>
                <a:gd name="T10" fmla="*/ 14 w 30"/>
                <a:gd name="T11" fmla="*/ 0 h 63"/>
                <a:gd name="T12" fmla="*/ 15 w 30"/>
                <a:gd name="T13" fmla="*/ 2 h 63"/>
                <a:gd name="T14" fmla="*/ 12 w 30"/>
                <a:gd name="T15" fmla="*/ 14 h 63"/>
                <a:gd name="T16" fmla="*/ 9 w 30"/>
                <a:gd name="T17" fmla="*/ 2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5" name="AutoShape 203"/>
            <p:cNvSpPr>
              <a:spLocks/>
            </p:cNvSpPr>
            <p:nvPr/>
          </p:nvSpPr>
          <p:spPr bwMode="gray">
            <a:xfrm>
              <a:off x="1172717" y="1673896"/>
              <a:ext cx="105156" cy="114589"/>
            </a:xfrm>
            <a:custGeom>
              <a:avLst/>
              <a:gdLst>
                <a:gd name="T0" fmla="*/ 4 w 91"/>
                <a:gd name="T1" fmla="*/ 45 h 102"/>
                <a:gd name="T2" fmla="*/ 0 w 91"/>
                <a:gd name="T3" fmla="*/ 41 h 102"/>
                <a:gd name="T4" fmla="*/ 1 w 91"/>
                <a:gd name="T5" fmla="*/ 32 h 102"/>
                <a:gd name="T6" fmla="*/ 8 w 91"/>
                <a:gd name="T7" fmla="*/ 23 h 102"/>
                <a:gd name="T8" fmla="*/ 22 w 91"/>
                <a:gd name="T9" fmla="*/ 20 h 102"/>
                <a:gd name="T10" fmla="*/ 14 w 91"/>
                <a:gd name="T11" fmla="*/ 9 h 102"/>
                <a:gd name="T12" fmla="*/ 18 w 91"/>
                <a:gd name="T13" fmla="*/ 7 h 102"/>
                <a:gd name="T14" fmla="*/ 19 w 91"/>
                <a:gd name="T15" fmla="*/ 0 h 102"/>
                <a:gd name="T16" fmla="*/ 29 w 91"/>
                <a:gd name="T17" fmla="*/ 0 h 102"/>
                <a:gd name="T18" fmla="*/ 39 w 91"/>
                <a:gd name="T19" fmla="*/ 0 h 102"/>
                <a:gd name="T20" fmla="*/ 37 w 91"/>
                <a:gd name="T21" fmla="*/ 12 h 102"/>
                <a:gd name="T22" fmla="*/ 35 w 91"/>
                <a:gd name="T23" fmla="*/ 24 h 102"/>
                <a:gd name="T24" fmla="*/ 38 w 91"/>
                <a:gd name="T25" fmla="*/ 24 h 102"/>
                <a:gd name="T26" fmla="*/ 42 w 91"/>
                <a:gd name="T27" fmla="*/ 25 h 102"/>
                <a:gd name="T28" fmla="*/ 46 w 91"/>
                <a:gd name="T29" fmla="*/ 26 h 102"/>
                <a:gd name="T30" fmla="*/ 38 w 91"/>
                <a:gd name="T31" fmla="*/ 33 h 102"/>
                <a:gd name="T32" fmla="*/ 31 w 91"/>
                <a:gd name="T33" fmla="*/ 42 h 102"/>
                <a:gd name="T34" fmla="*/ 23 w 91"/>
                <a:gd name="T35" fmla="*/ 51 h 102"/>
                <a:gd name="T36" fmla="*/ 14 w 91"/>
                <a:gd name="T37" fmla="*/ 48 h 102"/>
                <a:gd name="T38" fmla="*/ 4 w 91"/>
                <a:gd name="T39" fmla="*/ 45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6" name="AutoShape 204"/>
            <p:cNvSpPr>
              <a:spLocks/>
            </p:cNvSpPr>
            <p:nvPr/>
          </p:nvSpPr>
          <p:spPr bwMode="gray">
            <a:xfrm>
              <a:off x="1529333" y="1655921"/>
              <a:ext cx="52578" cy="17975"/>
            </a:xfrm>
            <a:custGeom>
              <a:avLst/>
              <a:gdLst>
                <a:gd name="T0" fmla="*/ 9 w 47"/>
                <a:gd name="T1" fmla="*/ 0 h 16"/>
                <a:gd name="T2" fmla="*/ 0 w 47"/>
                <a:gd name="T3" fmla="*/ 3 h 16"/>
                <a:gd name="T4" fmla="*/ 13 w 47"/>
                <a:gd name="T5" fmla="*/ 8 h 16"/>
                <a:gd name="T6" fmla="*/ 23 w 47"/>
                <a:gd name="T7" fmla="*/ 6 h 16"/>
                <a:gd name="T8" fmla="*/ 9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7" name="AutoShape 205"/>
            <p:cNvSpPr>
              <a:spLocks/>
            </p:cNvSpPr>
            <p:nvPr/>
          </p:nvSpPr>
          <p:spPr bwMode="gray">
            <a:xfrm>
              <a:off x="1805939" y="1653674"/>
              <a:ext cx="38862" cy="15728"/>
            </a:xfrm>
            <a:custGeom>
              <a:avLst/>
              <a:gdLst>
                <a:gd name="T0" fmla="*/ 17 w 33"/>
                <a:gd name="T1" fmla="*/ 4 h 14"/>
                <a:gd name="T2" fmla="*/ 16 w 33"/>
                <a:gd name="T3" fmla="*/ 5 h 14"/>
                <a:gd name="T4" fmla="*/ 4 w 33"/>
                <a:gd name="T5" fmla="*/ 7 h 14"/>
                <a:gd name="T6" fmla="*/ 0 w 33"/>
                <a:gd name="T7" fmla="*/ 6 h 14"/>
                <a:gd name="T8" fmla="*/ 1 w 33"/>
                <a:gd name="T9" fmla="*/ 0 h 14"/>
                <a:gd name="T10" fmla="*/ 17 w 33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8" name="AutoShape 206"/>
            <p:cNvSpPr>
              <a:spLocks/>
            </p:cNvSpPr>
            <p:nvPr/>
          </p:nvSpPr>
          <p:spPr bwMode="gray">
            <a:xfrm>
              <a:off x="1860803" y="1673896"/>
              <a:ext cx="9144" cy="2247"/>
            </a:xfrm>
            <a:custGeom>
              <a:avLst/>
              <a:gdLst>
                <a:gd name="T0" fmla="*/ 4 w 7"/>
                <a:gd name="T1" fmla="*/ 1 h 3"/>
                <a:gd name="T2" fmla="*/ 1 w 7"/>
                <a:gd name="T3" fmla="*/ 0 h 3"/>
                <a:gd name="T4" fmla="*/ 0 w 7"/>
                <a:gd name="T5" fmla="*/ 1 h 3"/>
                <a:gd name="T6" fmla="*/ 4 w 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9" name="AutoShape 207"/>
            <p:cNvSpPr>
              <a:spLocks/>
            </p:cNvSpPr>
            <p:nvPr/>
          </p:nvSpPr>
          <p:spPr bwMode="gray">
            <a:xfrm>
              <a:off x="672084" y="1260477"/>
              <a:ext cx="660653" cy="503292"/>
            </a:xfrm>
            <a:custGeom>
              <a:avLst/>
              <a:gdLst>
                <a:gd name="T0" fmla="*/ 50 w 580"/>
                <a:gd name="T1" fmla="*/ 116 h 449"/>
                <a:gd name="T2" fmla="*/ 42 w 580"/>
                <a:gd name="T3" fmla="*/ 120 h 449"/>
                <a:gd name="T4" fmla="*/ 36 w 580"/>
                <a:gd name="T5" fmla="*/ 108 h 449"/>
                <a:gd name="T6" fmla="*/ 26 w 580"/>
                <a:gd name="T7" fmla="*/ 97 h 449"/>
                <a:gd name="T8" fmla="*/ 27 w 580"/>
                <a:gd name="T9" fmla="*/ 87 h 449"/>
                <a:gd name="T10" fmla="*/ 24 w 580"/>
                <a:gd name="T11" fmla="*/ 78 h 449"/>
                <a:gd name="T12" fmla="*/ 20 w 580"/>
                <a:gd name="T13" fmla="*/ 71 h 449"/>
                <a:gd name="T14" fmla="*/ 14 w 580"/>
                <a:gd name="T15" fmla="*/ 71 h 449"/>
                <a:gd name="T16" fmla="*/ 9 w 580"/>
                <a:gd name="T17" fmla="*/ 65 h 449"/>
                <a:gd name="T18" fmla="*/ 4 w 580"/>
                <a:gd name="T19" fmla="*/ 59 h 449"/>
                <a:gd name="T20" fmla="*/ 12 w 580"/>
                <a:gd name="T21" fmla="*/ 61 h 449"/>
                <a:gd name="T22" fmla="*/ 14 w 580"/>
                <a:gd name="T23" fmla="*/ 48 h 449"/>
                <a:gd name="T24" fmla="*/ 9 w 580"/>
                <a:gd name="T25" fmla="*/ 40 h 449"/>
                <a:gd name="T26" fmla="*/ 3 w 580"/>
                <a:gd name="T27" fmla="*/ 32 h 449"/>
                <a:gd name="T28" fmla="*/ 2 w 580"/>
                <a:gd name="T29" fmla="*/ 17 h 449"/>
                <a:gd name="T30" fmla="*/ 0 w 580"/>
                <a:gd name="T31" fmla="*/ 1 h 449"/>
                <a:gd name="T32" fmla="*/ 12 w 580"/>
                <a:gd name="T33" fmla="*/ 0 h 449"/>
                <a:gd name="T34" fmla="*/ 25 w 580"/>
                <a:gd name="T35" fmla="*/ 0 h 449"/>
                <a:gd name="T36" fmla="*/ 33 w 580"/>
                <a:gd name="T37" fmla="*/ 4 h 449"/>
                <a:gd name="T38" fmla="*/ 42 w 580"/>
                <a:gd name="T39" fmla="*/ 8 h 449"/>
                <a:gd name="T40" fmla="*/ 50 w 580"/>
                <a:gd name="T41" fmla="*/ 12 h 449"/>
                <a:gd name="T42" fmla="*/ 58 w 580"/>
                <a:gd name="T43" fmla="*/ 16 h 449"/>
                <a:gd name="T44" fmla="*/ 73 w 580"/>
                <a:gd name="T45" fmla="*/ 16 h 449"/>
                <a:gd name="T46" fmla="*/ 88 w 580"/>
                <a:gd name="T47" fmla="*/ 16 h 449"/>
                <a:gd name="T48" fmla="*/ 90 w 580"/>
                <a:gd name="T49" fmla="*/ 11 h 449"/>
                <a:gd name="T50" fmla="*/ 107 w 580"/>
                <a:gd name="T51" fmla="*/ 11 h 449"/>
                <a:gd name="T52" fmla="*/ 116 w 580"/>
                <a:gd name="T53" fmla="*/ 23 h 449"/>
                <a:gd name="T54" fmla="*/ 120 w 580"/>
                <a:gd name="T55" fmla="*/ 35 h 449"/>
                <a:gd name="T56" fmla="*/ 126 w 580"/>
                <a:gd name="T57" fmla="*/ 40 h 449"/>
                <a:gd name="T58" fmla="*/ 132 w 580"/>
                <a:gd name="T59" fmla="*/ 45 h 449"/>
                <a:gd name="T60" fmla="*/ 140 w 580"/>
                <a:gd name="T61" fmla="*/ 36 h 449"/>
                <a:gd name="T62" fmla="*/ 154 w 580"/>
                <a:gd name="T63" fmla="*/ 37 h 449"/>
                <a:gd name="T64" fmla="*/ 159 w 580"/>
                <a:gd name="T65" fmla="*/ 48 h 449"/>
                <a:gd name="T66" fmla="*/ 164 w 580"/>
                <a:gd name="T67" fmla="*/ 60 h 449"/>
                <a:gd name="T68" fmla="*/ 167 w 580"/>
                <a:gd name="T69" fmla="*/ 74 h 449"/>
                <a:gd name="T70" fmla="*/ 175 w 580"/>
                <a:gd name="T71" fmla="*/ 80 h 449"/>
                <a:gd name="T72" fmla="*/ 187 w 580"/>
                <a:gd name="T73" fmla="*/ 83 h 449"/>
                <a:gd name="T74" fmla="*/ 181 w 580"/>
                <a:gd name="T75" fmla="*/ 99 h 449"/>
                <a:gd name="T76" fmla="*/ 175 w 580"/>
                <a:gd name="T77" fmla="*/ 116 h 449"/>
                <a:gd name="T78" fmla="*/ 173 w 580"/>
                <a:gd name="T79" fmla="*/ 132 h 449"/>
                <a:gd name="T80" fmla="*/ 176 w 580"/>
                <a:gd name="T81" fmla="*/ 144 h 449"/>
                <a:gd name="T82" fmla="*/ 180 w 580"/>
                <a:gd name="T83" fmla="*/ 156 h 449"/>
                <a:gd name="T84" fmla="*/ 184 w 580"/>
                <a:gd name="T85" fmla="*/ 164 h 449"/>
                <a:gd name="T86" fmla="*/ 187 w 580"/>
                <a:gd name="T87" fmla="*/ 171 h 449"/>
                <a:gd name="T88" fmla="*/ 188 w 580"/>
                <a:gd name="T89" fmla="*/ 172 h 449"/>
                <a:gd name="T90" fmla="*/ 199 w 580"/>
                <a:gd name="T91" fmla="*/ 178 h 449"/>
                <a:gd name="T92" fmla="*/ 209 w 580"/>
                <a:gd name="T93" fmla="*/ 177 h 449"/>
                <a:gd name="T94" fmla="*/ 221 w 580"/>
                <a:gd name="T95" fmla="*/ 174 h 449"/>
                <a:gd name="T96" fmla="*/ 228 w 580"/>
                <a:gd name="T97" fmla="*/ 174 h 449"/>
                <a:gd name="T98" fmla="*/ 233 w 580"/>
                <a:gd name="T99" fmla="*/ 176 h 449"/>
                <a:gd name="T100" fmla="*/ 236 w 580"/>
                <a:gd name="T101" fmla="*/ 173 h 449"/>
                <a:gd name="T102" fmla="*/ 235 w 580"/>
                <a:gd name="T103" fmla="*/ 170 h 449"/>
                <a:gd name="T104" fmla="*/ 244 w 580"/>
                <a:gd name="T105" fmla="*/ 161 h 449"/>
                <a:gd name="T106" fmla="*/ 249 w 580"/>
                <a:gd name="T107" fmla="*/ 146 h 449"/>
                <a:gd name="T108" fmla="*/ 260 w 580"/>
                <a:gd name="T109" fmla="*/ 140 h 449"/>
                <a:gd name="T110" fmla="*/ 271 w 580"/>
                <a:gd name="T111" fmla="*/ 139 h 449"/>
                <a:gd name="T112" fmla="*/ 281 w 580"/>
                <a:gd name="T113" fmla="*/ 138 h 449"/>
                <a:gd name="T114" fmla="*/ 284 w 580"/>
                <a:gd name="T115" fmla="*/ 138 h 449"/>
                <a:gd name="T116" fmla="*/ 288 w 580"/>
                <a:gd name="T117" fmla="*/ 140 h 449"/>
                <a:gd name="T118" fmla="*/ 289 w 580"/>
                <a:gd name="T119" fmla="*/ 143 h 449"/>
                <a:gd name="T120" fmla="*/ 279 w 580"/>
                <a:gd name="T121" fmla="*/ 158 h 449"/>
                <a:gd name="T122" fmla="*/ 277 w 580"/>
                <a:gd name="T123" fmla="*/ 162 h 449"/>
                <a:gd name="T124" fmla="*/ 277 w 580"/>
                <a:gd name="T125" fmla="*/ 164 h 449"/>
                <a:gd name="T126" fmla="*/ 277 w 580"/>
                <a:gd name="T127" fmla="*/ 165 h 44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580"/>
                <a:gd name="T193" fmla="*/ 0 h 449"/>
                <a:gd name="T194" fmla="*/ 580 w 580"/>
                <a:gd name="T195" fmla="*/ 449 h 44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30" name="AutoShape 208"/>
            <p:cNvSpPr>
              <a:spLocks/>
            </p:cNvSpPr>
            <p:nvPr/>
          </p:nvSpPr>
          <p:spPr bwMode="gray">
            <a:xfrm>
              <a:off x="1554479" y="1467187"/>
              <a:ext cx="13716" cy="22468"/>
            </a:xfrm>
            <a:custGeom>
              <a:avLst/>
              <a:gdLst>
                <a:gd name="T0" fmla="*/ 6 w 12"/>
                <a:gd name="T1" fmla="*/ 9 h 19"/>
                <a:gd name="T2" fmla="*/ 3 w 12"/>
                <a:gd name="T3" fmla="*/ 0 h 19"/>
                <a:gd name="T4" fmla="*/ 0 w 12"/>
                <a:gd name="T5" fmla="*/ 8 h 19"/>
                <a:gd name="T6" fmla="*/ 1 w 12"/>
                <a:gd name="T7" fmla="*/ 10 h 19"/>
                <a:gd name="T8" fmla="*/ 6 w 12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12" y="18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1" name="AutoShape 209"/>
            <p:cNvSpPr>
              <a:spLocks/>
            </p:cNvSpPr>
            <p:nvPr/>
          </p:nvSpPr>
          <p:spPr bwMode="gray">
            <a:xfrm>
              <a:off x="1575053" y="1420003"/>
              <a:ext cx="18288" cy="26962"/>
            </a:xfrm>
            <a:custGeom>
              <a:avLst/>
              <a:gdLst>
                <a:gd name="T0" fmla="*/ 3 w 16"/>
                <a:gd name="T1" fmla="*/ 12 h 24"/>
                <a:gd name="T2" fmla="*/ 5 w 16"/>
                <a:gd name="T3" fmla="*/ 6 h 24"/>
                <a:gd name="T4" fmla="*/ 0 w 16"/>
                <a:gd name="T5" fmla="*/ 0 h 24"/>
                <a:gd name="T6" fmla="*/ 8 w 16"/>
                <a:gd name="T7" fmla="*/ 7 h 24"/>
                <a:gd name="T8" fmla="*/ 3 w 16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2" name="AutoShape 210"/>
            <p:cNvSpPr>
              <a:spLocks/>
            </p:cNvSpPr>
            <p:nvPr/>
          </p:nvSpPr>
          <p:spPr bwMode="gray">
            <a:xfrm>
              <a:off x="1597913" y="1460446"/>
              <a:ext cx="11430" cy="20222"/>
            </a:xfrm>
            <a:custGeom>
              <a:avLst/>
              <a:gdLst>
                <a:gd name="T0" fmla="*/ 3 w 10"/>
                <a:gd name="T1" fmla="*/ 9 h 18"/>
                <a:gd name="T2" fmla="*/ 5 w 10"/>
                <a:gd name="T3" fmla="*/ 5 h 18"/>
                <a:gd name="T4" fmla="*/ 0 w 10"/>
                <a:gd name="T5" fmla="*/ 0 h 18"/>
                <a:gd name="T6" fmla="*/ 0 w 10"/>
                <a:gd name="T7" fmla="*/ 1 h 18"/>
                <a:gd name="T8" fmla="*/ 3 w 10"/>
                <a:gd name="T9" fmla="*/ 3 h 18"/>
                <a:gd name="T10" fmla="*/ 5 w 10"/>
                <a:gd name="T11" fmla="*/ 5 h 18"/>
                <a:gd name="T12" fmla="*/ 3 w 10"/>
                <a:gd name="T13" fmla="*/ 8 h 18"/>
                <a:gd name="T14" fmla="*/ 3 w 1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6" y="18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7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3" name="AutoShape 211"/>
            <p:cNvSpPr>
              <a:spLocks/>
            </p:cNvSpPr>
            <p:nvPr/>
          </p:nvSpPr>
          <p:spPr bwMode="gray">
            <a:xfrm>
              <a:off x="1655063" y="1575035"/>
              <a:ext cx="16002" cy="11234"/>
            </a:xfrm>
            <a:custGeom>
              <a:avLst/>
              <a:gdLst>
                <a:gd name="T0" fmla="*/ 7 w 14"/>
                <a:gd name="T1" fmla="*/ 0 h 9"/>
                <a:gd name="T2" fmla="*/ 7 w 14"/>
                <a:gd name="T3" fmla="*/ 2 h 9"/>
                <a:gd name="T4" fmla="*/ 0 w 14"/>
                <a:gd name="T5" fmla="*/ 5 h 9"/>
                <a:gd name="T6" fmla="*/ 7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4" name="AutoShape 212"/>
            <p:cNvSpPr>
              <a:spLocks/>
            </p:cNvSpPr>
            <p:nvPr/>
          </p:nvSpPr>
          <p:spPr bwMode="gray">
            <a:xfrm>
              <a:off x="1645919" y="1539086"/>
              <a:ext cx="9144" cy="8987"/>
            </a:xfrm>
            <a:custGeom>
              <a:avLst/>
              <a:gdLst>
                <a:gd name="T0" fmla="*/ 4 w 7"/>
                <a:gd name="T1" fmla="*/ 1 h 9"/>
                <a:gd name="T2" fmla="*/ 2 w 7"/>
                <a:gd name="T3" fmla="*/ 0 h 9"/>
                <a:gd name="T4" fmla="*/ 0 w 7"/>
                <a:gd name="T5" fmla="*/ 4 h 9"/>
                <a:gd name="T6" fmla="*/ 4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5" name="AutoShape 213"/>
            <p:cNvSpPr>
              <a:spLocks/>
            </p:cNvSpPr>
            <p:nvPr/>
          </p:nvSpPr>
          <p:spPr bwMode="gray">
            <a:xfrm>
              <a:off x="1545335" y="1426744"/>
              <a:ext cx="27432" cy="2247"/>
            </a:xfrm>
            <a:custGeom>
              <a:avLst/>
              <a:gdLst>
                <a:gd name="T0" fmla="*/ 4 w 23"/>
                <a:gd name="T1" fmla="*/ 0 h 1"/>
                <a:gd name="T2" fmla="*/ 12 w 23"/>
                <a:gd name="T3" fmla="*/ 0 h 1"/>
                <a:gd name="T4" fmla="*/ 7 w 23"/>
                <a:gd name="T5" fmla="*/ 1 h 1"/>
                <a:gd name="T6" fmla="*/ 0 w 23"/>
                <a:gd name="T7" fmla="*/ 0 h 1"/>
                <a:gd name="T8" fmla="*/ 4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8" y="0"/>
                  </a:moveTo>
                  <a:lnTo>
                    <a:pt x="23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6" name="AutoShape 214"/>
            <p:cNvSpPr>
              <a:spLocks/>
            </p:cNvSpPr>
            <p:nvPr/>
          </p:nvSpPr>
          <p:spPr bwMode="gray">
            <a:xfrm>
              <a:off x="1563623" y="1494149"/>
              <a:ext cx="6858" cy="11234"/>
            </a:xfrm>
            <a:custGeom>
              <a:avLst/>
              <a:gdLst>
                <a:gd name="T0" fmla="*/ 3 w 6"/>
                <a:gd name="T1" fmla="*/ 4 h 9"/>
                <a:gd name="T2" fmla="*/ 2 w 6"/>
                <a:gd name="T3" fmla="*/ 2 h 9"/>
                <a:gd name="T4" fmla="*/ 0 w 6"/>
                <a:gd name="T5" fmla="*/ 0 h 9"/>
                <a:gd name="T6" fmla="*/ 2 w 6"/>
                <a:gd name="T7" fmla="*/ 5 h 9"/>
                <a:gd name="T8" fmla="*/ 3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7" name="AutoShape 215"/>
            <p:cNvSpPr>
              <a:spLocks/>
            </p:cNvSpPr>
            <p:nvPr/>
          </p:nvSpPr>
          <p:spPr bwMode="gray">
            <a:xfrm>
              <a:off x="4873748" y="2732158"/>
              <a:ext cx="13716" cy="898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4 h 9"/>
                <a:gd name="T4" fmla="*/ 6 w 11"/>
                <a:gd name="T5" fmla="*/ 1 h 9"/>
                <a:gd name="T6" fmla="*/ 5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0"/>
                  </a:moveTo>
                  <a:lnTo>
                    <a:pt x="0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8" name="AutoShape 216"/>
            <p:cNvSpPr>
              <a:spLocks/>
            </p:cNvSpPr>
            <p:nvPr/>
          </p:nvSpPr>
          <p:spPr bwMode="gray">
            <a:xfrm>
              <a:off x="6192769" y="2471524"/>
              <a:ext cx="996695" cy="786394"/>
            </a:xfrm>
            <a:custGeom>
              <a:avLst/>
              <a:gdLst>
                <a:gd name="T0" fmla="*/ 255 w 872"/>
                <a:gd name="T1" fmla="*/ 7 h 700"/>
                <a:gd name="T2" fmla="*/ 250 w 872"/>
                <a:gd name="T3" fmla="*/ 7 h 700"/>
                <a:gd name="T4" fmla="*/ 247 w 872"/>
                <a:gd name="T5" fmla="*/ 6 h 700"/>
                <a:gd name="T6" fmla="*/ 246 w 872"/>
                <a:gd name="T7" fmla="*/ 7 h 700"/>
                <a:gd name="T8" fmla="*/ 243 w 872"/>
                <a:gd name="T9" fmla="*/ 6 h 700"/>
                <a:gd name="T10" fmla="*/ 247 w 872"/>
                <a:gd name="T11" fmla="*/ 9 h 700"/>
                <a:gd name="T12" fmla="*/ 251 w 872"/>
                <a:gd name="T13" fmla="*/ 12 h 700"/>
                <a:gd name="T14" fmla="*/ 250 w 872"/>
                <a:gd name="T15" fmla="*/ 17 h 700"/>
                <a:gd name="T16" fmla="*/ 247 w 872"/>
                <a:gd name="T17" fmla="*/ 19 h 700"/>
                <a:gd name="T18" fmla="*/ 236 w 872"/>
                <a:gd name="T19" fmla="*/ 17 h 700"/>
                <a:gd name="T20" fmla="*/ 233 w 872"/>
                <a:gd name="T21" fmla="*/ 19 h 700"/>
                <a:gd name="T22" fmla="*/ 230 w 872"/>
                <a:gd name="T23" fmla="*/ 22 h 700"/>
                <a:gd name="T24" fmla="*/ 228 w 872"/>
                <a:gd name="T25" fmla="*/ 21 h 700"/>
                <a:gd name="T26" fmla="*/ 227 w 872"/>
                <a:gd name="T27" fmla="*/ 23 h 700"/>
                <a:gd name="T28" fmla="*/ 223 w 872"/>
                <a:gd name="T29" fmla="*/ 30 h 700"/>
                <a:gd name="T30" fmla="*/ 221 w 872"/>
                <a:gd name="T31" fmla="*/ 33 h 700"/>
                <a:gd name="T32" fmla="*/ 218 w 872"/>
                <a:gd name="T33" fmla="*/ 37 h 700"/>
                <a:gd name="T34" fmla="*/ 213 w 872"/>
                <a:gd name="T35" fmla="*/ 46 h 700"/>
                <a:gd name="T36" fmla="*/ 216 w 872"/>
                <a:gd name="T37" fmla="*/ 47 h 700"/>
                <a:gd name="T38" fmla="*/ 218 w 872"/>
                <a:gd name="T39" fmla="*/ 49 h 700"/>
                <a:gd name="T40" fmla="*/ 215 w 872"/>
                <a:gd name="T41" fmla="*/ 53 h 700"/>
                <a:gd name="T42" fmla="*/ 218 w 872"/>
                <a:gd name="T43" fmla="*/ 57 h 700"/>
                <a:gd name="T44" fmla="*/ 210 w 872"/>
                <a:gd name="T45" fmla="*/ 51 h 700"/>
                <a:gd name="T46" fmla="*/ 209 w 872"/>
                <a:gd name="T47" fmla="*/ 53 h 700"/>
                <a:gd name="T48" fmla="*/ 201 w 872"/>
                <a:gd name="T49" fmla="*/ 49 h 700"/>
                <a:gd name="T50" fmla="*/ 199 w 872"/>
                <a:gd name="T51" fmla="*/ 56 h 700"/>
                <a:gd name="T52" fmla="*/ 197 w 872"/>
                <a:gd name="T53" fmla="*/ 56 h 700"/>
                <a:gd name="T54" fmla="*/ 195 w 872"/>
                <a:gd name="T55" fmla="*/ 58 h 700"/>
                <a:gd name="T56" fmla="*/ 195 w 872"/>
                <a:gd name="T57" fmla="*/ 55 h 700"/>
                <a:gd name="T58" fmla="*/ 198 w 872"/>
                <a:gd name="T59" fmla="*/ 48 h 700"/>
                <a:gd name="T60" fmla="*/ 187 w 872"/>
                <a:gd name="T61" fmla="*/ 37 h 700"/>
                <a:gd name="T62" fmla="*/ 186 w 872"/>
                <a:gd name="T63" fmla="*/ 39 h 700"/>
                <a:gd name="T64" fmla="*/ 181 w 872"/>
                <a:gd name="T65" fmla="*/ 41 h 700"/>
                <a:gd name="T66" fmla="*/ 180 w 872"/>
                <a:gd name="T67" fmla="*/ 40 h 700"/>
                <a:gd name="T68" fmla="*/ 178 w 872"/>
                <a:gd name="T69" fmla="*/ 41 h 700"/>
                <a:gd name="T70" fmla="*/ 176 w 872"/>
                <a:gd name="T71" fmla="*/ 41 h 700"/>
                <a:gd name="T72" fmla="*/ 174 w 872"/>
                <a:gd name="T73" fmla="*/ 47 h 700"/>
                <a:gd name="T74" fmla="*/ 172 w 872"/>
                <a:gd name="T75" fmla="*/ 44 h 700"/>
                <a:gd name="T76" fmla="*/ 166 w 872"/>
                <a:gd name="T77" fmla="*/ 50 h 700"/>
                <a:gd name="T78" fmla="*/ 167 w 872"/>
                <a:gd name="T79" fmla="*/ 54 h 700"/>
                <a:gd name="T80" fmla="*/ 162 w 872"/>
                <a:gd name="T81" fmla="*/ 53 h 700"/>
                <a:gd name="T82" fmla="*/ 165 w 872"/>
                <a:gd name="T83" fmla="*/ 59 h 700"/>
                <a:gd name="T84" fmla="*/ 159 w 872"/>
                <a:gd name="T85" fmla="*/ 57 h 700"/>
                <a:gd name="T86" fmla="*/ 156 w 872"/>
                <a:gd name="T87" fmla="*/ 61 h 700"/>
                <a:gd name="T88" fmla="*/ 157 w 872"/>
                <a:gd name="T89" fmla="*/ 62 h 700"/>
                <a:gd name="T90" fmla="*/ 159 w 872"/>
                <a:gd name="T91" fmla="*/ 62 h 700"/>
                <a:gd name="T92" fmla="*/ 156 w 872"/>
                <a:gd name="T93" fmla="*/ 65 h 700"/>
                <a:gd name="T94" fmla="*/ 155 w 872"/>
                <a:gd name="T95" fmla="*/ 68 h 700"/>
                <a:gd name="T96" fmla="*/ 158 w 872"/>
                <a:gd name="T97" fmla="*/ 70 h 700"/>
                <a:gd name="T98" fmla="*/ 152 w 872"/>
                <a:gd name="T99" fmla="*/ 69 h 700"/>
                <a:gd name="T100" fmla="*/ 149 w 872"/>
                <a:gd name="T101" fmla="*/ 69 h 700"/>
                <a:gd name="T102" fmla="*/ 147 w 872"/>
                <a:gd name="T103" fmla="*/ 68 h 700"/>
                <a:gd name="T104" fmla="*/ 146 w 872"/>
                <a:gd name="T105" fmla="*/ 71 h 700"/>
                <a:gd name="T106" fmla="*/ 147 w 872"/>
                <a:gd name="T107" fmla="*/ 77 h 700"/>
                <a:gd name="T108" fmla="*/ 144 w 872"/>
                <a:gd name="T109" fmla="*/ 78 h 700"/>
                <a:gd name="T110" fmla="*/ 144 w 872"/>
                <a:gd name="T111" fmla="*/ 88 h 700"/>
                <a:gd name="T112" fmla="*/ 141 w 872"/>
                <a:gd name="T113" fmla="*/ 79 h 700"/>
                <a:gd name="T114" fmla="*/ 138 w 872"/>
                <a:gd name="T115" fmla="*/ 70 h 700"/>
                <a:gd name="T116" fmla="*/ 134 w 872"/>
                <a:gd name="T117" fmla="*/ 74 h 700"/>
                <a:gd name="T118" fmla="*/ 127 w 872"/>
                <a:gd name="T119" fmla="*/ 83 h 700"/>
                <a:gd name="T120" fmla="*/ 127 w 872"/>
                <a:gd name="T121" fmla="*/ 91 h 700"/>
                <a:gd name="T122" fmla="*/ 116 w 872"/>
                <a:gd name="T123" fmla="*/ 103 h 700"/>
                <a:gd name="T124" fmla="*/ 108 w 872"/>
                <a:gd name="T125" fmla="*/ 108 h 700"/>
                <a:gd name="T126" fmla="*/ 100 w 872"/>
                <a:gd name="T127" fmla="*/ 113 h 7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72"/>
                <a:gd name="T193" fmla="*/ 0 h 700"/>
                <a:gd name="T194" fmla="*/ 872 w 872"/>
                <a:gd name="T195" fmla="*/ 700 h 7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72" h="700">
                  <a:moveTo>
                    <a:pt x="510" y="15"/>
                  </a:moveTo>
                  <a:lnTo>
                    <a:pt x="501" y="14"/>
                  </a:lnTo>
                  <a:lnTo>
                    <a:pt x="495" y="12"/>
                  </a:lnTo>
                  <a:lnTo>
                    <a:pt x="492" y="15"/>
                  </a:lnTo>
                  <a:lnTo>
                    <a:pt x="486" y="13"/>
                  </a:lnTo>
                  <a:lnTo>
                    <a:pt x="495" y="18"/>
                  </a:lnTo>
                  <a:lnTo>
                    <a:pt x="503" y="24"/>
                  </a:lnTo>
                  <a:lnTo>
                    <a:pt x="500" y="33"/>
                  </a:lnTo>
                  <a:lnTo>
                    <a:pt x="494" y="37"/>
                  </a:lnTo>
                  <a:lnTo>
                    <a:pt x="473" y="33"/>
                  </a:lnTo>
                  <a:lnTo>
                    <a:pt x="466" y="38"/>
                  </a:lnTo>
                  <a:lnTo>
                    <a:pt x="460" y="45"/>
                  </a:lnTo>
                  <a:lnTo>
                    <a:pt x="456" y="42"/>
                  </a:lnTo>
                  <a:lnTo>
                    <a:pt x="454" y="46"/>
                  </a:lnTo>
                  <a:lnTo>
                    <a:pt x="446" y="60"/>
                  </a:lnTo>
                  <a:lnTo>
                    <a:pt x="443" y="66"/>
                  </a:lnTo>
                  <a:lnTo>
                    <a:pt x="435" y="73"/>
                  </a:lnTo>
                  <a:lnTo>
                    <a:pt x="425" y="92"/>
                  </a:lnTo>
                  <a:lnTo>
                    <a:pt x="431" y="94"/>
                  </a:lnTo>
                  <a:lnTo>
                    <a:pt x="435" y="98"/>
                  </a:lnTo>
                  <a:lnTo>
                    <a:pt x="429" y="106"/>
                  </a:lnTo>
                  <a:lnTo>
                    <a:pt x="436" y="115"/>
                  </a:lnTo>
                  <a:lnTo>
                    <a:pt x="419" y="103"/>
                  </a:lnTo>
                  <a:lnTo>
                    <a:pt x="417" y="106"/>
                  </a:lnTo>
                  <a:lnTo>
                    <a:pt x="402" y="99"/>
                  </a:lnTo>
                  <a:lnTo>
                    <a:pt x="398" y="112"/>
                  </a:lnTo>
                  <a:lnTo>
                    <a:pt x="394" y="112"/>
                  </a:lnTo>
                  <a:lnTo>
                    <a:pt x="389" y="116"/>
                  </a:lnTo>
                  <a:lnTo>
                    <a:pt x="390" y="110"/>
                  </a:lnTo>
                  <a:lnTo>
                    <a:pt x="395" y="96"/>
                  </a:lnTo>
                  <a:lnTo>
                    <a:pt x="374" y="73"/>
                  </a:lnTo>
                  <a:lnTo>
                    <a:pt x="371" y="78"/>
                  </a:lnTo>
                  <a:lnTo>
                    <a:pt x="362" y="82"/>
                  </a:lnTo>
                  <a:lnTo>
                    <a:pt x="360" y="79"/>
                  </a:lnTo>
                  <a:lnTo>
                    <a:pt x="356" y="82"/>
                  </a:lnTo>
                  <a:lnTo>
                    <a:pt x="351" y="81"/>
                  </a:lnTo>
                  <a:lnTo>
                    <a:pt x="347" y="94"/>
                  </a:lnTo>
                  <a:lnTo>
                    <a:pt x="344" y="88"/>
                  </a:lnTo>
                  <a:lnTo>
                    <a:pt x="332" y="100"/>
                  </a:lnTo>
                  <a:lnTo>
                    <a:pt x="333" y="108"/>
                  </a:lnTo>
                  <a:lnTo>
                    <a:pt x="324" y="106"/>
                  </a:lnTo>
                  <a:lnTo>
                    <a:pt x="329" y="118"/>
                  </a:lnTo>
                  <a:lnTo>
                    <a:pt x="318" y="114"/>
                  </a:lnTo>
                  <a:lnTo>
                    <a:pt x="311" y="123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1" y="130"/>
                  </a:lnTo>
                  <a:lnTo>
                    <a:pt x="310" y="136"/>
                  </a:lnTo>
                  <a:lnTo>
                    <a:pt x="315" y="139"/>
                  </a:lnTo>
                  <a:lnTo>
                    <a:pt x="304" y="138"/>
                  </a:lnTo>
                  <a:lnTo>
                    <a:pt x="298" y="138"/>
                  </a:lnTo>
                  <a:lnTo>
                    <a:pt x="293" y="136"/>
                  </a:lnTo>
                  <a:lnTo>
                    <a:pt x="291" y="141"/>
                  </a:lnTo>
                  <a:lnTo>
                    <a:pt x="293" y="153"/>
                  </a:lnTo>
                  <a:lnTo>
                    <a:pt x="288" y="156"/>
                  </a:lnTo>
                  <a:lnTo>
                    <a:pt x="288" y="176"/>
                  </a:lnTo>
                  <a:lnTo>
                    <a:pt x="282" y="158"/>
                  </a:lnTo>
                  <a:lnTo>
                    <a:pt x="275" y="140"/>
                  </a:lnTo>
                  <a:lnTo>
                    <a:pt x="268" y="147"/>
                  </a:lnTo>
                  <a:lnTo>
                    <a:pt x="255" y="166"/>
                  </a:lnTo>
                  <a:lnTo>
                    <a:pt x="254" y="183"/>
                  </a:lnTo>
                  <a:lnTo>
                    <a:pt x="233" y="207"/>
                  </a:lnTo>
                  <a:lnTo>
                    <a:pt x="216" y="217"/>
                  </a:lnTo>
                  <a:lnTo>
                    <a:pt x="200" y="226"/>
                  </a:lnTo>
                  <a:lnTo>
                    <a:pt x="174" y="231"/>
                  </a:lnTo>
                  <a:lnTo>
                    <a:pt x="154" y="238"/>
                  </a:lnTo>
                  <a:lnTo>
                    <a:pt x="135" y="244"/>
                  </a:lnTo>
                  <a:lnTo>
                    <a:pt x="129" y="241"/>
                  </a:lnTo>
                  <a:lnTo>
                    <a:pt x="99" y="261"/>
                  </a:lnTo>
                  <a:lnTo>
                    <a:pt x="69" y="282"/>
                  </a:lnTo>
                  <a:lnTo>
                    <a:pt x="60" y="290"/>
                  </a:lnTo>
                  <a:lnTo>
                    <a:pt x="62" y="273"/>
                  </a:lnTo>
                  <a:lnTo>
                    <a:pt x="51" y="297"/>
                  </a:lnTo>
                  <a:lnTo>
                    <a:pt x="40" y="324"/>
                  </a:lnTo>
                  <a:lnTo>
                    <a:pt x="38" y="346"/>
                  </a:lnTo>
                  <a:lnTo>
                    <a:pt x="40" y="363"/>
                  </a:lnTo>
                  <a:lnTo>
                    <a:pt x="42" y="381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0" y="367"/>
                  </a:lnTo>
                  <a:lnTo>
                    <a:pt x="30" y="392"/>
                  </a:lnTo>
                  <a:lnTo>
                    <a:pt x="24" y="381"/>
                  </a:lnTo>
                  <a:lnTo>
                    <a:pt x="23" y="381"/>
                  </a:lnTo>
                  <a:lnTo>
                    <a:pt x="26" y="404"/>
                  </a:lnTo>
                  <a:lnTo>
                    <a:pt x="29" y="427"/>
                  </a:lnTo>
                  <a:lnTo>
                    <a:pt x="32" y="448"/>
                  </a:lnTo>
                  <a:lnTo>
                    <a:pt x="35" y="470"/>
                  </a:lnTo>
                  <a:lnTo>
                    <a:pt x="33" y="488"/>
                  </a:lnTo>
                  <a:lnTo>
                    <a:pt x="32" y="506"/>
                  </a:lnTo>
                  <a:lnTo>
                    <a:pt x="29" y="524"/>
                  </a:lnTo>
                  <a:lnTo>
                    <a:pt x="27" y="542"/>
                  </a:lnTo>
                  <a:lnTo>
                    <a:pt x="11" y="567"/>
                  </a:lnTo>
                  <a:lnTo>
                    <a:pt x="2" y="568"/>
                  </a:lnTo>
                  <a:lnTo>
                    <a:pt x="0" y="584"/>
                  </a:lnTo>
                  <a:lnTo>
                    <a:pt x="15" y="594"/>
                  </a:lnTo>
                  <a:lnTo>
                    <a:pt x="29" y="602"/>
                  </a:lnTo>
                  <a:lnTo>
                    <a:pt x="57" y="600"/>
                  </a:lnTo>
                  <a:lnTo>
                    <a:pt x="82" y="590"/>
                  </a:lnTo>
                  <a:lnTo>
                    <a:pt x="87" y="586"/>
                  </a:lnTo>
                  <a:lnTo>
                    <a:pt x="100" y="576"/>
                  </a:lnTo>
                  <a:lnTo>
                    <a:pt x="124" y="576"/>
                  </a:lnTo>
                  <a:lnTo>
                    <a:pt x="147" y="576"/>
                  </a:lnTo>
                  <a:lnTo>
                    <a:pt x="176" y="574"/>
                  </a:lnTo>
                  <a:lnTo>
                    <a:pt x="196" y="554"/>
                  </a:lnTo>
                  <a:lnTo>
                    <a:pt x="224" y="544"/>
                  </a:lnTo>
                  <a:lnTo>
                    <a:pt x="251" y="534"/>
                  </a:lnTo>
                  <a:lnTo>
                    <a:pt x="278" y="529"/>
                  </a:lnTo>
                  <a:lnTo>
                    <a:pt x="304" y="523"/>
                  </a:lnTo>
                  <a:lnTo>
                    <a:pt x="330" y="519"/>
                  </a:lnTo>
                  <a:lnTo>
                    <a:pt x="357" y="516"/>
                  </a:lnTo>
                  <a:lnTo>
                    <a:pt x="371" y="520"/>
                  </a:lnTo>
                  <a:lnTo>
                    <a:pt x="401" y="531"/>
                  </a:lnTo>
                  <a:lnTo>
                    <a:pt x="407" y="538"/>
                  </a:lnTo>
                  <a:lnTo>
                    <a:pt x="410" y="544"/>
                  </a:lnTo>
                  <a:lnTo>
                    <a:pt x="412" y="555"/>
                  </a:lnTo>
                  <a:lnTo>
                    <a:pt x="414" y="572"/>
                  </a:lnTo>
                  <a:lnTo>
                    <a:pt x="417" y="589"/>
                  </a:lnTo>
                  <a:lnTo>
                    <a:pt x="413" y="589"/>
                  </a:lnTo>
                  <a:lnTo>
                    <a:pt x="423" y="598"/>
                  </a:lnTo>
                  <a:lnTo>
                    <a:pt x="428" y="594"/>
                  </a:lnTo>
                  <a:lnTo>
                    <a:pt x="452" y="572"/>
                  </a:lnTo>
                  <a:lnTo>
                    <a:pt x="477" y="553"/>
                  </a:lnTo>
                  <a:lnTo>
                    <a:pt x="486" y="541"/>
                  </a:lnTo>
                  <a:lnTo>
                    <a:pt x="480" y="559"/>
                  </a:lnTo>
                  <a:lnTo>
                    <a:pt x="466" y="579"/>
                  </a:lnTo>
                  <a:lnTo>
                    <a:pt x="452" y="598"/>
                  </a:lnTo>
                  <a:lnTo>
                    <a:pt x="441" y="606"/>
                  </a:lnTo>
                  <a:lnTo>
                    <a:pt x="456" y="606"/>
                  </a:lnTo>
                  <a:lnTo>
                    <a:pt x="474" y="583"/>
                  </a:lnTo>
                  <a:lnTo>
                    <a:pt x="480" y="595"/>
                  </a:lnTo>
                  <a:lnTo>
                    <a:pt x="462" y="614"/>
                  </a:lnTo>
                  <a:lnTo>
                    <a:pt x="476" y="614"/>
                  </a:lnTo>
                  <a:lnTo>
                    <a:pt x="479" y="615"/>
                  </a:lnTo>
                  <a:lnTo>
                    <a:pt x="484" y="626"/>
                  </a:lnTo>
                  <a:lnTo>
                    <a:pt x="476" y="649"/>
                  </a:lnTo>
                  <a:lnTo>
                    <a:pt x="477" y="674"/>
                  </a:lnTo>
                  <a:lnTo>
                    <a:pt x="497" y="682"/>
                  </a:lnTo>
                  <a:lnTo>
                    <a:pt x="513" y="688"/>
                  </a:lnTo>
                  <a:lnTo>
                    <a:pt x="527" y="694"/>
                  </a:lnTo>
                  <a:lnTo>
                    <a:pt x="559" y="682"/>
                  </a:lnTo>
                  <a:lnTo>
                    <a:pt x="557" y="679"/>
                  </a:lnTo>
                  <a:lnTo>
                    <a:pt x="571" y="673"/>
                  </a:lnTo>
                  <a:lnTo>
                    <a:pt x="562" y="684"/>
                  </a:lnTo>
                  <a:lnTo>
                    <a:pt x="567" y="685"/>
                  </a:lnTo>
                  <a:lnTo>
                    <a:pt x="575" y="685"/>
                  </a:lnTo>
                  <a:lnTo>
                    <a:pt x="579" y="697"/>
                  </a:lnTo>
                  <a:lnTo>
                    <a:pt x="584" y="700"/>
                  </a:lnTo>
                  <a:lnTo>
                    <a:pt x="590" y="693"/>
                  </a:lnTo>
                  <a:lnTo>
                    <a:pt x="629" y="673"/>
                  </a:lnTo>
                  <a:lnTo>
                    <a:pt x="650" y="670"/>
                  </a:lnTo>
                  <a:lnTo>
                    <a:pt x="675" y="662"/>
                  </a:lnTo>
                  <a:lnTo>
                    <a:pt x="686" y="649"/>
                  </a:lnTo>
                  <a:lnTo>
                    <a:pt x="709" y="625"/>
                  </a:lnTo>
                  <a:lnTo>
                    <a:pt x="731" y="600"/>
                  </a:lnTo>
                  <a:lnTo>
                    <a:pt x="751" y="572"/>
                  </a:lnTo>
                  <a:lnTo>
                    <a:pt x="759" y="565"/>
                  </a:lnTo>
                  <a:lnTo>
                    <a:pt x="784" y="544"/>
                  </a:lnTo>
                  <a:lnTo>
                    <a:pt x="794" y="538"/>
                  </a:lnTo>
                  <a:lnTo>
                    <a:pt x="811" y="516"/>
                  </a:lnTo>
                  <a:lnTo>
                    <a:pt x="827" y="493"/>
                  </a:lnTo>
                  <a:lnTo>
                    <a:pt x="844" y="470"/>
                  </a:lnTo>
                  <a:lnTo>
                    <a:pt x="859" y="446"/>
                  </a:lnTo>
                  <a:lnTo>
                    <a:pt x="860" y="429"/>
                  </a:lnTo>
                  <a:lnTo>
                    <a:pt x="860" y="412"/>
                  </a:lnTo>
                  <a:lnTo>
                    <a:pt x="866" y="392"/>
                  </a:lnTo>
                  <a:lnTo>
                    <a:pt x="872" y="373"/>
                  </a:lnTo>
                  <a:lnTo>
                    <a:pt x="869" y="357"/>
                  </a:lnTo>
                  <a:lnTo>
                    <a:pt x="861" y="344"/>
                  </a:lnTo>
                  <a:lnTo>
                    <a:pt x="853" y="330"/>
                  </a:lnTo>
                  <a:lnTo>
                    <a:pt x="839" y="315"/>
                  </a:lnTo>
                  <a:lnTo>
                    <a:pt x="844" y="286"/>
                  </a:lnTo>
                  <a:lnTo>
                    <a:pt x="841" y="291"/>
                  </a:lnTo>
                  <a:lnTo>
                    <a:pt x="831" y="283"/>
                  </a:lnTo>
                  <a:lnTo>
                    <a:pt x="829" y="292"/>
                  </a:lnTo>
                  <a:lnTo>
                    <a:pt x="821" y="286"/>
                  </a:lnTo>
                  <a:lnTo>
                    <a:pt x="821" y="266"/>
                  </a:lnTo>
                  <a:lnTo>
                    <a:pt x="813" y="246"/>
                  </a:lnTo>
                  <a:lnTo>
                    <a:pt x="815" y="240"/>
                  </a:lnTo>
                  <a:lnTo>
                    <a:pt x="809" y="232"/>
                  </a:lnTo>
                  <a:lnTo>
                    <a:pt x="794" y="217"/>
                  </a:lnTo>
                  <a:lnTo>
                    <a:pt x="771" y="198"/>
                  </a:lnTo>
                  <a:lnTo>
                    <a:pt x="770" y="175"/>
                  </a:lnTo>
                  <a:lnTo>
                    <a:pt x="770" y="152"/>
                  </a:lnTo>
                  <a:lnTo>
                    <a:pt x="766" y="134"/>
                  </a:lnTo>
                  <a:lnTo>
                    <a:pt x="769" y="110"/>
                  </a:lnTo>
                  <a:lnTo>
                    <a:pt x="764" y="99"/>
                  </a:lnTo>
                  <a:lnTo>
                    <a:pt x="752" y="86"/>
                  </a:lnTo>
                  <a:lnTo>
                    <a:pt x="737" y="88"/>
                  </a:lnTo>
                  <a:lnTo>
                    <a:pt x="736" y="72"/>
                  </a:lnTo>
                  <a:lnTo>
                    <a:pt x="734" y="54"/>
                  </a:lnTo>
                  <a:lnTo>
                    <a:pt x="731" y="32"/>
                  </a:lnTo>
                  <a:lnTo>
                    <a:pt x="727" y="18"/>
                  </a:lnTo>
                  <a:lnTo>
                    <a:pt x="722" y="6"/>
                  </a:lnTo>
                  <a:lnTo>
                    <a:pt x="721" y="0"/>
                  </a:lnTo>
                  <a:lnTo>
                    <a:pt x="709" y="20"/>
                  </a:lnTo>
                  <a:lnTo>
                    <a:pt x="704" y="31"/>
                  </a:lnTo>
                  <a:lnTo>
                    <a:pt x="699" y="44"/>
                  </a:lnTo>
                  <a:lnTo>
                    <a:pt x="701" y="46"/>
                  </a:lnTo>
                  <a:lnTo>
                    <a:pt x="701" y="49"/>
                  </a:lnTo>
                  <a:lnTo>
                    <a:pt x="694" y="58"/>
                  </a:lnTo>
                  <a:lnTo>
                    <a:pt x="694" y="69"/>
                  </a:lnTo>
                  <a:lnTo>
                    <a:pt x="691" y="69"/>
                  </a:lnTo>
                  <a:lnTo>
                    <a:pt x="688" y="90"/>
                  </a:lnTo>
                  <a:lnTo>
                    <a:pt x="686" y="110"/>
                  </a:lnTo>
                  <a:lnTo>
                    <a:pt x="671" y="138"/>
                  </a:lnTo>
                  <a:lnTo>
                    <a:pt x="656" y="166"/>
                  </a:lnTo>
                  <a:lnTo>
                    <a:pt x="639" y="169"/>
                  </a:lnTo>
                  <a:lnTo>
                    <a:pt x="625" y="157"/>
                  </a:lnTo>
                  <a:lnTo>
                    <a:pt x="602" y="142"/>
                  </a:lnTo>
                  <a:lnTo>
                    <a:pt x="579" y="127"/>
                  </a:lnTo>
                  <a:lnTo>
                    <a:pt x="567" y="112"/>
                  </a:lnTo>
                  <a:lnTo>
                    <a:pt x="554" y="98"/>
                  </a:lnTo>
                  <a:lnTo>
                    <a:pt x="568" y="74"/>
                  </a:lnTo>
                  <a:lnTo>
                    <a:pt x="575" y="60"/>
                  </a:lnTo>
                  <a:lnTo>
                    <a:pt x="579" y="62"/>
                  </a:lnTo>
                  <a:lnTo>
                    <a:pt x="585" y="54"/>
                  </a:lnTo>
                  <a:lnTo>
                    <a:pt x="595" y="38"/>
                  </a:lnTo>
                  <a:lnTo>
                    <a:pt x="585" y="31"/>
                  </a:lnTo>
                  <a:lnTo>
                    <a:pt x="575" y="42"/>
                  </a:lnTo>
                  <a:lnTo>
                    <a:pt x="573" y="34"/>
                  </a:lnTo>
                  <a:lnTo>
                    <a:pt x="568" y="34"/>
                  </a:lnTo>
                  <a:lnTo>
                    <a:pt x="571" y="31"/>
                  </a:lnTo>
                  <a:lnTo>
                    <a:pt x="551" y="34"/>
                  </a:lnTo>
                  <a:lnTo>
                    <a:pt x="537" y="32"/>
                  </a:lnTo>
                  <a:lnTo>
                    <a:pt x="526" y="26"/>
                  </a:lnTo>
                  <a:lnTo>
                    <a:pt x="510" y="1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9" name="AutoShape 217"/>
            <p:cNvSpPr>
              <a:spLocks/>
            </p:cNvSpPr>
            <p:nvPr/>
          </p:nvSpPr>
          <p:spPr bwMode="gray">
            <a:xfrm>
              <a:off x="6775698" y="3307349"/>
              <a:ext cx="96012" cy="78639"/>
            </a:xfrm>
            <a:custGeom>
              <a:avLst/>
              <a:gdLst>
                <a:gd name="T0" fmla="*/ 16 w 85"/>
                <a:gd name="T1" fmla="*/ 26 h 69"/>
                <a:gd name="T2" fmla="*/ 5 w 85"/>
                <a:gd name="T3" fmla="*/ 35 h 69"/>
                <a:gd name="T4" fmla="*/ 0 w 85"/>
                <a:gd name="T5" fmla="*/ 31 h 69"/>
                <a:gd name="T6" fmla="*/ 1 w 85"/>
                <a:gd name="T7" fmla="*/ 31 h 69"/>
                <a:gd name="T8" fmla="*/ 0 w 85"/>
                <a:gd name="T9" fmla="*/ 20 h 69"/>
                <a:gd name="T10" fmla="*/ 2 w 85"/>
                <a:gd name="T11" fmla="*/ 19 h 69"/>
                <a:gd name="T12" fmla="*/ 3 w 85"/>
                <a:gd name="T13" fmla="*/ 19 h 69"/>
                <a:gd name="T14" fmla="*/ 4 w 85"/>
                <a:gd name="T15" fmla="*/ 11 h 69"/>
                <a:gd name="T16" fmla="*/ 5 w 85"/>
                <a:gd name="T17" fmla="*/ 2 h 69"/>
                <a:gd name="T18" fmla="*/ 9 w 85"/>
                <a:gd name="T19" fmla="*/ 0 h 69"/>
                <a:gd name="T20" fmla="*/ 17 w 85"/>
                <a:gd name="T21" fmla="*/ 4 h 69"/>
                <a:gd name="T22" fmla="*/ 26 w 85"/>
                <a:gd name="T23" fmla="*/ 7 h 69"/>
                <a:gd name="T24" fmla="*/ 29 w 85"/>
                <a:gd name="T25" fmla="*/ 2 h 69"/>
                <a:gd name="T26" fmla="*/ 42 w 85"/>
                <a:gd name="T27" fmla="*/ 1 h 69"/>
                <a:gd name="T28" fmla="*/ 33 w 85"/>
                <a:gd name="T29" fmla="*/ 17 h 69"/>
                <a:gd name="T30" fmla="*/ 31 w 85"/>
                <a:gd name="T31" fmla="*/ 16 h 69"/>
                <a:gd name="T32" fmla="*/ 19 w 85"/>
                <a:gd name="T33" fmla="*/ 29 h 69"/>
                <a:gd name="T34" fmla="*/ 20 w 85"/>
                <a:gd name="T35" fmla="*/ 28 h 69"/>
                <a:gd name="T36" fmla="*/ 18 w 85"/>
                <a:gd name="T37" fmla="*/ 27 h 69"/>
                <a:gd name="T38" fmla="*/ 16 w 85"/>
                <a:gd name="T39" fmla="*/ 26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9"/>
                <a:gd name="T62" fmla="*/ 85 w 8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9">
                  <a:moveTo>
                    <a:pt x="33" y="52"/>
                  </a:moveTo>
                  <a:lnTo>
                    <a:pt x="10" y="69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9" y="2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5" y="7"/>
                  </a:lnTo>
                  <a:lnTo>
                    <a:pt x="53" y="14"/>
                  </a:lnTo>
                  <a:lnTo>
                    <a:pt x="58" y="4"/>
                  </a:lnTo>
                  <a:lnTo>
                    <a:pt x="85" y="2"/>
                  </a:lnTo>
                  <a:lnTo>
                    <a:pt x="67" y="34"/>
                  </a:lnTo>
                  <a:lnTo>
                    <a:pt x="62" y="32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3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0" name="AutoShape 218"/>
            <p:cNvSpPr>
              <a:spLocks/>
            </p:cNvSpPr>
            <p:nvPr/>
          </p:nvSpPr>
          <p:spPr bwMode="gray">
            <a:xfrm>
              <a:off x="7847831" y="2653518"/>
              <a:ext cx="29718" cy="24715"/>
            </a:xfrm>
            <a:custGeom>
              <a:avLst/>
              <a:gdLst>
                <a:gd name="T0" fmla="*/ 13 w 26"/>
                <a:gd name="T1" fmla="*/ 10 h 20"/>
                <a:gd name="T2" fmla="*/ 0 w 26"/>
                <a:gd name="T3" fmla="*/ 11 h 20"/>
                <a:gd name="T4" fmla="*/ 0 w 26"/>
                <a:gd name="T5" fmla="*/ 5 h 20"/>
                <a:gd name="T6" fmla="*/ 10 w 26"/>
                <a:gd name="T7" fmla="*/ 0 h 20"/>
                <a:gd name="T8" fmla="*/ 13 w 26"/>
                <a:gd name="T9" fmla="*/ 9 h 20"/>
                <a:gd name="T10" fmla="*/ 13 w 26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26" y="17"/>
                  </a:lnTo>
                  <a:lnTo>
                    <a:pt x="2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1" name="AutoShape 219"/>
            <p:cNvSpPr>
              <a:spLocks/>
            </p:cNvSpPr>
            <p:nvPr/>
          </p:nvSpPr>
          <p:spPr bwMode="gray">
            <a:xfrm>
              <a:off x="7886693" y="2624310"/>
              <a:ext cx="34290" cy="17975"/>
            </a:xfrm>
            <a:custGeom>
              <a:avLst/>
              <a:gdLst>
                <a:gd name="T0" fmla="*/ 11 w 30"/>
                <a:gd name="T1" fmla="*/ 5 h 17"/>
                <a:gd name="T2" fmla="*/ 15 w 30"/>
                <a:gd name="T3" fmla="*/ 0 h 17"/>
                <a:gd name="T4" fmla="*/ 0 w 30"/>
                <a:gd name="T5" fmla="*/ 5 h 17"/>
                <a:gd name="T6" fmla="*/ 0 w 30"/>
                <a:gd name="T7" fmla="*/ 8 h 17"/>
                <a:gd name="T8" fmla="*/ 11 w 30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21" y="11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2" name="AutoShape 220"/>
            <p:cNvSpPr>
              <a:spLocks/>
            </p:cNvSpPr>
            <p:nvPr/>
          </p:nvSpPr>
          <p:spPr bwMode="gray">
            <a:xfrm>
              <a:off x="7504931" y="2732158"/>
              <a:ext cx="54864" cy="58418"/>
            </a:xfrm>
            <a:custGeom>
              <a:avLst/>
              <a:gdLst>
                <a:gd name="T0" fmla="*/ 24 w 48"/>
                <a:gd name="T1" fmla="*/ 26 h 52"/>
                <a:gd name="T2" fmla="*/ 18 w 48"/>
                <a:gd name="T3" fmla="*/ 26 h 52"/>
                <a:gd name="T4" fmla="*/ 10 w 48"/>
                <a:gd name="T5" fmla="*/ 17 h 52"/>
                <a:gd name="T6" fmla="*/ 1 w 48"/>
                <a:gd name="T7" fmla="*/ 8 h 52"/>
                <a:gd name="T8" fmla="*/ 0 w 48"/>
                <a:gd name="T9" fmla="*/ 0 h 52"/>
                <a:gd name="T10" fmla="*/ 6 w 48"/>
                <a:gd name="T11" fmla="*/ 7 h 52"/>
                <a:gd name="T12" fmla="*/ 12 w 48"/>
                <a:gd name="T13" fmla="*/ 13 h 52"/>
                <a:gd name="T14" fmla="*/ 18 w 48"/>
                <a:gd name="T15" fmla="*/ 20 h 52"/>
                <a:gd name="T16" fmla="*/ 24 w 48"/>
                <a:gd name="T17" fmla="*/ 2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52"/>
                  </a:moveTo>
                  <a:lnTo>
                    <a:pt x="36" y="51"/>
                  </a:lnTo>
                  <a:lnTo>
                    <a:pt x="19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5" name="AutoShape 223"/>
            <p:cNvSpPr>
              <a:spLocks/>
            </p:cNvSpPr>
            <p:nvPr/>
          </p:nvSpPr>
          <p:spPr bwMode="gray">
            <a:xfrm>
              <a:off x="7180320" y="3473615"/>
              <a:ext cx="16002" cy="8987"/>
            </a:xfrm>
            <a:custGeom>
              <a:avLst/>
              <a:gdLst>
                <a:gd name="T0" fmla="*/ 7 w 14"/>
                <a:gd name="T1" fmla="*/ 2 h 9"/>
                <a:gd name="T2" fmla="*/ 7 w 14"/>
                <a:gd name="T3" fmla="*/ 1 h 9"/>
                <a:gd name="T4" fmla="*/ 4 w 14"/>
                <a:gd name="T5" fmla="*/ 0 h 9"/>
                <a:gd name="T6" fmla="*/ 0 w 14"/>
                <a:gd name="T7" fmla="*/ 4 h 9"/>
                <a:gd name="T8" fmla="*/ 7 w 14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14" y="3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6" name="AutoShape 224"/>
            <p:cNvSpPr>
              <a:spLocks/>
            </p:cNvSpPr>
            <p:nvPr/>
          </p:nvSpPr>
          <p:spPr bwMode="gray">
            <a:xfrm>
              <a:off x="4823456" y="2752379"/>
              <a:ext cx="13716" cy="11234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5 h 10"/>
                <a:gd name="T4" fmla="*/ 6 w 11"/>
                <a:gd name="T5" fmla="*/ 4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4" y="0"/>
                  </a:moveTo>
                  <a:lnTo>
                    <a:pt x="0" y="10"/>
                  </a:lnTo>
                  <a:lnTo>
                    <a:pt x="11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7" name="AutoShape 225"/>
            <p:cNvSpPr>
              <a:spLocks/>
            </p:cNvSpPr>
            <p:nvPr/>
          </p:nvSpPr>
          <p:spPr bwMode="gray">
            <a:xfrm>
              <a:off x="7450067" y="2428834"/>
              <a:ext cx="29718" cy="17975"/>
            </a:xfrm>
            <a:custGeom>
              <a:avLst/>
              <a:gdLst>
                <a:gd name="T0" fmla="*/ 12 w 25"/>
                <a:gd name="T1" fmla="*/ 8 h 16"/>
                <a:gd name="T2" fmla="*/ 13 w 25"/>
                <a:gd name="T3" fmla="*/ 7 h 16"/>
                <a:gd name="T4" fmla="*/ 2 w 25"/>
                <a:gd name="T5" fmla="*/ 0 h 16"/>
                <a:gd name="T6" fmla="*/ 0 w 25"/>
                <a:gd name="T7" fmla="*/ 4 h 16"/>
                <a:gd name="T8" fmla="*/ 12 w 25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4" y="16"/>
                  </a:moveTo>
                  <a:lnTo>
                    <a:pt x="25" y="15"/>
                  </a:lnTo>
                  <a:lnTo>
                    <a:pt x="3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8" name="AutoShape 226"/>
            <p:cNvSpPr>
              <a:spLocks/>
            </p:cNvSpPr>
            <p:nvPr/>
          </p:nvSpPr>
          <p:spPr bwMode="gray">
            <a:xfrm>
              <a:off x="7379201" y="2356936"/>
              <a:ext cx="22860" cy="20222"/>
            </a:xfrm>
            <a:custGeom>
              <a:avLst/>
              <a:gdLst>
                <a:gd name="T0" fmla="*/ 0 w 19"/>
                <a:gd name="T1" fmla="*/ 0 h 18"/>
                <a:gd name="T2" fmla="*/ 10 w 19"/>
                <a:gd name="T3" fmla="*/ 9 h 18"/>
                <a:gd name="T4" fmla="*/ 3 w 19"/>
                <a:gd name="T5" fmla="*/ 6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49" name="AutoShape 227"/>
            <p:cNvSpPr>
              <a:spLocks/>
            </p:cNvSpPr>
            <p:nvPr/>
          </p:nvSpPr>
          <p:spPr bwMode="gray">
            <a:xfrm>
              <a:off x="7488929" y="2455796"/>
              <a:ext cx="22860" cy="15728"/>
            </a:xfrm>
            <a:custGeom>
              <a:avLst/>
              <a:gdLst>
                <a:gd name="T0" fmla="*/ 10 w 19"/>
                <a:gd name="T1" fmla="*/ 7 h 16"/>
                <a:gd name="T2" fmla="*/ 1 w 19"/>
                <a:gd name="T3" fmla="*/ 2 h 16"/>
                <a:gd name="T4" fmla="*/ 0 w 19"/>
                <a:gd name="T5" fmla="*/ 0 h 16"/>
                <a:gd name="T6" fmla="*/ 10 w 19"/>
                <a:gd name="T7" fmla="*/ 5 h 16"/>
                <a:gd name="T8" fmla="*/ 10 w 19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9" y="16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0" name="AutoShape 228"/>
            <p:cNvSpPr>
              <a:spLocks/>
            </p:cNvSpPr>
            <p:nvPr/>
          </p:nvSpPr>
          <p:spPr bwMode="gray">
            <a:xfrm>
              <a:off x="7395203" y="2395132"/>
              <a:ext cx="11430" cy="13481"/>
            </a:xfrm>
            <a:custGeom>
              <a:avLst/>
              <a:gdLst>
                <a:gd name="T0" fmla="*/ 5 w 11"/>
                <a:gd name="T1" fmla="*/ 6 h 12"/>
                <a:gd name="T2" fmla="*/ 3 w 11"/>
                <a:gd name="T3" fmla="*/ 0 h 12"/>
                <a:gd name="T4" fmla="*/ 0 w 11"/>
                <a:gd name="T5" fmla="*/ 3 h 12"/>
                <a:gd name="T6" fmla="*/ 2 w 11"/>
                <a:gd name="T7" fmla="*/ 3 h 12"/>
                <a:gd name="T8" fmla="*/ 5 w 11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1" name="AutoShape 229"/>
            <p:cNvSpPr>
              <a:spLocks/>
            </p:cNvSpPr>
            <p:nvPr/>
          </p:nvSpPr>
          <p:spPr bwMode="gray">
            <a:xfrm>
              <a:off x="7479785" y="2401872"/>
              <a:ext cx="11430" cy="35949"/>
            </a:xfrm>
            <a:custGeom>
              <a:avLst/>
              <a:gdLst>
                <a:gd name="T0" fmla="*/ 0 w 11"/>
                <a:gd name="T1" fmla="*/ 0 h 32"/>
                <a:gd name="T2" fmla="*/ 5 w 11"/>
                <a:gd name="T3" fmla="*/ 16 h 32"/>
                <a:gd name="T4" fmla="*/ 0 w 11"/>
                <a:gd name="T5" fmla="*/ 3 h 32"/>
                <a:gd name="T6" fmla="*/ 0 w 1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2"/>
                <a:gd name="T14" fmla="*/ 11 w 1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2">
                  <a:moveTo>
                    <a:pt x="1" y="0"/>
                  </a:moveTo>
                  <a:lnTo>
                    <a:pt x="11" y="3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2" name="AutoShape 230"/>
            <p:cNvSpPr>
              <a:spLocks/>
            </p:cNvSpPr>
            <p:nvPr/>
          </p:nvSpPr>
          <p:spPr bwMode="gray">
            <a:xfrm>
              <a:off x="7427207" y="2381651"/>
              <a:ext cx="32004" cy="26962"/>
            </a:xfrm>
            <a:custGeom>
              <a:avLst/>
              <a:gdLst>
                <a:gd name="T0" fmla="*/ 13 w 26"/>
                <a:gd name="T1" fmla="*/ 12 h 24"/>
                <a:gd name="T2" fmla="*/ 14 w 26"/>
                <a:gd name="T3" fmla="*/ 12 h 24"/>
                <a:gd name="T4" fmla="*/ 7 w 26"/>
                <a:gd name="T5" fmla="*/ 6 h 24"/>
                <a:gd name="T6" fmla="*/ 0 w 26"/>
                <a:gd name="T7" fmla="*/ 0 h 24"/>
                <a:gd name="T8" fmla="*/ 7 w 26"/>
                <a:gd name="T9" fmla="*/ 6 h 24"/>
                <a:gd name="T10" fmla="*/ 13 w 2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5" y="24"/>
                  </a:moveTo>
                  <a:lnTo>
                    <a:pt x="26" y="24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3" name="AutoShape 231"/>
            <p:cNvSpPr>
              <a:spLocks/>
            </p:cNvSpPr>
            <p:nvPr/>
          </p:nvSpPr>
          <p:spPr bwMode="gray">
            <a:xfrm>
              <a:off x="7870691" y="2518708"/>
              <a:ext cx="2286" cy="2247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4" name="AutoShape 232"/>
            <p:cNvSpPr>
              <a:spLocks/>
            </p:cNvSpPr>
            <p:nvPr/>
          </p:nvSpPr>
          <p:spPr bwMode="gray">
            <a:xfrm>
              <a:off x="7598657" y="2581620"/>
              <a:ext cx="11430" cy="22468"/>
            </a:xfrm>
            <a:custGeom>
              <a:avLst/>
              <a:gdLst>
                <a:gd name="T0" fmla="*/ 5 w 11"/>
                <a:gd name="T1" fmla="*/ 10 h 19"/>
                <a:gd name="T2" fmla="*/ 5 w 11"/>
                <a:gd name="T3" fmla="*/ 4 h 19"/>
                <a:gd name="T4" fmla="*/ 4 w 11"/>
                <a:gd name="T5" fmla="*/ 4 h 19"/>
                <a:gd name="T6" fmla="*/ 2 w 11"/>
                <a:gd name="T7" fmla="*/ 0 h 19"/>
                <a:gd name="T8" fmla="*/ 0 w 11"/>
                <a:gd name="T9" fmla="*/ 10 h 19"/>
                <a:gd name="T10" fmla="*/ 5 w 11"/>
                <a:gd name="T11" fmla="*/ 1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11" y="19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5" name="AutoShape 233"/>
            <p:cNvSpPr>
              <a:spLocks/>
            </p:cNvSpPr>
            <p:nvPr/>
          </p:nvSpPr>
          <p:spPr bwMode="gray">
            <a:xfrm>
              <a:off x="7610087" y="2613075"/>
              <a:ext cx="9144" cy="17975"/>
            </a:xfrm>
            <a:custGeom>
              <a:avLst/>
              <a:gdLst>
                <a:gd name="T0" fmla="*/ 4 w 10"/>
                <a:gd name="T1" fmla="*/ 8 h 15"/>
                <a:gd name="T2" fmla="*/ 0 w 10"/>
                <a:gd name="T3" fmla="*/ 7 h 15"/>
                <a:gd name="T4" fmla="*/ 0 w 10"/>
                <a:gd name="T5" fmla="*/ 0 h 15"/>
                <a:gd name="T6" fmla="*/ 4 w 10"/>
                <a:gd name="T7" fmla="*/ 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1" y="14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6" name="AutoShape 234"/>
            <p:cNvSpPr>
              <a:spLocks/>
            </p:cNvSpPr>
            <p:nvPr/>
          </p:nvSpPr>
          <p:spPr bwMode="gray">
            <a:xfrm>
              <a:off x="7626089" y="261981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3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7" name="AutoShape 235"/>
            <p:cNvSpPr>
              <a:spLocks/>
            </p:cNvSpPr>
            <p:nvPr/>
          </p:nvSpPr>
          <p:spPr bwMode="gray">
            <a:xfrm>
              <a:off x="7637519" y="2691715"/>
              <a:ext cx="2286" cy="6741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3 h 7"/>
                <a:gd name="T6" fmla="*/ 1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8" name="AutoShape 238"/>
            <p:cNvSpPr>
              <a:spLocks/>
            </p:cNvSpPr>
            <p:nvPr/>
          </p:nvSpPr>
          <p:spPr bwMode="gray">
            <a:xfrm>
              <a:off x="2187700" y="3594945"/>
              <a:ext cx="36576" cy="26962"/>
            </a:xfrm>
            <a:custGeom>
              <a:avLst/>
              <a:gdLst>
                <a:gd name="T0" fmla="*/ 16 w 32"/>
                <a:gd name="T1" fmla="*/ 5 h 24"/>
                <a:gd name="T2" fmla="*/ 12 w 32"/>
                <a:gd name="T3" fmla="*/ 3 h 24"/>
                <a:gd name="T4" fmla="*/ 9 w 32"/>
                <a:gd name="T5" fmla="*/ 3 h 24"/>
                <a:gd name="T6" fmla="*/ 7 w 32"/>
                <a:gd name="T7" fmla="*/ 2 h 24"/>
                <a:gd name="T8" fmla="*/ 3 w 32"/>
                <a:gd name="T9" fmla="*/ 0 h 24"/>
                <a:gd name="T10" fmla="*/ 3 w 32"/>
                <a:gd name="T11" fmla="*/ 3 h 24"/>
                <a:gd name="T12" fmla="*/ 0 w 32"/>
                <a:gd name="T13" fmla="*/ 8 h 24"/>
                <a:gd name="T14" fmla="*/ 3 w 32"/>
                <a:gd name="T15" fmla="*/ 12 h 24"/>
                <a:gd name="T16" fmla="*/ 5 w 32"/>
                <a:gd name="T17" fmla="*/ 10 h 24"/>
                <a:gd name="T18" fmla="*/ 7 w 32"/>
                <a:gd name="T19" fmla="*/ 9 h 24"/>
                <a:gd name="T20" fmla="*/ 7 w 32"/>
                <a:gd name="T21" fmla="*/ 8 h 24"/>
                <a:gd name="T22" fmla="*/ 16 w 32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1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9" name="AutoShape 239"/>
            <p:cNvSpPr>
              <a:spLocks/>
            </p:cNvSpPr>
            <p:nvPr/>
          </p:nvSpPr>
          <p:spPr bwMode="gray">
            <a:xfrm>
              <a:off x="2160268" y="3597191"/>
              <a:ext cx="29718" cy="17975"/>
            </a:xfrm>
            <a:custGeom>
              <a:avLst/>
              <a:gdLst>
                <a:gd name="T0" fmla="*/ 4 w 25"/>
                <a:gd name="T1" fmla="*/ 3 h 16"/>
                <a:gd name="T2" fmla="*/ 1 w 25"/>
                <a:gd name="T3" fmla="*/ 1 h 16"/>
                <a:gd name="T4" fmla="*/ 13 w 25"/>
                <a:gd name="T5" fmla="*/ 0 h 16"/>
                <a:gd name="T6" fmla="*/ 7 w 25"/>
                <a:gd name="T7" fmla="*/ 6 h 16"/>
                <a:gd name="T8" fmla="*/ 0 w 25"/>
                <a:gd name="T9" fmla="*/ 8 h 16"/>
                <a:gd name="T10" fmla="*/ 4 w 25"/>
                <a:gd name="T11" fmla="*/ 4 h 16"/>
                <a:gd name="T12" fmla="*/ 2 w 25"/>
                <a:gd name="T13" fmla="*/ 4 h 16"/>
                <a:gd name="T14" fmla="*/ 4 w 25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6"/>
                <a:gd name="T26" fmla="*/ 25 w 2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6">
                  <a:moveTo>
                    <a:pt x="7" y="6"/>
                  </a:moveTo>
                  <a:lnTo>
                    <a:pt x="2" y="1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0" y="16"/>
                  </a:lnTo>
                  <a:lnTo>
                    <a:pt x="7" y="9"/>
                  </a:lnTo>
                  <a:lnTo>
                    <a:pt x="3" y="8"/>
                  </a:lnTo>
                  <a:lnTo>
                    <a:pt x="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0" name="AutoShape 240"/>
            <p:cNvSpPr>
              <a:spLocks/>
            </p:cNvSpPr>
            <p:nvPr/>
          </p:nvSpPr>
          <p:spPr bwMode="gray">
            <a:xfrm>
              <a:off x="3753609" y="2644531"/>
              <a:ext cx="336042" cy="330286"/>
            </a:xfrm>
            <a:custGeom>
              <a:avLst/>
              <a:gdLst>
                <a:gd name="T0" fmla="*/ 87 w 293"/>
                <a:gd name="T1" fmla="*/ 96 h 295"/>
                <a:gd name="T2" fmla="*/ 88 w 293"/>
                <a:gd name="T3" fmla="*/ 80 h 295"/>
                <a:gd name="T4" fmla="*/ 89 w 293"/>
                <a:gd name="T5" fmla="*/ 62 h 295"/>
                <a:gd name="T6" fmla="*/ 99 w 293"/>
                <a:gd name="T7" fmla="*/ 62 h 295"/>
                <a:gd name="T8" fmla="*/ 99 w 293"/>
                <a:gd name="T9" fmla="*/ 51 h 295"/>
                <a:gd name="T10" fmla="*/ 100 w 293"/>
                <a:gd name="T11" fmla="*/ 39 h 295"/>
                <a:gd name="T12" fmla="*/ 100 w 293"/>
                <a:gd name="T13" fmla="*/ 28 h 295"/>
                <a:gd name="T14" fmla="*/ 101 w 293"/>
                <a:gd name="T15" fmla="*/ 17 h 295"/>
                <a:gd name="T16" fmla="*/ 113 w 293"/>
                <a:gd name="T17" fmla="*/ 15 h 295"/>
                <a:gd name="T18" fmla="*/ 126 w 293"/>
                <a:gd name="T19" fmla="*/ 14 h 295"/>
                <a:gd name="T20" fmla="*/ 130 w 293"/>
                <a:gd name="T21" fmla="*/ 18 h 295"/>
                <a:gd name="T22" fmla="*/ 138 w 293"/>
                <a:gd name="T23" fmla="*/ 13 h 295"/>
                <a:gd name="T24" fmla="*/ 147 w 293"/>
                <a:gd name="T25" fmla="*/ 10 h 295"/>
                <a:gd name="T26" fmla="*/ 135 w 293"/>
                <a:gd name="T27" fmla="*/ 6 h 295"/>
                <a:gd name="T28" fmla="*/ 128 w 293"/>
                <a:gd name="T29" fmla="*/ 8 h 295"/>
                <a:gd name="T30" fmla="*/ 111 w 293"/>
                <a:gd name="T31" fmla="*/ 10 h 295"/>
                <a:gd name="T32" fmla="*/ 95 w 293"/>
                <a:gd name="T33" fmla="*/ 12 h 295"/>
                <a:gd name="T34" fmla="*/ 85 w 293"/>
                <a:gd name="T35" fmla="*/ 9 h 295"/>
                <a:gd name="T36" fmla="*/ 75 w 293"/>
                <a:gd name="T37" fmla="*/ 8 h 295"/>
                <a:gd name="T38" fmla="*/ 73 w 293"/>
                <a:gd name="T39" fmla="*/ 5 h 295"/>
                <a:gd name="T40" fmla="*/ 60 w 293"/>
                <a:gd name="T41" fmla="*/ 5 h 295"/>
                <a:gd name="T42" fmla="*/ 48 w 293"/>
                <a:gd name="T43" fmla="*/ 4 h 295"/>
                <a:gd name="T44" fmla="*/ 35 w 293"/>
                <a:gd name="T45" fmla="*/ 4 h 295"/>
                <a:gd name="T46" fmla="*/ 23 w 293"/>
                <a:gd name="T47" fmla="*/ 3 h 295"/>
                <a:gd name="T48" fmla="*/ 14 w 293"/>
                <a:gd name="T49" fmla="*/ 0 h 295"/>
                <a:gd name="T50" fmla="*/ 1 w 293"/>
                <a:gd name="T51" fmla="*/ 3 h 295"/>
                <a:gd name="T52" fmla="*/ 0 w 293"/>
                <a:gd name="T53" fmla="*/ 11 h 295"/>
                <a:gd name="T54" fmla="*/ 8 w 293"/>
                <a:gd name="T55" fmla="*/ 26 h 295"/>
                <a:gd name="T56" fmla="*/ 15 w 293"/>
                <a:gd name="T57" fmla="*/ 41 h 295"/>
                <a:gd name="T58" fmla="*/ 23 w 293"/>
                <a:gd name="T59" fmla="*/ 56 h 295"/>
                <a:gd name="T60" fmla="*/ 30 w 293"/>
                <a:gd name="T61" fmla="*/ 71 h 295"/>
                <a:gd name="T62" fmla="*/ 31 w 293"/>
                <a:gd name="T63" fmla="*/ 77 h 295"/>
                <a:gd name="T64" fmla="*/ 29 w 293"/>
                <a:gd name="T65" fmla="*/ 76 h 295"/>
                <a:gd name="T66" fmla="*/ 30 w 293"/>
                <a:gd name="T67" fmla="*/ 89 h 295"/>
                <a:gd name="T68" fmla="*/ 32 w 293"/>
                <a:gd name="T69" fmla="*/ 102 h 295"/>
                <a:gd name="T70" fmla="*/ 34 w 293"/>
                <a:gd name="T71" fmla="*/ 114 h 295"/>
                <a:gd name="T72" fmla="*/ 36 w 293"/>
                <a:gd name="T73" fmla="*/ 127 h 295"/>
                <a:gd name="T74" fmla="*/ 42 w 293"/>
                <a:gd name="T75" fmla="*/ 135 h 295"/>
                <a:gd name="T76" fmla="*/ 48 w 293"/>
                <a:gd name="T77" fmla="*/ 144 h 295"/>
                <a:gd name="T78" fmla="*/ 54 w 293"/>
                <a:gd name="T79" fmla="*/ 137 h 295"/>
                <a:gd name="T80" fmla="*/ 57 w 293"/>
                <a:gd name="T81" fmla="*/ 145 h 295"/>
                <a:gd name="T82" fmla="*/ 74 w 293"/>
                <a:gd name="T83" fmla="*/ 147 h 295"/>
                <a:gd name="T84" fmla="*/ 83 w 293"/>
                <a:gd name="T85" fmla="*/ 143 h 295"/>
                <a:gd name="T86" fmla="*/ 84 w 293"/>
                <a:gd name="T87" fmla="*/ 131 h 295"/>
                <a:gd name="T88" fmla="*/ 85 w 293"/>
                <a:gd name="T89" fmla="*/ 120 h 295"/>
                <a:gd name="T90" fmla="*/ 86 w 293"/>
                <a:gd name="T91" fmla="*/ 108 h 295"/>
                <a:gd name="T92" fmla="*/ 87 w 293"/>
                <a:gd name="T93" fmla="*/ 96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1" name="AutoShape 241"/>
            <p:cNvSpPr>
              <a:spLocks/>
            </p:cNvSpPr>
            <p:nvPr/>
          </p:nvSpPr>
          <p:spPr bwMode="gray">
            <a:xfrm>
              <a:off x="1730501" y="2442315"/>
              <a:ext cx="313182" cy="363988"/>
            </a:xfrm>
            <a:custGeom>
              <a:avLst/>
              <a:gdLst>
                <a:gd name="T0" fmla="*/ 91 w 274"/>
                <a:gd name="T1" fmla="*/ 128 h 324"/>
                <a:gd name="T2" fmla="*/ 89 w 274"/>
                <a:gd name="T3" fmla="*/ 142 h 324"/>
                <a:gd name="T4" fmla="*/ 86 w 274"/>
                <a:gd name="T5" fmla="*/ 155 h 324"/>
                <a:gd name="T6" fmla="*/ 84 w 274"/>
                <a:gd name="T7" fmla="*/ 152 h 324"/>
                <a:gd name="T8" fmla="*/ 72 w 274"/>
                <a:gd name="T9" fmla="*/ 154 h 324"/>
                <a:gd name="T10" fmla="*/ 69 w 274"/>
                <a:gd name="T11" fmla="*/ 161 h 324"/>
                <a:gd name="T12" fmla="*/ 63 w 274"/>
                <a:gd name="T13" fmla="*/ 154 h 324"/>
                <a:gd name="T14" fmla="*/ 49 w 274"/>
                <a:gd name="T15" fmla="*/ 151 h 324"/>
                <a:gd name="T16" fmla="*/ 47 w 274"/>
                <a:gd name="T17" fmla="*/ 150 h 324"/>
                <a:gd name="T18" fmla="*/ 38 w 274"/>
                <a:gd name="T19" fmla="*/ 162 h 324"/>
                <a:gd name="T20" fmla="*/ 31 w 274"/>
                <a:gd name="T21" fmla="*/ 161 h 324"/>
                <a:gd name="T22" fmla="*/ 26 w 274"/>
                <a:gd name="T23" fmla="*/ 150 h 324"/>
                <a:gd name="T24" fmla="*/ 22 w 274"/>
                <a:gd name="T25" fmla="*/ 139 h 324"/>
                <a:gd name="T26" fmla="*/ 19 w 274"/>
                <a:gd name="T27" fmla="*/ 128 h 324"/>
                <a:gd name="T28" fmla="*/ 19 w 274"/>
                <a:gd name="T29" fmla="*/ 119 h 324"/>
                <a:gd name="T30" fmla="*/ 13 w 274"/>
                <a:gd name="T31" fmla="*/ 110 h 324"/>
                <a:gd name="T32" fmla="*/ 10 w 274"/>
                <a:gd name="T33" fmla="*/ 102 h 324"/>
                <a:gd name="T34" fmla="*/ 7 w 274"/>
                <a:gd name="T35" fmla="*/ 96 h 324"/>
                <a:gd name="T36" fmla="*/ 7 w 274"/>
                <a:gd name="T37" fmla="*/ 91 h 324"/>
                <a:gd name="T38" fmla="*/ 12 w 274"/>
                <a:gd name="T39" fmla="*/ 81 h 324"/>
                <a:gd name="T40" fmla="*/ 9 w 274"/>
                <a:gd name="T41" fmla="*/ 80 h 324"/>
                <a:gd name="T42" fmla="*/ 7 w 274"/>
                <a:gd name="T43" fmla="*/ 69 h 324"/>
                <a:gd name="T44" fmla="*/ 7 w 274"/>
                <a:gd name="T45" fmla="*/ 59 h 324"/>
                <a:gd name="T46" fmla="*/ 9 w 274"/>
                <a:gd name="T47" fmla="*/ 52 h 324"/>
                <a:gd name="T48" fmla="*/ 9 w 274"/>
                <a:gd name="T49" fmla="*/ 37 h 324"/>
                <a:gd name="T50" fmla="*/ 10 w 274"/>
                <a:gd name="T51" fmla="*/ 35 h 324"/>
                <a:gd name="T52" fmla="*/ 5 w 274"/>
                <a:gd name="T53" fmla="*/ 25 h 324"/>
                <a:gd name="T54" fmla="*/ 0 w 274"/>
                <a:gd name="T55" fmla="*/ 14 h 324"/>
                <a:gd name="T56" fmla="*/ 13 w 274"/>
                <a:gd name="T57" fmla="*/ 15 h 324"/>
                <a:gd name="T58" fmla="*/ 19 w 274"/>
                <a:gd name="T59" fmla="*/ 11 h 324"/>
                <a:gd name="T60" fmla="*/ 28 w 274"/>
                <a:gd name="T61" fmla="*/ 6 h 324"/>
                <a:gd name="T62" fmla="*/ 37 w 274"/>
                <a:gd name="T63" fmla="*/ 0 h 324"/>
                <a:gd name="T64" fmla="*/ 45 w 274"/>
                <a:gd name="T65" fmla="*/ 1 h 324"/>
                <a:gd name="T66" fmla="*/ 46 w 274"/>
                <a:gd name="T67" fmla="*/ 11 h 324"/>
                <a:gd name="T68" fmla="*/ 47 w 274"/>
                <a:gd name="T69" fmla="*/ 22 h 324"/>
                <a:gd name="T70" fmla="*/ 55 w 274"/>
                <a:gd name="T71" fmla="*/ 31 h 324"/>
                <a:gd name="T72" fmla="*/ 64 w 274"/>
                <a:gd name="T73" fmla="*/ 34 h 324"/>
                <a:gd name="T74" fmla="*/ 73 w 274"/>
                <a:gd name="T75" fmla="*/ 39 h 324"/>
                <a:gd name="T76" fmla="*/ 85 w 274"/>
                <a:gd name="T77" fmla="*/ 47 h 324"/>
                <a:gd name="T78" fmla="*/ 98 w 274"/>
                <a:gd name="T79" fmla="*/ 49 h 324"/>
                <a:gd name="T80" fmla="*/ 101 w 274"/>
                <a:gd name="T81" fmla="*/ 54 h 324"/>
                <a:gd name="T82" fmla="*/ 103 w 274"/>
                <a:gd name="T83" fmla="*/ 66 h 324"/>
                <a:gd name="T84" fmla="*/ 100 w 274"/>
                <a:gd name="T85" fmla="*/ 66 h 324"/>
                <a:gd name="T86" fmla="*/ 105 w 274"/>
                <a:gd name="T87" fmla="*/ 71 h 324"/>
                <a:gd name="T88" fmla="*/ 106 w 274"/>
                <a:gd name="T89" fmla="*/ 81 h 324"/>
                <a:gd name="T90" fmla="*/ 116 w 274"/>
                <a:gd name="T91" fmla="*/ 82 h 324"/>
                <a:gd name="T92" fmla="*/ 126 w 274"/>
                <a:gd name="T93" fmla="*/ 83 h 324"/>
                <a:gd name="T94" fmla="*/ 127 w 274"/>
                <a:gd name="T95" fmla="*/ 94 h 324"/>
                <a:gd name="T96" fmla="*/ 135 w 274"/>
                <a:gd name="T97" fmla="*/ 100 h 324"/>
                <a:gd name="T98" fmla="*/ 137 w 274"/>
                <a:gd name="T99" fmla="*/ 105 h 324"/>
                <a:gd name="T100" fmla="*/ 135 w 274"/>
                <a:gd name="T101" fmla="*/ 115 h 324"/>
                <a:gd name="T102" fmla="*/ 132 w 274"/>
                <a:gd name="T103" fmla="*/ 124 h 324"/>
                <a:gd name="T104" fmla="*/ 134 w 274"/>
                <a:gd name="T105" fmla="*/ 128 h 324"/>
                <a:gd name="T106" fmla="*/ 132 w 274"/>
                <a:gd name="T107" fmla="*/ 129 h 324"/>
                <a:gd name="T108" fmla="*/ 133 w 274"/>
                <a:gd name="T109" fmla="*/ 127 h 324"/>
                <a:gd name="T110" fmla="*/ 121 w 274"/>
                <a:gd name="T111" fmla="*/ 119 h 324"/>
                <a:gd name="T112" fmla="*/ 107 w 274"/>
                <a:gd name="T113" fmla="*/ 121 h 324"/>
                <a:gd name="T114" fmla="*/ 93 w 274"/>
                <a:gd name="T115" fmla="*/ 122 h 324"/>
                <a:gd name="T116" fmla="*/ 91 w 274"/>
                <a:gd name="T117" fmla="*/ 128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2" name="AutoShape 242"/>
            <p:cNvSpPr>
              <a:spLocks/>
            </p:cNvSpPr>
            <p:nvPr/>
          </p:nvSpPr>
          <p:spPr bwMode="gray">
            <a:xfrm>
              <a:off x="3952491" y="2666999"/>
              <a:ext cx="230886" cy="251646"/>
            </a:xfrm>
            <a:custGeom>
              <a:avLst/>
              <a:gdLst>
                <a:gd name="T0" fmla="*/ 0 w 202"/>
                <a:gd name="T1" fmla="*/ 86 h 224"/>
                <a:gd name="T2" fmla="*/ 1 w 202"/>
                <a:gd name="T3" fmla="*/ 70 h 224"/>
                <a:gd name="T4" fmla="*/ 2 w 202"/>
                <a:gd name="T5" fmla="*/ 52 h 224"/>
                <a:gd name="T6" fmla="*/ 12 w 202"/>
                <a:gd name="T7" fmla="*/ 52 h 224"/>
                <a:gd name="T8" fmla="*/ 12 w 202"/>
                <a:gd name="T9" fmla="*/ 41 h 224"/>
                <a:gd name="T10" fmla="*/ 13 w 202"/>
                <a:gd name="T11" fmla="*/ 29 h 224"/>
                <a:gd name="T12" fmla="*/ 13 w 202"/>
                <a:gd name="T13" fmla="*/ 18 h 224"/>
                <a:gd name="T14" fmla="*/ 13 w 202"/>
                <a:gd name="T15" fmla="*/ 7 h 224"/>
                <a:gd name="T16" fmla="*/ 26 w 202"/>
                <a:gd name="T17" fmla="*/ 5 h 224"/>
                <a:gd name="T18" fmla="*/ 39 w 202"/>
                <a:gd name="T19" fmla="*/ 4 h 224"/>
                <a:gd name="T20" fmla="*/ 43 w 202"/>
                <a:gd name="T21" fmla="*/ 7 h 224"/>
                <a:gd name="T22" fmla="*/ 51 w 202"/>
                <a:gd name="T23" fmla="*/ 3 h 224"/>
                <a:gd name="T24" fmla="*/ 59 w 202"/>
                <a:gd name="T25" fmla="*/ 0 h 224"/>
                <a:gd name="T26" fmla="*/ 66 w 202"/>
                <a:gd name="T27" fmla="*/ 12 h 224"/>
                <a:gd name="T28" fmla="*/ 72 w 202"/>
                <a:gd name="T29" fmla="*/ 24 h 224"/>
                <a:gd name="T30" fmla="*/ 80 w 202"/>
                <a:gd name="T31" fmla="*/ 30 h 224"/>
                <a:gd name="T32" fmla="*/ 83 w 202"/>
                <a:gd name="T33" fmla="*/ 33 h 224"/>
                <a:gd name="T34" fmla="*/ 85 w 202"/>
                <a:gd name="T35" fmla="*/ 37 h 224"/>
                <a:gd name="T36" fmla="*/ 89 w 202"/>
                <a:gd name="T37" fmla="*/ 47 h 224"/>
                <a:gd name="T38" fmla="*/ 98 w 202"/>
                <a:gd name="T39" fmla="*/ 52 h 224"/>
                <a:gd name="T40" fmla="*/ 101 w 202"/>
                <a:gd name="T41" fmla="*/ 53 h 224"/>
                <a:gd name="T42" fmla="*/ 101 w 202"/>
                <a:gd name="T43" fmla="*/ 55 h 224"/>
                <a:gd name="T44" fmla="*/ 86 w 202"/>
                <a:gd name="T45" fmla="*/ 64 h 224"/>
                <a:gd name="T46" fmla="*/ 75 w 202"/>
                <a:gd name="T47" fmla="*/ 73 h 224"/>
                <a:gd name="T48" fmla="*/ 69 w 202"/>
                <a:gd name="T49" fmla="*/ 84 h 224"/>
                <a:gd name="T50" fmla="*/ 62 w 202"/>
                <a:gd name="T51" fmla="*/ 88 h 224"/>
                <a:gd name="T52" fmla="*/ 56 w 202"/>
                <a:gd name="T53" fmla="*/ 99 h 224"/>
                <a:gd name="T54" fmla="*/ 41 w 202"/>
                <a:gd name="T55" fmla="*/ 97 h 224"/>
                <a:gd name="T56" fmla="*/ 32 w 202"/>
                <a:gd name="T57" fmla="*/ 94 h 224"/>
                <a:gd name="T58" fmla="*/ 26 w 202"/>
                <a:gd name="T59" fmla="*/ 101 h 224"/>
                <a:gd name="T60" fmla="*/ 21 w 202"/>
                <a:gd name="T61" fmla="*/ 110 h 224"/>
                <a:gd name="T62" fmla="*/ 9 w 202"/>
                <a:gd name="T63" fmla="*/ 112 h 224"/>
                <a:gd name="T64" fmla="*/ 6 w 202"/>
                <a:gd name="T65" fmla="*/ 110 h 224"/>
                <a:gd name="T66" fmla="*/ 7 w 202"/>
                <a:gd name="T67" fmla="*/ 98 h 224"/>
                <a:gd name="T68" fmla="*/ 0 w 202"/>
                <a:gd name="T69" fmla="*/ 86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3" name="AutoShape 243"/>
            <p:cNvSpPr>
              <a:spLocks/>
            </p:cNvSpPr>
            <p:nvPr/>
          </p:nvSpPr>
          <p:spPr bwMode="gray">
            <a:xfrm>
              <a:off x="4542278" y="2489499"/>
              <a:ext cx="4572" cy="13481"/>
            </a:xfrm>
            <a:custGeom>
              <a:avLst/>
              <a:gdLst>
                <a:gd name="T0" fmla="*/ 2 w 4"/>
                <a:gd name="T1" fmla="*/ 6 h 12"/>
                <a:gd name="T2" fmla="*/ 2 w 4"/>
                <a:gd name="T3" fmla="*/ 5 h 12"/>
                <a:gd name="T4" fmla="*/ 0 w 4"/>
                <a:gd name="T5" fmla="*/ 0 h 12"/>
                <a:gd name="T6" fmla="*/ 2 w 4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4" name="AutoShape 244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5" name="AutoShape 245"/>
            <p:cNvSpPr>
              <a:spLocks/>
            </p:cNvSpPr>
            <p:nvPr/>
          </p:nvSpPr>
          <p:spPr bwMode="gray">
            <a:xfrm>
              <a:off x="4526276" y="2507474"/>
              <a:ext cx="189738" cy="375222"/>
            </a:xfrm>
            <a:custGeom>
              <a:avLst/>
              <a:gdLst>
                <a:gd name="T0" fmla="*/ 30 w 167"/>
                <a:gd name="T1" fmla="*/ 47 h 334"/>
                <a:gd name="T2" fmla="*/ 26 w 167"/>
                <a:gd name="T3" fmla="*/ 48 h 334"/>
                <a:gd name="T4" fmla="*/ 17 w 167"/>
                <a:gd name="T5" fmla="*/ 53 h 334"/>
                <a:gd name="T6" fmla="*/ 14 w 167"/>
                <a:gd name="T7" fmla="*/ 63 h 334"/>
                <a:gd name="T8" fmla="*/ 11 w 167"/>
                <a:gd name="T9" fmla="*/ 73 h 334"/>
                <a:gd name="T10" fmla="*/ 13 w 167"/>
                <a:gd name="T11" fmla="*/ 85 h 334"/>
                <a:gd name="T12" fmla="*/ 14 w 167"/>
                <a:gd name="T13" fmla="*/ 98 h 334"/>
                <a:gd name="T14" fmla="*/ 9 w 167"/>
                <a:gd name="T15" fmla="*/ 106 h 334"/>
                <a:gd name="T16" fmla="*/ 3 w 167"/>
                <a:gd name="T17" fmla="*/ 114 h 334"/>
                <a:gd name="T18" fmla="*/ 0 w 167"/>
                <a:gd name="T19" fmla="*/ 132 h 334"/>
                <a:gd name="T20" fmla="*/ 2 w 167"/>
                <a:gd name="T21" fmla="*/ 145 h 334"/>
                <a:gd name="T22" fmla="*/ 6 w 167"/>
                <a:gd name="T23" fmla="*/ 161 h 334"/>
                <a:gd name="T24" fmla="*/ 20 w 167"/>
                <a:gd name="T25" fmla="*/ 167 h 334"/>
                <a:gd name="T26" fmla="*/ 30 w 167"/>
                <a:gd name="T27" fmla="*/ 162 h 334"/>
                <a:gd name="T28" fmla="*/ 39 w 167"/>
                <a:gd name="T29" fmla="*/ 157 h 334"/>
                <a:gd name="T30" fmla="*/ 43 w 167"/>
                <a:gd name="T31" fmla="*/ 146 h 334"/>
                <a:gd name="T32" fmla="*/ 47 w 167"/>
                <a:gd name="T33" fmla="*/ 135 h 334"/>
                <a:gd name="T34" fmla="*/ 51 w 167"/>
                <a:gd name="T35" fmla="*/ 123 h 334"/>
                <a:gd name="T36" fmla="*/ 55 w 167"/>
                <a:gd name="T37" fmla="*/ 112 h 334"/>
                <a:gd name="T38" fmla="*/ 59 w 167"/>
                <a:gd name="T39" fmla="*/ 101 h 334"/>
                <a:gd name="T40" fmla="*/ 63 w 167"/>
                <a:gd name="T41" fmla="*/ 89 h 334"/>
                <a:gd name="T42" fmla="*/ 66 w 167"/>
                <a:gd name="T43" fmla="*/ 78 h 334"/>
                <a:gd name="T44" fmla="*/ 71 w 167"/>
                <a:gd name="T45" fmla="*/ 67 h 334"/>
                <a:gd name="T46" fmla="*/ 75 w 167"/>
                <a:gd name="T47" fmla="*/ 59 h 334"/>
                <a:gd name="T48" fmla="*/ 75 w 167"/>
                <a:gd name="T49" fmla="*/ 42 h 334"/>
                <a:gd name="T50" fmla="*/ 81 w 167"/>
                <a:gd name="T51" fmla="*/ 47 h 334"/>
                <a:gd name="T52" fmla="*/ 83 w 167"/>
                <a:gd name="T53" fmla="*/ 40 h 334"/>
                <a:gd name="T54" fmla="*/ 80 w 167"/>
                <a:gd name="T55" fmla="*/ 24 h 334"/>
                <a:gd name="T56" fmla="*/ 76 w 167"/>
                <a:gd name="T57" fmla="*/ 9 h 334"/>
                <a:gd name="T58" fmla="*/ 73 w 167"/>
                <a:gd name="T59" fmla="*/ 1 h 334"/>
                <a:gd name="T60" fmla="*/ 71 w 167"/>
                <a:gd name="T61" fmla="*/ 0 h 334"/>
                <a:gd name="T62" fmla="*/ 68 w 167"/>
                <a:gd name="T63" fmla="*/ 4 h 334"/>
                <a:gd name="T64" fmla="*/ 65 w 167"/>
                <a:gd name="T65" fmla="*/ 17 h 334"/>
                <a:gd name="T66" fmla="*/ 61 w 167"/>
                <a:gd name="T67" fmla="*/ 19 h 334"/>
                <a:gd name="T68" fmla="*/ 59 w 167"/>
                <a:gd name="T69" fmla="*/ 21 h 334"/>
                <a:gd name="T70" fmla="*/ 56 w 167"/>
                <a:gd name="T71" fmla="*/ 19 h 334"/>
                <a:gd name="T72" fmla="*/ 57 w 167"/>
                <a:gd name="T73" fmla="*/ 26 h 334"/>
                <a:gd name="T74" fmla="*/ 54 w 167"/>
                <a:gd name="T75" fmla="*/ 30 h 334"/>
                <a:gd name="T76" fmla="*/ 56 w 167"/>
                <a:gd name="T77" fmla="*/ 32 h 334"/>
                <a:gd name="T78" fmla="*/ 50 w 167"/>
                <a:gd name="T79" fmla="*/ 36 h 334"/>
                <a:gd name="T80" fmla="*/ 51 w 167"/>
                <a:gd name="T81" fmla="*/ 32 h 334"/>
                <a:gd name="T82" fmla="*/ 47 w 167"/>
                <a:gd name="T83" fmla="*/ 40 h 334"/>
                <a:gd name="T84" fmla="*/ 45 w 167"/>
                <a:gd name="T85" fmla="*/ 42 h 334"/>
                <a:gd name="T86" fmla="*/ 43 w 167"/>
                <a:gd name="T87" fmla="*/ 40 h 334"/>
                <a:gd name="T88" fmla="*/ 39 w 167"/>
                <a:gd name="T89" fmla="*/ 47 h 334"/>
                <a:gd name="T90" fmla="*/ 30 w 167"/>
                <a:gd name="T91" fmla="*/ 47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6" name="AutoShape 246"/>
            <p:cNvSpPr>
              <a:spLocks/>
            </p:cNvSpPr>
            <p:nvPr/>
          </p:nvSpPr>
          <p:spPr bwMode="gray">
            <a:xfrm>
              <a:off x="4277102" y="2431081"/>
              <a:ext cx="77724" cy="215697"/>
            </a:xfrm>
            <a:custGeom>
              <a:avLst/>
              <a:gdLst>
                <a:gd name="T0" fmla="*/ 20 w 67"/>
                <a:gd name="T1" fmla="*/ 67 h 192"/>
                <a:gd name="T2" fmla="*/ 16 w 67"/>
                <a:gd name="T3" fmla="*/ 80 h 192"/>
                <a:gd name="T4" fmla="*/ 21 w 67"/>
                <a:gd name="T5" fmla="*/ 88 h 192"/>
                <a:gd name="T6" fmla="*/ 26 w 67"/>
                <a:gd name="T7" fmla="*/ 96 h 192"/>
                <a:gd name="T8" fmla="*/ 25 w 67"/>
                <a:gd name="T9" fmla="*/ 89 h 192"/>
                <a:gd name="T10" fmla="*/ 31 w 67"/>
                <a:gd name="T11" fmla="*/ 84 h 192"/>
                <a:gd name="T12" fmla="*/ 33 w 67"/>
                <a:gd name="T13" fmla="*/ 75 h 192"/>
                <a:gd name="T14" fmla="*/ 34 w 67"/>
                <a:gd name="T15" fmla="*/ 66 h 192"/>
                <a:gd name="T16" fmla="*/ 28 w 67"/>
                <a:gd name="T17" fmla="*/ 58 h 192"/>
                <a:gd name="T18" fmla="*/ 21 w 67"/>
                <a:gd name="T19" fmla="*/ 51 h 192"/>
                <a:gd name="T20" fmla="*/ 19 w 67"/>
                <a:gd name="T21" fmla="*/ 39 h 192"/>
                <a:gd name="T22" fmla="*/ 21 w 67"/>
                <a:gd name="T23" fmla="*/ 29 h 192"/>
                <a:gd name="T24" fmla="*/ 25 w 67"/>
                <a:gd name="T25" fmla="*/ 27 h 192"/>
                <a:gd name="T26" fmla="*/ 22 w 67"/>
                <a:gd name="T27" fmla="*/ 18 h 192"/>
                <a:gd name="T28" fmla="*/ 19 w 67"/>
                <a:gd name="T29" fmla="*/ 4 h 192"/>
                <a:gd name="T30" fmla="*/ 15 w 67"/>
                <a:gd name="T31" fmla="*/ 2 h 192"/>
                <a:gd name="T32" fmla="*/ 4 w 67"/>
                <a:gd name="T33" fmla="*/ 0 h 192"/>
                <a:gd name="T34" fmla="*/ 5 w 67"/>
                <a:gd name="T35" fmla="*/ 3 h 192"/>
                <a:gd name="T36" fmla="*/ 12 w 67"/>
                <a:gd name="T37" fmla="*/ 13 h 192"/>
                <a:gd name="T38" fmla="*/ 9 w 67"/>
                <a:gd name="T39" fmla="*/ 18 h 192"/>
                <a:gd name="T40" fmla="*/ 9 w 67"/>
                <a:gd name="T41" fmla="*/ 27 h 192"/>
                <a:gd name="T42" fmla="*/ 8 w 67"/>
                <a:gd name="T43" fmla="*/ 37 h 192"/>
                <a:gd name="T44" fmla="*/ 6 w 67"/>
                <a:gd name="T45" fmla="*/ 40 h 192"/>
                <a:gd name="T46" fmla="*/ 0 w 67"/>
                <a:gd name="T47" fmla="*/ 52 h 192"/>
                <a:gd name="T48" fmla="*/ 6 w 67"/>
                <a:gd name="T49" fmla="*/ 57 h 192"/>
                <a:gd name="T50" fmla="*/ 9 w 67"/>
                <a:gd name="T51" fmla="*/ 63 h 192"/>
                <a:gd name="T52" fmla="*/ 16 w 67"/>
                <a:gd name="T53" fmla="*/ 63 h 192"/>
                <a:gd name="T54" fmla="*/ 20 w 67"/>
                <a:gd name="T55" fmla="*/ 67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7" name="AutoShape 247"/>
            <p:cNvSpPr>
              <a:spLocks/>
            </p:cNvSpPr>
            <p:nvPr/>
          </p:nvSpPr>
          <p:spPr bwMode="gray">
            <a:xfrm>
              <a:off x="4215380" y="2462537"/>
              <a:ext cx="260604" cy="456109"/>
            </a:xfrm>
            <a:custGeom>
              <a:avLst/>
              <a:gdLst>
                <a:gd name="T0" fmla="*/ 46 w 229"/>
                <a:gd name="T1" fmla="*/ 127 h 406"/>
                <a:gd name="T2" fmla="*/ 46 w 229"/>
                <a:gd name="T3" fmla="*/ 118 h 406"/>
                <a:gd name="T4" fmla="*/ 45 w 229"/>
                <a:gd name="T5" fmla="*/ 115 h 406"/>
                <a:gd name="T6" fmla="*/ 50 w 229"/>
                <a:gd name="T7" fmla="*/ 115 h 406"/>
                <a:gd name="T8" fmla="*/ 62 w 229"/>
                <a:gd name="T9" fmla="*/ 104 h 406"/>
                <a:gd name="T10" fmla="*/ 70 w 229"/>
                <a:gd name="T11" fmla="*/ 94 h 406"/>
                <a:gd name="T12" fmla="*/ 79 w 229"/>
                <a:gd name="T13" fmla="*/ 88 h 406"/>
                <a:gd name="T14" fmla="*/ 89 w 229"/>
                <a:gd name="T15" fmla="*/ 83 h 406"/>
                <a:gd name="T16" fmla="*/ 103 w 229"/>
                <a:gd name="T17" fmla="*/ 74 h 406"/>
                <a:gd name="T18" fmla="*/ 112 w 229"/>
                <a:gd name="T19" fmla="*/ 58 h 406"/>
                <a:gd name="T20" fmla="*/ 114 w 229"/>
                <a:gd name="T21" fmla="*/ 49 h 406"/>
                <a:gd name="T22" fmla="*/ 113 w 229"/>
                <a:gd name="T23" fmla="*/ 50 h 406"/>
                <a:gd name="T24" fmla="*/ 112 w 229"/>
                <a:gd name="T25" fmla="*/ 31 h 406"/>
                <a:gd name="T26" fmla="*/ 113 w 229"/>
                <a:gd name="T27" fmla="*/ 25 h 406"/>
                <a:gd name="T28" fmla="*/ 113 w 229"/>
                <a:gd name="T29" fmla="*/ 9 h 406"/>
                <a:gd name="T30" fmla="*/ 114 w 229"/>
                <a:gd name="T31" fmla="*/ 0 h 406"/>
                <a:gd name="T32" fmla="*/ 112 w 229"/>
                <a:gd name="T33" fmla="*/ 0 h 406"/>
                <a:gd name="T34" fmla="*/ 101 w 229"/>
                <a:gd name="T35" fmla="*/ 6 h 406"/>
                <a:gd name="T36" fmla="*/ 90 w 229"/>
                <a:gd name="T37" fmla="*/ 11 h 406"/>
                <a:gd name="T38" fmla="*/ 84 w 229"/>
                <a:gd name="T39" fmla="*/ 12 h 406"/>
                <a:gd name="T40" fmla="*/ 76 w 229"/>
                <a:gd name="T41" fmla="*/ 14 h 406"/>
                <a:gd name="T42" fmla="*/ 63 w 229"/>
                <a:gd name="T43" fmla="*/ 13 h 406"/>
                <a:gd name="T44" fmla="*/ 57 w 229"/>
                <a:gd name="T45" fmla="*/ 13 h 406"/>
                <a:gd name="T46" fmla="*/ 52 w 229"/>
                <a:gd name="T47" fmla="*/ 13 h 406"/>
                <a:gd name="T48" fmla="*/ 48 w 229"/>
                <a:gd name="T49" fmla="*/ 16 h 406"/>
                <a:gd name="T50" fmla="*/ 46 w 229"/>
                <a:gd name="T51" fmla="*/ 25 h 406"/>
                <a:gd name="T52" fmla="*/ 48 w 229"/>
                <a:gd name="T53" fmla="*/ 38 h 406"/>
                <a:gd name="T54" fmla="*/ 55 w 229"/>
                <a:gd name="T55" fmla="*/ 45 h 406"/>
                <a:gd name="T56" fmla="*/ 61 w 229"/>
                <a:gd name="T57" fmla="*/ 52 h 406"/>
                <a:gd name="T58" fmla="*/ 60 w 229"/>
                <a:gd name="T59" fmla="*/ 61 h 406"/>
                <a:gd name="T60" fmla="*/ 58 w 229"/>
                <a:gd name="T61" fmla="*/ 70 h 406"/>
                <a:gd name="T62" fmla="*/ 52 w 229"/>
                <a:gd name="T63" fmla="*/ 75 h 406"/>
                <a:gd name="T64" fmla="*/ 53 w 229"/>
                <a:gd name="T65" fmla="*/ 83 h 406"/>
                <a:gd name="T66" fmla="*/ 48 w 229"/>
                <a:gd name="T67" fmla="*/ 75 h 406"/>
                <a:gd name="T68" fmla="*/ 43 w 229"/>
                <a:gd name="T69" fmla="*/ 66 h 406"/>
                <a:gd name="T70" fmla="*/ 47 w 229"/>
                <a:gd name="T71" fmla="*/ 53 h 406"/>
                <a:gd name="T72" fmla="*/ 43 w 229"/>
                <a:gd name="T73" fmla="*/ 50 h 406"/>
                <a:gd name="T74" fmla="*/ 36 w 229"/>
                <a:gd name="T75" fmla="*/ 50 h 406"/>
                <a:gd name="T76" fmla="*/ 33 w 229"/>
                <a:gd name="T77" fmla="*/ 44 h 406"/>
                <a:gd name="T78" fmla="*/ 24 w 229"/>
                <a:gd name="T79" fmla="*/ 48 h 406"/>
                <a:gd name="T80" fmla="*/ 16 w 229"/>
                <a:gd name="T81" fmla="*/ 51 h 406"/>
                <a:gd name="T82" fmla="*/ 7 w 229"/>
                <a:gd name="T83" fmla="*/ 54 h 406"/>
                <a:gd name="T84" fmla="*/ 0 w 229"/>
                <a:gd name="T85" fmla="*/ 57 h 406"/>
                <a:gd name="T86" fmla="*/ 1 w 229"/>
                <a:gd name="T87" fmla="*/ 64 h 406"/>
                <a:gd name="T88" fmla="*/ 1 w 229"/>
                <a:gd name="T89" fmla="*/ 69 h 406"/>
                <a:gd name="T90" fmla="*/ 7 w 229"/>
                <a:gd name="T91" fmla="*/ 69 h 406"/>
                <a:gd name="T92" fmla="*/ 17 w 229"/>
                <a:gd name="T93" fmla="*/ 73 h 406"/>
                <a:gd name="T94" fmla="*/ 28 w 229"/>
                <a:gd name="T95" fmla="*/ 78 h 406"/>
                <a:gd name="T96" fmla="*/ 28 w 229"/>
                <a:gd name="T97" fmla="*/ 93 h 406"/>
                <a:gd name="T98" fmla="*/ 25 w 229"/>
                <a:gd name="T99" fmla="*/ 103 h 406"/>
                <a:gd name="T100" fmla="*/ 27 w 229"/>
                <a:gd name="T101" fmla="*/ 114 h 406"/>
                <a:gd name="T102" fmla="*/ 23 w 229"/>
                <a:gd name="T103" fmla="*/ 125 h 406"/>
                <a:gd name="T104" fmla="*/ 21 w 229"/>
                <a:gd name="T105" fmla="*/ 135 h 406"/>
                <a:gd name="T106" fmla="*/ 14 w 229"/>
                <a:gd name="T107" fmla="*/ 142 h 406"/>
                <a:gd name="T108" fmla="*/ 7 w 229"/>
                <a:gd name="T109" fmla="*/ 149 h 406"/>
                <a:gd name="T110" fmla="*/ 9 w 229"/>
                <a:gd name="T111" fmla="*/ 157 h 406"/>
                <a:gd name="T112" fmla="*/ 11 w 229"/>
                <a:gd name="T113" fmla="*/ 166 h 406"/>
                <a:gd name="T114" fmla="*/ 12 w 229"/>
                <a:gd name="T115" fmla="*/ 179 h 406"/>
                <a:gd name="T116" fmla="*/ 12 w 229"/>
                <a:gd name="T117" fmla="*/ 192 h 406"/>
                <a:gd name="T118" fmla="*/ 13 w 229"/>
                <a:gd name="T119" fmla="*/ 203 h 406"/>
                <a:gd name="T120" fmla="*/ 21 w 229"/>
                <a:gd name="T121" fmla="*/ 203 h 406"/>
                <a:gd name="T122" fmla="*/ 21 w 229"/>
                <a:gd name="T123" fmla="*/ 195 h 406"/>
                <a:gd name="T124" fmla="*/ 18 w 229"/>
                <a:gd name="T125" fmla="*/ 192 h 406"/>
                <a:gd name="T126" fmla="*/ 31 w 229"/>
                <a:gd name="T127" fmla="*/ 182 h 40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29"/>
                <a:gd name="T193" fmla="*/ 0 h 406"/>
                <a:gd name="T194" fmla="*/ 229 w 229"/>
                <a:gd name="T195" fmla="*/ 406 h 40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8" name="AutoShape 248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122 w 351"/>
                <a:gd name="T123" fmla="*/ 82 h 312"/>
                <a:gd name="T124" fmla="*/ 111 w 351"/>
                <a:gd name="T125" fmla="*/ 93 h 312"/>
                <a:gd name="T126" fmla="*/ 119 w 351"/>
                <a:gd name="T127" fmla="*/ 104 h 3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1"/>
                <a:gd name="T193" fmla="*/ 0 h 312"/>
                <a:gd name="T194" fmla="*/ 351 w 351"/>
                <a:gd name="T195" fmla="*/ 312 h 3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9" name="AutoShape 249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0" name="AutoShape 250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1" name="AutoShape 251"/>
            <p:cNvSpPr>
              <a:spLocks/>
            </p:cNvSpPr>
            <p:nvPr/>
          </p:nvSpPr>
          <p:spPr bwMode="gray">
            <a:xfrm>
              <a:off x="3817617" y="2801810"/>
              <a:ext cx="6858" cy="1572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6 h 13"/>
                <a:gd name="T4" fmla="*/ 2 w 4"/>
                <a:gd name="T5" fmla="*/ 0 h 13"/>
                <a:gd name="T6" fmla="*/ 3 w 4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2" name="AutoShape 252"/>
            <p:cNvSpPr>
              <a:spLocks/>
            </p:cNvSpPr>
            <p:nvPr/>
          </p:nvSpPr>
          <p:spPr bwMode="gray">
            <a:xfrm>
              <a:off x="4215380" y="2887190"/>
              <a:ext cx="29718" cy="42690"/>
            </a:xfrm>
            <a:custGeom>
              <a:avLst/>
              <a:gdLst>
                <a:gd name="T0" fmla="*/ 6 w 25"/>
                <a:gd name="T1" fmla="*/ 0 h 39"/>
                <a:gd name="T2" fmla="*/ 1 w 25"/>
                <a:gd name="T3" fmla="*/ 7 h 39"/>
                <a:gd name="T4" fmla="*/ 0 w 25"/>
                <a:gd name="T5" fmla="*/ 16 h 39"/>
                <a:gd name="T6" fmla="*/ 10 w 25"/>
                <a:gd name="T7" fmla="*/ 19 h 39"/>
                <a:gd name="T8" fmla="*/ 13 w 25"/>
                <a:gd name="T9" fmla="*/ 14 h 39"/>
                <a:gd name="T10" fmla="*/ 12 w 25"/>
                <a:gd name="T11" fmla="*/ 3 h 39"/>
                <a:gd name="T12" fmla="*/ 6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3" name="AutoShape 253"/>
            <p:cNvSpPr>
              <a:spLocks/>
            </p:cNvSpPr>
            <p:nvPr/>
          </p:nvSpPr>
          <p:spPr bwMode="gray">
            <a:xfrm>
              <a:off x="3755895" y="2334467"/>
              <a:ext cx="306324" cy="337026"/>
            </a:xfrm>
            <a:custGeom>
              <a:avLst/>
              <a:gdLst>
                <a:gd name="T0" fmla="*/ 134 w 269"/>
                <a:gd name="T1" fmla="*/ 88 h 300"/>
                <a:gd name="T2" fmla="*/ 123 w 269"/>
                <a:gd name="T3" fmla="*/ 88 h 300"/>
                <a:gd name="T4" fmla="*/ 112 w 269"/>
                <a:gd name="T5" fmla="*/ 89 h 300"/>
                <a:gd name="T6" fmla="*/ 112 w 269"/>
                <a:gd name="T7" fmla="*/ 98 h 300"/>
                <a:gd name="T8" fmla="*/ 112 w 269"/>
                <a:gd name="T9" fmla="*/ 108 h 300"/>
                <a:gd name="T10" fmla="*/ 112 w 269"/>
                <a:gd name="T11" fmla="*/ 118 h 300"/>
                <a:gd name="T12" fmla="*/ 111 w 269"/>
                <a:gd name="T13" fmla="*/ 128 h 300"/>
                <a:gd name="T14" fmla="*/ 119 w 269"/>
                <a:gd name="T15" fmla="*/ 138 h 300"/>
                <a:gd name="T16" fmla="*/ 127 w 269"/>
                <a:gd name="T17" fmla="*/ 147 h 300"/>
                <a:gd name="T18" fmla="*/ 110 w 269"/>
                <a:gd name="T19" fmla="*/ 149 h 300"/>
                <a:gd name="T20" fmla="*/ 94 w 269"/>
                <a:gd name="T21" fmla="*/ 150 h 300"/>
                <a:gd name="T22" fmla="*/ 84 w 269"/>
                <a:gd name="T23" fmla="*/ 148 h 300"/>
                <a:gd name="T24" fmla="*/ 74 w 269"/>
                <a:gd name="T25" fmla="*/ 146 h 300"/>
                <a:gd name="T26" fmla="*/ 72 w 269"/>
                <a:gd name="T27" fmla="*/ 144 h 300"/>
                <a:gd name="T28" fmla="*/ 59 w 269"/>
                <a:gd name="T29" fmla="*/ 143 h 300"/>
                <a:gd name="T30" fmla="*/ 47 w 269"/>
                <a:gd name="T31" fmla="*/ 143 h 300"/>
                <a:gd name="T32" fmla="*/ 34 w 269"/>
                <a:gd name="T33" fmla="*/ 143 h 300"/>
                <a:gd name="T34" fmla="*/ 22 w 269"/>
                <a:gd name="T35" fmla="*/ 142 h 300"/>
                <a:gd name="T36" fmla="*/ 13 w 269"/>
                <a:gd name="T37" fmla="*/ 138 h 300"/>
                <a:gd name="T38" fmla="*/ 0 w 269"/>
                <a:gd name="T39" fmla="*/ 142 h 300"/>
                <a:gd name="T40" fmla="*/ 1 w 269"/>
                <a:gd name="T41" fmla="*/ 132 h 300"/>
                <a:gd name="T42" fmla="*/ 2 w 269"/>
                <a:gd name="T43" fmla="*/ 122 h 300"/>
                <a:gd name="T44" fmla="*/ 7 w 269"/>
                <a:gd name="T45" fmla="*/ 106 h 300"/>
                <a:gd name="T46" fmla="*/ 12 w 269"/>
                <a:gd name="T47" fmla="*/ 90 h 300"/>
                <a:gd name="T48" fmla="*/ 17 w 269"/>
                <a:gd name="T49" fmla="*/ 82 h 300"/>
                <a:gd name="T50" fmla="*/ 23 w 269"/>
                <a:gd name="T51" fmla="*/ 74 h 300"/>
                <a:gd name="T52" fmla="*/ 21 w 269"/>
                <a:gd name="T53" fmla="*/ 57 h 300"/>
                <a:gd name="T54" fmla="*/ 18 w 269"/>
                <a:gd name="T55" fmla="*/ 48 h 300"/>
                <a:gd name="T56" fmla="*/ 15 w 269"/>
                <a:gd name="T57" fmla="*/ 38 h 300"/>
                <a:gd name="T58" fmla="*/ 19 w 269"/>
                <a:gd name="T59" fmla="*/ 33 h 300"/>
                <a:gd name="T60" fmla="*/ 13 w 269"/>
                <a:gd name="T61" fmla="*/ 18 h 300"/>
                <a:gd name="T62" fmla="*/ 8 w 269"/>
                <a:gd name="T63" fmla="*/ 3 h 300"/>
                <a:gd name="T64" fmla="*/ 17 w 269"/>
                <a:gd name="T65" fmla="*/ 0 h 300"/>
                <a:gd name="T66" fmla="*/ 26 w 269"/>
                <a:gd name="T67" fmla="*/ 1 h 300"/>
                <a:gd name="T68" fmla="*/ 36 w 269"/>
                <a:gd name="T69" fmla="*/ 1 h 300"/>
                <a:gd name="T70" fmla="*/ 45 w 269"/>
                <a:gd name="T71" fmla="*/ 1 h 300"/>
                <a:gd name="T72" fmla="*/ 55 w 269"/>
                <a:gd name="T73" fmla="*/ 2 h 300"/>
                <a:gd name="T74" fmla="*/ 59 w 269"/>
                <a:gd name="T75" fmla="*/ 13 h 300"/>
                <a:gd name="T76" fmla="*/ 63 w 269"/>
                <a:gd name="T77" fmla="*/ 25 h 300"/>
                <a:gd name="T78" fmla="*/ 71 w 269"/>
                <a:gd name="T79" fmla="*/ 28 h 300"/>
                <a:gd name="T80" fmla="*/ 84 w 269"/>
                <a:gd name="T81" fmla="*/ 25 h 300"/>
                <a:gd name="T82" fmla="*/ 86 w 269"/>
                <a:gd name="T83" fmla="*/ 14 h 300"/>
                <a:gd name="T84" fmla="*/ 98 w 269"/>
                <a:gd name="T85" fmla="*/ 15 h 300"/>
                <a:gd name="T86" fmla="*/ 97 w 269"/>
                <a:gd name="T87" fmla="*/ 18 h 300"/>
                <a:gd name="T88" fmla="*/ 112 w 269"/>
                <a:gd name="T89" fmla="*/ 20 h 300"/>
                <a:gd name="T90" fmla="*/ 112 w 269"/>
                <a:gd name="T91" fmla="*/ 35 h 300"/>
                <a:gd name="T92" fmla="*/ 112 w 269"/>
                <a:gd name="T93" fmla="*/ 48 h 300"/>
                <a:gd name="T94" fmla="*/ 116 w 269"/>
                <a:gd name="T95" fmla="*/ 61 h 300"/>
                <a:gd name="T96" fmla="*/ 116 w 269"/>
                <a:gd name="T97" fmla="*/ 66 h 300"/>
                <a:gd name="T98" fmla="*/ 125 w 269"/>
                <a:gd name="T99" fmla="*/ 65 h 300"/>
                <a:gd name="T100" fmla="*/ 134 w 269"/>
                <a:gd name="T101" fmla="*/ 62 h 300"/>
                <a:gd name="T102" fmla="*/ 134 w 269"/>
                <a:gd name="T103" fmla="*/ 75 h 300"/>
                <a:gd name="T104" fmla="*/ 134 w 269"/>
                <a:gd name="T105" fmla="*/ 88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4" name="AutoShape 254"/>
            <p:cNvSpPr>
              <a:spLocks/>
            </p:cNvSpPr>
            <p:nvPr/>
          </p:nvSpPr>
          <p:spPr bwMode="gray">
            <a:xfrm>
              <a:off x="3767325" y="2296271"/>
              <a:ext cx="25146" cy="35949"/>
            </a:xfrm>
            <a:custGeom>
              <a:avLst/>
              <a:gdLst>
                <a:gd name="T0" fmla="*/ 2 w 23"/>
                <a:gd name="T1" fmla="*/ 16 h 32"/>
                <a:gd name="T2" fmla="*/ 0 w 23"/>
                <a:gd name="T3" fmla="*/ 6 h 32"/>
                <a:gd name="T4" fmla="*/ 7 w 23"/>
                <a:gd name="T5" fmla="*/ 0 h 32"/>
                <a:gd name="T6" fmla="*/ 11 w 23"/>
                <a:gd name="T7" fmla="*/ 1 h 32"/>
                <a:gd name="T8" fmla="*/ 6 w 23"/>
                <a:gd name="T9" fmla="*/ 5 h 32"/>
                <a:gd name="T10" fmla="*/ 5 w 23"/>
                <a:gd name="T11" fmla="*/ 15 h 32"/>
                <a:gd name="T12" fmla="*/ 2 w 23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5" name="AutoShape 255"/>
            <p:cNvSpPr>
              <a:spLocks/>
            </p:cNvSpPr>
            <p:nvPr/>
          </p:nvSpPr>
          <p:spPr bwMode="gray">
            <a:xfrm>
              <a:off x="1616201" y="2024403"/>
              <a:ext cx="978407" cy="1087471"/>
            </a:xfrm>
            <a:custGeom>
              <a:avLst/>
              <a:gdLst>
                <a:gd name="T0" fmla="*/ 325 w 856"/>
                <a:gd name="T1" fmla="*/ 95 h 968"/>
                <a:gd name="T2" fmla="*/ 323 w 856"/>
                <a:gd name="T3" fmla="*/ 96 h 968"/>
                <a:gd name="T4" fmla="*/ 319 w 856"/>
                <a:gd name="T5" fmla="*/ 105 h 968"/>
                <a:gd name="T6" fmla="*/ 322 w 856"/>
                <a:gd name="T7" fmla="*/ 95 h 968"/>
                <a:gd name="T8" fmla="*/ 320 w 856"/>
                <a:gd name="T9" fmla="*/ 93 h 968"/>
                <a:gd name="T10" fmla="*/ 319 w 856"/>
                <a:gd name="T11" fmla="*/ 94 h 968"/>
                <a:gd name="T12" fmla="*/ 320 w 856"/>
                <a:gd name="T13" fmla="*/ 88 h 968"/>
                <a:gd name="T14" fmla="*/ 316 w 856"/>
                <a:gd name="T15" fmla="*/ 84 h 968"/>
                <a:gd name="T16" fmla="*/ 312 w 856"/>
                <a:gd name="T17" fmla="*/ 84 h 968"/>
                <a:gd name="T18" fmla="*/ 311 w 856"/>
                <a:gd name="T19" fmla="*/ 83 h 968"/>
                <a:gd name="T20" fmla="*/ 306 w 856"/>
                <a:gd name="T21" fmla="*/ 81 h 968"/>
                <a:gd name="T22" fmla="*/ 302 w 856"/>
                <a:gd name="T23" fmla="*/ 78 h 968"/>
                <a:gd name="T24" fmla="*/ 297 w 856"/>
                <a:gd name="T25" fmla="*/ 77 h 968"/>
                <a:gd name="T26" fmla="*/ 294 w 856"/>
                <a:gd name="T27" fmla="*/ 76 h 968"/>
                <a:gd name="T28" fmla="*/ 288 w 856"/>
                <a:gd name="T29" fmla="*/ 73 h 968"/>
                <a:gd name="T30" fmla="*/ 288 w 856"/>
                <a:gd name="T31" fmla="*/ 74 h 968"/>
                <a:gd name="T32" fmla="*/ 281 w 856"/>
                <a:gd name="T33" fmla="*/ 76 h 968"/>
                <a:gd name="T34" fmla="*/ 277 w 856"/>
                <a:gd name="T35" fmla="*/ 83 h 968"/>
                <a:gd name="T36" fmla="*/ 276 w 856"/>
                <a:gd name="T37" fmla="*/ 85 h 968"/>
                <a:gd name="T38" fmla="*/ 272 w 856"/>
                <a:gd name="T39" fmla="*/ 87 h 968"/>
                <a:gd name="T40" fmla="*/ 265 w 856"/>
                <a:gd name="T41" fmla="*/ 98 h 968"/>
                <a:gd name="T42" fmla="*/ 266 w 856"/>
                <a:gd name="T43" fmla="*/ 89 h 968"/>
                <a:gd name="T44" fmla="*/ 263 w 856"/>
                <a:gd name="T45" fmla="*/ 91 h 968"/>
                <a:gd name="T46" fmla="*/ 259 w 856"/>
                <a:gd name="T47" fmla="*/ 89 h 968"/>
                <a:gd name="T48" fmla="*/ 254 w 856"/>
                <a:gd name="T49" fmla="*/ 89 h 968"/>
                <a:gd name="T50" fmla="*/ 251 w 856"/>
                <a:gd name="T51" fmla="*/ 77 h 968"/>
                <a:gd name="T52" fmla="*/ 244 w 856"/>
                <a:gd name="T53" fmla="*/ 81 h 968"/>
                <a:gd name="T54" fmla="*/ 236 w 856"/>
                <a:gd name="T55" fmla="*/ 85 h 968"/>
                <a:gd name="T56" fmla="*/ 232 w 856"/>
                <a:gd name="T57" fmla="*/ 84 h 968"/>
                <a:gd name="T58" fmla="*/ 240 w 856"/>
                <a:gd name="T59" fmla="*/ 79 h 968"/>
                <a:gd name="T60" fmla="*/ 247 w 856"/>
                <a:gd name="T61" fmla="*/ 66 h 968"/>
                <a:gd name="T62" fmla="*/ 254 w 856"/>
                <a:gd name="T63" fmla="*/ 58 h 968"/>
                <a:gd name="T64" fmla="*/ 261 w 856"/>
                <a:gd name="T65" fmla="*/ 50 h 968"/>
                <a:gd name="T66" fmla="*/ 258 w 856"/>
                <a:gd name="T67" fmla="*/ 43 h 968"/>
                <a:gd name="T68" fmla="*/ 253 w 856"/>
                <a:gd name="T69" fmla="*/ 39 h 968"/>
                <a:gd name="T70" fmla="*/ 250 w 856"/>
                <a:gd name="T71" fmla="*/ 28 h 968"/>
                <a:gd name="T72" fmla="*/ 248 w 856"/>
                <a:gd name="T73" fmla="*/ 17 h 968"/>
                <a:gd name="T74" fmla="*/ 248 w 856"/>
                <a:gd name="T75" fmla="*/ 18 h 968"/>
                <a:gd name="T76" fmla="*/ 244 w 856"/>
                <a:gd name="T77" fmla="*/ 12 h 968"/>
                <a:gd name="T78" fmla="*/ 244 w 856"/>
                <a:gd name="T79" fmla="*/ 15 h 968"/>
                <a:gd name="T80" fmla="*/ 243 w 856"/>
                <a:gd name="T81" fmla="*/ 15 h 968"/>
                <a:gd name="T82" fmla="*/ 242 w 856"/>
                <a:gd name="T83" fmla="*/ 15 h 968"/>
                <a:gd name="T84" fmla="*/ 235 w 856"/>
                <a:gd name="T85" fmla="*/ 27 h 968"/>
                <a:gd name="T86" fmla="*/ 228 w 856"/>
                <a:gd name="T87" fmla="*/ 38 h 968"/>
                <a:gd name="T88" fmla="*/ 217 w 856"/>
                <a:gd name="T89" fmla="*/ 38 h 968"/>
                <a:gd name="T90" fmla="*/ 210 w 856"/>
                <a:gd name="T91" fmla="*/ 36 h 968"/>
                <a:gd name="T92" fmla="*/ 204 w 856"/>
                <a:gd name="T93" fmla="*/ 34 h 968"/>
                <a:gd name="T94" fmla="*/ 194 w 856"/>
                <a:gd name="T95" fmla="*/ 36 h 968"/>
                <a:gd name="T96" fmla="*/ 195 w 856"/>
                <a:gd name="T97" fmla="*/ 42 h 968"/>
                <a:gd name="T98" fmla="*/ 190 w 856"/>
                <a:gd name="T99" fmla="*/ 41 h 968"/>
                <a:gd name="T100" fmla="*/ 179 w 856"/>
                <a:gd name="T101" fmla="*/ 43 h 968"/>
                <a:gd name="T102" fmla="*/ 168 w 856"/>
                <a:gd name="T103" fmla="*/ 48 h 968"/>
                <a:gd name="T104" fmla="*/ 161 w 856"/>
                <a:gd name="T105" fmla="*/ 48 h 968"/>
                <a:gd name="T106" fmla="*/ 154 w 856"/>
                <a:gd name="T107" fmla="*/ 39 h 968"/>
                <a:gd name="T108" fmla="*/ 153 w 856"/>
                <a:gd name="T109" fmla="*/ 25 h 968"/>
                <a:gd name="T110" fmla="*/ 155 w 856"/>
                <a:gd name="T111" fmla="*/ 14 h 968"/>
                <a:gd name="T112" fmla="*/ 151 w 856"/>
                <a:gd name="T113" fmla="*/ 7 h 968"/>
                <a:gd name="T114" fmla="*/ 150 w 856"/>
                <a:gd name="T115" fmla="*/ 0 h 968"/>
                <a:gd name="T116" fmla="*/ 144 w 856"/>
                <a:gd name="T117" fmla="*/ 0 h 968"/>
                <a:gd name="T118" fmla="*/ 144 w 856"/>
                <a:gd name="T119" fmla="*/ 1 h 968"/>
                <a:gd name="T120" fmla="*/ 141 w 856"/>
                <a:gd name="T121" fmla="*/ 8 h 968"/>
                <a:gd name="T122" fmla="*/ 132 w 856"/>
                <a:gd name="T123" fmla="*/ 11 h 968"/>
                <a:gd name="T124" fmla="*/ 123 w 856"/>
                <a:gd name="T125" fmla="*/ 15 h 968"/>
                <a:gd name="T126" fmla="*/ 121 w 856"/>
                <a:gd name="T127" fmla="*/ 20 h 9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56"/>
                <a:gd name="T193" fmla="*/ 0 h 968"/>
                <a:gd name="T194" fmla="*/ 856 w 856"/>
                <a:gd name="T195" fmla="*/ 968 h 9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6" name="AutoShape 256"/>
            <p:cNvSpPr>
              <a:spLocks/>
            </p:cNvSpPr>
            <p:nvPr/>
          </p:nvSpPr>
          <p:spPr bwMode="gray">
            <a:xfrm>
              <a:off x="2192272" y="2172695"/>
              <a:ext cx="59436" cy="49430"/>
            </a:xfrm>
            <a:custGeom>
              <a:avLst/>
              <a:gdLst>
                <a:gd name="T0" fmla="*/ 13 w 52"/>
                <a:gd name="T1" fmla="*/ 20 h 44"/>
                <a:gd name="T2" fmla="*/ 12 w 52"/>
                <a:gd name="T3" fmla="*/ 21 h 44"/>
                <a:gd name="T4" fmla="*/ 6 w 52"/>
                <a:gd name="T5" fmla="*/ 18 h 44"/>
                <a:gd name="T6" fmla="*/ 4 w 52"/>
                <a:gd name="T7" fmla="*/ 22 h 44"/>
                <a:gd name="T8" fmla="*/ 0 w 52"/>
                <a:gd name="T9" fmla="*/ 13 h 44"/>
                <a:gd name="T10" fmla="*/ 2 w 52"/>
                <a:gd name="T11" fmla="*/ 12 h 44"/>
                <a:gd name="T12" fmla="*/ 1 w 52"/>
                <a:gd name="T13" fmla="*/ 7 h 44"/>
                <a:gd name="T14" fmla="*/ 5 w 52"/>
                <a:gd name="T15" fmla="*/ 0 h 44"/>
                <a:gd name="T16" fmla="*/ 15 w 52"/>
                <a:gd name="T17" fmla="*/ 2 h 44"/>
                <a:gd name="T18" fmla="*/ 26 w 52"/>
                <a:gd name="T19" fmla="*/ 4 h 44"/>
                <a:gd name="T20" fmla="*/ 21 w 52"/>
                <a:gd name="T21" fmla="*/ 14 h 44"/>
                <a:gd name="T22" fmla="*/ 20 w 52"/>
                <a:gd name="T23" fmla="*/ 15 h 44"/>
                <a:gd name="T24" fmla="*/ 19 w 52"/>
                <a:gd name="T25" fmla="*/ 18 h 44"/>
                <a:gd name="T26" fmla="*/ 17 w 52"/>
                <a:gd name="T27" fmla="*/ 18 h 44"/>
                <a:gd name="T28" fmla="*/ 13 w 52"/>
                <a:gd name="T29" fmla="*/ 2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7" name="AutoShape 257"/>
            <p:cNvSpPr>
              <a:spLocks/>
            </p:cNvSpPr>
            <p:nvPr/>
          </p:nvSpPr>
          <p:spPr bwMode="gray">
            <a:xfrm>
              <a:off x="3701031" y="2105289"/>
              <a:ext cx="48006" cy="35949"/>
            </a:xfrm>
            <a:custGeom>
              <a:avLst/>
              <a:gdLst>
                <a:gd name="T0" fmla="*/ 4 w 40"/>
                <a:gd name="T1" fmla="*/ 16 h 34"/>
                <a:gd name="T2" fmla="*/ 0 w 40"/>
                <a:gd name="T3" fmla="*/ 15 h 34"/>
                <a:gd name="T4" fmla="*/ 1 w 40"/>
                <a:gd name="T5" fmla="*/ 10 h 34"/>
                <a:gd name="T6" fmla="*/ 4 w 40"/>
                <a:gd name="T7" fmla="*/ 0 h 34"/>
                <a:gd name="T8" fmla="*/ 13 w 40"/>
                <a:gd name="T9" fmla="*/ 1 h 34"/>
                <a:gd name="T10" fmla="*/ 21 w 40"/>
                <a:gd name="T11" fmla="*/ 2 h 34"/>
                <a:gd name="T12" fmla="*/ 21 w 40"/>
                <a:gd name="T13" fmla="*/ 16 h 34"/>
                <a:gd name="T14" fmla="*/ 13 w 40"/>
                <a:gd name="T15" fmla="*/ 16 h 34"/>
                <a:gd name="T16" fmla="*/ 4 w 40"/>
                <a:gd name="T17" fmla="*/ 16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8" name="AutoShape 258"/>
            <p:cNvSpPr>
              <a:spLocks/>
            </p:cNvSpPr>
            <p:nvPr/>
          </p:nvSpPr>
          <p:spPr bwMode="gray">
            <a:xfrm>
              <a:off x="3678171" y="2064846"/>
              <a:ext cx="11430" cy="15728"/>
            </a:xfrm>
            <a:custGeom>
              <a:avLst/>
              <a:gdLst>
                <a:gd name="T0" fmla="*/ 5 w 11"/>
                <a:gd name="T1" fmla="*/ 1 h 14"/>
                <a:gd name="T2" fmla="*/ 3 w 11"/>
                <a:gd name="T3" fmla="*/ 0 h 14"/>
                <a:gd name="T4" fmla="*/ 0 w 11"/>
                <a:gd name="T5" fmla="*/ 7 h 14"/>
                <a:gd name="T6" fmla="*/ 5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79" name="AutoShape 259"/>
            <p:cNvSpPr>
              <a:spLocks/>
            </p:cNvSpPr>
            <p:nvPr/>
          </p:nvSpPr>
          <p:spPr bwMode="gray">
            <a:xfrm>
              <a:off x="3685029" y="2109783"/>
              <a:ext cx="144018" cy="170760"/>
            </a:xfrm>
            <a:custGeom>
              <a:avLst/>
              <a:gdLst>
                <a:gd name="T0" fmla="*/ 11 w 125"/>
                <a:gd name="T1" fmla="*/ 14 h 152"/>
                <a:gd name="T2" fmla="*/ 9 w 125"/>
                <a:gd name="T3" fmla="*/ 19 h 152"/>
                <a:gd name="T4" fmla="*/ 6 w 125"/>
                <a:gd name="T5" fmla="*/ 19 h 152"/>
                <a:gd name="T6" fmla="*/ 13 w 125"/>
                <a:gd name="T7" fmla="*/ 25 h 152"/>
                <a:gd name="T8" fmla="*/ 6 w 125"/>
                <a:gd name="T9" fmla="*/ 24 h 152"/>
                <a:gd name="T10" fmla="*/ 3 w 125"/>
                <a:gd name="T11" fmla="*/ 36 h 152"/>
                <a:gd name="T12" fmla="*/ 0 w 125"/>
                <a:gd name="T13" fmla="*/ 36 h 152"/>
                <a:gd name="T14" fmla="*/ 5 w 125"/>
                <a:gd name="T15" fmla="*/ 44 h 152"/>
                <a:gd name="T16" fmla="*/ 7 w 125"/>
                <a:gd name="T17" fmla="*/ 47 h 152"/>
                <a:gd name="T18" fmla="*/ 3 w 125"/>
                <a:gd name="T19" fmla="*/ 44 h 152"/>
                <a:gd name="T20" fmla="*/ 8 w 125"/>
                <a:gd name="T21" fmla="*/ 51 h 152"/>
                <a:gd name="T22" fmla="*/ 6 w 125"/>
                <a:gd name="T23" fmla="*/ 51 h 152"/>
                <a:gd name="T24" fmla="*/ 14 w 125"/>
                <a:gd name="T25" fmla="*/ 59 h 152"/>
                <a:gd name="T26" fmla="*/ 12 w 125"/>
                <a:gd name="T27" fmla="*/ 58 h 152"/>
                <a:gd name="T28" fmla="*/ 19 w 125"/>
                <a:gd name="T29" fmla="*/ 67 h 152"/>
                <a:gd name="T30" fmla="*/ 26 w 125"/>
                <a:gd name="T31" fmla="*/ 76 h 152"/>
                <a:gd name="T32" fmla="*/ 30 w 125"/>
                <a:gd name="T33" fmla="*/ 71 h 152"/>
                <a:gd name="T34" fmla="*/ 32 w 125"/>
                <a:gd name="T35" fmla="*/ 73 h 152"/>
                <a:gd name="T36" fmla="*/ 35 w 125"/>
                <a:gd name="T37" fmla="*/ 70 h 152"/>
                <a:gd name="T38" fmla="*/ 33 w 125"/>
                <a:gd name="T39" fmla="*/ 65 h 152"/>
                <a:gd name="T40" fmla="*/ 31 w 125"/>
                <a:gd name="T41" fmla="*/ 62 h 152"/>
                <a:gd name="T42" fmla="*/ 31 w 125"/>
                <a:gd name="T43" fmla="*/ 58 h 152"/>
                <a:gd name="T44" fmla="*/ 41 w 125"/>
                <a:gd name="T45" fmla="*/ 57 h 152"/>
                <a:gd name="T46" fmla="*/ 42 w 125"/>
                <a:gd name="T47" fmla="*/ 50 h 152"/>
                <a:gd name="T48" fmla="*/ 48 w 125"/>
                <a:gd name="T49" fmla="*/ 56 h 152"/>
                <a:gd name="T50" fmla="*/ 54 w 125"/>
                <a:gd name="T51" fmla="*/ 54 h 152"/>
                <a:gd name="T52" fmla="*/ 56 w 125"/>
                <a:gd name="T53" fmla="*/ 57 h 152"/>
                <a:gd name="T54" fmla="*/ 60 w 125"/>
                <a:gd name="T55" fmla="*/ 54 h 152"/>
                <a:gd name="T56" fmla="*/ 63 w 125"/>
                <a:gd name="T57" fmla="*/ 37 h 152"/>
                <a:gd name="T58" fmla="*/ 56 w 125"/>
                <a:gd name="T59" fmla="*/ 26 h 152"/>
                <a:gd name="T60" fmla="*/ 62 w 125"/>
                <a:gd name="T61" fmla="*/ 19 h 152"/>
                <a:gd name="T62" fmla="*/ 60 w 125"/>
                <a:gd name="T63" fmla="*/ 11 h 152"/>
                <a:gd name="T64" fmla="*/ 48 w 125"/>
                <a:gd name="T65" fmla="*/ 12 h 152"/>
                <a:gd name="T66" fmla="*/ 50 w 125"/>
                <a:gd name="T67" fmla="*/ 0 h 152"/>
                <a:gd name="T68" fmla="*/ 39 w 125"/>
                <a:gd name="T69" fmla="*/ 0 h 152"/>
                <a:gd name="T70" fmla="*/ 28 w 125"/>
                <a:gd name="T71" fmla="*/ 0 h 152"/>
                <a:gd name="T72" fmla="*/ 28 w 125"/>
                <a:gd name="T73" fmla="*/ 14 h 152"/>
                <a:gd name="T74" fmla="*/ 20 w 125"/>
                <a:gd name="T75" fmla="*/ 14 h 152"/>
                <a:gd name="T76" fmla="*/ 11 w 125"/>
                <a:gd name="T77" fmla="*/ 14 h 152"/>
                <a:gd name="T78" fmla="*/ 11 w 125"/>
                <a:gd name="T79" fmla="*/ 14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0" name="AutoShape 260"/>
            <p:cNvSpPr>
              <a:spLocks/>
            </p:cNvSpPr>
            <p:nvPr/>
          </p:nvSpPr>
          <p:spPr bwMode="gray">
            <a:xfrm>
              <a:off x="1927096" y="2709689"/>
              <a:ext cx="210312" cy="226931"/>
            </a:xfrm>
            <a:custGeom>
              <a:avLst/>
              <a:gdLst>
                <a:gd name="T0" fmla="*/ 5 w 182"/>
                <a:gd name="T1" fmla="*/ 9 h 202"/>
                <a:gd name="T2" fmla="*/ 3 w 182"/>
                <a:gd name="T3" fmla="*/ 23 h 202"/>
                <a:gd name="T4" fmla="*/ 0 w 182"/>
                <a:gd name="T5" fmla="*/ 36 h 202"/>
                <a:gd name="T6" fmla="*/ 11 w 182"/>
                <a:gd name="T7" fmla="*/ 46 h 202"/>
                <a:gd name="T8" fmla="*/ 22 w 182"/>
                <a:gd name="T9" fmla="*/ 56 h 202"/>
                <a:gd name="T10" fmla="*/ 31 w 182"/>
                <a:gd name="T11" fmla="*/ 60 h 202"/>
                <a:gd name="T12" fmla="*/ 40 w 182"/>
                <a:gd name="T13" fmla="*/ 64 h 202"/>
                <a:gd name="T14" fmla="*/ 50 w 182"/>
                <a:gd name="T15" fmla="*/ 70 h 202"/>
                <a:gd name="T16" fmla="*/ 59 w 182"/>
                <a:gd name="T17" fmla="*/ 76 h 202"/>
                <a:gd name="T18" fmla="*/ 55 w 182"/>
                <a:gd name="T19" fmla="*/ 88 h 202"/>
                <a:gd name="T20" fmla="*/ 51 w 182"/>
                <a:gd name="T21" fmla="*/ 99 h 202"/>
                <a:gd name="T22" fmla="*/ 64 w 182"/>
                <a:gd name="T23" fmla="*/ 100 h 202"/>
                <a:gd name="T24" fmla="*/ 76 w 182"/>
                <a:gd name="T25" fmla="*/ 101 h 202"/>
                <a:gd name="T26" fmla="*/ 83 w 182"/>
                <a:gd name="T27" fmla="*/ 99 h 202"/>
                <a:gd name="T28" fmla="*/ 92 w 182"/>
                <a:gd name="T29" fmla="*/ 85 h 202"/>
                <a:gd name="T30" fmla="*/ 91 w 182"/>
                <a:gd name="T31" fmla="*/ 78 h 202"/>
                <a:gd name="T32" fmla="*/ 91 w 182"/>
                <a:gd name="T33" fmla="*/ 67 h 202"/>
                <a:gd name="T34" fmla="*/ 92 w 182"/>
                <a:gd name="T35" fmla="*/ 57 h 202"/>
                <a:gd name="T36" fmla="*/ 86 w 182"/>
                <a:gd name="T37" fmla="*/ 57 h 202"/>
                <a:gd name="T38" fmla="*/ 80 w 182"/>
                <a:gd name="T39" fmla="*/ 57 h 202"/>
                <a:gd name="T40" fmla="*/ 77 w 182"/>
                <a:gd name="T41" fmla="*/ 47 h 202"/>
                <a:gd name="T42" fmla="*/ 74 w 182"/>
                <a:gd name="T43" fmla="*/ 37 h 202"/>
                <a:gd name="T44" fmla="*/ 66 w 182"/>
                <a:gd name="T45" fmla="*/ 36 h 202"/>
                <a:gd name="T46" fmla="*/ 50 w 182"/>
                <a:gd name="T47" fmla="*/ 33 h 202"/>
                <a:gd name="T48" fmla="*/ 49 w 182"/>
                <a:gd name="T49" fmla="*/ 15 h 202"/>
                <a:gd name="T50" fmla="*/ 46 w 182"/>
                <a:gd name="T51" fmla="*/ 10 h 202"/>
                <a:gd name="T52" fmla="*/ 47 w 182"/>
                <a:gd name="T53" fmla="*/ 9 h 202"/>
                <a:gd name="T54" fmla="*/ 35 w 182"/>
                <a:gd name="T55" fmla="*/ 0 h 202"/>
                <a:gd name="T56" fmla="*/ 21 w 182"/>
                <a:gd name="T57" fmla="*/ 2 h 202"/>
                <a:gd name="T58" fmla="*/ 7 w 182"/>
                <a:gd name="T59" fmla="*/ 3 h 202"/>
                <a:gd name="T60" fmla="*/ 5 w 182"/>
                <a:gd name="T61" fmla="*/ 9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2" name="AutoShape 262"/>
            <p:cNvSpPr>
              <a:spLocks/>
            </p:cNvSpPr>
            <p:nvPr/>
          </p:nvSpPr>
          <p:spPr bwMode="gray">
            <a:xfrm>
              <a:off x="3650739" y="2123264"/>
              <a:ext cx="2286" cy="449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3" name="AutoShape 263"/>
            <p:cNvSpPr>
              <a:spLocks/>
            </p:cNvSpPr>
            <p:nvPr/>
          </p:nvSpPr>
          <p:spPr bwMode="gray">
            <a:xfrm>
              <a:off x="4201664" y="2199657"/>
              <a:ext cx="272034" cy="296583"/>
            </a:xfrm>
            <a:custGeom>
              <a:avLst/>
              <a:gdLst>
                <a:gd name="T0" fmla="*/ 91 w 237"/>
                <a:gd name="T1" fmla="*/ 29 h 264"/>
                <a:gd name="T2" fmla="*/ 90 w 237"/>
                <a:gd name="T3" fmla="*/ 24 h 264"/>
                <a:gd name="T4" fmla="*/ 80 w 237"/>
                <a:gd name="T5" fmla="*/ 18 h 264"/>
                <a:gd name="T6" fmla="*/ 70 w 237"/>
                <a:gd name="T7" fmla="*/ 12 h 264"/>
                <a:gd name="T8" fmla="*/ 59 w 237"/>
                <a:gd name="T9" fmla="*/ 6 h 264"/>
                <a:gd name="T10" fmla="*/ 50 w 237"/>
                <a:gd name="T11" fmla="*/ 0 h 264"/>
                <a:gd name="T12" fmla="*/ 40 w 237"/>
                <a:gd name="T13" fmla="*/ 0 h 264"/>
                <a:gd name="T14" fmla="*/ 31 w 237"/>
                <a:gd name="T15" fmla="*/ 0 h 264"/>
                <a:gd name="T16" fmla="*/ 22 w 237"/>
                <a:gd name="T17" fmla="*/ 1 h 264"/>
                <a:gd name="T18" fmla="*/ 12 w 237"/>
                <a:gd name="T19" fmla="*/ 1 h 264"/>
                <a:gd name="T20" fmla="*/ 16 w 237"/>
                <a:gd name="T21" fmla="*/ 17 h 264"/>
                <a:gd name="T22" fmla="*/ 13 w 237"/>
                <a:gd name="T23" fmla="*/ 17 h 264"/>
                <a:gd name="T24" fmla="*/ 13 w 237"/>
                <a:gd name="T25" fmla="*/ 23 h 264"/>
                <a:gd name="T26" fmla="*/ 16 w 237"/>
                <a:gd name="T27" fmla="*/ 27 h 264"/>
                <a:gd name="T28" fmla="*/ 9 w 237"/>
                <a:gd name="T29" fmla="*/ 35 h 264"/>
                <a:gd name="T30" fmla="*/ 2 w 237"/>
                <a:gd name="T31" fmla="*/ 42 h 264"/>
                <a:gd name="T32" fmla="*/ 0 w 237"/>
                <a:gd name="T33" fmla="*/ 42 h 264"/>
                <a:gd name="T34" fmla="*/ 1 w 237"/>
                <a:gd name="T35" fmla="*/ 51 h 264"/>
                <a:gd name="T36" fmla="*/ 1 w 237"/>
                <a:gd name="T37" fmla="*/ 60 h 264"/>
                <a:gd name="T38" fmla="*/ 5 w 237"/>
                <a:gd name="T39" fmla="*/ 71 h 264"/>
                <a:gd name="T40" fmla="*/ 10 w 237"/>
                <a:gd name="T41" fmla="*/ 80 h 264"/>
                <a:gd name="T42" fmla="*/ 14 w 237"/>
                <a:gd name="T43" fmla="*/ 89 h 264"/>
                <a:gd name="T44" fmla="*/ 14 w 237"/>
                <a:gd name="T45" fmla="*/ 91 h 264"/>
                <a:gd name="T46" fmla="*/ 26 w 237"/>
                <a:gd name="T47" fmla="*/ 98 h 264"/>
                <a:gd name="T48" fmla="*/ 37 w 237"/>
                <a:gd name="T49" fmla="*/ 104 h 264"/>
                <a:gd name="T50" fmla="*/ 49 w 237"/>
                <a:gd name="T51" fmla="*/ 105 h 264"/>
                <a:gd name="T52" fmla="*/ 53 w 237"/>
                <a:gd name="T53" fmla="*/ 108 h 264"/>
                <a:gd name="T54" fmla="*/ 56 w 237"/>
                <a:gd name="T55" fmla="*/ 121 h 264"/>
                <a:gd name="T56" fmla="*/ 59 w 237"/>
                <a:gd name="T57" fmla="*/ 131 h 264"/>
                <a:gd name="T58" fmla="*/ 64 w 237"/>
                <a:gd name="T59" fmla="*/ 131 h 264"/>
                <a:gd name="T60" fmla="*/ 70 w 237"/>
                <a:gd name="T61" fmla="*/ 131 h 264"/>
                <a:gd name="T62" fmla="*/ 82 w 237"/>
                <a:gd name="T63" fmla="*/ 132 h 264"/>
                <a:gd name="T64" fmla="*/ 90 w 237"/>
                <a:gd name="T65" fmla="*/ 129 h 264"/>
                <a:gd name="T66" fmla="*/ 96 w 237"/>
                <a:gd name="T67" fmla="*/ 129 h 264"/>
                <a:gd name="T68" fmla="*/ 107 w 237"/>
                <a:gd name="T69" fmla="*/ 123 h 264"/>
                <a:gd name="T70" fmla="*/ 119 w 237"/>
                <a:gd name="T71" fmla="*/ 117 h 264"/>
                <a:gd name="T72" fmla="*/ 112 w 237"/>
                <a:gd name="T73" fmla="*/ 110 h 264"/>
                <a:gd name="T74" fmla="*/ 109 w 237"/>
                <a:gd name="T75" fmla="*/ 98 h 264"/>
                <a:gd name="T76" fmla="*/ 108 w 237"/>
                <a:gd name="T77" fmla="*/ 88 h 264"/>
                <a:gd name="T78" fmla="*/ 107 w 237"/>
                <a:gd name="T79" fmla="*/ 84 h 264"/>
                <a:gd name="T80" fmla="*/ 109 w 237"/>
                <a:gd name="T81" fmla="*/ 72 h 264"/>
                <a:gd name="T82" fmla="*/ 102 w 237"/>
                <a:gd name="T83" fmla="*/ 62 h 264"/>
                <a:gd name="T84" fmla="*/ 107 w 237"/>
                <a:gd name="T85" fmla="*/ 45 h 264"/>
                <a:gd name="T86" fmla="*/ 99 w 237"/>
                <a:gd name="T87" fmla="*/ 37 h 264"/>
                <a:gd name="T88" fmla="*/ 91 w 237"/>
                <a:gd name="T89" fmla="*/ 29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4" name="AutoShape 264"/>
            <p:cNvSpPr>
              <a:spLocks/>
            </p:cNvSpPr>
            <p:nvPr/>
          </p:nvSpPr>
          <p:spPr bwMode="gray">
            <a:xfrm>
              <a:off x="4446266" y="2332220"/>
              <a:ext cx="6858" cy="17975"/>
            </a:xfrm>
            <a:custGeom>
              <a:avLst/>
              <a:gdLst>
                <a:gd name="T0" fmla="*/ 3 w 7"/>
                <a:gd name="T1" fmla="*/ 8 h 16"/>
                <a:gd name="T2" fmla="*/ 2 w 7"/>
                <a:gd name="T3" fmla="*/ 0 h 16"/>
                <a:gd name="T4" fmla="*/ 0 w 7"/>
                <a:gd name="T5" fmla="*/ 2 h 16"/>
                <a:gd name="T6" fmla="*/ 3 w 7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5" name="AutoShape 265"/>
            <p:cNvSpPr>
              <a:spLocks/>
            </p:cNvSpPr>
            <p:nvPr/>
          </p:nvSpPr>
          <p:spPr bwMode="gray">
            <a:xfrm>
              <a:off x="4206236" y="2053612"/>
              <a:ext cx="134874" cy="155032"/>
            </a:xfrm>
            <a:custGeom>
              <a:avLst/>
              <a:gdLst>
                <a:gd name="T0" fmla="*/ 53 w 118"/>
                <a:gd name="T1" fmla="*/ 9 h 139"/>
                <a:gd name="T2" fmla="*/ 48 w 118"/>
                <a:gd name="T3" fmla="*/ 0 h 139"/>
                <a:gd name="T4" fmla="*/ 43 w 118"/>
                <a:gd name="T5" fmla="*/ 5 h 139"/>
                <a:gd name="T6" fmla="*/ 30 w 118"/>
                <a:gd name="T7" fmla="*/ 5 h 139"/>
                <a:gd name="T8" fmla="*/ 26 w 118"/>
                <a:gd name="T9" fmla="*/ 7 h 139"/>
                <a:gd name="T10" fmla="*/ 23 w 118"/>
                <a:gd name="T11" fmla="*/ 6 h 139"/>
                <a:gd name="T12" fmla="*/ 15 w 118"/>
                <a:gd name="T13" fmla="*/ 6 h 139"/>
                <a:gd name="T14" fmla="*/ 14 w 118"/>
                <a:gd name="T15" fmla="*/ 9 h 139"/>
                <a:gd name="T16" fmla="*/ 13 w 118"/>
                <a:gd name="T17" fmla="*/ 19 h 139"/>
                <a:gd name="T18" fmla="*/ 19 w 118"/>
                <a:gd name="T19" fmla="*/ 25 h 139"/>
                <a:gd name="T20" fmla="*/ 12 w 118"/>
                <a:gd name="T21" fmla="*/ 33 h 139"/>
                <a:gd name="T22" fmla="*/ 5 w 118"/>
                <a:gd name="T23" fmla="*/ 41 h 139"/>
                <a:gd name="T24" fmla="*/ 3 w 118"/>
                <a:gd name="T25" fmla="*/ 55 h 139"/>
                <a:gd name="T26" fmla="*/ 0 w 118"/>
                <a:gd name="T27" fmla="*/ 69 h 139"/>
                <a:gd name="T28" fmla="*/ 3 w 118"/>
                <a:gd name="T29" fmla="*/ 69 h 139"/>
                <a:gd name="T30" fmla="*/ 10 w 118"/>
                <a:gd name="T31" fmla="*/ 65 h 139"/>
                <a:gd name="T32" fmla="*/ 20 w 118"/>
                <a:gd name="T33" fmla="*/ 65 h 139"/>
                <a:gd name="T34" fmla="*/ 29 w 118"/>
                <a:gd name="T35" fmla="*/ 64 h 139"/>
                <a:gd name="T36" fmla="*/ 38 w 118"/>
                <a:gd name="T37" fmla="*/ 64 h 139"/>
                <a:gd name="T38" fmla="*/ 48 w 118"/>
                <a:gd name="T39" fmla="*/ 64 h 139"/>
                <a:gd name="T40" fmla="*/ 47 w 118"/>
                <a:gd name="T41" fmla="*/ 51 h 139"/>
                <a:gd name="T42" fmla="*/ 55 w 118"/>
                <a:gd name="T43" fmla="*/ 38 h 139"/>
                <a:gd name="T44" fmla="*/ 59 w 118"/>
                <a:gd name="T45" fmla="*/ 28 h 139"/>
                <a:gd name="T46" fmla="*/ 56 w 118"/>
                <a:gd name="T47" fmla="*/ 19 h 139"/>
                <a:gd name="T48" fmla="*/ 53 w 118"/>
                <a:gd name="T49" fmla="*/ 9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6" name="AutoShape 266"/>
            <p:cNvSpPr>
              <a:spLocks/>
            </p:cNvSpPr>
            <p:nvPr/>
          </p:nvSpPr>
          <p:spPr bwMode="gray">
            <a:xfrm>
              <a:off x="3769611" y="2024403"/>
              <a:ext cx="480060" cy="521267"/>
            </a:xfrm>
            <a:custGeom>
              <a:avLst/>
              <a:gdLst>
                <a:gd name="T0" fmla="*/ 191 w 419"/>
                <a:gd name="T1" fmla="*/ 83 h 465"/>
                <a:gd name="T2" fmla="*/ 186 w 419"/>
                <a:gd name="T3" fmla="*/ 91 h 465"/>
                <a:gd name="T4" fmla="*/ 183 w 419"/>
                <a:gd name="T5" fmla="*/ 99 h 465"/>
                <a:gd name="T6" fmla="*/ 184 w 419"/>
                <a:gd name="T7" fmla="*/ 99 h 465"/>
                <a:gd name="T8" fmla="*/ 184 w 419"/>
                <a:gd name="T9" fmla="*/ 99 h 465"/>
                <a:gd name="T10" fmla="*/ 184 w 419"/>
                <a:gd name="T11" fmla="*/ 100 h 465"/>
                <a:gd name="T12" fmla="*/ 187 w 419"/>
                <a:gd name="T13" fmla="*/ 110 h 465"/>
                <a:gd name="T14" fmla="*/ 189 w 419"/>
                <a:gd name="T15" fmla="*/ 120 h 465"/>
                <a:gd name="T16" fmla="*/ 189 w 419"/>
                <a:gd name="T17" fmla="*/ 129 h 465"/>
                <a:gd name="T18" fmla="*/ 189 w 419"/>
                <a:gd name="T19" fmla="*/ 138 h 465"/>
                <a:gd name="T20" fmla="*/ 193 w 419"/>
                <a:gd name="T21" fmla="*/ 149 h 465"/>
                <a:gd name="T22" fmla="*/ 198 w 419"/>
                <a:gd name="T23" fmla="*/ 158 h 465"/>
                <a:gd name="T24" fmla="*/ 202 w 419"/>
                <a:gd name="T25" fmla="*/ 167 h 465"/>
                <a:gd name="T26" fmla="*/ 193 w 419"/>
                <a:gd name="T27" fmla="*/ 169 h 465"/>
                <a:gd name="T28" fmla="*/ 183 w 419"/>
                <a:gd name="T29" fmla="*/ 171 h 465"/>
                <a:gd name="T30" fmla="*/ 177 w 419"/>
                <a:gd name="T31" fmla="*/ 180 h 465"/>
                <a:gd name="T32" fmla="*/ 178 w 419"/>
                <a:gd name="T33" fmla="*/ 191 h 465"/>
                <a:gd name="T34" fmla="*/ 178 w 419"/>
                <a:gd name="T35" fmla="*/ 202 h 465"/>
                <a:gd name="T36" fmla="*/ 177 w 419"/>
                <a:gd name="T37" fmla="*/ 212 h 465"/>
                <a:gd name="T38" fmla="*/ 187 w 419"/>
                <a:gd name="T39" fmla="*/ 220 h 465"/>
                <a:gd name="T40" fmla="*/ 191 w 419"/>
                <a:gd name="T41" fmla="*/ 216 h 465"/>
                <a:gd name="T42" fmla="*/ 189 w 419"/>
                <a:gd name="T43" fmla="*/ 232 h 465"/>
                <a:gd name="T44" fmla="*/ 186 w 419"/>
                <a:gd name="T45" fmla="*/ 231 h 465"/>
                <a:gd name="T46" fmla="*/ 181 w 419"/>
                <a:gd name="T47" fmla="*/ 231 h 465"/>
                <a:gd name="T48" fmla="*/ 172 w 419"/>
                <a:gd name="T49" fmla="*/ 219 h 465"/>
                <a:gd name="T50" fmla="*/ 166 w 419"/>
                <a:gd name="T51" fmla="*/ 214 h 465"/>
                <a:gd name="T52" fmla="*/ 161 w 419"/>
                <a:gd name="T53" fmla="*/ 209 h 465"/>
                <a:gd name="T54" fmla="*/ 157 w 419"/>
                <a:gd name="T55" fmla="*/ 214 h 465"/>
                <a:gd name="T56" fmla="*/ 142 w 419"/>
                <a:gd name="T57" fmla="*/ 209 h 465"/>
                <a:gd name="T58" fmla="*/ 141 w 419"/>
                <a:gd name="T59" fmla="*/ 205 h 465"/>
                <a:gd name="T60" fmla="*/ 132 w 419"/>
                <a:gd name="T61" fmla="*/ 206 h 465"/>
                <a:gd name="T62" fmla="*/ 128 w 419"/>
                <a:gd name="T63" fmla="*/ 200 h 465"/>
                <a:gd name="T64" fmla="*/ 119 w 419"/>
                <a:gd name="T65" fmla="*/ 202 h 465"/>
                <a:gd name="T66" fmla="*/ 110 w 419"/>
                <a:gd name="T67" fmla="*/ 204 h 465"/>
                <a:gd name="T68" fmla="*/ 109 w 419"/>
                <a:gd name="T69" fmla="*/ 199 h 465"/>
                <a:gd name="T70" fmla="*/ 106 w 419"/>
                <a:gd name="T71" fmla="*/ 186 h 465"/>
                <a:gd name="T72" fmla="*/ 106 w 419"/>
                <a:gd name="T73" fmla="*/ 172 h 465"/>
                <a:gd name="T74" fmla="*/ 105 w 419"/>
                <a:gd name="T75" fmla="*/ 158 h 465"/>
                <a:gd name="T76" fmla="*/ 91 w 419"/>
                <a:gd name="T77" fmla="*/ 156 h 465"/>
                <a:gd name="T78" fmla="*/ 91 w 419"/>
                <a:gd name="T79" fmla="*/ 153 h 465"/>
                <a:gd name="T80" fmla="*/ 80 w 419"/>
                <a:gd name="T81" fmla="*/ 152 h 465"/>
                <a:gd name="T82" fmla="*/ 78 w 419"/>
                <a:gd name="T83" fmla="*/ 163 h 465"/>
                <a:gd name="T84" fmla="*/ 64 w 419"/>
                <a:gd name="T85" fmla="*/ 166 h 465"/>
                <a:gd name="T86" fmla="*/ 56 w 419"/>
                <a:gd name="T87" fmla="*/ 163 h 465"/>
                <a:gd name="T88" fmla="*/ 52 w 419"/>
                <a:gd name="T89" fmla="*/ 151 h 465"/>
                <a:gd name="T90" fmla="*/ 48 w 419"/>
                <a:gd name="T91" fmla="*/ 140 h 465"/>
                <a:gd name="T92" fmla="*/ 38 w 419"/>
                <a:gd name="T93" fmla="*/ 139 h 465"/>
                <a:gd name="T94" fmla="*/ 29 w 419"/>
                <a:gd name="T95" fmla="*/ 139 h 465"/>
                <a:gd name="T96" fmla="*/ 20 w 419"/>
                <a:gd name="T97" fmla="*/ 138 h 465"/>
                <a:gd name="T98" fmla="*/ 10 w 419"/>
                <a:gd name="T99" fmla="*/ 138 h 465"/>
                <a:gd name="T100" fmla="*/ 2 w 419"/>
                <a:gd name="T101" fmla="*/ 139 h 465"/>
                <a:gd name="T102" fmla="*/ 0 w 419"/>
                <a:gd name="T103" fmla="*/ 137 h 465"/>
                <a:gd name="T104" fmla="*/ 4 w 419"/>
                <a:gd name="T105" fmla="*/ 136 h 465"/>
                <a:gd name="T106" fmla="*/ 4 w 419"/>
                <a:gd name="T107" fmla="*/ 126 h 465"/>
                <a:gd name="T108" fmla="*/ 10 w 419"/>
                <a:gd name="T109" fmla="*/ 123 h 465"/>
                <a:gd name="T110" fmla="*/ 15 w 419"/>
                <a:gd name="T111" fmla="*/ 125 h 465"/>
                <a:gd name="T112" fmla="*/ 18 w 419"/>
                <a:gd name="T113" fmla="*/ 121 h 465"/>
                <a:gd name="T114" fmla="*/ 25 w 419"/>
                <a:gd name="T115" fmla="*/ 120 h 465"/>
                <a:gd name="T116" fmla="*/ 26 w 419"/>
                <a:gd name="T117" fmla="*/ 126 h 465"/>
                <a:gd name="T118" fmla="*/ 34 w 419"/>
                <a:gd name="T119" fmla="*/ 117 h 465"/>
                <a:gd name="T120" fmla="*/ 43 w 419"/>
                <a:gd name="T121" fmla="*/ 110 h 465"/>
                <a:gd name="T122" fmla="*/ 44 w 419"/>
                <a:gd name="T123" fmla="*/ 100 h 465"/>
                <a:gd name="T124" fmla="*/ 46 w 419"/>
                <a:gd name="T125" fmla="*/ 90 h 465"/>
                <a:gd name="T126" fmla="*/ 53 w 419"/>
                <a:gd name="T127" fmla="*/ 80 h 4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19"/>
                <a:gd name="T193" fmla="*/ 0 h 465"/>
                <a:gd name="T194" fmla="*/ 419 w 419"/>
                <a:gd name="T195" fmla="*/ 465 h 4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7" name="AutoShape 267"/>
            <p:cNvSpPr>
              <a:spLocks/>
            </p:cNvSpPr>
            <p:nvPr/>
          </p:nvSpPr>
          <p:spPr bwMode="gray">
            <a:xfrm>
              <a:off x="4009641" y="2397379"/>
              <a:ext cx="294894" cy="276361"/>
            </a:xfrm>
            <a:custGeom>
              <a:avLst/>
              <a:gdLst>
                <a:gd name="T0" fmla="*/ 22 w 258"/>
                <a:gd name="T1" fmla="*/ 60 h 246"/>
                <a:gd name="T2" fmla="*/ 12 w 258"/>
                <a:gd name="T3" fmla="*/ 60 h 246"/>
                <a:gd name="T4" fmla="*/ 1 w 258"/>
                <a:gd name="T5" fmla="*/ 60 h 246"/>
                <a:gd name="T6" fmla="*/ 1 w 258"/>
                <a:gd name="T7" fmla="*/ 70 h 246"/>
                <a:gd name="T8" fmla="*/ 1 w 258"/>
                <a:gd name="T9" fmla="*/ 80 h 246"/>
                <a:gd name="T10" fmla="*/ 1 w 258"/>
                <a:gd name="T11" fmla="*/ 90 h 246"/>
                <a:gd name="T12" fmla="*/ 0 w 258"/>
                <a:gd name="T13" fmla="*/ 99 h 246"/>
                <a:gd name="T14" fmla="*/ 7 w 258"/>
                <a:gd name="T15" fmla="*/ 109 h 246"/>
                <a:gd name="T16" fmla="*/ 15 w 258"/>
                <a:gd name="T17" fmla="*/ 118 h 246"/>
                <a:gd name="T18" fmla="*/ 22 w 258"/>
                <a:gd name="T19" fmla="*/ 116 h 246"/>
                <a:gd name="T20" fmla="*/ 34 w 258"/>
                <a:gd name="T21" fmla="*/ 120 h 246"/>
                <a:gd name="T22" fmla="*/ 50 w 258"/>
                <a:gd name="T23" fmla="*/ 123 h 246"/>
                <a:gd name="T24" fmla="*/ 60 w 258"/>
                <a:gd name="T25" fmla="*/ 114 h 246"/>
                <a:gd name="T26" fmla="*/ 72 w 258"/>
                <a:gd name="T27" fmla="*/ 105 h 246"/>
                <a:gd name="T28" fmla="*/ 75 w 258"/>
                <a:gd name="T29" fmla="*/ 97 h 246"/>
                <a:gd name="T30" fmla="*/ 83 w 258"/>
                <a:gd name="T31" fmla="*/ 95 h 246"/>
                <a:gd name="T32" fmla="*/ 91 w 258"/>
                <a:gd name="T33" fmla="*/ 93 h 246"/>
                <a:gd name="T34" fmla="*/ 90 w 258"/>
                <a:gd name="T35" fmla="*/ 86 h 246"/>
                <a:gd name="T36" fmla="*/ 97 w 258"/>
                <a:gd name="T37" fmla="*/ 83 h 246"/>
                <a:gd name="T38" fmla="*/ 106 w 258"/>
                <a:gd name="T39" fmla="*/ 79 h 246"/>
                <a:gd name="T40" fmla="*/ 114 w 258"/>
                <a:gd name="T41" fmla="*/ 76 h 246"/>
                <a:gd name="T42" fmla="*/ 123 w 258"/>
                <a:gd name="T43" fmla="*/ 73 h 246"/>
                <a:gd name="T44" fmla="*/ 117 w 258"/>
                <a:gd name="T45" fmla="*/ 67 h 246"/>
                <a:gd name="T46" fmla="*/ 123 w 258"/>
                <a:gd name="T47" fmla="*/ 55 h 246"/>
                <a:gd name="T48" fmla="*/ 125 w 258"/>
                <a:gd name="T49" fmla="*/ 52 h 246"/>
                <a:gd name="T50" fmla="*/ 126 w 258"/>
                <a:gd name="T51" fmla="*/ 42 h 246"/>
                <a:gd name="T52" fmla="*/ 126 w 258"/>
                <a:gd name="T53" fmla="*/ 33 h 246"/>
                <a:gd name="T54" fmla="*/ 129 w 258"/>
                <a:gd name="T55" fmla="*/ 28 h 246"/>
                <a:gd name="T56" fmla="*/ 122 w 258"/>
                <a:gd name="T57" fmla="*/ 18 h 246"/>
                <a:gd name="T58" fmla="*/ 121 w 258"/>
                <a:gd name="T59" fmla="*/ 15 h 246"/>
                <a:gd name="T60" fmla="*/ 109 w 258"/>
                <a:gd name="T61" fmla="*/ 9 h 246"/>
                <a:gd name="T62" fmla="*/ 98 w 258"/>
                <a:gd name="T63" fmla="*/ 3 h 246"/>
                <a:gd name="T64" fmla="*/ 97 w 258"/>
                <a:gd name="T65" fmla="*/ 0 h 246"/>
                <a:gd name="T66" fmla="*/ 88 w 258"/>
                <a:gd name="T67" fmla="*/ 3 h 246"/>
                <a:gd name="T68" fmla="*/ 78 w 258"/>
                <a:gd name="T69" fmla="*/ 5 h 246"/>
                <a:gd name="T70" fmla="*/ 72 w 258"/>
                <a:gd name="T71" fmla="*/ 14 h 246"/>
                <a:gd name="T72" fmla="*/ 73 w 258"/>
                <a:gd name="T73" fmla="*/ 25 h 246"/>
                <a:gd name="T74" fmla="*/ 73 w 258"/>
                <a:gd name="T75" fmla="*/ 36 h 246"/>
                <a:gd name="T76" fmla="*/ 72 w 258"/>
                <a:gd name="T77" fmla="*/ 46 h 246"/>
                <a:gd name="T78" fmla="*/ 82 w 258"/>
                <a:gd name="T79" fmla="*/ 54 h 246"/>
                <a:gd name="T80" fmla="*/ 86 w 258"/>
                <a:gd name="T81" fmla="*/ 49 h 246"/>
                <a:gd name="T82" fmla="*/ 84 w 258"/>
                <a:gd name="T83" fmla="*/ 66 h 246"/>
                <a:gd name="T84" fmla="*/ 81 w 258"/>
                <a:gd name="T85" fmla="*/ 64 h 246"/>
                <a:gd name="T86" fmla="*/ 76 w 258"/>
                <a:gd name="T87" fmla="*/ 64 h 246"/>
                <a:gd name="T88" fmla="*/ 67 w 258"/>
                <a:gd name="T89" fmla="*/ 52 h 246"/>
                <a:gd name="T90" fmla="*/ 61 w 258"/>
                <a:gd name="T91" fmla="*/ 48 h 246"/>
                <a:gd name="T92" fmla="*/ 56 w 258"/>
                <a:gd name="T93" fmla="*/ 43 h 246"/>
                <a:gd name="T94" fmla="*/ 52 w 258"/>
                <a:gd name="T95" fmla="*/ 48 h 246"/>
                <a:gd name="T96" fmla="*/ 37 w 258"/>
                <a:gd name="T97" fmla="*/ 42 h 246"/>
                <a:gd name="T98" fmla="*/ 36 w 258"/>
                <a:gd name="T99" fmla="*/ 39 h 246"/>
                <a:gd name="T100" fmla="*/ 27 w 258"/>
                <a:gd name="T101" fmla="*/ 40 h 246"/>
                <a:gd name="T102" fmla="*/ 23 w 258"/>
                <a:gd name="T103" fmla="*/ 34 h 246"/>
                <a:gd name="T104" fmla="*/ 23 w 258"/>
                <a:gd name="T105" fmla="*/ 46 h 246"/>
                <a:gd name="T106" fmla="*/ 22 w 258"/>
                <a:gd name="T107" fmla="*/ 6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8" name="AutoShape 268"/>
            <p:cNvSpPr>
              <a:spLocks/>
            </p:cNvSpPr>
            <p:nvPr/>
          </p:nvSpPr>
          <p:spPr bwMode="gray">
            <a:xfrm>
              <a:off x="4089651" y="2606335"/>
              <a:ext cx="189738" cy="188735"/>
            </a:xfrm>
            <a:custGeom>
              <a:avLst/>
              <a:gdLst>
                <a:gd name="T0" fmla="*/ 41 w 167"/>
                <a:gd name="T1" fmla="*/ 80 h 169"/>
                <a:gd name="T2" fmla="*/ 38 w 167"/>
                <a:gd name="T3" fmla="*/ 78 h 169"/>
                <a:gd name="T4" fmla="*/ 29 w 167"/>
                <a:gd name="T5" fmla="*/ 73 h 169"/>
                <a:gd name="T6" fmla="*/ 25 w 167"/>
                <a:gd name="T7" fmla="*/ 63 h 169"/>
                <a:gd name="T8" fmla="*/ 23 w 167"/>
                <a:gd name="T9" fmla="*/ 60 h 169"/>
                <a:gd name="T10" fmla="*/ 20 w 167"/>
                <a:gd name="T11" fmla="*/ 57 h 169"/>
                <a:gd name="T12" fmla="*/ 12 w 167"/>
                <a:gd name="T13" fmla="*/ 51 h 169"/>
                <a:gd name="T14" fmla="*/ 6 w 167"/>
                <a:gd name="T15" fmla="*/ 39 h 169"/>
                <a:gd name="T16" fmla="*/ 0 w 167"/>
                <a:gd name="T17" fmla="*/ 27 h 169"/>
                <a:gd name="T18" fmla="*/ 15 w 167"/>
                <a:gd name="T19" fmla="*/ 30 h 169"/>
                <a:gd name="T20" fmla="*/ 26 w 167"/>
                <a:gd name="T21" fmla="*/ 21 h 169"/>
                <a:gd name="T22" fmla="*/ 37 w 167"/>
                <a:gd name="T23" fmla="*/ 12 h 169"/>
                <a:gd name="T24" fmla="*/ 41 w 167"/>
                <a:gd name="T25" fmla="*/ 4 h 169"/>
                <a:gd name="T26" fmla="*/ 48 w 167"/>
                <a:gd name="T27" fmla="*/ 2 h 169"/>
                <a:gd name="T28" fmla="*/ 57 w 167"/>
                <a:gd name="T29" fmla="*/ 0 h 169"/>
                <a:gd name="T30" fmla="*/ 56 w 167"/>
                <a:gd name="T31" fmla="*/ 4 h 169"/>
                <a:gd name="T32" fmla="*/ 62 w 167"/>
                <a:gd name="T33" fmla="*/ 4 h 169"/>
                <a:gd name="T34" fmla="*/ 72 w 167"/>
                <a:gd name="T35" fmla="*/ 9 h 169"/>
                <a:gd name="T36" fmla="*/ 83 w 167"/>
                <a:gd name="T37" fmla="*/ 13 h 169"/>
                <a:gd name="T38" fmla="*/ 83 w 167"/>
                <a:gd name="T39" fmla="*/ 28 h 169"/>
                <a:gd name="T40" fmla="*/ 81 w 167"/>
                <a:gd name="T41" fmla="*/ 39 h 169"/>
                <a:gd name="T42" fmla="*/ 82 w 167"/>
                <a:gd name="T43" fmla="*/ 50 h 169"/>
                <a:gd name="T44" fmla="*/ 78 w 167"/>
                <a:gd name="T45" fmla="*/ 61 h 169"/>
                <a:gd name="T46" fmla="*/ 76 w 167"/>
                <a:gd name="T47" fmla="*/ 71 h 169"/>
                <a:gd name="T48" fmla="*/ 69 w 167"/>
                <a:gd name="T49" fmla="*/ 78 h 169"/>
                <a:gd name="T50" fmla="*/ 62 w 167"/>
                <a:gd name="T51" fmla="*/ 84 h 169"/>
                <a:gd name="T52" fmla="*/ 52 w 167"/>
                <a:gd name="T53" fmla="*/ 82 h 169"/>
                <a:gd name="T54" fmla="*/ 42 w 167"/>
                <a:gd name="T55" fmla="*/ 81 h 169"/>
                <a:gd name="T56" fmla="*/ 41 w 167"/>
                <a:gd name="T57" fmla="*/ 8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9" name="AutoShape 269"/>
            <p:cNvSpPr>
              <a:spLocks/>
            </p:cNvSpPr>
            <p:nvPr/>
          </p:nvSpPr>
          <p:spPr bwMode="gray">
            <a:xfrm>
              <a:off x="2075686" y="3010766"/>
              <a:ext cx="121158" cy="132564"/>
            </a:xfrm>
            <a:custGeom>
              <a:avLst/>
              <a:gdLst>
                <a:gd name="T0" fmla="*/ 52 w 106"/>
                <a:gd name="T1" fmla="*/ 30 h 118"/>
                <a:gd name="T2" fmla="*/ 41 w 106"/>
                <a:gd name="T3" fmla="*/ 22 h 118"/>
                <a:gd name="T4" fmla="*/ 29 w 106"/>
                <a:gd name="T5" fmla="*/ 14 h 118"/>
                <a:gd name="T6" fmla="*/ 23 w 106"/>
                <a:gd name="T7" fmla="*/ 10 h 118"/>
                <a:gd name="T8" fmla="*/ 20 w 106"/>
                <a:gd name="T9" fmla="*/ 10 h 118"/>
                <a:gd name="T10" fmla="*/ 7 w 106"/>
                <a:gd name="T11" fmla="*/ 0 h 118"/>
                <a:gd name="T12" fmla="*/ 2 w 106"/>
                <a:gd name="T13" fmla="*/ 1 h 118"/>
                <a:gd name="T14" fmla="*/ 2 w 106"/>
                <a:gd name="T15" fmla="*/ 2 h 118"/>
                <a:gd name="T16" fmla="*/ 1 w 106"/>
                <a:gd name="T17" fmla="*/ 15 h 118"/>
                <a:gd name="T18" fmla="*/ 0 w 106"/>
                <a:gd name="T19" fmla="*/ 29 h 118"/>
                <a:gd name="T20" fmla="*/ 1 w 106"/>
                <a:gd name="T21" fmla="*/ 30 h 118"/>
                <a:gd name="T22" fmla="*/ 0 w 106"/>
                <a:gd name="T23" fmla="*/ 41 h 118"/>
                <a:gd name="T24" fmla="*/ 6 w 106"/>
                <a:gd name="T25" fmla="*/ 51 h 118"/>
                <a:gd name="T26" fmla="*/ 19 w 106"/>
                <a:gd name="T27" fmla="*/ 56 h 118"/>
                <a:gd name="T28" fmla="*/ 36 w 106"/>
                <a:gd name="T29" fmla="*/ 59 h 118"/>
                <a:gd name="T30" fmla="*/ 46 w 106"/>
                <a:gd name="T31" fmla="*/ 55 h 118"/>
                <a:gd name="T32" fmla="*/ 53 w 106"/>
                <a:gd name="T33" fmla="*/ 45 h 118"/>
                <a:gd name="T34" fmla="*/ 51 w 106"/>
                <a:gd name="T35" fmla="*/ 37 h 118"/>
                <a:gd name="T36" fmla="*/ 52 w 106"/>
                <a:gd name="T37" fmla="*/ 3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0" name="AutoShape 270"/>
            <p:cNvSpPr>
              <a:spLocks/>
            </p:cNvSpPr>
            <p:nvPr/>
          </p:nvSpPr>
          <p:spPr bwMode="gray">
            <a:xfrm>
              <a:off x="1776221" y="2779341"/>
              <a:ext cx="384048" cy="842565"/>
            </a:xfrm>
            <a:custGeom>
              <a:avLst/>
              <a:gdLst>
                <a:gd name="T0" fmla="*/ 108 w 336"/>
                <a:gd name="T1" fmla="*/ 238 h 751"/>
                <a:gd name="T2" fmla="*/ 93 w 336"/>
                <a:gd name="T3" fmla="*/ 238 h 751"/>
                <a:gd name="T4" fmla="*/ 83 w 336"/>
                <a:gd name="T5" fmla="*/ 236 h 751"/>
                <a:gd name="T6" fmla="*/ 91 w 336"/>
                <a:gd name="T7" fmla="*/ 252 h 751"/>
                <a:gd name="T8" fmla="*/ 94 w 336"/>
                <a:gd name="T9" fmla="*/ 254 h 751"/>
                <a:gd name="T10" fmla="*/ 98 w 336"/>
                <a:gd name="T11" fmla="*/ 253 h 751"/>
                <a:gd name="T12" fmla="*/ 101 w 336"/>
                <a:gd name="T13" fmla="*/ 251 h 751"/>
                <a:gd name="T14" fmla="*/ 104 w 336"/>
                <a:gd name="T15" fmla="*/ 260 h 751"/>
                <a:gd name="T16" fmla="*/ 98 w 336"/>
                <a:gd name="T17" fmla="*/ 258 h 751"/>
                <a:gd name="T18" fmla="*/ 91 w 336"/>
                <a:gd name="T19" fmla="*/ 258 h 751"/>
                <a:gd name="T20" fmla="*/ 99 w 336"/>
                <a:gd name="T21" fmla="*/ 262 h 751"/>
                <a:gd name="T22" fmla="*/ 91 w 336"/>
                <a:gd name="T23" fmla="*/ 272 h 751"/>
                <a:gd name="T24" fmla="*/ 92 w 336"/>
                <a:gd name="T25" fmla="*/ 282 h 751"/>
                <a:gd name="T26" fmla="*/ 91 w 336"/>
                <a:gd name="T27" fmla="*/ 287 h 751"/>
                <a:gd name="T28" fmla="*/ 80 w 336"/>
                <a:gd name="T29" fmla="*/ 293 h 751"/>
                <a:gd name="T30" fmla="*/ 80 w 336"/>
                <a:gd name="T31" fmla="*/ 304 h 751"/>
                <a:gd name="T32" fmla="*/ 96 w 336"/>
                <a:gd name="T33" fmla="*/ 312 h 751"/>
                <a:gd name="T34" fmla="*/ 102 w 336"/>
                <a:gd name="T35" fmla="*/ 315 h 751"/>
                <a:gd name="T36" fmla="*/ 98 w 336"/>
                <a:gd name="T37" fmla="*/ 321 h 751"/>
                <a:gd name="T38" fmla="*/ 102 w 336"/>
                <a:gd name="T39" fmla="*/ 323 h 751"/>
                <a:gd name="T40" fmla="*/ 96 w 336"/>
                <a:gd name="T41" fmla="*/ 330 h 751"/>
                <a:gd name="T42" fmla="*/ 91 w 336"/>
                <a:gd name="T43" fmla="*/ 338 h 751"/>
                <a:gd name="T44" fmla="*/ 90 w 336"/>
                <a:gd name="T45" fmla="*/ 348 h 751"/>
                <a:gd name="T46" fmla="*/ 85 w 336"/>
                <a:gd name="T47" fmla="*/ 346 h 751"/>
                <a:gd name="T48" fmla="*/ 83 w 336"/>
                <a:gd name="T49" fmla="*/ 347 h 751"/>
                <a:gd name="T50" fmla="*/ 88 w 336"/>
                <a:gd name="T51" fmla="*/ 350 h 751"/>
                <a:gd name="T52" fmla="*/ 83 w 336"/>
                <a:gd name="T53" fmla="*/ 356 h 751"/>
                <a:gd name="T54" fmla="*/ 83 w 336"/>
                <a:gd name="T55" fmla="*/ 359 h 751"/>
                <a:gd name="T56" fmla="*/ 88 w 336"/>
                <a:gd name="T57" fmla="*/ 366 h 751"/>
                <a:gd name="T58" fmla="*/ 85 w 336"/>
                <a:gd name="T59" fmla="*/ 366 h 751"/>
                <a:gd name="T60" fmla="*/ 92 w 336"/>
                <a:gd name="T61" fmla="*/ 369 h 751"/>
                <a:gd name="T62" fmla="*/ 98 w 336"/>
                <a:gd name="T63" fmla="*/ 375 h 751"/>
                <a:gd name="T64" fmla="*/ 82 w 336"/>
                <a:gd name="T65" fmla="*/ 371 h 751"/>
                <a:gd name="T66" fmla="*/ 63 w 336"/>
                <a:gd name="T67" fmla="*/ 369 h 751"/>
                <a:gd name="T68" fmla="*/ 57 w 336"/>
                <a:gd name="T69" fmla="*/ 364 h 751"/>
                <a:gd name="T70" fmla="*/ 51 w 336"/>
                <a:gd name="T71" fmla="*/ 354 h 751"/>
                <a:gd name="T72" fmla="*/ 45 w 336"/>
                <a:gd name="T73" fmla="*/ 355 h 751"/>
                <a:gd name="T74" fmla="*/ 36 w 336"/>
                <a:gd name="T75" fmla="*/ 339 h 751"/>
                <a:gd name="T76" fmla="*/ 42 w 336"/>
                <a:gd name="T77" fmla="*/ 332 h 751"/>
                <a:gd name="T78" fmla="*/ 40 w 336"/>
                <a:gd name="T79" fmla="*/ 315 h 751"/>
                <a:gd name="T80" fmla="*/ 38 w 336"/>
                <a:gd name="T81" fmla="*/ 302 h 751"/>
                <a:gd name="T82" fmla="*/ 37 w 336"/>
                <a:gd name="T83" fmla="*/ 292 h 751"/>
                <a:gd name="T84" fmla="*/ 35 w 336"/>
                <a:gd name="T85" fmla="*/ 287 h 751"/>
                <a:gd name="T86" fmla="*/ 30 w 336"/>
                <a:gd name="T87" fmla="*/ 284 h 751"/>
                <a:gd name="T88" fmla="*/ 37 w 336"/>
                <a:gd name="T89" fmla="*/ 282 h 751"/>
                <a:gd name="T90" fmla="*/ 29 w 336"/>
                <a:gd name="T91" fmla="*/ 277 h 751"/>
                <a:gd name="T92" fmla="*/ 24 w 336"/>
                <a:gd name="T93" fmla="*/ 264 h 751"/>
                <a:gd name="T94" fmla="*/ 19 w 336"/>
                <a:gd name="T95" fmla="*/ 257 h 751"/>
                <a:gd name="T96" fmla="*/ 19 w 336"/>
                <a:gd name="T97" fmla="*/ 247 h 751"/>
                <a:gd name="T98" fmla="*/ 15 w 336"/>
                <a:gd name="T99" fmla="*/ 231 h 751"/>
                <a:gd name="T100" fmla="*/ 13 w 336"/>
                <a:gd name="T101" fmla="*/ 218 h 751"/>
                <a:gd name="T102" fmla="*/ 16 w 336"/>
                <a:gd name="T103" fmla="*/ 210 h 751"/>
                <a:gd name="T104" fmla="*/ 14 w 336"/>
                <a:gd name="T105" fmla="*/ 203 h 751"/>
                <a:gd name="T106" fmla="*/ 11 w 336"/>
                <a:gd name="T107" fmla="*/ 192 h 751"/>
                <a:gd name="T108" fmla="*/ 8 w 336"/>
                <a:gd name="T109" fmla="*/ 182 h 751"/>
                <a:gd name="T110" fmla="*/ 13 w 336"/>
                <a:gd name="T111" fmla="*/ 174 h 751"/>
                <a:gd name="T112" fmla="*/ 11 w 336"/>
                <a:gd name="T113" fmla="*/ 165 h 751"/>
                <a:gd name="T114" fmla="*/ 12 w 336"/>
                <a:gd name="T115" fmla="*/ 150 h 751"/>
                <a:gd name="T116" fmla="*/ 10 w 336"/>
                <a:gd name="T117" fmla="*/ 143 h 751"/>
                <a:gd name="T118" fmla="*/ 5 w 336"/>
                <a:gd name="T119" fmla="*/ 132 h 751"/>
                <a:gd name="T120" fmla="*/ 0 w 336"/>
                <a:gd name="T121" fmla="*/ 122 h 751"/>
                <a:gd name="T122" fmla="*/ 1 w 336"/>
                <a:gd name="T123" fmla="*/ 114 h 751"/>
                <a:gd name="T124" fmla="*/ 1 w 336"/>
                <a:gd name="T125" fmla="*/ 107 h 751"/>
                <a:gd name="T126" fmla="*/ 1 w 336"/>
                <a:gd name="T127" fmla="*/ 98 h 75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36"/>
                <a:gd name="T193" fmla="*/ 0 h 751"/>
                <a:gd name="T194" fmla="*/ 336 w 336"/>
                <a:gd name="T195" fmla="*/ 751 h 75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1" name="AutoShape 271"/>
            <p:cNvSpPr>
              <a:spLocks/>
            </p:cNvSpPr>
            <p:nvPr/>
          </p:nvSpPr>
          <p:spPr bwMode="gray">
            <a:xfrm>
              <a:off x="2002534" y="3630894"/>
              <a:ext cx="93726" cy="58418"/>
            </a:xfrm>
            <a:custGeom>
              <a:avLst/>
              <a:gdLst>
                <a:gd name="T0" fmla="*/ 3 w 83"/>
                <a:gd name="T1" fmla="*/ 5 h 52"/>
                <a:gd name="T2" fmla="*/ 0 w 83"/>
                <a:gd name="T3" fmla="*/ 0 h 52"/>
                <a:gd name="T4" fmla="*/ 5 w 83"/>
                <a:gd name="T5" fmla="*/ 13 h 52"/>
                <a:gd name="T6" fmla="*/ 11 w 83"/>
                <a:gd name="T7" fmla="*/ 26 h 52"/>
                <a:gd name="T8" fmla="*/ 26 w 83"/>
                <a:gd name="T9" fmla="*/ 26 h 52"/>
                <a:gd name="T10" fmla="*/ 41 w 83"/>
                <a:gd name="T11" fmla="*/ 26 h 52"/>
                <a:gd name="T12" fmla="*/ 40 w 83"/>
                <a:gd name="T13" fmla="*/ 23 h 52"/>
                <a:gd name="T14" fmla="*/ 18 w 83"/>
                <a:gd name="T15" fmla="*/ 16 h 52"/>
                <a:gd name="T16" fmla="*/ 3 w 83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2" name="AutoShape 272"/>
            <p:cNvSpPr>
              <a:spLocks/>
            </p:cNvSpPr>
            <p:nvPr/>
          </p:nvSpPr>
          <p:spPr bwMode="gray">
            <a:xfrm>
              <a:off x="1725929" y="2658012"/>
              <a:ext cx="276606" cy="1004338"/>
            </a:xfrm>
            <a:custGeom>
              <a:avLst/>
              <a:gdLst>
                <a:gd name="T0" fmla="*/ 8 w 241"/>
                <a:gd name="T1" fmla="*/ 159 h 894"/>
                <a:gd name="T2" fmla="*/ 11 w 241"/>
                <a:gd name="T3" fmla="*/ 168 h 894"/>
                <a:gd name="T4" fmla="*/ 12 w 241"/>
                <a:gd name="T5" fmla="*/ 177 h 894"/>
                <a:gd name="T6" fmla="*/ 14 w 241"/>
                <a:gd name="T7" fmla="*/ 187 h 894"/>
                <a:gd name="T8" fmla="*/ 15 w 241"/>
                <a:gd name="T9" fmla="*/ 197 h 894"/>
                <a:gd name="T10" fmla="*/ 14 w 241"/>
                <a:gd name="T11" fmla="*/ 207 h 894"/>
                <a:gd name="T12" fmla="*/ 12 w 241"/>
                <a:gd name="T13" fmla="*/ 219 h 894"/>
                <a:gd name="T14" fmla="*/ 12 w 241"/>
                <a:gd name="T15" fmla="*/ 229 h 894"/>
                <a:gd name="T16" fmla="*/ 11 w 241"/>
                <a:gd name="T17" fmla="*/ 240 h 894"/>
                <a:gd name="T18" fmla="*/ 8 w 241"/>
                <a:gd name="T19" fmla="*/ 244 h 894"/>
                <a:gd name="T20" fmla="*/ 12 w 241"/>
                <a:gd name="T21" fmla="*/ 255 h 894"/>
                <a:gd name="T22" fmla="*/ 15 w 241"/>
                <a:gd name="T23" fmla="*/ 266 h 894"/>
                <a:gd name="T24" fmla="*/ 18 w 241"/>
                <a:gd name="T25" fmla="*/ 278 h 894"/>
                <a:gd name="T26" fmla="*/ 17 w 241"/>
                <a:gd name="T27" fmla="*/ 288 h 894"/>
                <a:gd name="T28" fmla="*/ 23 w 241"/>
                <a:gd name="T29" fmla="*/ 299 h 894"/>
                <a:gd name="T30" fmla="*/ 24 w 241"/>
                <a:gd name="T31" fmla="*/ 301 h 894"/>
                <a:gd name="T32" fmla="*/ 29 w 241"/>
                <a:gd name="T33" fmla="*/ 299 h 894"/>
                <a:gd name="T34" fmla="*/ 32 w 241"/>
                <a:gd name="T35" fmla="*/ 299 h 894"/>
                <a:gd name="T36" fmla="*/ 35 w 241"/>
                <a:gd name="T37" fmla="*/ 297 h 894"/>
                <a:gd name="T38" fmla="*/ 34 w 241"/>
                <a:gd name="T39" fmla="*/ 304 h 894"/>
                <a:gd name="T40" fmla="*/ 38 w 241"/>
                <a:gd name="T41" fmla="*/ 308 h 894"/>
                <a:gd name="T42" fmla="*/ 36 w 241"/>
                <a:gd name="T43" fmla="*/ 306 h 894"/>
                <a:gd name="T44" fmla="*/ 36 w 241"/>
                <a:gd name="T45" fmla="*/ 310 h 894"/>
                <a:gd name="T46" fmla="*/ 38 w 241"/>
                <a:gd name="T47" fmla="*/ 317 h 894"/>
                <a:gd name="T48" fmla="*/ 38 w 241"/>
                <a:gd name="T49" fmla="*/ 325 h 894"/>
                <a:gd name="T50" fmla="*/ 38 w 241"/>
                <a:gd name="T51" fmla="*/ 330 h 894"/>
                <a:gd name="T52" fmla="*/ 44 w 241"/>
                <a:gd name="T53" fmla="*/ 335 h 894"/>
                <a:gd name="T54" fmla="*/ 41 w 241"/>
                <a:gd name="T55" fmla="*/ 342 h 894"/>
                <a:gd name="T56" fmla="*/ 44 w 241"/>
                <a:gd name="T57" fmla="*/ 345 h 894"/>
                <a:gd name="T58" fmla="*/ 42 w 241"/>
                <a:gd name="T59" fmla="*/ 345 h 894"/>
                <a:gd name="T60" fmla="*/ 42 w 241"/>
                <a:gd name="T61" fmla="*/ 349 h 894"/>
                <a:gd name="T62" fmla="*/ 42 w 241"/>
                <a:gd name="T63" fmla="*/ 349 h 894"/>
                <a:gd name="T64" fmla="*/ 43 w 241"/>
                <a:gd name="T65" fmla="*/ 356 h 894"/>
                <a:gd name="T66" fmla="*/ 44 w 241"/>
                <a:gd name="T67" fmla="*/ 354 h 894"/>
                <a:gd name="T68" fmla="*/ 41 w 241"/>
                <a:gd name="T69" fmla="*/ 360 h 894"/>
                <a:gd name="T70" fmla="*/ 40 w 241"/>
                <a:gd name="T71" fmla="*/ 356 h 894"/>
                <a:gd name="T72" fmla="*/ 36 w 241"/>
                <a:gd name="T73" fmla="*/ 356 h 894"/>
                <a:gd name="T74" fmla="*/ 36 w 241"/>
                <a:gd name="T75" fmla="*/ 351 h 894"/>
                <a:gd name="T76" fmla="*/ 34 w 241"/>
                <a:gd name="T77" fmla="*/ 352 h 894"/>
                <a:gd name="T78" fmla="*/ 31 w 241"/>
                <a:gd name="T79" fmla="*/ 353 h 894"/>
                <a:gd name="T80" fmla="*/ 26 w 241"/>
                <a:gd name="T81" fmla="*/ 363 h 894"/>
                <a:gd name="T82" fmla="*/ 27 w 241"/>
                <a:gd name="T83" fmla="*/ 362 h 894"/>
                <a:gd name="T84" fmla="*/ 31 w 241"/>
                <a:gd name="T85" fmla="*/ 360 h 894"/>
                <a:gd name="T86" fmla="*/ 37 w 241"/>
                <a:gd name="T87" fmla="*/ 362 h 894"/>
                <a:gd name="T88" fmla="*/ 44 w 241"/>
                <a:gd name="T89" fmla="*/ 368 h 894"/>
                <a:gd name="T90" fmla="*/ 41 w 241"/>
                <a:gd name="T91" fmla="*/ 371 h 894"/>
                <a:gd name="T92" fmla="*/ 44 w 241"/>
                <a:gd name="T93" fmla="*/ 372 h 894"/>
                <a:gd name="T94" fmla="*/ 39 w 241"/>
                <a:gd name="T95" fmla="*/ 374 h 894"/>
                <a:gd name="T96" fmla="*/ 48 w 241"/>
                <a:gd name="T97" fmla="*/ 374 h 894"/>
                <a:gd name="T98" fmla="*/ 49 w 241"/>
                <a:gd name="T99" fmla="*/ 372 h 894"/>
                <a:gd name="T100" fmla="*/ 53 w 241"/>
                <a:gd name="T101" fmla="*/ 377 h 894"/>
                <a:gd name="T102" fmla="*/ 53 w 241"/>
                <a:gd name="T103" fmla="*/ 380 h 894"/>
                <a:gd name="T104" fmla="*/ 45 w 241"/>
                <a:gd name="T105" fmla="*/ 378 h 894"/>
                <a:gd name="T106" fmla="*/ 42 w 241"/>
                <a:gd name="T107" fmla="*/ 378 h 894"/>
                <a:gd name="T108" fmla="*/ 47 w 241"/>
                <a:gd name="T109" fmla="*/ 386 h 894"/>
                <a:gd name="T110" fmla="*/ 52 w 241"/>
                <a:gd name="T111" fmla="*/ 394 h 894"/>
                <a:gd name="T112" fmla="*/ 53 w 241"/>
                <a:gd name="T113" fmla="*/ 398 h 894"/>
                <a:gd name="T114" fmla="*/ 54 w 241"/>
                <a:gd name="T115" fmla="*/ 402 h 894"/>
                <a:gd name="T116" fmla="*/ 53 w 241"/>
                <a:gd name="T117" fmla="*/ 404 h 894"/>
                <a:gd name="T118" fmla="*/ 58 w 241"/>
                <a:gd name="T119" fmla="*/ 407 h 894"/>
                <a:gd name="T120" fmla="*/ 62 w 241"/>
                <a:gd name="T121" fmla="*/ 412 h 894"/>
                <a:gd name="T122" fmla="*/ 61 w 241"/>
                <a:gd name="T123" fmla="*/ 414 h 894"/>
                <a:gd name="T124" fmla="*/ 66 w 241"/>
                <a:gd name="T125" fmla="*/ 417 h 894"/>
                <a:gd name="T126" fmla="*/ 68 w 241"/>
                <a:gd name="T127" fmla="*/ 420 h 8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41"/>
                <a:gd name="T193" fmla="*/ 0 h 894"/>
                <a:gd name="T194" fmla="*/ 241 w 241"/>
                <a:gd name="T195" fmla="*/ 894 h 8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3" name="AutoShape 273"/>
            <p:cNvSpPr>
              <a:spLocks/>
            </p:cNvSpPr>
            <p:nvPr/>
          </p:nvSpPr>
          <p:spPr bwMode="gray">
            <a:xfrm>
              <a:off x="1954528" y="3626400"/>
              <a:ext cx="73152" cy="62912"/>
            </a:xfrm>
            <a:custGeom>
              <a:avLst/>
              <a:gdLst>
                <a:gd name="T0" fmla="*/ 21 w 64"/>
                <a:gd name="T1" fmla="*/ 2 h 56"/>
                <a:gd name="T2" fmla="*/ 26 w 64"/>
                <a:gd name="T3" fmla="*/ 15 h 56"/>
                <a:gd name="T4" fmla="*/ 32 w 64"/>
                <a:gd name="T5" fmla="*/ 28 h 56"/>
                <a:gd name="T6" fmla="*/ 28 w 64"/>
                <a:gd name="T7" fmla="*/ 27 h 56"/>
                <a:gd name="T8" fmla="*/ 24 w 64"/>
                <a:gd name="T9" fmla="*/ 28 h 56"/>
                <a:gd name="T10" fmla="*/ 13 w 64"/>
                <a:gd name="T11" fmla="*/ 27 h 56"/>
                <a:gd name="T12" fmla="*/ 9 w 64"/>
                <a:gd name="T13" fmla="*/ 26 h 56"/>
                <a:gd name="T14" fmla="*/ 0 w 64"/>
                <a:gd name="T15" fmla="*/ 25 h 56"/>
                <a:gd name="T16" fmla="*/ 2 w 64"/>
                <a:gd name="T17" fmla="*/ 24 h 56"/>
                <a:gd name="T18" fmla="*/ 8 w 64"/>
                <a:gd name="T19" fmla="*/ 22 h 56"/>
                <a:gd name="T20" fmla="*/ 11 w 64"/>
                <a:gd name="T21" fmla="*/ 24 h 56"/>
                <a:gd name="T22" fmla="*/ 14 w 64"/>
                <a:gd name="T23" fmla="*/ 24 h 56"/>
                <a:gd name="T24" fmla="*/ 8 w 64"/>
                <a:gd name="T25" fmla="*/ 21 h 56"/>
                <a:gd name="T26" fmla="*/ 15 w 64"/>
                <a:gd name="T27" fmla="*/ 22 h 56"/>
                <a:gd name="T28" fmla="*/ 19 w 64"/>
                <a:gd name="T29" fmla="*/ 23 h 56"/>
                <a:gd name="T30" fmla="*/ 24 w 64"/>
                <a:gd name="T31" fmla="*/ 24 h 56"/>
                <a:gd name="T32" fmla="*/ 25 w 64"/>
                <a:gd name="T33" fmla="*/ 24 h 56"/>
                <a:gd name="T34" fmla="*/ 13 w 64"/>
                <a:gd name="T35" fmla="*/ 17 h 56"/>
                <a:gd name="T36" fmla="*/ 18 w 64"/>
                <a:gd name="T37" fmla="*/ 12 h 56"/>
                <a:gd name="T38" fmla="*/ 10 w 64"/>
                <a:gd name="T39" fmla="*/ 12 h 56"/>
                <a:gd name="T40" fmla="*/ 7 w 64"/>
                <a:gd name="T41" fmla="*/ 3 h 56"/>
                <a:gd name="T42" fmla="*/ 11 w 64"/>
                <a:gd name="T43" fmla="*/ 0 h 56"/>
                <a:gd name="T44" fmla="*/ 21 w 64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4" name="AutoShape 274"/>
            <p:cNvSpPr>
              <a:spLocks/>
            </p:cNvSpPr>
            <p:nvPr/>
          </p:nvSpPr>
          <p:spPr bwMode="gray">
            <a:xfrm>
              <a:off x="1771649" y="3334311"/>
              <a:ext cx="18288" cy="42690"/>
            </a:xfrm>
            <a:custGeom>
              <a:avLst/>
              <a:gdLst>
                <a:gd name="T0" fmla="*/ 3 w 17"/>
                <a:gd name="T1" fmla="*/ 0 h 37"/>
                <a:gd name="T2" fmla="*/ 0 w 17"/>
                <a:gd name="T3" fmla="*/ 2 h 37"/>
                <a:gd name="T4" fmla="*/ 4 w 17"/>
                <a:gd name="T5" fmla="*/ 19 h 37"/>
                <a:gd name="T6" fmla="*/ 8 w 17"/>
                <a:gd name="T7" fmla="*/ 17 h 37"/>
                <a:gd name="T8" fmla="*/ 8 w 17"/>
                <a:gd name="T9" fmla="*/ 15 h 37"/>
                <a:gd name="T10" fmla="*/ 6 w 17"/>
                <a:gd name="T11" fmla="*/ 6 h 37"/>
                <a:gd name="T12" fmla="*/ 8 w 17"/>
                <a:gd name="T13" fmla="*/ 6 h 37"/>
                <a:gd name="T14" fmla="*/ 3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5" name="AutoShape 275"/>
            <p:cNvSpPr>
              <a:spLocks/>
            </p:cNvSpPr>
            <p:nvPr/>
          </p:nvSpPr>
          <p:spPr bwMode="gray">
            <a:xfrm>
              <a:off x="1817369" y="3527539"/>
              <a:ext cx="20574" cy="33703"/>
            </a:xfrm>
            <a:custGeom>
              <a:avLst/>
              <a:gdLst>
                <a:gd name="T0" fmla="*/ 5 w 20"/>
                <a:gd name="T1" fmla="*/ 0 h 30"/>
                <a:gd name="T2" fmla="*/ 0 w 20"/>
                <a:gd name="T3" fmla="*/ 6 h 30"/>
                <a:gd name="T4" fmla="*/ 5 w 20"/>
                <a:gd name="T5" fmla="*/ 13 h 30"/>
                <a:gd name="T6" fmla="*/ 8 w 20"/>
                <a:gd name="T7" fmla="*/ 15 h 30"/>
                <a:gd name="T8" fmla="*/ 9 w 20"/>
                <a:gd name="T9" fmla="*/ 11 h 30"/>
                <a:gd name="T10" fmla="*/ 5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6" name="AutoShape 292"/>
            <p:cNvSpPr>
              <a:spLocks/>
            </p:cNvSpPr>
            <p:nvPr/>
          </p:nvSpPr>
          <p:spPr bwMode="gray">
            <a:xfrm>
              <a:off x="1435607" y="2130005"/>
              <a:ext cx="144018" cy="179747"/>
            </a:xfrm>
            <a:custGeom>
              <a:avLst/>
              <a:gdLst>
                <a:gd name="T0" fmla="*/ 0 w 125"/>
                <a:gd name="T1" fmla="*/ 32 h 160"/>
                <a:gd name="T2" fmla="*/ 2 w 125"/>
                <a:gd name="T3" fmla="*/ 44 h 160"/>
                <a:gd name="T4" fmla="*/ 0 w 125"/>
                <a:gd name="T5" fmla="*/ 47 h 160"/>
                <a:gd name="T6" fmla="*/ 8 w 125"/>
                <a:gd name="T7" fmla="*/ 50 h 160"/>
                <a:gd name="T8" fmla="*/ 10 w 125"/>
                <a:gd name="T9" fmla="*/ 47 h 160"/>
                <a:gd name="T10" fmla="*/ 12 w 125"/>
                <a:gd name="T11" fmla="*/ 50 h 160"/>
                <a:gd name="T12" fmla="*/ 11 w 125"/>
                <a:gd name="T13" fmla="*/ 57 h 160"/>
                <a:gd name="T14" fmla="*/ 7 w 125"/>
                <a:gd name="T15" fmla="*/ 60 h 160"/>
                <a:gd name="T16" fmla="*/ 8 w 125"/>
                <a:gd name="T17" fmla="*/ 67 h 160"/>
                <a:gd name="T18" fmla="*/ 6 w 125"/>
                <a:gd name="T19" fmla="*/ 73 h 160"/>
                <a:gd name="T20" fmla="*/ 9 w 125"/>
                <a:gd name="T21" fmla="*/ 72 h 160"/>
                <a:gd name="T22" fmla="*/ 21 w 125"/>
                <a:gd name="T23" fmla="*/ 80 h 160"/>
                <a:gd name="T24" fmla="*/ 25 w 125"/>
                <a:gd name="T25" fmla="*/ 76 h 160"/>
                <a:gd name="T26" fmla="*/ 26 w 125"/>
                <a:gd name="T27" fmla="*/ 70 h 160"/>
                <a:gd name="T28" fmla="*/ 28 w 125"/>
                <a:gd name="T29" fmla="*/ 66 h 160"/>
                <a:gd name="T30" fmla="*/ 30 w 125"/>
                <a:gd name="T31" fmla="*/ 58 h 160"/>
                <a:gd name="T32" fmla="*/ 31 w 125"/>
                <a:gd name="T33" fmla="*/ 58 h 160"/>
                <a:gd name="T34" fmla="*/ 31 w 125"/>
                <a:gd name="T35" fmla="*/ 60 h 160"/>
                <a:gd name="T36" fmla="*/ 33 w 125"/>
                <a:gd name="T37" fmla="*/ 60 h 160"/>
                <a:gd name="T38" fmla="*/ 33 w 125"/>
                <a:gd name="T39" fmla="*/ 58 h 160"/>
                <a:gd name="T40" fmla="*/ 35 w 125"/>
                <a:gd name="T41" fmla="*/ 55 h 160"/>
                <a:gd name="T42" fmla="*/ 42 w 125"/>
                <a:gd name="T43" fmla="*/ 52 h 160"/>
                <a:gd name="T44" fmla="*/ 54 w 125"/>
                <a:gd name="T45" fmla="*/ 44 h 160"/>
                <a:gd name="T46" fmla="*/ 60 w 125"/>
                <a:gd name="T47" fmla="*/ 30 h 160"/>
                <a:gd name="T48" fmla="*/ 63 w 125"/>
                <a:gd name="T49" fmla="*/ 30 h 160"/>
                <a:gd name="T50" fmla="*/ 58 w 125"/>
                <a:gd name="T51" fmla="*/ 20 h 160"/>
                <a:gd name="T52" fmla="*/ 61 w 125"/>
                <a:gd name="T53" fmla="*/ 19 h 160"/>
                <a:gd name="T54" fmla="*/ 49 w 125"/>
                <a:gd name="T55" fmla="*/ 13 h 160"/>
                <a:gd name="T56" fmla="*/ 39 w 125"/>
                <a:gd name="T57" fmla="*/ 13 h 160"/>
                <a:gd name="T58" fmla="*/ 32 w 125"/>
                <a:gd name="T59" fmla="*/ 6 h 160"/>
                <a:gd name="T60" fmla="*/ 23 w 125"/>
                <a:gd name="T61" fmla="*/ 0 h 160"/>
                <a:gd name="T62" fmla="*/ 19 w 125"/>
                <a:gd name="T63" fmla="*/ 5 h 160"/>
                <a:gd name="T64" fmla="*/ 9 w 125"/>
                <a:gd name="T65" fmla="*/ 10 h 160"/>
                <a:gd name="T66" fmla="*/ 7 w 125"/>
                <a:gd name="T67" fmla="*/ 20 h 160"/>
                <a:gd name="T68" fmla="*/ 6 w 125"/>
                <a:gd name="T69" fmla="*/ 26 h 160"/>
                <a:gd name="T70" fmla="*/ 0 w 125"/>
                <a:gd name="T71" fmla="*/ 32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98" name="AutoShape 294"/>
            <p:cNvSpPr>
              <a:spLocks/>
            </p:cNvSpPr>
            <p:nvPr/>
          </p:nvSpPr>
          <p:spPr bwMode="gray">
            <a:xfrm>
              <a:off x="1456181" y="2246840"/>
              <a:ext cx="6858" cy="449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2 h 5"/>
                <a:gd name="T4" fmla="*/ 0 w 6"/>
                <a:gd name="T5" fmla="*/ 0 h 5"/>
                <a:gd name="T6" fmla="*/ 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0" name="AutoShape 299"/>
            <p:cNvSpPr>
              <a:spLocks/>
            </p:cNvSpPr>
            <p:nvPr/>
          </p:nvSpPr>
          <p:spPr bwMode="gray">
            <a:xfrm>
              <a:off x="1428749" y="2172695"/>
              <a:ext cx="329184" cy="510033"/>
            </a:xfrm>
            <a:custGeom>
              <a:avLst/>
              <a:gdLst>
                <a:gd name="T0" fmla="*/ 141 w 288"/>
                <a:gd name="T1" fmla="*/ 173 h 455"/>
                <a:gd name="T2" fmla="*/ 139 w 288"/>
                <a:gd name="T3" fmla="*/ 179 h 455"/>
                <a:gd name="T4" fmla="*/ 139 w 288"/>
                <a:gd name="T5" fmla="*/ 189 h 455"/>
                <a:gd name="T6" fmla="*/ 141 w 288"/>
                <a:gd name="T7" fmla="*/ 200 h 455"/>
                <a:gd name="T8" fmla="*/ 144 w 288"/>
                <a:gd name="T9" fmla="*/ 201 h 455"/>
                <a:gd name="T10" fmla="*/ 139 w 288"/>
                <a:gd name="T11" fmla="*/ 212 h 455"/>
                <a:gd name="T12" fmla="*/ 139 w 288"/>
                <a:gd name="T13" fmla="*/ 216 h 455"/>
                <a:gd name="T14" fmla="*/ 136 w 288"/>
                <a:gd name="T15" fmla="*/ 221 h 455"/>
                <a:gd name="T16" fmla="*/ 133 w 288"/>
                <a:gd name="T17" fmla="*/ 227 h 455"/>
                <a:gd name="T18" fmla="*/ 130 w 288"/>
                <a:gd name="T19" fmla="*/ 227 h 455"/>
                <a:gd name="T20" fmla="*/ 123 w 288"/>
                <a:gd name="T21" fmla="*/ 221 h 455"/>
                <a:gd name="T22" fmla="*/ 118 w 288"/>
                <a:gd name="T23" fmla="*/ 215 h 455"/>
                <a:gd name="T24" fmla="*/ 109 w 288"/>
                <a:gd name="T25" fmla="*/ 210 h 455"/>
                <a:gd name="T26" fmla="*/ 99 w 288"/>
                <a:gd name="T27" fmla="*/ 204 h 455"/>
                <a:gd name="T28" fmla="*/ 90 w 288"/>
                <a:gd name="T29" fmla="*/ 199 h 455"/>
                <a:gd name="T30" fmla="*/ 81 w 288"/>
                <a:gd name="T31" fmla="*/ 194 h 455"/>
                <a:gd name="T32" fmla="*/ 72 w 288"/>
                <a:gd name="T33" fmla="*/ 184 h 455"/>
                <a:gd name="T34" fmla="*/ 61 w 288"/>
                <a:gd name="T35" fmla="*/ 175 h 455"/>
                <a:gd name="T36" fmla="*/ 61 w 288"/>
                <a:gd name="T37" fmla="*/ 168 h 455"/>
                <a:gd name="T38" fmla="*/ 54 w 288"/>
                <a:gd name="T39" fmla="*/ 155 h 455"/>
                <a:gd name="T40" fmla="*/ 47 w 288"/>
                <a:gd name="T41" fmla="*/ 141 h 455"/>
                <a:gd name="T42" fmla="*/ 42 w 288"/>
                <a:gd name="T43" fmla="*/ 133 h 455"/>
                <a:gd name="T44" fmla="*/ 37 w 288"/>
                <a:gd name="T45" fmla="*/ 124 h 455"/>
                <a:gd name="T46" fmla="*/ 33 w 288"/>
                <a:gd name="T47" fmla="*/ 115 h 455"/>
                <a:gd name="T48" fmla="*/ 28 w 288"/>
                <a:gd name="T49" fmla="*/ 106 h 455"/>
                <a:gd name="T50" fmla="*/ 23 w 288"/>
                <a:gd name="T51" fmla="*/ 96 h 455"/>
                <a:gd name="T52" fmla="*/ 18 w 288"/>
                <a:gd name="T53" fmla="*/ 87 h 455"/>
                <a:gd name="T54" fmla="*/ 10 w 288"/>
                <a:gd name="T55" fmla="*/ 81 h 455"/>
                <a:gd name="T56" fmla="*/ 3 w 288"/>
                <a:gd name="T57" fmla="*/ 75 h 455"/>
                <a:gd name="T58" fmla="*/ 4 w 288"/>
                <a:gd name="T59" fmla="*/ 72 h 455"/>
                <a:gd name="T60" fmla="*/ 0 w 288"/>
                <a:gd name="T61" fmla="*/ 56 h 455"/>
                <a:gd name="T62" fmla="*/ 5 w 288"/>
                <a:gd name="T63" fmla="*/ 48 h 455"/>
                <a:gd name="T64" fmla="*/ 10 w 288"/>
                <a:gd name="T65" fmla="*/ 41 h 455"/>
                <a:gd name="T66" fmla="*/ 11 w 288"/>
                <a:gd name="T67" fmla="*/ 48 h 455"/>
                <a:gd name="T68" fmla="*/ 9 w 288"/>
                <a:gd name="T69" fmla="*/ 54 h 455"/>
                <a:gd name="T70" fmla="*/ 12 w 288"/>
                <a:gd name="T71" fmla="*/ 53 h 455"/>
                <a:gd name="T72" fmla="*/ 24 w 288"/>
                <a:gd name="T73" fmla="*/ 61 h 455"/>
                <a:gd name="T74" fmla="*/ 28 w 288"/>
                <a:gd name="T75" fmla="*/ 57 h 455"/>
                <a:gd name="T76" fmla="*/ 29 w 288"/>
                <a:gd name="T77" fmla="*/ 51 h 455"/>
                <a:gd name="T78" fmla="*/ 31 w 288"/>
                <a:gd name="T79" fmla="*/ 47 h 455"/>
                <a:gd name="T80" fmla="*/ 34 w 288"/>
                <a:gd name="T81" fmla="*/ 39 h 455"/>
                <a:gd name="T82" fmla="*/ 35 w 288"/>
                <a:gd name="T83" fmla="*/ 39 h 455"/>
                <a:gd name="T84" fmla="*/ 35 w 288"/>
                <a:gd name="T85" fmla="*/ 42 h 455"/>
                <a:gd name="T86" fmla="*/ 36 w 288"/>
                <a:gd name="T87" fmla="*/ 41 h 455"/>
                <a:gd name="T88" fmla="*/ 36 w 288"/>
                <a:gd name="T89" fmla="*/ 39 h 455"/>
                <a:gd name="T90" fmla="*/ 38 w 288"/>
                <a:gd name="T91" fmla="*/ 36 h 455"/>
                <a:gd name="T92" fmla="*/ 45 w 288"/>
                <a:gd name="T93" fmla="*/ 33 h 455"/>
                <a:gd name="T94" fmla="*/ 57 w 288"/>
                <a:gd name="T95" fmla="*/ 26 h 455"/>
                <a:gd name="T96" fmla="*/ 63 w 288"/>
                <a:gd name="T97" fmla="*/ 11 h 455"/>
                <a:gd name="T98" fmla="*/ 66 w 288"/>
                <a:gd name="T99" fmla="*/ 11 h 455"/>
                <a:gd name="T100" fmla="*/ 61 w 288"/>
                <a:gd name="T101" fmla="*/ 2 h 455"/>
                <a:gd name="T102" fmla="*/ 65 w 288"/>
                <a:gd name="T103" fmla="*/ 0 h 455"/>
                <a:gd name="T104" fmla="*/ 66 w 288"/>
                <a:gd name="T105" fmla="*/ 0 h 455"/>
                <a:gd name="T106" fmla="*/ 72 w 288"/>
                <a:gd name="T107" fmla="*/ 6 h 455"/>
                <a:gd name="T108" fmla="*/ 78 w 288"/>
                <a:gd name="T109" fmla="*/ 12 h 455"/>
                <a:gd name="T110" fmla="*/ 86 w 288"/>
                <a:gd name="T111" fmla="*/ 21 h 455"/>
                <a:gd name="T112" fmla="*/ 88 w 288"/>
                <a:gd name="T113" fmla="*/ 27 h 455"/>
                <a:gd name="T114" fmla="*/ 102 w 288"/>
                <a:gd name="T115" fmla="*/ 27 h 455"/>
                <a:gd name="T116" fmla="*/ 110 w 288"/>
                <a:gd name="T117" fmla="*/ 28 h 455"/>
                <a:gd name="T118" fmla="*/ 121 w 288"/>
                <a:gd name="T119" fmla="*/ 32 h 455"/>
                <a:gd name="T120" fmla="*/ 117 w 288"/>
                <a:gd name="T121" fmla="*/ 47 h 455"/>
                <a:gd name="T122" fmla="*/ 124 w 288"/>
                <a:gd name="T123" fmla="*/ 51 h 455"/>
                <a:gd name="T124" fmla="*/ 120 w 288"/>
                <a:gd name="T125" fmla="*/ 51 h 455"/>
                <a:gd name="T126" fmla="*/ 111 w 288"/>
                <a:gd name="T127" fmla="*/ 54 h 45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88"/>
                <a:gd name="T193" fmla="*/ 0 h 455"/>
                <a:gd name="T194" fmla="*/ 288 w 288"/>
                <a:gd name="T195" fmla="*/ 455 h 45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1" name="AutoShape 301"/>
            <p:cNvSpPr>
              <a:spLocks/>
            </p:cNvSpPr>
            <p:nvPr/>
          </p:nvSpPr>
          <p:spPr bwMode="gray">
            <a:xfrm>
              <a:off x="5170928" y="692027"/>
              <a:ext cx="1277873" cy="912217"/>
            </a:xfrm>
            <a:custGeom>
              <a:avLst/>
              <a:gdLst>
                <a:gd name="T0" fmla="*/ 249 w 1118"/>
                <a:gd name="T1" fmla="*/ 296 h 812"/>
                <a:gd name="T2" fmla="*/ 242 w 1118"/>
                <a:gd name="T3" fmla="*/ 303 h 812"/>
                <a:gd name="T4" fmla="*/ 234 w 1118"/>
                <a:gd name="T5" fmla="*/ 310 h 812"/>
                <a:gd name="T6" fmla="*/ 224 w 1118"/>
                <a:gd name="T7" fmla="*/ 314 h 812"/>
                <a:gd name="T8" fmla="*/ 219 w 1118"/>
                <a:gd name="T9" fmla="*/ 310 h 812"/>
                <a:gd name="T10" fmla="*/ 203 w 1118"/>
                <a:gd name="T11" fmla="*/ 308 h 812"/>
                <a:gd name="T12" fmla="*/ 196 w 1118"/>
                <a:gd name="T13" fmla="*/ 319 h 812"/>
                <a:gd name="T14" fmla="*/ 191 w 1118"/>
                <a:gd name="T15" fmla="*/ 309 h 812"/>
                <a:gd name="T16" fmla="*/ 186 w 1118"/>
                <a:gd name="T17" fmla="*/ 313 h 812"/>
                <a:gd name="T18" fmla="*/ 173 w 1118"/>
                <a:gd name="T19" fmla="*/ 311 h 812"/>
                <a:gd name="T20" fmla="*/ 164 w 1118"/>
                <a:gd name="T21" fmla="*/ 310 h 812"/>
                <a:gd name="T22" fmla="*/ 153 w 1118"/>
                <a:gd name="T23" fmla="*/ 305 h 812"/>
                <a:gd name="T24" fmla="*/ 152 w 1118"/>
                <a:gd name="T25" fmla="*/ 303 h 812"/>
                <a:gd name="T26" fmla="*/ 141 w 1118"/>
                <a:gd name="T27" fmla="*/ 299 h 812"/>
                <a:gd name="T28" fmla="*/ 138 w 1118"/>
                <a:gd name="T29" fmla="*/ 295 h 812"/>
                <a:gd name="T30" fmla="*/ 134 w 1118"/>
                <a:gd name="T31" fmla="*/ 296 h 812"/>
                <a:gd name="T32" fmla="*/ 120 w 1118"/>
                <a:gd name="T33" fmla="*/ 286 h 812"/>
                <a:gd name="T34" fmla="*/ 111 w 1118"/>
                <a:gd name="T35" fmla="*/ 280 h 812"/>
                <a:gd name="T36" fmla="*/ 107 w 1118"/>
                <a:gd name="T37" fmla="*/ 284 h 812"/>
                <a:gd name="T38" fmla="*/ 106 w 1118"/>
                <a:gd name="T39" fmla="*/ 283 h 812"/>
                <a:gd name="T40" fmla="*/ 95 w 1118"/>
                <a:gd name="T41" fmla="*/ 277 h 812"/>
                <a:gd name="T42" fmla="*/ 83 w 1118"/>
                <a:gd name="T43" fmla="*/ 269 h 812"/>
                <a:gd name="T44" fmla="*/ 78 w 1118"/>
                <a:gd name="T45" fmla="*/ 268 h 812"/>
                <a:gd name="T46" fmla="*/ 73 w 1118"/>
                <a:gd name="T47" fmla="*/ 253 h 812"/>
                <a:gd name="T48" fmla="*/ 79 w 1118"/>
                <a:gd name="T49" fmla="*/ 255 h 812"/>
                <a:gd name="T50" fmla="*/ 81 w 1118"/>
                <a:gd name="T51" fmla="*/ 250 h 812"/>
                <a:gd name="T52" fmla="*/ 74 w 1118"/>
                <a:gd name="T53" fmla="*/ 241 h 812"/>
                <a:gd name="T54" fmla="*/ 74 w 1118"/>
                <a:gd name="T55" fmla="*/ 236 h 812"/>
                <a:gd name="T56" fmla="*/ 73 w 1118"/>
                <a:gd name="T57" fmla="*/ 233 h 812"/>
                <a:gd name="T58" fmla="*/ 71 w 1118"/>
                <a:gd name="T59" fmla="*/ 231 h 812"/>
                <a:gd name="T60" fmla="*/ 70 w 1118"/>
                <a:gd name="T61" fmla="*/ 228 h 812"/>
                <a:gd name="T62" fmla="*/ 69 w 1118"/>
                <a:gd name="T63" fmla="*/ 225 h 812"/>
                <a:gd name="T64" fmla="*/ 68 w 1118"/>
                <a:gd name="T65" fmla="*/ 222 h 812"/>
                <a:gd name="T66" fmla="*/ 65 w 1118"/>
                <a:gd name="T67" fmla="*/ 220 h 812"/>
                <a:gd name="T68" fmla="*/ 59 w 1118"/>
                <a:gd name="T69" fmla="*/ 219 h 812"/>
                <a:gd name="T70" fmla="*/ 56 w 1118"/>
                <a:gd name="T71" fmla="*/ 217 h 812"/>
                <a:gd name="T72" fmla="*/ 42 w 1118"/>
                <a:gd name="T73" fmla="*/ 213 h 812"/>
                <a:gd name="T74" fmla="*/ 35 w 1118"/>
                <a:gd name="T75" fmla="*/ 210 h 812"/>
                <a:gd name="T76" fmla="*/ 29 w 1118"/>
                <a:gd name="T77" fmla="*/ 202 h 812"/>
                <a:gd name="T78" fmla="*/ 17 w 1118"/>
                <a:gd name="T79" fmla="*/ 199 h 812"/>
                <a:gd name="T80" fmla="*/ 17 w 1118"/>
                <a:gd name="T81" fmla="*/ 196 h 812"/>
                <a:gd name="T82" fmla="*/ 20 w 1118"/>
                <a:gd name="T83" fmla="*/ 196 h 812"/>
                <a:gd name="T84" fmla="*/ 20 w 1118"/>
                <a:gd name="T85" fmla="*/ 196 h 812"/>
                <a:gd name="T86" fmla="*/ 21 w 1118"/>
                <a:gd name="T87" fmla="*/ 195 h 812"/>
                <a:gd name="T88" fmla="*/ 15 w 1118"/>
                <a:gd name="T89" fmla="*/ 181 h 812"/>
                <a:gd name="T90" fmla="*/ 6 w 1118"/>
                <a:gd name="T91" fmla="*/ 180 h 812"/>
                <a:gd name="T92" fmla="*/ 0 w 1118"/>
                <a:gd name="T93" fmla="*/ 170 h 812"/>
                <a:gd name="T94" fmla="*/ 4 w 1118"/>
                <a:gd name="T95" fmla="*/ 161 h 812"/>
                <a:gd name="T96" fmla="*/ 11 w 1118"/>
                <a:gd name="T97" fmla="*/ 156 h 812"/>
                <a:gd name="T98" fmla="*/ 17 w 1118"/>
                <a:gd name="T99" fmla="*/ 156 h 812"/>
                <a:gd name="T100" fmla="*/ 22 w 1118"/>
                <a:gd name="T101" fmla="*/ 157 h 812"/>
                <a:gd name="T102" fmla="*/ 29 w 1118"/>
                <a:gd name="T103" fmla="*/ 149 h 812"/>
                <a:gd name="T104" fmla="*/ 39 w 1118"/>
                <a:gd name="T105" fmla="*/ 147 h 812"/>
                <a:gd name="T106" fmla="*/ 47 w 1118"/>
                <a:gd name="T107" fmla="*/ 140 h 812"/>
                <a:gd name="T108" fmla="*/ 55 w 1118"/>
                <a:gd name="T109" fmla="*/ 134 h 812"/>
                <a:gd name="T110" fmla="*/ 52 w 1118"/>
                <a:gd name="T111" fmla="*/ 128 h 812"/>
                <a:gd name="T112" fmla="*/ 54 w 1118"/>
                <a:gd name="T113" fmla="*/ 126 h 812"/>
                <a:gd name="T114" fmla="*/ 54 w 1118"/>
                <a:gd name="T115" fmla="*/ 123 h 812"/>
                <a:gd name="T116" fmla="*/ 50 w 1118"/>
                <a:gd name="T117" fmla="*/ 114 h 812"/>
                <a:gd name="T118" fmla="*/ 45 w 1118"/>
                <a:gd name="T119" fmla="*/ 105 h 812"/>
                <a:gd name="T120" fmla="*/ 39 w 1118"/>
                <a:gd name="T121" fmla="*/ 102 h 812"/>
                <a:gd name="T122" fmla="*/ 50 w 1118"/>
                <a:gd name="T123" fmla="*/ 98 h 812"/>
                <a:gd name="T124" fmla="*/ 65 w 1118"/>
                <a:gd name="T125" fmla="*/ 99 h 812"/>
                <a:gd name="T126" fmla="*/ 60 w 1118"/>
                <a:gd name="T127" fmla="*/ 95 h 8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18"/>
                <a:gd name="T193" fmla="*/ 0 h 812"/>
                <a:gd name="T194" fmla="*/ 1118 w 1118"/>
                <a:gd name="T195" fmla="*/ 812 h 8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2" name="AutoShape 302"/>
            <p:cNvSpPr>
              <a:spLocks/>
            </p:cNvSpPr>
            <p:nvPr/>
          </p:nvSpPr>
          <p:spPr bwMode="gray">
            <a:xfrm>
              <a:off x="6144763" y="1613231"/>
              <a:ext cx="54864" cy="47184"/>
            </a:xfrm>
            <a:custGeom>
              <a:avLst/>
              <a:gdLst>
                <a:gd name="T0" fmla="*/ 19 w 48"/>
                <a:gd name="T1" fmla="*/ 0 h 43"/>
                <a:gd name="T2" fmla="*/ 7 w 48"/>
                <a:gd name="T3" fmla="*/ 2 h 43"/>
                <a:gd name="T4" fmla="*/ 0 w 48"/>
                <a:gd name="T5" fmla="*/ 7 h 43"/>
                <a:gd name="T6" fmla="*/ 1 w 48"/>
                <a:gd name="T7" fmla="*/ 17 h 43"/>
                <a:gd name="T8" fmla="*/ 10 w 48"/>
                <a:gd name="T9" fmla="*/ 21 h 43"/>
                <a:gd name="T10" fmla="*/ 13 w 48"/>
                <a:gd name="T11" fmla="*/ 20 h 43"/>
                <a:gd name="T12" fmla="*/ 20 w 48"/>
                <a:gd name="T13" fmla="*/ 12 h 43"/>
                <a:gd name="T14" fmla="*/ 24 w 48"/>
                <a:gd name="T15" fmla="*/ 5 h 43"/>
                <a:gd name="T16" fmla="*/ 23 w 48"/>
                <a:gd name="T17" fmla="*/ 0 h 43"/>
                <a:gd name="T18" fmla="*/ 19 w 48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3"/>
                <a:gd name="T32" fmla="*/ 48 w 4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3">
                  <a:moveTo>
                    <a:pt x="38" y="0"/>
                  </a:moveTo>
                  <a:lnTo>
                    <a:pt x="15" y="4"/>
                  </a:lnTo>
                  <a:lnTo>
                    <a:pt x="0" y="15"/>
                  </a:lnTo>
                  <a:lnTo>
                    <a:pt x="2" y="35"/>
                  </a:lnTo>
                  <a:lnTo>
                    <a:pt x="20" y="43"/>
                  </a:lnTo>
                  <a:lnTo>
                    <a:pt x="27" y="41"/>
                  </a:lnTo>
                  <a:lnTo>
                    <a:pt x="40" y="25"/>
                  </a:lnTo>
                  <a:lnTo>
                    <a:pt x="48" y="10"/>
                  </a:lnTo>
                  <a:lnTo>
                    <a:pt x="4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3" name="AutoShape 303"/>
            <p:cNvSpPr>
              <a:spLocks/>
            </p:cNvSpPr>
            <p:nvPr/>
          </p:nvSpPr>
          <p:spPr bwMode="gray">
            <a:xfrm>
              <a:off x="6567672" y="1015572"/>
              <a:ext cx="212598" cy="222437"/>
            </a:xfrm>
            <a:custGeom>
              <a:avLst/>
              <a:gdLst>
                <a:gd name="T0" fmla="*/ 87 w 186"/>
                <a:gd name="T1" fmla="*/ 74 h 198"/>
                <a:gd name="T2" fmla="*/ 84 w 186"/>
                <a:gd name="T3" fmla="*/ 72 h 198"/>
                <a:gd name="T4" fmla="*/ 85 w 186"/>
                <a:gd name="T5" fmla="*/ 77 h 198"/>
                <a:gd name="T6" fmla="*/ 80 w 186"/>
                <a:gd name="T7" fmla="*/ 79 h 198"/>
                <a:gd name="T8" fmla="*/ 79 w 186"/>
                <a:gd name="T9" fmla="*/ 84 h 198"/>
                <a:gd name="T10" fmla="*/ 76 w 186"/>
                <a:gd name="T11" fmla="*/ 79 h 198"/>
                <a:gd name="T12" fmla="*/ 74 w 186"/>
                <a:gd name="T13" fmla="*/ 85 h 198"/>
                <a:gd name="T14" fmla="*/ 62 w 186"/>
                <a:gd name="T15" fmla="*/ 84 h 198"/>
                <a:gd name="T16" fmla="*/ 59 w 186"/>
                <a:gd name="T17" fmla="*/ 83 h 198"/>
                <a:gd name="T18" fmla="*/ 56 w 186"/>
                <a:gd name="T19" fmla="*/ 80 h 198"/>
                <a:gd name="T20" fmla="*/ 57 w 186"/>
                <a:gd name="T21" fmla="*/ 85 h 198"/>
                <a:gd name="T22" fmla="*/ 60 w 186"/>
                <a:gd name="T23" fmla="*/ 89 h 198"/>
                <a:gd name="T24" fmla="*/ 55 w 186"/>
                <a:gd name="T25" fmla="*/ 94 h 198"/>
                <a:gd name="T26" fmla="*/ 54 w 186"/>
                <a:gd name="T27" fmla="*/ 99 h 198"/>
                <a:gd name="T28" fmla="*/ 44 w 186"/>
                <a:gd name="T29" fmla="*/ 91 h 198"/>
                <a:gd name="T30" fmla="*/ 43 w 186"/>
                <a:gd name="T31" fmla="*/ 83 h 198"/>
                <a:gd name="T32" fmla="*/ 30 w 186"/>
                <a:gd name="T33" fmla="*/ 85 h 198"/>
                <a:gd name="T34" fmla="*/ 16 w 186"/>
                <a:gd name="T35" fmla="*/ 88 h 198"/>
                <a:gd name="T36" fmla="*/ 12 w 186"/>
                <a:gd name="T37" fmla="*/ 93 h 198"/>
                <a:gd name="T38" fmla="*/ 0 w 186"/>
                <a:gd name="T39" fmla="*/ 91 h 198"/>
                <a:gd name="T40" fmla="*/ 2 w 186"/>
                <a:gd name="T41" fmla="*/ 87 h 198"/>
                <a:gd name="T42" fmla="*/ 9 w 186"/>
                <a:gd name="T43" fmla="*/ 80 h 198"/>
                <a:gd name="T44" fmla="*/ 15 w 186"/>
                <a:gd name="T45" fmla="*/ 73 h 198"/>
                <a:gd name="T46" fmla="*/ 26 w 186"/>
                <a:gd name="T47" fmla="*/ 73 h 198"/>
                <a:gd name="T48" fmla="*/ 37 w 186"/>
                <a:gd name="T49" fmla="*/ 72 h 198"/>
                <a:gd name="T50" fmla="*/ 39 w 186"/>
                <a:gd name="T51" fmla="*/ 73 h 198"/>
                <a:gd name="T52" fmla="*/ 45 w 186"/>
                <a:gd name="T53" fmla="*/ 70 h 198"/>
                <a:gd name="T54" fmla="*/ 43 w 186"/>
                <a:gd name="T55" fmla="*/ 63 h 198"/>
                <a:gd name="T56" fmla="*/ 42 w 186"/>
                <a:gd name="T57" fmla="*/ 53 h 198"/>
                <a:gd name="T58" fmla="*/ 47 w 186"/>
                <a:gd name="T59" fmla="*/ 51 h 198"/>
                <a:gd name="T60" fmla="*/ 46 w 186"/>
                <a:gd name="T61" fmla="*/ 54 h 198"/>
                <a:gd name="T62" fmla="*/ 50 w 186"/>
                <a:gd name="T63" fmla="*/ 58 h 198"/>
                <a:gd name="T64" fmla="*/ 55 w 186"/>
                <a:gd name="T65" fmla="*/ 52 h 198"/>
                <a:gd name="T66" fmla="*/ 60 w 186"/>
                <a:gd name="T67" fmla="*/ 48 h 198"/>
                <a:gd name="T68" fmla="*/ 61 w 186"/>
                <a:gd name="T69" fmla="*/ 39 h 198"/>
                <a:gd name="T70" fmla="*/ 62 w 186"/>
                <a:gd name="T71" fmla="*/ 29 h 198"/>
                <a:gd name="T72" fmla="*/ 57 w 186"/>
                <a:gd name="T73" fmla="*/ 20 h 198"/>
                <a:gd name="T74" fmla="*/ 53 w 186"/>
                <a:gd name="T75" fmla="*/ 9 h 198"/>
                <a:gd name="T76" fmla="*/ 53 w 186"/>
                <a:gd name="T77" fmla="*/ 3 h 198"/>
                <a:gd name="T78" fmla="*/ 59 w 186"/>
                <a:gd name="T79" fmla="*/ 6 h 198"/>
                <a:gd name="T80" fmla="*/ 62 w 186"/>
                <a:gd name="T81" fmla="*/ 5 h 198"/>
                <a:gd name="T82" fmla="*/ 60 w 186"/>
                <a:gd name="T83" fmla="*/ 3 h 198"/>
                <a:gd name="T84" fmla="*/ 56 w 186"/>
                <a:gd name="T85" fmla="*/ 3 h 198"/>
                <a:gd name="T86" fmla="*/ 57 w 186"/>
                <a:gd name="T87" fmla="*/ 0 h 198"/>
                <a:gd name="T88" fmla="*/ 62 w 186"/>
                <a:gd name="T89" fmla="*/ 2 h 198"/>
                <a:gd name="T90" fmla="*/ 71 w 186"/>
                <a:gd name="T91" fmla="*/ 12 h 198"/>
                <a:gd name="T92" fmla="*/ 82 w 186"/>
                <a:gd name="T93" fmla="*/ 23 h 198"/>
                <a:gd name="T94" fmla="*/ 82 w 186"/>
                <a:gd name="T95" fmla="*/ 38 h 198"/>
                <a:gd name="T96" fmla="*/ 80 w 186"/>
                <a:gd name="T97" fmla="*/ 43 h 198"/>
                <a:gd name="T98" fmla="*/ 86 w 186"/>
                <a:gd name="T99" fmla="*/ 57 h 198"/>
                <a:gd name="T100" fmla="*/ 93 w 186"/>
                <a:gd name="T101" fmla="*/ 70 h 198"/>
                <a:gd name="T102" fmla="*/ 89 w 186"/>
                <a:gd name="T103" fmla="*/ 81 h 198"/>
                <a:gd name="T104" fmla="*/ 87 w 186"/>
                <a:gd name="T105" fmla="*/ 74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98"/>
                <a:gd name="T161" fmla="*/ 186 w 186"/>
                <a:gd name="T162" fmla="*/ 198 h 1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98">
                  <a:moveTo>
                    <a:pt x="174" y="148"/>
                  </a:moveTo>
                  <a:lnTo>
                    <a:pt x="168" y="144"/>
                  </a:lnTo>
                  <a:lnTo>
                    <a:pt x="169" y="154"/>
                  </a:lnTo>
                  <a:lnTo>
                    <a:pt x="160" y="158"/>
                  </a:lnTo>
                  <a:lnTo>
                    <a:pt x="157" y="168"/>
                  </a:lnTo>
                  <a:lnTo>
                    <a:pt x="152" y="157"/>
                  </a:lnTo>
                  <a:lnTo>
                    <a:pt x="148" y="170"/>
                  </a:lnTo>
                  <a:lnTo>
                    <a:pt x="125" y="168"/>
                  </a:lnTo>
                  <a:lnTo>
                    <a:pt x="119" y="165"/>
                  </a:lnTo>
                  <a:lnTo>
                    <a:pt x="112" y="159"/>
                  </a:lnTo>
                  <a:lnTo>
                    <a:pt x="115" y="170"/>
                  </a:lnTo>
                  <a:lnTo>
                    <a:pt x="120" y="177"/>
                  </a:lnTo>
                  <a:lnTo>
                    <a:pt x="110" y="188"/>
                  </a:lnTo>
                  <a:lnTo>
                    <a:pt x="108" y="198"/>
                  </a:lnTo>
                  <a:lnTo>
                    <a:pt x="88" y="182"/>
                  </a:lnTo>
                  <a:lnTo>
                    <a:pt x="86" y="166"/>
                  </a:lnTo>
                  <a:lnTo>
                    <a:pt x="61" y="170"/>
                  </a:lnTo>
                  <a:lnTo>
                    <a:pt x="32" y="176"/>
                  </a:lnTo>
                  <a:lnTo>
                    <a:pt x="24" y="186"/>
                  </a:lnTo>
                  <a:lnTo>
                    <a:pt x="0" y="182"/>
                  </a:lnTo>
                  <a:lnTo>
                    <a:pt x="4" y="174"/>
                  </a:lnTo>
                  <a:lnTo>
                    <a:pt x="18" y="159"/>
                  </a:lnTo>
                  <a:lnTo>
                    <a:pt x="31" y="146"/>
                  </a:lnTo>
                  <a:lnTo>
                    <a:pt x="53" y="145"/>
                  </a:lnTo>
                  <a:lnTo>
                    <a:pt x="74" y="144"/>
                  </a:lnTo>
                  <a:lnTo>
                    <a:pt x="78" y="146"/>
                  </a:lnTo>
                  <a:lnTo>
                    <a:pt x="89" y="140"/>
                  </a:lnTo>
                  <a:lnTo>
                    <a:pt x="86" y="127"/>
                  </a:lnTo>
                  <a:lnTo>
                    <a:pt x="84" y="106"/>
                  </a:lnTo>
                  <a:lnTo>
                    <a:pt x="94" y="102"/>
                  </a:lnTo>
                  <a:lnTo>
                    <a:pt x="92" y="108"/>
                  </a:lnTo>
                  <a:lnTo>
                    <a:pt x="100" y="116"/>
                  </a:lnTo>
                  <a:lnTo>
                    <a:pt x="110" y="105"/>
                  </a:lnTo>
                  <a:lnTo>
                    <a:pt x="120" y="96"/>
                  </a:lnTo>
                  <a:lnTo>
                    <a:pt x="122" y="78"/>
                  </a:lnTo>
                  <a:lnTo>
                    <a:pt x="125" y="58"/>
                  </a:lnTo>
                  <a:lnTo>
                    <a:pt x="114" y="39"/>
                  </a:lnTo>
                  <a:lnTo>
                    <a:pt x="106" y="18"/>
                  </a:lnTo>
                  <a:lnTo>
                    <a:pt x="107" y="6"/>
                  </a:lnTo>
                  <a:lnTo>
                    <a:pt x="118" y="13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24" y="3"/>
                  </a:lnTo>
                  <a:lnTo>
                    <a:pt x="142" y="25"/>
                  </a:lnTo>
                  <a:lnTo>
                    <a:pt x="163" y="46"/>
                  </a:lnTo>
                  <a:lnTo>
                    <a:pt x="164" y="75"/>
                  </a:lnTo>
                  <a:lnTo>
                    <a:pt x="160" y="85"/>
                  </a:lnTo>
                  <a:lnTo>
                    <a:pt x="172" y="115"/>
                  </a:lnTo>
                  <a:lnTo>
                    <a:pt x="186" y="140"/>
                  </a:lnTo>
                  <a:lnTo>
                    <a:pt x="178" y="162"/>
                  </a:lnTo>
                  <a:lnTo>
                    <a:pt x="174" y="14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4" name="AutoShape 304"/>
            <p:cNvSpPr>
              <a:spLocks/>
            </p:cNvSpPr>
            <p:nvPr/>
          </p:nvSpPr>
          <p:spPr bwMode="gray">
            <a:xfrm>
              <a:off x="6643110" y="905477"/>
              <a:ext cx="121158" cy="110095"/>
            </a:xfrm>
            <a:custGeom>
              <a:avLst/>
              <a:gdLst>
                <a:gd name="T0" fmla="*/ 41 w 107"/>
                <a:gd name="T1" fmla="*/ 18 h 99"/>
                <a:gd name="T2" fmla="*/ 32 w 107"/>
                <a:gd name="T3" fmla="*/ 16 h 99"/>
                <a:gd name="T4" fmla="*/ 16 w 107"/>
                <a:gd name="T5" fmla="*/ 8 h 99"/>
                <a:gd name="T6" fmla="*/ 0 w 107"/>
                <a:gd name="T7" fmla="*/ 0 h 99"/>
                <a:gd name="T8" fmla="*/ 2 w 107"/>
                <a:gd name="T9" fmla="*/ 6 h 99"/>
                <a:gd name="T10" fmla="*/ 8 w 107"/>
                <a:gd name="T11" fmla="*/ 17 h 99"/>
                <a:gd name="T12" fmla="*/ 12 w 107"/>
                <a:gd name="T13" fmla="*/ 27 h 99"/>
                <a:gd name="T14" fmla="*/ 5 w 107"/>
                <a:gd name="T15" fmla="*/ 27 h 99"/>
                <a:gd name="T16" fmla="*/ 4 w 107"/>
                <a:gd name="T17" fmla="*/ 29 h 99"/>
                <a:gd name="T18" fmla="*/ 4 w 107"/>
                <a:gd name="T19" fmla="*/ 33 h 99"/>
                <a:gd name="T20" fmla="*/ 6 w 107"/>
                <a:gd name="T21" fmla="*/ 40 h 99"/>
                <a:gd name="T22" fmla="*/ 14 w 107"/>
                <a:gd name="T23" fmla="*/ 49 h 99"/>
                <a:gd name="T24" fmla="*/ 16 w 107"/>
                <a:gd name="T25" fmla="*/ 47 h 99"/>
                <a:gd name="T26" fmla="*/ 21 w 107"/>
                <a:gd name="T27" fmla="*/ 46 h 99"/>
                <a:gd name="T28" fmla="*/ 9 w 107"/>
                <a:gd name="T29" fmla="*/ 38 h 99"/>
                <a:gd name="T30" fmla="*/ 14 w 107"/>
                <a:gd name="T31" fmla="*/ 37 h 99"/>
                <a:gd name="T32" fmla="*/ 18 w 107"/>
                <a:gd name="T33" fmla="*/ 36 h 99"/>
                <a:gd name="T34" fmla="*/ 39 w 107"/>
                <a:gd name="T35" fmla="*/ 42 h 99"/>
                <a:gd name="T36" fmla="*/ 40 w 107"/>
                <a:gd name="T37" fmla="*/ 39 h 99"/>
                <a:gd name="T38" fmla="*/ 45 w 107"/>
                <a:gd name="T39" fmla="*/ 31 h 99"/>
                <a:gd name="T40" fmla="*/ 53 w 107"/>
                <a:gd name="T41" fmla="*/ 27 h 99"/>
                <a:gd name="T42" fmla="*/ 48 w 107"/>
                <a:gd name="T43" fmla="*/ 23 h 99"/>
                <a:gd name="T44" fmla="*/ 44 w 107"/>
                <a:gd name="T45" fmla="*/ 15 h 99"/>
                <a:gd name="T46" fmla="*/ 41 w 107"/>
                <a:gd name="T47" fmla="*/ 18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99"/>
                <a:gd name="T74" fmla="*/ 107 w 107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99">
                  <a:moveTo>
                    <a:pt x="83" y="37"/>
                  </a:moveTo>
                  <a:lnTo>
                    <a:pt x="64" y="33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6" y="34"/>
                  </a:lnTo>
                  <a:lnTo>
                    <a:pt x="25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43" y="93"/>
                  </a:lnTo>
                  <a:lnTo>
                    <a:pt x="18" y="76"/>
                  </a:lnTo>
                  <a:lnTo>
                    <a:pt x="29" y="75"/>
                  </a:lnTo>
                  <a:lnTo>
                    <a:pt x="37" y="72"/>
                  </a:lnTo>
                  <a:lnTo>
                    <a:pt x="79" y="84"/>
                  </a:lnTo>
                  <a:lnTo>
                    <a:pt x="80" y="78"/>
                  </a:lnTo>
                  <a:lnTo>
                    <a:pt x="90" y="63"/>
                  </a:lnTo>
                  <a:lnTo>
                    <a:pt x="107" y="54"/>
                  </a:lnTo>
                  <a:lnTo>
                    <a:pt x="96" y="47"/>
                  </a:lnTo>
                  <a:lnTo>
                    <a:pt x="89" y="3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5" name="AutoShape 305"/>
            <p:cNvSpPr>
              <a:spLocks/>
            </p:cNvSpPr>
            <p:nvPr/>
          </p:nvSpPr>
          <p:spPr bwMode="gray">
            <a:xfrm>
              <a:off x="6547098" y="1224528"/>
              <a:ext cx="61722" cy="78639"/>
            </a:xfrm>
            <a:custGeom>
              <a:avLst/>
              <a:gdLst>
                <a:gd name="T0" fmla="*/ 27 w 54"/>
                <a:gd name="T1" fmla="*/ 12 h 68"/>
                <a:gd name="T2" fmla="*/ 27 w 54"/>
                <a:gd name="T3" fmla="*/ 22 h 68"/>
                <a:gd name="T4" fmla="*/ 26 w 54"/>
                <a:gd name="T5" fmla="*/ 31 h 68"/>
                <a:gd name="T6" fmla="*/ 22 w 54"/>
                <a:gd name="T7" fmla="*/ 35 h 68"/>
                <a:gd name="T8" fmla="*/ 18 w 54"/>
                <a:gd name="T9" fmla="*/ 28 h 68"/>
                <a:gd name="T10" fmla="*/ 19 w 54"/>
                <a:gd name="T11" fmla="*/ 34 h 68"/>
                <a:gd name="T12" fmla="*/ 16 w 54"/>
                <a:gd name="T13" fmla="*/ 31 h 68"/>
                <a:gd name="T14" fmla="*/ 13 w 54"/>
                <a:gd name="T15" fmla="*/ 22 h 68"/>
                <a:gd name="T16" fmla="*/ 13 w 54"/>
                <a:gd name="T17" fmla="*/ 16 h 68"/>
                <a:gd name="T18" fmla="*/ 7 w 54"/>
                <a:gd name="T19" fmla="*/ 10 h 68"/>
                <a:gd name="T20" fmla="*/ 10 w 54"/>
                <a:gd name="T21" fmla="*/ 16 h 68"/>
                <a:gd name="T22" fmla="*/ 6 w 54"/>
                <a:gd name="T23" fmla="*/ 16 h 68"/>
                <a:gd name="T24" fmla="*/ 3 w 54"/>
                <a:gd name="T25" fmla="*/ 12 h 68"/>
                <a:gd name="T26" fmla="*/ 5 w 54"/>
                <a:gd name="T27" fmla="*/ 12 h 68"/>
                <a:gd name="T28" fmla="*/ 0 w 54"/>
                <a:gd name="T29" fmla="*/ 7 h 68"/>
                <a:gd name="T30" fmla="*/ 12 w 54"/>
                <a:gd name="T31" fmla="*/ 0 h 68"/>
                <a:gd name="T32" fmla="*/ 18 w 54"/>
                <a:gd name="T33" fmla="*/ 4 h 68"/>
                <a:gd name="T34" fmla="*/ 21 w 54"/>
                <a:gd name="T35" fmla="*/ 6 h 68"/>
                <a:gd name="T36" fmla="*/ 22 w 54"/>
                <a:gd name="T37" fmla="*/ 8 h 68"/>
                <a:gd name="T38" fmla="*/ 27 w 54"/>
                <a:gd name="T39" fmla="*/ 1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8"/>
                <a:gd name="T62" fmla="*/ 54 w 54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8">
                  <a:moveTo>
                    <a:pt x="54" y="24"/>
                  </a:moveTo>
                  <a:lnTo>
                    <a:pt x="53" y="42"/>
                  </a:lnTo>
                  <a:lnTo>
                    <a:pt x="52" y="60"/>
                  </a:lnTo>
                  <a:lnTo>
                    <a:pt x="44" y="68"/>
                  </a:lnTo>
                  <a:lnTo>
                    <a:pt x="36" y="54"/>
                  </a:lnTo>
                  <a:lnTo>
                    <a:pt x="38" y="66"/>
                  </a:lnTo>
                  <a:lnTo>
                    <a:pt x="32" y="61"/>
                  </a:lnTo>
                  <a:lnTo>
                    <a:pt x="26" y="42"/>
                  </a:lnTo>
                  <a:lnTo>
                    <a:pt x="26" y="31"/>
                  </a:lnTo>
                  <a:lnTo>
                    <a:pt x="13" y="19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6" name="AutoShape 306"/>
            <p:cNvSpPr>
              <a:spLocks/>
            </p:cNvSpPr>
            <p:nvPr/>
          </p:nvSpPr>
          <p:spPr bwMode="gray">
            <a:xfrm>
              <a:off x="6606534" y="1213294"/>
              <a:ext cx="54864" cy="42690"/>
            </a:xfrm>
            <a:custGeom>
              <a:avLst/>
              <a:gdLst>
                <a:gd name="T0" fmla="*/ 19 w 49"/>
                <a:gd name="T1" fmla="*/ 12 h 38"/>
                <a:gd name="T2" fmla="*/ 12 w 49"/>
                <a:gd name="T3" fmla="*/ 12 h 38"/>
                <a:gd name="T4" fmla="*/ 10 w 49"/>
                <a:gd name="T5" fmla="*/ 19 h 38"/>
                <a:gd name="T6" fmla="*/ 4 w 49"/>
                <a:gd name="T7" fmla="*/ 14 h 38"/>
                <a:gd name="T8" fmla="*/ 1 w 49"/>
                <a:gd name="T9" fmla="*/ 11 h 38"/>
                <a:gd name="T10" fmla="*/ 0 w 49"/>
                <a:gd name="T11" fmla="*/ 11 h 38"/>
                <a:gd name="T12" fmla="*/ 6 w 49"/>
                <a:gd name="T13" fmla="*/ 3 h 38"/>
                <a:gd name="T14" fmla="*/ 12 w 49"/>
                <a:gd name="T15" fmla="*/ 3 h 38"/>
                <a:gd name="T16" fmla="*/ 17 w 49"/>
                <a:gd name="T17" fmla="*/ 0 h 38"/>
                <a:gd name="T18" fmla="*/ 22 w 49"/>
                <a:gd name="T19" fmla="*/ 3 h 38"/>
                <a:gd name="T20" fmla="*/ 24 w 49"/>
                <a:gd name="T21" fmla="*/ 6 h 38"/>
                <a:gd name="T22" fmla="*/ 19 w 49"/>
                <a:gd name="T23" fmla="*/ 1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8"/>
                <a:gd name="T38" fmla="*/ 49 w 4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8">
                  <a:moveTo>
                    <a:pt x="39" y="24"/>
                  </a:moveTo>
                  <a:lnTo>
                    <a:pt x="24" y="24"/>
                  </a:lnTo>
                  <a:lnTo>
                    <a:pt x="21" y="38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9" y="13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8" name="AutoShape 308"/>
            <p:cNvSpPr>
              <a:spLocks/>
            </p:cNvSpPr>
            <p:nvPr/>
          </p:nvSpPr>
          <p:spPr bwMode="gray">
            <a:xfrm>
              <a:off x="6688830" y="1103199"/>
              <a:ext cx="6858" cy="6741"/>
            </a:xfrm>
            <a:custGeom>
              <a:avLst/>
              <a:gdLst>
                <a:gd name="T0" fmla="*/ 3 w 6"/>
                <a:gd name="T1" fmla="*/ 3 h 7"/>
                <a:gd name="T2" fmla="*/ 1 w 6"/>
                <a:gd name="T3" fmla="*/ 0 h 7"/>
                <a:gd name="T4" fmla="*/ 0 w 6"/>
                <a:gd name="T5" fmla="*/ 3 h 7"/>
                <a:gd name="T6" fmla="*/ 3 w 6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09" name="AutoShape 309"/>
            <p:cNvSpPr>
              <a:spLocks/>
            </p:cNvSpPr>
            <p:nvPr/>
          </p:nvSpPr>
          <p:spPr bwMode="gray">
            <a:xfrm>
              <a:off x="6565386" y="1264971"/>
              <a:ext cx="6858" cy="449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2 h 3"/>
                <a:gd name="T4" fmla="*/ 0 w 5"/>
                <a:gd name="T5" fmla="*/ 2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0" name="AutoShape 310"/>
            <p:cNvSpPr>
              <a:spLocks/>
            </p:cNvSpPr>
            <p:nvPr/>
          </p:nvSpPr>
          <p:spPr bwMode="gray">
            <a:xfrm>
              <a:off x="6336786" y="972882"/>
              <a:ext cx="112014" cy="143798"/>
            </a:xfrm>
            <a:custGeom>
              <a:avLst/>
              <a:gdLst>
                <a:gd name="T0" fmla="*/ 13 w 100"/>
                <a:gd name="T1" fmla="*/ 43 h 128"/>
                <a:gd name="T2" fmla="*/ 6 w 100"/>
                <a:gd name="T3" fmla="*/ 41 h 128"/>
                <a:gd name="T4" fmla="*/ 0 w 100"/>
                <a:gd name="T5" fmla="*/ 35 h 128"/>
                <a:gd name="T6" fmla="*/ 6 w 100"/>
                <a:gd name="T7" fmla="*/ 29 h 128"/>
                <a:gd name="T8" fmla="*/ 12 w 100"/>
                <a:gd name="T9" fmla="*/ 18 h 128"/>
                <a:gd name="T10" fmla="*/ 16 w 100"/>
                <a:gd name="T11" fmla="*/ 16 h 128"/>
                <a:gd name="T12" fmla="*/ 28 w 100"/>
                <a:gd name="T13" fmla="*/ 20 h 128"/>
                <a:gd name="T14" fmla="*/ 24 w 100"/>
                <a:gd name="T15" fmla="*/ 13 h 128"/>
                <a:gd name="T16" fmla="*/ 28 w 100"/>
                <a:gd name="T17" fmla="*/ 12 h 128"/>
                <a:gd name="T18" fmla="*/ 34 w 100"/>
                <a:gd name="T19" fmla="*/ 7 h 128"/>
                <a:gd name="T20" fmla="*/ 34 w 100"/>
                <a:gd name="T21" fmla="*/ 0 h 128"/>
                <a:gd name="T22" fmla="*/ 46 w 100"/>
                <a:gd name="T23" fmla="*/ 7 h 128"/>
                <a:gd name="T24" fmla="*/ 47 w 100"/>
                <a:gd name="T25" fmla="*/ 8 h 128"/>
                <a:gd name="T26" fmla="*/ 43 w 100"/>
                <a:gd name="T27" fmla="*/ 15 h 128"/>
                <a:gd name="T28" fmla="*/ 46 w 100"/>
                <a:gd name="T29" fmla="*/ 27 h 128"/>
                <a:gd name="T30" fmla="*/ 41 w 100"/>
                <a:gd name="T31" fmla="*/ 34 h 128"/>
                <a:gd name="T32" fmla="*/ 35 w 100"/>
                <a:gd name="T33" fmla="*/ 41 h 128"/>
                <a:gd name="T34" fmla="*/ 37 w 100"/>
                <a:gd name="T35" fmla="*/ 47 h 128"/>
                <a:gd name="T36" fmla="*/ 49 w 100"/>
                <a:gd name="T37" fmla="*/ 54 h 128"/>
                <a:gd name="T38" fmla="*/ 45 w 100"/>
                <a:gd name="T39" fmla="*/ 57 h 128"/>
                <a:gd name="T40" fmla="*/ 37 w 100"/>
                <a:gd name="T41" fmla="*/ 61 h 128"/>
                <a:gd name="T42" fmla="*/ 37 w 100"/>
                <a:gd name="T43" fmla="*/ 64 h 128"/>
                <a:gd name="T44" fmla="*/ 27 w 100"/>
                <a:gd name="T45" fmla="*/ 62 h 128"/>
                <a:gd name="T46" fmla="*/ 24 w 100"/>
                <a:gd name="T47" fmla="*/ 64 h 128"/>
                <a:gd name="T48" fmla="*/ 20 w 100"/>
                <a:gd name="T49" fmla="*/ 61 h 128"/>
                <a:gd name="T50" fmla="*/ 16 w 100"/>
                <a:gd name="T51" fmla="*/ 59 h 128"/>
                <a:gd name="T52" fmla="*/ 18 w 100"/>
                <a:gd name="T53" fmla="*/ 53 h 128"/>
                <a:gd name="T54" fmla="*/ 20 w 100"/>
                <a:gd name="T55" fmla="*/ 52 h 128"/>
                <a:gd name="T56" fmla="*/ 15 w 100"/>
                <a:gd name="T57" fmla="*/ 50 h 128"/>
                <a:gd name="T58" fmla="*/ 13 w 100"/>
                <a:gd name="T59" fmla="*/ 43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28"/>
                <a:gd name="T92" fmla="*/ 100 w 100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28">
                  <a:moveTo>
                    <a:pt x="27" y="86"/>
                  </a:moveTo>
                  <a:lnTo>
                    <a:pt x="13" y="8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5" y="36"/>
                  </a:lnTo>
                  <a:lnTo>
                    <a:pt x="33" y="33"/>
                  </a:lnTo>
                  <a:lnTo>
                    <a:pt x="58" y="4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70" y="14"/>
                  </a:lnTo>
                  <a:lnTo>
                    <a:pt x="70" y="0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87" y="30"/>
                  </a:lnTo>
                  <a:lnTo>
                    <a:pt x="94" y="54"/>
                  </a:lnTo>
                  <a:lnTo>
                    <a:pt x="83" y="69"/>
                  </a:lnTo>
                  <a:lnTo>
                    <a:pt x="72" y="83"/>
                  </a:lnTo>
                  <a:lnTo>
                    <a:pt x="76" y="95"/>
                  </a:lnTo>
                  <a:lnTo>
                    <a:pt x="100" y="108"/>
                  </a:lnTo>
                  <a:lnTo>
                    <a:pt x="91" y="114"/>
                  </a:lnTo>
                  <a:lnTo>
                    <a:pt x="75" y="123"/>
                  </a:lnTo>
                  <a:lnTo>
                    <a:pt x="75" y="128"/>
                  </a:lnTo>
                  <a:lnTo>
                    <a:pt x="55" y="124"/>
                  </a:lnTo>
                  <a:lnTo>
                    <a:pt x="49" y="128"/>
                  </a:lnTo>
                  <a:lnTo>
                    <a:pt x="40" y="123"/>
                  </a:lnTo>
                  <a:lnTo>
                    <a:pt x="33" y="118"/>
                  </a:lnTo>
                  <a:lnTo>
                    <a:pt x="37" y="106"/>
                  </a:lnTo>
                  <a:lnTo>
                    <a:pt x="40" y="105"/>
                  </a:lnTo>
                  <a:lnTo>
                    <a:pt x="31" y="100"/>
                  </a:lnTo>
                  <a:lnTo>
                    <a:pt x="2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1" name="AutoShape 311"/>
            <p:cNvSpPr>
              <a:spLocks/>
            </p:cNvSpPr>
            <p:nvPr/>
          </p:nvSpPr>
          <p:spPr bwMode="gray">
            <a:xfrm>
              <a:off x="6421368" y="1094211"/>
              <a:ext cx="93726" cy="116836"/>
            </a:xfrm>
            <a:custGeom>
              <a:avLst/>
              <a:gdLst>
                <a:gd name="T0" fmla="*/ 24 w 82"/>
                <a:gd name="T1" fmla="*/ 51 h 104"/>
                <a:gd name="T2" fmla="*/ 23 w 82"/>
                <a:gd name="T3" fmla="*/ 49 h 104"/>
                <a:gd name="T4" fmla="*/ 20 w 82"/>
                <a:gd name="T5" fmla="*/ 50 h 104"/>
                <a:gd name="T6" fmla="*/ 17 w 82"/>
                <a:gd name="T7" fmla="*/ 52 h 104"/>
                <a:gd name="T8" fmla="*/ 15 w 82"/>
                <a:gd name="T9" fmla="*/ 50 h 104"/>
                <a:gd name="T10" fmla="*/ 16 w 82"/>
                <a:gd name="T11" fmla="*/ 48 h 104"/>
                <a:gd name="T12" fmla="*/ 15 w 82"/>
                <a:gd name="T13" fmla="*/ 47 h 104"/>
                <a:gd name="T14" fmla="*/ 13 w 82"/>
                <a:gd name="T15" fmla="*/ 44 h 104"/>
                <a:gd name="T16" fmla="*/ 11 w 82"/>
                <a:gd name="T17" fmla="*/ 38 h 104"/>
                <a:gd name="T18" fmla="*/ 10 w 82"/>
                <a:gd name="T19" fmla="*/ 34 h 104"/>
                <a:gd name="T20" fmla="*/ 10 w 82"/>
                <a:gd name="T21" fmla="*/ 32 h 104"/>
                <a:gd name="T22" fmla="*/ 3 w 82"/>
                <a:gd name="T23" fmla="*/ 25 h 104"/>
                <a:gd name="T24" fmla="*/ 1 w 82"/>
                <a:gd name="T25" fmla="*/ 23 h 104"/>
                <a:gd name="T26" fmla="*/ 3 w 82"/>
                <a:gd name="T27" fmla="*/ 21 h 104"/>
                <a:gd name="T28" fmla="*/ 7 w 82"/>
                <a:gd name="T29" fmla="*/ 23 h 104"/>
                <a:gd name="T30" fmla="*/ 7 w 82"/>
                <a:gd name="T31" fmla="*/ 21 h 104"/>
                <a:gd name="T32" fmla="*/ 1 w 82"/>
                <a:gd name="T33" fmla="*/ 12 h 104"/>
                <a:gd name="T34" fmla="*/ 0 w 82"/>
                <a:gd name="T35" fmla="*/ 10 h 104"/>
                <a:gd name="T36" fmla="*/ 0 w 82"/>
                <a:gd name="T37" fmla="*/ 7 h 104"/>
                <a:gd name="T38" fmla="*/ 8 w 82"/>
                <a:gd name="T39" fmla="*/ 3 h 104"/>
                <a:gd name="T40" fmla="*/ 12 w 82"/>
                <a:gd name="T41" fmla="*/ 0 h 104"/>
                <a:gd name="T42" fmla="*/ 24 w 82"/>
                <a:gd name="T43" fmla="*/ 12 h 104"/>
                <a:gd name="T44" fmla="*/ 35 w 82"/>
                <a:gd name="T45" fmla="*/ 24 h 104"/>
                <a:gd name="T46" fmla="*/ 41 w 82"/>
                <a:gd name="T47" fmla="*/ 41 h 104"/>
                <a:gd name="T48" fmla="*/ 37 w 82"/>
                <a:gd name="T49" fmla="*/ 44 h 104"/>
                <a:gd name="T50" fmla="*/ 31 w 82"/>
                <a:gd name="T51" fmla="*/ 46 h 104"/>
                <a:gd name="T52" fmla="*/ 29 w 82"/>
                <a:gd name="T53" fmla="*/ 45 h 104"/>
                <a:gd name="T54" fmla="*/ 28 w 82"/>
                <a:gd name="T55" fmla="*/ 47 h 104"/>
                <a:gd name="T56" fmla="*/ 27 w 82"/>
                <a:gd name="T57" fmla="*/ 48 h 104"/>
                <a:gd name="T58" fmla="*/ 25 w 82"/>
                <a:gd name="T59" fmla="*/ 48 h 104"/>
                <a:gd name="T60" fmla="*/ 24 w 82"/>
                <a:gd name="T61" fmla="*/ 5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04"/>
                <a:gd name="T95" fmla="*/ 82 w 82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04">
                  <a:moveTo>
                    <a:pt x="48" y="101"/>
                  </a:moveTo>
                  <a:lnTo>
                    <a:pt x="46" y="98"/>
                  </a:lnTo>
                  <a:lnTo>
                    <a:pt x="39" y="100"/>
                  </a:lnTo>
                  <a:lnTo>
                    <a:pt x="34" y="104"/>
                  </a:lnTo>
                  <a:lnTo>
                    <a:pt x="30" y="99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7" y="50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6" y="6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70" y="47"/>
                  </a:lnTo>
                  <a:lnTo>
                    <a:pt x="82" y="82"/>
                  </a:lnTo>
                  <a:lnTo>
                    <a:pt x="73" y="87"/>
                  </a:lnTo>
                  <a:lnTo>
                    <a:pt x="63" y="92"/>
                  </a:lnTo>
                  <a:lnTo>
                    <a:pt x="58" y="90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0" y="96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2" name="AutoShape 312"/>
            <p:cNvSpPr>
              <a:spLocks/>
            </p:cNvSpPr>
            <p:nvPr/>
          </p:nvSpPr>
          <p:spPr bwMode="gray">
            <a:xfrm>
              <a:off x="6405366" y="1467187"/>
              <a:ext cx="34290" cy="89874"/>
            </a:xfrm>
            <a:custGeom>
              <a:avLst/>
              <a:gdLst>
                <a:gd name="T0" fmla="*/ 11 w 31"/>
                <a:gd name="T1" fmla="*/ 40 h 79"/>
                <a:gd name="T2" fmla="*/ 2 w 31"/>
                <a:gd name="T3" fmla="*/ 30 h 79"/>
                <a:gd name="T4" fmla="*/ 0 w 31"/>
                <a:gd name="T5" fmla="*/ 16 h 79"/>
                <a:gd name="T6" fmla="*/ 5 w 31"/>
                <a:gd name="T7" fmla="*/ 8 h 79"/>
                <a:gd name="T8" fmla="*/ 9 w 31"/>
                <a:gd name="T9" fmla="*/ 0 h 79"/>
                <a:gd name="T10" fmla="*/ 15 w 31"/>
                <a:gd name="T11" fmla="*/ 3 h 79"/>
                <a:gd name="T12" fmla="*/ 14 w 31"/>
                <a:gd name="T13" fmla="*/ 12 h 79"/>
                <a:gd name="T14" fmla="*/ 13 w 31"/>
                <a:gd name="T15" fmla="*/ 21 h 79"/>
                <a:gd name="T16" fmla="*/ 12 w 31"/>
                <a:gd name="T17" fmla="*/ 31 h 79"/>
                <a:gd name="T18" fmla="*/ 11 w 31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9"/>
                <a:gd name="T32" fmla="*/ 31 w 3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9">
                  <a:moveTo>
                    <a:pt x="22" y="79"/>
                  </a:moveTo>
                  <a:lnTo>
                    <a:pt x="4" y="60"/>
                  </a:lnTo>
                  <a:lnTo>
                    <a:pt x="0" y="32"/>
                  </a:lnTo>
                  <a:lnTo>
                    <a:pt x="10" y="15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29" y="24"/>
                  </a:lnTo>
                  <a:lnTo>
                    <a:pt x="27" y="42"/>
                  </a:lnTo>
                  <a:lnTo>
                    <a:pt x="24" y="61"/>
                  </a:lnTo>
                  <a:lnTo>
                    <a:pt x="22" y="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3" name="AutoShape 313"/>
            <p:cNvSpPr>
              <a:spLocks/>
            </p:cNvSpPr>
            <p:nvPr/>
          </p:nvSpPr>
          <p:spPr bwMode="gray">
            <a:xfrm>
              <a:off x="5385811" y="727976"/>
              <a:ext cx="740663" cy="285349"/>
            </a:xfrm>
            <a:custGeom>
              <a:avLst/>
              <a:gdLst>
                <a:gd name="T0" fmla="*/ 203 w 647"/>
                <a:gd name="T1" fmla="*/ 124 h 254"/>
                <a:gd name="T2" fmla="*/ 191 w 647"/>
                <a:gd name="T3" fmla="*/ 121 h 254"/>
                <a:gd name="T4" fmla="*/ 178 w 647"/>
                <a:gd name="T5" fmla="*/ 119 h 254"/>
                <a:gd name="T6" fmla="*/ 175 w 647"/>
                <a:gd name="T7" fmla="*/ 116 h 254"/>
                <a:gd name="T8" fmla="*/ 160 w 647"/>
                <a:gd name="T9" fmla="*/ 115 h 254"/>
                <a:gd name="T10" fmla="*/ 146 w 647"/>
                <a:gd name="T11" fmla="*/ 114 h 254"/>
                <a:gd name="T12" fmla="*/ 133 w 647"/>
                <a:gd name="T13" fmla="*/ 113 h 254"/>
                <a:gd name="T14" fmla="*/ 119 w 647"/>
                <a:gd name="T15" fmla="*/ 112 h 254"/>
                <a:gd name="T16" fmla="*/ 110 w 647"/>
                <a:gd name="T17" fmla="*/ 103 h 254"/>
                <a:gd name="T18" fmla="*/ 101 w 647"/>
                <a:gd name="T19" fmla="*/ 94 h 254"/>
                <a:gd name="T20" fmla="*/ 86 w 647"/>
                <a:gd name="T21" fmla="*/ 89 h 254"/>
                <a:gd name="T22" fmla="*/ 72 w 647"/>
                <a:gd name="T23" fmla="*/ 85 h 254"/>
                <a:gd name="T24" fmla="*/ 61 w 647"/>
                <a:gd name="T25" fmla="*/ 83 h 254"/>
                <a:gd name="T26" fmla="*/ 49 w 647"/>
                <a:gd name="T27" fmla="*/ 81 h 254"/>
                <a:gd name="T28" fmla="*/ 45 w 647"/>
                <a:gd name="T29" fmla="*/ 71 h 254"/>
                <a:gd name="T30" fmla="*/ 41 w 647"/>
                <a:gd name="T31" fmla="*/ 61 h 254"/>
                <a:gd name="T32" fmla="*/ 27 w 647"/>
                <a:gd name="T33" fmla="*/ 51 h 254"/>
                <a:gd name="T34" fmla="*/ 19 w 647"/>
                <a:gd name="T35" fmla="*/ 49 h 254"/>
                <a:gd name="T36" fmla="*/ 5 w 647"/>
                <a:gd name="T37" fmla="*/ 40 h 254"/>
                <a:gd name="T38" fmla="*/ 1 w 647"/>
                <a:gd name="T39" fmla="*/ 36 h 254"/>
                <a:gd name="T40" fmla="*/ 0 w 647"/>
                <a:gd name="T41" fmla="*/ 34 h 254"/>
                <a:gd name="T42" fmla="*/ 5 w 647"/>
                <a:gd name="T43" fmla="*/ 30 h 254"/>
                <a:gd name="T44" fmla="*/ 14 w 647"/>
                <a:gd name="T45" fmla="*/ 27 h 254"/>
                <a:gd name="T46" fmla="*/ 23 w 647"/>
                <a:gd name="T47" fmla="*/ 21 h 254"/>
                <a:gd name="T48" fmla="*/ 33 w 647"/>
                <a:gd name="T49" fmla="*/ 15 h 254"/>
                <a:gd name="T50" fmla="*/ 53 w 647"/>
                <a:gd name="T51" fmla="*/ 18 h 254"/>
                <a:gd name="T52" fmla="*/ 56 w 647"/>
                <a:gd name="T53" fmla="*/ 22 h 254"/>
                <a:gd name="T54" fmla="*/ 71 w 647"/>
                <a:gd name="T55" fmla="*/ 24 h 254"/>
                <a:gd name="T56" fmla="*/ 85 w 647"/>
                <a:gd name="T57" fmla="*/ 27 h 254"/>
                <a:gd name="T58" fmla="*/ 92 w 647"/>
                <a:gd name="T59" fmla="*/ 21 h 254"/>
                <a:gd name="T60" fmla="*/ 83 w 647"/>
                <a:gd name="T61" fmla="*/ 12 h 254"/>
                <a:gd name="T62" fmla="*/ 86 w 647"/>
                <a:gd name="T63" fmla="*/ 0 h 254"/>
                <a:gd name="T64" fmla="*/ 103 w 647"/>
                <a:gd name="T65" fmla="*/ 4 h 254"/>
                <a:gd name="T66" fmla="*/ 119 w 647"/>
                <a:gd name="T67" fmla="*/ 7 h 254"/>
                <a:gd name="T68" fmla="*/ 126 w 647"/>
                <a:gd name="T69" fmla="*/ 14 h 254"/>
                <a:gd name="T70" fmla="*/ 141 w 647"/>
                <a:gd name="T71" fmla="*/ 22 h 254"/>
                <a:gd name="T72" fmla="*/ 158 w 647"/>
                <a:gd name="T73" fmla="*/ 19 h 254"/>
                <a:gd name="T74" fmla="*/ 171 w 647"/>
                <a:gd name="T75" fmla="*/ 21 h 254"/>
                <a:gd name="T76" fmla="*/ 185 w 647"/>
                <a:gd name="T77" fmla="*/ 24 h 254"/>
                <a:gd name="T78" fmla="*/ 190 w 647"/>
                <a:gd name="T79" fmla="*/ 29 h 254"/>
                <a:gd name="T80" fmla="*/ 211 w 647"/>
                <a:gd name="T81" fmla="*/ 34 h 254"/>
                <a:gd name="T82" fmla="*/ 222 w 647"/>
                <a:gd name="T83" fmla="*/ 32 h 254"/>
                <a:gd name="T84" fmla="*/ 233 w 647"/>
                <a:gd name="T85" fmla="*/ 30 h 254"/>
                <a:gd name="T86" fmla="*/ 244 w 647"/>
                <a:gd name="T87" fmla="*/ 21 h 254"/>
                <a:gd name="T88" fmla="*/ 262 w 647"/>
                <a:gd name="T89" fmla="*/ 25 h 254"/>
                <a:gd name="T90" fmla="*/ 271 w 647"/>
                <a:gd name="T91" fmla="*/ 26 h 254"/>
                <a:gd name="T92" fmla="*/ 273 w 647"/>
                <a:gd name="T93" fmla="*/ 36 h 254"/>
                <a:gd name="T94" fmla="*/ 274 w 647"/>
                <a:gd name="T95" fmla="*/ 45 h 254"/>
                <a:gd name="T96" fmla="*/ 271 w 647"/>
                <a:gd name="T97" fmla="*/ 46 h 254"/>
                <a:gd name="T98" fmla="*/ 280 w 647"/>
                <a:gd name="T99" fmla="*/ 51 h 254"/>
                <a:gd name="T100" fmla="*/ 290 w 647"/>
                <a:gd name="T101" fmla="*/ 51 h 254"/>
                <a:gd name="T102" fmla="*/ 294 w 647"/>
                <a:gd name="T103" fmla="*/ 53 h 254"/>
                <a:gd name="T104" fmla="*/ 299 w 647"/>
                <a:gd name="T105" fmla="*/ 48 h 254"/>
                <a:gd name="T106" fmla="*/ 321 w 647"/>
                <a:gd name="T107" fmla="*/ 59 h 254"/>
                <a:gd name="T108" fmla="*/ 324 w 647"/>
                <a:gd name="T109" fmla="*/ 66 h 254"/>
                <a:gd name="T110" fmla="*/ 306 w 647"/>
                <a:gd name="T111" fmla="*/ 65 h 254"/>
                <a:gd name="T112" fmla="*/ 295 w 647"/>
                <a:gd name="T113" fmla="*/ 71 h 254"/>
                <a:gd name="T114" fmla="*/ 294 w 647"/>
                <a:gd name="T115" fmla="*/ 79 h 254"/>
                <a:gd name="T116" fmla="*/ 283 w 647"/>
                <a:gd name="T117" fmla="*/ 82 h 254"/>
                <a:gd name="T118" fmla="*/ 274 w 647"/>
                <a:gd name="T119" fmla="*/ 87 h 254"/>
                <a:gd name="T120" fmla="*/ 259 w 647"/>
                <a:gd name="T121" fmla="*/ 84 h 254"/>
                <a:gd name="T122" fmla="*/ 261 w 647"/>
                <a:gd name="T123" fmla="*/ 94 h 254"/>
                <a:gd name="T124" fmla="*/ 268 w 647"/>
                <a:gd name="T125" fmla="*/ 101 h 254"/>
                <a:gd name="T126" fmla="*/ 259 w 647"/>
                <a:gd name="T127" fmla="*/ 109 h 25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47"/>
                <a:gd name="T193" fmla="*/ 0 h 254"/>
                <a:gd name="T194" fmla="*/ 647 w 647"/>
                <a:gd name="T195" fmla="*/ 254 h 25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4" name="AutoShape 314"/>
            <p:cNvSpPr>
              <a:spLocks/>
            </p:cNvSpPr>
            <p:nvPr/>
          </p:nvSpPr>
          <p:spPr bwMode="gray">
            <a:xfrm>
              <a:off x="4489700" y="638103"/>
              <a:ext cx="877823" cy="381963"/>
            </a:xfrm>
            <a:custGeom>
              <a:avLst/>
              <a:gdLst>
                <a:gd name="T0" fmla="*/ 52 w 768"/>
                <a:gd name="T1" fmla="*/ 101 h 339"/>
                <a:gd name="T2" fmla="*/ 45 w 768"/>
                <a:gd name="T3" fmla="*/ 100 h 339"/>
                <a:gd name="T4" fmla="*/ 31 w 768"/>
                <a:gd name="T5" fmla="*/ 106 h 339"/>
                <a:gd name="T6" fmla="*/ 30 w 768"/>
                <a:gd name="T7" fmla="*/ 107 h 339"/>
                <a:gd name="T8" fmla="*/ 24 w 768"/>
                <a:gd name="T9" fmla="*/ 95 h 339"/>
                <a:gd name="T10" fmla="*/ 12 w 768"/>
                <a:gd name="T11" fmla="*/ 86 h 339"/>
                <a:gd name="T12" fmla="*/ 0 w 768"/>
                <a:gd name="T13" fmla="*/ 77 h 339"/>
                <a:gd name="T14" fmla="*/ 2 w 768"/>
                <a:gd name="T15" fmla="*/ 63 h 339"/>
                <a:gd name="T16" fmla="*/ 3 w 768"/>
                <a:gd name="T17" fmla="*/ 50 h 339"/>
                <a:gd name="T18" fmla="*/ 14 w 768"/>
                <a:gd name="T19" fmla="*/ 55 h 339"/>
                <a:gd name="T20" fmla="*/ 16 w 768"/>
                <a:gd name="T21" fmla="*/ 50 h 339"/>
                <a:gd name="T22" fmla="*/ 24 w 768"/>
                <a:gd name="T23" fmla="*/ 44 h 339"/>
                <a:gd name="T24" fmla="*/ 31 w 768"/>
                <a:gd name="T25" fmla="*/ 39 h 339"/>
                <a:gd name="T26" fmla="*/ 45 w 768"/>
                <a:gd name="T27" fmla="*/ 39 h 339"/>
                <a:gd name="T28" fmla="*/ 57 w 768"/>
                <a:gd name="T29" fmla="*/ 45 h 339"/>
                <a:gd name="T30" fmla="*/ 71 w 768"/>
                <a:gd name="T31" fmla="*/ 50 h 339"/>
                <a:gd name="T32" fmla="*/ 85 w 768"/>
                <a:gd name="T33" fmla="*/ 50 h 339"/>
                <a:gd name="T34" fmla="*/ 103 w 768"/>
                <a:gd name="T35" fmla="*/ 49 h 339"/>
                <a:gd name="T36" fmla="*/ 123 w 768"/>
                <a:gd name="T37" fmla="*/ 52 h 339"/>
                <a:gd name="T38" fmla="*/ 124 w 768"/>
                <a:gd name="T39" fmla="*/ 49 h 339"/>
                <a:gd name="T40" fmla="*/ 114 w 768"/>
                <a:gd name="T41" fmla="*/ 37 h 339"/>
                <a:gd name="T42" fmla="*/ 118 w 768"/>
                <a:gd name="T43" fmla="*/ 23 h 339"/>
                <a:gd name="T44" fmla="*/ 127 w 768"/>
                <a:gd name="T45" fmla="*/ 23 h 339"/>
                <a:gd name="T46" fmla="*/ 115 w 768"/>
                <a:gd name="T47" fmla="*/ 18 h 339"/>
                <a:gd name="T48" fmla="*/ 127 w 768"/>
                <a:gd name="T49" fmla="*/ 16 h 339"/>
                <a:gd name="T50" fmla="*/ 141 w 768"/>
                <a:gd name="T51" fmla="*/ 14 h 339"/>
                <a:gd name="T52" fmla="*/ 152 w 768"/>
                <a:gd name="T53" fmla="*/ 11 h 339"/>
                <a:gd name="T54" fmla="*/ 164 w 768"/>
                <a:gd name="T55" fmla="*/ 7 h 339"/>
                <a:gd name="T56" fmla="*/ 175 w 768"/>
                <a:gd name="T57" fmla="*/ 4 h 339"/>
                <a:gd name="T58" fmla="*/ 187 w 768"/>
                <a:gd name="T59" fmla="*/ 1 h 339"/>
                <a:gd name="T60" fmla="*/ 195 w 768"/>
                <a:gd name="T61" fmla="*/ 0 h 339"/>
                <a:gd name="T62" fmla="*/ 202 w 768"/>
                <a:gd name="T63" fmla="*/ 7 h 339"/>
                <a:gd name="T64" fmla="*/ 221 w 768"/>
                <a:gd name="T65" fmla="*/ 14 h 339"/>
                <a:gd name="T66" fmla="*/ 227 w 768"/>
                <a:gd name="T67" fmla="*/ 17 h 339"/>
                <a:gd name="T68" fmla="*/ 235 w 768"/>
                <a:gd name="T69" fmla="*/ 19 h 339"/>
                <a:gd name="T70" fmla="*/ 247 w 768"/>
                <a:gd name="T71" fmla="*/ 14 h 339"/>
                <a:gd name="T72" fmla="*/ 260 w 768"/>
                <a:gd name="T73" fmla="*/ 10 h 339"/>
                <a:gd name="T74" fmla="*/ 262 w 768"/>
                <a:gd name="T75" fmla="*/ 11 h 339"/>
                <a:gd name="T76" fmla="*/ 260 w 768"/>
                <a:gd name="T77" fmla="*/ 17 h 339"/>
                <a:gd name="T78" fmla="*/ 273 w 768"/>
                <a:gd name="T79" fmla="*/ 26 h 339"/>
                <a:gd name="T80" fmla="*/ 286 w 768"/>
                <a:gd name="T81" fmla="*/ 35 h 339"/>
                <a:gd name="T82" fmla="*/ 300 w 768"/>
                <a:gd name="T83" fmla="*/ 44 h 339"/>
                <a:gd name="T84" fmla="*/ 313 w 768"/>
                <a:gd name="T85" fmla="*/ 53 h 339"/>
                <a:gd name="T86" fmla="*/ 315 w 768"/>
                <a:gd name="T87" fmla="*/ 50 h 339"/>
                <a:gd name="T88" fmla="*/ 322 w 768"/>
                <a:gd name="T89" fmla="*/ 52 h 339"/>
                <a:gd name="T90" fmla="*/ 334 w 768"/>
                <a:gd name="T91" fmla="*/ 50 h 339"/>
                <a:gd name="T92" fmla="*/ 348 w 768"/>
                <a:gd name="T93" fmla="*/ 58 h 339"/>
                <a:gd name="T94" fmla="*/ 361 w 768"/>
                <a:gd name="T95" fmla="*/ 67 h 339"/>
                <a:gd name="T96" fmla="*/ 373 w 768"/>
                <a:gd name="T97" fmla="*/ 64 h 339"/>
                <a:gd name="T98" fmla="*/ 384 w 768"/>
                <a:gd name="T99" fmla="*/ 75 h 339"/>
                <a:gd name="T100" fmla="*/ 381 w 768"/>
                <a:gd name="T101" fmla="*/ 83 h 339"/>
                <a:gd name="T102" fmla="*/ 376 w 768"/>
                <a:gd name="T103" fmla="*/ 86 h 339"/>
                <a:gd name="T104" fmla="*/ 381 w 768"/>
                <a:gd name="T105" fmla="*/ 100 h 339"/>
                <a:gd name="T106" fmla="*/ 372 w 768"/>
                <a:gd name="T107" fmla="*/ 101 h 339"/>
                <a:gd name="T108" fmla="*/ 356 w 768"/>
                <a:gd name="T109" fmla="*/ 98 h 339"/>
                <a:gd name="T110" fmla="*/ 357 w 768"/>
                <a:gd name="T111" fmla="*/ 108 h 339"/>
                <a:gd name="T112" fmla="*/ 358 w 768"/>
                <a:gd name="T113" fmla="*/ 119 h 339"/>
                <a:gd name="T114" fmla="*/ 362 w 768"/>
                <a:gd name="T115" fmla="*/ 123 h 339"/>
                <a:gd name="T116" fmla="*/ 348 w 768"/>
                <a:gd name="T117" fmla="*/ 122 h 339"/>
                <a:gd name="T118" fmla="*/ 337 w 768"/>
                <a:gd name="T119" fmla="*/ 126 h 339"/>
                <a:gd name="T120" fmla="*/ 343 w 768"/>
                <a:gd name="T121" fmla="*/ 130 h 339"/>
                <a:gd name="T122" fmla="*/ 348 w 768"/>
                <a:gd name="T123" fmla="*/ 139 h 339"/>
                <a:gd name="T124" fmla="*/ 352 w 768"/>
                <a:gd name="T125" fmla="*/ 148 h 339"/>
                <a:gd name="T126" fmla="*/ 352 w 768"/>
                <a:gd name="T127" fmla="*/ 150 h 33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8"/>
                <a:gd name="T193" fmla="*/ 0 h 339"/>
                <a:gd name="T194" fmla="*/ 768 w 768"/>
                <a:gd name="T195" fmla="*/ 339 h 33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5" name="AutoShape 315"/>
            <p:cNvSpPr>
              <a:spLocks/>
            </p:cNvSpPr>
            <p:nvPr/>
          </p:nvSpPr>
          <p:spPr bwMode="gray">
            <a:xfrm>
              <a:off x="4352540" y="945920"/>
              <a:ext cx="189738" cy="69652"/>
            </a:xfrm>
            <a:custGeom>
              <a:avLst/>
              <a:gdLst>
                <a:gd name="T0" fmla="*/ 16 w 165"/>
                <a:gd name="T1" fmla="*/ 11 h 64"/>
                <a:gd name="T2" fmla="*/ 0 w 165"/>
                <a:gd name="T3" fmla="*/ 1 h 64"/>
                <a:gd name="T4" fmla="*/ 1 w 165"/>
                <a:gd name="T5" fmla="*/ 0 h 64"/>
                <a:gd name="T6" fmla="*/ 12 w 165"/>
                <a:gd name="T7" fmla="*/ 1 h 64"/>
                <a:gd name="T8" fmla="*/ 23 w 165"/>
                <a:gd name="T9" fmla="*/ 2 h 64"/>
                <a:gd name="T10" fmla="*/ 38 w 165"/>
                <a:gd name="T11" fmla="*/ 8 h 64"/>
                <a:gd name="T12" fmla="*/ 53 w 165"/>
                <a:gd name="T13" fmla="*/ 14 h 64"/>
                <a:gd name="T14" fmla="*/ 68 w 165"/>
                <a:gd name="T15" fmla="*/ 19 h 64"/>
                <a:gd name="T16" fmla="*/ 83 w 165"/>
                <a:gd name="T17" fmla="*/ 25 h 64"/>
                <a:gd name="T18" fmla="*/ 79 w 165"/>
                <a:gd name="T19" fmla="*/ 31 h 64"/>
                <a:gd name="T20" fmla="*/ 70 w 165"/>
                <a:gd name="T21" fmla="*/ 29 h 64"/>
                <a:gd name="T22" fmla="*/ 55 w 165"/>
                <a:gd name="T23" fmla="*/ 29 h 64"/>
                <a:gd name="T24" fmla="*/ 40 w 165"/>
                <a:gd name="T25" fmla="*/ 29 h 64"/>
                <a:gd name="T26" fmla="*/ 27 w 165"/>
                <a:gd name="T27" fmla="*/ 30 h 64"/>
                <a:gd name="T28" fmla="*/ 27 w 165"/>
                <a:gd name="T29" fmla="*/ 21 h 64"/>
                <a:gd name="T30" fmla="*/ 16 w 165"/>
                <a:gd name="T31" fmla="*/ 1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6" name="AutoShape 316"/>
            <p:cNvSpPr>
              <a:spLocks/>
            </p:cNvSpPr>
            <p:nvPr/>
          </p:nvSpPr>
          <p:spPr bwMode="gray">
            <a:xfrm>
              <a:off x="5072630" y="961648"/>
              <a:ext cx="224028" cy="112342"/>
            </a:xfrm>
            <a:custGeom>
              <a:avLst/>
              <a:gdLst>
                <a:gd name="T0" fmla="*/ 32 w 197"/>
                <a:gd name="T1" fmla="*/ 29 h 98"/>
                <a:gd name="T2" fmla="*/ 21 w 197"/>
                <a:gd name="T3" fmla="*/ 22 h 98"/>
                <a:gd name="T4" fmla="*/ 7 w 197"/>
                <a:gd name="T5" fmla="*/ 21 h 98"/>
                <a:gd name="T6" fmla="*/ 0 w 197"/>
                <a:gd name="T7" fmla="*/ 12 h 98"/>
                <a:gd name="T8" fmla="*/ 6 w 197"/>
                <a:gd name="T9" fmla="*/ 6 h 98"/>
                <a:gd name="T10" fmla="*/ 16 w 197"/>
                <a:gd name="T11" fmla="*/ 7 h 98"/>
                <a:gd name="T12" fmla="*/ 27 w 197"/>
                <a:gd name="T13" fmla="*/ 9 h 98"/>
                <a:gd name="T14" fmla="*/ 33 w 197"/>
                <a:gd name="T15" fmla="*/ 2 h 98"/>
                <a:gd name="T16" fmla="*/ 42 w 197"/>
                <a:gd name="T17" fmla="*/ 3 h 98"/>
                <a:gd name="T18" fmla="*/ 56 w 197"/>
                <a:gd name="T19" fmla="*/ 3 h 98"/>
                <a:gd name="T20" fmla="*/ 69 w 197"/>
                <a:gd name="T21" fmla="*/ 1 h 98"/>
                <a:gd name="T22" fmla="*/ 82 w 197"/>
                <a:gd name="T23" fmla="*/ 0 h 98"/>
                <a:gd name="T24" fmla="*/ 95 w 197"/>
                <a:gd name="T25" fmla="*/ 8 h 98"/>
                <a:gd name="T26" fmla="*/ 98 w 197"/>
                <a:gd name="T27" fmla="*/ 14 h 98"/>
                <a:gd name="T28" fmla="*/ 90 w 197"/>
                <a:gd name="T29" fmla="*/ 20 h 98"/>
                <a:gd name="T30" fmla="*/ 82 w 197"/>
                <a:gd name="T31" fmla="*/ 27 h 98"/>
                <a:gd name="T32" fmla="*/ 72 w 197"/>
                <a:gd name="T33" fmla="*/ 29 h 98"/>
                <a:gd name="T34" fmla="*/ 65 w 197"/>
                <a:gd name="T35" fmla="*/ 37 h 98"/>
                <a:gd name="T36" fmla="*/ 59 w 197"/>
                <a:gd name="T37" fmla="*/ 36 h 98"/>
                <a:gd name="T38" fmla="*/ 54 w 197"/>
                <a:gd name="T39" fmla="*/ 36 h 98"/>
                <a:gd name="T40" fmla="*/ 47 w 197"/>
                <a:gd name="T41" fmla="*/ 41 h 98"/>
                <a:gd name="T42" fmla="*/ 43 w 197"/>
                <a:gd name="T43" fmla="*/ 50 h 98"/>
                <a:gd name="T44" fmla="*/ 25 w 197"/>
                <a:gd name="T45" fmla="*/ 48 h 98"/>
                <a:gd name="T46" fmla="*/ 7 w 197"/>
                <a:gd name="T47" fmla="*/ 46 h 98"/>
                <a:gd name="T48" fmla="*/ 7 w 197"/>
                <a:gd name="T49" fmla="*/ 38 h 98"/>
                <a:gd name="T50" fmla="*/ 19 w 197"/>
                <a:gd name="T51" fmla="*/ 34 h 98"/>
                <a:gd name="T52" fmla="*/ 32 w 197"/>
                <a:gd name="T53" fmla="*/ 29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7" name="AutoShape 317"/>
            <p:cNvSpPr>
              <a:spLocks/>
            </p:cNvSpPr>
            <p:nvPr/>
          </p:nvSpPr>
          <p:spPr bwMode="gray">
            <a:xfrm>
              <a:off x="4656578" y="977376"/>
              <a:ext cx="342900" cy="211203"/>
            </a:xfrm>
            <a:custGeom>
              <a:avLst/>
              <a:gdLst>
                <a:gd name="T0" fmla="*/ 143 w 300"/>
                <a:gd name="T1" fmla="*/ 73 h 187"/>
                <a:gd name="T2" fmla="*/ 139 w 300"/>
                <a:gd name="T3" fmla="*/ 82 h 187"/>
                <a:gd name="T4" fmla="*/ 129 w 300"/>
                <a:gd name="T5" fmla="*/ 87 h 187"/>
                <a:gd name="T6" fmla="*/ 126 w 300"/>
                <a:gd name="T7" fmla="*/ 94 h 187"/>
                <a:gd name="T8" fmla="*/ 120 w 300"/>
                <a:gd name="T9" fmla="*/ 93 h 187"/>
                <a:gd name="T10" fmla="*/ 110 w 300"/>
                <a:gd name="T11" fmla="*/ 90 h 187"/>
                <a:gd name="T12" fmla="*/ 106 w 300"/>
                <a:gd name="T13" fmla="*/ 76 h 187"/>
                <a:gd name="T14" fmla="*/ 96 w 300"/>
                <a:gd name="T15" fmla="*/ 75 h 187"/>
                <a:gd name="T16" fmla="*/ 88 w 300"/>
                <a:gd name="T17" fmla="*/ 70 h 187"/>
                <a:gd name="T18" fmla="*/ 79 w 300"/>
                <a:gd name="T19" fmla="*/ 64 h 187"/>
                <a:gd name="T20" fmla="*/ 62 w 300"/>
                <a:gd name="T21" fmla="*/ 58 h 187"/>
                <a:gd name="T22" fmla="*/ 53 w 300"/>
                <a:gd name="T23" fmla="*/ 59 h 187"/>
                <a:gd name="T24" fmla="*/ 41 w 300"/>
                <a:gd name="T25" fmla="*/ 60 h 187"/>
                <a:gd name="T26" fmla="*/ 34 w 300"/>
                <a:gd name="T27" fmla="*/ 68 h 187"/>
                <a:gd name="T28" fmla="*/ 30 w 300"/>
                <a:gd name="T29" fmla="*/ 68 h 187"/>
                <a:gd name="T30" fmla="*/ 27 w 300"/>
                <a:gd name="T31" fmla="*/ 57 h 187"/>
                <a:gd name="T32" fmla="*/ 24 w 300"/>
                <a:gd name="T33" fmla="*/ 47 h 187"/>
                <a:gd name="T34" fmla="*/ 18 w 300"/>
                <a:gd name="T35" fmla="*/ 43 h 187"/>
                <a:gd name="T36" fmla="*/ 18 w 300"/>
                <a:gd name="T37" fmla="*/ 43 h 187"/>
                <a:gd name="T38" fmla="*/ 20 w 300"/>
                <a:gd name="T39" fmla="*/ 41 h 187"/>
                <a:gd name="T40" fmla="*/ 21 w 300"/>
                <a:gd name="T41" fmla="*/ 40 h 187"/>
                <a:gd name="T42" fmla="*/ 18 w 300"/>
                <a:gd name="T43" fmla="*/ 35 h 187"/>
                <a:gd name="T44" fmla="*/ 14 w 300"/>
                <a:gd name="T45" fmla="*/ 36 h 187"/>
                <a:gd name="T46" fmla="*/ 13 w 300"/>
                <a:gd name="T47" fmla="*/ 37 h 187"/>
                <a:gd name="T48" fmla="*/ 10 w 300"/>
                <a:gd name="T49" fmla="*/ 24 h 187"/>
                <a:gd name="T50" fmla="*/ 11 w 300"/>
                <a:gd name="T51" fmla="*/ 24 h 187"/>
                <a:gd name="T52" fmla="*/ 18 w 300"/>
                <a:gd name="T53" fmla="*/ 24 h 187"/>
                <a:gd name="T54" fmla="*/ 23 w 300"/>
                <a:gd name="T55" fmla="*/ 27 h 187"/>
                <a:gd name="T56" fmla="*/ 25 w 300"/>
                <a:gd name="T57" fmla="*/ 26 h 187"/>
                <a:gd name="T58" fmla="*/ 26 w 300"/>
                <a:gd name="T59" fmla="*/ 25 h 187"/>
                <a:gd name="T60" fmla="*/ 27 w 300"/>
                <a:gd name="T61" fmla="*/ 21 h 187"/>
                <a:gd name="T62" fmla="*/ 18 w 300"/>
                <a:gd name="T63" fmla="*/ 11 h 187"/>
                <a:gd name="T64" fmla="*/ 9 w 300"/>
                <a:gd name="T65" fmla="*/ 10 h 187"/>
                <a:gd name="T66" fmla="*/ 9 w 300"/>
                <a:gd name="T67" fmla="*/ 20 h 187"/>
                <a:gd name="T68" fmla="*/ 9 w 300"/>
                <a:gd name="T69" fmla="*/ 21 h 187"/>
                <a:gd name="T70" fmla="*/ 2 w 300"/>
                <a:gd name="T71" fmla="*/ 8 h 187"/>
                <a:gd name="T72" fmla="*/ 3 w 300"/>
                <a:gd name="T73" fmla="*/ 3 h 187"/>
                <a:gd name="T74" fmla="*/ 0 w 300"/>
                <a:gd name="T75" fmla="*/ 0 h 187"/>
                <a:gd name="T76" fmla="*/ 18 w 300"/>
                <a:gd name="T77" fmla="*/ 0 h 187"/>
                <a:gd name="T78" fmla="*/ 16 w 300"/>
                <a:gd name="T79" fmla="*/ 9 h 187"/>
                <a:gd name="T80" fmla="*/ 28 w 300"/>
                <a:gd name="T81" fmla="*/ 12 h 187"/>
                <a:gd name="T82" fmla="*/ 40 w 300"/>
                <a:gd name="T83" fmla="*/ 16 h 187"/>
                <a:gd name="T84" fmla="*/ 54 w 300"/>
                <a:gd name="T85" fmla="*/ 19 h 187"/>
                <a:gd name="T86" fmla="*/ 51 w 300"/>
                <a:gd name="T87" fmla="*/ 12 h 187"/>
                <a:gd name="T88" fmla="*/ 57 w 300"/>
                <a:gd name="T89" fmla="*/ 9 h 187"/>
                <a:gd name="T90" fmla="*/ 66 w 300"/>
                <a:gd name="T91" fmla="*/ 0 h 187"/>
                <a:gd name="T92" fmla="*/ 78 w 300"/>
                <a:gd name="T93" fmla="*/ 9 h 187"/>
                <a:gd name="T94" fmla="*/ 86 w 300"/>
                <a:gd name="T95" fmla="*/ 22 h 187"/>
                <a:gd name="T96" fmla="*/ 100 w 300"/>
                <a:gd name="T97" fmla="*/ 27 h 187"/>
                <a:gd name="T98" fmla="*/ 108 w 300"/>
                <a:gd name="T99" fmla="*/ 32 h 187"/>
                <a:gd name="T100" fmla="*/ 126 w 300"/>
                <a:gd name="T101" fmla="*/ 43 h 187"/>
                <a:gd name="T102" fmla="*/ 144 w 300"/>
                <a:gd name="T103" fmla="*/ 54 h 187"/>
                <a:gd name="T104" fmla="*/ 150 w 300"/>
                <a:gd name="T105" fmla="*/ 66 h 187"/>
                <a:gd name="T106" fmla="*/ 147 w 300"/>
                <a:gd name="T107" fmla="*/ 69 h 187"/>
                <a:gd name="T108" fmla="*/ 143 w 300"/>
                <a:gd name="T109" fmla="*/ 73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8" name="AutoShape 318"/>
            <p:cNvSpPr>
              <a:spLocks/>
            </p:cNvSpPr>
            <p:nvPr/>
          </p:nvSpPr>
          <p:spPr bwMode="gray">
            <a:xfrm>
              <a:off x="4901180" y="1100952"/>
              <a:ext cx="315468" cy="249399"/>
            </a:xfrm>
            <a:custGeom>
              <a:avLst/>
              <a:gdLst>
                <a:gd name="T0" fmla="*/ 1 w 276"/>
                <a:gd name="T1" fmla="*/ 48 h 223"/>
                <a:gd name="T2" fmla="*/ 0 w 276"/>
                <a:gd name="T3" fmla="*/ 50 h 223"/>
                <a:gd name="T4" fmla="*/ 0 w 276"/>
                <a:gd name="T5" fmla="*/ 57 h 223"/>
                <a:gd name="T6" fmla="*/ 4 w 276"/>
                <a:gd name="T7" fmla="*/ 60 h 223"/>
                <a:gd name="T8" fmla="*/ 3 w 276"/>
                <a:gd name="T9" fmla="*/ 62 h 223"/>
                <a:gd name="T10" fmla="*/ 5 w 276"/>
                <a:gd name="T11" fmla="*/ 72 h 223"/>
                <a:gd name="T12" fmla="*/ 8 w 276"/>
                <a:gd name="T13" fmla="*/ 83 h 223"/>
                <a:gd name="T14" fmla="*/ 17 w 276"/>
                <a:gd name="T15" fmla="*/ 87 h 223"/>
                <a:gd name="T16" fmla="*/ 20 w 276"/>
                <a:gd name="T17" fmla="*/ 91 h 223"/>
                <a:gd name="T18" fmla="*/ 12 w 276"/>
                <a:gd name="T19" fmla="*/ 105 h 223"/>
                <a:gd name="T20" fmla="*/ 21 w 276"/>
                <a:gd name="T21" fmla="*/ 108 h 223"/>
                <a:gd name="T22" fmla="*/ 30 w 276"/>
                <a:gd name="T23" fmla="*/ 111 h 223"/>
                <a:gd name="T24" fmla="*/ 46 w 276"/>
                <a:gd name="T25" fmla="*/ 111 h 223"/>
                <a:gd name="T26" fmla="*/ 57 w 276"/>
                <a:gd name="T27" fmla="*/ 108 h 223"/>
                <a:gd name="T28" fmla="*/ 69 w 276"/>
                <a:gd name="T29" fmla="*/ 106 h 223"/>
                <a:gd name="T30" fmla="*/ 69 w 276"/>
                <a:gd name="T31" fmla="*/ 100 h 223"/>
                <a:gd name="T32" fmla="*/ 70 w 276"/>
                <a:gd name="T33" fmla="*/ 90 h 223"/>
                <a:gd name="T34" fmla="*/ 80 w 276"/>
                <a:gd name="T35" fmla="*/ 86 h 223"/>
                <a:gd name="T36" fmla="*/ 83 w 276"/>
                <a:gd name="T37" fmla="*/ 83 h 223"/>
                <a:gd name="T38" fmla="*/ 93 w 276"/>
                <a:gd name="T39" fmla="*/ 83 h 223"/>
                <a:gd name="T40" fmla="*/ 94 w 276"/>
                <a:gd name="T41" fmla="*/ 69 h 223"/>
                <a:gd name="T42" fmla="*/ 102 w 276"/>
                <a:gd name="T43" fmla="*/ 63 h 223"/>
                <a:gd name="T44" fmla="*/ 96 w 276"/>
                <a:gd name="T45" fmla="*/ 56 h 223"/>
                <a:gd name="T46" fmla="*/ 105 w 276"/>
                <a:gd name="T47" fmla="*/ 55 h 223"/>
                <a:gd name="T48" fmla="*/ 107 w 276"/>
                <a:gd name="T49" fmla="*/ 50 h 223"/>
                <a:gd name="T50" fmla="*/ 110 w 276"/>
                <a:gd name="T51" fmla="*/ 41 h 223"/>
                <a:gd name="T52" fmla="*/ 105 w 276"/>
                <a:gd name="T53" fmla="*/ 30 h 223"/>
                <a:gd name="T54" fmla="*/ 110 w 276"/>
                <a:gd name="T55" fmla="*/ 22 h 223"/>
                <a:gd name="T56" fmla="*/ 122 w 276"/>
                <a:gd name="T57" fmla="*/ 20 h 223"/>
                <a:gd name="T58" fmla="*/ 135 w 276"/>
                <a:gd name="T59" fmla="*/ 17 h 223"/>
                <a:gd name="T60" fmla="*/ 135 w 276"/>
                <a:gd name="T61" fmla="*/ 14 h 223"/>
                <a:gd name="T62" fmla="*/ 138 w 276"/>
                <a:gd name="T63" fmla="*/ 14 h 223"/>
                <a:gd name="T64" fmla="*/ 138 w 276"/>
                <a:gd name="T65" fmla="*/ 14 h 223"/>
                <a:gd name="T66" fmla="*/ 129 w 276"/>
                <a:gd name="T67" fmla="*/ 13 h 223"/>
                <a:gd name="T68" fmla="*/ 126 w 276"/>
                <a:gd name="T69" fmla="*/ 13 h 223"/>
                <a:gd name="T70" fmla="*/ 117 w 276"/>
                <a:gd name="T71" fmla="*/ 14 h 223"/>
                <a:gd name="T72" fmla="*/ 105 w 276"/>
                <a:gd name="T73" fmla="*/ 20 h 223"/>
                <a:gd name="T74" fmla="*/ 101 w 276"/>
                <a:gd name="T75" fmla="*/ 5 h 223"/>
                <a:gd name="T76" fmla="*/ 98 w 276"/>
                <a:gd name="T77" fmla="*/ 5 h 223"/>
                <a:gd name="T78" fmla="*/ 95 w 276"/>
                <a:gd name="T79" fmla="*/ 0 h 223"/>
                <a:gd name="T80" fmla="*/ 90 w 276"/>
                <a:gd name="T81" fmla="*/ 2 h 223"/>
                <a:gd name="T82" fmla="*/ 89 w 276"/>
                <a:gd name="T83" fmla="*/ 9 h 223"/>
                <a:gd name="T84" fmla="*/ 81 w 276"/>
                <a:gd name="T85" fmla="*/ 13 h 223"/>
                <a:gd name="T86" fmla="*/ 78 w 276"/>
                <a:gd name="T87" fmla="*/ 15 h 223"/>
                <a:gd name="T88" fmla="*/ 71 w 276"/>
                <a:gd name="T89" fmla="*/ 15 h 223"/>
                <a:gd name="T90" fmla="*/ 67 w 276"/>
                <a:gd name="T91" fmla="*/ 16 h 223"/>
                <a:gd name="T92" fmla="*/ 63 w 276"/>
                <a:gd name="T93" fmla="*/ 14 h 223"/>
                <a:gd name="T94" fmla="*/ 53 w 276"/>
                <a:gd name="T95" fmla="*/ 12 h 223"/>
                <a:gd name="T96" fmla="*/ 42 w 276"/>
                <a:gd name="T97" fmla="*/ 11 h 223"/>
                <a:gd name="T98" fmla="*/ 39 w 276"/>
                <a:gd name="T99" fmla="*/ 14 h 223"/>
                <a:gd name="T100" fmla="*/ 35 w 276"/>
                <a:gd name="T101" fmla="*/ 18 h 223"/>
                <a:gd name="T102" fmla="*/ 31 w 276"/>
                <a:gd name="T103" fmla="*/ 27 h 223"/>
                <a:gd name="T104" fmla="*/ 21 w 276"/>
                <a:gd name="T105" fmla="*/ 32 h 223"/>
                <a:gd name="T106" fmla="*/ 18 w 276"/>
                <a:gd name="T107" fmla="*/ 39 h 223"/>
                <a:gd name="T108" fmla="*/ 12 w 276"/>
                <a:gd name="T109" fmla="*/ 38 h 223"/>
                <a:gd name="T110" fmla="*/ 3 w 276"/>
                <a:gd name="T111" fmla="*/ 35 h 223"/>
                <a:gd name="T112" fmla="*/ 1 w 276"/>
                <a:gd name="T113" fmla="*/ 48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19" name="AutoShape 319"/>
            <p:cNvSpPr>
              <a:spLocks/>
            </p:cNvSpPr>
            <p:nvPr/>
          </p:nvSpPr>
          <p:spPr bwMode="gray">
            <a:xfrm>
              <a:off x="4231382" y="1175097"/>
              <a:ext cx="48006" cy="29209"/>
            </a:xfrm>
            <a:custGeom>
              <a:avLst/>
              <a:gdLst>
                <a:gd name="T0" fmla="*/ 21 w 42"/>
                <a:gd name="T1" fmla="*/ 0 h 27"/>
                <a:gd name="T2" fmla="*/ 8 w 42"/>
                <a:gd name="T3" fmla="*/ 4 h 27"/>
                <a:gd name="T4" fmla="*/ 0 w 42"/>
                <a:gd name="T5" fmla="*/ 8 h 27"/>
                <a:gd name="T6" fmla="*/ 3 w 42"/>
                <a:gd name="T7" fmla="*/ 13 h 27"/>
                <a:gd name="T8" fmla="*/ 15 w 42"/>
                <a:gd name="T9" fmla="*/ 9 h 27"/>
                <a:gd name="T10" fmla="*/ 15 w 42"/>
                <a:gd name="T11" fmla="*/ 7 h 27"/>
                <a:gd name="T12" fmla="*/ 2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320" name="Line 320"/>
            <p:cNvCxnSpPr/>
            <p:nvPr/>
          </p:nvCxnSpPr>
          <p:spPr bwMode="gray">
            <a:xfrm>
              <a:off x="5200645" y="1141395"/>
              <a:ext cx="6858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1" name="Line 321"/>
            <p:cNvCxnSpPr/>
            <p:nvPr/>
          </p:nvCxnSpPr>
          <p:spPr bwMode="gray">
            <a:xfrm flipH="1">
              <a:off x="5202931" y="1143642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2" name="Line 322"/>
            <p:cNvCxnSpPr/>
            <p:nvPr/>
          </p:nvCxnSpPr>
          <p:spPr bwMode="gray">
            <a:xfrm flipH="1">
              <a:off x="5198359" y="1148135"/>
              <a:ext cx="4572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3" name="Line 323"/>
            <p:cNvCxnSpPr/>
            <p:nvPr/>
          </p:nvCxnSpPr>
          <p:spPr bwMode="gray">
            <a:xfrm flipH="1">
              <a:off x="5191501" y="1150382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4" name="Line 324"/>
            <p:cNvCxnSpPr/>
            <p:nvPr/>
          </p:nvCxnSpPr>
          <p:spPr bwMode="gray">
            <a:xfrm flipH="1">
              <a:off x="5186929" y="1157123"/>
              <a:ext cx="6858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5" name="Line 325"/>
            <p:cNvCxnSpPr/>
            <p:nvPr/>
          </p:nvCxnSpPr>
          <p:spPr bwMode="gray">
            <a:xfrm flipH="1">
              <a:off x="5182358" y="1159370"/>
              <a:ext cx="6858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6" name="Line 326"/>
            <p:cNvCxnSpPr/>
            <p:nvPr/>
          </p:nvCxnSpPr>
          <p:spPr bwMode="gray">
            <a:xfrm flipH="1">
              <a:off x="5182358" y="1163863"/>
              <a:ext cx="2286" cy="112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7" name="Line 327"/>
            <p:cNvCxnSpPr/>
            <p:nvPr/>
          </p:nvCxnSpPr>
          <p:spPr bwMode="gray">
            <a:xfrm>
              <a:off x="5182358" y="1172851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8" name="Line 328"/>
            <p:cNvCxnSpPr/>
            <p:nvPr/>
          </p:nvCxnSpPr>
          <p:spPr bwMode="gray">
            <a:xfrm>
              <a:off x="5184644" y="1181838"/>
              <a:ext cx="457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9" name="Line 329"/>
            <p:cNvCxnSpPr/>
            <p:nvPr/>
          </p:nvCxnSpPr>
          <p:spPr bwMode="gray">
            <a:xfrm>
              <a:off x="5198359" y="1217787"/>
              <a:ext cx="2286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0" name="Line 330"/>
            <p:cNvCxnSpPr/>
            <p:nvPr/>
          </p:nvCxnSpPr>
          <p:spPr bwMode="gray">
            <a:xfrm>
              <a:off x="5198359" y="1215541"/>
              <a:ext cx="9144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1" name="Line 331"/>
            <p:cNvCxnSpPr/>
            <p:nvPr/>
          </p:nvCxnSpPr>
          <p:spPr bwMode="gray">
            <a:xfrm>
              <a:off x="5207503" y="1224528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2" name="Line 332"/>
            <p:cNvCxnSpPr/>
            <p:nvPr/>
          </p:nvCxnSpPr>
          <p:spPr bwMode="gray">
            <a:xfrm>
              <a:off x="5216647" y="1229022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3" name="Line 333"/>
            <p:cNvCxnSpPr/>
            <p:nvPr/>
          </p:nvCxnSpPr>
          <p:spPr bwMode="gray">
            <a:xfrm>
              <a:off x="5216647" y="1238009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4" name="Line 334"/>
            <p:cNvCxnSpPr/>
            <p:nvPr/>
          </p:nvCxnSpPr>
          <p:spPr bwMode="gray">
            <a:xfrm>
              <a:off x="5216647" y="1244750"/>
              <a:ext cx="11430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5" name="Line 335"/>
            <p:cNvCxnSpPr/>
            <p:nvPr/>
          </p:nvCxnSpPr>
          <p:spPr bwMode="gray">
            <a:xfrm>
              <a:off x="5228077" y="1249243"/>
              <a:ext cx="4572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6" name="Line 336"/>
            <p:cNvCxnSpPr/>
            <p:nvPr/>
          </p:nvCxnSpPr>
          <p:spPr bwMode="gray">
            <a:xfrm flipV="1">
              <a:off x="5340091" y="1215541"/>
              <a:ext cx="11430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7" name="Line 337"/>
            <p:cNvCxnSpPr/>
            <p:nvPr/>
          </p:nvCxnSpPr>
          <p:spPr bwMode="gray">
            <a:xfrm flipV="1">
              <a:off x="5351521" y="1202060"/>
              <a:ext cx="2286" cy="15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8" name="Line 338"/>
            <p:cNvCxnSpPr/>
            <p:nvPr/>
          </p:nvCxnSpPr>
          <p:spPr bwMode="gray">
            <a:xfrm flipV="1">
              <a:off x="5353807" y="1179591"/>
              <a:ext cx="4572" cy="247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9" name="Line 339"/>
            <p:cNvCxnSpPr/>
            <p:nvPr/>
          </p:nvCxnSpPr>
          <p:spPr bwMode="gray">
            <a:xfrm flipH="1" flipV="1">
              <a:off x="5342377" y="1175097"/>
              <a:ext cx="1600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0" name="Line 340"/>
            <p:cNvCxnSpPr/>
            <p:nvPr/>
          </p:nvCxnSpPr>
          <p:spPr bwMode="gray">
            <a:xfrm flipH="1">
              <a:off x="5298943" y="1172851"/>
              <a:ext cx="1371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41" name="AutoShape 341"/>
            <p:cNvSpPr>
              <a:spLocks/>
            </p:cNvSpPr>
            <p:nvPr/>
          </p:nvSpPr>
          <p:spPr bwMode="gray">
            <a:xfrm>
              <a:off x="4299962" y="1204306"/>
              <a:ext cx="29718" cy="42690"/>
            </a:xfrm>
            <a:custGeom>
              <a:avLst/>
              <a:gdLst>
                <a:gd name="T0" fmla="*/ 12 w 26"/>
                <a:gd name="T1" fmla="*/ 10 h 38"/>
                <a:gd name="T2" fmla="*/ 6 w 26"/>
                <a:gd name="T3" fmla="*/ 17 h 38"/>
                <a:gd name="T4" fmla="*/ 0 w 26"/>
                <a:gd name="T5" fmla="*/ 19 h 38"/>
                <a:gd name="T6" fmla="*/ 3 w 26"/>
                <a:gd name="T7" fmla="*/ 10 h 38"/>
                <a:gd name="T8" fmla="*/ 7 w 26"/>
                <a:gd name="T9" fmla="*/ 0 h 38"/>
                <a:gd name="T10" fmla="*/ 13 w 26"/>
                <a:gd name="T11" fmla="*/ 3 h 38"/>
                <a:gd name="T12" fmla="*/ 12 w 26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2" name="AutoShape 342"/>
            <p:cNvSpPr>
              <a:spLocks/>
            </p:cNvSpPr>
            <p:nvPr/>
          </p:nvSpPr>
          <p:spPr bwMode="gray">
            <a:xfrm>
              <a:off x="4309106" y="1134654"/>
              <a:ext cx="146304" cy="134810"/>
            </a:xfrm>
            <a:custGeom>
              <a:avLst/>
              <a:gdLst>
                <a:gd name="T0" fmla="*/ 40 w 129"/>
                <a:gd name="T1" fmla="*/ 5 h 121"/>
                <a:gd name="T2" fmla="*/ 25 w 129"/>
                <a:gd name="T3" fmla="*/ 4 h 121"/>
                <a:gd name="T4" fmla="*/ 10 w 129"/>
                <a:gd name="T5" fmla="*/ 5 h 121"/>
                <a:gd name="T6" fmla="*/ 6 w 129"/>
                <a:gd name="T7" fmla="*/ 6 h 121"/>
                <a:gd name="T8" fmla="*/ 5 w 129"/>
                <a:gd name="T9" fmla="*/ 12 h 121"/>
                <a:gd name="T10" fmla="*/ 1 w 129"/>
                <a:gd name="T11" fmla="*/ 16 h 121"/>
                <a:gd name="T12" fmla="*/ 0 w 129"/>
                <a:gd name="T13" fmla="*/ 15 h 121"/>
                <a:gd name="T14" fmla="*/ 2 w 129"/>
                <a:gd name="T15" fmla="*/ 31 h 121"/>
                <a:gd name="T16" fmla="*/ 9 w 129"/>
                <a:gd name="T17" fmla="*/ 34 h 121"/>
                <a:gd name="T18" fmla="*/ 8 w 129"/>
                <a:gd name="T19" fmla="*/ 41 h 121"/>
                <a:gd name="T20" fmla="*/ 1 w 129"/>
                <a:gd name="T21" fmla="*/ 48 h 121"/>
                <a:gd name="T22" fmla="*/ 2 w 129"/>
                <a:gd name="T23" fmla="*/ 55 h 121"/>
                <a:gd name="T24" fmla="*/ 15 w 129"/>
                <a:gd name="T25" fmla="*/ 60 h 121"/>
                <a:gd name="T26" fmla="*/ 25 w 129"/>
                <a:gd name="T27" fmla="*/ 54 h 121"/>
                <a:gd name="T28" fmla="*/ 34 w 129"/>
                <a:gd name="T29" fmla="*/ 47 h 121"/>
                <a:gd name="T30" fmla="*/ 44 w 129"/>
                <a:gd name="T31" fmla="*/ 41 h 121"/>
                <a:gd name="T32" fmla="*/ 55 w 129"/>
                <a:gd name="T33" fmla="*/ 34 h 121"/>
                <a:gd name="T34" fmla="*/ 55 w 129"/>
                <a:gd name="T35" fmla="*/ 22 h 121"/>
                <a:gd name="T36" fmla="*/ 55 w 129"/>
                <a:gd name="T37" fmla="*/ 10 h 121"/>
                <a:gd name="T38" fmla="*/ 64 w 129"/>
                <a:gd name="T39" fmla="*/ 1 h 121"/>
                <a:gd name="T40" fmla="*/ 61 w 129"/>
                <a:gd name="T41" fmla="*/ 0 h 121"/>
                <a:gd name="T42" fmla="*/ 50 w 129"/>
                <a:gd name="T43" fmla="*/ 2 h 121"/>
                <a:gd name="T44" fmla="*/ 40 w 129"/>
                <a:gd name="T45" fmla="*/ 5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3" name="AutoShape 343"/>
            <p:cNvSpPr>
              <a:spLocks/>
            </p:cNvSpPr>
            <p:nvPr/>
          </p:nvSpPr>
          <p:spPr bwMode="gray">
            <a:xfrm>
              <a:off x="5024624" y="1008831"/>
              <a:ext cx="196596" cy="137057"/>
            </a:xfrm>
            <a:custGeom>
              <a:avLst/>
              <a:gdLst>
                <a:gd name="T0" fmla="*/ 73 w 171"/>
                <a:gd name="T1" fmla="*/ 54 h 122"/>
                <a:gd name="T2" fmla="*/ 64 w 171"/>
                <a:gd name="T3" fmla="*/ 55 h 122"/>
                <a:gd name="T4" fmla="*/ 52 w 171"/>
                <a:gd name="T5" fmla="*/ 61 h 122"/>
                <a:gd name="T6" fmla="*/ 48 w 171"/>
                <a:gd name="T7" fmla="*/ 46 h 122"/>
                <a:gd name="T8" fmla="*/ 45 w 171"/>
                <a:gd name="T9" fmla="*/ 46 h 122"/>
                <a:gd name="T10" fmla="*/ 42 w 171"/>
                <a:gd name="T11" fmla="*/ 41 h 122"/>
                <a:gd name="T12" fmla="*/ 37 w 171"/>
                <a:gd name="T13" fmla="*/ 43 h 122"/>
                <a:gd name="T14" fmla="*/ 36 w 171"/>
                <a:gd name="T15" fmla="*/ 50 h 122"/>
                <a:gd name="T16" fmla="*/ 28 w 171"/>
                <a:gd name="T17" fmla="*/ 54 h 122"/>
                <a:gd name="T18" fmla="*/ 25 w 171"/>
                <a:gd name="T19" fmla="*/ 56 h 122"/>
                <a:gd name="T20" fmla="*/ 18 w 171"/>
                <a:gd name="T21" fmla="*/ 56 h 122"/>
                <a:gd name="T22" fmla="*/ 13 w 171"/>
                <a:gd name="T23" fmla="*/ 57 h 122"/>
                <a:gd name="T24" fmla="*/ 10 w 171"/>
                <a:gd name="T25" fmla="*/ 55 h 122"/>
                <a:gd name="T26" fmla="*/ 12 w 171"/>
                <a:gd name="T27" fmla="*/ 47 h 122"/>
                <a:gd name="T28" fmla="*/ 15 w 171"/>
                <a:gd name="T29" fmla="*/ 39 h 122"/>
                <a:gd name="T30" fmla="*/ 12 w 171"/>
                <a:gd name="T31" fmla="*/ 34 h 122"/>
                <a:gd name="T32" fmla="*/ 4 w 171"/>
                <a:gd name="T33" fmla="*/ 30 h 122"/>
                <a:gd name="T34" fmla="*/ 0 w 171"/>
                <a:gd name="T35" fmla="*/ 25 h 122"/>
                <a:gd name="T36" fmla="*/ 10 w 171"/>
                <a:gd name="T37" fmla="*/ 15 h 122"/>
                <a:gd name="T38" fmla="*/ 21 w 171"/>
                <a:gd name="T39" fmla="*/ 7 h 122"/>
                <a:gd name="T40" fmla="*/ 28 w 171"/>
                <a:gd name="T41" fmla="*/ 0 h 122"/>
                <a:gd name="T42" fmla="*/ 43 w 171"/>
                <a:gd name="T43" fmla="*/ 1 h 122"/>
                <a:gd name="T44" fmla="*/ 54 w 171"/>
                <a:gd name="T45" fmla="*/ 8 h 122"/>
                <a:gd name="T46" fmla="*/ 41 w 171"/>
                <a:gd name="T47" fmla="*/ 13 h 122"/>
                <a:gd name="T48" fmla="*/ 28 w 171"/>
                <a:gd name="T49" fmla="*/ 17 h 122"/>
                <a:gd name="T50" fmla="*/ 29 w 171"/>
                <a:gd name="T51" fmla="*/ 25 h 122"/>
                <a:gd name="T52" fmla="*/ 47 w 171"/>
                <a:gd name="T53" fmla="*/ 27 h 122"/>
                <a:gd name="T54" fmla="*/ 64 w 171"/>
                <a:gd name="T55" fmla="*/ 29 h 122"/>
                <a:gd name="T56" fmla="*/ 70 w 171"/>
                <a:gd name="T57" fmla="*/ 39 h 122"/>
                <a:gd name="T58" fmla="*/ 79 w 171"/>
                <a:gd name="T59" fmla="*/ 40 h 122"/>
                <a:gd name="T60" fmla="*/ 86 w 171"/>
                <a:gd name="T61" fmla="*/ 54 h 122"/>
                <a:gd name="T62" fmla="*/ 85 w 171"/>
                <a:gd name="T63" fmla="*/ 55 h 122"/>
                <a:gd name="T64" fmla="*/ 76 w 171"/>
                <a:gd name="T65" fmla="*/ 54 h 122"/>
                <a:gd name="T66" fmla="*/ 73 w 171"/>
                <a:gd name="T67" fmla="*/ 54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4" name="AutoShape 344"/>
            <p:cNvSpPr>
              <a:spLocks/>
            </p:cNvSpPr>
            <p:nvPr/>
          </p:nvSpPr>
          <p:spPr bwMode="gray">
            <a:xfrm>
              <a:off x="4722872" y="894242"/>
              <a:ext cx="365760" cy="238165"/>
            </a:xfrm>
            <a:custGeom>
              <a:avLst/>
              <a:gdLst>
                <a:gd name="T0" fmla="*/ 114 w 320"/>
                <a:gd name="T1" fmla="*/ 91 h 212"/>
                <a:gd name="T2" fmla="*/ 97 w 320"/>
                <a:gd name="T3" fmla="*/ 80 h 212"/>
                <a:gd name="T4" fmla="*/ 80 w 320"/>
                <a:gd name="T5" fmla="*/ 69 h 212"/>
                <a:gd name="T6" fmla="*/ 71 w 320"/>
                <a:gd name="T7" fmla="*/ 64 h 212"/>
                <a:gd name="T8" fmla="*/ 57 w 320"/>
                <a:gd name="T9" fmla="*/ 58 h 212"/>
                <a:gd name="T10" fmla="*/ 49 w 320"/>
                <a:gd name="T11" fmla="*/ 46 h 212"/>
                <a:gd name="T12" fmla="*/ 37 w 320"/>
                <a:gd name="T13" fmla="*/ 37 h 212"/>
                <a:gd name="T14" fmla="*/ 28 w 320"/>
                <a:gd name="T15" fmla="*/ 46 h 212"/>
                <a:gd name="T16" fmla="*/ 22 w 320"/>
                <a:gd name="T17" fmla="*/ 49 h 212"/>
                <a:gd name="T18" fmla="*/ 25 w 320"/>
                <a:gd name="T19" fmla="*/ 55 h 212"/>
                <a:gd name="T20" fmla="*/ 11 w 320"/>
                <a:gd name="T21" fmla="*/ 53 h 212"/>
                <a:gd name="T22" fmla="*/ 8 w 320"/>
                <a:gd name="T23" fmla="*/ 42 h 212"/>
                <a:gd name="T24" fmla="*/ 5 w 320"/>
                <a:gd name="T25" fmla="*/ 30 h 212"/>
                <a:gd name="T26" fmla="*/ 3 w 320"/>
                <a:gd name="T27" fmla="*/ 20 h 212"/>
                <a:gd name="T28" fmla="*/ 0 w 320"/>
                <a:gd name="T29" fmla="*/ 9 h 212"/>
                <a:gd name="T30" fmla="*/ 12 w 320"/>
                <a:gd name="T31" fmla="*/ 4 h 212"/>
                <a:gd name="T32" fmla="*/ 24 w 320"/>
                <a:gd name="T33" fmla="*/ 0 h 212"/>
                <a:gd name="T34" fmla="*/ 38 w 320"/>
                <a:gd name="T35" fmla="*/ 7 h 212"/>
                <a:gd name="T36" fmla="*/ 51 w 320"/>
                <a:gd name="T37" fmla="*/ 13 h 212"/>
                <a:gd name="T38" fmla="*/ 61 w 320"/>
                <a:gd name="T39" fmla="*/ 25 h 212"/>
                <a:gd name="T40" fmla="*/ 71 w 320"/>
                <a:gd name="T41" fmla="*/ 26 h 212"/>
                <a:gd name="T42" fmla="*/ 82 w 320"/>
                <a:gd name="T43" fmla="*/ 27 h 212"/>
                <a:gd name="T44" fmla="*/ 92 w 320"/>
                <a:gd name="T45" fmla="*/ 27 h 212"/>
                <a:gd name="T46" fmla="*/ 102 w 320"/>
                <a:gd name="T47" fmla="*/ 28 h 212"/>
                <a:gd name="T48" fmla="*/ 114 w 320"/>
                <a:gd name="T49" fmla="*/ 36 h 212"/>
                <a:gd name="T50" fmla="*/ 114 w 320"/>
                <a:gd name="T51" fmla="*/ 46 h 212"/>
                <a:gd name="T52" fmla="*/ 124 w 320"/>
                <a:gd name="T53" fmla="*/ 51 h 212"/>
                <a:gd name="T54" fmla="*/ 134 w 320"/>
                <a:gd name="T55" fmla="*/ 55 h 212"/>
                <a:gd name="T56" fmla="*/ 144 w 320"/>
                <a:gd name="T57" fmla="*/ 49 h 212"/>
                <a:gd name="T58" fmla="*/ 153 w 320"/>
                <a:gd name="T59" fmla="*/ 42 h 212"/>
                <a:gd name="T60" fmla="*/ 160 w 320"/>
                <a:gd name="T61" fmla="*/ 51 h 212"/>
                <a:gd name="T62" fmla="*/ 153 w 320"/>
                <a:gd name="T63" fmla="*/ 57 h 212"/>
                <a:gd name="T64" fmla="*/ 142 w 320"/>
                <a:gd name="T65" fmla="*/ 67 h 212"/>
                <a:gd name="T66" fmla="*/ 132 w 320"/>
                <a:gd name="T67" fmla="*/ 76 h 212"/>
                <a:gd name="T68" fmla="*/ 136 w 320"/>
                <a:gd name="T69" fmla="*/ 81 h 212"/>
                <a:gd name="T70" fmla="*/ 144 w 320"/>
                <a:gd name="T71" fmla="*/ 85 h 212"/>
                <a:gd name="T72" fmla="*/ 147 w 320"/>
                <a:gd name="T73" fmla="*/ 90 h 212"/>
                <a:gd name="T74" fmla="*/ 144 w 320"/>
                <a:gd name="T75" fmla="*/ 98 h 212"/>
                <a:gd name="T76" fmla="*/ 142 w 320"/>
                <a:gd name="T77" fmla="*/ 106 h 212"/>
                <a:gd name="T78" fmla="*/ 132 w 320"/>
                <a:gd name="T79" fmla="*/ 104 h 212"/>
                <a:gd name="T80" fmla="*/ 121 w 320"/>
                <a:gd name="T81" fmla="*/ 103 h 212"/>
                <a:gd name="T82" fmla="*/ 114 w 320"/>
                <a:gd name="T83" fmla="*/ 9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5" name="AutoShape 345"/>
            <p:cNvSpPr>
              <a:spLocks/>
            </p:cNvSpPr>
            <p:nvPr/>
          </p:nvSpPr>
          <p:spPr bwMode="gray">
            <a:xfrm>
              <a:off x="3931917" y="990857"/>
              <a:ext cx="57150" cy="42690"/>
            </a:xfrm>
            <a:custGeom>
              <a:avLst/>
              <a:gdLst>
                <a:gd name="T0" fmla="*/ 7 w 50"/>
                <a:gd name="T1" fmla="*/ 19 h 37"/>
                <a:gd name="T2" fmla="*/ 0 w 50"/>
                <a:gd name="T3" fmla="*/ 6 h 37"/>
                <a:gd name="T4" fmla="*/ 2 w 50"/>
                <a:gd name="T5" fmla="*/ 5 h 37"/>
                <a:gd name="T6" fmla="*/ 2 w 50"/>
                <a:gd name="T7" fmla="*/ 4 h 37"/>
                <a:gd name="T8" fmla="*/ 6 w 50"/>
                <a:gd name="T9" fmla="*/ 3 h 37"/>
                <a:gd name="T10" fmla="*/ 8 w 50"/>
                <a:gd name="T11" fmla="*/ 3 h 37"/>
                <a:gd name="T12" fmla="*/ 9 w 50"/>
                <a:gd name="T13" fmla="*/ 1 h 37"/>
                <a:gd name="T14" fmla="*/ 11 w 50"/>
                <a:gd name="T15" fmla="*/ 1 h 37"/>
                <a:gd name="T16" fmla="*/ 13 w 50"/>
                <a:gd name="T17" fmla="*/ 2 h 37"/>
                <a:gd name="T18" fmla="*/ 14 w 50"/>
                <a:gd name="T19" fmla="*/ 1 h 37"/>
                <a:gd name="T20" fmla="*/ 18 w 50"/>
                <a:gd name="T21" fmla="*/ 0 h 37"/>
                <a:gd name="T22" fmla="*/ 20 w 50"/>
                <a:gd name="T23" fmla="*/ 3 h 37"/>
                <a:gd name="T24" fmla="*/ 22 w 50"/>
                <a:gd name="T25" fmla="*/ 2 h 37"/>
                <a:gd name="T26" fmla="*/ 24 w 50"/>
                <a:gd name="T27" fmla="*/ 4 h 37"/>
                <a:gd name="T28" fmla="*/ 25 w 50"/>
                <a:gd name="T29" fmla="*/ 13 h 37"/>
                <a:gd name="T30" fmla="*/ 7 w 50"/>
                <a:gd name="T31" fmla="*/ 1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6" name="AutoShape 346"/>
            <p:cNvSpPr>
              <a:spLocks/>
            </p:cNvSpPr>
            <p:nvPr/>
          </p:nvSpPr>
          <p:spPr bwMode="gray">
            <a:xfrm>
              <a:off x="3975351" y="939179"/>
              <a:ext cx="134874" cy="80886"/>
            </a:xfrm>
            <a:custGeom>
              <a:avLst/>
              <a:gdLst>
                <a:gd name="T0" fmla="*/ 3 w 118"/>
                <a:gd name="T1" fmla="*/ 3 h 72"/>
                <a:gd name="T2" fmla="*/ 1 w 118"/>
                <a:gd name="T3" fmla="*/ 0 h 72"/>
                <a:gd name="T4" fmla="*/ 0 w 118"/>
                <a:gd name="T5" fmla="*/ 8 h 72"/>
                <a:gd name="T6" fmla="*/ 4 w 118"/>
                <a:gd name="T7" fmla="*/ 15 h 72"/>
                <a:gd name="T8" fmla="*/ 0 w 118"/>
                <a:gd name="T9" fmla="*/ 21 h 72"/>
                <a:gd name="T10" fmla="*/ 3 w 118"/>
                <a:gd name="T11" fmla="*/ 25 h 72"/>
                <a:gd name="T12" fmla="*/ 5 w 118"/>
                <a:gd name="T13" fmla="*/ 27 h 72"/>
                <a:gd name="T14" fmla="*/ 6 w 118"/>
                <a:gd name="T15" fmla="*/ 36 h 72"/>
                <a:gd name="T16" fmla="*/ 17 w 118"/>
                <a:gd name="T17" fmla="*/ 35 h 72"/>
                <a:gd name="T18" fmla="*/ 35 w 118"/>
                <a:gd name="T19" fmla="*/ 36 h 72"/>
                <a:gd name="T20" fmla="*/ 39 w 118"/>
                <a:gd name="T21" fmla="*/ 33 h 72"/>
                <a:gd name="T22" fmla="*/ 41 w 118"/>
                <a:gd name="T23" fmla="*/ 31 h 72"/>
                <a:gd name="T24" fmla="*/ 43 w 118"/>
                <a:gd name="T25" fmla="*/ 28 h 72"/>
                <a:gd name="T26" fmla="*/ 57 w 118"/>
                <a:gd name="T27" fmla="*/ 27 h 72"/>
                <a:gd name="T28" fmla="*/ 52 w 118"/>
                <a:gd name="T29" fmla="*/ 23 h 72"/>
                <a:gd name="T30" fmla="*/ 55 w 118"/>
                <a:gd name="T31" fmla="*/ 18 h 72"/>
                <a:gd name="T32" fmla="*/ 57 w 118"/>
                <a:gd name="T33" fmla="*/ 10 h 72"/>
                <a:gd name="T34" fmla="*/ 59 w 118"/>
                <a:gd name="T35" fmla="*/ 6 h 72"/>
                <a:gd name="T36" fmla="*/ 41 w 118"/>
                <a:gd name="T37" fmla="*/ 2 h 72"/>
                <a:gd name="T38" fmla="*/ 25 w 118"/>
                <a:gd name="T39" fmla="*/ 7 h 72"/>
                <a:gd name="T40" fmla="*/ 14 w 118"/>
                <a:gd name="T41" fmla="*/ 5 h 72"/>
                <a:gd name="T42" fmla="*/ 3 w 118"/>
                <a:gd name="T43" fmla="*/ 3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7" name="AutoShape 347"/>
            <p:cNvSpPr>
              <a:spLocks/>
            </p:cNvSpPr>
            <p:nvPr/>
          </p:nvSpPr>
          <p:spPr bwMode="gray">
            <a:xfrm>
              <a:off x="3906771" y="986363"/>
              <a:ext cx="41148" cy="78639"/>
            </a:xfrm>
            <a:custGeom>
              <a:avLst/>
              <a:gdLst>
                <a:gd name="T0" fmla="*/ 0 w 35"/>
                <a:gd name="T1" fmla="*/ 8 h 71"/>
                <a:gd name="T2" fmla="*/ 2 w 35"/>
                <a:gd name="T3" fmla="*/ 24 h 71"/>
                <a:gd name="T4" fmla="*/ 9 w 35"/>
                <a:gd name="T5" fmla="*/ 35 h 71"/>
                <a:gd name="T6" fmla="*/ 12 w 35"/>
                <a:gd name="T7" fmla="*/ 32 h 71"/>
                <a:gd name="T8" fmla="*/ 18 w 35"/>
                <a:gd name="T9" fmla="*/ 21 h 71"/>
                <a:gd name="T10" fmla="*/ 18 w 35"/>
                <a:gd name="T11" fmla="*/ 21 h 71"/>
                <a:gd name="T12" fmla="*/ 11 w 35"/>
                <a:gd name="T13" fmla="*/ 8 h 71"/>
                <a:gd name="T14" fmla="*/ 8 w 35"/>
                <a:gd name="T15" fmla="*/ 2 h 71"/>
                <a:gd name="T16" fmla="*/ 2 w 35"/>
                <a:gd name="T17" fmla="*/ 0 h 71"/>
                <a:gd name="T18" fmla="*/ 0 w 35"/>
                <a:gd name="T19" fmla="*/ 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8" name="AutoShape 348"/>
            <p:cNvSpPr>
              <a:spLocks/>
            </p:cNvSpPr>
            <p:nvPr/>
          </p:nvSpPr>
          <p:spPr bwMode="gray">
            <a:xfrm>
              <a:off x="4446266" y="1013325"/>
              <a:ext cx="105156" cy="69652"/>
            </a:xfrm>
            <a:custGeom>
              <a:avLst/>
              <a:gdLst>
                <a:gd name="T0" fmla="*/ 6 w 94"/>
                <a:gd name="T1" fmla="*/ 4 h 63"/>
                <a:gd name="T2" fmla="*/ 0 w 94"/>
                <a:gd name="T3" fmla="*/ 0 h 63"/>
                <a:gd name="T4" fmla="*/ 15 w 94"/>
                <a:gd name="T5" fmla="*/ 0 h 63"/>
                <a:gd name="T6" fmla="*/ 29 w 94"/>
                <a:gd name="T7" fmla="*/ 0 h 63"/>
                <a:gd name="T8" fmla="*/ 38 w 94"/>
                <a:gd name="T9" fmla="*/ 2 h 63"/>
                <a:gd name="T10" fmla="*/ 38 w 94"/>
                <a:gd name="T11" fmla="*/ 12 h 63"/>
                <a:gd name="T12" fmla="*/ 43 w 94"/>
                <a:gd name="T13" fmla="*/ 14 h 63"/>
                <a:gd name="T14" fmla="*/ 39 w 94"/>
                <a:gd name="T15" fmla="*/ 19 h 63"/>
                <a:gd name="T16" fmla="*/ 46 w 94"/>
                <a:gd name="T17" fmla="*/ 29 h 63"/>
                <a:gd name="T18" fmla="*/ 42 w 94"/>
                <a:gd name="T19" fmla="*/ 31 h 63"/>
                <a:gd name="T20" fmla="*/ 38 w 94"/>
                <a:gd name="T21" fmla="*/ 29 h 63"/>
                <a:gd name="T22" fmla="*/ 38 w 94"/>
                <a:gd name="T23" fmla="*/ 27 h 63"/>
                <a:gd name="T24" fmla="*/ 35 w 94"/>
                <a:gd name="T25" fmla="*/ 25 h 63"/>
                <a:gd name="T26" fmla="*/ 33 w 94"/>
                <a:gd name="T27" fmla="*/ 25 h 63"/>
                <a:gd name="T28" fmla="*/ 30 w 94"/>
                <a:gd name="T29" fmla="*/ 24 h 63"/>
                <a:gd name="T30" fmla="*/ 27 w 94"/>
                <a:gd name="T31" fmla="*/ 23 h 63"/>
                <a:gd name="T32" fmla="*/ 23 w 94"/>
                <a:gd name="T33" fmla="*/ 23 h 63"/>
                <a:gd name="T34" fmla="*/ 23 w 94"/>
                <a:gd name="T35" fmla="*/ 23 h 63"/>
                <a:gd name="T36" fmla="*/ 15 w 94"/>
                <a:gd name="T37" fmla="*/ 19 h 63"/>
                <a:gd name="T38" fmla="*/ 11 w 94"/>
                <a:gd name="T39" fmla="*/ 12 h 63"/>
                <a:gd name="T40" fmla="*/ 6 w 94"/>
                <a:gd name="T41" fmla="*/ 4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49" name="AutoShape 349"/>
            <p:cNvSpPr>
              <a:spLocks/>
            </p:cNvSpPr>
            <p:nvPr/>
          </p:nvSpPr>
          <p:spPr bwMode="gray">
            <a:xfrm>
              <a:off x="4535420" y="1002091"/>
              <a:ext cx="91440" cy="96614"/>
            </a:xfrm>
            <a:custGeom>
              <a:avLst/>
              <a:gdLst>
                <a:gd name="T0" fmla="*/ 8 w 81"/>
                <a:gd name="T1" fmla="*/ 34 h 85"/>
                <a:gd name="T2" fmla="*/ 0 w 81"/>
                <a:gd name="T3" fmla="*/ 24 h 85"/>
                <a:gd name="T4" fmla="*/ 4 w 81"/>
                <a:gd name="T5" fmla="*/ 19 h 85"/>
                <a:gd name="T6" fmla="*/ 0 w 81"/>
                <a:gd name="T7" fmla="*/ 17 h 85"/>
                <a:gd name="T8" fmla="*/ 0 w 81"/>
                <a:gd name="T9" fmla="*/ 6 h 85"/>
                <a:gd name="T10" fmla="*/ 3 w 81"/>
                <a:gd name="T11" fmla="*/ 0 h 85"/>
                <a:gd name="T12" fmla="*/ 20 w 81"/>
                <a:gd name="T13" fmla="*/ 3 h 85"/>
                <a:gd name="T14" fmla="*/ 26 w 81"/>
                <a:gd name="T15" fmla="*/ 11 h 85"/>
                <a:gd name="T16" fmla="*/ 40 w 81"/>
                <a:gd name="T17" fmla="*/ 19 h 85"/>
                <a:gd name="T18" fmla="*/ 33 w 81"/>
                <a:gd name="T19" fmla="*/ 21 h 85"/>
                <a:gd name="T20" fmla="*/ 30 w 81"/>
                <a:gd name="T21" fmla="*/ 35 h 85"/>
                <a:gd name="T22" fmla="*/ 29 w 81"/>
                <a:gd name="T23" fmla="*/ 43 h 85"/>
                <a:gd name="T24" fmla="*/ 20 w 81"/>
                <a:gd name="T25" fmla="*/ 37 h 85"/>
                <a:gd name="T26" fmla="*/ 21 w 81"/>
                <a:gd name="T27" fmla="*/ 34 h 85"/>
                <a:gd name="T28" fmla="*/ 18 w 81"/>
                <a:gd name="T29" fmla="*/ 28 h 85"/>
                <a:gd name="T30" fmla="*/ 8 w 81"/>
                <a:gd name="T31" fmla="*/ 34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0" name="AutoShape 350"/>
            <p:cNvSpPr>
              <a:spLocks/>
            </p:cNvSpPr>
            <p:nvPr/>
          </p:nvSpPr>
          <p:spPr bwMode="gray">
            <a:xfrm>
              <a:off x="4501130" y="1065002"/>
              <a:ext cx="41148" cy="22468"/>
            </a:xfrm>
            <a:custGeom>
              <a:avLst/>
              <a:gdLst>
                <a:gd name="T0" fmla="*/ 18 w 37"/>
                <a:gd name="T1" fmla="*/ 8 h 19"/>
                <a:gd name="T2" fmla="*/ 15 w 37"/>
                <a:gd name="T3" fmla="*/ 10 h 19"/>
                <a:gd name="T4" fmla="*/ 2 w 37"/>
                <a:gd name="T5" fmla="*/ 3 h 19"/>
                <a:gd name="T6" fmla="*/ 0 w 37"/>
                <a:gd name="T7" fmla="*/ 1 h 19"/>
                <a:gd name="T8" fmla="*/ 0 w 37"/>
                <a:gd name="T9" fmla="*/ 0 h 19"/>
                <a:gd name="T10" fmla="*/ 3 w 37"/>
                <a:gd name="T11" fmla="*/ 0 h 19"/>
                <a:gd name="T12" fmla="*/ 6 w 37"/>
                <a:gd name="T13" fmla="*/ 1 h 19"/>
                <a:gd name="T14" fmla="*/ 9 w 37"/>
                <a:gd name="T15" fmla="*/ 2 h 19"/>
                <a:gd name="T16" fmla="*/ 12 w 37"/>
                <a:gd name="T17" fmla="*/ 2 h 19"/>
                <a:gd name="T18" fmla="*/ 14 w 37"/>
                <a:gd name="T19" fmla="*/ 4 h 19"/>
                <a:gd name="T20" fmla="*/ 15 w 37"/>
                <a:gd name="T21" fmla="*/ 6 h 19"/>
                <a:gd name="T22" fmla="*/ 18 w 37"/>
                <a:gd name="T23" fmla="*/ 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1" name="AutoShape 351"/>
            <p:cNvSpPr>
              <a:spLocks/>
            </p:cNvSpPr>
            <p:nvPr/>
          </p:nvSpPr>
          <p:spPr bwMode="gray">
            <a:xfrm>
              <a:off x="3927345" y="1008831"/>
              <a:ext cx="146304" cy="143798"/>
            </a:xfrm>
            <a:custGeom>
              <a:avLst/>
              <a:gdLst>
                <a:gd name="T0" fmla="*/ 12 w 127"/>
                <a:gd name="T1" fmla="*/ 33 h 128"/>
                <a:gd name="T2" fmla="*/ 5 w 127"/>
                <a:gd name="T3" fmla="*/ 30 h 128"/>
                <a:gd name="T4" fmla="*/ 0 w 127"/>
                <a:gd name="T5" fmla="*/ 25 h 128"/>
                <a:gd name="T6" fmla="*/ 3 w 127"/>
                <a:gd name="T7" fmla="*/ 21 h 128"/>
                <a:gd name="T8" fmla="*/ 9 w 127"/>
                <a:gd name="T9" fmla="*/ 11 h 128"/>
                <a:gd name="T10" fmla="*/ 9 w 127"/>
                <a:gd name="T11" fmla="*/ 10 h 128"/>
                <a:gd name="T12" fmla="*/ 27 w 127"/>
                <a:gd name="T13" fmla="*/ 4 h 128"/>
                <a:gd name="T14" fmla="*/ 38 w 127"/>
                <a:gd name="T15" fmla="*/ 3 h 128"/>
                <a:gd name="T16" fmla="*/ 55 w 127"/>
                <a:gd name="T17" fmla="*/ 4 h 128"/>
                <a:gd name="T18" fmla="*/ 60 w 127"/>
                <a:gd name="T19" fmla="*/ 1 h 128"/>
                <a:gd name="T20" fmla="*/ 61 w 127"/>
                <a:gd name="T21" fmla="*/ 0 h 128"/>
                <a:gd name="T22" fmla="*/ 64 w 127"/>
                <a:gd name="T23" fmla="*/ 4 h 128"/>
                <a:gd name="T24" fmla="*/ 60 w 127"/>
                <a:gd name="T25" fmla="*/ 12 h 128"/>
                <a:gd name="T26" fmla="*/ 48 w 127"/>
                <a:gd name="T27" fmla="*/ 9 h 128"/>
                <a:gd name="T28" fmla="*/ 37 w 127"/>
                <a:gd name="T29" fmla="*/ 13 h 128"/>
                <a:gd name="T30" fmla="*/ 42 w 127"/>
                <a:gd name="T31" fmla="*/ 18 h 128"/>
                <a:gd name="T32" fmla="*/ 37 w 127"/>
                <a:gd name="T33" fmla="*/ 18 h 128"/>
                <a:gd name="T34" fmla="*/ 38 w 127"/>
                <a:gd name="T35" fmla="*/ 21 h 128"/>
                <a:gd name="T36" fmla="*/ 34 w 127"/>
                <a:gd name="T37" fmla="*/ 19 h 128"/>
                <a:gd name="T38" fmla="*/ 36 w 127"/>
                <a:gd name="T39" fmla="*/ 22 h 128"/>
                <a:gd name="T40" fmla="*/ 29 w 127"/>
                <a:gd name="T41" fmla="*/ 14 h 128"/>
                <a:gd name="T42" fmla="*/ 26 w 127"/>
                <a:gd name="T43" fmla="*/ 16 h 128"/>
                <a:gd name="T44" fmla="*/ 30 w 127"/>
                <a:gd name="T45" fmla="*/ 27 h 128"/>
                <a:gd name="T46" fmla="*/ 33 w 127"/>
                <a:gd name="T47" fmla="*/ 32 h 128"/>
                <a:gd name="T48" fmla="*/ 29 w 127"/>
                <a:gd name="T49" fmla="*/ 30 h 128"/>
                <a:gd name="T50" fmla="*/ 30 w 127"/>
                <a:gd name="T51" fmla="*/ 34 h 128"/>
                <a:gd name="T52" fmla="*/ 28 w 127"/>
                <a:gd name="T53" fmla="*/ 35 h 128"/>
                <a:gd name="T54" fmla="*/ 42 w 127"/>
                <a:gd name="T55" fmla="*/ 44 h 128"/>
                <a:gd name="T56" fmla="*/ 42 w 127"/>
                <a:gd name="T57" fmla="*/ 48 h 128"/>
                <a:gd name="T58" fmla="*/ 36 w 127"/>
                <a:gd name="T59" fmla="*/ 46 h 128"/>
                <a:gd name="T60" fmla="*/ 33 w 127"/>
                <a:gd name="T61" fmla="*/ 47 h 128"/>
                <a:gd name="T62" fmla="*/ 36 w 127"/>
                <a:gd name="T63" fmla="*/ 52 h 128"/>
                <a:gd name="T64" fmla="*/ 30 w 127"/>
                <a:gd name="T65" fmla="*/ 52 h 128"/>
                <a:gd name="T66" fmla="*/ 34 w 127"/>
                <a:gd name="T67" fmla="*/ 64 h 128"/>
                <a:gd name="T68" fmla="*/ 28 w 127"/>
                <a:gd name="T69" fmla="*/ 61 h 128"/>
                <a:gd name="T70" fmla="*/ 27 w 127"/>
                <a:gd name="T71" fmla="*/ 64 h 128"/>
                <a:gd name="T72" fmla="*/ 22 w 127"/>
                <a:gd name="T73" fmla="*/ 58 h 128"/>
                <a:gd name="T74" fmla="*/ 21 w 127"/>
                <a:gd name="T75" fmla="*/ 60 h 128"/>
                <a:gd name="T76" fmla="*/ 15 w 127"/>
                <a:gd name="T77" fmla="*/ 49 h 128"/>
                <a:gd name="T78" fmla="*/ 15 w 127"/>
                <a:gd name="T79" fmla="*/ 45 h 128"/>
                <a:gd name="T80" fmla="*/ 23 w 127"/>
                <a:gd name="T81" fmla="*/ 42 h 128"/>
                <a:gd name="T82" fmla="*/ 33 w 127"/>
                <a:gd name="T83" fmla="*/ 45 h 128"/>
                <a:gd name="T84" fmla="*/ 32 w 127"/>
                <a:gd name="T85" fmla="*/ 43 h 128"/>
                <a:gd name="T86" fmla="*/ 26 w 127"/>
                <a:gd name="T87" fmla="*/ 40 h 128"/>
                <a:gd name="T88" fmla="*/ 15 w 127"/>
                <a:gd name="T89" fmla="*/ 40 h 128"/>
                <a:gd name="T90" fmla="*/ 12 w 127"/>
                <a:gd name="T91" fmla="*/ 40 h 128"/>
                <a:gd name="T92" fmla="*/ 10 w 127"/>
                <a:gd name="T93" fmla="*/ 34 h 128"/>
                <a:gd name="T94" fmla="*/ 12 w 127"/>
                <a:gd name="T95" fmla="*/ 33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2" name="AutoShape 352"/>
            <p:cNvSpPr>
              <a:spLocks/>
            </p:cNvSpPr>
            <p:nvPr/>
          </p:nvSpPr>
          <p:spPr bwMode="gray">
            <a:xfrm>
              <a:off x="4021071" y="1179591"/>
              <a:ext cx="64008" cy="15728"/>
            </a:xfrm>
            <a:custGeom>
              <a:avLst/>
              <a:gdLst>
                <a:gd name="T0" fmla="*/ 22 w 57"/>
                <a:gd name="T1" fmla="*/ 4 h 13"/>
                <a:gd name="T2" fmla="*/ 6 w 57"/>
                <a:gd name="T3" fmla="*/ 0 h 13"/>
                <a:gd name="T4" fmla="*/ 1 w 57"/>
                <a:gd name="T5" fmla="*/ 0 h 13"/>
                <a:gd name="T6" fmla="*/ 0 w 57"/>
                <a:gd name="T7" fmla="*/ 4 h 13"/>
                <a:gd name="T8" fmla="*/ 10 w 57"/>
                <a:gd name="T9" fmla="*/ 6 h 13"/>
                <a:gd name="T10" fmla="*/ 20 w 57"/>
                <a:gd name="T11" fmla="*/ 7 h 13"/>
                <a:gd name="T12" fmla="*/ 28 w 57"/>
                <a:gd name="T13" fmla="*/ 4 h 13"/>
                <a:gd name="T14" fmla="*/ 22 w 57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3" name="AutoShape 353"/>
            <p:cNvSpPr>
              <a:spLocks/>
            </p:cNvSpPr>
            <p:nvPr/>
          </p:nvSpPr>
          <p:spPr bwMode="gray">
            <a:xfrm>
              <a:off x="4000497" y="1082977"/>
              <a:ext cx="36576" cy="26962"/>
            </a:xfrm>
            <a:custGeom>
              <a:avLst/>
              <a:gdLst>
                <a:gd name="T0" fmla="*/ 16 w 33"/>
                <a:gd name="T1" fmla="*/ 11 h 23"/>
                <a:gd name="T2" fmla="*/ 8 w 33"/>
                <a:gd name="T3" fmla="*/ 3 h 23"/>
                <a:gd name="T4" fmla="*/ 0 w 33"/>
                <a:gd name="T5" fmla="*/ 0 h 23"/>
                <a:gd name="T6" fmla="*/ 8 w 33"/>
                <a:gd name="T7" fmla="*/ 6 h 23"/>
                <a:gd name="T8" fmla="*/ 16 w 33"/>
                <a:gd name="T9" fmla="*/ 12 h 23"/>
                <a:gd name="T10" fmla="*/ 16 w 33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4" name="AutoShape 354"/>
            <p:cNvSpPr>
              <a:spLocks/>
            </p:cNvSpPr>
            <p:nvPr/>
          </p:nvSpPr>
          <p:spPr bwMode="gray">
            <a:xfrm>
              <a:off x="4064505" y="1073990"/>
              <a:ext cx="16002" cy="6741"/>
            </a:xfrm>
            <a:custGeom>
              <a:avLst/>
              <a:gdLst>
                <a:gd name="T0" fmla="*/ 7 w 13"/>
                <a:gd name="T1" fmla="*/ 3 h 6"/>
                <a:gd name="T2" fmla="*/ 3 w 13"/>
                <a:gd name="T3" fmla="*/ 2 h 6"/>
                <a:gd name="T4" fmla="*/ 0 w 13"/>
                <a:gd name="T5" fmla="*/ 0 h 6"/>
                <a:gd name="T6" fmla="*/ 6 w 13"/>
                <a:gd name="T7" fmla="*/ 2 h 6"/>
                <a:gd name="T8" fmla="*/ 7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5" name="AutoShape 355"/>
            <p:cNvSpPr>
              <a:spLocks/>
            </p:cNvSpPr>
            <p:nvPr/>
          </p:nvSpPr>
          <p:spPr bwMode="gray">
            <a:xfrm>
              <a:off x="3941061" y="1100952"/>
              <a:ext cx="6858" cy="6741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3 h 6"/>
                <a:gd name="T4" fmla="*/ 1 w 8"/>
                <a:gd name="T5" fmla="*/ 3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6" name="AutoShape 356"/>
            <p:cNvSpPr>
              <a:spLocks/>
            </p:cNvSpPr>
            <p:nvPr/>
          </p:nvSpPr>
          <p:spPr bwMode="gray">
            <a:xfrm>
              <a:off x="4069077" y="1094211"/>
              <a:ext cx="2286" cy="8987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7" name="AutoShape 357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57 w 238"/>
                <a:gd name="T109" fmla="*/ 36 h 221"/>
                <a:gd name="T110" fmla="*/ 56 w 238"/>
                <a:gd name="T111" fmla="*/ 36 h 221"/>
                <a:gd name="T112" fmla="*/ 56 w 238"/>
                <a:gd name="T113" fmla="*/ 37 h 221"/>
                <a:gd name="T114" fmla="*/ 56 w 238"/>
                <a:gd name="T115" fmla="*/ 37 h 221"/>
                <a:gd name="T116" fmla="*/ 57 w 238"/>
                <a:gd name="T117" fmla="*/ 36 h 221"/>
                <a:gd name="T118" fmla="*/ 66 w 238"/>
                <a:gd name="T119" fmla="*/ 5 h 221"/>
                <a:gd name="T120" fmla="*/ 59 w 238"/>
                <a:gd name="T121" fmla="*/ 64 h 221"/>
                <a:gd name="T122" fmla="*/ 66 w 238"/>
                <a:gd name="T123" fmla="*/ 5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8" name="AutoShape 358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59" name="AutoShape 359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0" name="AutoShape 360"/>
            <p:cNvSpPr>
              <a:spLocks/>
            </p:cNvSpPr>
            <p:nvPr/>
          </p:nvSpPr>
          <p:spPr bwMode="gray">
            <a:xfrm>
              <a:off x="3755895" y="1103199"/>
              <a:ext cx="73152" cy="44937"/>
            </a:xfrm>
            <a:custGeom>
              <a:avLst/>
              <a:gdLst>
                <a:gd name="T0" fmla="*/ 28 w 65"/>
                <a:gd name="T1" fmla="*/ 12 h 39"/>
                <a:gd name="T2" fmla="*/ 28 w 65"/>
                <a:gd name="T3" fmla="*/ 20 h 39"/>
                <a:gd name="T4" fmla="*/ 16 w 65"/>
                <a:gd name="T5" fmla="*/ 14 h 39"/>
                <a:gd name="T6" fmla="*/ 3 w 65"/>
                <a:gd name="T7" fmla="*/ 9 h 39"/>
                <a:gd name="T8" fmla="*/ 0 w 65"/>
                <a:gd name="T9" fmla="*/ 3 h 39"/>
                <a:gd name="T10" fmla="*/ 9 w 65"/>
                <a:gd name="T11" fmla="*/ 2 h 39"/>
                <a:gd name="T12" fmla="*/ 21 w 65"/>
                <a:gd name="T13" fmla="*/ 1 h 39"/>
                <a:gd name="T14" fmla="*/ 32 w 65"/>
                <a:gd name="T15" fmla="*/ 0 h 39"/>
                <a:gd name="T16" fmla="*/ 28 w 65"/>
                <a:gd name="T17" fmla="*/ 1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1" name="AutoShape 361"/>
            <p:cNvSpPr>
              <a:spLocks/>
            </p:cNvSpPr>
            <p:nvPr/>
          </p:nvSpPr>
          <p:spPr bwMode="gray">
            <a:xfrm>
              <a:off x="3653025" y="1020066"/>
              <a:ext cx="38862" cy="67405"/>
            </a:xfrm>
            <a:custGeom>
              <a:avLst/>
              <a:gdLst>
                <a:gd name="T0" fmla="*/ 10 w 32"/>
                <a:gd name="T1" fmla="*/ 26 h 59"/>
                <a:gd name="T2" fmla="*/ 5 w 32"/>
                <a:gd name="T3" fmla="*/ 30 h 59"/>
                <a:gd name="T4" fmla="*/ 2 w 32"/>
                <a:gd name="T5" fmla="*/ 23 h 59"/>
                <a:gd name="T6" fmla="*/ 1 w 32"/>
                <a:gd name="T7" fmla="*/ 14 h 59"/>
                <a:gd name="T8" fmla="*/ 0 w 32"/>
                <a:gd name="T9" fmla="*/ 5 h 59"/>
                <a:gd name="T10" fmla="*/ 10 w 32"/>
                <a:gd name="T11" fmla="*/ 0 h 59"/>
                <a:gd name="T12" fmla="*/ 17 w 32"/>
                <a:gd name="T13" fmla="*/ 9 h 59"/>
                <a:gd name="T14" fmla="*/ 15 w 32"/>
                <a:gd name="T15" fmla="*/ 25 h 59"/>
                <a:gd name="T16" fmla="*/ 10 w 32"/>
                <a:gd name="T17" fmla="*/ 2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2" name="AutoShape 362"/>
            <p:cNvSpPr>
              <a:spLocks/>
            </p:cNvSpPr>
            <p:nvPr/>
          </p:nvSpPr>
          <p:spPr bwMode="gray">
            <a:xfrm>
              <a:off x="3632451" y="95266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3" name="AutoShape 363"/>
            <p:cNvSpPr>
              <a:spLocks/>
            </p:cNvSpPr>
            <p:nvPr/>
          </p:nvSpPr>
          <p:spPr bwMode="gray">
            <a:xfrm>
              <a:off x="4071363" y="1002091"/>
              <a:ext cx="441198" cy="168513"/>
            </a:xfrm>
            <a:custGeom>
              <a:avLst/>
              <a:gdLst>
                <a:gd name="T0" fmla="*/ 144 w 385"/>
                <a:gd name="T1" fmla="*/ 63 h 150"/>
                <a:gd name="T2" fmla="*/ 129 w 385"/>
                <a:gd name="T3" fmla="*/ 63 h 150"/>
                <a:gd name="T4" fmla="*/ 114 w 385"/>
                <a:gd name="T5" fmla="*/ 64 h 150"/>
                <a:gd name="T6" fmla="*/ 110 w 385"/>
                <a:gd name="T7" fmla="*/ 65 h 150"/>
                <a:gd name="T8" fmla="*/ 109 w 385"/>
                <a:gd name="T9" fmla="*/ 71 h 150"/>
                <a:gd name="T10" fmla="*/ 105 w 385"/>
                <a:gd name="T11" fmla="*/ 75 h 150"/>
                <a:gd name="T12" fmla="*/ 104 w 385"/>
                <a:gd name="T13" fmla="*/ 74 h 150"/>
                <a:gd name="T14" fmla="*/ 104 w 385"/>
                <a:gd name="T15" fmla="*/ 72 h 150"/>
                <a:gd name="T16" fmla="*/ 105 w 385"/>
                <a:gd name="T17" fmla="*/ 63 h 150"/>
                <a:gd name="T18" fmla="*/ 100 w 385"/>
                <a:gd name="T19" fmla="*/ 65 h 150"/>
                <a:gd name="T20" fmla="*/ 93 w 385"/>
                <a:gd name="T21" fmla="*/ 65 h 150"/>
                <a:gd name="T22" fmla="*/ 85 w 385"/>
                <a:gd name="T23" fmla="*/ 68 h 150"/>
                <a:gd name="T24" fmla="*/ 75 w 385"/>
                <a:gd name="T25" fmla="*/ 73 h 150"/>
                <a:gd name="T26" fmla="*/ 66 w 385"/>
                <a:gd name="T27" fmla="*/ 70 h 150"/>
                <a:gd name="T28" fmla="*/ 49 w 385"/>
                <a:gd name="T29" fmla="*/ 63 h 150"/>
                <a:gd name="T30" fmla="*/ 48 w 385"/>
                <a:gd name="T31" fmla="*/ 68 h 150"/>
                <a:gd name="T32" fmla="*/ 43 w 385"/>
                <a:gd name="T33" fmla="*/ 71 h 150"/>
                <a:gd name="T34" fmla="*/ 33 w 385"/>
                <a:gd name="T35" fmla="*/ 68 h 150"/>
                <a:gd name="T36" fmla="*/ 28 w 385"/>
                <a:gd name="T37" fmla="*/ 64 h 150"/>
                <a:gd name="T38" fmla="*/ 22 w 385"/>
                <a:gd name="T39" fmla="*/ 65 h 150"/>
                <a:gd name="T40" fmla="*/ 17 w 385"/>
                <a:gd name="T41" fmla="*/ 65 h 150"/>
                <a:gd name="T42" fmla="*/ 24 w 385"/>
                <a:gd name="T43" fmla="*/ 61 h 150"/>
                <a:gd name="T44" fmla="*/ 15 w 385"/>
                <a:gd name="T45" fmla="*/ 60 h 150"/>
                <a:gd name="T46" fmla="*/ 16 w 385"/>
                <a:gd name="T47" fmla="*/ 57 h 150"/>
                <a:gd name="T48" fmla="*/ 12 w 385"/>
                <a:gd name="T49" fmla="*/ 53 h 150"/>
                <a:gd name="T50" fmla="*/ 13 w 385"/>
                <a:gd name="T51" fmla="*/ 51 h 150"/>
                <a:gd name="T52" fmla="*/ 4 w 385"/>
                <a:gd name="T53" fmla="*/ 46 h 150"/>
                <a:gd name="T54" fmla="*/ 3 w 385"/>
                <a:gd name="T55" fmla="*/ 42 h 150"/>
                <a:gd name="T56" fmla="*/ 6 w 385"/>
                <a:gd name="T57" fmla="*/ 43 h 150"/>
                <a:gd name="T58" fmla="*/ 9 w 385"/>
                <a:gd name="T59" fmla="*/ 43 h 150"/>
                <a:gd name="T60" fmla="*/ 7 w 385"/>
                <a:gd name="T61" fmla="*/ 39 h 150"/>
                <a:gd name="T62" fmla="*/ 7 w 385"/>
                <a:gd name="T63" fmla="*/ 37 h 150"/>
                <a:gd name="T64" fmla="*/ 6 w 385"/>
                <a:gd name="T65" fmla="*/ 31 h 150"/>
                <a:gd name="T66" fmla="*/ 0 w 385"/>
                <a:gd name="T67" fmla="*/ 30 h 150"/>
                <a:gd name="T68" fmla="*/ 1 w 385"/>
                <a:gd name="T69" fmla="*/ 21 h 150"/>
                <a:gd name="T70" fmla="*/ 11 w 385"/>
                <a:gd name="T71" fmla="*/ 20 h 150"/>
                <a:gd name="T72" fmla="*/ 15 w 385"/>
                <a:gd name="T73" fmla="*/ 18 h 150"/>
                <a:gd name="T74" fmla="*/ 27 w 385"/>
                <a:gd name="T75" fmla="*/ 18 h 150"/>
                <a:gd name="T76" fmla="*/ 34 w 385"/>
                <a:gd name="T77" fmla="*/ 15 h 150"/>
                <a:gd name="T78" fmla="*/ 31 w 385"/>
                <a:gd name="T79" fmla="*/ 14 h 150"/>
                <a:gd name="T80" fmla="*/ 27 w 385"/>
                <a:gd name="T81" fmla="*/ 10 h 150"/>
                <a:gd name="T82" fmla="*/ 45 w 385"/>
                <a:gd name="T83" fmla="*/ 10 h 150"/>
                <a:gd name="T84" fmla="*/ 59 w 385"/>
                <a:gd name="T85" fmla="*/ 2 h 150"/>
                <a:gd name="T86" fmla="*/ 69 w 385"/>
                <a:gd name="T87" fmla="*/ 1 h 150"/>
                <a:gd name="T88" fmla="*/ 79 w 385"/>
                <a:gd name="T89" fmla="*/ 0 h 150"/>
                <a:gd name="T90" fmla="*/ 85 w 385"/>
                <a:gd name="T91" fmla="*/ 1 h 150"/>
                <a:gd name="T92" fmla="*/ 93 w 385"/>
                <a:gd name="T93" fmla="*/ 3 h 150"/>
                <a:gd name="T94" fmla="*/ 97 w 385"/>
                <a:gd name="T95" fmla="*/ 6 h 150"/>
                <a:gd name="T96" fmla="*/ 109 w 385"/>
                <a:gd name="T97" fmla="*/ 9 h 150"/>
                <a:gd name="T98" fmla="*/ 123 w 385"/>
                <a:gd name="T99" fmla="*/ 12 h 150"/>
                <a:gd name="T100" fmla="*/ 135 w 385"/>
                <a:gd name="T101" fmla="*/ 12 h 150"/>
                <a:gd name="T102" fmla="*/ 150 w 385"/>
                <a:gd name="T103" fmla="*/ 5 h 150"/>
                <a:gd name="T104" fmla="*/ 163 w 385"/>
                <a:gd name="T105" fmla="*/ 5 h 150"/>
                <a:gd name="T106" fmla="*/ 170 w 385"/>
                <a:gd name="T107" fmla="*/ 9 h 150"/>
                <a:gd name="T108" fmla="*/ 174 w 385"/>
                <a:gd name="T109" fmla="*/ 17 h 150"/>
                <a:gd name="T110" fmla="*/ 178 w 385"/>
                <a:gd name="T111" fmla="*/ 24 h 150"/>
                <a:gd name="T112" fmla="*/ 187 w 385"/>
                <a:gd name="T113" fmla="*/ 27 h 150"/>
                <a:gd name="T114" fmla="*/ 183 w 385"/>
                <a:gd name="T115" fmla="*/ 31 h 150"/>
                <a:gd name="T116" fmla="*/ 184 w 385"/>
                <a:gd name="T117" fmla="*/ 38 h 150"/>
                <a:gd name="T118" fmla="*/ 186 w 385"/>
                <a:gd name="T119" fmla="*/ 50 h 150"/>
                <a:gd name="T120" fmla="*/ 193 w 385"/>
                <a:gd name="T121" fmla="*/ 58 h 150"/>
                <a:gd name="T122" fmla="*/ 187 w 385"/>
                <a:gd name="T123" fmla="*/ 60 h 150"/>
                <a:gd name="T124" fmla="*/ 184 w 385"/>
                <a:gd name="T125" fmla="*/ 57 h 150"/>
                <a:gd name="T126" fmla="*/ 171 w 385"/>
                <a:gd name="T127" fmla="*/ 57 h 15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5"/>
                <a:gd name="T193" fmla="*/ 0 h 150"/>
                <a:gd name="T194" fmla="*/ 385 w 385"/>
                <a:gd name="T195" fmla="*/ 150 h 15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4" name="AutoShape 364"/>
            <p:cNvSpPr>
              <a:spLocks/>
            </p:cNvSpPr>
            <p:nvPr/>
          </p:nvSpPr>
          <p:spPr bwMode="gray">
            <a:xfrm>
              <a:off x="4064505" y="999844"/>
              <a:ext cx="66294" cy="49430"/>
            </a:xfrm>
            <a:custGeom>
              <a:avLst/>
              <a:gdLst>
                <a:gd name="T0" fmla="*/ 4 w 58"/>
                <a:gd name="T1" fmla="*/ 1 h 45"/>
                <a:gd name="T2" fmla="*/ 2 w 58"/>
                <a:gd name="T3" fmla="*/ 4 h 45"/>
                <a:gd name="T4" fmla="*/ 4 w 58"/>
                <a:gd name="T5" fmla="*/ 8 h 45"/>
                <a:gd name="T6" fmla="*/ 0 w 58"/>
                <a:gd name="T7" fmla="*/ 16 h 45"/>
                <a:gd name="T8" fmla="*/ 7 w 58"/>
                <a:gd name="T9" fmla="*/ 17 h 45"/>
                <a:gd name="T10" fmla="*/ 3 w 58"/>
                <a:gd name="T11" fmla="*/ 22 h 45"/>
                <a:gd name="T12" fmla="*/ 14 w 58"/>
                <a:gd name="T13" fmla="*/ 14 h 45"/>
                <a:gd name="T14" fmla="*/ 29 w 58"/>
                <a:gd name="T15" fmla="*/ 12 h 45"/>
                <a:gd name="T16" fmla="*/ 25 w 58"/>
                <a:gd name="T17" fmla="*/ 8 h 45"/>
                <a:gd name="T18" fmla="*/ 18 w 58"/>
                <a:gd name="T19" fmla="*/ 0 h 45"/>
                <a:gd name="T20" fmla="*/ 4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5" name="AutoShape 365"/>
            <p:cNvSpPr>
              <a:spLocks/>
            </p:cNvSpPr>
            <p:nvPr/>
          </p:nvSpPr>
          <p:spPr bwMode="gray">
            <a:xfrm>
              <a:off x="3954777" y="622375"/>
              <a:ext cx="194310" cy="121329"/>
            </a:xfrm>
            <a:custGeom>
              <a:avLst/>
              <a:gdLst>
                <a:gd name="T0" fmla="*/ 85 w 169"/>
                <a:gd name="T1" fmla="*/ 29 h 107"/>
                <a:gd name="T2" fmla="*/ 81 w 169"/>
                <a:gd name="T3" fmla="*/ 33 h 107"/>
                <a:gd name="T4" fmla="*/ 84 w 169"/>
                <a:gd name="T5" fmla="*/ 44 h 107"/>
                <a:gd name="T6" fmla="*/ 73 w 169"/>
                <a:gd name="T7" fmla="*/ 50 h 107"/>
                <a:gd name="T8" fmla="*/ 73 w 169"/>
                <a:gd name="T9" fmla="*/ 54 h 107"/>
                <a:gd name="T10" fmla="*/ 57 w 169"/>
                <a:gd name="T11" fmla="*/ 51 h 107"/>
                <a:gd name="T12" fmla="*/ 40 w 169"/>
                <a:gd name="T13" fmla="*/ 48 h 107"/>
                <a:gd name="T14" fmla="*/ 24 w 169"/>
                <a:gd name="T15" fmla="*/ 48 h 107"/>
                <a:gd name="T16" fmla="*/ 7 w 169"/>
                <a:gd name="T17" fmla="*/ 48 h 107"/>
                <a:gd name="T18" fmla="*/ 2 w 169"/>
                <a:gd name="T19" fmla="*/ 44 h 107"/>
                <a:gd name="T20" fmla="*/ 8 w 169"/>
                <a:gd name="T21" fmla="*/ 36 h 107"/>
                <a:gd name="T22" fmla="*/ 0 w 169"/>
                <a:gd name="T23" fmla="*/ 21 h 107"/>
                <a:gd name="T24" fmla="*/ 15 w 169"/>
                <a:gd name="T25" fmla="*/ 11 h 107"/>
                <a:gd name="T26" fmla="*/ 28 w 169"/>
                <a:gd name="T27" fmla="*/ 2 h 107"/>
                <a:gd name="T28" fmla="*/ 42 w 169"/>
                <a:gd name="T29" fmla="*/ 0 h 107"/>
                <a:gd name="T30" fmla="*/ 56 w 169"/>
                <a:gd name="T31" fmla="*/ 3 h 107"/>
                <a:gd name="T32" fmla="*/ 70 w 169"/>
                <a:gd name="T33" fmla="*/ 5 h 107"/>
                <a:gd name="T34" fmla="*/ 73 w 169"/>
                <a:gd name="T35" fmla="*/ 19 h 107"/>
                <a:gd name="T36" fmla="*/ 85 w 169"/>
                <a:gd name="T37" fmla="*/ 2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6" name="AutoShape 366"/>
            <p:cNvSpPr>
              <a:spLocks/>
            </p:cNvSpPr>
            <p:nvPr/>
          </p:nvSpPr>
          <p:spPr bwMode="gray">
            <a:xfrm>
              <a:off x="3637023" y="597660"/>
              <a:ext cx="50292" cy="56171"/>
            </a:xfrm>
            <a:custGeom>
              <a:avLst/>
              <a:gdLst>
                <a:gd name="T0" fmla="*/ 12 w 44"/>
                <a:gd name="T1" fmla="*/ 22 h 49"/>
                <a:gd name="T2" fmla="*/ 11 w 44"/>
                <a:gd name="T3" fmla="*/ 25 h 49"/>
                <a:gd name="T4" fmla="*/ 4 w 44"/>
                <a:gd name="T5" fmla="*/ 24 h 49"/>
                <a:gd name="T6" fmla="*/ 3 w 44"/>
                <a:gd name="T7" fmla="*/ 22 h 49"/>
                <a:gd name="T8" fmla="*/ 1 w 44"/>
                <a:gd name="T9" fmla="*/ 16 h 49"/>
                <a:gd name="T10" fmla="*/ 0 w 44"/>
                <a:gd name="T11" fmla="*/ 4 h 49"/>
                <a:gd name="T12" fmla="*/ 6 w 44"/>
                <a:gd name="T13" fmla="*/ 3 h 49"/>
                <a:gd name="T14" fmla="*/ 7 w 44"/>
                <a:gd name="T15" fmla="*/ 4 h 49"/>
                <a:gd name="T16" fmla="*/ 8 w 44"/>
                <a:gd name="T17" fmla="*/ 2 h 49"/>
                <a:gd name="T18" fmla="*/ 14 w 44"/>
                <a:gd name="T19" fmla="*/ 0 h 49"/>
                <a:gd name="T20" fmla="*/ 18 w 44"/>
                <a:gd name="T21" fmla="*/ 4 h 49"/>
                <a:gd name="T22" fmla="*/ 22 w 44"/>
                <a:gd name="T23" fmla="*/ 4 h 49"/>
                <a:gd name="T24" fmla="*/ 20 w 44"/>
                <a:gd name="T25" fmla="*/ 9 h 49"/>
                <a:gd name="T26" fmla="*/ 14 w 44"/>
                <a:gd name="T27" fmla="*/ 15 h 49"/>
                <a:gd name="T28" fmla="*/ 14 w 44"/>
                <a:gd name="T29" fmla="*/ 16 h 49"/>
                <a:gd name="T30" fmla="*/ 12 w 44"/>
                <a:gd name="T31" fmla="*/ 2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7" name="AutoShape 367"/>
            <p:cNvSpPr>
              <a:spLocks/>
            </p:cNvSpPr>
            <p:nvPr/>
          </p:nvSpPr>
          <p:spPr bwMode="gray">
            <a:xfrm>
              <a:off x="3694173" y="620128"/>
              <a:ext cx="32004" cy="29209"/>
            </a:xfrm>
            <a:custGeom>
              <a:avLst/>
              <a:gdLst>
                <a:gd name="T0" fmla="*/ 14 w 27"/>
                <a:gd name="T1" fmla="*/ 4 h 25"/>
                <a:gd name="T2" fmla="*/ 13 w 27"/>
                <a:gd name="T3" fmla="*/ 3 h 25"/>
                <a:gd name="T4" fmla="*/ 9 w 27"/>
                <a:gd name="T5" fmla="*/ 0 h 25"/>
                <a:gd name="T6" fmla="*/ 9 w 27"/>
                <a:gd name="T7" fmla="*/ 4 h 25"/>
                <a:gd name="T8" fmla="*/ 6 w 27"/>
                <a:gd name="T9" fmla="*/ 4 h 25"/>
                <a:gd name="T10" fmla="*/ 2 w 27"/>
                <a:gd name="T11" fmla="*/ 1 h 25"/>
                <a:gd name="T12" fmla="*/ 1 w 27"/>
                <a:gd name="T13" fmla="*/ 4 h 25"/>
                <a:gd name="T14" fmla="*/ 0 w 27"/>
                <a:gd name="T15" fmla="*/ 7 h 25"/>
                <a:gd name="T16" fmla="*/ 8 w 27"/>
                <a:gd name="T17" fmla="*/ 13 h 25"/>
                <a:gd name="T18" fmla="*/ 10 w 27"/>
                <a:gd name="T19" fmla="*/ 10 h 25"/>
                <a:gd name="T20" fmla="*/ 10 w 27"/>
                <a:gd name="T21" fmla="*/ 8 h 25"/>
                <a:gd name="T22" fmla="*/ 14 w 27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8" name="AutoShape 368"/>
            <p:cNvSpPr>
              <a:spLocks/>
            </p:cNvSpPr>
            <p:nvPr/>
          </p:nvSpPr>
          <p:spPr bwMode="gray">
            <a:xfrm>
              <a:off x="3639309" y="577438"/>
              <a:ext cx="41148" cy="26962"/>
            </a:xfrm>
            <a:custGeom>
              <a:avLst/>
              <a:gdLst>
                <a:gd name="T0" fmla="*/ 15 w 36"/>
                <a:gd name="T1" fmla="*/ 9 h 24"/>
                <a:gd name="T2" fmla="*/ 1 w 36"/>
                <a:gd name="T3" fmla="*/ 9 h 24"/>
                <a:gd name="T4" fmla="*/ 0 w 36"/>
                <a:gd name="T5" fmla="*/ 12 h 24"/>
                <a:gd name="T6" fmla="*/ 1 w 36"/>
                <a:gd name="T7" fmla="*/ 7 h 24"/>
                <a:gd name="T8" fmla="*/ 9 w 36"/>
                <a:gd name="T9" fmla="*/ 6 h 24"/>
                <a:gd name="T10" fmla="*/ 18 w 36"/>
                <a:gd name="T11" fmla="*/ 0 h 24"/>
                <a:gd name="T12" fmla="*/ 15 w 36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69" name="AutoShape 369"/>
            <p:cNvSpPr>
              <a:spLocks/>
            </p:cNvSpPr>
            <p:nvPr/>
          </p:nvSpPr>
          <p:spPr bwMode="gray">
            <a:xfrm>
              <a:off x="3669027" y="635856"/>
              <a:ext cx="22860" cy="11234"/>
            </a:xfrm>
            <a:custGeom>
              <a:avLst/>
              <a:gdLst>
                <a:gd name="T0" fmla="*/ 10 w 19"/>
                <a:gd name="T1" fmla="*/ 2 h 10"/>
                <a:gd name="T2" fmla="*/ 7 w 19"/>
                <a:gd name="T3" fmla="*/ 0 h 10"/>
                <a:gd name="T4" fmla="*/ 0 w 19"/>
                <a:gd name="T5" fmla="*/ 1 h 10"/>
                <a:gd name="T6" fmla="*/ 7 w 19"/>
                <a:gd name="T7" fmla="*/ 5 h 10"/>
                <a:gd name="T8" fmla="*/ 10 w 1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0" name="AutoShape 370"/>
            <p:cNvSpPr>
              <a:spLocks/>
            </p:cNvSpPr>
            <p:nvPr/>
          </p:nvSpPr>
          <p:spPr bwMode="gray">
            <a:xfrm>
              <a:off x="3714747" y="651584"/>
              <a:ext cx="4572" cy="4494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1" name="AutoShape 371"/>
            <p:cNvSpPr>
              <a:spLocks/>
            </p:cNvSpPr>
            <p:nvPr/>
          </p:nvSpPr>
          <p:spPr bwMode="gray">
            <a:xfrm>
              <a:off x="3938775" y="530254"/>
              <a:ext cx="93726" cy="44937"/>
            </a:xfrm>
            <a:custGeom>
              <a:avLst/>
              <a:gdLst>
                <a:gd name="T0" fmla="*/ 41 w 82"/>
                <a:gd name="T1" fmla="*/ 13 h 38"/>
                <a:gd name="T2" fmla="*/ 38 w 82"/>
                <a:gd name="T3" fmla="*/ 1 h 38"/>
                <a:gd name="T4" fmla="*/ 17 w 82"/>
                <a:gd name="T5" fmla="*/ 0 h 38"/>
                <a:gd name="T6" fmla="*/ 0 w 82"/>
                <a:gd name="T7" fmla="*/ 4 h 38"/>
                <a:gd name="T8" fmla="*/ 1 w 82"/>
                <a:gd name="T9" fmla="*/ 9 h 38"/>
                <a:gd name="T10" fmla="*/ 7 w 82"/>
                <a:gd name="T11" fmla="*/ 16 h 38"/>
                <a:gd name="T12" fmla="*/ 10 w 82"/>
                <a:gd name="T13" fmla="*/ 15 h 38"/>
                <a:gd name="T14" fmla="*/ 23 w 82"/>
                <a:gd name="T15" fmla="*/ 17 h 38"/>
                <a:gd name="T16" fmla="*/ 37 w 82"/>
                <a:gd name="T17" fmla="*/ 20 h 38"/>
                <a:gd name="T18" fmla="*/ 41 w 82"/>
                <a:gd name="T19" fmla="*/ 1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2" name="AutoShape 372"/>
            <p:cNvSpPr>
              <a:spLocks/>
            </p:cNvSpPr>
            <p:nvPr/>
          </p:nvSpPr>
          <p:spPr bwMode="gray">
            <a:xfrm>
              <a:off x="3899913" y="563957"/>
              <a:ext cx="150876" cy="60665"/>
            </a:xfrm>
            <a:custGeom>
              <a:avLst/>
              <a:gdLst>
                <a:gd name="T0" fmla="*/ 34 w 133"/>
                <a:gd name="T1" fmla="*/ 19 h 55"/>
                <a:gd name="T2" fmla="*/ 18 w 133"/>
                <a:gd name="T3" fmla="*/ 21 h 55"/>
                <a:gd name="T4" fmla="*/ 2 w 133"/>
                <a:gd name="T5" fmla="*/ 22 h 55"/>
                <a:gd name="T6" fmla="*/ 0 w 133"/>
                <a:gd name="T7" fmla="*/ 23 h 55"/>
                <a:gd name="T8" fmla="*/ 4 w 133"/>
                <a:gd name="T9" fmla="*/ 8 h 55"/>
                <a:gd name="T10" fmla="*/ 13 w 133"/>
                <a:gd name="T11" fmla="*/ 7 h 55"/>
                <a:gd name="T12" fmla="*/ 24 w 133"/>
                <a:gd name="T13" fmla="*/ 15 h 55"/>
                <a:gd name="T14" fmla="*/ 29 w 133"/>
                <a:gd name="T15" fmla="*/ 10 h 55"/>
                <a:gd name="T16" fmla="*/ 28 w 133"/>
                <a:gd name="T17" fmla="*/ 0 h 55"/>
                <a:gd name="T18" fmla="*/ 41 w 133"/>
                <a:gd name="T19" fmla="*/ 2 h 55"/>
                <a:gd name="T20" fmla="*/ 54 w 133"/>
                <a:gd name="T21" fmla="*/ 4 h 55"/>
                <a:gd name="T22" fmla="*/ 59 w 133"/>
                <a:gd name="T23" fmla="*/ 13 h 55"/>
                <a:gd name="T24" fmla="*/ 66 w 133"/>
                <a:gd name="T25" fmla="*/ 26 h 55"/>
                <a:gd name="T26" fmla="*/ 53 w 133"/>
                <a:gd name="T27" fmla="*/ 27 h 55"/>
                <a:gd name="T28" fmla="*/ 34 w 133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3" name="AutoShape 373"/>
            <p:cNvSpPr>
              <a:spLocks/>
            </p:cNvSpPr>
            <p:nvPr/>
          </p:nvSpPr>
          <p:spPr bwMode="gray">
            <a:xfrm>
              <a:off x="3899913" y="606647"/>
              <a:ext cx="121158" cy="62912"/>
            </a:xfrm>
            <a:custGeom>
              <a:avLst/>
              <a:gdLst>
                <a:gd name="T0" fmla="*/ 2 w 106"/>
                <a:gd name="T1" fmla="*/ 20 h 55"/>
                <a:gd name="T2" fmla="*/ 0 w 106"/>
                <a:gd name="T3" fmla="*/ 4 h 55"/>
                <a:gd name="T4" fmla="*/ 3 w 106"/>
                <a:gd name="T5" fmla="*/ 4 h 55"/>
                <a:gd name="T6" fmla="*/ 18 w 106"/>
                <a:gd name="T7" fmla="*/ 2 h 55"/>
                <a:gd name="T8" fmla="*/ 34 w 106"/>
                <a:gd name="T9" fmla="*/ 0 h 55"/>
                <a:gd name="T10" fmla="*/ 53 w 106"/>
                <a:gd name="T11" fmla="*/ 9 h 55"/>
                <a:gd name="T12" fmla="*/ 40 w 106"/>
                <a:gd name="T13" fmla="*/ 18 h 55"/>
                <a:gd name="T14" fmla="*/ 25 w 106"/>
                <a:gd name="T15" fmla="*/ 28 h 55"/>
                <a:gd name="T16" fmla="*/ 17 w 106"/>
                <a:gd name="T17" fmla="*/ 27 h 55"/>
                <a:gd name="T18" fmla="*/ 17 w 106"/>
                <a:gd name="T19" fmla="*/ 22 h 55"/>
                <a:gd name="T20" fmla="*/ 8 w 106"/>
                <a:gd name="T21" fmla="*/ 21 h 55"/>
                <a:gd name="T22" fmla="*/ 2 w 106"/>
                <a:gd name="T23" fmla="*/ 2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4" name="AutoShape 374"/>
            <p:cNvSpPr>
              <a:spLocks/>
            </p:cNvSpPr>
            <p:nvPr/>
          </p:nvSpPr>
          <p:spPr bwMode="gray">
            <a:xfrm>
              <a:off x="3536439" y="692027"/>
              <a:ext cx="82296" cy="69652"/>
            </a:xfrm>
            <a:custGeom>
              <a:avLst/>
              <a:gdLst>
                <a:gd name="T0" fmla="*/ 27 w 70"/>
                <a:gd name="T1" fmla="*/ 18 h 62"/>
                <a:gd name="T2" fmla="*/ 35 w 70"/>
                <a:gd name="T3" fmla="*/ 14 h 62"/>
                <a:gd name="T4" fmla="*/ 32 w 70"/>
                <a:gd name="T5" fmla="*/ 8 h 62"/>
                <a:gd name="T6" fmla="*/ 36 w 70"/>
                <a:gd name="T7" fmla="*/ 2 h 62"/>
                <a:gd name="T8" fmla="*/ 24 w 70"/>
                <a:gd name="T9" fmla="*/ 0 h 62"/>
                <a:gd name="T10" fmla="*/ 11 w 70"/>
                <a:gd name="T11" fmla="*/ 7 h 62"/>
                <a:gd name="T12" fmla="*/ 3 w 70"/>
                <a:gd name="T13" fmla="*/ 20 h 62"/>
                <a:gd name="T14" fmla="*/ 0 w 70"/>
                <a:gd name="T15" fmla="*/ 24 h 62"/>
                <a:gd name="T16" fmla="*/ 8 w 70"/>
                <a:gd name="T17" fmla="*/ 24 h 62"/>
                <a:gd name="T18" fmla="*/ 21 w 70"/>
                <a:gd name="T19" fmla="*/ 25 h 62"/>
                <a:gd name="T20" fmla="*/ 23 w 70"/>
                <a:gd name="T21" fmla="*/ 29 h 62"/>
                <a:gd name="T22" fmla="*/ 26 w 70"/>
                <a:gd name="T23" fmla="*/ 31 h 62"/>
                <a:gd name="T24" fmla="*/ 27 w 70"/>
                <a:gd name="T25" fmla="*/ 1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5" name="AutoShape 375"/>
            <p:cNvSpPr>
              <a:spLocks/>
            </p:cNvSpPr>
            <p:nvPr/>
          </p:nvSpPr>
          <p:spPr bwMode="gray">
            <a:xfrm>
              <a:off x="3765039" y="656077"/>
              <a:ext cx="219456" cy="150538"/>
            </a:xfrm>
            <a:custGeom>
              <a:avLst/>
              <a:gdLst>
                <a:gd name="T0" fmla="*/ 40 w 192"/>
                <a:gd name="T1" fmla="*/ 3 h 135"/>
                <a:gd name="T2" fmla="*/ 38 w 192"/>
                <a:gd name="T3" fmla="*/ 0 h 135"/>
                <a:gd name="T4" fmla="*/ 25 w 192"/>
                <a:gd name="T5" fmla="*/ 1 h 135"/>
                <a:gd name="T6" fmla="*/ 12 w 192"/>
                <a:gd name="T7" fmla="*/ 5 h 135"/>
                <a:gd name="T8" fmla="*/ 0 w 192"/>
                <a:gd name="T9" fmla="*/ 8 h 135"/>
                <a:gd name="T10" fmla="*/ 3 w 192"/>
                <a:gd name="T11" fmla="*/ 11 h 135"/>
                <a:gd name="T12" fmla="*/ 1 w 192"/>
                <a:gd name="T13" fmla="*/ 12 h 135"/>
                <a:gd name="T14" fmla="*/ 2 w 192"/>
                <a:gd name="T15" fmla="*/ 23 h 135"/>
                <a:gd name="T16" fmla="*/ 7 w 192"/>
                <a:gd name="T17" fmla="*/ 36 h 135"/>
                <a:gd name="T18" fmla="*/ 9 w 192"/>
                <a:gd name="T19" fmla="*/ 46 h 135"/>
                <a:gd name="T20" fmla="*/ 10 w 192"/>
                <a:gd name="T21" fmla="*/ 45 h 135"/>
                <a:gd name="T22" fmla="*/ 23 w 192"/>
                <a:gd name="T23" fmla="*/ 50 h 135"/>
                <a:gd name="T24" fmla="*/ 25 w 192"/>
                <a:gd name="T25" fmla="*/ 53 h 135"/>
                <a:gd name="T26" fmla="*/ 30 w 192"/>
                <a:gd name="T27" fmla="*/ 53 h 135"/>
                <a:gd name="T28" fmla="*/ 37 w 192"/>
                <a:gd name="T29" fmla="*/ 53 h 135"/>
                <a:gd name="T30" fmla="*/ 48 w 192"/>
                <a:gd name="T31" fmla="*/ 62 h 135"/>
                <a:gd name="T32" fmla="*/ 59 w 192"/>
                <a:gd name="T33" fmla="*/ 62 h 135"/>
                <a:gd name="T34" fmla="*/ 61 w 192"/>
                <a:gd name="T35" fmla="*/ 65 h 135"/>
                <a:gd name="T36" fmla="*/ 70 w 192"/>
                <a:gd name="T37" fmla="*/ 64 h 135"/>
                <a:gd name="T38" fmla="*/ 85 w 192"/>
                <a:gd name="T39" fmla="*/ 67 h 135"/>
                <a:gd name="T40" fmla="*/ 86 w 192"/>
                <a:gd name="T41" fmla="*/ 63 h 135"/>
                <a:gd name="T42" fmla="*/ 95 w 192"/>
                <a:gd name="T43" fmla="*/ 51 h 135"/>
                <a:gd name="T44" fmla="*/ 96 w 192"/>
                <a:gd name="T45" fmla="*/ 45 h 135"/>
                <a:gd name="T46" fmla="*/ 91 w 192"/>
                <a:gd name="T47" fmla="*/ 33 h 135"/>
                <a:gd name="T48" fmla="*/ 85 w 192"/>
                <a:gd name="T49" fmla="*/ 29 h 135"/>
                <a:gd name="T50" fmla="*/ 91 w 192"/>
                <a:gd name="T51" fmla="*/ 21 h 135"/>
                <a:gd name="T52" fmla="*/ 84 w 192"/>
                <a:gd name="T53" fmla="*/ 6 h 135"/>
                <a:gd name="T54" fmla="*/ 66 w 192"/>
                <a:gd name="T55" fmla="*/ 5 h 135"/>
                <a:gd name="T56" fmla="*/ 49 w 192"/>
                <a:gd name="T57" fmla="*/ 3 h 135"/>
                <a:gd name="T58" fmla="*/ 40 w 192"/>
                <a:gd name="T59" fmla="*/ 3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6" name="AutoShape 376"/>
            <p:cNvSpPr>
              <a:spLocks/>
            </p:cNvSpPr>
            <p:nvPr/>
          </p:nvSpPr>
          <p:spPr bwMode="gray">
            <a:xfrm>
              <a:off x="3918201" y="829084"/>
              <a:ext cx="212598" cy="125823"/>
            </a:xfrm>
            <a:custGeom>
              <a:avLst/>
              <a:gdLst>
                <a:gd name="T0" fmla="*/ 86 w 187"/>
                <a:gd name="T1" fmla="*/ 46 h 112"/>
                <a:gd name="T2" fmla="*/ 84 w 187"/>
                <a:gd name="T3" fmla="*/ 55 h 112"/>
                <a:gd name="T4" fmla="*/ 66 w 187"/>
                <a:gd name="T5" fmla="*/ 51 h 112"/>
                <a:gd name="T6" fmla="*/ 50 w 187"/>
                <a:gd name="T7" fmla="*/ 56 h 112"/>
                <a:gd name="T8" fmla="*/ 39 w 187"/>
                <a:gd name="T9" fmla="*/ 54 h 112"/>
                <a:gd name="T10" fmla="*/ 28 w 187"/>
                <a:gd name="T11" fmla="*/ 52 h 112"/>
                <a:gd name="T12" fmla="*/ 26 w 187"/>
                <a:gd name="T13" fmla="*/ 49 h 112"/>
                <a:gd name="T14" fmla="*/ 25 w 187"/>
                <a:gd name="T15" fmla="*/ 45 h 112"/>
                <a:gd name="T16" fmla="*/ 21 w 187"/>
                <a:gd name="T17" fmla="*/ 44 h 112"/>
                <a:gd name="T18" fmla="*/ 18 w 187"/>
                <a:gd name="T19" fmla="*/ 43 h 112"/>
                <a:gd name="T20" fmla="*/ 14 w 187"/>
                <a:gd name="T21" fmla="*/ 41 h 112"/>
                <a:gd name="T22" fmla="*/ 0 w 187"/>
                <a:gd name="T23" fmla="*/ 26 h 112"/>
                <a:gd name="T24" fmla="*/ 5 w 187"/>
                <a:gd name="T25" fmla="*/ 24 h 112"/>
                <a:gd name="T26" fmla="*/ 13 w 187"/>
                <a:gd name="T27" fmla="*/ 13 h 112"/>
                <a:gd name="T28" fmla="*/ 23 w 187"/>
                <a:gd name="T29" fmla="*/ 4 h 112"/>
                <a:gd name="T30" fmla="*/ 23 w 187"/>
                <a:gd name="T31" fmla="*/ 4 h 112"/>
                <a:gd name="T32" fmla="*/ 41 w 187"/>
                <a:gd name="T33" fmla="*/ 6 h 112"/>
                <a:gd name="T34" fmla="*/ 57 w 187"/>
                <a:gd name="T35" fmla="*/ 0 h 112"/>
                <a:gd name="T36" fmla="*/ 59 w 187"/>
                <a:gd name="T37" fmla="*/ 0 h 112"/>
                <a:gd name="T38" fmla="*/ 66 w 187"/>
                <a:gd name="T39" fmla="*/ 7 h 112"/>
                <a:gd name="T40" fmla="*/ 73 w 187"/>
                <a:gd name="T41" fmla="*/ 14 h 112"/>
                <a:gd name="T42" fmla="*/ 76 w 187"/>
                <a:gd name="T43" fmla="*/ 25 h 112"/>
                <a:gd name="T44" fmla="*/ 79 w 187"/>
                <a:gd name="T45" fmla="*/ 35 h 112"/>
                <a:gd name="T46" fmla="*/ 87 w 187"/>
                <a:gd name="T47" fmla="*/ 35 h 112"/>
                <a:gd name="T48" fmla="*/ 93 w 187"/>
                <a:gd name="T49" fmla="*/ 37 h 112"/>
                <a:gd name="T50" fmla="*/ 93 w 187"/>
                <a:gd name="T51" fmla="*/ 40 h 112"/>
                <a:gd name="T52" fmla="*/ 89 w 187"/>
                <a:gd name="T53" fmla="*/ 42 h 112"/>
                <a:gd name="T54" fmla="*/ 87 w 187"/>
                <a:gd name="T55" fmla="*/ 41 h 112"/>
                <a:gd name="T56" fmla="*/ 86 w 187"/>
                <a:gd name="T57" fmla="*/ 46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7" name="AutoShape 377"/>
            <p:cNvSpPr>
              <a:spLocks/>
            </p:cNvSpPr>
            <p:nvPr/>
          </p:nvSpPr>
          <p:spPr bwMode="gray">
            <a:xfrm>
              <a:off x="3730749" y="757185"/>
              <a:ext cx="146304" cy="62912"/>
            </a:xfrm>
            <a:custGeom>
              <a:avLst/>
              <a:gdLst>
                <a:gd name="T0" fmla="*/ 52 w 127"/>
                <a:gd name="T1" fmla="*/ 8 h 58"/>
                <a:gd name="T2" fmla="*/ 64 w 127"/>
                <a:gd name="T3" fmla="*/ 16 h 58"/>
                <a:gd name="T4" fmla="*/ 63 w 127"/>
                <a:gd name="T5" fmla="*/ 17 h 58"/>
                <a:gd name="T6" fmla="*/ 60 w 127"/>
                <a:gd name="T7" fmla="*/ 20 h 58"/>
                <a:gd name="T8" fmla="*/ 58 w 127"/>
                <a:gd name="T9" fmla="*/ 20 h 58"/>
                <a:gd name="T10" fmla="*/ 58 w 127"/>
                <a:gd name="T11" fmla="*/ 22 h 58"/>
                <a:gd name="T12" fmla="*/ 55 w 127"/>
                <a:gd name="T13" fmla="*/ 25 h 58"/>
                <a:gd name="T14" fmla="*/ 49 w 127"/>
                <a:gd name="T15" fmla="*/ 26 h 58"/>
                <a:gd name="T16" fmla="*/ 46 w 127"/>
                <a:gd name="T17" fmla="*/ 26 h 58"/>
                <a:gd name="T18" fmla="*/ 43 w 127"/>
                <a:gd name="T19" fmla="*/ 26 h 58"/>
                <a:gd name="T20" fmla="*/ 28 w 127"/>
                <a:gd name="T21" fmla="*/ 24 h 58"/>
                <a:gd name="T22" fmla="*/ 22 w 127"/>
                <a:gd name="T23" fmla="*/ 28 h 58"/>
                <a:gd name="T24" fmla="*/ 16 w 127"/>
                <a:gd name="T25" fmla="*/ 26 h 58"/>
                <a:gd name="T26" fmla="*/ 3 w 127"/>
                <a:gd name="T27" fmla="*/ 13 h 58"/>
                <a:gd name="T28" fmla="*/ 0 w 127"/>
                <a:gd name="T29" fmla="*/ 9 h 58"/>
                <a:gd name="T30" fmla="*/ 22 w 127"/>
                <a:gd name="T31" fmla="*/ 0 h 58"/>
                <a:gd name="T32" fmla="*/ 24 w 127"/>
                <a:gd name="T33" fmla="*/ 1 h 58"/>
                <a:gd name="T34" fmla="*/ 25 w 127"/>
                <a:gd name="T35" fmla="*/ 0 h 58"/>
                <a:gd name="T36" fmla="*/ 38 w 127"/>
                <a:gd name="T37" fmla="*/ 5 h 58"/>
                <a:gd name="T38" fmla="*/ 40 w 127"/>
                <a:gd name="T39" fmla="*/ 8 h 58"/>
                <a:gd name="T40" fmla="*/ 45 w 127"/>
                <a:gd name="T41" fmla="*/ 8 h 58"/>
                <a:gd name="T42" fmla="*/ 52 w 127"/>
                <a:gd name="T43" fmla="*/ 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8" name="AutoShape 378"/>
            <p:cNvSpPr>
              <a:spLocks/>
            </p:cNvSpPr>
            <p:nvPr/>
          </p:nvSpPr>
          <p:spPr bwMode="gray">
            <a:xfrm>
              <a:off x="3520437" y="745951"/>
              <a:ext cx="77724" cy="47184"/>
            </a:xfrm>
            <a:custGeom>
              <a:avLst/>
              <a:gdLst>
                <a:gd name="T0" fmla="*/ 8 w 70"/>
                <a:gd name="T1" fmla="*/ 0 h 43"/>
                <a:gd name="T2" fmla="*/ 0 w 70"/>
                <a:gd name="T3" fmla="*/ 3 h 43"/>
                <a:gd name="T4" fmla="*/ 3 w 70"/>
                <a:gd name="T5" fmla="*/ 7 h 43"/>
                <a:gd name="T6" fmla="*/ 16 w 70"/>
                <a:gd name="T7" fmla="*/ 15 h 43"/>
                <a:gd name="T8" fmla="*/ 20 w 70"/>
                <a:gd name="T9" fmla="*/ 15 h 43"/>
                <a:gd name="T10" fmla="*/ 21 w 70"/>
                <a:gd name="T11" fmla="*/ 16 h 43"/>
                <a:gd name="T12" fmla="*/ 30 w 70"/>
                <a:gd name="T13" fmla="*/ 21 h 43"/>
                <a:gd name="T14" fmla="*/ 31 w 70"/>
                <a:gd name="T15" fmla="*/ 21 h 43"/>
                <a:gd name="T16" fmla="*/ 31 w 70"/>
                <a:gd name="T17" fmla="*/ 19 h 43"/>
                <a:gd name="T18" fmla="*/ 33 w 70"/>
                <a:gd name="T19" fmla="*/ 14 h 43"/>
                <a:gd name="T20" fmla="*/ 34 w 70"/>
                <a:gd name="T21" fmla="*/ 8 h 43"/>
                <a:gd name="T22" fmla="*/ 32 w 70"/>
                <a:gd name="T23" fmla="*/ 7 h 43"/>
                <a:gd name="T24" fmla="*/ 29 w 70"/>
                <a:gd name="T25" fmla="*/ 4 h 43"/>
                <a:gd name="T26" fmla="*/ 27 w 70"/>
                <a:gd name="T27" fmla="*/ 0 h 43"/>
                <a:gd name="T28" fmla="*/ 15 w 70"/>
                <a:gd name="T29" fmla="*/ 0 h 43"/>
                <a:gd name="T30" fmla="*/ 8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79" name="AutoShape 379"/>
            <p:cNvSpPr>
              <a:spLocks/>
            </p:cNvSpPr>
            <p:nvPr/>
          </p:nvSpPr>
          <p:spPr bwMode="gray">
            <a:xfrm>
              <a:off x="3595875" y="651584"/>
              <a:ext cx="189738" cy="202216"/>
            </a:xfrm>
            <a:custGeom>
              <a:avLst/>
              <a:gdLst>
                <a:gd name="T0" fmla="*/ 20 w 167"/>
                <a:gd name="T1" fmla="*/ 16 h 180"/>
                <a:gd name="T2" fmla="*/ 21 w 167"/>
                <a:gd name="T3" fmla="*/ 17 h 180"/>
                <a:gd name="T4" fmla="*/ 21 w 167"/>
                <a:gd name="T5" fmla="*/ 15 h 180"/>
                <a:gd name="T6" fmla="*/ 25 w 167"/>
                <a:gd name="T7" fmla="*/ 12 h 180"/>
                <a:gd name="T8" fmla="*/ 32 w 167"/>
                <a:gd name="T9" fmla="*/ 15 h 180"/>
                <a:gd name="T10" fmla="*/ 28 w 167"/>
                <a:gd name="T11" fmla="*/ 12 h 180"/>
                <a:gd name="T12" fmla="*/ 25 w 167"/>
                <a:gd name="T13" fmla="*/ 7 h 180"/>
                <a:gd name="T14" fmla="*/ 24 w 167"/>
                <a:gd name="T15" fmla="*/ 6 h 180"/>
                <a:gd name="T16" fmla="*/ 22 w 167"/>
                <a:gd name="T17" fmla="*/ 0 h 180"/>
                <a:gd name="T18" fmla="*/ 29 w 167"/>
                <a:gd name="T19" fmla="*/ 1 h 180"/>
                <a:gd name="T20" fmla="*/ 32 w 167"/>
                <a:gd name="T21" fmla="*/ 1 h 180"/>
                <a:gd name="T22" fmla="*/ 33 w 167"/>
                <a:gd name="T23" fmla="*/ 5 h 180"/>
                <a:gd name="T24" fmla="*/ 44 w 167"/>
                <a:gd name="T25" fmla="*/ 6 h 180"/>
                <a:gd name="T26" fmla="*/ 43 w 167"/>
                <a:gd name="T27" fmla="*/ 10 h 180"/>
                <a:gd name="T28" fmla="*/ 46 w 167"/>
                <a:gd name="T29" fmla="*/ 11 h 180"/>
                <a:gd name="T30" fmla="*/ 59 w 167"/>
                <a:gd name="T31" fmla="*/ 5 h 180"/>
                <a:gd name="T32" fmla="*/ 59 w 167"/>
                <a:gd name="T33" fmla="*/ 6 h 180"/>
                <a:gd name="T34" fmla="*/ 70 w 167"/>
                <a:gd name="T35" fmla="*/ 10 h 180"/>
                <a:gd name="T36" fmla="*/ 74 w 167"/>
                <a:gd name="T37" fmla="*/ 10 h 180"/>
                <a:gd name="T38" fmla="*/ 78 w 167"/>
                <a:gd name="T39" fmla="*/ 13 h 180"/>
                <a:gd name="T40" fmla="*/ 75 w 167"/>
                <a:gd name="T41" fmla="*/ 14 h 180"/>
                <a:gd name="T42" fmla="*/ 76 w 167"/>
                <a:gd name="T43" fmla="*/ 25 h 180"/>
                <a:gd name="T44" fmla="*/ 81 w 167"/>
                <a:gd name="T45" fmla="*/ 38 h 180"/>
                <a:gd name="T46" fmla="*/ 83 w 167"/>
                <a:gd name="T47" fmla="*/ 48 h 180"/>
                <a:gd name="T48" fmla="*/ 81 w 167"/>
                <a:gd name="T49" fmla="*/ 46 h 180"/>
                <a:gd name="T50" fmla="*/ 59 w 167"/>
                <a:gd name="T51" fmla="*/ 55 h 180"/>
                <a:gd name="T52" fmla="*/ 62 w 167"/>
                <a:gd name="T53" fmla="*/ 60 h 180"/>
                <a:gd name="T54" fmla="*/ 75 w 167"/>
                <a:gd name="T55" fmla="*/ 73 h 180"/>
                <a:gd name="T56" fmla="*/ 68 w 167"/>
                <a:gd name="T57" fmla="*/ 80 h 180"/>
                <a:gd name="T58" fmla="*/ 69 w 167"/>
                <a:gd name="T59" fmla="*/ 86 h 180"/>
                <a:gd name="T60" fmla="*/ 66 w 167"/>
                <a:gd name="T61" fmla="*/ 88 h 180"/>
                <a:gd name="T62" fmla="*/ 55 w 167"/>
                <a:gd name="T63" fmla="*/ 88 h 180"/>
                <a:gd name="T64" fmla="*/ 47 w 167"/>
                <a:gd name="T65" fmla="*/ 88 h 180"/>
                <a:gd name="T66" fmla="*/ 44 w 167"/>
                <a:gd name="T67" fmla="*/ 90 h 180"/>
                <a:gd name="T68" fmla="*/ 35 w 167"/>
                <a:gd name="T69" fmla="*/ 88 h 180"/>
                <a:gd name="T70" fmla="*/ 26 w 167"/>
                <a:gd name="T71" fmla="*/ 86 h 180"/>
                <a:gd name="T72" fmla="*/ 16 w 167"/>
                <a:gd name="T73" fmla="*/ 88 h 180"/>
                <a:gd name="T74" fmla="*/ 20 w 167"/>
                <a:gd name="T75" fmla="*/ 70 h 180"/>
                <a:gd name="T76" fmla="*/ 5 w 167"/>
                <a:gd name="T77" fmla="*/ 65 h 180"/>
                <a:gd name="T78" fmla="*/ 3 w 167"/>
                <a:gd name="T79" fmla="*/ 65 h 180"/>
                <a:gd name="T80" fmla="*/ 3 w 167"/>
                <a:gd name="T81" fmla="*/ 63 h 180"/>
                <a:gd name="T82" fmla="*/ 1 w 167"/>
                <a:gd name="T83" fmla="*/ 56 h 180"/>
                <a:gd name="T84" fmla="*/ 2 w 167"/>
                <a:gd name="T85" fmla="*/ 50 h 180"/>
                <a:gd name="T86" fmla="*/ 0 w 167"/>
                <a:gd name="T87" fmla="*/ 49 h 180"/>
                <a:gd name="T88" fmla="*/ 1 w 167"/>
                <a:gd name="T89" fmla="*/ 36 h 180"/>
                <a:gd name="T90" fmla="*/ 9 w 167"/>
                <a:gd name="T91" fmla="*/ 31 h 180"/>
                <a:gd name="T92" fmla="*/ 6 w 167"/>
                <a:gd name="T93" fmla="*/ 26 h 180"/>
                <a:gd name="T94" fmla="*/ 10 w 167"/>
                <a:gd name="T95" fmla="*/ 20 h 180"/>
                <a:gd name="T96" fmla="*/ 8 w 167"/>
                <a:gd name="T97" fmla="*/ 19 h 180"/>
                <a:gd name="T98" fmla="*/ 10 w 167"/>
                <a:gd name="T99" fmla="*/ 14 h 180"/>
                <a:gd name="T100" fmla="*/ 20 w 167"/>
                <a:gd name="T101" fmla="*/ 16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0" name="AutoShape 380"/>
            <p:cNvSpPr>
              <a:spLocks/>
            </p:cNvSpPr>
            <p:nvPr/>
          </p:nvSpPr>
          <p:spPr bwMode="gray">
            <a:xfrm>
              <a:off x="3739893" y="660571"/>
              <a:ext cx="13716" cy="4494"/>
            </a:xfrm>
            <a:custGeom>
              <a:avLst/>
              <a:gdLst>
                <a:gd name="T0" fmla="*/ 0 w 12"/>
                <a:gd name="T1" fmla="*/ 2 h 5"/>
                <a:gd name="T2" fmla="*/ 6 w 12"/>
                <a:gd name="T3" fmla="*/ 2 h 5"/>
                <a:gd name="T4" fmla="*/ 3 w 12"/>
                <a:gd name="T5" fmla="*/ 0 h 5"/>
                <a:gd name="T6" fmla="*/ 0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1" name="AutoShape 381"/>
            <p:cNvSpPr>
              <a:spLocks/>
            </p:cNvSpPr>
            <p:nvPr/>
          </p:nvSpPr>
          <p:spPr bwMode="gray">
            <a:xfrm>
              <a:off x="3591303" y="777407"/>
              <a:ext cx="11430" cy="20222"/>
            </a:xfrm>
            <a:custGeom>
              <a:avLst/>
              <a:gdLst>
                <a:gd name="T0" fmla="*/ 3 w 11"/>
                <a:gd name="T1" fmla="*/ 0 h 17"/>
                <a:gd name="T2" fmla="*/ 1 w 11"/>
                <a:gd name="T3" fmla="*/ 6 h 17"/>
                <a:gd name="T4" fmla="*/ 1 w 11"/>
                <a:gd name="T5" fmla="*/ 8 h 17"/>
                <a:gd name="T6" fmla="*/ 0 w 11"/>
                <a:gd name="T7" fmla="*/ 8 h 17"/>
                <a:gd name="T8" fmla="*/ 5 w 11"/>
                <a:gd name="T9" fmla="*/ 9 h 17"/>
                <a:gd name="T10" fmla="*/ 5 w 11"/>
                <a:gd name="T11" fmla="*/ 8 h 17"/>
                <a:gd name="T12" fmla="*/ 3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2" name="AutoShape 382"/>
            <p:cNvSpPr>
              <a:spLocks/>
            </p:cNvSpPr>
            <p:nvPr/>
          </p:nvSpPr>
          <p:spPr bwMode="gray">
            <a:xfrm>
              <a:off x="4048503" y="813356"/>
              <a:ext cx="98298" cy="98861"/>
            </a:xfrm>
            <a:custGeom>
              <a:avLst/>
              <a:gdLst>
                <a:gd name="T0" fmla="*/ 9 w 87"/>
                <a:gd name="T1" fmla="*/ 0 h 86"/>
                <a:gd name="T2" fmla="*/ 0 w 87"/>
                <a:gd name="T3" fmla="*/ 7 h 86"/>
                <a:gd name="T4" fmla="*/ 1 w 87"/>
                <a:gd name="T5" fmla="*/ 7 h 86"/>
                <a:gd name="T6" fmla="*/ 8 w 87"/>
                <a:gd name="T7" fmla="*/ 14 h 86"/>
                <a:gd name="T8" fmla="*/ 16 w 87"/>
                <a:gd name="T9" fmla="*/ 21 h 86"/>
                <a:gd name="T10" fmla="*/ 19 w 87"/>
                <a:gd name="T11" fmla="*/ 32 h 86"/>
                <a:gd name="T12" fmla="*/ 22 w 87"/>
                <a:gd name="T13" fmla="*/ 42 h 86"/>
                <a:gd name="T14" fmla="*/ 29 w 87"/>
                <a:gd name="T15" fmla="*/ 42 h 86"/>
                <a:gd name="T16" fmla="*/ 35 w 87"/>
                <a:gd name="T17" fmla="*/ 44 h 86"/>
                <a:gd name="T18" fmla="*/ 35 w 87"/>
                <a:gd name="T19" fmla="*/ 38 h 86"/>
                <a:gd name="T20" fmla="*/ 43 w 87"/>
                <a:gd name="T21" fmla="*/ 31 h 86"/>
                <a:gd name="T22" fmla="*/ 35 w 87"/>
                <a:gd name="T23" fmla="*/ 23 h 86"/>
                <a:gd name="T24" fmla="*/ 28 w 87"/>
                <a:gd name="T25" fmla="*/ 16 h 86"/>
                <a:gd name="T26" fmla="*/ 20 w 87"/>
                <a:gd name="T27" fmla="*/ 9 h 86"/>
                <a:gd name="T28" fmla="*/ 12 w 87"/>
                <a:gd name="T29" fmla="*/ 1 h 86"/>
                <a:gd name="T30" fmla="*/ 9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3" name="AutoShape 383"/>
            <p:cNvSpPr>
              <a:spLocks/>
            </p:cNvSpPr>
            <p:nvPr/>
          </p:nvSpPr>
          <p:spPr bwMode="gray">
            <a:xfrm>
              <a:off x="3566157" y="249399"/>
              <a:ext cx="457200" cy="319051"/>
            </a:xfrm>
            <a:custGeom>
              <a:avLst/>
              <a:gdLst>
                <a:gd name="T0" fmla="*/ 117 w 400"/>
                <a:gd name="T1" fmla="*/ 15 h 283"/>
                <a:gd name="T2" fmla="*/ 114 w 400"/>
                <a:gd name="T3" fmla="*/ 18 h 283"/>
                <a:gd name="T4" fmla="*/ 114 w 400"/>
                <a:gd name="T5" fmla="*/ 12 h 283"/>
                <a:gd name="T6" fmla="*/ 113 w 400"/>
                <a:gd name="T7" fmla="*/ 15 h 283"/>
                <a:gd name="T8" fmla="*/ 111 w 400"/>
                <a:gd name="T9" fmla="*/ 16 h 283"/>
                <a:gd name="T10" fmla="*/ 110 w 400"/>
                <a:gd name="T11" fmla="*/ 13 h 283"/>
                <a:gd name="T12" fmla="*/ 108 w 400"/>
                <a:gd name="T13" fmla="*/ 16 h 283"/>
                <a:gd name="T14" fmla="*/ 108 w 400"/>
                <a:gd name="T15" fmla="*/ 18 h 283"/>
                <a:gd name="T16" fmla="*/ 102 w 400"/>
                <a:gd name="T17" fmla="*/ 17 h 283"/>
                <a:gd name="T18" fmla="*/ 103 w 400"/>
                <a:gd name="T19" fmla="*/ 19 h 283"/>
                <a:gd name="T20" fmla="*/ 100 w 400"/>
                <a:gd name="T21" fmla="*/ 18 h 283"/>
                <a:gd name="T22" fmla="*/ 98 w 400"/>
                <a:gd name="T23" fmla="*/ 21 h 283"/>
                <a:gd name="T24" fmla="*/ 98 w 400"/>
                <a:gd name="T25" fmla="*/ 24 h 283"/>
                <a:gd name="T26" fmla="*/ 97 w 400"/>
                <a:gd name="T27" fmla="*/ 25 h 283"/>
                <a:gd name="T28" fmla="*/ 88 w 400"/>
                <a:gd name="T29" fmla="*/ 27 h 283"/>
                <a:gd name="T30" fmla="*/ 97 w 400"/>
                <a:gd name="T31" fmla="*/ 28 h 283"/>
                <a:gd name="T32" fmla="*/ 95 w 400"/>
                <a:gd name="T33" fmla="*/ 30 h 283"/>
                <a:gd name="T34" fmla="*/ 89 w 400"/>
                <a:gd name="T35" fmla="*/ 30 h 283"/>
                <a:gd name="T36" fmla="*/ 88 w 400"/>
                <a:gd name="T37" fmla="*/ 30 h 283"/>
                <a:gd name="T38" fmla="*/ 87 w 400"/>
                <a:gd name="T39" fmla="*/ 33 h 283"/>
                <a:gd name="T40" fmla="*/ 87 w 400"/>
                <a:gd name="T41" fmla="*/ 34 h 283"/>
                <a:gd name="T42" fmla="*/ 84 w 400"/>
                <a:gd name="T43" fmla="*/ 31 h 283"/>
                <a:gd name="T44" fmla="*/ 81 w 400"/>
                <a:gd name="T45" fmla="*/ 32 h 283"/>
                <a:gd name="T46" fmla="*/ 76 w 400"/>
                <a:gd name="T47" fmla="*/ 36 h 283"/>
                <a:gd name="T48" fmla="*/ 84 w 400"/>
                <a:gd name="T49" fmla="*/ 35 h 283"/>
                <a:gd name="T50" fmla="*/ 81 w 400"/>
                <a:gd name="T51" fmla="*/ 36 h 283"/>
                <a:gd name="T52" fmla="*/ 82 w 400"/>
                <a:gd name="T53" fmla="*/ 38 h 283"/>
                <a:gd name="T54" fmla="*/ 82 w 400"/>
                <a:gd name="T55" fmla="*/ 39 h 283"/>
                <a:gd name="T56" fmla="*/ 76 w 400"/>
                <a:gd name="T57" fmla="*/ 39 h 283"/>
                <a:gd name="T58" fmla="*/ 76 w 400"/>
                <a:gd name="T59" fmla="*/ 40 h 283"/>
                <a:gd name="T60" fmla="*/ 82 w 400"/>
                <a:gd name="T61" fmla="*/ 42 h 283"/>
                <a:gd name="T62" fmla="*/ 75 w 400"/>
                <a:gd name="T63" fmla="*/ 43 h 283"/>
                <a:gd name="T64" fmla="*/ 69 w 400"/>
                <a:gd name="T65" fmla="*/ 45 h 283"/>
                <a:gd name="T66" fmla="*/ 64 w 400"/>
                <a:gd name="T67" fmla="*/ 48 h 283"/>
                <a:gd name="T68" fmla="*/ 65 w 400"/>
                <a:gd name="T69" fmla="*/ 48 h 283"/>
                <a:gd name="T70" fmla="*/ 62 w 400"/>
                <a:gd name="T71" fmla="*/ 50 h 283"/>
                <a:gd name="T72" fmla="*/ 64 w 400"/>
                <a:gd name="T73" fmla="*/ 51 h 283"/>
                <a:gd name="T74" fmla="*/ 70 w 400"/>
                <a:gd name="T75" fmla="*/ 51 h 283"/>
                <a:gd name="T76" fmla="*/ 61 w 400"/>
                <a:gd name="T77" fmla="*/ 54 h 283"/>
                <a:gd name="T78" fmla="*/ 59 w 400"/>
                <a:gd name="T79" fmla="*/ 57 h 283"/>
                <a:gd name="T80" fmla="*/ 60 w 400"/>
                <a:gd name="T81" fmla="*/ 59 h 283"/>
                <a:gd name="T82" fmla="*/ 60 w 400"/>
                <a:gd name="T83" fmla="*/ 61 h 283"/>
                <a:gd name="T84" fmla="*/ 61 w 400"/>
                <a:gd name="T85" fmla="*/ 62 h 283"/>
                <a:gd name="T86" fmla="*/ 52 w 400"/>
                <a:gd name="T87" fmla="*/ 66 h 283"/>
                <a:gd name="T88" fmla="*/ 52 w 400"/>
                <a:gd name="T89" fmla="*/ 66 h 283"/>
                <a:gd name="T90" fmla="*/ 55 w 400"/>
                <a:gd name="T91" fmla="*/ 65 h 283"/>
                <a:gd name="T92" fmla="*/ 53 w 400"/>
                <a:gd name="T93" fmla="*/ 69 h 283"/>
                <a:gd name="T94" fmla="*/ 49 w 400"/>
                <a:gd name="T95" fmla="*/ 70 h 283"/>
                <a:gd name="T96" fmla="*/ 46 w 400"/>
                <a:gd name="T97" fmla="*/ 71 h 283"/>
                <a:gd name="T98" fmla="*/ 41 w 400"/>
                <a:gd name="T99" fmla="*/ 76 h 283"/>
                <a:gd name="T100" fmla="*/ 39 w 400"/>
                <a:gd name="T101" fmla="*/ 79 h 283"/>
                <a:gd name="T102" fmla="*/ 42 w 400"/>
                <a:gd name="T103" fmla="*/ 81 h 283"/>
                <a:gd name="T104" fmla="*/ 47 w 400"/>
                <a:gd name="T105" fmla="*/ 77 h 283"/>
                <a:gd name="T106" fmla="*/ 50 w 400"/>
                <a:gd name="T107" fmla="*/ 76 h 283"/>
                <a:gd name="T108" fmla="*/ 50 w 400"/>
                <a:gd name="T109" fmla="*/ 79 h 283"/>
                <a:gd name="T110" fmla="*/ 43 w 400"/>
                <a:gd name="T111" fmla="*/ 82 h 283"/>
                <a:gd name="T112" fmla="*/ 40 w 400"/>
                <a:gd name="T113" fmla="*/ 82 h 283"/>
                <a:gd name="T114" fmla="*/ 34 w 400"/>
                <a:gd name="T115" fmla="*/ 81 h 283"/>
                <a:gd name="T116" fmla="*/ 33 w 400"/>
                <a:gd name="T117" fmla="*/ 82 h 283"/>
                <a:gd name="T118" fmla="*/ 28 w 400"/>
                <a:gd name="T119" fmla="*/ 84 h 283"/>
                <a:gd name="T120" fmla="*/ 26 w 400"/>
                <a:gd name="T121" fmla="*/ 87 h 283"/>
                <a:gd name="T122" fmla="*/ 27 w 400"/>
                <a:gd name="T123" fmla="*/ 88 h 283"/>
                <a:gd name="T124" fmla="*/ 25 w 400"/>
                <a:gd name="T125" fmla="*/ 87 h 283"/>
                <a:gd name="T126" fmla="*/ 27 w 400"/>
                <a:gd name="T127" fmla="*/ 90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00"/>
                <a:gd name="T193" fmla="*/ 0 h 283"/>
                <a:gd name="T194" fmla="*/ 400 w 400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4" name="AutoShape 384"/>
            <p:cNvSpPr>
              <a:spLocks/>
            </p:cNvSpPr>
            <p:nvPr/>
          </p:nvSpPr>
          <p:spPr bwMode="gray">
            <a:xfrm>
              <a:off x="3637023" y="58418"/>
              <a:ext cx="171450" cy="71899"/>
            </a:xfrm>
            <a:custGeom>
              <a:avLst/>
              <a:gdLst>
                <a:gd name="T0" fmla="*/ 18 w 149"/>
                <a:gd name="T1" fmla="*/ 3 h 63"/>
                <a:gd name="T2" fmla="*/ 8 w 149"/>
                <a:gd name="T3" fmla="*/ 3 h 63"/>
                <a:gd name="T4" fmla="*/ 0 w 149"/>
                <a:gd name="T5" fmla="*/ 3 h 63"/>
                <a:gd name="T6" fmla="*/ 2 w 149"/>
                <a:gd name="T7" fmla="*/ 7 h 63"/>
                <a:gd name="T8" fmla="*/ 8 w 149"/>
                <a:gd name="T9" fmla="*/ 7 h 63"/>
                <a:gd name="T10" fmla="*/ 8 w 149"/>
                <a:gd name="T11" fmla="*/ 9 h 63"/>
                <a:gd name="T12" fmla="*/ 3 w 149"/>
                <a:gd name="T13" fmla="*/ 10 h 63"/>
                <a:gd name="T14" fmla="*/ 12 w 149"/>
                <a:gd name="T15" fmla="*/ 14 h 63"/>
                <a:gd name="T16" fmla="*/ 20 w 149"/>
                <a:gd name="T17" fmla="*/ 17 h 63"/>
                <a:gd name="T18" fmla="*/ 26 w 149"/>
                <a:gd name="T19" fmla="*/ 14 h 63"/>
                <a:gd name="T20" fmla="*/ 30 w 149"/>
                <a:gd name="T21" fmla="*/ 11 h 63"/>
                <a:gd name="T22" fmla="*/ 31 w 149"/>
                <a:gd name="T23" fmla="*/ 13 h 63"/>
                <a:gd name="T24" fmla="*/ 40 w 149"/>
                <a:gd name="T25" fmla="*/ 12 h 63"/>
                <a:gd name="T26" fmla="*/ 41 w 149"/>
                <a:gd name="T27" fmla="*/ 14 h 63"/>
                <a:gd name="T28" fmla="*/ 23 w 149"/>
                <a:gd name="T29" fmla="*/ 17 h 63"/>
                <a:gd name="T30" fmla="*/ 21 w 149"/>
                <a:gd name="T31" fmla="*/ 20 h 63"/>
                <a:gd name="T32" fmla="*/ 42 w 149"/>
                <a:gd name="T33" fmla="*/ 20 h 63"/>
                <a:gd name="T34" fmla="*/ 34 w 149"/>
                <a:gd name="T35" fmla="*/ 21 h 63"/>
                <a:gd name="T36" fmla="*/ 38 w 149"/>
                <a:gd name="T37" fmla="*/ 22 h 63"/>
                <a:gd name="T38" fmla="*/ 24 w 149"/>
                <a:gd name="T39" fmla="*/ 23 h 63"/>
                <a:gd name="T40" fmla="*/ 39 w 149"/>
                <a:gd name="T41" fmla="*/ 28 h 63"/>
                <a:gd name="T42" fmla="*/ 44 w 149"/>
                <a:gd name="T43" fmla="*/ 32 h 63"/>
                <a:gd name="T44" fmla="*/ 46 w 149"/>
                <a:gd name="T45" fmla="*/ 29 h 63"/>
                <a:gd name="T46" fmla="*/ 53 w 149"/>
                <a:gd name="T47" fmla="*/ 23 h 63"/>
                <a:gd name="T48" fmla="*/ 56 w 149"/>
                <a:gd name="T49" fmla="*/ 18 h 63"/>
                <a:gd name="T50" fmla="*/ 58 w 149"/>
                <a:gd name="T51" fmla="*/ 15 h 63"/>
                <a:gd name="T52" fmla="*/ 75 w 149"/>
                <a:gd name="T53" fmla="*/ 11 h 63"/>
                <a:gd name="T54" fmla="*/ 56 w 149"/>
                <a:gd name="T55" fmla="*/ 8 h 63"/>
                <a:gd name="T56" fmla="*/ 54 w 149"/>
                <a:gd name="T57" fmla="*/ 4 h 63"/>
                <a:gd name="T58" fmla="*/ 48 w 149"/>
                <a:gd name="T59" fmla="*/ 5 h 63"/>
                <a:gd name="T60" fmla="*/ 47 w 149"/>
                <a:gd name="T61" fmla="*/ 3 h 63"/>
                <a:gd name="T62" fmla="*/ 38 w 149"/>
                <a:gd name="T63" fmla="*/ 0 h 63"/>
                <a:gd name="T64" fmla="*/ 39 w 149"/>
                <a:gd name="T65" fmla="*/ 10 h 63"/>
                <a:gd name="T66" fmla="*/ 26 w 149"/>
                <a:gd name="T67" fmla="*/ 2 h 63"/>
                <a:gd name="T68" fmla="*/ 21 w 149"/>
                <a:gd name="T69" fmla="*/ 5 h 63"/>
                <a:gd name="T70" fmla="*/ 16 w 149"/>
                <a:gd name="T71" fmla="*/ 4 h 63"/>
                <a:gd name="T72" fmla="*/ 18 w 149"/>
                <a:gd name="T73" fmla="*/ 3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63"/>
                <a:gd name="T113" fmla="*/ 149 w 149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63">
                  <a:moveTo>
                    <a:pt x="36" y="6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3" y="14"/>
                  </a:lnTo>
                  <a:lnTo>
                    <a:pt x="15" y="13"/>
                  </a:lnTo>
                  <a:lnTo>
                    <a:pt x="16" y="18"/>
                  </a:lnTo>
                  <a:lnTo>
                    <a:pt x="6" y="19"/>
                  </a:lnTo>
                  <a:lnTo>
                    <a:pt x="24" y="27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2"/>
                  </a:lnTo>
                  <a:lnTo>
                    <a:pt x="61" y="26"/>
                  </a:lnTo>
                  <a:lnTo>
                    <a:pt x="79" y="24"/>
                  </a:lnTo>
                  <a:lnTo>
                    <a:pt x="81" y="28"/>
                  </a:lnTo>
                  <a:lnTo>
                    <a:pt x="46" y="34"/>
                  </a:lnTo>
                  <a:lnTo>
                    <a:pt x="42" y="39"/>
                  </a:lnTo>
                  <a:lnTo>
                    <a:pt x="84" y="39"/>
                  </a:lnTo>
                  <a:lnTo>
                    <a:pt x="67" y="42"/>
                  </a:lnTo>
                  <a:lnTo>
                    <a:pt x="75" y="44"/>
                  </a:lnTo>
                  <a:lnTo>
                    <a:pt x="48" y="46"/>
                  </a:lnTo>
                  <a:lnTo>
                    <a:pt x="77" y="55"/>
                  </a:lnTo>
                  <a:lnTo>
                    <a:pt x="88" y="63"/>
                  </a:lnTo>
                  <a:lnTo>
                    <a:pt x="91" y="58"/>
                  </a:lnTo>
                  <a:lnTo>
                    <a:pt x="105" y="45"/>
                  </a:lnTo>
                  <a:lnTo>
                    <a:pt x="112" y="36"/>
                  </a:lnTo>
                  <a:lnTo>
                    <a:pt x="115" y="30"/>
                  </a:lnTo>
                  <a:lnTo>
                    <a:pt x="149" y="22"/>
                  </a:lnTo>
                  <a:lnTo>
                    <a:pt x="111" y="15"/>
                  </a:lnTo>
                  <a:lnTo>
                    <a:pt x="107" y="8"/>
                  </a:lnTo>
                  <a:lnTo>
                    <a:pt x="96" y="10"/>
                  </a:lnTo>
                  <a:lnTo>
                    <a:pt x="94" y="6"/>
                  </a:lnTo>
                  <a:lnTo>
                    <a:pt x="75" y="0"/>
                  </a:lnTo>
                  <a:lnTo>
                    <a:pt x="77" y="20"/>
                  </a:lnTo>
                  <a:lnTo>
                    <a:pt x="52" y="4"/>
                  </a:lnTo>
                  <a:lnTo>
                    <a:pt x="42" y="10"/>
                  </a:lnTo>
                  <a:lnTo>
                    <a:pt x="31" y="7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5" name="AutoShape 385"/>
            <p:cNvSpPr>
              <a:spLocks/>
            </p:cNvSpPr>
            <p:nvPr/>
          </p:nvSpPr>
          <p:spPr bwMode="gray">
            <a:xfrm>
              <a:off x="3749037" y="51677"/>
              <a:ext cx="141732" cy="20222"/>
            </a:xfrm>
            <a:custGeom>
              <a:avLst/>
              <a:gdLst>
                <a:gd name="T0" fmla="*/ 27 w 124"/>
                <a:gd name="T1" fmla="*/ 2 h 19"/>
                <a:gd name="T2" fmla="*/ 11 w 124"/>
                <a:gd name="T3" fmla="*/ 0 h 19"/>
                <a:gd name="T4" fmla="*/ 6 w 124"/>
                <a:gd name="T5" fmla="*/ 1 h 19"/>
                <a:gd name="T6" fmla="*/ 0 w 124"/>
                <a:gd name="T7" fmla="*/ 2 h 19"/>
                <a:gd name="T8" fmla="*/ 0 w 124"/>
                <a:gd name="T9" fmla="*/ 4 h 19"/>
                <a:gd name="T10" fmla="*/ 26 w 124"/>
                <a:gd name="T11" fmla="*/ 6 h 19"/>
                <a:gd name="T12" fmla="*/ 14 w 124"/>
                <a:gd name="T13" fmla="*/ 7 h 19"/>
                <a:gd name="T14" fmla="*/ 32 w 124"/>
                <a:gd name="T15" fmla="*/ 9 h 19"/>
                <a:gd name="T16" fmla="*/ 53 w 124"/>
                <a:gd name="T17" fmla="*/ 8 h 19"/>
                <a:gd name="T18" fmla="*/ 62 w 124"/>
                <a:gd name="T19" fmla="*/ 4 h 19"/>
                <a:gd name="T20" fmla="*/ 57 w 124"/>
                <a:gd name="T21" fmla="*/ 1 h 19"/>
                <a:gd name="T22" fmla="*/ 37 w 124"/>
                <a:gd name="T23" fmla="*/ 1 h 19"/>
                <a:gd name="T24" fmla="*/ 34 w 124"/>
                <a:gd name="T25" fmla="*/ 1 h 19"/>
                <a:gd name="T26" fmla="*/ 31 w 124"/>
                <a:gd name="T27" fmla="*/ 0 h 19"/>
                <a:gd name="T28" fmla="*/ 29 w 124"/>
                <a:gd name="T29" fmla="*/ 1 h 19"/>
                <a:gd name="T30" fmla="*/ 27 w 124"/>
                <a:gd name="T31" fmla="*/ 2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19"/>
                <a:gd name="T50" fmla="*/ 124 w 1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19">
                  <a:moveTo>
                    <a:pt x="54" y="4"/>
                  </a:moveTo>
                  <a:lnTo>
                    <a:pt x="21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51" y="12"/>
                  </a:lnTo>
                  <a:lnTo>
                    <a:pt x="27" y="14"/>
                  </a:lnTo>
                  <a:lnTo>
                    <a:pt x="64" y="19"/>
                  </a:lnTo>
                  <a:lnTo>
                    <a:pt x="106" y="16"/>
                  </a:lnTo>
                  <a:lnTo>
                    <a:pt x="124" y="8"/>
                  </a:lnTo>
                  <a:lnTo>
                    <a:pt x="114" y="3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6" name="AutoShape 386"/>
            <p:cNvSpPr>
              <a:spLocks/>
            </p:cNvSpPr>
            <p:nvPr/>
          </p:nvSpPr>
          <p:spPr bwMode="gray">
            <a:xfrm>
              <a:off x="3801615" y="96614"/>
              <a:ext cx="66294" cy="15728"/>
            </a:xfrm>
            <a:custGeom>
              <a:avLst/>
              <a:gdLst>
                <a:gd name="T0" fmla="*/ 21 w 59"/>
                <a:gd name="T1" fmla="*/ 6 h 14"/>
                <a:gd name="T2" fmla="*/ 12 w 59"/>
                <a:gd name="T3" fmla="*/ 7 h 14"/>
                <a:gd name="T4" fmla="*/ 3 w 59"/>
                <a:gd name="T5" fmla="*/ 6 h 14"/>
                <a:gd name="T6" fmla="*/ 5 w 59"/>
                <a:gd name="T7" fmla="*/ 3 h 14"/>
                <a:gd name="T8" fmla="*/ 0 w 59"/>
                <a:gd name="T9" fmla="*/ 0 h 14"/>
                <a:gd name="T10" fmla="*/ 17 w 59"/>
                <a:gd name="T11" fmla="*/ 0 h 14"/>
                <a:gd name="T12" fmla="*/ 29 w 59"/>
                <a:gd name="T13" fmla="*/ 3 h 14"/>
                <a:gd name="T14" fmla="*/ 21 w 5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4"/>
                <a:gd name="T26" fmla="*/ 59 w 5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4">
                  <a:moveTo>
                    <a:pt x="43" y="12"/>
                  </a:moveTo>
                  <a:lnTo>
                    <a:pt x="24" y="14"/>
                  </a:lnTo>
                  <a:lnTo>
                    <a:pt x="6" y="12"/>
                  </a:lnTo>
                  <a:lnTo>
                    <a:pt x="10" y="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7" name="AutoShape 387"/>
            <p:cNvSpPr>
              <a:spLocks/>
            </p:cNvSpPr>
            <p:nvPr/>
          </p:nvSpPr>
          <p:spPr bwMode="gray">
            <a:xfrm>
              <a:off x="3742179" y="298830"/>
              <a:ext cx="25146" cy="13481"/>
            </a:xfrm>
            <a:custGeom>
              <a:avLst/>
              <a:gdLst>
                <a:gd name="T0" fmla="*/ 6 w 22"/>
                <a:gd name="T1" fmla="*/ 0 h 12"/>
                <a:gd name="T2" fmla="*/ 2 w 22"/>
                <a:gd name="T3" fmla="*/ 6 h 12"/>
                <a:gd name="T4" fmla="*/ 0 w 22"/>
                <a:gd name="T5" fmla="*/ 6 h 12"/>
                <a:gd name="T6" fmla="*/ 5 w 22"/>
                <a:gd name="T7" fmla="*/ 5 h 12"/>
                <a:gd name="T8" fmla="*/ 6 w 22"/>
                <a:gd name="T9" fmla="*/ 6 h 12"/>
                <a:gd name="T10" fmla="*/ 11 w 22"/>
                <a:gd name="T11" fmla="*/ 2 h 12"/>
                <a:gd name="T12" fmla="*/ 7 w 22"/>
                <a:gd name="T13" fmla="*/ 3 h 12"/>
                <a:gd name="T14" fmla="*/ 6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8" name="AutoShape 388"/>
            <p:cNvSpPr>
              <a:spLocks/>
            </p:cNvSpPr>
            <p:nvPr/>
          </p:nvSpPr>
          <p:spPr bwMode="gray">
            <a:xfrm>
              <a:off x="3838191" y="271868"/>
              <a:ext cx="240030" cy="249399"/>
            </a:xfrm>
            <a:custGeom>
              <a:avLst/>
              <a:gdLst>
                <a:gd name="T0" fmla="*/ 88 w 210"/>
                <a:gd name="T1" fmla="*/ 60 h 222"/>
                <a:gd name="T2" fmla="*/ 85 w 210"/>
                <a:gd name="T3" fmla="*/ 56 h 222"/>
                <a:gd name="T4" fmla="*/ 85 w 210"/>
                <a:gd name="T5" fmla="*/ 47 h 222"/>
                <a:gd name="T6" fmla="*/ 74 w 210"/>
                <a:gd name="T7" fmla="*/ 35 h 222"/>
                <a:gd name="T8" fmla="*/ 79 w 210"/>
                <a:gd name="T9" fmla="*/ 27 h 222"/>
                <a:gd name="T10" fmla="*/ 67 w 210"/>
                <a:gd name="T11" fmla="*/ 20 h 222"/>
                <a:gd name="T12" fmla="*/ 66 w 210"/>
                <a:gd name="T13" fmla="*/ 13 h 222"/>
                <a:gd name="T14" fmla="*/ 67 w 210"/>
                <a:gd name="T15" fmla="*/ 11 h 222"/>
                <a:gd name="T16" fmla="*/ 66 w 210"/>
                <a:gd name="T17" fmla="*/ 4 h 222"/>
                <a:gd name="T18" fmla="*/ 53 w 210"/>
                <a:gd name="T19" fmla="*/ 0 h 222"/>
                <a:gd name="T20" fmla="*/ 42 w 210"/>
                <a:gd name="T21" fmla="*/ 5 h 222"/>
                <a:gd name="T22" fmla="*/ 39 w 210"/>
                <a:gd name="T23" fmla="*/ 13 h 222"/>
                <a:gd name="T24" fmla="*/ 34 w 210"/>
                <a:gd name="T25" fmla="*/ 15 h 222"/>
                <a:gd name="T26" fmla="*/ 24 w 210"/>
                <a:gd name="T27" fmla="*/ 14 h 222"/>
                <a:gd name="T28" fmla="*/ 14 w 210"/>
                <a:gd name="T29" fmla="*/ 13 h 222"/>
                <a:gd name="T30" fmla="*/ 5 w 210"/>
                <a:gd name="T31" fmla="*/ 8 h 222"/>
                <a:gd name="T32" fmla="*/ 0 w 210"/>
                <a:gd name="T33" fmla="*/ 11 h 222"/>
                <a:gd name="T34" fmla="*/ 23 w 210"/>
                <a:gd name="T35" fmla="*/ 21 h 222"/>
                <a:gd name="T36" fmla="*/ 31 w 210"/>
                <a:gd name="T37" fmla="*/ 35 h 222"/>
                <a:gd name="T38" fmla="*/ 36 w 210"/>
                <a:gd name="T39" fmla="*/ 45 h 222"/>
                <a:gd name="T40" fmla="*/ 40 w 210"/>
                <a:gd name="T41" fmla="*/ 45 h 222"/>
                <a:gd name="T42" fmla="*/ 44 w 210"/>
                <a:gd name="T43" fmla="*/ 48 h 222"/>
                <a:gd name="T44" fmla="*/ 46 w 210"/>
                <a:gd name="T45" fmla="*/ 56 h 222"/>
                <a:gd name="T46" fmla="*/ 31 w 210"/>
                <a:gd name="T47" fmla="*/ 67 h 222"/>
                <a:gd name="T48" fmla="*/ 26 w 210"/>
                <a:gd name="T49" fmla="*/ 72 h 222"/>
                <a:gd name="T50" fmla="*/ 19 w 210"/>
                <a:gd name="T51" fmla="*/ 76 h 222"/>
                <a:gd name="T52" fmla="*/ 20 w 210"/>
                <a:gd name="T53" fmla="*/ 89 h 222"/>
                <a:gd name="T54" fmla="*/ 23 w 210"/>
                <a:gd name="T55" fmla="*/ 102 h 222"/>
                <a:gd name="T56" fmla="*/ 32 w 210"/>
                <a:gd name="T57" fmla="*/ 105 h 222"/>
                <a:gd name="T58" fmla="*/ 32 w 210"/>
                <a:gd name="T59" fmla="*/ 107 h 222"/>
                <a:gd name="T60" fmla="*/ 36 w 210"/>
                <a:gd name="T61" fmla="*/ 107 h 222"/>
                <a:gd name="T62" fmla="*/ 39 w 210"/>
                <a:gd name="T63" fmla="*/ 111 h 222"/>
                <a:gd name="T64" fmla="*/ 42 w 210"/>
                <a:gd name="T65" fmla="*/ 110 h 222"/>
                <a:gd name="T66" fmla="*/ 63 w 210"/>
                <a:gd name="T67" fmla="*/ 106 h 222"/>
                <a:gd name="T68" fmla="*/ 68 w 210"/>
                <a:gd name="T69" fmla="*/ 104 h 222"/>
                <a:gd name="T70" fmla="*/ 79 w 210"/>
                <a:gd name="T71" fmla="*/ 104 h 222"/>
                <a:gd name="T72" fmla="*/ 86 w 210"/>
                <a:gd name="T73" fmla="*/ 97 h 222"/>
                <a:gd name="T74" fmla="*/ 92 w 210"/>
                <a:gd name="T75" fmla="*/ 90 h 222"/>
                <a:gd name="T76" fmla="*/ 99 w 210"/>
                <a:gd name="T77" fmla="*/ 84 h 222"/>
                <a:gd name="T78" fmla="*/ 105 w 210"/>
                <a:gd name="T79" fmla="*/ 77 h 222"/>
                <a:gd name="T80" fmla="*/ 90 w 210"/>
                <a:gd name="T81" fmla="*/ 68 h 222"/>
                <a:gd name="T82" fmla="*/ 93 w 210"/>
                <a:gd name="T83" fmla="*/ 65 h 222"/>
                <a:gd name="T84" fmla="*/ 88 w 210"/>
                <a:gd name="T85" fmla="*/ 60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89" name="AutoShape 389"/>
            <p:cNvSpPr>
              <a:spLocks/>
            </p:cNvSpPr>
            <p:nvPr/>
          </p:nvSpPr>
          <p:spPr bwMode="gray">
            <a:xfrm>
              <a:off x="3673599" y="856046"/>
              <a:ext cx="4572" cy="449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0" name="AutoShape 390"/>
            <p:cNvSpPr>
              <a:spLocks/>
            </p:cNvSpPr>
            <p:nvPr/>
          </p:nvSpPr>
          <p:spPr bwMode="gray">
            <a:xfrm>
              <a:off x="3675885" y="811109"/>
              <a:ext cx="166878" cy="67405"/>
            </a:xfrm>
            <a:custGeom>
              <a:avLst/>
              <a:gdLst>
                <a:gd name="T0" fmla="*/ 25 w 146"/>
                <a:gd name="T1" fmla="*/ 24 h 59"/>
                <a:gd name="T2" fmla="*/ 15 w 146"/>
                <a:gd name="T3" fmla="*/ 26 h 59"/>
                <a:gd name="T4" fmla="*/ 9 w 146"/>
                <a:gd name="T5" fmla="*/ 25 h 59"/>
                <a:gd name="T6" fmla="*/ 1 w 146"/>
                <a:gd name="T7" fmla="*/ 23 h 59"/>
                <a:gd name="T8" fmla="*/ 1 w 146"/>
                <a:gd name="T9" fmla="*/ 23 h 59"/>
                <a:gd name="T10" fmla="*/ 1 w 146"/>
                <a:gd name="T11" fmla="*/ 22 h 59"/>
                <a:gd name="T12" fmla="*/ 0 w 146"/>
                <a:gd name="T13" fmla="*/ 20 h 59"/>
                <a:gd name="T14" fmla="*/ 0 w 146"/>
                <a:gd name="T15" fmla="*/ 17 h 59"/>
                <a:gd name="T16" fmla="*/ 6 w 146"/>
                <a:gd name="T17" fmla="*/ 18 h 59"/>
                <a:gd name="T18" fmla="*/ 9 w 146"/>
                <a:gd name="T19" fmla="*/ 19 h 59"/>
                <a:gd name="T20" fmla="*/ 11 w 146"/>
                <a:gd name="T21" fmla="*/ 17 h 59"/>
                <a:gd name="T22" fmla="*/ 19 w 146"/>
                <a:gd name="T23" fmla="*/ 17 h 59"/>
                <a:gd name="T24" fmla="*/ 31 w 146"/>
                <a:gd name="T25" fmla="*/ 17 h 59"/>
                <a:gd name="T26" fmla="*/ 34 w 146"/>
                <a:gd name="T27" fmla="*/ 15 h 59"/>
                <a:gd name="T28" fmla="*/ 33 w 146"/>
                <a:gd name="T29" fmla="*/ 9 h 59"/>
                <a:gd name="T30" fmla="*/ 40 w 146"/>
                <a:gd name="T31" fmla="*/ 2 h 59"/>
                <a:gd name="T32" fmla="*/ 45 w 146"/>
                <a:gd name="T33" fmla="*/ 5 h 59"/>
                <a:gd name="T34" fmla="*/ 51 w 146"/>
                <a:gd name="T35" fmla="*/ 0 h 59"/>
                <a:gd name="T36" fmla="*/ 67 w 146"/>
                <a:gd name="T37" fmla="*/ 2 h 59"/>
                <a:gd name="T38" fmla="*/ 73 w 146"/>
                <a:gd name="T39" fmla="*/ 11 h 59"/>
                <a:gd name="T40" fmla="*/ 70 w 146"/>
                <a:gd name="T41" fmla="*/ 15 h 59"/>
                <a:gd name="T42" fmla="*/ 69 w 146"/>
                <a:gd name="T43" fmla="*/ 16 h 59"/>
                <a:gd name="T44" fmla="*/ 66 w 146"/>
                <a:gd name="T45" fmla="*/ 24 h 59"/>
                <a:gd name="T46" fmla="*/ 64 w 146"/>
                <a:gd name="T47" fmla="*/ 25 h 59"/>
                <a:gd name="T48" fmla="*/ 45 w 146"/>
                <a:gd name="T49" fmla="*/ 30 h 59"/>
                <a:gd name="T50" fmla="*/ 40 w 146"/>
                <a:gd name="T51" fmla="*/ 29 h 59"/>
                <a:gd name="T52" fmla="*/ 25 w 146"/>
                <a:gd name="T53" fmla="*/ 24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1" name="AutoShape 391"/>
            <p:cNvSpPr>
              <a:spLocks/>
            </p:cNvSpPr>
            <p:nvPr/>
          </p:nvSpPr>
          <p:spPr bwMode="gray">
            <a:xfrm>
              <a:off x="3817617" y="909970"/>
              <a:ext cx="91440" cy="74146"/>
            </a:xfrm>
            <a:custGeom>
              <a:avLst/>
              <a:gdLst>
                <a:gd name="T0" fmla="*/ 35 w 79"/>
                <a:gd name="T1" fmla="*/ 5 h 66"/>
                <a:gd name="T2" fmla="*/ 35 w 79"/>
                <a:gd name="T3" fmla="*/ 6 h 66"/>
                <a:gd name="T4" fmla="*/ 35 w 79"/>
                <a:gd name="T5" fmla="*/ 8 h 66"/>
                <a:gd name="T6" fmla="*/ 33 w 79"/>
                <a:gd name="T7" fmla="*/ 10 h 66"/>
                <a:gd name="T8" fmla="*/ 34 w 79"/>
                <a:gd name="T9" fmla="*/ 11 h 66"/>
                <a:gd name="T10" fmla="*/ 35 w 79"/>
                <a:gd name="T11" fmla="*/ 12 h 66"/>
                <a:gd name="T12" fmla="*/ 40 w 79"/>
                <a:gd name="T13" fmla="*/ 15 h 66"/>
                <a:gd name="T14" fmla="*/ 36 w 79"/>
                <a:gd name="T15" fmla="*/ 17 h 66"/>
                <a:gd name="T16" fmla="*/ 38 w 79"/>
                <a:gd name="T17" fmla="*/ 18 h 66"/>
                <a:gd name="T18" fmla="*/ 38 w 79"/>
                <a:gd name="T19" fmla="*/ 21 h 66"/>
                <a:gd name="T20" fmla="*/ 33 w 79"/>
                <a:gd name="T21" fmla="*/ 22 h 66"/>
                <a:gd name="T22" fmla="*/ 35 w 79"/>
                <a:gd name="T23" fmla="*/ 24 h 66"/>
                <a:gd name="T24" fmla="*/ 34 w 79"/>
                <a:gd name="T25" fmla="*/ 26 h 66"/>
                <a:gd name="T26" fmla="*/ 32 w 79"/>
                <a:gd name="T27" fmla="*/ 24 h 66"/>
                <a:gd name="T28" fmla="*/ 30 w 79"/>
                <a:gd name="T29" fmla="*/ 27 h 66"/>
                <a:gd name="T30" fmla="*/ 29 w 79"/>
                <a:gd name="T31" fmla="*/ 29 h 66"/>
                <a:gd name="T32" fmla="*/ 31 w 79"/>
                <a:gd name="T33" fmla="*/ 33 h 66"/>
                <a:gd name="T34" fmla="*/ 29 w 79"/>
                <a:gd name="T35" fmla="*/ 33 h 66"/>
                <a:gd name="T36" fmla="*/ 26 w 79"/>
                <a:gd name="T37" fmla="*/ 33 h 66"/>
                <a:gd name="T38" fmla="*/ 23 w 79"/>
                <a:gd name="T39" fmla="*/ 30 h 66"/>
                <a:gd name="T40" fmla="*/ 21 w 79"/>
                <a:gd name="T41" fmla="*/ 29 h 66"/>
                <a:gd name="T42" fmla="*/ 21 w 79"/>
                <a:gd name="T43" fmla="*/ 27 h 66"/>
                <a:gd name="T44" fmla="*/ 17 w 79"/>
                <a:gd name="T45" fmla="*/ 24 h 66"/>
                <a:gd name="T46" fmla="*/ 16 w 79"/>
                <a:gd name="T47" fmla="*/ 23 h 66"/>
                <a:gd name="T48" fmla="*/ 14 w 79"/>
                <a:gd name="T49" fmla="*/ 21 h 66"/>
                <a:gd name="T50" fmla="*/ 6 w 79"/>
                <a:gd name="T51" fmla="*/ 14 h 66"/>
                <a:gd name="T52" fmla="*/ 6 w 79"/>
                <a:gd name="T53" fmla="*/ 13 h 66"/>
                <a:gd name="T54" fmla="*/ 5 w 79"/>
                <a:gd name="T55" fmla="*/ 13 h 66"/>
                <a:gd name="T56" fmla="*/ 2 w 79"/>
                <a:gd name="T57" fmla="*/ 8 h 66"/>
                <a:gd name="T58" fmla="*/ 1 w 79"/>
                <a:gd name="T59" fmla="*/ 6 h 66"/>
                <a:gd name="T60" fmla="*/ 0 w 79"/>
                <a:gd name="T61" fmla="*/ 1 h 66"/>
                <a:gd name="T62" fmla="*/ 2 w 79"/>
                <a:gd name="T63" fmla="*/ 1 h 66"/>
                <a:gd name="T64" fmla="*/ 5 w 79"/>
                <a:gd name="T65" fmla="*/ 3 h 66"/>
                <a:gd name="T66" fmla="*/ 7 w 79"/>
                <a:gd name="T67" fmla="*/ 1 h 66"/>
                <a:gd name="T68" fmla="*/ 11 w 79"/>
                <a:gd name="T69" fmla="*/ 0 h 66"/>
                <a:gd name="T70" fmla="*/ 14 w 79"/>
                <a:gd name="T71" fmla="*/ 1 h 66"/>
                <a:gd name="T72" fmla="*/ 20 w 79"/>
                <a:gd name="T73" fmla="*/ 2 h 66"/>
                <a:gd name="T74" fmla="*/ 22 w 79"/>
                <a:gd name="T75" fmla="*/ 1 h 66"/>
                <a:gd name="T76" fmla="*/ 23 w 79"/>
                <a:gd name="T77" fmla="*/ 2 h 66"/>
                <a:gd name="T78" fmla="*/ 24 w 79"/>
                <a:gd name="T79" fmla="*/ 2 h 66"/>
                <a:gd name="T80" fmla="*/ 26 w 79"/>
                <a:gd name="T81" fmla="*/ 2 h 66"/>
                <a:gd name="T82" fmla="*/ 28 w 79"/>
                <a:gd name="T83" fmla="*/ 2 h 66"/>
                <a:gd name="T84" fmla="*/ 30 w 79"/>
                <a:gd name="T85" fmla="*/ 4 h 66"/>
                <a:gd name="T86" fmla="*/ 32 w 79"/>
                <a:gd name="T87" fmla="*/ 5 h 66"/>
                <a:gd name="T88" fmla="*/ 35 w 79"/>
                <a:gd name="T89" fmla="*/ 5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2" name="AutoShape 392"/>
            <p:cNvSpPr>
              <a:spLocks/>
            </p:cNvSpPr>
            <p:nvPr/>
          </p:nvSpPr>
          <p:spPr bwMode="gray">
            <a:xfrm>
              <a:off x="3771897" y="874021"/>
              <a:ext cx="128016" cy="101108"/>
            </a:xfrm>
            <a:custGeom>
              <a:avLst/>
              <a:gdLst>
                <a:gd name="T0" fmla="*/ 50 w 113"/>
                <a:gd name="T1" fmla="*/ 20 h 90"/>
                <a:gd name="T2" fmla="*/ 52 w 113"/>
                <a:gd name="T3" fmla="*/ 21 h 90"/>
                <a:gd name="T4" fmla="*/ 53 w 113"/>
                <a:gd name="T5" fmla="*/ 18 h 90"/>
                <a:gd name="T6" fmla="*/ 56 w 113"/>
                <a:gd name="T7" fmla="*/ 17 h 90"/>
                <a:gd name="T8" fmla="*/ 56 w 113"/>
                <a:gd name="T9" fmla="*/ 17 h 90"/>
                <a:gd name="T10" fmla="*/ 53 w 113"/>
                <a:gd name="T11" fmla="*/ 15 h 90"/>
                <a:gd name="T12" fmla="*/ 52 w 113"/>
                <a:gd name="T13" fmla="*/ 15 h 90"/>
                <a:gd name="T14" fmla="*/ 53 w 113"/>
                <a:gd name="T15" fmla="*/ 13 h 90"/>
                <a:gd name="T16" fmla="*/ 51 w 113"/>
                <a:gd name="T17" fmla="*/ 13 h 90"/>
                <a:gd name="T18" fmla="*/ 49 w 113"/>
                <a:gd name="T19" fmla="*/ 9 h 90"/>
                <a:gd name="T20" fmla="*/ 34 w 113"/>
                <a:gd name="T21" fmla="*/ 7 h 90"/>
                <a:gd name="T22" fmla="*/ 25 w 113"/>
                <a:gd name="T23" fmla="*/ 0 h 90"/>
                <a:gd name="T24" fmla="*/ 25 w 113"/>
                <a:gd name="T25" fmla="*/ 1 h 90"/>
                <a:gd name="T26" fmla="*/ 24 w 113"/>
                <a:gd name="T27" fmla="*/ 1 h 90"/>
                <a:gd name="T28" fmla="*/ 24 w 113"/>
                <a:gd name="T29" fmla="*/ 2 h 90"/>
                <a:gd name="T30" fmla="*/ 21 w 113"/>
                <a:gd name="T31" fmla="*/ 2 h 90"/>
                <a:gd name="T32" fmla="*/ 21 w 113"/>
                <a:gd name="T33" fmla="*/ 3 h 90"/>
                <a:gd name="T34" fmla="*/ 17 w 113"/>
                <a:gd name="T35" fmla="*/ 4 h 90"/>
                <a:gd name="T36" fmla="*/ 18 w 113"/>
                <a:gd name="T37" fmla="*/ 6 h 90"/>
                <a:gd name="T38" fmla="*/ 18 w 113"/>
                <a:gd name="T39" fmla="*/ 7 h 90"/>
                <a:gd name="T40" fmla="*/ 19 w 113"/>
                <a:gd name="T41" fmla="*/ 10 h 90"/>
                <a:gd name="T42" fmla="*/ 18 w 113"/>
                <a:gd name="T43" fmla="*/ 10 h 90"/>
                <a:gd name="T44" fmla="*/ 15 w 113"/>
                <a:gd name="T45" fmla="*/ 11 h 90"/>
                <a:gd name="T46" fmla="*/ 15 w 113"/>
                <a:gd name="T47" fmla="*/ 12 h 90"/>
                <a:gd name="T48" fmla="*/ 15 w 113"/>
                <a:gd name="T49" fmla="*/ 13 h 90"/>
                <a:gd name="T50" fmla="*/ 13 w 113"/>
                <a:gd name="T51" fmla="*/ 14 h 90"/>
                <a:gd name="T52" fmla="*/ 10 w 113"/>
                <a:gd name="T53" fmla="*/ 12 h 90"/>
                <a:gd name="T54" fmla="*/ 10 w 113"/>
                <a:gd name="T55" fmla="*/ 13 h 90"/>
                <a:gd name="T56" fmla="*/ 9 w 113"/>
                <a:gd name="T57" fmla="*/ 13 h 90"/>
                <a:gd name="T58" fmla="*/ 8 w 113"/>
                <a:gd name="T59" fmla="*/ 12 h 90"/>
                <a:gd name="T60" fmla="*/ 6 w 113"/>
                <a:gd name="T61" fmla="*/ 13 h 90"/>
                <a:gd name="T62" fmla="*/ 1 w 113"/>
                <a:gd name="T63" fmla="*/ 13 h 90"/>
                <a:gd name="T64" fmla="*/ 0 w 113"/>
                <a:gd name="T65" fmla="*/ 12 h 90"/>
                <a:gd name="T66" fmla="*/ 1 w 113"/>
                <a:gd name="T67" fmla="*/ 16 h 90"/>
                <a:gd name="T68" fmla="*/ 4 w 113"/>
                <a:gd name="T69" fmla="*/ 20 h 90"/>
                <a:gd name="T70" fmla="*/ 6 w 113"/>
                <a:gd name="T71" fmla="*/ 17 h 90"/>
                <a:gd name="T72" fmla="*/ 13 w 113"/>
                <a:gd name="T73" fmla="*/ 29 h 90"/>
                <a:gd name="T74" fmla="*/ 16 w 113"/>
                <a:gd name="T75" fmla="*/ 32 h 90"/>
                <a:gd name="T76" fmla="*/ 26 w 113"/>
                <a:gd name="T77" fmla="*/ 38 h 90"/>
                <a:gd name="T78" fmla="*/ 38 w 113"/>
                <a:gd name="T79" fmla="*/ 44 h 90"/>
                <a:gd name="T80" fmla="*/ 40 w 113"/>
                <a:gd name="T81" fmla="*/ 45 h 90"/>
                <a:gd name="T82" fmla="*/ 41 w 113"/>
                <a:gd name="T83" fmla="*/ 45 h 90"/>
                <a:gd name="T84" fmla="*/ 41 w 113"/>
                <a:gd name="T85" fmla="*/ 44 h 90"/>
                <a:gd name="T86" fmla="*/ 37 w 113"/>
                <a:gd name="T87" fmla="*/ 40 h 90"/>
                <a:gd name="T88" fmla="*/ 36 w 113"/>
                <a:gd name="T89" fmla="*/ 39 h 90"/>
                <a:gd name="T90" fmla="*/ 34 w 113"/>
                <a:gd name="T91" fmla="*/ 38 h 90"/>
                <a:gd name="T92" fmla="*/ 26 w 113"/>
                <a:gd name="T93" fmla="*/ 30 h 90"/>
                <a:gd name="T94" fmla="*/ 26 w 113"/>
                <a:gd name="T95" fmla="*/ 29 h 90"/>
                <a:gd name="T96" fmla="*/ 25 w 113"/>
                <a:gd name="T97" fmla="*/ 29 h 90"/>
                <a:gd name="T98" fmla="*/ 22 w 113"/>
                <a:gd name="T99" fmla="*/ 24 h 90"/>
                <a:gd name="T100" fmla="*/ 21 w 113"/>
                <a:gd name="T101" fmla="*/ 22 h 90"/>
                <a:gd name="T102" fmla="*/ 20 w 113"/>
                <a:gd name="T103" fmla="*/ 17 h 90"/>
                <a:gd name="T104" fmla="*/ 22 w 113"/>
                <a:gd name="T105" fmla="*/ 17 h 90"/>
                <a:gd name="T106" fmla="*/ 25 w 113"/>
                <a:gd name="T107" fmla="*/ 20 h 90"/>
                <a:gd name="T108" fmla="*/ 27 w 113"/>
                <a:gd name="T109" fmla="*/ 17 h 90"/>
                <a:gd name="T110" fmla="*/ 31 w 113"/>
                <a:gd name="T111" fmla="*/ 16 h 90"/>
                <a:gd name="T112" fmla="*/ 34 w 113"/>
                <a:gd name="T113" fmla="*/ 17 h 90"/>
                <a:gd name="T114" fmla="*/ 40 w 113"/>
                <a:gd name="T115" fmla="*/ 19 h 90"/>
                <a:gd name="T116" fmla="*/ 42 w 113"/>
                <a:gd name="T117" fmla="*/ 17 h 90"/>
                <a:gd name="T118" fmla="*/ 43 w 113"/>
                <a:gd name="T119" fmla="*/ 19 h 90"/>
                <a:gd name="T120" fmla="*/ 44 w 113"/>
                <a:gd name="T121" fmla="*/ 18 h 90"/>
                <a:gd name="T122" fmla="*/ 46 w 113"/>
                <a:gd name="T123" fmla="*/ 19 h 90"/>
                <a:gd name="T124" fmla="*/ 48 w 113"/>
                <a:gd name="T125" fmla="*/ 19 h 90"/>
                <a:gd name="T126" fmla="*/ 50 w 113"/>
                <a:gd name="T127" fmla="*/ 20 h 9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3"/>
                <a:gd name="T193" fmla="*/ 0 h 90"/>
                <a:gd name="T194" fmla="*/ 113 w 113"/>
                <a:gd name="T195" fmla="*/ 90 h 9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3" name="AutoShape 393"/>
            <p:cNvSpPr>
              <a:spLocks/>
            </p:cNvSpPr>
            <p:nvPr/>
          </p:nvSpPr>
          <p:spPr bwMode="gray">
            <a:xfrm>
              <a:off x="3849621" y="975129"/>
              <a:ext cx="34290" cy="13481"/>
            </a:xfrm>
            <a:custGeom>
              <a:avLst/>
              <a:gdLst>
                <a:gd name="T0" fmla="*/ 15 w 31"/>
                <a:gd name="T1" fmla="*/ 6 h 12"/>
                <a:gd name="T2" fmla="*/ 15 w 31"/>
                <a:gd name="T3" fmla="*/ 5 h 12"/>
                <a:gd name="T4" fmla="*/ 15 w 31"/>
                <a:gd name="T5" fmla="*/ 4 h 12"/>
                <a:gd name="T6" fmla="*/ 13 w 31"/>
                <a:gd name="T7" fmla="*/ 3 h 12"/>
                <a:gd name="T8" fmla="*/ 10 w 31"/>
                <a:gd name="T9" fmla="*/ 1 h 12"/>
                <a:gd name="T10" fmla="*/ 8 w 31"/>
                <a:gd name="T11" fmla="*/ 0 h 12"/>
                <a:gd name="T12" fmla="*/ 7 w 31"/>
                <a:gd name="T13" fmla="*/ 1 h 12"/>
                <a:gd name="T14" fmla="*/ 0 w 31"/>
                <a:gd name="T15" fmla="*/ 0 h 12"/>
                <a:gd name="T16" fmla="*/ 15 w 31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4" name="AutoShape 394"/>
            <p:cNvSpPr>
              <a:spLocks/>
            </p:cNvSpPr>
            <p:nvPr/>
          </p:nvSpPr>
          <p:spPr bwMode="gray">
            <a:xfrm>
              <a:off x="3358131" y="752692"/>
              <a:ext cx="283464" cy="235918"/>
            </a:xfrm>
            <a:custGeom>
              <a:avLst/>
              <a:gdLst>
                <a:gd name="T0" fmla="*/ 121 w 247"/>
                <a:gd name="T1" fmla="*/ 84 h 210"/>
                <a:gd name="T2" fmla="*/ 121 w 247"/>
                <a:gd name="T3" fmla="*/ 89 h 210"/>
                <a:gd name="T4" fmla="*/ 120 w 247"/>
                <a:gd name="T5" fmla="*/ 89 h 210"/>
                <a:gd name="T6" fmla="*/ 119 w 247"/>
                <a:gd name="T7" fmla="*/ 89 h 210"/>
                <a:gd name="T8" fmla="*/ 119 w 247"/>
                <a:gd name="T9" fmla="*/ 89 h 210"/>
                <a:gd name="T10" fmla="*/ 109 w 247"/>
                <a:gd name="T11" fmla="*/ 97 h 210"/>
                <a:gd name="T12" fmla="*/ 97 w 247"/>
                <a:gd name="T13" fmla="*/ 93 h 210"/>
                <a:gd name="T14" fmla="*/ 93 w 247"/>
                <a:gd name="T15" fmla="*/ 92 h 210"/>
                <a:gd name="T16" fmla="*/ 92 w 247"/>
                <a:gd name="T17" fmla="*/ 93 h 210"/>
                <a:gd name="T18" fmla="*/ 83 w 247"/>
                <a:gd name="T19" fmla="*/ 92 h 210"/>
                <a:gd name="T20" fmla="*/ 77 w 247"/>
                <a:gd name="T21" fmla="*/ 97 h 210"/>
                <a:gd name="T22" fmla="*/ 78 w 247"/>
                <a:gd name="T23" fmla="*/ 105 h 210"/>
                <a:gd name="T24" fmla="*/ 64 w 247"/>
                <a:gd name="T25" fmla="*/ 104 h 210"/>
                <a:gd name="T26" fmla="*/ 64 w 247"/>
                <a:gd name="T27" fmla="*/ 103 h 210"/>
                <a:gd name="T28" fmla="*/ 61 w 247"/>
                <a:gd name="T29" fmla="*/ 103 h 210"/>
                <a:gd name="T30" fmla="*/ 34 w 247"/>
                <a:gd name="T31" fmla="*/ 97 h 210"/>
                <a:gd name="T32" fmla="*/ 29 w 247"/>
                <a:gd name="T33" fmla="*/ 93 h 210"/>
                <a:gd name="T34" fmla="*/ 32 w 247"/>
                <a:gd name="T35" fmla="*/ 87 h 210"/>
                <a:gd name="T36" fmla="*/ 34 w 247"/>
                <a:gd name="T37" fmla="*/ 77 h 210"/>
                <a:gd name="T38" fmla="*/ 35 w 247"/>
                <a:gd name="T39" fmla="*/ 68 h 210"/>
                <a:gd name="T40" fmla="*/ 40 w 247"/>
                <a:gd name="T41" fmla="*/ 73 h 210"/>
                <a:gd name="T42" fmla="*/ 35 w 247"/>
                <a:gd name="T43" fmla="*/ 64 h 210"/>
                <a:gd name="T44" fmla="*/ 35 w 247"/>
                <a:gd name="T45" fmla="*/ 60 h 210"/>
                <a:gd name="T46" fmla="*/ 30 w 247"/>
                <a:gd name="T47" fmla="*/ 56 h 210"/>
                <a:gd name="T48" fmla="*/ 26 w 247"/>
                <a:gd name="T49" fmla="*/ 48 h 210"/>
                <a:gd name="T50" fmla="*/ 28 w 247"/>
                <a:gd name="T51" fmla="*/ 46 h 210"/>
                <a:gd name="T52" fmla="*/ 22 w 247"/>
                <a:gd name="T53" fmla="*/ 44 h 210"/>
                <a:gd name="T54" fmla="*/ 16 w 247"/>
                <a:gd name="T55" fmla="*/ 43 h 210"/>
                <a:gd name="T56" fmla="*/ 8 w 247"/>
                <a:gd name="T57" fmla="*/ 39 h 210"/>
                <a:gd name="T58" fmla="*/ 2 w 247"/>
                <a:gd name="T59" fmla="*/ 37 h 210"/>
                <a:gd name="T60" fmla="*/ 4 w 247"/>
                <a:gd name="T61" fmla="*/ 34 h 210"/>
                <a:gd name="T62" fmla="*/ 5 w 247"/>
                <a:gd name="T63" fmla="*/ 34 h 210"/>
                <a:gd name="T64" fmla="*/ 0 w 247"/>
                <a:gd name="T65" fmla="*/ 33 h 210"/>
                <a:gd name="T66" fmla="*/ 12 w 247"/>
                <a:gd name="T67" fmla="*/ 28 h 210"/>
                <a:gd name="T68" fmla="*/ 19 w 247"/>
                <a:gd name="T69" fmla="*/ 29 h 210"/>
                <a:gd name="T70" fmla="*/ 31 w 247"/>
                <a:gd name="T71" fmla="*/ 29 h 210"/>
                <a:gd name="T72" fmla="*/ 29 w 247"/>
                <a:gd name="T73" fmla="*/ 18 h 210"/>
                <a:gd name="T74" fmla="*/ 32 w 247"/>
                <a:gd name="T75" fmla="*/ 17 h 210"/>
                <a:gd name="T76" fmla="*/ 35 w 247"/>
                <a:gd name="T77" fmla="*/ 20 h 210"/>
                <a:gd name="T78" fmla="*/ 50 w 247"/>
                <a:gd name="T79" fmla="*/ 20 h 210"/>
                <a:gd name="T80" fmla="*/ 47 w 247"/>
                <a:gd name="T81" fmla="*/ 19 h 210"/>
                <a:gd name="T82" fmla="*/ 60 w 247"/>
                <a:gd name="T83" fmla="*/ 12 h 210"/>
                <a:gd name="T84" fmla="*/ 61 w 247"/>
                <a:gd name="T85" fmla="*/ 3 h 210"/>
                <a:gd name="T86" fmla="*/ 70 w 247"/>
                <a:gd name="T87" fmla="*/ 0 h 210"/>
                <a:gd name="T88" fmla="*/ 74 w 247"/>
                <a:gd name="T89" fmla="*/ 4 h 210"/>
                <a:gd name="T90" fmla="*/ 86 w 247"/>
                <a:gd name="T91" fmla="*/ 13 h 210"/>
                <a:gd name="T92" fmla="*/ 91 w 247"/>
                <a:gd name="T93" fmla="*/ 12 h 210"/>
                <a:gd name="T94" fmla="*/ 92 w 247"/>
                <a:gd name="T95" fmla="*/ 13 h 210"/>
                <a:gd name="T96" fmla="*/ 101 w 247"/>
                <a:gd name="T97" fmla="*/ 19 h 210"/>
                <a:gd name="T98" fmla="*/ 107 w 247"/>
                <a:gd name="T99" fmla="*/ 20 h 210"/>
                <a:gd name="T100" fmla="*/ 109 w 247"/>
                <a:gd name="T101" fmla="*/ 20 h 210"/>
                <a:gd name="T102" fmla="*/ 124 w 247"/>
                <a:gd name="T103" fmla="*/ 25 h 210"/>
                <a:gd name="T104" fmla="*/ 119 w 247"/>
                <a:gd name="T105" fmla="*/ 43 h 210"/>
                <a:gd name="T106" fmla="*/ 116 w 247"/>
                <a:gd name="T107" fmla="*/ 44 h 210"/>
                <a:gd name="T108" fmla="*/ 114 w 247"/>
                <a:gd name="T109" fmla="*/ 46 h 210"/>
                <a:gd name="T110" fmla="*/ 106 w 247"/>
                <a:gd name="T111" fmla="*/ 58 h 210"/>
                <a:gd name="T112" fmla="*/ 109 w 247"/>
                <a:gd name="T113" fmla="*/ 55 h 210"/>
                <a:gd name="T114" fmla="*/ 115 w 247"/>
                <a:gd name="T115" fmla="*/ 62 h 210"/>
                <a:gd name="T116" fmla="*/ 115 w 247"/>
                <a:gd name="T117" fmla="*/ 67 h 210"/>
                <a:gd name="T118" fmla="*/ 113 w 247"/>
                <a:gd name="T119" fmla="*/ 72 h 210"/>
                <a:gd name="T120" fmla="*/ 113 w 247"/>
                <a:gd name="T121" fmla="*/ 75 h 210"/>
                <a:gd name="T122" fmla="*/ 114 w 247"/>
                <a:gd name="T123" fmla="*/ 80 h 210"/>
                <a:gd name="T124" fmla="*/ 121 w 247"/>
                <a:gd name="T125" fmla="*/ 8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5" name="AutoShape 395"/>
            <p:cNvSpPr>
              <a:spLocks/>
            </p:cNvSpPr>
            <p:nvPr/>
          </p:nvSpPr>
          <p:spPr bwMode="gray">
            <a:xfrm>
              <a:off x="3662169" y="975129"/>
              <a:ext cx="20574" cy="38196"/>
            </a:xfrm>
            <a:custGeom>
              <a:avLst/>
              <a:gdLst>
                <a:gd name="T0" fmla="*/ 6 w 18"/>
                <a:gd name="T1" fmla="*/ 17 h 33"/>
                <a:gd name="T2" fmla="*/ 1 w 18"/>
                <a:gd name="T3" fmla="*/ 15 h 33"/>
                <a:gd name="T4" fmla="*/ 0 w 18"/>
                <a:gd name="T5" fmla="*/ 7 h 33"/>
                <a:gd name="T6" fmla="*/ 6 w 18"/>
                <a:gd name="T7" fmla="*/ 0 h 33"/>
                <a:gd name="T8" fmla="*/ 9 w 18"/>
                <a:gd name="T9" fmla="*/ 8 h 33"/>
                <a:gd name="T10" fmla="*/ 6 w 18"/>
                <a:gd name="T11" fmla="*/ 1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6" name="AutoShape 396"/>
            <p:cNvSpPr>
              <a:spLocks/>
            </p:cNvSpPr>
            <p:nvPr/>
          </p:nvSpPr>
          <p:spPr bwMode="gray">
            <a:xfrm>
              <a:off x="3822189" y="824590"/>
              <a:ext cx="146304" cy="69652"/>
            </a:xfrm>
            <a:custGeom>
              <a:avLst/>
              <a:gdLst>
                <a:gd name="T0" fmla="*/ 27 w 129"/>
                <a:gd name="T1" fmla="*/ 31 h 63"/>
                <a:gd name="T2" fmla="*/ 12 w 129"/>
                <a:gd name="T3" fmla="*/ 30 h 63"/>
                <a:gd name="T4" fmla="*/ 3 w 129"/>
                <a:gd name="T5" fmla="*/ 22 h 63"/>
                <a:gd name="T6" fmla="*/ 0 w 129"/>
                <a:gd name="T7" fmla="*/ 20 h 63"/>
                <a:gd name="T8" fmla="*/ 0 w 129"/>
                <a:gd name="T9" fmla="*/ 19 h 63"/>
                <a:gd name="T10" fmla="*/ 1 w 129"/>
                <a:gd name="T11" fmla="*/ 18 h 63"/>
                <a:gd name="T12" fmla="*/ 4 w 129"/>
                <a:gd name="T13" fmla="*/ 10 h 63"/>
                <a:gd name="T14" fmla="*/ 5 w 129"/>
                <a:gd name="T15" fmla="*/ 9 h 63"/>
                <a:gd name="T16" fmla="*/ 9 w 129"/>
                <a:gd name="T17" fmla="*/ 5 h 63"/>
                <a:gd name="T18" fmla="*/ 12 w 129"/>
                <a:gd name="T19" fmla="*/ 7 h 63"/>
                <a:gd name="T20" fmla="*/ 24 w 129"/>
                <a:gd name="T21" fmla="*/ 7 h 63"/>
                <a:gd name="T22" fmla="*/ 39 w 129"/>
                <a:gd name="T23" fmla="*/ 0 h 63"/>
                <a:gd name="T24" fmla="*/ 56 w 129"/>
                <a:gd name="T25" fmla="*/ 0 h 63"/>
                <a:gd name="T26" fmla="*/ 64 w 129"/>
                <a:gd name="T27" fmla="*/ 6 h 63"/>
                <a:gd name="T28" fmla="*/ 55 w 129"/>
                <a:gd name="T29" fmla="*/ 15 h 63"/>
                <a:gd name="T30" fmla="*/ 47 w 129"/>
                <a:gd name="T31" fmla="*/ 26 h 63"/>
                <a:gd name="T32" fmla="*/ 41 w 129"/>
                <a:gd name="T33" fmla="*/ 28 h 63"/>
                <a:gd name="T34" fmla="*/ 27 w 129"/>
                <a:gd name="T35" fmla="*/ 3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7" name="AutoShape 397"/>
            <p:cNvSpPr>
              <a:spLocks/>
            </p:cNvSpPr>
            <p:nvPr/>
          </p:nvSpPr>
          <p:spPr bwMode="gray">
            <a:xfrm>
              <a:off x="3989067" y="105601"/>
              <a:ext cx="2978655" cy="903230"/>
            </a:xfrm>
            <a:custGeom>
              <a:avLst/>
              <a:gdLst>
                <a:gd name="T0" fmla="*/ 1205 w 2606"/>
                <a:gd name="T1" fmla="*/ 85 h 804"/>
                <a:gd name="T2" fmla="*/ 1180 w 2606"/>
                <a:gd name="T3" fmla="*/ 81 h 804"/>
                <a:gd name="T4" fmla="*/ 1155 w 2606"/>
                <a:gd name="T5" fmla="*/ 76 h 804"/>
                <a:gd name="T6" fmla="*/ 1134 w 2606"/>
                <a:gd name="T7" fmla="*/ 76 h 804"/>
                <a:gd name="T8" fmla="*/ 1113 w 2606"/>
                <a:gd name="T9" fmla="*/ 74 h 804"/>
                <a:gd name="T10" fmla="*/ 1121 w 2606"/>
                <a:gd name="T11" fmla="*/ 79 h 804"/>
                <a:gd name="T12" fmla="*/ 1133 w 2606"/>
                <a:gd name="T13" fmla="*/ 85 h 804"/>
                <a:gd name="T14" fmla="*/ 1131 w 2606"/>
                <a:gd name="T15" fmla="*/ 87 h 804"/>
                <a:gd name="T16" fmla="*/ 1124 w 2606"/>
                <a:gd name="T17" fmla="*/ 87 h 804"/>
                <a:gd name="T18" fmla="*/ 1112 w 2606"/>
                <a:gd name="T19" fmla="*/ 83 h 804"/>
                <a:gd name="T20" fmla="*/ 1108 w 2606"/>
                <a:gd name="T21" fmla="*/ 83 h 804"/>
                <a:gd name="T22" fmla="*/ 1096 w 2606"/>
                <a:gd name="T23" fmla="*/ 77 h 804"/>
                <a:gd name="T24" fmla="*/ 1087 w 2606"/>
                <a:gd name="T25" fmla="*/ 80 h 804"/>
                <a:gd name="T26" fmla="*/ 1054 w 2606"/>
                <a:gd name="T27" fmla="*/ 78 h 804"/>
                <a:gd name="T28" fmla="*/ 1053 w 2606"/>
                <a:gd name="T29" fmla="*/ 83 h 804"/>
                <a:gd name="T30" fmla="*/ 1043 w 2606"/>
                <a:gd name="T31" fmla="*/ 78 h 804"/>
                <a:gd name="T32" fmla="*/ 1030 w 2606"/>
                <a:gd name="T33" fmla="*/ 76 h 804"/>
                <a:gd name="T34" fmla="*/ 1017 w 2606"/>
                <a:gd name="T35" fmla="*/ 68 h 804"/>
                <a:gd name="T36" fmla="*/ 998 w 2606"/>
                <a:gd name="T37" fmla="*/ 63 h 804"/>
                <a:gd name="T38" fmla="*/ 978 w 2606"/>
                <a:gd name="T39" fmla="*/ 65 h 804"/>
                <a:gd name="T40" fmla="*/ 959 w 2606"/>
                <a:gd name="T41" fmla="*/ 66 h 804"/>
                <a:gd name="T42" fmla="*/ 954 w 2606"/>
                <a:gd name="T43" fmla="*/ 65 h 804"/>
                <a:gd name="T44" fmla="*/ 939 w 2606"/>
                <a:gd name="T45" fmla="*/ 60 h 804"/>
                <a:gd name="T46" fmla="*/ 934 w 2606"/>
                <a:gd name="T47" fmla="*/ 62 h 804"/>
                <a:gd name="T48" fmla="*/ 935 w 2606"/>
                <a:gd name="T49" fmla="*/ 59 h 804"/>
                <a:gd name="T50" fmla="*/ 929 w 2606"/>
                <a:gd name="T51" fmla="*/ 58 h 804"/>
                <a:gd name="T52" fmla="*/ 919 w 2606"/>
                <a:gd name="T53" fmla="*/ 57 h 804"/>
                <a:gd name="T54" fmla="*/ 924 w 2606"/>
                <a:gd name="T55" fmla="*/ 55 h 804"/>
                <a:gd name="T56" fmla="*/ 906 w 2606"/>
                <a:gd name="T57" fmla="*/ 51 h 804"/>
                <a:gd name="T58" fmla="*/ 895 w 2606"/>
                <a:gd name="T59" fmla="*/ 53 h 804"/>
                <a:gd name="T60" fmla="*/ 892 w 2606"/>
                <a:gd name="T61" fmla="*/ 53 h 804"/>
                <a:gd name="T62" fmla="*/ 894 w 2606"/>
                <a:gd name="T63" fmla="*/ 51 h 804"/>
                <a:gd name="T64" fmla="*/ 893 w 2606"/>
                <a:gd name="T65" fmla="*/ 51 h 804"/>
                <a:gd name="T66" fmla="*/ 866 w 2606"/>
                <a:gd name="T67" fmla="*/ 49 h 804"/>
                <a:gd name="T68" fmla="*/ 839 w 2606"/>
                <a:gd name="T69" fmla="*/ 46 h 804"/>
                <a:gd name="T70" fmla="*/ 845 w 2606"/>
                <a:gd name="T71" fmla="*/ 49 h 804"/>
                <a:gd name="T72" fmla="*/ 834 w 2606"/>
                <a:gd name="T73" fmla="*/ 51 h 804"/>
                <a:gd name="T74" fmla="*/ 839 w 2606"/>
                <a:gd name="T75" fmla="*/ 52 h 804"/>
                <a:gd name="T76" fmla="*/ 842 w 2606"/>
                <a:gd name="T77" fmla="*/ 52 h 804"/>
                <a:gd name="T78" fmla="*/ 845 w 2606"/>
                <a:gd name="T79" fmla="*/ 55 h 804"/>
                <a:gd name="T80" fmla="*/ 850 w 2606"/>
                <a:gd name="T81" fmla="*/ 60 h 804"/>
                <a:gd name="T82" fmla="*/ 836 w 2606"/>
                <a:gd name="T83" fmla="*/ 58 h 804"/>
                <a:gd name="T84" fmla="*/ 839 w 2606"/>
                <a:gd name="T85" fmla="*/ 60 h 804"/>
                <a:gd name="T86" fmla="*/ 840 w 2606"/>
                <a:gd name="T87" fmla="*/ 63 h 804"/>
                <a:gd name="T88" fmla="*/ 818 w 2606"/>
                <a:gd name="T89" fmla="*/ 58 h 804"/>
                <a:gd name="T90" fmla="*/ 811 w 2606"/>
                <a:gd name="T91" fmla="*/ 60 h 804"/>
                <a:gd name="T92" fmla="*/ 792 w 2606"/>
                <a:gd name="T93" fmla="*/ 57 h 804"/>
                <a:gd name="T94" fmla="*/ 789 w 2606"/>
                <a:gd name="T95" fmla="*/ 55 h 804"/>
                <a:gd name="T96" fmla="*/ 794 w 2606"/>
                <a:gd name="T97" fmla="*/ 61 h 804"/>
                <a:gd name="T98" fmla="*/ 792 w 2606"/>
                <a:gd name="T99" fmla="*/ 67 h 804"/>
                <a:gd name="T100" fmla="*/ 779 w 2606"/>
                <a:gd name="T101" fmla="*/ 63 h 804"/>
                <a:gd name="T102" fmla="*/ 764 w 2606"/>
                <a:gd name="T103" fmla="*/ 57 h 804"/>
                <a:gd name="T104" fmla="*/ 746 w 2606"/>
                <a:gd name="T105" fmla="*/ 51 h 804"/>
                <a:gd name="T106" fmla="*/ 741 w 2606"/>
                <a:gd name="T107" fmla="*/ 51 h 804"/>
                <a:gd name="T108" fmla="*/ 755 w 2606"/>
                <a:gd name="T109" fmla="*/ 60 h 804"/>
                <a:gd name="T110" fmla="*/ 736 w 2606"/>
                <a:gd name="T111" fmla="*/ 51 h 804"/>
                <a:gd name="T112" fmla="*/ 707 w 2606"/>
                <a:gd name="T113" fmla="*/ 48 h 804"/>
                <a:gd name="T114" fmla="*/ 678 w 2606"/>
                <a:gd name="T115" fmla="*/ 45 h 804"/>
                <a:gd name="T116" fmla="*/ 662 w 2606"/>
                <a:gd name="T117" fmla="*/ 40 h 804"/>
                <a:gd name="T118" fmla="*/ 664 w 2606"/>
                <a:gd name="T119" fmla="*/ 39 h 804"/>
                <a:gd name="T120" fmla="*/ 652 w 2606"/>
                <a:gd name="T121" fmla="*/ 39 h 804"/>
                <a:gd name="T122" fmla="*/ 625 w 2606"/>
                <a:gd name="T123" fmla="*/ 40 h 804"/>
                <a:gd name="T124" fmla="*/ 616 w 2606"/>
                <a:gd name="T125" fmla="*/ 36 h 804"/>
                <a:gd name="T126" fmla="*/ 604 w 2606"/>
                <a:gd name="T127" fmla="*/ 36 h 80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06"/>
                <a:gd name="T193" fmla="*/ 0 h 804"/>
                <a:gd name="T194" fmla="*/ 2606 w 2606"/>
                <a:gd name="T195" fmla="*/ 804 h 80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8" name="AutoShape 398"/>
            <p:cNvSpPr>
              <a:spLocks/>
            </p:cNvSpPr>
            <p:nvPr/>
          </p:nvSpPr>
          <p:spPr bwMode="gray">
            <a:xfrm>
              <a:off x="54864" y="298830"/>
              <a:ext cx="214884" cy="114589"/>
            </a:xfrm>
            <a:custGeom>
              <a:avLst/>
              <a:gdLst>
                <a:gd name="T0" fmla="*/ 94 w 189"/>
                <a:gd name="T1" fmla="*/ 31 h 101"/>
                <a:gd name="T2" fmla="*/ 92 w 189"/>
                <a:gd name="T3" fmla="*/ 27 h 101"/>
                <a:gd name="T4" fmla="*/ 86 w 189"/>
                <a:gd name="T5" fmla="*/ 21 h 101"/>
                <a:gd name="T6" fmla="*/ 81 w 189"/>
                <a:gd name="T7" fmla="*/ 21 h 101"/>
                <a:gd name="T8" fmla="*/ 82 w 189"/>
                <a:gd name="T9" fmla="*/ 22 h 101"/>
                <a:gd name="T10" fmla="*/ 79 w 189"/>
                <a:gd name="T11" fmla="*/ 21 h 101"/>
                <a:gd name="T12" fmla="*/ 71 w 189"/>
                <a:gd name="T13" fmla="*/ 21 h 101"/>
                <a:gd name="T14" fmla="*/ 65 w 189"/>
                <a:gd name="T15" fmla="*/ 26 h 101"/>
                <a:gd name="T16" fmla="*/ 64 w 189"/>
                <a:gd name="T17" fmla="*/ 28 h 101"/>
                <a:gd name="T18" fmla="*/ 60 w 189"/>
                <a:gd name="T19" fmla="*/ 28 h 101"/>
                <a:gd name="T20" fmla="*/ 63 w 189"/>
                <a:gd name="T21" fmla="*/ 24 h 101"/>
                <a:gd name="T22" fmla="*/ 70 w 189"/>
                <a:gd name="T23" fmla="*/ 17 h 101"/>
                <a:gd name="T24" fmla="*/ 70 w 189"/>
                <a:gd name="T25" fmla="*/ 11 h 101"/>
                <a:gd name="T26" fmla="*/ 63 w 189"/>
                <a:gd name="T27" fmla="*/ 5 h 101"/>
                <a:gd name="T28" fmla="*/ 63 w 189"/>
                <a:gd name="T29" fmla="*/ 7 h 101"/>
                <a:gd name="T30" fmla="*/ 57 w 189"/>
                <a:gd name="T31" fmla="*/ 0 h 101"/>
                <a:gd name="T32" fmla="*/ 43 w 189"/>
                <a:gd name="T33" fmla="*/ 10 h 101"/>
                <a:gd name="T34" fmla="*/ 29 w 189"/>
                <a:gd name="T35" fmla="*/ 20 h 101"/>
                <a:gd name="T36" fmla="*/ 14 w 189"/>
                <a:gd name="T37" fmla="*/ 30 h 101"/>
                <a:gd name="T38" fmla="*/ 0 w 189"/>
                <a:gd name="T39" fmla="*/ 39 h 101"/>
                <a:gd name="T40" fmla="*/ 7 w 189"/>
                <a:gd name="T41" fmla="*/ 34 h 101"/>
                <a:gd name="T42" fmla="*/ 13 w 189"/>
                <a:gd name="T43" fmla="*/ 30 h 101"/>
                <a:gd name="T44" fmla="*/ 17 w 189"/>
                <a:gd name="T45" fmla="*/ 30 h 101"/>
                <a:gd name="T46" fmla="*/ 22 w 189"/>
                <a:gd name="T47" fmla="*/ 27 h 101"/>
                <a:gd name="T48" fmla="*/ 21 w 189"/>
                <a:gd name="T49" fmla="*/ 29 h 101"/>
                <a:gd name="T50" fmla="*/ 24 w 189"/>
                <a:gd name="T51" fmla="*/ 29 h 101"/>
                <a:gd name="T52" fmla="*/ 16 w 189"/>
                <a:gd name="T53" fmla="*/ 33 h 101"/>
                <a:gd name="T54" fmla="*/ 15 w 189"/>
                <a:gd name="T55" fmla="*/ 37 h 101"/>
                <a:gd name="T56" fmla="*/ 32 w 189"/>
                <a:gd name="T57" fmla="*/ 37 h 101"/>
                <a:gd name="T58" fmla="*/ 27 w 189"/>
                <a:gd name="T59" fmla="*/ 45 h 101"/>
                <a:gd name="T60" fmla="*/ 35 w 189"/>
                <a:gd name="T61" fmla="*/ 47 h 101"/>
                <a:gd name="T62" fmla="*/ 40 w 189"/>
                <a:gd name="T63" fmla="*/ 48 h 101"/>
                <a:gd name="T64" fmla="*/ 38 w 189"/>
                <a:gd name="T65" fmla="*/ 51 h 101"/>
                <a:gd name="T66" fmla="*/ 44 w 189"/>
                <a:gd name="T67" fmla="*/ 49 h 101"/>
                <a:gd name="T68" fmla="*/ 48 w 189"/>
                <a:gd name="T69" fmla="*/ 47 h 101"/>
                <a:gd name="T70" fmla="*/ 48 w 189"/>
                <a:gd name="T71" fmla="*/ 45 h 101"/>
                <a:gd name="T72" fmla="*/ 60 w 189"/>
                <a:gd name="T73" fmla="*/ 40 h 101"/>
                <a:gd name="T74" fmla="*/ 63 w 189"/>
                <a:gd name="T75" fmla="*/ 38 h 101"/>
                <a:gd name="T76" fmla="*/ 65 w 189"/>
                <a:gd name="T77" fmla="*/ 35 h 101"/>
                <a:gd name="T78" fmla="*/ 66 w 189"/>
                <a:gd name="T79" fmla="*/ 37 h 101"/>
                <a:gd name="T80" fmla="*/ 72 w 189"/>
                <a:gd name="T81" fmla="*/ 36 h 101"/>
                <a:gd name="T82" fmla="*/ 75 w 189"/>
                <a:gd name="T83" fmla="*/ 35 h 101"/>
                <a:gd name="T84" fmla="*/ 82 w 189"/>
                <a:gd name="T85" fmla="*/ 35 h 101"/>
                <a:gd name="T86" fmla="*/ 94 w 189"/>
                <a:gd name="T87" fmla="*/ 31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1"/>
                <a:gd name="T134" fmla="*/ 189 w 189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1">
                  <a:moveTo>
                    <a:pt x="189" y="62"/>
                  </a:moveTo>
                  <a:lnTo>
                    <a:pt x="184" y="53"/>
                  </a:lnTo>
                  <a:lnTo>
                    <a:pt x="173" y="42"/>
                  </a:lnTo>
                  <a:lnTo>
                    <a:pt x="163" y="41"/>
                  </a:lnTo>
                  <a:lnTo>
                    <a:pt x="165" y="44"/>
                  </a:lnTo>
                  <a:lnTo>
                    <a:pt x="159" y="41"/>
                  </a:lnTo>
                  <a:lnTo>
                    <a:pt x="142" y="42"/>
                  </a:lnTo>
                  <a:lnTo>
                    <a:pt x="130" y="51"/>
                  </a:lnTo>
                  <a:lnTo>
                    <a:pt x="129" y="56"/>
                  </a:lnTo>
                  <a:lnTo>
                    <a:pt x="120" y="56"/>
                  </a:lnTo>
                  <a:lnTo>
                    <a:pt x="126" y="47"/>
                  </a:lnTo>
                  <a:lnTo>
                    <a:pt x="141" y="34"/>
                  </a:lnTo>
                  <a:lnTo>
                    <a:pt x="141" y="22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15" y="0"/>
                  </a:lnTo>
                  <a:lnTo>
                    <a:pt x="87" y="20"/>
                  </a:lnTo>
                  <a:lnTo>
                    <a:pt x="58" y="40"/>
                  </a:lnTo>
                  <a:lnTo>
                    <a:pt x="29" y="59"/>
                  </a:lnTo>
                  <a:lnTo>
                    <a:pt x="0" y="78"/>
                  </a:lnTo>
                  <a:lnTo>
                    <a:pt x="14" y="68"/>
                  </a:lnTo>
                  <a:lnTo>
                    <a:pt x="26" y="60"/>
                  </a:lnTo>
                  <a:lnTo>
                    <a:pt x="35" y="59"/>
                  </a:lnTo>
                  <a:lnTo>
                    <a:pt x="44" y="54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32" y="65"/>
                  </a:lnTo>
                  <a:lnTo>
                    <a:pt x="30" y="74"/>
                  </a:lnTo>
                  <a:lnTo>
                    <a:pt x="65" y="74"/>
                  </a:lnTo>
                  <a:lnTo>
                    <a:pt x="54" y="89"/>
                  </a:lnTo>
                  <a:lnTo>
                    <a:pt x="70" y="94"/>
                  </a:lnTo>
                  <a:lnTo>
                    <a:pt x="81" y="95"/>
                  </a:lnTo>
                  <a:lnTo>
                    <a:pt x="76" y="101"/>
                  </a:lnTo>
                  <a:lnTo>
                    <a:pt x="89" y="98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120" y="80"/>
                  </a:lnTo>
                  <a:lnTo>
                    <a:pt x="126" y="75"/>
                  </a:lnTo>
                  <a:lnTo>
                    <a:pt x="130" y="70"/>
                  </a:lnTo>
                  <a:lnTo>
                    <a:pt x="132" y="74"/>
                  </a:lnTo>
                  <a:lnTo>
                    <a:pt x="144" y="72"/>
                  </a:lnTo>
                  <a:lnTo>
                    <a:pt x="150" y="69"/>
                  </a:lnTo>
                  <a:lnTo>
                    <a:pt x="165" y="69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399" name="AutoShape 399"/>
            <p:cNvSpPr>
              <a:spLocks/>
            </p:cNvSpPr>
            <p:nvPr/>
          </p:nvSpPr>
          <p:spPr bwMode="gray">
            <a:xfrm>
              <a:off x="6460230" y="662818"/>
              <a:ext cx="205740" cy="226931"/>
            </a:xfrm>
            <a:custGeom>
              <a:avLst/>
              <a:gdLst>
                <a:gd name="T0" fmla="*/ 80 w 181"/>
                <a:gd name="T1" fmla="*/ 69 h 202"/>
                <a:gd name="T2" fmla="*/ 68 w 181"/>
                <a:gd name="T3" fmla="*/ 59 h 202"/>
                <a:gd name="T4" fmla="*/ 56 w 181"/>
                <a:gd name="T5" fmla="*/ 48 h 202"/>
                <a:gd name="T6" fmla="*/ 43 w 181"/>
                <a:gd name="T7" fmla="*/ 38 h 202"/>
                <a:gd name="T8" fmla="*/ 30 w 181"/>
                <a:gd name="T9" fmla="*/ 28 h 202"/>
                <a:gd name="T10" fmla="*/ 28 w 181"/>
                <a:gd name="T11" fmla="*/ 24 h 202"/>
                <a:gd name="T12" fmla="*/ 15 w 181"/>
                <a:gd name="T13" fmla="*/ 12 h 202"/>
                <a:gd name="T14" fmla="*/ 2 w 181"/>
                <a:gd name="T15" fmla="*/ 0 h 202"/>
                <a:gd name="T16" fmla="*/ 0 w 181"/>
                <a:gd name="T17" fmla="*/ 2 h 202"/>
                <a:gd name="T18" fmla="*/ 9 w 181"/>
                <a:gd name="T19" fmla="*/ 9 h 202"/>
                <a:gd name="T20" fmla="*/ 9 w 181"/>
                <a:gd name="T21" fmla="*/ 13 h 202"/>
                <a:gd name="T22" fmla="*/ 5 w 181"/>
                <a:gd name="T23" fmla="*/ 13 h 202"/>
                <a:gd name="T24" fmla="*/ 15 w 181"/>
                <a:gd name="T25" fmla="*/ 24 h 202"/>
                <a:gd name="T26" fmla="*/ 24 w 181"/>
                <a:gd name="T27" fmla="*/ 35 h 202"/>
                <a:gd name="T28" fmla="*/ 35 w 181"/>
                <a:gd name="T29" fmla="*/ 44 h 202"/>
                <a:gd name="T30" fmla="*/ 43 w 181"/>
                <a:gd name="T31" fmla="*/ 56 h 202"/>
                <a:gd name="T32" fmla="*/ 51 w 181"/>
                <a:gd name="T33" fmla="*/ 68 h 202"/>
                <a:gd name="T34" fmla="*/ 59 w 181"/>
                <a:gd name="T35" fmla="*/ 78 h 202"/>
                <a:gd name="T36" fmla="*/ 68 w 181"/>
                <a:gd name="T37" fmla="*/ 89 h 202"/>
                <a:gd name="T38" fmla="*/ 75 w 181"/>
                <a:gd name="T39" fmla="*/ 101 h 202"/>
                <a:gd name="T40" fmla="*/ 78 w 181"/>
                <a:gd name="T41" fmla="*/ 101 h 202"/>
                <a:gd name="T42" fmla="*/ 77 w 181"/>
                <a:gd name="T43" fmla="*/ 92 h 202"/>
                <a:gd name="T44" fmla="*/ 86 w 181"/>
                <a:gd name="T45" fmla="*/ 97 h 202"/>
                <a:gd name="T46" fmla="*/ 90 w 181"/>
                <a:gd name="T47" fmla="*/ 101 h 202"/>
                <a:gd name="T48" fmla="*/ 83 w 181"/>
                <a:gd name="T49" fmla="*/ 92 h 202"/>
                <a:gd name="T50" fmla="*/ 64 w 181"/>
                <a:gd name="T51" fmla="*/ 77 h 202"/>
                <a:gd name="T52" fmla="*/ 60 w 181"/>
                <a:gd name="T53" fmla="*/ 62 h 202"/>
                <a:gd name="T54" fmla="*/ 63 w 181"/>
                <a:gd name="T55" fmla="*/ 61 h 202"/>
                <a:gd name="T56" fmla="*/ 75 w 181"/>
                <a:gd name="T57" fmla="*/ 66 h 202"/>
                <a:gd name="T58" fmla="*/ 80 w 181"/>
                <a:gd name="T59" fmla="*/ 69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2"/>
                <a:gd name="T92" fmla="*/ 181 w 181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2">
                  <a:moveTo>
                    <a:pt x="160" y="138"/>
                  </a:moveTo>
                  <a:lnTo>
                    <a:pt x="137" y="118"/>
                  </a:lnTo>
                  <a:lnTo>
                    <a:pt x="113" y="96"/>
                  </a:lnTo>
                  <a:lnTo>
                    <a:pt x="87" y="76"/>
                  </a:lnTo>
                  <a:lnTo>
                    <a:pt x="61" y="56"/>
                  </a:lnTo>
                  <a:lnTo>
                    <a:pt x="57" y="47"/>
                  </a:lnTo>
                  <a:lnTo>
                    <a:pt x="30" y="24"/>
                  </a:lnTo>
                  <a:lnTo>
                    <a:pt x="5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30" y="47"/>
                  </a:lnTo>
                  <a:lnTo>
                    <a:pt x="49" y="69"/>
                  </a:lnTo>
                  <a:lnTo>
                    <a:pt x="70" y="88"/>
                  </a:lnTo>
                  <a:lnTo>
                    <a:pt x="87" y="112"/>
                  </a:lnTo>
                  <a:lnTo>
                    <a:pt x="102" y="136"/>
                  </a:lnTo>
                  <a:lnTo>
                    <a:pt x="119" y="156"/>
                  </a:lnTo>
                  <a:lnTo>
                    <a:pt x="136" y="177"/>
                  </a:lnTo>
                  <a:lnTo>
                    <a:pt x="151" y="202"/>
                  </a:lnTo>
                  <a:lnTo>
                    <a:pt x="157" y="202"/>
                  </a:lnTo>
                  <a:lnTo>
                    <a:pt x="155" y="184"/>
                  </a:lnTo>
                  <a:lnTo>
                    <a:pt x="173" y="194"/>
                  </a:lnTo>
                  <a:lnTo>
                    <a:pt x="181" y="202"/>
                  </a:lnTo>
                  <a:lnTo>
                    <a:pt x="167" y="184"/>
                  </a:lnTo>
                  <a:lnTo>
                    <a:pt x="129" y="154"/>
                  </a:lnTo>
                  <a:lnTo>
                    <a:pt x="120" y="124"/>
                  </a:lnTo>
                  <a:lnTo>
                    <a:pt x="127" y="123"/>
                  </a:lnTo>
                  <a:lnTo>
                    <a:pt x="151" y="132"/>
                  </a:lnTo>
                  <a:lnTo>
                    <a:pt x="160" y="13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0" name="AutoShape 400"/>
            <p:cNvSpPr>
              <a:spLocks/>
            </p:cNvSpPr>
            <p:nvPr/>
          </p:nvSpPr>
          <p:spPr bwMode="gray">
            <a:xfrm>
              <a:off x="4384544" y="119083"/>
              <a:ext cx="214884" cy="80886"/>
            </a:xfrm>
            <a:custGeom>
              <a:avLst/>
              <a:gdLst>
                <a:gd name="T0" fmla="*/ 94 w 188"/>
                <a:gd name="T1" fmla="*/ 3 h 71"/>
                <a:gd name="T2" fmla="*/ 87 w 188"/>
                <a:gd name="T3" fmla="*/ 7 h 71"/>
                <a:gd name="T4" fmla="*/ 66 w 188"/>
                <a:gd name="T5" fmla="*/ 13 h 71"/>
                <a:gd name="T6" fmla="*/ 45 w 188"/>
                <a:gd name="T7" fmla="*/ 18 h 71"/>
                <a:gd name="T8" fmla="*/ 40 w 188"/>
                <a:gd name="T9" fmla="*/ 18 h 71"/>
                <a:gd name="T10" fmla="*/ 43 w 188"/>
                <a:gd name="T11" fmla="*/ 20 h 71"/>
                <a:gd name="T12" fmla="*/ 42 w 188"/>
                <a:gd name="T13" fmla="*/ 22 h 71"/>
                <a:gd name="T14" fmla="*/ 37 w 188"/>
                <a:gd name="T15" fmla="*/ 22 h 71"/>
                <a:gd name="T16" fmla="*/ 38 w 188"/>
                <a:gd name="T17" fmla="*/ 24 h 71"/>
                <a:gd name="T18" fmla="*/ 29 w 188"/>
                <a:gd name="T19" fmla="*/ 23 h 71"/>
                <a:gd name="T20" fmla="*/ 32 w 188"/>
                <a:gd name="T21" fmla="*/ 27 h 71"/>
                <a:gd name="T22" fmla="*/ 29 w 188"/>
                <a:gd name="T23" fmla="*/ 28 h 71"/>
                <a:gd name="T24" fmla="*/ 31 w 188"/>
                <a:gd name="T25" fmla="*/ 31 h 71"/>
                <a:gd name="T26" fmla="*/ 21 w 188"/>
                <a:gd name="T27" fmla="*/ 30 h 71"/>
                <a:gd name="T28" fmla="*/ 31 w 188"/>
                <a:gd name="T29" fmla="*/ 33 h 71"/>
                <a:gd name="T30" fmla="*/ 25 w 188"/>
                <a:gd name="T31" fmla="*/ 33 h 71"/>
                <a:gd name="T32" fmla="*/ 27 w 188"/>
                <a:gd name="T33" fmla="*/ 36 h 71"/>
                <a:gd name="T34" fmla="*/ 6 w 188"/>
                <a:gd name="T35" fmla="*/ 34 h 71"/>
                <a:gd name="T36" fmla="*/ 9 w 188"/>
                <a:gd name="T37" fmla="*/ 31 h 71"/>
                <a:gd name="T38" fmla="*/ 0 w 188"/>
                <a:gd name="T39" fmla="*/ 31 h 71"/>
                <a:gd name="T40" fmla="*/ 9 w 188"/>
                <a:gd name="T41" fmla="*/ 27 h 71"/>
                <a:gd name="T42" fmla="*/ 12 w 188"/>
                <a:gd name="T43" fmla="*/ 27 h 71"/>
                <a:gd name="T44" fmla="*/ 9 w 188"/>
                <a:gd name="T45" fmla="*/ 25 h 71"/>
                <a:gd name="T46" fmla="*/ 11 w 188"/>
                <a:gd name="T47" fmla="*/ 23 h 71"/>
                <a:gd name="T48" fmla="*/ 16 w 188"/>
                <a:gd name="T49" fmla="*/ 21 h 71"/>
                <a:gd name="T50" fmla="*/ 12 w 188"/>
                <a:gd name="T51" fmla="*/ 20 h 71"/>
                <a:gd name="T52" fmla="*/ 14 w 188"/>
                <a:gd name="T53" fmla="*/ 18 h 71"/>
                <a:gd name="T54" fmla="*/ 9 w 188"/>
                <a:gd name="T55" fmla="*/ 18 h 71"/>
                <a:gd name="T56" fmla="*/ 14 w 188"/>
                <a:gd name="T57" fmla="*/ 16 h 71"/>
                <a:gd name="T58" fmla="*/ 20 w 188"/>
                <a:gd name="T59" fmla="*/ 15 h 71"/>
                <a:gd name="T60" fmla="*/ 37 w 188"/>
                <a:gd name="T61" fmla="*/ 9 h 71"/>
                <a:gd name="T62" fmla="*/ 40 w 188"/>
                <a:gd name="T63" fmla="*/ 7 h 71"/>
                <a:gd name="T64" fmla="*/ 72 w 188"/>
                <a:gd name="T65" fmla="*/ 4 h 71"/>
                <a:gd name="T66" fmla="*/ 86 w 188"/>
                <a:gd name="T67" fmla="*/ 0 h 71"/>
                <a:gd name="T68" fmla="*/ 94 w 188"/>
                <a:gd name="T69" fmla="*/ 3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1" name="AutoShape 401"/>
            <p:cNvSpPr>
              <a:spLocks/>
            </p:cNvSpPr>
            <p:nvPr/>
          </p:nvSpPr>
          <p:spPr bwMode="gray">
            <a:xfrm>
              <a:off x="4368542" y="199969"/>
              <a:ext cx="125730" cy="58418"/>
            </a:xfrm>
            <a:custGeom>
              <a:avLst/>
              <a:gdLst>
                <a:gd name="T0" fmla="*/ 55 w 109"/>
                <a:gd name="T1" fmla="*/ 26 h 52"/>
                <a:gd name="T2" fmla="*/ 34 w 109"/>
                <a:gd name="T3" fmla="*/ 17 h 52"/>
                <a:gd name="T4" fmla="*/ 28 w 109"/>
                <a:gd name="T5" fmla="*/ 7 h 52"/>
                <a:gd name="T6" fmla="*/ 28 w 109"/>
                <a:gd name="T7" fmla="*/ 5 h 52"/>
                <a:gd name="T8" fmla="*/ 30 w 109"/>
                <a:gd name="T9" fmla="*/ 3 h 52"/>
                <a:gd name="T10" fmla="*/ 31 w 109"/>
                <a:gd name="T11" fmla="*/ 1 h 52"/>
                <a:gd name="T12" fmla="*/ 11 w 109"/>
                <a:gd name="T13" fmla="*/ 0 h 52"/>
                <a:gd name="T14" fmla="*/ 8 w 109"/>
                <a:gd name="T15" fmla="*/ 3 h 52"/>
                <a:gd name="T16" fmla="*/ 5 w 109"/>
                <a:gd name="T17" fmla="*/ 6 h 52"/>
                <a:gd name="T18" fmla="*/ 8 w 109"/>
                <a:gd name="T19" fmla="*/ 7 h 52"/>
                <a:gd name="T20" fmla="*/ 4 w 109"/>
                <a:gd name="T21" fmla="*/ 12 h 52"/>
                <a:gd name="T22" fmla="*/ 0 w 109"/>
                <a:gd name="T23" fmla="*/ 13 h 52"/>
                <a:gd name="T24" fmla="*/ 6 w 109"/>
                <a:gd name="T25" fmla="*/ 19 h 52"/>
                <a:gd name="T26" fmla="*/ 12 w 109"/>
                <a:gd name="T27" fmla="*/ 18 h 52"/>
                <a:gd name="T28" fmla="*/ 16 w 109"/>
                <a:gd name="T29" fmla="*/ 19 h 52"/>
                <a:gd name="T30" fmla="*/ 21 w 109"/>
                <a:gd name="T31" fmla="*/ 19 h 52"/>
                <a:gd name="T32" fmla="*/ 24 w 109"/>
                <a:gd name="T33" fmla="*/ 22 h 52"/>
                <a:gd name="T34" fmla="*/ 23 w 109"/>
                <a:gd name="T35" fmla="*/ 23 h 52"/>
                <a:gd name="T36" fmla="*/ 31 w 109"/>
                <a:gd name="T37" fmla="*/ 25 h 52"/>
                <a:gd name="T38" fmla="*/ 37 w 109"/>
                <a:gd name="T39" fmla="*/ 26 h 52"/>
                <a:gd name="T40" fmla="*/ 45 w 109"/>
                <a:gd name="T41" fmla="*/ 26 h 52"/>
                <a:gd name="T42" fmla="*/ 51 w 109"/>
                <a:gd name="T43" fmla="*/ 26 h 52"/>
                <a:gd name="T44" fmla="*/ 55 w 109"/>
                <a:gd name="T45" fmla="*/ 26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2" name="AutoShape 402"/>
            <p:cNvSpPr>
              <a:spLocks/>
            </p:cNvSpPr>
            <p:nvPr/>
          </p:nvSpPr>
          <p:spPr bwMode="gray">
            <a:xfrm>
              <a:off x="5751571" y="137057"/>
              <a:ext cx="148590" cy="31456"/>
            </a:xfrm>
            <a:custGeom>
              <a:avLst/>
              <a:gdLst>
                <a:gd name="T0" fmla="*/ 65 w 130"/>
                <a:gd name="T1" fmla="*/ 6 h 29"/>
                <a:gd name="T2" fmla="*/ 24 w 130"/>
                <a:gd name="T3" fmla="*/ 0 h 29"/>
                <a:gd name="T4" fmla="*/ 28 w 130"/>
                <a:gd name="T5" fmla="*/ 2 h 29"/>
                <a:gd name="T6" fmla="*/ 24 w 130"/>
                <a:gd name="T7" fmla="*/ 1 h 29"/>
                <a:gd name="T8" fmla="*/ 27 w 130"/>
                <a:gd name="T9" fmla="*/ 4 h 29"/>
                <a:gd name="T10" fmla="*/ 8 w 130"/>
                <a:gd name="T11" fmla="*/ 0 h 29"/>
                <a:gd name="T12" fmla="*/ 1 w 130"/>
                <a:gd name="T13" fmla="*/ 3 h 29"/>
                <a:gd name="T14" fmla="*/ 0 w 130"/>
                <a:gd name="T15" fmla="*/ 4 h 29"/>
                <a:gd name="T16" fmla="*/ 4 w 130"/>
                <a:gd name="T17" fmla="*/ 6 h 29"/>
                <a:gd name="T18" fmla="*/ 6 w 130"/>
                <a:gd name="T19" fmla="*/ 8 h 29"/>
                <a:gd name="T20" fmla="*/ 31 w 130"/>
                <a:gd name="T21" fmla="*/ 14 h 29"/>
                <a:gd name="T22" fmla="*/ 33 w 130"/>
                <a:gd name="T23" fmla="*/ 12 h 29"/>
                <a:gd name="T24" fmla="*/ 51 w 130"/>
                <a:gd name="T25" fmla="*/ 12 h 29"/>
                <a:gd name="T26" fmla="*/ 61 w 130"/>
                <a:gd name="T27" fmla="*/ 12 h 29"/>
                <a:gd name="T28" fmla="*/ 57 w 130"/>
                <a:gd name="T29" fmla="*/ 10 h 29"/>
                <a:gd name="T30" fmla="*/ 64 w 130"/>
                <a:gd name="T31" fmla="*/ 9 h 29"/>
                <a:gd name="T32" fmla="*/ 65 w 130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29"/>
                <a:gd name="T53" fmla="*/ 130 w 13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29">
                  <a:moveTo>
                    <a:pt x="130" y="13"/>
                  </a:moveTo>
                  <a:lnTo>
                    <a:pt x="48" y="0"/>
                  </a:lnTo>
                  <a:lnTo>
                    <a:pt x="57" y="4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17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22" y="24"/>
                  </a:lnTo>
                  <a:lnTo>
                    <a:pt x="114" y="21"/>
                  </a:lnTo>
                  <a:lnTo>
                    <a:pt x="128" y="18"/>
                  </a:lnTo>
                  <a:lnTo>
                    <a:pt x="130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3" name="AutoShape 403"/>
            <p:cNvSpPr>
              <a:spLocks/>
            </p:cNvSpPr>
            <p:nvPr/>
          </p:nvSpPr>
          <p:spPr bwMode="gray">
            <a:xfrm>
              <a:off x="4933184" y="56171"/>
              <a:ext cx="112014" cy="26962"/>
            </a:xfrm>
            <a:custGeom>
              <a:avLst/>
              <a:gdLst>
                <a:gd name="T0" fmla="*/ 43 w 99"/>
                <a:gd name="T1" fmla="*/ 3 h 24"/>
                <a:gd name="T2" fmla="*/ 30 w 99"/>
                <a:gd name="T3" fmla="*/ 2 h 24"/>
                <a:gd name="T4" fmla="*/ 25 w 99"/>
                <a:gd name="T5" fmla="*/ 3 h 24"/>
                <a:gd name="T6" fmla="*/ 20 w 99"/>
                <a:gd name="T7" fmla="*/ 0 h 24"/>
                <a:gd name="T8" fmla="*/ 2 w 99"/>
                <a:gd name="T9" fmla="*/ 3 h 24"/>
                <a:gd name="T10" fmla="*/ 0 w 99"/>
                <a:gd name="T11" fmla="*/ 6 h 24"/>
                <a:gd name="T12" fmla="*/ 7 w 99"/>
                <a:gd name="T13" fmla="*/ 6 h 24"/>
                <a:gd name="T14" fmla="*/ 16 w 99"/>
                <a:gd name="T15" fmla="*/ 11 h 24"/>
                <a:gd name="T16" fmla="*/ 49 w 99"/>
                <a:gd name="T17" fmla="*/ 12 h 24"/>
                <a:gd name="T18" fmla="*/ 46 w 99"/>
                <a:gd name="T19" fmla="*/ 9 h 24"/>
                <a:gd name="T20" fmla="*/ 43 w 99"/>
                <a:gd name="T21" fmla="*/ 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4"/>
                <a:gd name="T35" fmla="*/ 99 w 9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4">
                  <a:moveTo>
                    <a:pt x="86" y="7"/>
                  </a:moveTo>
                  <a:lnTo>
                    <a:pt x="60" y="4"/>
                  </a:lnTo>
                  <a:lnTo>
                    <a:pt x="50" y="6"/>
                  </a:lnTo>
                  <a:lnTo>
                    <a:pt x="4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33" y="21"/>
                  </a:lnTo>
                  <a:lnTo>
                    <a:pt x="99" y="24"/>
                  </a:lnTo>
                  <a:lnTo>
                    <a:pt x="93" y="18"/>
                  </a:lnTo>
                  <a:lnTo>
                    <a:pt x="8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4" name="AutoShape 404"/>
            <p:cNvSpPr>
              <a:spLocks/>
            </p:cNvSpPr>
            <p:nvPr/>
          </p:nvSpPr>
          <p:spPr bwMode="gray">
            <a:xfrm>
              <a:off x="5061200" y="69652"/>
              <a:ext cx="84582" cy="29209"/>
            </a:xfrm>
            <a:custGeom>
              <a:avLst/>
              <a:gdLst>
                <a:gd name="T0" fmla="*/ 36 w 75"/>
                <a:gd name="T1" fmla="*/ 8 h 27"/>
                <a:gd name="T2" fmla="*/ 17 w 75"/>
                <a:gd name="T3" fmla="*/ 2 h 27"/>
                <a:gd name="T4" fmla="*/ 12 w 75"/>
                <a:gd name="T5" fmla="*/ 5 h 27"/>
                <a:gd name="T6" fmla="*/ 9 w 75"/>
                <a:gd name="T7" fmla="*/ 1 h 27"/>
                <a:gd name="T8" fmla="*/ 5 w 75"/>
                <a:gd name="T9" fmla="*/ 0 h 27"/>
                <a:gd name="T10" fmla="*/ 7 w 75"/>
                <a:gd name="T11" fmla="*/ 2 h 27"/>
                <a:gd name="T12" fmla="*/ 0 w 75"/>
                <a:gd name="T13" fmla="*/ 2 h 27"/>
                <a:gd name="T14" fmla="*/ 1 w 75"/>
                <a:gd name="T15" fmla="*/ 4 h 27"/>
                <a:gd name="T16" fmla="*/ 5 w 75"/>
                <a:gd name="T17" fmla="*/ 6 h 27"/>
                <a:gd name="T18" fmla="*/ 1 w 75"/>
                <a:gd name="T19" fmla="*/ 8 h 27"/>
                <a:gd name="T20" fmla="*/ 3 w 75"/>
                <a:gd name="T21" fmla="*/ 13 h 27"/>
                <a:gd name="T22" fmla="*/ 37 w 75"/>
                <a:gd name="T23" fmla="*/ 8 h 27"/>
                <a:gd name="T24" fmla="*/ 36 w 75"/>
                <a:gd name="T25" fmla="*/ 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7"/>
                <a:gd name="T41" fmla="*/ 75 w 7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7">
                  <a:moveTo>
                    <a:pt x="73" y="16"/>
                  </a:moveTo>
                  <a:lnTo>
                    <a:pt x="35" y="5"/>
                  </a:lnTo>
                  <a:lnTo>
                    <a:pt x="25" y="11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2"/>
                  </a:lnTo>
                  <a:lnTo>
                    <a:pt x="3" y="16"/>
                  </a:lnTo>
                  <a:lnTo>
                    <a:pt x="7" y="27"/>
                  </a:lnTo>
                  <a:lnTo>
                    <a:pt x="75" y="17"/>
                  </a:lnTo>
                  <a:lnTo>
                    <a:pt x="73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5" name="AutoShape 405"/>
            <p:cNvSpPr>
              <a:spLocks/>
            </p:cNvSpPr>
            <p:nvPr/>
          </p:nvSpPr>
          <p:spPr bwMode="gray">
            <a:xfrm>
              <a:off x="4885178" y="38196"/>
              <a:ext cx="89154" cy="17975"/>
            </a:xfrm>
            <a:custGeom>
              <a:avLst/>
              <a:gdLst>
                <a:gd name="T0" fmla="*/ 39 w 78"/>
                <a:gd name="T1" fmla="*/ 4 h 15"/>
                <a:gd name="T2" fmla="*/ 22 w 78"/>
                <a:gd name="T3" fmla="*/ 0 h 15"/>
                <a:gd name="T4" fmla="*/ 2 w 78"/>
                <a:gd name="T5" fmla="*/ 2 h 15"/>
                <a:gd name="T6" fmla="*/ 6 w 78"/>
                <a:gd name="T7" fmla="*/ 3 h 15"/>
                <a:gd name="T8" fmla="*/ 6 w 78"/>
                <a:gd name="T9" fmla="*/ 5 h 15"/>
                <a:gd name="T10" fmla="*/ 0 w 78"/>
                <a:gd name="T11" fmla="*/ 6 h 15"/>
                <a:gd name="T12" fmla="*/ 11 w 78"/>
                <a:gd name="T13" fmla="*/ 7 h 15"/>
                <a:gd name="T14" fmla="*/ 9 w 78"/>
                <a:gd name="T15" fmla="*/ 8 h 15"/>
                <a:gd name="T16" fmla="*/ 39 w 78"/>
                <a:gd name="T17" fmla="*/ 7 h 15"/>
                <a:gd name="T18" fmla="*/ 35 w 78"/>
                <a:gd name="T19" fmla="*/ 5 h 15"/>
                <a:gd name="T20" fmla="*/ 39 w 78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5"/>
                <a:gd name="T35" fmla="*/ 78 w 7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5">
                  <a:moveTo>
                    <a:pt x="78" y="8"/>
                  </a:moveTo>
                  <a:lnTo>
                    <a:pt x="44" y="0"/>
                  </a:lnTo>
                  <a:lnTo>
                    <a:pt x="4" y="4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23" y="13"/>
                  </a:lnTo>
                  <a:lnTo>
                    <a:pt x="17" y="15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78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6" name="AutoShape 406"/>
            <p:cNvSpPr>
              <a:spLocks/>
            </p:cNvSpPr>
            <p:nvPr/>
          </p:nvSpPr>
          <p:spPr bwMode="gray">
            <a:xfrm>
              <a:off x="5913877" y="150538"/>
              <a:ext cx="93726" cy="15728"/>
            </a:xfrm>
            <a:custGeom>
              <a:avLst/>
              <a:gdLst>
                <a:gd name="T0" fmla="*/ 41 w 81"/>
                <a:gd name="T1" fmla="*/ 3 h 15"/>
                <a:gd name="T2" fmla="*/ 10 w 81"/>
                <a:gd name="T3" fmla="*/ 1 h 15"/>
                <a:gd name="T4" fmla="*/ 0 w 81"/>
                <a:gd name="T5" fmla="*/ 0 h 15"/>
                <a:gd name="T6" fmla="*/ 4 w 81"/>
                <a:gd name="T7" fmla="*/ 3 h 15"/>
                <a:gd name="T8" fmla="*/ 37 w 81"/>
                <a:gd name="T9" fmla="*/ 7 h 15"/>
                <a:gd name="T10" fmla="*/ 41 w 81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1" y="7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7" y="6"/>
                  </a:lnTo>
                  <a:lnTo>
                    <a:pt x="74" y="15"/>
                  </a:lnTo>
                  <a:lnTo>
                    <a:pt x="81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7" name="AutoShape 407"/>
            <p:cNvSpPr>
              <a:spLocks/>
            </p:cNvSpPr>
            <p:nvPr/>
          </p:nvSpPr>
          <p:spPr bwMode="gray">
            <a:xfrm>
              <a:off x="3890769" y="651584"/>
              <a:ext cx="45720" cy="15728"/>
            </a:xfrm>
            <a:custGeom>
              <a:avLst/>
              <a:gdLst>
                <a:gd name="T0" fmla="*/ 5 w 40"/>
                <a:gd name="T1" fmla="*/ 0 h 14"/>
                <a:gd name="T2" fmla="*/ 5 w 40"/>
                <a:gd name="T3" fmla="*/ 2 h 14"/>
                <a:gd name="T4" fmla="*/ 0 w 40"/>
                <a:gd name="T5" fmla="*/ 1 h 14"/>
                <a:gd name="T6" fmla="*/ 0 w 40"/>
                <a:gd name="T7" fmla="*/ 2 h 14"/>
                <a:gd name="T8" fmla="*/ 1 w 40"/>
                <a:gd name="T9" fmla="*/ 3 h 14"/>
                <a:gd name="T10" fmla="*/ 0 w 40"/>
                <a:gd name="T11" fmla="*/ 4 h 14"/>
                <a:gd name="T12" fmla="*/ 0 w 40"/>
                <a:gd name="T13" fmla="*/ 5 h 14"/>
                <a:gd name="T14" fmla="*/ 5 w 40"/>
                <a:gd name="T15" fmla="*/ 6 h 14"/>
                <a:gd name="T16" fmla="*/ 20 w 40"/>
                <a:gd name="T17" fmla="*/ 7 h 14"/>
                <a:gd name="T18" fmla="*/ 20 w 40"/>
                <a:gd name="T19" fmla="*/ 2 h 14"/>
                <a:gd name="T20" fmla="*/ 11 w 40"/>
                <a:gd name="T21" fmla="*/ 1 h 14"/>
                <a:gd name="T22" fmla="*/ 5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8" name="AutoShape 408"/>
            <p:cNvSpPr>
              <a:spLocks/>
            </p:cNvSpPr>
            <p:nvPr/>
          </p:nvSpPr>
          <p:spPr bwMode="gray">
            <a:xfrm>
              <a:off x="5872729" y="186488"/>
              <a:ext cx="73152" cy="13481"/>
            </a:xfrm>
            <a:custGeom>
              <a:avLst/>
              <a:gdLst>
                <a:gd name="T0" fmla="*/ 32 w 63"/>
                <a:gd name="T1" fmla="*/ 6 h 13"/>
                <a:gd name="T2" fmla="*/ 0 w 63"/>
                <a:gd name="T3" fmla="*/ 4 h 13"/>
                <a:gd name="T4" fmla="*/ 11 w 63"/>
                <a:gd name="T5" fmla="*/ 0 h 13"/>
                <a:gd name="T6" fmla="*/ 29 w 63"/>
                <a:gd name="T7" fmla="*/ 4 h 13"/>
                <a:gd name="T8" fmla="*/ 32 w 6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3"/>
                <a:gd name="T17" fmla="*/ 63 w 6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3">
                  <a:moveTo>
                    <a:pt x="63" y="13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57" y="9"/>
                  </a:lnTo>
                  <a:lnTo>
                    <a:pt x="63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09" name="AutoShape 409"/>
            <p:cNvSpPr>
              <a:spLocks/>
            </p:cNvSpPr>
            <p:nvPr/>
          </p:nvSpPr>
          <p:spPr bwMode="gray">
            <a:xfrm>
              <a:off x="4343396" y="285349"/>
              <a:ext cx="36576" cy="20222"/>
            </a:xfrm>
            <a:custGeom>
              <a:avLst/>
              <a:gdLst>
                <a:gd name="T0" fmla="*/ 16 w 34"/>
                <a:gd name="T1" fmla="*/ 5 h 17"/>
                <a:gd name="T2" fmla="*/ 4 w 34"/>
                <a:gd name="T3" fmla="*/ 9 h 17"/>
                <a:gd name="T4" fmla="*/ 0 w 34"/>
                <a:gd name="T5" fmla="*/ 3 h 17"/>
                <a:gd name="T6" fmla="*/ 3 w 34"/>
                <a:gd name="T7" fmla="*/ 0 h 17"/>
                <a:gd name="T8" fmla="*/ 16 w 34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0" name="AutoShape 410"/>
            <p:cNvSpPr>
              <a:spLocks/>
            </p:cNvSpPr>
            <p:nvPr/>
          </p:nvSpPr>
          <p:spPr bwMode="gray">
            <a:xfrm>
              <a:off x="262890" y="238165"/>
              <a:ext cx="54864" cy="13481"/>
            </a:xfrm>
            <a:custGeom>
              <a:avLst/>
              <a:gdLst>
                <a:gd name="T0" fmla="*/ 22 w 48"/>
                <a:gd name="T1" fmla="*/ 5 h 11"/>
                <a:gd name="T2" fmla="*/ 0 w 48"/>
                <a:gd name="T3" fmla="*/ 6 h 11"/>
                <a:gd name="T4" fmla="*/ 12 w 48"/>
                <a:gd name="T5" fmla="*/ 0 h 11"/>
                <a:gd name="T6" fmla="*/ 24 w 48"/>
                <a:gd name="T7" fmla="*/ 3 h 11"/>
                <a:gd name="T8" fmla="*/ 22 w 4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"/>
                <a:gd name="T17" fmla="*/ 48 w 4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">
                  <a:moveTo>
                    <a:pt x="43" y="9"/>
                  </a:moveTo>
                  <a:lnTo>
                    <a:pt x="0" y="11"/>
                  </a:lnTo>
                  <a:lnTo>
                    <a:pt x="24" y="0"/>
                  </a:lnTo>
                  <a:lnTo>
                    <a:pt x="48" y="6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1" name="AutoShape 411"/>
            <p:cNvSpPr>
              <a:spLocks/>
            </p:cNvSpPr>
            <p:nvPr/>
          </p:nvSpPr>
          <p:spPr bwMode="gray">
            <a:xfrm>
              <a:off x="4192520" y="44937"/>
              <a:ext cx="68580" cy="11234"/>
            </a:xfrm>
            <a:custGeom>
              <a:avLst/>
              <a:gdLst>
                <a:gd name="T0" fmla="*/ 30 w 60"/>
                <a:gd name="T1" fmla="*/ 1 h 10"/>
                <a:gd name="T2" fmla="*/ 12 w 60"/>
                <a:gd name="T3" fmla="*/ 3 h 10"/>
                <a:gd name="T4" fmla="*/ 6 w 60"/>
                <a:gd name="T5" fmla="*/ 5 h 10"/>
                <a:gd name="T6" fmla="*/ 0 w 60"/>
                <a:gd name="T7" fmla="*/ 5 h 10"/>
                <a:gd name="T8" fmla="*/ 6 w 60"/>
                <a:gd name="T9" fmla="*/ 3 h 10"/>
                <a:gd name="T10" fmla="*/ 17 w 60"/>
                <a:gd name="T11" fmla="*/ 1 h 10"/>
                <a:gd name="T12" fmla="*/ 25 w 60"/>
                <a:gd name="T13" fmla="*/ 0 h 10"/>
                <a:gd name="T14" fmla="*/ 30 w 60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0"/>
                <a:gd name="T26" fmla="*/ 60 w 6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0">
                  <a:moveTo>
                    <a:pt x="60" y="1"/>
                  </a:moveTo>
                  <a:lnTo>
                    <a:pt x="23" y="7"/>
                  </a:lnTo>
                  <a:lnTo>
                    <a:pt x="11" y="1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33" y="1"/>
                  </a:lnTo>
                  <a:lnTo>
                    <a:pt x="50" y="0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2" name="AutoShape 412"/>
            <p:cNvSpPr>
              <a:spLocks/>
            </p:cNvSpPr>
            <p:nvPr/>
          </p:nvSpPr>
          <p:spPr bwMode="gray">
            <a:xfrm>
              <a:off x="6777984" y="905477"/>
              <a:ext cx="20574" cy="29209"/>
            </a:xfrm>
            <a:custGeom>
              <a:avLst/>
              <a:gdLst>
                <a:gd name="T0" fmla="*/ 9 w 19"/>
                <a:gd name="T1" fmla="*/ 0 h 27"/>
                <a:gd name="T2" fmla="*/ 1 w 19"/>
                <a:gd name="T3" fmla="*/ 3 h 27"/>
                <a:gd name="T4" fmla="*/ 0 w 19"/>
                <a:gd name="T5" fmla="*/ 13 h 27"/>
                <a:gd name="T6" fmla="*/ 4 w 19"/>
                <a:gd name="T7" fmla="*/ 8 h 27"/>
                <a:gd name="T8" fmla="*/ 8 w 19"/>
                <a:gd name="T9" fmla="*/ 2 h 27"/>
                <a:gd name="T10" fmla="*/ 9 w 1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7"/>
                <a:gd name="T20" fmla="*/ 19 w 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7">
                  <a:moveTo>
                    <a:pt x="19" y="0"/>
                  </a:moveTo>
                  <a:lnTo>
                    <a:pt x="2" y="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3" name="AutoShape 413"/>
            <p:cNvSpPr>
              <a:spLocks/>
            </p:cNvSpPr>
            <p:nvPr/>
          </p:nvSpPr>
          <p:spPr bwMode="gray">
            <a:xfrm>
              <a:off x="6638538" y="238165"/>
              <a:ext cx="27432" cy="17975"/>
            </a:xfrm>
            <a:custGeom>
              <a:avLst/>
              <a:gdLst>
                <a:gd name="T0" fmla="*/ 2 w 23"/>
                <a:gd name="T1" fmla="*/ 0 h 16"/>
                <a:gd name="T2" fmla="*/ 0 w 23"/>
                <a:gd name="T3" fmla="*/ 4 h 16"/>
                <a:gd name="T4" fmla="*/ 6 w 23"/>
                <a:gd name="T5" fmla="*/ 8 h 16"/>
                <a:gd name="T6" fmla="*/ 12 w 23"/>
                <a:gd name="T7" fmla="*/ 7 h 16"/>
                <a:gd name="T8" fmla="*/ 2 w 2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4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3" y="14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4" name="AutoShape 414"/>
            <p:cNvSpPr>
              <a:spLocks/>
            </p:cNvSpPr>
            <p:nvPr/>
          </p:nvSpPr>
          <p:spPr bwMode="gray">
            <a:xfrm>
              <a:off x="4514846" y="265127"/>
              <a:ext cx="43434" cy="13481"/>
            </a:xfrm>
            <a:custGeom>
              <a:avLst/>
              <a:gdLst>
                <a:gd name="T0" fmla="*/ 19 w 39"/>
                <a:gd name="T1" fmla="*/ 6 h 12"/>
                <a:gd name="T2" fmla="*/ 2 w 39"/>
                <a:gd name="T3" fmla="*/ 0 h 12"/>
                <a:gd name="T4" fmla="*/ 0 w 39"/>
                <a:gd name="T5" fmla="*/ 2 h 12"/>
                <a:gd name="T6" fmla="*/ 12 w 39"/>
                <a:gd name="T7" fmla="*/ 6 h 12"/>
                <a:gd name="T8" fmla="*/ 19 w 39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5" name="AutoShape 415"/>
            <p:cNvSpPr>
              <a:spLocks/>
            </p:cNvSpPr>
            <p:nvPr/>
          </p:nvSpPr>
          <p:spPr bwMode="gray">
            <a:xfrm>
              <a:off x="3913629" y="557216"/>
              <a:ext cx="25146" cy="11234"/>
            </a:xfrm>
            <a:custGeom>
              <a:avLst/>
              <a:gdLst>
                <a:gd name="T0" fmla="*/ 11 w 22"/>
                <a:gd name="T1" fmla="*/ 1 h 10"/>
                <a:gd name="T2" fmla="*/ 1 w 22"/>
                <a:gd name="T3" fmla="*/ 5 h 10"/>
                <a:gd name="T4" fmla="*/ 0 w 22"/>
                <a:gd name="T5" fmla="*/ 1 h 10"/>
                <a:gd name="T6" fmla="*/ 9 w 22"/>
                <a:gd name="T7" fmla="*/ 0 h 10"/>
                <a:gd name="T8" fmla="*/ 1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6" name="AutoShape 416"/>
            <p:cNvSpPr>
              <a:spLocks/>
            </p:cNvSpPr>
            <p:nvPr/>
          </p:nvSpPr>
          <p:spPr bwMode="gray">
            <a:xfrm>
              <a:off x="6775698" y="536995"/>
              <a:ext cx="16002" cy="17975"/>
            </a:xfrm>
            <a:custGeom>
              <a:avLst/>
              <a:gdLst>
                <a:gd name="T0" fmla="*/ 7 w 14"/>
                <a:gd name="T1" fmla="*/ 3 h 15"/>
                <a:gd name="T2" fmla="*/ 3 w 14"/>
                <a:gd name="T3" fmla="*/ 8 h 15"/>
                <a:gd name="T4" fmla="*/ 0 w 14"/>
                <a:gd name="T5" fmla="*/ 4 h 15"/>
                <a:gd name="T6" fmla="*/ 3 w 14"/>
                <a:gd name="T7" fmla="*/ 0 h 15"/>
                <a:gd name="T8" fmla="*/ 7 w 14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5"/>
                  </a:moveTo>
                  <a:lnTo>
                    <a:pt x="5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7" name="AutoShape 417"/>
            <p:cNvSpPr>
              <a:spLocks/>
            </p:cNvSpPr>
            <p:nvPr/>
          </p:nvSpPr>
          <p:spPr bwMode="gray">
            <a:xfrm>
              <a:off x="6492234" y="276361"/>
              <a:ext cx="32004" cy="8987"/>
            </a:xfrm>
            <a:custGeom>
              <a:avLst/>
              <a:gdLst>
                <a:gd name="T0" fmla="*/ 14 w 29"/>
                <a:gd name="T1" fmla="*/ 1 h 7"/>
                <a:gd name="T2" fmla="*/ 13 w 29"/>
                <a:gd name="T3" fmla="*/ 4 h 7"/>
                <a:gd name="T4" fmla="*/ 0 w 29"/>
                <a:gd name="T5" fmla="*/ 1 h 7"/>
                <a:gd name="T6" fmla="*/ 12 w 29"/>
                <a:gd name="T7" fmla="*/ 0 h 7"/>
                <a:gd name="T8" fmla="*/ 14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9" y="2"/>
                  </a:moveTo>
                  <a:lnTo>
                    <a:pt x="26" y="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8" name="AutoShape 418"/>
            <p:cNvSpPr>
              <a:spLocks/>
            </p:cNvSpPr>
            <p:nvPr/>
          </p:nvSpPr>
          <p:spPr bwMode="gray">
            <a:xfrm>
              <a:off x="4674866" y="195475"/>
              <a:ext cx="27432" cy="8987"/>
            </a:xfrm>
            <a:custGeom>
              <a:avLst/>
              <a:gdLst>
                <a:gd name="T0" fmla="*/ 12 w 25"/>
                <a:gd name="T1" fmla="*/ 3 h 7"/>
                <a:gd name="T2" fmla="*/ 0 w 25"/>
                <a:gd name="T3" fmla="*/ 4 h 7"/>
                <a:gd name="T4" fmla="*/ 1 w 25"/>
                <a:gd name="T5" fmla="*/ 0 h 7"/>
                <a:gd name="T6" fmla="*/ 7 w 25"/>
                <a:gd name="T7" fmla="*/ 2 h 7"/>
                <a:gd name="T8" fmla="*/ 12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9" name="AutoShape 419"/>
            <p:cNvSpPr>
              <a:spLocks/>
            </p:cNvSpPr>
            <p:nvPr/>
          </p:nvSpPr>
          <p:spPr bwMode="gray">
            <a:xfrm>
              <a:off x="4377686" y="44937"/>
              <a:ext cx="45720" cy="6741"/>
            </a:xfrm>
            <a:custGeom>
              <a:avLst/>
              <a:gdLst>
                <a:gd name="T0" fmla="*/ 20 w 41"/>
                <a:gd name="T1" fmla="*/ 0 h 5"/>
                <a:gd name="T2" fmla="*/ 0 w 41"/>
                <a:gd name="T3" fmla="*/ 1 h 5"/>
                <a:gd name="T4" fmla="*/ 11 w 41"/>
                <a:gd name="T5" fmla="*/ 3 h 5"/>
                <a:gd name="T6" fmla="*/ 20 w 4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"/>
                <a:gd name="T14" fmla="*/ 41 w 4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">
                  <a:moveTo>
                    <a:pt x="41" y="0"/>
                  </a:moveTo>
                  <a:lnTo>
                    <a:pt x="0" y="1"/>
                  </a:lnTo>
                  <a:lnTo>
                    <a:pt x="23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0" name="AutoShape 420"/>
            <p:cNvSpPr>
              <a:spLocks/>
            </p:cNvSpPr>
            <p:nvPr/>
          </p:nvSpPr>
          <p:spPr bwMode="gray">
            <a:xfrm>
              <a:off x="4425692" y="38196"/>
              <a:ext cx="43434" cy="6741"/>
            </a:xfrm>
            <a:custGeom>
              <a:avLst/>
              <a:gdLst>
                <a:gd name="T0" fmla="*/ 19 w 39"/>
                <a:gd name="T1" fmla="*/ 2 h 5"/>
                <a:gd name="T2" fmla="*/ 0 w 39"/>
                <a:gd name="T3" fmla="*/ 3 h 5"/>
                <a:gd name="T4" fmla="*/ 16 w 39"/>
                <a:gd name="T5" fmla="*/ 0 h 5"/>
                <a:gd name="T6" fmla="*/ 19 w 39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"/>
                <a:gd name="T14" fmla="*/ 39 w 3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">
                  <a:moveTo>
                    <a:pt x="39" y="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1" name="AutoShape 421"/>
            <p:cNvSpPr>
              <a:spLocks/>
            </p:cNvSpPr>
            <p:nvPr/>
          </p:nvSpPr>
          <p:spPr bwMode="gray">
            <a:xfrm>
              <a:off x="5362951" y="173007"/>
              <a:ext cx="32004" cy="6741"/>
            </a:xfrm>
            <a:custGeom>
              <a:avLst/>
              <a:gdLst>
                <a:gd name="T0" fmla="*/ 13 w 28"/>
                <a:gd name="T1" fmla="*/ 0 h 5"/>
                <a:gd name="T2" fmla="*/ 0 w 28"/>
                <a:gd name="T3" fmla="*/ 1 h 5"/>
                <a:gd name="T4" fmla="*/ 14 w 28"/>
                <a:gd name="T5" fmla="*/ 3 h 5"/>
                <a:gd name="T6" fmla="*/ 13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2" name="AutoShape 422"/>
            <p:cNvSpPr>
              <a:spLocks/>
            </p:cNvSpPr>
            <p:nvPr/>
          </p:nvSpPr>
          <p:spPr bwMode="gray">
            <a:xfrm>
              <a:off x="6839706" y="763926"/>
              <a:ext cx="6858" cy="15728"/>
            </a:xfrm>
            <a:custGeom>
              <a:avLst/>
              <a:gdLst>
                <a:gd name="T0" fmla="*/ 3 w 7"/>
                <a:gd name="T1" fmla="*/ 1 h 16"/>
                <a:gd name="T2" fmla="*/ 0 w 7"/>
                <a:gd name="T3" fmla="*/ 7 h 16"/>
                <a:gd name="T4" fmla="*/ 0 w 7"/>
                <a:gd name="T5" fmla="*/ 0 h 16"/>
                <a:gd name="T6" fmla="*/ 3 w 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3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3" name="AutoShape 423"/>
            <p:cNvSpPr>
              <a:spLocks/>
            </p:cNvSpPr>
            <p:nvPr/>
          </p:nvSpPr>
          <p:spPr bwMode="gray">
            <a:xfrm>
              <a:off x="6757410" y="932439"/>
              <a:ext cx="11430" cy="17975"/>
            </a:xfrm>
            <a:custGeom>
              <a:avLst/>
              <a:gdLst>
                <a:gd name="T0" fmla="*/ 5 w 9"/>
                <a:gd name="T1" fmla="*/ 0 h 16"/>
                <a:gd name="T2" fmla="*/ 0 w 9"/>
                <a:gd name="T3" fmla="*/ 8 h 16"/>
                <a:gd name="T4" fmla="*/ 0 w 9"/>
                <a:gd name="T5" fmla="*/ 2 h 16"/>
                <a:gd name="T6" fmla="*/ 5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4" name="AutoShape 424"/>
            <p:cNvSpPr>
              <a:spLocks/>
            </p:cNvSpPr>
            <p:nvPr/>
          </p:nvSpPr>
          <p:spPr bwMode="gray">
            <a:xfrm>
              <a:off x="5854441" y="179747"/>
              <a:ext cx="16002" cy="6741"/>
            </a:xfrm>
            <a:custGeom>
              <a:avLst/>
              <a:gdLst>
                <a:gd name="T0" fmla="*/ 7 w 14"/>
                <a:gd name="T1" fmla="*/ 0 h 6"/>
                <a:gd name="T2" fmla="*/ 0 w 14"/>
                <a:gd name="T3" fmla="*/ 0 h 6"/>
                <a:gd name="T4" fmla="*/ 7 w 14"/>
                <a:gd name="T5" fmla="*/ 3 h 6"/>
                <a:gd name="T6" fmla="*/ 7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5" name="AutoShape 425"/>
            <p:cNvSpPr>
              <a:spLocks/>
            </p:cNvSpPr>
            <p:nvPr/>
          </p:nvSpPr>
          <p:spPr bwMode="gray">
            <a:xfrm>
              <a:off x="4171946" y="44937"/>
              <a:ext cx="43434" cy="4494"/>
            </a:xfrm>
            <a:custGeom>
              <a:avLst/>
              <a:gdLst>
                <a:gd name="T0" fmla="*/ 19 w 40"/>
                <a:gd name="T1" fmla="*/ 1 h 2"/>
                <a:gd name="T2" fmla="*/ 0 w 40"/>
                <a:gd name="T3" fmla="*/ 2 h 2"/>
                <a:gd name="T4" fmla="*/ 4 w 40"/>
                <a:gd name="T5" fmla="*/ 0 h 2"/>
                <a:gd name="T6" fmla="*/ 19 w 40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"/>
                <a:gd name="T14" fmla="*/ 40 w 4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">
                  <a:moveTo>
                    <a:pt x="40" y="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6" name="AutoShape 426"/>
            <p:cNvSpPr>
              <a:spLocks/>
            </p:cNvSpPr>
            <p:nvPr/>
          </p:nvSpPr>
          <p:spPr bwMode="gray">
            <a:xfrm>
              <a:off x="4812026" y="217944"/>
              <a:ext cx="20574" cy="4494"/>
            </a:xfrm>
            <a:custGeom>
              <a:avLst/>
              <a:gdLst>
                <a:gd name="T0" fmla="*/ 9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9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7" name="AutoShape 427"/>
            <p:cNvSpPr>
              <a:spLocks/>
            </p:cNvSpPr>
            <p:nvPr/>
          </p:nvSpPr>
          <p:spPr bwMode="gray">
            <a:xfrm>
              <a:off x="4352540" y="51677"/>
              <a:ext cx="32004" cy="4494"/>
            </a:xfrm>
            <a:custGeom>
              <a:avLst/>
              <a:gdLst>
                <a:gd name="T0" fmla="*/ 14 w 27"/>
                <a:gd name="T1" fmla="*/ 0 h 2"/>
                <a:gd name="T2" fmla="*/ 0 w 27"/>
                <a:gd name="T3" fmla="*/ 0 h 2"/>
                <a:gd name="T4" fmla="*/ 6 w 27"/>
                <a:gd name="T5" fmla="*/ 2 h 2"/>
                <a:gd name="T6" fmla="*/ 14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"/>
                <a:gd name="T14" fmla="*/ 27 w 2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">
                  <a:moveTo>
                    <a:pt x="27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8" name="AutoShape 428"/>
            <p:cNvSpPr>
              <a:spLocks/>
            </p:cNvSpPr>
            <p:nvPr/>
          </p:nvSpPr>
          <p:spPr bwMode="gray">
            <a:xfrm>
              <a:off x="6926574" y="638103"/>
              <a:ext cx="36576" cy="20222"/>
            </a:xfrm>
            <a:custGeom>
              <a:avLst/>
              <a:gdLst>
                <a:gd name="T0" fmla="*/ 16 w 31"/>
                <a:gd name="T1" fmla="*/ 9 h 17"/>
                <a:gd name="T2" fmla="*/ 0 w 31"/>
                <a:gd name="T3" fmla="*/ 0 h 17"/>
                <a:gd name="T4" fmla="*/ 13 w 31"/>
                <a:gd name="T5" fmla="*/ 6 h 17"/>
                <a:gd name="T6" fmla="*/ 16 w 31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31" y="17"/>
                  </a:moveTo>
                  <a:lnTo>
                    <a:pt x="0" y="0"/>
                  </a:lnTo>
                  <a:lnTo>
                    <a:pt x="26" y="12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9" name="AutoShape 429"/>
            <p:cNvSpPr>
              <a:spLocks/>
            </p:cNvSpPr>
            <p:nvPr/>
          </p:nvSpPr>
          <p:spPr bwMode="gray">
            <a:xfrm>
              <a:off x="5724139" y="143798"/>
              <a:ext cx="18288" cy="8987"/>
            </a:xfrm>
            <a:custGeom>
              <a:avLst/>
              <a:gdLst>
                <a:gd name="T0" fmla="*/ 7 w 17"/>
                <a:gd name="T1" fmla="*/ 2 h 10"/>
                <a:gd name="T2" fmla="*/ 0 w 17"/>
                <a:gd name="T3" fmla="*/ 0 h 10"/>
                <a:gd name="T4" fmla="*/ 8 w 17"/>
                <a:gd name="T5" fmla="*/ 4 h 10"/>
                <a:gd name="T6" fmla="*/ 7 w 1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14" y="5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0" name="AutoShape 430"/>
            <p:cNvSpPr>
              <a:spLocks/>
            </p:cNvSpPr>
            <p:nvPr/>
          </p:nvSpPr>
          <p:spPr bwMode="gray">
            <a:xfrm>
              <a:off x="3913629" y="545982"/>
              <a:ext cx="18288" cy="2247"/>
            </a:xfrm>
            <a:custGeom>
              <a:avLst/>
              <a:gdLst>
                <a:gd name="T0" fmla="*/ 8 w 16"/>
                <a:gd name="T1" fmla="*/ 1 h 2"/>
                <a:gd name="T2" fmla="*/ 0 w 16"/>
                <a:gd name="T3" fmla="*/ 1 h 2"/>
                <a:gd name="T4" fmla="*/ 2 w 16"/>
                <a:gd name="T5" fmla="*/ 0 h 2"/>
                <a:gd name="T6" fmla="*/ 8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1" name="AutoShape 431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2" name="AutoShape 432"/>
            <p:cNvSpPr>
              <a:spLocks/>
            </p:cNvSpPr>
            <p:nvPr/>
          </p:nvSpPr>
          <p:spPr bwMode="gray">
            <a:xfrm>
              <a:off x="3829047" y="793135"/>
              <a:ext cx="130302" cy="47184"/>
            </a:xfrm>
            <a:custGeom>
              <a:avLst/>
              <a:gdLst>
                <a:gd name="T0" fmla="*/ 21 w 114"/>
                <a:gd name="T1" fmla="*/ 0 h 41"/>
                <a:gd name="T2" fmla="*/ 21 w 114"/>
                <a:gd name="T3" fmla="*/ 1 h 41"/>
                <a:gd name="T4" fmla="*/ 18 w 114"/>
                <a:gd name="T5" fmla="*/ 4 h 41"/>
                <a:gd name="T6" fmla="*/ 15 w 114"/>
                <a:gd name="T7" fmla="*/ 4 h 41"/>
                <a:gd name="T8" fmla="*/ 15 w 114"/>
                <a:gd name="T9" fmla="*/ 6 h 41"/>
                <a:gd name="T10" fmla="*/ 12 w 114"/>
                <a:gd name="T11" fmla="*/ 9 h 41"/>
                <a:gd name="T12" fmla="*/ 7 w 114"/>
                <a:gd name="T13" fmla="*/ 10 h 41"/>
                <a:gd name="T14" fmla="*/ 4 w 114"/>
                <a:gd name="T15" fmla="*/ 10 h 41"/>
                <a:gd name="T16" fmla="*/ 0 w 114"/>
                <a:gd name="T17" fmla="*/ 10 h 41"/>
                <a:gd name="T18" fmla="*/ 7 w 114"/>
                <a:gd name="T19" fmla="*/ 19 h 41"/>
                <a:gd name="T20" fmla="*/ 10 w 114"/>
                <a:gd name="T21" fmla="*/ 21 h 41"/>
                <a:gd name="T22" fmla="*/ 22 w 114"/>
                <a:gd name="T23" fmla="*/ 21 h 41"/>
                <a:gd name="T24" fmla="*/ 37 w 114"/>
                <a:gd name="T25" fmla="*/ 13 h 41"/>
                <a:gd name="T26" fmla="*/ 54 w 114"/>
                <a:gd name="T27" fmla="*/ 14 h 41"/>
                <a:gd name="T28" fmla="*/ 57 w 114"/>
                <a:gd name="T29" fmla="*/ 6 h 41"/>
                <a:gd name="T30" fmla="*/ 42 w 114"/>
                <a:gd name="T31" fmla="*/ 3 h 41"/>
                <a:gd name="T32" fmla="*/ 34 w 114"/>
                <a:gd name="T33" fmla="*/ 3 h 41"/>
                <a:gd name="T34" fmla="*/ 32 w 114"/>
                <a:gd name="T35" fmla="*/ 1 h 41"/>
                <a:gd name="T36" fmla="*/ 2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3" name="AutoShape 433"/>
            <p:cNvSpPr>
              <a:spLocks/>
            </p:cNvSpPr>
            <p:nvPr/>
          </p:nvSpPr>
          <p:spPr bwMode="gray">
            <a:xfrm>
              <a:off x="3767325" y="867280"/>
              <a:ext cx="64008" cy="38196"/>
            </a:xfrm>
            <a:custGeom>
              <a:avLst/>
              <a:gdLst>
                <a:gd name="T0" fmla="*/ 4 w 56"/>
                <a:gd name="T1" fmla="*/ 17 h 34"/>
                <a:gd name="T2" fmla="*/ 9 w 56"/>
                <a:gd name="T3" fmla="*/ 17 h 34"/>
                <a:gd name="T4" fmla="*/ 11 w 56"/>
                <a:gd name="T5" fmla="*/ 15 h 34"/>
                <a:gd name="T6" fmla="*/ 12 w 56"/>
                <a:gd name="T7" fmla="*/ 16 h 34"/>
                <a:gd name="T8" fmla="*/ 13 w 56"/>
                <a:gd name="T9" fmla="*/ 16 h 34"/>
                <a:gd name="T10" fmla="*/ 13 w 56"/>
                <a:gd name="T11" fmla="*/ 15 h 34"/>
                <a:gd name="T12" fmla="*/ 15 w 56"/>
                <a:gd name="T13" fmla="*/ 17 h 34"/>
                <a:gd name="T14" fmla="*/ 18 w 56"/>
                <a:gd name="T15" fmla="*/ 17 h 34"/>
                <a:gd name="T16" fmla="*/ 18 w 56"/>
                <a:gd name="T17" fmla="*/ 15 h 34"/>
                <a:gd name="T18" fmla="*/ 18 w 56"/>
                <a:gd name="T19" fmla="*/ 13 h 34"/>
                <a:gd name="T20" fmla="*/ 21 w 56"/>
                <a:gd name="T21" fmla="*/ 12 h 34"/>
                <a:gd name="T22" fmla="*/ 22 w 56"/>
                <a:gd name="T23" fmla="*/ 12 h 34"/>
                <a:gd name="T24" fmla="*/ 21 w 56"/>
                <a:gd name="T25" fmla="*/ 10 h 34"/>
                <a:gd name="T26" fmla="*/ 21 w 56"/>
                <a:gd name="T27" fmla="*/ 9 h 34"/>
                <a:gd name="T28" fmla="*/ 20 w 56"/>
                <a:gd name="T29" fmla="*/ 7 h 34"/>
                <a:gd name="T30" fmla="*/ 24 w 56"/>
                <a:gd name="T31" fmla="*/ 6 h 34"/>
                <a:gd name="T32" fmla="*/ 24 w 56"/>
                <a:gd name="T33" fmla="*/ 5 h 34"/>
                <a:gd name="T34" fmla="*/ 27 w 56"/>
                <a:gd name="T35" fmla="*/ 5 h 34"/>
                <a:gd name="T36" fmla="*/ 27 w 56"/>
                <a:gd name="T37" fmla="*/ 4 h 34"/>
                <a:gd name="T38" fmla="*/ 28 w 56"/>
                <a:gd name="T39" fmla="*/ 4 h 34"/>
                <a:gd name="T40" fmla="*/ 28 w 56"/>
                <a:gd name="T41" fmla="*/ 3 h 34"/>
                <a:gd name="T42" fmla="*/ 25 w 56"/>
                <a:gd name="T43" fmla="*/ 1 h 34"/>
                <a:gd name="T44" fmla="*/ 25 w 56"/>
                <a:gd name="T45" fmla="*/ 0 h 34"/>
                <a:gd name="T46" fmla="*/ 6 w 56"/>
                <a:gd name="T47" fmla="*/ 4 h 34"/>
                <a:gd name="T48" fmla="*/ 1 w 56"/>
                <a:gd name="T49" fmla="*/ 4 h 34"/>
                <a:gd name="T50" fmla="*/ 0 w 56"/>
                <a:gd name="T51" fmla="*/ 7 h 34"/>
                <a:gd name="T52" fmla="*/ 3 w 56"/>
                <a:gd name="T53" fmla="*/ 15 h 34"/>
                <a:gd name="T54" fmla="*/ 4 w 56"/>
                <a:gd name="T55" fmla="*/ 1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4" name="AutoShape 434"/>
            <p:cNvSpPr>
              <a:spLocks/>
            </p:cNvSpPr>
            <p:nvPr/>
          </p:nvSpPr>
          <p:spPr bwMode="gray">
            <a:xfrm>
              <a:off x="3691887" y="296583"/>
              <a:ext cx="228600" cy="341520"/>
            </a:xfrm>
            <a:custGeom>
              <a:avLst/>
              <a:gdLst>
                <a:gd name="T0" fmla="*/ 79 w 202"/>
                <a:gd name="T1" fmla="*/ 50 h 305"/>
                <a:gd name="T2" fmla="*/ 69 w 202"/>
                <a:gd name="T3" fmla="*/ 59 h 305"/>
                <a:gd name="T4" fmla="*/ 62 w 202"/>
                <a:gd name="T5" fmla="*/ 63 h 305"/>
                <a:gd name="T6" fmla="*/ 58 w 202"/>
                <a:gd name="T7" fmla="*/ 65 h 305"/>
                <a:gd name="T8" fmla="*/ 53 w 202"/>
                <a:gd name="T9" fmla="*/ 66 h 305"/>
                <a:gd name="T10" fmla="*/ 51 w 202"/>
                <a:gd name="T11" fmla="*/ 71 h 305"/>
                <a:gd name="T12" fmla="*/ 50 w 202"/>
                <a:gd name="T13" fmla="*/ 73 h 305"/>
                <a:gd name="T14" fmla="*/ 50 w 202"/>
                <a:gd name="T15" fmla="*/ 80 h 305"/>
                <a:gd name="T16" fmla="*/ 51 w 202"/>
                <a:gd name="T17" fmla="*/ 92 h 305"/>
                <a:gd name="T18" fmla="*/ 62 w 202"/>
                <a:gd name="T19" fmla="*/ 96 h 305"/>
                <a:gd name="T20" fmla="*/ 66 w 202"/>
                <a:gd name="T21" fmla="*/ 101 h 305"/>
                <a:gd name="T22" fmla="*/ 57 w 202"/>
                <a:gd name="T23" fmla="*/ 106 h 305"/>
                <a:gd name="T24" fmla="*/ 54 w 202"/>
                <a:gd name="T25" fmla="*/ 102 h 305"/>
                <a:gd name="T26" fmla="*/ 54 w 202"/>
                <a:gd name="T27" fmla="*/ 104 h 305"/>
                <a:gd name="T28" fmla="*/ 43 w 202"/>
                <a:gd name="T29" fmla="*/ 105 h 305"/>
                <a:gd name="T30" fmla="*/ 63 w 202"/>
                <a:gd name="T31" fmla="*/ 107 h 305"/>
                <a:gd name="T32" fmla="*/ 57 w 202"/>
                <a:gd name="T33" fmla="*/ 111 h 305"/>
                <a:gd name="T34" fmla="*/ 56 w 202"/>
                <a:gd name="T35" fmla="*/ 109 h 305"/>
                <a:gd name="T36" fmla="*/ 50 w 202"/>
                <a:gd name="T37" fmla="*/ 114 h 305"/>
                <a:gd name="T38" fmla="*/ 47 w 202"/>
                <a:gd name="T39" fmla="*/ 114 h 305"/>
                <a:gd name="T40" fmla="*/ 50 w 202"/>
                <a:gd name="T41" fmla="*/ 117 h 305"/>
                <a:gd name="T42" fmla="*/ 48 w 202"/>
                <a:gd name="T43" fmla="*/ 122 h 305"/>
                <a:gd name="T44" fmla="*/ 50 w 202"/>
                <a:gd name="T45" fmla="*/ 125 h 305"/>
                <a:gd name="T46" fmla="*/ 49 w 202"/>
                <a:gd name="T47" fmla="*/ 124 h 305"/>
                <a:gd name="T48" fmla="*/ 47 w 202"/>
                <a:gd name="T49" fmla="*/ 134 h 305"/>
                <a:gd name="T50" fmla="*/ 46 w 202"/>
                <a:gd name="T51" fmla="*/ 143 h 305"/>
                <a:gd name="T52" fmla="*/ 31 w 202"/>
                <a:gd name="T53" fmla="*/ 146 h 305"/>
                <a:gd name="T54" fmla="*/ 29 w 202"/>
                <a:gd name="T55" fmla="*/ 152 h 305"/>
                <a:gd name="T56" fmla="*/ 19 w 202"/>
                <a:gd name="T57" fmla="*/ 152 h 305"/>
                <a:gd name="T58" fmla="*/ 16 w 202"/>
                <a:gd name="T59" fmla="*/ 143 h 305"/>
                <a:gd name="T60" fmla="*/ 14 w 202"/>
                <a:gd name="T61" fmla="*/ 135 h 305"/>
                <a:gd name="T62" fmla="*/ 5 w 202"/>
                <a:gd name="T63" fmla="*/ 122 h 305"/>
                <a:gd name="T64" fmla="*/ 6 w 202"/>
                <a:gd name="T65" fmla="*/ 119 h 305"/>
                <a:gd name="T66" fmla="*/ 3 w 202"/>
                <a:gd name="T67" fmla="*/ 118 h 305"/>
                <a:gd name="T68" fmla="*/ 3 w 202"/>
                <a:gd name="T69" fmla="*/ 119 h 305"/>
                <a:gd name="T70" fmla="*/ 0 w 202"/>
                <a:gd name="T71" fmla="*/ 112 h 305"/>
                <a:gd name="T72" fmla="*/ 2 w 202"/>
                <a:gd name="T73" fmla="*/ 110 h 305"/>
                <a:gd name="T74" fmla="*/ 7 w 202"/>
                <a:gd name="T75" fmla="*/ 100 h 305"/>
                <a:gd name="T76" fmla="*/ 8 w 202"/>
                <a:gd name="T77" fmla="*/ 90 h 305"/>
                <a:gd name="T78" fmla="*/ 8 w 202"/>
                <a:gd name="T79" fmla="*/ 87 h 305"/>
                <a:gd name="T80" fmla="*/ 12 w 202"/>
                <a:gd name="T81" fmla="*/ 83 h 305"/>
                <a:gd name="T82" fmla="*/ 5 w 202"/>
                <a:gd name="T83" fmla="*/ 79 h 305"/>
                <a:gd name="T84" fmla="*/ 5 w 202"/>
                <a:gd name="T85" fmla="*/ 69 h 305"/>
                <a:gd name="T86" fmla="*/ 5 w 202"/>
                <a:gd name="T87" fmla="*/ 58 h 305"/>
                <a:gd name="T88" fmla="*/ 12 w 202"/>
                <a:gd name="T89" fmla="*/ 53 h 305"/>
                <a:gd name="T90" fmla="*/ 20 w 202"/>
                <a:gd name="T91" fmla="*/ 52 h 305"/>
                <a:gd name="T92" fmla="*/ 15 w 202"/>
                <a:gd name="T93" fmla="*/ 48 h 305"/>
                <a:gd name="T94" fmla="*/ 21 w 202"/>
                <a:gd name="T95" fmla="*/ 34 h 305"/>
                <a:gd name="T96" fmla="*/ 20 w 202"/>
                <a:gd name="T97" fmla="*/ 31 h 305"/>
                <a:gd name="T98" fmla="*/ 28 w 202"/>
                <a:gd name="T99" fmla="*/ 29 h 305"/>
                <a:gd name="T100" fmla="*/ 32 w 202"/>
                <a:gd name="T101" fmla="*/ 23 h 305"/>
                <a:gd name="T102" fmla="*/ 36 w 202"/>
                <a:gd name="T103" fmla="*/ 12 h 305"/>
                <a:gd name="T104" fmla="*/ 47 w 202"/>
                <a:gd name="T105" fmla="*/ 9 h 305"/>
                <a:gd name="T106" fmla="*/ 48 w 202"/>
                <a:gd name="T107" fmla="*/ 5 h 305"/>
                <a:gd name="T108" fmla="*/ 61 w 202"/>
                <a:gd name="T109" fmla="*/ 6 h 305"/>
                <a:gd name="T110" fmla="*/ 60 w 202"/>
                <a:gd name="T111" fmla="*/ 0 h 305"/>
                <a:gd name="T112" fmla="*/ 64 w 202"/>
                <a:gd name="T113" fmla="*/ 0 h 305"/>
                <a:gd name="T114" fmla="*/ 87 w 202"/>
                <a:gd name="T115" fmla="*/ 9 h 305"/>
                <a:gd name="T116" fmla="*/ 96 w 202"/>
                <a:gd name="T117" fmla="*/ 24 h 305"/>
                <a:gd name="T118" fmla="*/ 100 w 202"/>
                <a:gd name="T119" fmla="*/ 34 h 305"/>
                <a:gd name="T120" fmla="*/ 88 w 202"/>
                <a:gd name="T121" fmla="*/ 34 h 305"/>
                <a:gd name="T122" fmla="*/ 85 w 202"/>
                <a:gd name="T123" fmla="*/ 35 h 305"/>
                <a:gd name="T124" fmla="*/ 84 w 202"/>
                <a:gd name="T125" fmla="*/ 37 h 305"/>
                <a:gd name="T126" fmla="*/ 83 w 202"/>
                <a:gd name="T127" fmla="*/ 36 h 30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02"/>
                <a:gd name="T193" fmla="*/ 0 h 305"/>
                <a:gd name="T194" fmla="*/ 202 w 202"/>
                <a:gd name="T195" fmla="*/ 305 h 30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5" name="AutoShape 435"/>
            <p:cNvSpPr>
              <a:spLocks/>
            </p:cNvSpPr>
            <p:nvPr/>
          </p:nvSpPr>
          <p:spPr bwMode="gray">
            <a:xfrm>
              <a:off x="3838191" y="575191"/>
              <a:ext cx="11430" cy="20222"/>
            </a:xfrm>
            <a:custGeom>
              <a:avLst/>
              <a:gdLst>
                <a:gd name="T0" fmla="*/ 5 w 10"/>
                <a:gd name="T1" fmla="*/ 0 h 18"/>
                <a:gd name="T2" fmla="*/ 5 w 10"/>
                <a:gd name="T3" fmla="*/ 2 h 18"/>
                <a:gd name="T4" fmla="*/ 3 w 10"/>
                <a:gd name="T5" fmla="*/ 8 h 18"/>
                <a:gd name="T6" fmla="*/ 2 w 10"/>
                <a:gd name="T7" fmla="*/ 9 h 18"/>
                <a:gd name="T8" fmla="*/ 0 w 10"/>
                <a:gd name="T9" fmla="*/ 5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6" name="AutoShape 436"/>
            <p:cNvSpPr>
              <a:spLocks/>
            </p:cNvSpPr>
            <p:nvPr/>
          </p:nvSpPr>
          <p:spPr bwMode="gray">
            <a:xfrm>
              <a:off x="3600447" y="844812"/>
              <a:ext cx="96012" cy="47184"/>
            </a:xfrm>
            <a:custGeom>
              <a:avLst/>
              <a:gdLst>
                <a:gd name="T0" fmla="*/ 40 w 84"/>
                <a:gd name="T1" fmla="*/ 13 h 42"/>
                <a:gd name="T2" fmla="*/ 38 w 84"/>
                <a:gd name="T3" fmla="*/ 17 h 42"/>
                <a:gd name="T4" fmla="*/ 31 w 84"/>
                <a:gd name="T5" fmla="*/ 17 h 42"/>
                <a:gd name="T6" fmla="*/ 27 w 84"/>
                <a:gd name="T7" fmla="*/ 21 h 42"/>
                <a:gd name="T8" fmla="*/ 21 w 84"/>
                <a:gd name="T9" fmla="*/ 16 h 42"/>
                <a:gd name="T10" fmla="*/ 15 w 84"/>
                <a:gd name="T11" fmla="*/ 21 h 42"/>
                <a:gd name="T12" fmla="*/ 9 w 84"/>
                <a:gd name="T13" fmla="*/ 21 h 42"/>
                <a:gd name="T14" fmla="*/ 3 w 84"/>
                <a:gd name="T15" fmla="*/ 14 h 42"/>
                <a:gd name="T16" fmla="*/ 0 w 84"/>
                <a:gd name="T17" fmla="*/ 17 h 42"/>
                <a:gd name="T18" fmla="*/ 9 w 84"/>
                <a:gd name="T19" fmla="*/ 5 h 42"/>
                <a:gd name="T20" fmla="*/ 11 w 84"/>
                <a:gd name="T21" fmla="*/ 3 h 42"/>
                <a:gd name="T22" fmla="*/ 13 w 84"/>
                <a:gd name="T23" fmla="*/ 1 h 42"/>
                <a:gd name="T24" fmla="*/ 23 w 84"/>
                <a:gd name="T25" fmla="*/ 0 h 42"/>
                <a:gd name="T26" fmla="*/ 33 w 84"/>
                <a:gd name="T27" fmla="*/ 2 h 42"/>
                <a:gd name="T28" fmla="*/ 33 w 84"/>
                <a:gd name="T29" fmla="*/ 5 h 42"/>
                <a:gd name="T30" fmla="*/ 33 w 84"/>
                <a:gd name="T31" fmla="*/ 6 h 42"/>
                <a:gd name="T32" fmla="*/ 33 w 84"/>
                <a:gd name="T33" fmla="*/ 7 h 42"/>
                <a:gd name="T34" fmla="*/ 35 w 84"/>
                <a:gd name="T35" fmla="*/ 7 h 42"/>
                <a:gd name="T36" fmla="*/ 42 w 84"/>
                <a:gd name="T37" fmla="*/ 10 h 42"/>
                <a:gd name="T38" fmla="*/ 42 w 84"/>
                <a:gd name="T39" fmla="*/ 11 h 42"/>
                <a:gd name="T40" fmla="*/ 40 w 84"/>
                <a:gd name="T41" fmla="*/ 1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7" name="AutoShape 437"/>
            <p:cNvSpPr>
              <a:spLocks/>
            </p:cNvSpPr>
            <p:nvPr/>
          </p:nvSpPr>
          <p:spPr bwMode="gray">
            <a:xfrm>
              <a:off x="3952491" y="714495"/>
              <a:ext cx="404622" cy="217944"/>
            </a:xfrm>
            <a:custGeom>
              <a:avLst/>
              <a:gdLst>
                <a:gd name="T0" fmla="*/ 93 w 354"/>
                <a:gd name="T1" fmla="*/ 0 h 194"/>
                <a:gd name="T2" fmla="*/ 86 w 354"/>
                <a:gd name="T3" fmla="*/ 3 h 194"/>
                <a:gd name="T4" fmla="*/ 75 w 354"/>
                <a:gd name="T5" fmla="*/ 9 h 194"/>
                <a:gd name="T6" fmla="*/ 75 w 354"/>
                <a:gd name="T7" fmla="*/ 12 h 194"/>
                <a:gd name="T8" fmla="*/ 58 w 354"/>
                <a:gd name="T9" fmla="*/ 10 h 194"/>
                <a:gd name="T10" fmla="*/ 42 w 354"/>
                <a:gd name="T11" fmla="*/ 6 h 194"/>
                <a:gd name="T12" fmla="*/ 25 w 354"/>
                <a:gd name="T13" fmla="*/ 6 h 194"/>
                <a:gd name="T14" fmla="*/ 9 w 354"/>
                <a:gd name="T15" fmla="*/ 6 h 194"/>
                <a:gd name="T16" fmla="*/ 14 w 354"/>
                <a:gd name="T17" fmla="*/ 19 h 194"/>
                <a:gd name="T18" fmla="*/ 13 w 354"/>
                <a:gd name="T19" fmla="*/ 25 h 194"/>
                <a:gd name="T20" fmla="*/ 5 w 354"/>
                <a:gd name="T21" fmla="*/ 37 h 194"/>
                <a:gd name="T22" fmla="*/ 3 w 354"/>
                <a:gd name="T23" fmla="*/ 41 h 194"/>
                <a:gd name="T24" fmla="*/ 0 w 354"/>
                <a:gd name="T25" fmla="*/ 49 h 194"/>
                <a:gd name="T26" fmla="*/ 8 w 354"/>
                <a:gd name="T27" fmla="*/ 54 h 194"/>
                <a:gd name="T28" fmla="*/ 9 w 354"/>
                <a:gd name="T29" fmla="*/ 54 h 194"/>
                <a:gd name="T30" fmla="*/ 26 w 354"/>
                <a:gd name="T31" fmla="*/ 56 h 194"/>
                <a:gd name="T32" fmla="*/ 43 w 354"/>
                <a:gd name="T33" fmla="*/ 51 h 194"/>
                <a:gd name="T34" fmla="*/ 51 w 354"/>
                <a:gd name="T35" fmla="*/ 45 h 194"/>
                <a:gd name="T36" fmla="*/ 54 w 354"/>
                <a:gd name="T37" fmla="*/ 46 h 194"/>
                <a:gd name="T38" fmla="*/ 62 w 354"/>
                <a:gd name="T39" fmla="*/ 53 h 194"/>
                <a:gd name="T40" fmla="*/ 71 w 354"/>
                <a:gd name="T41" fmla="*/ 60 h 194"/>
                <a:gd name="T42" fmla="*/ 78 w 354"/>
                <a:gd name="T43" fmla="*/ 67 h 194"/>
                <a:gd name="T44" fmla="*/ 86 w 354"/>
                <a:gd name="T45" fmla="*/ 75 h 194"/>
                <a:gd name="T46" fmla="*/ 93 w 354"/>
                <a:gd name="T47" fmla="*/ 69 h 194"/>
                <a:gd name="T48" fmla="*/ 96 w 354"/>
                <a:gd name="T49" fmla="*/ 71 h 194"/>
                <a:gd name="T50" fmla="*/ 95 w 354"/>
                <a:gd name="T51" fmla="*/ 65 h 194"/>
                <a:gd name="T52" fmla="*/ 97 w 354"/>
                <a:gd name="T53" fmla="*/ 69 h 194"/>
                <a:gd name="T54" fmla="*/ 104 w 354"/>
                <a:gd name="T55" fmla="*/ 71 h 194"/>
                <a:gd name="T56" fmla="*/ 94 w 354"/>
                <a:gd name="T57" fmla="*/ 72 h 194"/>
                <a:gd name="T58" fmla="*/ 98 w 354"/>
                <a:gd name="T59" fmla="*/ 75 h 194"/>
                <a:gd name="T60" fmla="*/ 107 w 354"/>
                <a:gd name="T61" fmla="*/ 77 h 194"/>
                <a:gd name="T62" fmla="*/ 116 w 354"/>
                <a:gd name="T63" fmla="*/ 78 h 194"/>
                <a:gd name="T64" fmla="*/ 105 w 354"/>
                <a:gd name="T65" fmla="*/ 85 h 194"/>
                <a:gd name="T66" fmla="*/ 112 w 354"/>
                <a:gd name="T67" fmla="*/ 88 h 194"/>
                <a:gd name="T68" fmla="*/ 117 w 354"/>
                <a:gd name="T69" fmla="*/ 93 h 194"/>
                <a:gd name="T70" fmla="*/ 119 w 354"/>
                <a:gd name="T71" fmla="*/ 97 h 194"/>
                <a:gd name="T72" fmla="*/ 133 w 354"/>
                <a:gd name="T73" fmla="*/ 92 h 194"/>
                <a:gd name="T74" fmla="*/ 140 w 354"/>
                <a:gd name="T75" fmla="*/ 91 h 194"/>
                <a:gd name="T76" fmla="*/ 146 w 354"/>
                <a:gd name="T77" fmla="*/ 87 h 194"/>
                <a:gd name="T78" fmla="*/ 138 w 354"/>
                <a:gd name="T79" fmla="*/ 87 h 194"/>
                <a:gd name="T80" fmla="*/ 128 w 354"/>
                <a:gd name="T81" fmla="*/ 79 h 194"/>
                <a:gd name="T82" fmla="*/ 131 w 354"/>
                <a:gd name="T83" fmla="*/ 74 h 194"/>
                <a:gd name="T84" fmla="*/ 129 w 354"/>
                <a:gd name="T85" fmla="*/ 77 h 194"/>
                <a:gd name="T86" fmla="*/ 132 w 354"/>
                <a:gd name="T87" fmla="*/ 75 h 194"/>
                <a:gd name="T88" fmla="*/ 146 w 354"/>
                <a:gd name="T89" fmla="*/ 69 h 194"/>
                <a:gd name="T90" fmla="*/ 161 w 354"/>
                <a:gd name="T91" fmla="*/ 63 h 194"/>
                <a:gd name="T92" fmla="*/ 166 w 354"/>
                <a:gd name="T93" fmla="*/ 63 h 194"/>
                <a:gd name="T94" fmla="*/ 170 w 354"/>
                <a:gd name="T95" fmla="*/ 56 h 194"/>
                <a:gd name="T96" fmla="*/ 177 w 354"/>
                <a:gd name="T97" fmla="*/ 52 h 194"/>
                <a:gd name="T98" fmla="*/ 171 w 354"/>
                <a:gd name="T99" fmla="*/ 35 h 194"/>
                <a:gd name="T100" fmla="*/ 156 w 354"/>
                <a:gd name="T101" fmla="*/ 30 h 194"/>
                <a:gd name="T102" fmla="*/ 142 w 354"/>
                <a:gd name="T103" fmla="*/ 26 h 194"/>
                <a:gd name="T104" fmla="*/ 136 w 354"/>
                <a:gd name="T105" fmla="*/ 27 h 194"/>
                <a:gd name="T106" fmla="*/ 123 w 354"/>
                <a:gd name="T107" fmla="*/ 16 h 194"/>
                <a:gd name="T108" fmla="*/ 110 w 354"/>
                <a:gd name="T109" fmla="*/ 6 h 194"/>
                <a:gd name="T110" fmla="*/ 108 w 354"/>
                <a:gd name="T111" fmla="*/ 2 h 194"/>
                <a:gd name="T112" fmla="*/ 93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8" name="AutoShape 438"/>
            <p:cNvSpPr>
              <a:spLocks/>
            </p:cNvSpPr>
            <p:nvPr/>
          </p:nvSpPr>
          <p:spPr bwMode="gray">
            <a:xfrm>
              <a:off x="3883911" y="887502"/>
              <a:ext cx="100584" cy="116836"/>
            </a:xfrm>
            <a:custGeom>
              <a:avLst/>
              <a:gdLst>
                <a:gd name="T0" fmla="*/ 8 w 89"/>
                <a:gd name="T1" fmla="*/ 11 h 104"/>
                <a:gd name="T2" fmla="*/ 8 w 89"/>
                <a:gd name="T3" fmla="*/ 11 h 104"/>
                <a:gd name="T4" fmla="*/ 5 w 89"/>
                <a:gd name="T5" fmla="*/ 12 h 104"/>
                <a:gd name="T6" fmla="*/ 4 w 89"/>
                <a:gd name="T7" fmla="*/ 15 h 104"/>
                <a:gd name="T8" fmla="*/ 7 w 89"/>
                <a:gd name="T9" fmla="*/ 15 h 104"/>
                <a:gd name="T10" fmla="*/ 7 w 89"/>
                <a:gd name="T11" fmla="*/ 17 h 104"/>
                <a:gd name="T12" fmla="*/ 6 w 89"/>
                <a:gd name="T13" fmla="*/ 19 h 104"/>
                <a:gd name="T14" fmla="*/ 5 w 89"/>
                <a:gd name="T15" fmla="*/ 20 h 104"/>
                <a:gd name="T16" fmla="*/ 5 w 89"/>
                <a:gd name="T17" fmla="*/ 22 h 104"/>
                <a:gd name="T18" fmla="*/ 7 w 89"/>
                <a:gd name="T19" fmla="*/ 23 h 104"/>
                <a:gd name="T20" fmla="*/ 11 w 89"/>
                <a:gd name="T21" fmla="*/ 25 h 104"/>
                <a:gd name="T22" fmla="*/ 8 w 89"/>
                <a:gd name="T23" fmla="*/ 27 h 104"/>
                <a:gd name="T24" fmla="*/ 10 w 89"/>
                <a:gd name="T25" fmla="*/ 28 h 104"/>
                <a:gd name="T26" fmla="*/ 10 w 89"/>
                <a:gd name="T27" fmla="*/ 31 h 104"/>
                <a:gd name="T28" fmla="*/ 5 w 89"/>
                <a:gd name="T29" fmla="*/ 32 h 104"/>
                <a:gd name="T30" fmla="*/ 7 w 89"/>
                <a:gd name="T31" fmla="*/ 35 h 104"/>
                <a:gd name="T32" fmla="*/ 6 w 89"/>
                <a:gd name="T33" fmla="*/ 36 h 104"/>
                <a:gd name="T34" fmla="*/ 4 w 89"/>
                <a:gd name="T35" fmla="*/ 34 h 104"/>
                <a:gd name="T36" fmla="*/ 2 w 89"/>
                <a:gd name="T37" fmla="*/ 38 h 104"/>
                <a:gd name="T38" fmla="*/ 0 w 89"/>
                <a:gd name="T39" fmla="*/ 39 h 104"/>
                <a:gd name="T40" fmla="*/ 3 w 89"/>
                <a:gd name="T41" fmla="*/ 43 h 104"/>
                <a:gd name="T42" fmla="*/ 0 w 89"/>
                <a:gd name="T43" fmla="*/ 43 h 104"/>
                <a:gd name="T44" fmla="*/ 0 w 89"/>
                <a:gd name="T45" fmla="*/ 44 h 104"/>
                <a:gd name="T46" fmla="*/ 0 w 89"/>
                <a:gd name="T47" fmla="*/ 45 h 104"/>
                <a:gd name="T48" fmla="*/ 7 w 89"/>
                <a:gd name="T49" fmla="*/ 49 h 104"/>
                <a:gd name="T50" fmla="*/ 11 w 89"/>
                <a:gd name="T51" fmla="*/ 52 h 104"/>
                <a:gd name="T52" fmla="*/ 12 w 89"/>
                <a:gd name="T53" fmla="*/ 44 h 104"/>
                <a:gd name="T54" fmla="*/ 18 w 89"/>
                <a:gd name="T55" fmla="*/ 46 h 104"/>
                <a:gd name="T56" fmla="*/ 21 w 89"/>
                <a:gd name="T57" fmla="*/ 52 h 104"/>
                <a:gd name="T58" fmla="*/ 23 w 89"/>
                <a:gd name="T59" fmla="*/ 51 h 104"/>
                <a:gd name="T60" fmla="*/ 23 w 89"/>
                <a:gd name="T61" fmla="*/ 50 h 104"/>
                <a:gd name="T62" fmla="*/ 27 w 89"/>
                <a:gd name="T63" fmla="*/ 49 h 104"/>
                <a:gd name="T64" fmla="*/ 29 w 89"/>
                <a:gd name="T65" fmla="*/ 49 h 104"/>
                <a:gd name="T66" fmla="*/ 30 w 89"/>
                <a:gd name="T67" fmla="*/ 47 h 104"/>
                <a:gd name="T68" fmla="*/ 32 w 89"/>
                <a:gd name="T69" fmla="*/ 47 h 104"/>
                <a:gd name="T70" fmla="*/ 34 w 89"/>
                <a:gd name="T71" fmla="*/ 48 h 104"/>
                <a:gd name="T72" fmla="*/ 35 w 89"/>
                <a:gd name="T73" fmla="*/ 47 h 104"/>
                <a:gd name="T74" fmla="*/ 39 w 89"/>
                <a:gd name="T75" fmla="*/ 46 h 104"/>
                <a:gd name="T76" fmla="*/ 41 w 89"/>
                <a:gd name="T77" fmla="*/ 49 h 104"/>
                <a:gd name="T78" fmla="*/ 43 w 89"/>
                <a:gd name="T79" fmla="*/ 48 h 104"/>
                <a:gd name="T80" fmla="*/ 40 w 89"/>
                <a:gd name="T81" fmla="*/ 44 h 104"/>
                <a:gd name="T82" fmla="*/ 44 w 89"/>
                <a:gd name="T83" fmla="*/ 38 h 104"/>
                <a:gd name="T84" fmla="*/ 40 w 89"/>
                <a:gd name="T85" fmla="*/ 30 h 104"/>
                <a:gd name="T86" fmla="*/ 41 w 89"/>
                <a:gd name="T87" fmla="*/ 23 h 104"/>
                <a:gd name="T88" fmla="*/ 40 w 89"/>
                <a:gd name="T89" fmla="*/ 19 h 104"/>
                <a:gd name="T90" fmla="*/ 36 w 89"/>
                <a:gd name="T91" fmla="*/ 18 h 104"/>
                <a:gd name="T92" fmla="*/ 33 w 89"/>
                <a:gd name="T93" fmla="*/ 17 h 104"/>
                <a:gd name="T94" fmla="*/ 29 w 89"/>
                <a:gd name="T95" fmla="*/ 15 h 104"/>
                <a:gd name="T96" fmla="*/ 15 w 89"/>
                <a:gd name="T97" fmla="*/ 0 h 104"/>
                <a:gd name="T98" fmla="*/ 0 w 89"/>
                <a:gd name="T99" fmla="*/ 3 h 104"/>
                <a:gd name="T100" fmla="*/ 3 w 89"/>
                <a:gd name="T101" fmla="*/ 7 h 104"/>
                <a:gd name="T102" fmla="*/ 5 w 89"/>
                <a:gd name="T103" fmla="*/ 7 h 104"/>
                <a:gd name="T104" fmla="*/ 3 w 89"/>
                <a:gd name="T105" fmla="*/ 9 h 104"/>
                <a:gd name="T106" fmla="*/ 5 w 89"/>
                <a:gd name="T107" fmla="*/ 10 h 104"/>
                <a:gd name="T108" fmla="*/ 8 w 89"/>
                <a:gd name="T109" fmla="*/ 1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9" name="AutoShape 439"/>
            <p:cNvSpPr>
              <a:spLocks/>
            </p:cNvSpPr>
            <p:nvPr/>
          </p:nvSpPr>
          <p:spPr bwMode="gray">
            <a:xfrm>
              <a:off x="649224" y="229178"/>
              <a:ext cx="1627631" cy="779654"/>
            </a:xfrm>
            <a:custGeom>
              <a:avLst/>
              <a:gdLst>
                <a:gd name="T0" fmla="*/ 524 w 1425"/>
                <a:gd name="T1" fmla="*/ 60 h 695"/>
                <a:gd name="T2" fmla="*/ 520 w 1425"/>
                <a:gd name="T3" fmla="*/ 57 h 695"/>
                <a:gd name="T4" fmla="*/ 531 w 1425"/>
                <a:gd name="T5" fmla="*/ 57 h 695"/>
                <a:gd name="T6" fmla="*/ 537 w 1425"/>
                <a:gd name="T7" fmla="*/ 60 h 695"/>
                <a:gd name="T8" fmla="*/ 542 w 1425"/>
                <a:gd name="T9" fmla="*/ 59 h 695"/>
                <a:gd name="T10" fmla="*/ 539 w 1425"/>
                <a:gd name="T11" fmla="*/ 53 h 695"/>
                <a:gd name="T12" fmla="*/ 543 w 1425"/>
                <a:gd name="T13" fmla="*/ 54 h 695"/>
                <a:gd name="T14" fmla="*/ 545 w 1425"/>
                <a:gd name="T15" fmla="*/ 54 h 695"/>
                <a:gd name="T16" fmla="*/ 548 w 1425"/>
                <a:gd name="T17" fmla="*/ 58 h 695"/>
                <a:gd name="T18" fmla="*/ 568 w 1425"/>
                <a:gd name="T19" fmla="*/ 51 h 695"/>
                <a:gd name="T20" fmla="*/ 572 w 1425"/>
                <a:gd name="T21" fmla="*/ 45 h 695"/>
                <a:gd name="T22" fmla="*/ 571 w 1425"/>
                <a:gd name="T23" fmla="*/ 39 h 695"/>
                <a:gd name="T24" fmla="*/ 572 w 1425"/>
                <a:gd name="T25" fmla="*/ 36 h 695"/>
                <a:gd name="T26" fmla="*/ 582 w 1425"/>
                <a:gd name="T27" fmla="*/ 33 h 695"/>
                <a:gd name="T28" fmla="*/ 576 w 1425"/>
                <a:gd name="T29" fmla="*/ 32 h 695"/>
                <a:gd name="T30" fmla="*/ 584 w 1425"/>
                <a:gd name="T31" fmla="*/ 28 h 695"/>
                <a:gd name="T32" fmla="*/ 571 w 1425"/>
                <a:gd name="T33" fmla="*/ 24 h 695"/>
                <a:gd name="T34" fmla="*/ 580 w 1425"/>
                <a:gd name="T35" fmla="*/ 24 h 695"/>
                <a:gd name="T36" fmla="*/ 555 w 1425"/>
                <a:gd name="T37" fmla="*/ 23 h 695"/>
                <a:gd name="T38" fmla="*/ 553 w 1425"/>
                <a:gd name="T39" fmla="*/ 29 h 695"/>
                <a:gd name="T40" fmla="*/ 555 w 1425"/>
                <a:gd name="T41" fmla="*/ 31 h 695"/>
                <a:gd name="T42" fmla="*/ 553 w 1425"/>
                <a:gd name="T43" fmla="*/ 33 h 695"/>
                <a:gd name="T44" fmla="*/ 546 w 1425"/>
                <a:gd name="T45" fmla="*/ 33 h 695"/>
                <a:gd name="T46" fmla="*/ 528 w 1425"/>
                <a:gd name="T47" fmla="*/ 48 h 695"/>
                <a:gd name="T48" fmla="*/ 521 w 1425"/>
                <a:gd name="T49" fmla="*/ 49 h 695"/>
                <a:gd name="T50" fmla="*/ 519 w 1425"/>
                <a:gd name="T51" fmla="*/ 41 h 695"/>
                <a:gd name="T52" fmla="*/ 522 w 1425"/>
                <a:gd name="T53" fmla="*/ 38 h 695"/>
                <a:gd name="T54" fmla="*/ 527 w 1425"/>
                <a:gd name="T55" fmla="*/ 31 h 695"/>
                <a:gd name="T56" fmla="*/ 521 w 1425"/>
                <a:gd name="T57" fmla="*/ 28 h 695"/>
                <a:gd name="T58" fmla="*/ 506 w 1425"/>
                <a:gd name="T59" fmla="*/ 38 h 695"/>
                <a:gd name="T60" fmla="*/ 509 w 1425"/>
                <a:gd name="T61" fmla="*/ 29 h 695"/>
                <a:gd name="T62" fmla="*/ 507 w 1425"/>
                <a:gd name="T63" fmla="*/ 27 h 695"/>
                <a:gd name="T64" fmla="*/ 515 w 1425"/>
                <a:gd name="T65" fmla="*/ 26 h 695"/>
                <a:gd name="T66" fmla="*/ 509 w 1425"/>
                <a:gd name="T67" fmla="*/ 24 h 695"/>
                <a:gd name="T68" fmla="*/ 500 w 1425"/>
                <a:gd name="T69" fmla="*/ 23 h 695"/>
                <a:gd name="T70" fmla="*/ 499 w 1425"/>
                <a:gd name="T71" fmla="*/ 22 h 695"/>
                <a:gd name="T72" fmla="*/ 506 w 1425"/>
                <a:gd name="T73" fmla="*/ 19 h 695"/>
                <a:gd name="T74" fmla="*/ 506 w 1425"/>
                <a:gd name="T75" fmla="*/ 17 h 695"/>
                <a:gd name="T76" fmla="*/ 510 w 1425"/>
                <a:gd name="T77" fmla="*/ 18 h 695"/>
                <a:gd name="T78" fmla="*/ 507 w 1425"/>
                <a:gd name="T79" fmla="*/ 11 h 695"/>
                <a:gd name="T80" fmla="*/ 510 w 1425"/>
                <a:gd name="T81" fmla="*/ 5 h 695"/>
                <a:gd name="T82" fmla="*/ 506 w 1425"/>
                <a:gd name="T83" fmla="*/ 2 h 695"/>
                <a:gd name="T84" fmla="*/ 503 w 1425"/>
                <a:gd name="T85" fmla="*/ 2 h 695"/>
                <a:gd name="T86" fmla="*/ 505 w 1425"/>
                <a:gd name="T87" fmla="*/ 0 h 695"/>
                <a:gd name="T88" fmla="*/ 498 w 1425"/>
                <a:gd name="T89" fmla="*/ 1 h 695"/>
                <a:gd name="T90" fmla="*/ 502 w 1425"/>
                <a:gd name="T91" fmla="*/ 1 h 695"/>
                <a:gd name="T92" fmla="*/ 490 w 1425"/>
                <a:gd name="T93" fmla="*/ 4 h 695"/>
                <a:gd name="T94" fmla="*/ 492 w 1425"/>
                <a:gd name="T95" fmla="*/ 6 h 695"/>
                <a:gd name="T96" fmla="*/ 483 w 1425"/>
                <a:gd name="T97" fmla="*/ 7 h 695"/>
                <a:gd name="T98" fmla="*/ 479 w 1425"/>
                <a:gd name="T99" fmla="*/ 14 h 695"/>
                <a:gd name="T100" fmla="*/ 481 w 1425"/>
                <a:gd name="T101" fmla="*/ 14 h 695"/>
                <a:gd name="T102" fmla="*/ 475 w 1425"/>
                <a:gd name="T103" fmla="*/ 15 h 695"/>
                <a:gd name="T104" fmla="*/ 472 w 1425"/>
                <a:gd name="T105" fmla="*/ 21 h 695"/>
                <a:gd name="T106" fmla="*/ 490 w 1425"/>
                <a:gd name="T107" fmla="*/ 26 h 695"/>
                <a:gd name="T108" fmla="*/ 485 w 1425"/>
                <a:gd name="T109" fmla="*/ 27 h 695"/>
                <a:gd name="T110" fmla="*/ 486 w 1425"/>
                <a:gd name="T111" fmla="*/ 27 h 695"/>
                <a:gd name="T112" fmla="*/ 481 w 1425"/>
                <a:gd name="T113" fmla="*/ 29 h 695"/>
                <a:gd name="T114" fmla="*/ 476 w 1425"/>
                <a:gd name="T115" fmla="*/ 33 h 695"/>
                <a:gd name="T116" fmla="*/ 485 w 1425"/>
                <a:gd name="T117" fmla="*/ 30 h 695"/>
                <a:gd name="T118" fmla="*/ 480 w 1425"/>
                <a:gd name="T119" fmla="*/ 35 h 695"/>
                <a:gd name="T120" fmla="*/ 464 w 1425"/>
                <a:gd name="T121" fmla="*/ 40 h 695"/>
                <a:gd name="T122" fmla="*/ 457 w 1425"/>
                <a:gd name="T123" fmla="*/ 48 h 695"/>
                <a:gd name="T124" fmla="*/ 453 w 1425"/>
                <a:gd name="T125" fmla="*/ 52 h 695"/>
                <a:gd name="T126" fmla="*/ 447 w 1425"/>
                <a:gd name="T127" fmla="*/ 52 h 69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25"/>
                <a:gd name="T193" fmla="*/ 0 h 695"/>
                <a:gd name="T194" fmla="*/ 1425 w 1425"/>
                <a:gd name="T195" fmla="*/ 695 h 69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0" name="AutoShape 440"/>
            <p:cNvSpPr>
              <a:spLocks/>
            </p:cNvSpPr>
            <p:nvPr/>
          </p:nvSpPr>
          <p:spPr bwMode="gray">
            <a:xfrm>
              <a:off x="1872233" y="188735"/>
              <a:ext cx="445770" cy="283102"/>
            </a:xfrm>
            <a:custGeom>
              <a:avLst/>
              <a:gdLst>
                <a:gd name="T0" fmla="*/ 136 w 389"/>
                <a:gd name="T1" fmla="*/ 33 h 252"/>
                <a:gd name="T2" fmla="*/ 134 w 389"/>
                <a:gd name="T3" fmla="*/ 34 h 252"/>
                <a:gd name="T4" fmla="*/ 147 w 389"/>
                <a:gd name="T5" fmla="*/ 28 h 252"/>
                <a:gd name="T6" fmla="*/ 142 w 389"/>
                <a:gd name="T7" fmla="*/ 28 h 252"/>
                <a:gd name="T8" fmla="*/ 132 w 389"/>
                <a:gd name="T9" fmla="*/ 31 h 252"/>
                <a:gd name="T10" fmla="*/ 138 w 389"/>
                <a:gd name="T11" fmla="*/ 27 h 252"/>
                <a:gd name="T12" fmla="*/ 145 w 389"/>
                <a:gd name="T13" fmla="*/ 25 h 252"/>
                <a:gd name="T14" fmla="*/ 135 w 389"/>
                <a:gd name="T15" fmla="*/ 22 h 252"/>
                <a:gd name="T16" fmla="*/ 127 w 389"/>
                <a:gd name="T17" fmla="*/ 27 h 252"/>
                <a:gd name="T18" fmla="*/ 127 w 389"/>
                <a:gd name="T19" fmla="*/ 25 h 252"/>
                <a:gd name="T20" fmla="*/ 123 w 389"/>
                <a:gd name="T21" fmla="*/ 27 h 252"/>
                <a:gd name="T22" fmla="*/ 127 w 389"/>
                <a:gd name="T23" fmla="*/ 22 h 252"/>
                <a:gd name="T24" fmla="*/ 123 w 389"/>
                <a:gd name="T25" fmla="*/ 25 h 252"/>
                <a:gd name="T26" fmla="*/ 126 w 389"/>
                <a:gd name="T27" fmla="*/ 21 h 252"/>
                <a:gd name="T28" fmla="*/ 124 w 389"/>
                <a:gd name="T29" fmla="*/ 21 h 252"/>
                <a:gd name="T30" fmla="*/ 114 w 389"/>
                <a:gd name="T31" fmla="*/ 26 h 252"/>
                <a:gd name="T32" fmla="*/ 118 w 389"/>
                <a:gd name="T33" fmla="*/ 22 h 252"/>
                <a:gd name="T34" fmla="*/ 115 w 389"/>
                <a:gd name="T35" fmla="*/ 22 h 252"/>
                <a:gd name="T36" fmla="*/ 127 w 389"/>
                <a:gd name="T37" fmla="*/ 18 h 252"/>
                <a:gd name="T38" fmla="*/ 117 w 389"/>
                <a:gd name="T39" fmla="*/ 18 h 252"/>
                <a:gd name="T40" fmla="*/ 112 w 389"/>
                <a:gd name="T41" fmla="*/ 21 h 252"/>
                <a:gd name="T42" fmla="*/ 117 w 389"/>
                <a:gd name="T43" fmla="*/ 17 h 252"/>
                <a:gd name="T44" fmla="*/ 109 w 389"/>
                <a:gd name="T45" fmla="*/ 19 h 252"/>
                <a:gd name="T46" fmla="*/ 123 w 389"/>
                <a:gd name="T47" fmla="*/ 15 h 252"/>
                <a:gd name="T48" fmla="*/ 117 w 389"/>
                <a:gd name="T49" fmla="*/ 12 h 252"/>
                <a:gd name="T50" fmla="*/ 98 w 389"/>
                <a:gd name="T51" fmla="*/ 12 h 252"/>
                <a:gd name="T52" fmla="*/ 104 w 389"/>
                <a:gd name="T53" fmla="*/ 16 h 252"/>
                <a:gd name="T54" fmla="*/ 93 w 389"/>
                <a:gd name="T55" fmla="*/ 16 h 252"/>
                <a:gd name="T56" fmla="*/ 96 w 389"/>
                <a:gd name="T57" fmla="*/ 19 h 252"/>
                <a:gd name="T58" fmla="*/ 90 w 389"/>
                <a:gd name="T59" fmla="*/ 18 h 252"/>
                <a:gd name="T60" fmla="*/ 91 w 389"/>
                <a:gd name="T61" fmla="*/ 19 h 252"/>
                <a:gd name="T62" fmla="*/ 90 w 389"/>
                <a:gd name="T63" fmla="*/ 17 h 252"/>
                <a:gd name="T64" fmla="*/ 90 w 389"/>
                <a:gd name="T65" fmla="*/ 14 h 252"/>
                <a:gd name="T66" fmla="*/ 88 w 389"/>
                <a:gd name="T67" fmla="*/ 15 h 252"/>
                <a:gd name="T68" fmla="*/ 83 w 389"/>
                <a:gd name="T69" fmla="*/ 15 h 252"/>
                <a:gd name="T70" fmla="*/ 84 w 389"/>
                <a:gd name="T71" fmla="*/ 16 h 252"/>
                <a:gd name="T72" fmla="*/ 79 w 389"/>
                <a:gd name="T73" fmla="*/ 16 h 252"/>
                <a:gd name="T74" fmla="*/ 76 w 389"/>
                <a:gd name="T75" fmla="*/ 18 h 252"/>
                <a:gd name="T76" fmla="*/ 78 w 389"/>
                <a:gd name="T77" fmla="*/ 13 h 252"/>
                <a:gd name="T78" fmla="*/ 75 w 389"/>
                <a:gd name="T79" fmla="*/ 15 h 252"/>
                <a:gd name="T80" fmla="*/ 86 w 389"/>
                <a:gd name="T81" fmla="*/ 10 h 252"/>
                <a:gd name="T82" fmla="*/ 84 w 389"/>
                <a:gd name="T83" fmla="*/ 1 h 252"/>
                <a:gd name="T84" fmla="*/ 64 w 389"/>
                <a:gd name="T85" fmla="*/ 3 h 252"/>
                <a:gd name="T86" fmla="*/ 65 w 389"/>
                <a:gd name="T87" fmla="*/ 4 h 252"/>
                <a:gd name="T88" fmla="*/ 58 w 389"/>
                <a:gd name="T89" fmla="*/ 5 h 252"/>
                <a:gd name="T90" fmla="*/ 52 w 389"/>
                <a:gd name="T91" fmla="*/ 6 h 252"/>
                <a:gd name="T92" fmla="*/ 61 w 389"/>
                <a:gd name="T93" fmla="*/ 7 h 252"/>
                <a:gd name="T94" fmla="*/ 51 w 389"/>
                <a:gd name="T95" fmla="*/ 8 h 252"/>
                <a:gd name="T96" fmla="*/ 58 w 389"/>
                <a:gd name="T97" fmla="*/ 10 h 252"/>
                <a:gd name="T98" fmla="*/ 46 w 389"/>
                <a:gd name="T99" fmla="*/ 9 h 252"/>
                <a:gd name="T100" fmla="*/ 45 w 389"/>
                <a:gd name="T101" fmla="*/ 15 h 252"/>
                <a:gd name="T102" fmla="*/ 47 w 389"/>
                <a:gd name="T103" fmla="*/ 15 h 252"/>
                <a:gd name="T104" fmla="*/ 49 w 389"/>
                <a:gd name="T105" fmla="*/ 18 h 252"/>
                <a:gd name="T106" fmla="*/ 40 w 389"/>
                <a:gd name="T107" fmla="*/ 17 h 252"/>
                <a:gd name="T108" fmla="*/ 38 w 389"/>
                <a:gd name="T109" fmla="*/ 19 h 252"/>
                <a:gd name="T110" fmla="*/ 42 w 389"/>
                <a:gd name="T111" fmla="*/ 24 h 252"/>
                <a:gd name="T112" fmla="*/ 35 w 389"/>
                <a:gd name="T113" fmla="*/ 27 h 252"/>
                <a:gd name="T114" fmla="*/ 24 w 389"/>
                <a:gd name="T115" fmla="*/ 28 h 252"/>
                <a:gd name="T116" fmla="*/ 39 w 389"/>
                <a:gd name="T117" fmla="*/ 24 h 252"/>
                <a:gd name="T118" fmla="*/ 32 w 389"/>
                <a:gd name="T119" fmla="*/ 18 h 252"/>
                <a:gd name="T120" fmla="*/ 46 w 389"/>
                <a:gd name="T121" fmla="*/ 6 h 252"/>
                <a:gd name="T122" fmla="*/ 58 w 389"/>
                <a:gd name="T123" fmla="*/ 0 h 252"/>
                <a:gd name="T124" fmla="*/ 32 w 389"/>
                <a:gd name="T125" fmla="*/ 2 h 252"/>
                <a:gd name="T126" fmla="*/ 17 w 389"/>
                <a:gd name="T127" fmla="*/ 10 h 25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9"/>
                <a:gd name="T193" fmla="*/ 0 h 252"/>
                <a:gd name="T194" fmla="*/ 389 w 389"/>
                <a:gd name="T195" fmla="*/ 252 h 25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9" h="252">
                  <a:moveTo>
                    <a:pt x="272" y="65"/>
                  </a:moveTo>
                  <a:lnTo>
                    <a:pt x="267" y="67"/>
                  </a:lnTo>
                  <a:lnTo>
                    <a:pt x="294" y="56"/>
                  </a:lnTo>
                  <a:lnTo>
                    <a:pt x="284" y="55"/>
                  </a:lnTo>
                  <a:lnTo>
                    <a:pt x="263" y="61"/>
                  </a:lnTo>
                  <a:lnTo>
                    <a:pt x="275" y="53"/>
                  </a:lnTo>
                  <a:lnTo>
                    <a:pt x="289" y="50"/>
                  </a:lnTo>
                  <a:lnTo>
                    <a:pt x="269" y="44"/>
                  </a:lnTo>
                  <a:lnTo>
                    <a:pt x="253" y="54"/>
                  </a:lnTo>
                  <a:lnTo>
                    <a:pt x="254" y="49"/>
                  </a:lnTo>
                  <a:lnTo>
                    <a:pt x="246" y="54"/>
                  </a:lnTo>
                  <a:lnTo>
                    <a:pt x="253" y="44"/>
                  </a:lnTo>
                  <a:lnTo>
                    <a:pt x="245" y="49"/>
                  </a:lnTo>
                  <a:lnTo>
                    <a:pt x="252" y="41"/>
                  </a:lnTo>
                  <a:lnTo>
                    <a:pt x="248" y="42"/>
                  </a:lnTo>
                  <a:lnTo>
                    <a:pt x="227" y="52"/>
                  </a:lnTo>
                  <a:lnTo>
                    <a:pt x="236" y="44"/>
                  </a:lnTo>
                  <a:lnTo>
                    <a:pt x="230" y="44"/>
                  </a:lnTo>
                  <a:lnTo>
                    <a:pt x="253" y="36"/>
                  </a:lnTo>
                  <a:lnTo>
                    <a:pt x="233" y="36"/>
                  </a:lnTo>
                  <a:lnTo>
                    <a:pt x="224" y="41"/>
                  </a:lnTo>
                  <a:lnTo>
                    <a:pt x="233" y="34"/>
                  </a:lnTo>
                  <a:lnTo>
                    <a:pt x="217" y="38"/>
                  </a:lnTo>
                  <a:lnTo>
                    <a:pt x="245" y="30"/>
                  </a:lnTo>
                  <a:lnTo>
                    <a:pt x="234" y="24"/>
                  </a:lnTo>
                  <a:lnTo>
                    <a:pt x="195" y="24"/>
                  </a:lnTo>
                  <a:lnTo>
                    <a:pt x="207" y="32"/>
                  </a:lnTo>
                  <a:lnTo>
                    <a:pt x="185" y="31"/>
                  </a:lnTo>
                  <a:lnTo>
                    <a:pt x="192" y="38"/>
                  </a:lnTo>
                  <a:lnTo>
                    <a:pt x="180" y="35"/>
                  </a:lnTo>
                  <a:lnTo>
                    <a:pt x="181" y="37"/>
                  </a:lnTo>
                  <a:lnTo>
                    <a:pt x="179" y="34"/>
                  </a:lnTo>
                  <a:lnTo>
                    <a:pt x="180" y="28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67" y="32"/>
                  </a:lnTo>
                  <a:lnTo>
                    <a:pt x="158" y="32"/>
                  </a:lnTo>
                  <a:lnTo>
                    <a:pt x="151" y="35"/>
                  </a:lnTo>
                  <a:lnTo>
                    <a:pt x="156" y="26"/>
                  </a:lnTo>
                  <a:lnTo>
                    <a:pt x="150" y="29"/>
                  </a:lnTo>
                  <a:lnTo>
                    <a:pt x="171" y="19"/>
                  </a:lnTo>
                  <a:lnTo>
                    <a:pt x="167" y="1"/>
                  </a:lnTo>
                  <a:lnTo>
                    <a:pt x="127" y="5"/>
                  </a:lnTo>
                  <a:lnTo>
                    <a:pt x="129" y="7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121" y="14"/>
                  </a:lnTo>
                  <a:lnTo>
                    <a:pt x="102" y="16"/>
                  </a:lnTo>
                  <a:lnTo>
                    <a:pt x="115" y="20"/>
                  </a:lnTo>
                  <a:lnTo>
                    <a:pt x="91" y="18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98" y="35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84" y="47"/>
                  </a:lnTo>
                  <a:lnTo>
                    <a:pt x="70" y="54"/>
                  </a:lnTo>
                  <a:lnTo>
                    <a:pt x="48" y="55"/>
                  </a:lnTo>
                  <a:lnTo>
                    <a:pt x="78" y="47"/>
                  </a:lnTo>
                  <a:lnTo>
                    <a:pt x="64" y="35"/>
                  </a:lnTo>
                  <a:lnTo>
                    <a:pt x="91" y="11"/>
                  </a:lnTo>
                  <a:lnTo>
                    <a:pt x="116" y="0"/>
                  </a:lnTo>
                  <a:lnTo>
                    <a:pt x="63" y="4"/>
                  </a:lnTo>
                  <a:lnTo>
                    <a:pt x="33" y="19"/>
                  </a:lnTo>
                  <a:lnTo>
                    <a:pt x="0" y="47"/>
                  </a:lnTo>
                  <a:lnTo>
                    <a:pt x="34" y="55"/>
                  </a:lnTo>
                  <a:lnTo>
                    <a:pt x="3" y="56"/>
                  </a:lnTo>
                  <a:lnTo>
                    <a:pt x="7" y="67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6" y="67"/>
                  </a:lnTo>
                  <a:lnTo>
                    <a:pt x="43" y="76"/>
                  </a:lnTo>
                  <a:lnTo>
                    <a:pt x="103" y="77"/>
                  </a:lnTo>
                  <a:lnTo>
                    <a:pt x="88" y="70"/>
                  </a:lnTo>
                  <a:lnTo>
                    <a:pt x="116" y="80"/>
                  </a:lnTo>
                  <a:lnTo>
                    <a:pt x="105" y="73"/>
                  </a:lnTo>
                  <a:lnTo>
                    <a:pt x="151" y="77"/>
                  </a:lnTo>
                  <a:lnTo>
                    <a:pt x="147" y="68"/>
                  </a:lnTo>
                  <a:lnTo>
                    <a:pt x="159" y="62"/>
                  </a:lnTo>
                  <a:lnTo>
                    <a:pt x="159" y="68"/>
                  </a:lnTo>
                  <a:lnTo>
                    <a:pt x="170" y="72"/>
                  </a:lnTo>
                  <a:lnTo>
                    <a:pt x="165" y="79"/>
                  </a:lnTo>
                  <a:lnTo>
                    <a:pt x="179" y="80"/>
                  </a:lnTo>
                  <a:lnTo>
                    <a:pt x="175" y="84"/>
                  </a:lnTo>
                  <a:lnTo>
                    <a:pt x="182" y="83"/>
                  </a:lnTo>
                  <a:lnTo>
                    <a:pt x="186" y="95"/>
                  </a:lnTo>
                  <a:lnTo>
                    <a:pt x="170" y="100"/>
                  </a:lnTo>
                  <a:lnTo>
                    <a:pt x="169" y="103"/>
                  </a:lnTo>
                  <a:lnTo>
                    <a:pt x="189" y="96"/>
                  </a:lnTo>
                  <a:lnTo>
                    <a:pt x="198" y="98"/>
                  </a:lnTo>
                  <a:lnTo>
                    <a:pt x="205" y="108"/>
                  </a:lnTo>
                  <a:lnTo>
                    <a:pt x="211" y="103"/>
                  </a:lnTo>
                  <a:lnTo>
                    <a:pt x="209" y="113"/>
                  </a:lnTo>
                  <a:lnTo>
                    <a:pt x="218" y="113"/>
                  </a:lnTo>
                  <a:lnTo>
                    <a:pt x="213" y="137"/>
                  </a:lnTo>
                  <a:lnTo>
                    <a:pt x="199" y="145"/>
                  </a:lnTo>
                  <a:lnTo>
                    <a:pt x="224" y="148"/>
                  </a:lnTo>
                  <a:lnTo>
                    <a:pt x="235" y="139"/>
                  </a:lnTo>
                  <a:lnTo>
                    <a:pt x="252" y="151"/>
                  </a:lnTo>
                  <a:lnTo>
                    <a:pt x="245" y="157"/>
                  </a:lnTo>
                  <a:lnTo>
                    <a:pt x="227" y="157"/>
                  </a:lnTo>
                  <a:lnTo>
                    <a:pt x="218" y="160"/>
                  </a:lnTo>
                  <a:lnTo>
                    <a:pt x="223" y="150"/>
                  </a:lnTo>
                  <a:lnTo>
                    <a:pt x="189" y="149"/>
                  </a:lnTo>
                  <a:lnTo>
                    <a:pt x="167" y="158"/>
                  </a:lnTo>
                  <a:lnTo>
                    <a:pt x="170" y="172"/>
                  </a:lnTo>
                  <a:lnTo>
                    <a:pt x="133" y="179"/>
                  </a:lnTo>
                  <a:lnTo>
                    <a:pt x="135" y="184"/>
                  </a:lnTo>
                  <a:lnTo>
                    <a:pt x="132" y="186"/>
                  </a:lnTo>
                  <a:lnTo>
                    <a:pt x="132" y="178"/>
                  </a:lnTo>
                  <a:lnTo>
                    <a:pt x="105" y="175"/>
                  </a:lnTo>
                  <a:lnTo>
                    <a:pt x="84" y="192"/>
                  </a:lnTo>
                  <a:lnTo>
                    <a:pt x="104" y="198"/>
                  </a:lnTo>
                  <a:lnTo>
                    <a:pt x="124" y="194"/>
                  </a:lnTo>
                  <a:lnTo>
                    <a:pt x="127" y="192"/>
                  </a:lnTo>
                  <a:lnTo>
                    <a:pt x="143" y="192"/>
                  </a:lnTo>
                  <a:lnTo>
                    <a:pt x="146" y="185"/>
                  </a:lnTo>
                  <a:lnTo>
                    <a:pt x="151" y="190"/>
                  </a:lnTo>
                  <a:lnTo>
                    <a:pt x="151" y="197"/>
                  </a:lnTo>
                  <a:lnTo>
                    <a:pt x="161" y="191"/>
                  </a:lnTo>
                  <a:lnTo>
                    <a:pt x="168" y="192"/>
                  </a:lnTo>
                  <a:lnTo>
                    <a:pt x="164" y="200"/>
                  </a:lnTo>
                  <a:lnTo>
                    <a:pt x="174" y="208"/>
                  </a:lnTo>
                  <a:lnTo>
                    <a:pt x="175" y="212"/>
                  </a:lnTo>
                  <a:lnTo>
                    <a:pt x="187" y="214"/>
                  </a:lnTo>
                  <a:lnTo>
                    <a:pt x="176" y="218"/>
                  </a:lnTo>
                  <a:lnTo>
                    <a:pt x="185" y="226"/>
                  </a:lnTo>
                  <a:lnTo>
                    <a:pt x="205" y="234"/>
                  </a:lnTo>
                  <a:lnTo>
                    <a:pt x="231" y="242"/>
                  </a:lnTo>
                  <a:lnTo>
                    <a:pt x="258" y="252"/>
                  </a:lnTo>
                  <a:lnTo>
                    <a:pt x="257" y="241"/>
                  </a:lnTo>
                  <a:lnTo>
                    <a:pt x="242" y="226"/>
                  </a:lnTo>
                  <a:lnTo>
                    <a:pt x="228" y="210"/>
                  </a:lnTo>
                  <a:lnTo>
                    <a:pt x="246" y="218"/>
                  </a:lnTo>
                  <a:lnTo>
                    <a:pt x="249" y="212"/>
                  </a:lnTo>
                  <a:lnTo>
                    <a:pt x="260" y="226"/>
                  </a:lnTo>
                  <a:lnTo>
                    <a:pt x="263" y="222"/>
                  </a:lnTo>
                  <a:lnTo>
                    <a:pt x="269" y="227"/>
                  </a:lnTo>
                  <a:lnTo>
                    <a:pt x="281" y="232"/>
                  </a:lnTo>
                  <a:lnTo>
                    <a:pt x="284" y="235"/>
                  </a:lnTo>
                  <a:lnTo>
                    <a:pt x="284" y="228"/>
                  </a:lnTo>
                  <a:lnTo>
                    <a:pt x="290" y="227"/>
                  </a:lnTo>
                  <a:lnTo>
                    <a:pt x="293" y="212"/>
                  </a:lnTo>
                  <a:lnTo>
                    <a:pt x="297" y="217"/>
                  </a:lnTo>
                  <a:lnTo>
                    <a:pt x="300" y="210"/>
                  </a:lnTo>
                  <a:lnTo>
                    <a:pt x="302" y="204"/>
                  </a:lnTo>
                  <a:lnTo>
                    <a:pt x="297" y="203"/>
                  </a:lnTo>
                  <a:lnTo>
                    <a:pt x="296" y="198"/>
                  </a:lnTo>
                  <a:lnTo>
                    <a:pt x="297" y="193"/>
                  </a:lnTo>
                  <a:lnTo>
                    <a:pt x="295" y="191"/>
                  </a:lnTo>
                  <a:lnTo>
                    <a:pt x="291" y="188"/>
                  </a:lnTo>
                  <a:lnTo>
                    <a:pt x="287" y="187"/>
                  </a:lnTo>
                  <a:lnTo>
                    <a:pt x="282" y="181"/>
                  </a:lnTo>
                  <a:lnTo>
                    <a:pt x="279" y="184"/>
                  </a:lnTo>
                  <a:lnTo>
                    <a:pt x="282" y="179"/>
                  </a:lnTo>
                  <a:lnTo>
                    <a:pt x="277" y="180"/>
                  </a:lnTo>
                  <a:lnTo>
                    <a:pt x="278" y="174"/>
                  </a:lnTo>
                  <a:lnTo>
                    <a:pt x="278" y="168"/>
                  </a:lnTo>
                  <a:lnTo>
                    <a:pt x="267" y="169"/>
                  </a:lnTo>
                  <a:lnTo>
                    <a:pt x="271" y="166"/>
                  </a:lnTo>
                  <a:lnTo>
                    <a:pt x="270" y="161"/>
                  </a:lnTo>
                  <a:lnTo>
                    <a:pt x="266" y="155"/>
                  </a:lnTo>
                  <a:lnTo>
                    <a:pt x="278" y="163"/>
                  </a:lnTo>
                  <a:lnTo>
                    <a:pt x="284" y="158"/>
                  </a:lnTo>
                  <a:lnTo>
                    <a:pt x="282" y="152"/>
                  </a:lnTo>
                  <a:lnTo>
                    <a:pt x="290" y="151"/>
                  </a:lnTo>
                  <a:lnTo>
                    <a:pt x="289" y="149"/>
                  </a:lnTo>
                  <a:lnTo>
                    <a:pt x="297" y="151"/>
                  </a:lnTo>
                  <a:lnTo>
                    <a:pt x="312" y="157"/>
                  </a:lnTo>
                  <a:lnTo>
                    <a:pt x="317" y="154"/>
                  </a:lnTo>
                  <a:lnTo>
                    <a:pt x="306" y="162"/>
                  </a:lnTo>
                  <a:lnTo>
                    <a:pt x="336" y="154"/>
                  </a:lnTo>
                  <a:lnTo>
                    <a:pt x="321" y="161"/>
                  </a:lnTo>
                  <a:lnTo>
                    <a:pt x="309" y="168"/>
                  </a:lnTo>
                  <a:lnTo>
                    <a:pt x="314" y="169"/>
                  </a:lnTo>
                  <a:lnTo>
                    <a:pt x="312" y="173"/>
                  </a:lnTo>
                  <a:lnTo>
                    <a:pt x="321" y="173"/>
                  </a:lnTo>
                  <a:lnTo>
                    <a:pt x="318" y="180"/>
                  </a:lnTo>
                  <a:lnTo>
                    <a:pt x="323" y="176"/>
                  </a:lnTo>
                  <a:lnTo>
                    <a:pt x="327" y="180"/>
                  </a:lnTo>
                  <a:lnTo>
                    <a:pt x="336" y="181"/>
                  </a:lnTo>
                  <a:lnTo>
                    <a:pt x="337" y="172"/>
                  </a:lnTo>
                  <a:lnTo>
                    <a:pt x="338" y="170"/>
                  </a:lnTo>
                  <a:lnTo>
                    <a:pt x="344" y="162"/>
                  </a:lnTo>
                  <a:lnTo>
                    <a:pt x="351" y="169"/>
                  </a:lnTo>
                  <a:lnTo>
                    <a:pt x="355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69" y="158"/>
                  </a:lnTo>
                  <a:lnTo>
                    <a:pt x="361" y="156"/>
                  </a:lnTo>
                  <a:lnTo>
                    <a:pt x="371" y="152"/>
                  </a:lnTo>
                  <a:lnTo>
                    <a:pt x="383" y="152"/>
                  </a:lnTo>
                  <a:lnTo>
                    <a:pt x="383" y="150"/>
                  </a:lnTo>
                  <a:lnTo>
                    <a:pt x="379" y="146"/>
                  </a:lnTo>
                  <a:lnTo>
                    <a:pt x="389" y="148"/>
                  </a:lnTo>
                  <a:lnTo>
                    <a:pt x="377" y="140"/>
                  </a:lnTo>
                  <a:lnTo>
                    <a:pt x="372" y="144"/>
                  </a:lnTo>
                  <a:lnTo>
                    <a:pt x="367" y="144"/>
                  </a:lnTo>
                  <a:lnTo>
                    <a:pt x="367" y="140"/>
                  </a:lnTo>
                  <a:lnTo>
                    <a:pt x="355" y="146"/>
                  </a:lnTo>
                  <a:lnTo>
                    <a:pt x="354" y="144"/>
                  </a:lnTo>
                  <a:lnTo>
                    <a:pt x="362" y="133"/>
                  </a:lnTo>
                  <a:lnTo>
                    <a:pt x="357" y="138"/>
                  </a:lnTo>
                  <a:lnTo>
                    <a:pt x="341" y="137"/>
                  </a:lnTo>
                  <a:lnTo>
                    <a:pt x="353" y="134"/>
                  </a:lnTo>
                  <a:lnTo>
                    <a:pt x="338" y="134"/>
                  </a:lnTo>
                  <a:lnTo>
                    <a:pt x="348" y="133"/>
                  </a:lnTo>
                  <a:lnTo>
                    <a:pt x="339" y="132"/>
                  </a:lnTo>
                  <a:lnTo>
                    <a:pt x="354" y="130"/>
                  </a:lnTo>
                  <a:lnTo>
                    <a:pt x="354" y="128"/>
                  </a:lnTo>
                  <a:lnTo>
                    <a:pt x="344" y="125"/>
                  </a:lnTo>
                  <a:lnTo>
                    <a:pt x="341" y="124"/>
                  </a:lnTo>
                  <a:lnTo>
                    <a:pt x="344" y="118"/>
                  </a:lnTo>
                  <a:lnTo>
                    <a:pt x="335" y="125"/>
                  </a:lnTo>
                  <a:lnTo>
                    <a:pt x="331" y="119"/>
                  </a:lnTo>
                  <a:lnTo>
                    <a:pt x="325" y="122"/>
                  </a:lnTo>
                  <a:lnTo>
                    <a:pt x="329" y="118"/>
                  </a:lnTo>
                  <a:lnTo>
                    <a:pt x="319" y="121"/>
                  </a:lnTo>
                  <a:lnTo>
                    <a:pt x="325" y="115"/>
                  </a:lnTo>
                  <a:lnTo>
                    <a:pt x="317" y="115"/>
                  </a:lnTo>
                  <a:lnTo>
                    <a:pt x="309" y="113"/>
                  </a:lnTo>
                  <a:lnTo>
                    <a:pt x="301" y="112"/>
                  </a:lnTo>
                  <a:lnTo>
                    <a:pt x="315" y="109"/>
                  </a:lnTo>
                  <a:lnTo>
                    <a:pt x="291" y="104"/>
                  </a:lnTo>
                  <a:lnTo>
                    <a:pt x="303" y="103"/>
                  </a:lnTo>
                  <a:lnTo>
                    <a:pt x="290" y="101"/>
                  </a:lnTo>
                  <a:lnTo>
                    <a:pt x="309" y="102"/>
                  </a:lnTo>
                  <a:lnTo>
                    <a:pt x="302" y="100"/>
                  </a:lnTo>
                  <a:lnTo>
                    <a:pt x="313" y="96"/>
                  </a:lnTo>
                  <a:lnTo>
                    <a:pt x="295" y="95"/>
                  </a:lnTo>
                  <a:lnTo>
                    <a:pt x="302" y="92"/>
                  </a:lnTo>
                  <a:lnTo>
                    <a:pt x="295" y="92"/>
                  </a:lnTo>
                  <a:lnTo>
                    <a:pt x="308" y="91"/>
                  </a:lnTo>
                  <a:lnTo>
                    <a:pt x="296" y="90"/>
                  </a:lnTo>
                  <a:lnTo>
                    <a:pt x="331" y="94"/>
                  </a:lnTo>
                  <a:lnTo>
                    <a:pt x="305" y="84"/>
                  </a:lnTo>
                  <a:lnTo>
                    <a:pt x="285" y="85"/>
                  </a:lnTo>
                  <a:lnTo>
                    <a:pt x="331" y="82"/>
                  </a:lnTo>
                  <a:lnTo>
                    <a:pt x="323" y="70"/>
                  </a:lnTo>
                  <a:lnTo>
                    <a:pt x="296" y="80"/>
                  </a:lnTo>
                  <a:lnTo>
                    <a:pt x="284" y="83"/>
                  </a:lnTo>
                  <a:lnTo>
                    <a:pt x="312" y="72"/>
                  </a:lnTo>
                  <a:lnTo>
                    <a:pt x="285" y="77"/>
                  </a:lnTo>
                  <a:lnTo>
                    <a:pt x="323" y="65"/>
                  </a:lnTo>
                  <a:lnTo>
                    <a:pt x="301" y="61"/>
                  </a:lnTo>
                  <a:lnTo>
                    <a:pt x="294" y="62"/>
                  </a:lnTo>
                  <a:lnTo>
                    <a:pt x="303" y="58"/>
                  </a:lnTo>
                  <a:lnTo>
                    <a:pt x="279" y="65"/>
                  </a:lnTo>
                  <a:lnTo>
                    <a:pt x="265" y="76"/>
                  </a:lnTo>
                  <a:lnTo>
                    <a:pt x="272" y="6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1" name="AutoShape 441"/>
            <p:cNvSpPr>
              <a:spLocks/>
            </p:cNvSpPr>
            <p:nvPr/>
          </p:nvSpPr>
          <p:spPr bwMode="gray">
            <a:xfrm>
              <a:off x="2004820" y="8987"/>
              <a:ext cx="544068" cy="121329"/>
            </a:xfrm>
            <a:custGeom>
              <a:avLst/>
              <a:gdLst>
                <a:gd name="T0" fmla="*/ 59 w 475"/>
                <a:gd name="T1" fmla="*/ 39 h 109"/>
                <a:gd name="T2" fmla="*/ 44 w 475"/>
                <a:gd name="T3" fmla="*/ 45 h 109"/>
                <a:gd name="T4" fmla="*/ 36 w 475"/>
                <a:gd name="T5" fmla="*/ 41 h 109"/>
                <a:gd name="T6" fmla="*/ 43 w 475"/>
                <a:gd name="T7" fmla="*/ 38 h 109"/>
                <a:gd name="T8" fmla="*/ 28 w 475"/>
                <a:gd name="T9" fmla="*/ 36 h 109"/>
                <a:gd name="T10" fmla="*/ 66 w 475"/>
                <a:gd name="T11" fmla="*/ 32 h 109"/>
                <a:gd name="T12" fmla="*/ 49 w 475"/>
                <a:gd name="T13" fmla="*/ 21 h 109"/>
                <a:gd name="T14" fmla="*/ 71 w 475"/>
                <a:gd name="T15" fmla="*/ 21 h 109"/>
                <a:gd name="T16" fmla="*/ 81 w 475"/>
                <a:gd name="T17" fmla="*/ 24 h 109"/>
                <a:gd name="T18" fmla="*/ 75 w 475"/>
                <a:gd name="T19" fmla="*/ 20 h 109"/>
                <a:gd name="T20" fmla="*/ 109 w 475"/>
                <a:gd name="T21" fmla="*/ 15 h 109"/>
                <a:gd name="T22" fmla="*/ 126 w 475"/>
                <a:gd name="T23" fmla="*/ 11 h 109"/>
                <a:gd name="T24" fmla="*/ 90 w 475"/>
                <a:gd name="T25" fmla="*/ 14 h 109"/>
                <a:gd name="T26" fmla="*/ 54 w 475"/>
                <a:gd name="T27" fmla="*/ 17 h 109"/>
                <a:gd name="T28" fmla="*/ 85 w 475"/>
                <a:gd name="T29" fmla="*/ 14 h 109"/>
                <a:gd name="T30" fmla="*/ 49 w 475"/>
                <a:gd name="T31" fmla="*/ 17 h 109"/>
                <a:gd name="T32" fmla="*/ 38 w 475"/>
                <a:gd name="T33" fmla="*/ 15 h 109"/>
                <a:gd name="T34" fmla="*/ 72 w 475"/>
                <a:gd name="T35" fmla="*/ 12 h 109"/>
                <a:gd name="T36" fmla="*/ 36 w 475"/>
                <a:gd name="T37" fmla="*/ 13 h 109"/>
                <a:gd name="T38" fmla="*/ 58 w 475"/>
                <a:gd name="T39" fmla="*/ 11 h 109"/>
                <a:gd name="T40" fmla="*/ 30 w 475"/>
                <a:gd name="T41" fmla="*/ 10 h 109"/>
                <a:gd name="T42" fmla="*/ 67 w 475"/>
                <a:gd name="T43" fmla="*/ 6 h 109"/>
                <a:gd name="T44" fmla="*/ 114 w 475"/>
                <a:gd name="T45" fmla="*/ 8 h 109"/>
                <a:gd name="T46" fmla="*/ 108 w 475"/>
                <a:gd name="T47" fmla="*/ 2 h 109"/>
                <a:gd name="T48" fmla="*/ 145 w 475"/>
                <a:gd name="T49" fmla="*/ 3 h 109"/>
                <a:gd name="T50" fmla="*/ 136 w 475"/>
                <a:gd name="T51" fmla="*/ 0 h 109"/>
                <a:gd name="T52" fmla="*/ 187 w 475"/>
                <a:gd name="T53" fmla="*/ 3 h 109"/>
                <a:gd name="T54" fmla="*/ 238 w 475"/>
                <a:gd name="T55" fmla="*/ 5 h 109"/>
                <a:gd name="T56" fmla="*/ 204 w 475"/>
                <a:gd name="T57" fmla="*/ 9 h 109"/>
                <a:gd name="T58" fmla="*/ 170 w 475"/>
                <a:gd name="T59" fmla="*/ 14 h 109"/>
                <a:gd name="T60" fmla="*/ 210 w 475"/>
                <a:gd name="T61" fmla="*/ 11 h 109"/>
                <a:gd name="T62" fmla="*/ 174 w 475"/>
                <a:gd name="T63" fmla="*/ 18 h 109"/>
                <a:gd name="T64" fmla="*/ 136 w 475"/>
                <a:gd name="T65" fmla="*/ 24 h 109"/>
                <a:gd name="T66" fmla="*/ 102 w 475"/>
                <a:gd name="T67" fmla="*/ 28 h 109"/>
                <a:gd name="T68" fmla="*/ 122 w 475"/>
                <a:gd name="T69" fmla="*/ 31 h 109"/>
                <a:gd name="T70" fmla="*/ 96 w 475"/>
                <a:gd name="T71" fmla="*/ 33 h 109"/>
                <a:gd name="T72" fmla="*/ 117 w 475"/>
                <a:gd name="T73" fmla="*/ 35 h 109"/>
                <a:gd name="T74" fmla="*/ 87 w 475"/>
                <a:gd name="T75" fmla="*/ 41 h 109"/>
                <a:gd name="T76" fmla="*/ 84 w 475"/>
                <a:gd name="T77" fmla="*/ 45 h 109"/>
                <a:gd name="T78" fmla="*/ 60 w 475"/>
                <a:gd name="T79" fmla="*/ 47 h 109"/>
                <a:gd name="T80" fmla="*/ 79 w 475"/>
                <a:gd name="T81" fmla="*/ 53 h 109"/>
                <a:gd name="T82" fmla="*/ 55 w 475"/>
                <a:gd name="T83" fmla="*/ 54 h 109"/>
                <a:gd name="T84" fmla="*/ 27 w 475"/>
                <a:gd name="T85" fmla="*/ 54 h 109"/>
                <a:gd name="T86" fmla="*/ 0 w 475"/>
                <a:gd name="T87" fmla="*/ 53 h 109"/>
                <a:gd name="T88" fmla="*/ 19 w 475"/>
                <a:gd name="T89" fmla="*/ 47 h 109"/>
                <a:gd name="T90" fmla="*/ 15 w 475"/>
                <a:gd name="T91" fmla="*/ 43 h 109"/>
                <a:gd name="T92" fmla="*/ 44 w 475"/>
                <a:gd name="T93" fmla="*/ 46 h 109"/>
                <a:gd name="T94" fmla="*/ 59 w 475"/>
                <a:gd name="T95" fmla="*/ 39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109"/>
                <a:gd name="T146" fmla="*/ 475 w 475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109">
                  <a:moveTo>
                    <a:pt x="118" y="79"/>
                  </a:moveTo>
                  <a:lnTo>
                    <a:pt x="88" y="90"/>
                  </a:lnTo>
                  <a:lnTo>
                    <a:pt x="71" y="82"/>
                  </a:lnTo>
                  <a:lnTo>
                    <a:pt x="85" y="77"/>
                  </a:lnTo>
                  <a:lnTo>
                    <a:pt x="56" y="72"/>
                  </a:lnTo>
                  <a:lnTo>
                    <a:pt x="131" y="65"/>
                  </a:lnTo>
                  <a:lnTo>
                    <a:pt x="98" y="43"/>
                  </a:lnTo>
                  <a:lnTo>
                    <a:pt x="142" y="42"/>
                  </a:lnTo>
                  <a:lnTo>
                    <a:pt x="161" y="49"/>
                  </a:lnTo>
                  <a:lnTo>
                    <a:pt x="149" y="40"/>
                  </a:lnTo>
                  <a:lnTo>
                    <a:pt x="217" y="31"/>
                  </a:lnTo>
                  <a:lnTo>
                    <a:pt x="252" y="23"/>
                  </a:lnTo>
                  <a:lnTo>
                    <a:pt x="180" y="29"/>
                  </a:lnTo>
                  <a:lnTo>
                    <a:pt x="108" y="35"/>
                  </a:lnTo>
                  <a:lnTo>
                    <a:pt x="169" y="28"/>
                  </a:lnTo>
                  <a:lnTo>
                    <a:pt x="97" y="35"/>
                  </a:lnTo>
                  <a:lnTo>
                    <a:pt x="76" y="31"/>
                  </a:lnTo>
                  <a:lnTo>
                    <a:pt x="143" y="25"/>
                  </a:lnTo>
                  <a:lnTo>
                    <a:pt x="71" y="27"/>
                  </a:lnTo>
                  <a:lnTo>
                    <a:pt x="115" y="23"/>
                  </a:lnTo>
                  <a:lnTo>
                    <a:pt x="59" y="21"/>
                  </a:lnTo>
                  <a:lnTo>
                    <a:pt x="134" y="12"/>
                  </a:lnTo>
                  <a:lnTo>
                    <a:pt x="227" y="17"/>
                  </a:lnTo>
                  <a:lnTo>
                    <a:pt x="216" y="4"/>
                  </a:lnTo>
                  <a:lnTo>
                    <a:pt x="289" y="6"/>
                  </a:lnTo>
                  <a:lnTo>
                    <a:pt x="272" y="0"/>
                  </a:lnTo>
                  <a:lnTo>
                    <a:pt x="373" y="6"/>
                  </a:lnTo>
                  <a:lnTo>
                    <a:pt x="475" y="11"/>
                  </a:lnTo>
                  <a:lnTo>
                    <a:pt x="408" y="19"/>
                  </a:lnTo>
                  <a:lnTo>
                    <a:pt x="340" y="29"/>
                  </a:lnTo>
                  <a:lnTo>
                    <a:pt x="419" y="22"/>
                  </a:lnTo>
                  <a:lnTo>
                    <a:pt x="347" y="36"/>
                  </a:lnTo>
                  <a:lnTo>
                    <a:pt x="272" y="49"/>
                  </a:lnTo>
                  <a:lnTo>
                    <a:pt x="204" y="57"/>
                  </a:lnTo>
                  <a:lnTo>
                    <a:pt x="244" y="63"/>
                  </a:lnTo>
                  <a:lnTo>
                    <a:pt x="191" y="66"/>
                  </a:lnTo>
                  <a:lnTo>
                    <a:pt x="234" y="70"/>
                  </a:lnTo>
                  <a:lnTo>
                    <a:pt x="173" y="83"/>
                  </a:lnTo>
                  <a:lnTo>
                    <a:pt x="168" y="91"/>
                  </a:lnTo>
                  <a:lnTo>
                    <a:pt x="120" y="94"/>
                  </a:lnTo>
                  <a:lnTo>
                    <a:pt x="158" y="106"/>
                  </a:lnTo>
                  <a:lnTo>
                    <a:pt x="109" y="109"/>
                  </a:lnTo>
                  <a:lnTo>
                    <a:pt x="54" y="108"/>
                  </a:lnTo>
                  <a:lnTo>
                    <a:pt x="0" y="107"/>
                  </a:lnTo>
                  <a:lnTo>
                    <a:pt x="37" y="95"/>
                  </a:lnTo>
                  <a:lnTo>
                    <a:pt x="30" y="87"/>
                  </a:lnTo>
                  <a:lnTo>
                    <a:pt x="88" y="93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2" name="AutoShape 442"/>
            <p:cNvSpPr>
              <a:spLocks/>
            </p:cNvSpPr>
            <p:nvPr/>
          </p:nvSpPr>
          <p:spPr bwMode="gray">
            <a:xfrm>
              <a:off x="1348739" y="197722"/>
              <a:ext cx="301752" cy="112342"/>
            </a:xfrm>
            <a:custGeom>
              <a:avLst/>
              <a:gdLst>
                <a:gd name="T0" fmla="*/ 86 w 263"/>
                <a:gd name="T1" fmla="*/ 45 h 101"/>
                <a:gd name="T2" fmla="*/ 81 w 263"/>
                <a:gd name="T3" fmla="*/ 41 h 101"/>
                <a:gd name="T4" fmla="*/ 78 w 263"/>
                <a:gd name="T5" fmla="*/ 41 h 101"/>
                <a:gd name="T6" fmla="*/ 65 w 263"/>
                <a:gd name="T7" fmla="*/ 45 h 101"/>
                <a:gd name="T8" fmla="*/ 42 w 263"/>
                <a:gd name="T9" fmla="*/ 48 h 101"/>
                <a:gd name="T10" fmla="*/ 20 w 263"/>
                <a:gd name="T11" fmla="*/ 50 h 101"/>
                <a:gd name="T12" fmla="*/ 20 w 263"/>
                <a:gd name="T13" fmla="*/ 44 h 101"/>
                <a:gd name="T14" fmla="*/ 0 w 263"/>
                <a:gd name="T15" fmla="*/ 38 h 101"/>
                <a:gd name="T16" fmla="*/ 5 w 263"/>
                <a:gd name="T17" fmla="*/ 33 h 101"/>
                <a:gd name="T18" fmla="*/ 27 w 263"/>
                <a:gd name="T19" fmla="*/ 32 h 101"/>
                <a:gd name="T20" fmla="*/ 51 w 263"/>
                <a:gd name="T21" fmla="*/ 30 h 101"/>
                <a:gd name="T22" fmla="*/ 29 w 263"/>
                <a:gd name="T23" fmla="*/ 28 h 101"/>
                <a:gd name="T24" fmla="*/ 6 w 263"/>
                <a:gd name="T25" fmla="*/ 27 h 101"/>
                <a:gd name="T26" fmla="*/ 5 w 263"/>
                <a:gd name="T27" fmla="*/ 24 h 101"/>
                <a:gd name="T28" fmla="*/ 33 w 263"/>
                <a:gd name="T29" fmla="*/ 18 h 101"/>
                <a:gd name="T30" fmla="*/ 12 w 263"/>
                <a:gd name="T31" fmla="*/ 19 h 101"/>
                <a:gd name="T32" fmla="*/ 18 w 263"/>
                <a:gd name="T33" fmla="*/ 17 h 101"/>
                <a:gd name="T34" fmla="*/ 7 w 263"/>
                <a:gd name="T35" fmla="*/ 17 h 101"/>
                <a:gd name="T36" fmla="*/ 22 w 263"/>
                <a:gd name="T37" fmla="*/ 11 h 101"/>
                <a:gd name="T38" fmla="*/ 21 w 263"/>
                <a:gd name="T39" fmla="*/ 9 h 101"/>
                <a:gd name="T40" fmla="*/ 41 w 263"/>
                <a:gd name="T41" fmla="*/ 5 h 101"/>
                <a:gd name="T42" fmla="*/ 62 w 263"/>
                <a:gd name="T43" fmla="*/ 0 h 101"/>
                <a:gd name="T44" fmla="*/ 63 w 263"/>
                <a:gd name="T45" fmla="*/ 2 h 101"/>
                <a:gd name="T46" fmla="*/ 54 w 263"/>
                <a:gd name="T47" fmla="*/ 8 h 101"/>
                <a:gd name="T48" fmla="*/ 62 w 263"/>
                <a:gd name="T49" fmla="*/ 6 h 101"/>
                <a:gd name="T50" fmla="*/ 69 w 263"/>
                <a:gd name="T51" fmla="*/ 4 h 101"/>
                <a:gd name="T52" fmla="*/ 77 w 263"/>
                <a:gd name="T53" fmla="*/ 8 h 101"/>
                <a:gd name="T54" fmla="*/ 72 w 263"/>
                <a:gd name="T55" fmla="*/ 11 h 101"/>
                <a:gd name="T56" fmla="*/ 75 w 263"/>
                <a:gd name="T57" fmla="*/ 10 h 101"/>
                <a:gd name="T58" fmla="*/ 86 w 263"/>
                <a:gd name="T59" fmla="*/ 9 h 101"/>
                <a:gd name="T60" fmla="*/ 87 w 263"/>
                <a:gd name="T61" fmla="*/ 6 h 101"/>
                <a:gd name="T62" fmla="*/ 89 w 263"/>
                <a:gd name="T63" fmla="*/ 4 h 101"/>
                <a:gd name="T64" fmla="*/ 97 w 263"/>
                <a:gd name="T65" fmla="*/ 8 h 101"/>
                <a:gd name="T66" fmla="*/ 92 w 263"/>
                <a:gd name="T67" fmla="*/ 18 h 101"/>
                <a:gd name="T68" fmla="*/ 100 w 263"/>
                <a:gd name="T69" fmla="*/ 14 h 101"/>
                <a:gd name="T70" fmla="*/ 108 w 263"/>
                <a:gd name="T71" fmla="*/ 2 h 101"/>
                <a:gd name="T72" fmla="*/ 120 w 263"/>
                <a:gd name="T73" fmla="*/ 2 h 101"/>
                <a:gd name="T74" fmla="*/ 123 w 263"/>
                <a:gd name="T75" fmla="*/ 8 h 101"/>
                <a:gd name="T76" fmla="*/ 115 w 263"/>
                <a:gd name="T77" fmla="*/ 22 h 101"/>
                <a:gd name="T78" fmla="*/ 116 w 263"/>
                <a:gd name="T79" fmla="*/ 28 h 101"/>
                <a:gd name="T80" fmla="*/ 119 w 263"/>
                <a:gd name="T81" fmla="*/ 29 h 101"/>
                <a:gd name="T82" fmla="*/ 132 w 263"/>
                <a:gd name="T83" fmla="*/ 33 h 101"/>
                <a:gd name="T84" fmla="*/ 130 w 263"/>
                <a:gd name="T85" fmla="*/ 35 h 101"/>
                <a:gd name="T86" fmla="*/ 124 w 263"/>
                <a:gd name="T87" fmla="*/ 38 h 101"/>
                <a:gd name="T88" fmla="*/ 125 w 263"/>
                <a:gd name="T89" fmla="*/ 35 h 101"/>
                <a:gd name="T90" fmla="*/ 120 w 263"/>
                <a:gd name="T91" fmla="*/ 37 h 101"/>
                <a:gd name="T92" fmla="*/ 117 w 263"/>
                <a:gd name="T93" fmla="*/ 36 h 101"/>
                <a:gd name="T94" fmla="*/ 111 w 263"/>
                <a:gd name="T95" fmla="*/ 39 h 101"/>
                <a:gd name="T96" fmla="*/ 108 w 263"/>
                <a:gd name="T97" fmla="*/ 39 h 101"/>
                <a:gd name="T98" fmla="*/ 105 w 263"/>
                <a:gd name="T99" fmla="*/ 44 h 101"/>
                <a:gd name="T100" fmla="*/ 117 w 263"/>
                <a:gd name="T101" fmla="*/ 39 h 101"/>
                <a:gd name="T102" fmla="*/ 116 w 263"/>
                <a:gd name="T103" fmla="*/ 42 h 101"/>
                <a:gd name="T104" fmla="*/ 111 w 263"/>
                <a:gd name="T105" fmla="*/ 45 h 101"/>
                <a:gd name="T106" fmla="*/ 86 w 263"/>
                <a:gd name="T107" fmla="*/ 45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"/>
                <a:gd name="T163" fmla="*/ 0 h 101"/>
                <a:gd name="T164" fmla="*/ 263 w 263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" h="101">
                  <a:moveTo>
                    <a:pt x="172" y="91"/>
                  </a:moveTo>
                  <a:lnTo>
                    <a:pt x="162" y="83"/>
                  </a:lnTo>
                  <a:lnTo>
                    <a:pt x="156" y="82"/>
                  </a:lnTo>
                  <a:lnTo>
                    <a:pt x="129" y="91"/>
                  </a:lnTo>
                  <a:lnTo>
                    <a:pt x="84" y="96"/>
                  </a:lnTo>
                  <a:lnTo>
                    <a:pt x="39" y="101"/>
                  </a:lnTo>
                  <a:lnTo>
                    <a:pt x="40" y="89"/>
                  </a:lnTo>
                  <a:lnTo>
                    <a:pt x="0" y="77"/>
                  </a:lnTo>
                  <a:lnTo>
                    <a:pt x="9" y="66"/>
                  </a:lnTo>
                  <a:lnTo>
                    <a:pt x="54" y="64"/>
                  </a:lnTo>
                  <a:lnTo>
                    <a:pt x="101" y="61"/>
                  </a:lnTo>
                  <a:lnTo>
                    <a:pt x="58" y="57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66" y="37"/>
                  </a:lnTo>
                  <a:lnTo>
                    <a:pt x="23" y="39"/>
                  </a:lnTo>
                  <a:lnTo>
                    <a:pt x="35" y="35"/>
                  </a:lnTo>
                  <a:lnTo>
                    <a:pt x="13" y="35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82" y="10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07" y="16"/>
                  </a:lnTo>
                  <a:lnTo>
                    <a:pt x="123" y="13"/>
                  </a:lnTo>
                  <a:lnTo>
                    <a:pt x="137" y="9"/>
                  </a:lnTo>
                  <a:lnTo>
                    <a:pt x="154" y="17"/>
                  </a:lnTo>
                  <a:lnTo>
                    <a:pt x="143" y="23"/>
                  </a:lnTo>
                  <a:lnTo>
                    <a:pt x="150" y="21"/>
                  </a:lnTo>
                  <a:lnTo>
                    <a:pt x="172" y="19"/>
                  </a:lnTo>
                  <a:lnTo>
                    <a:pt x="174" y="13"/>
                  </a:lnTo>
                  <a:lnTo>
                    <a:pt x="177" y="9"/>
                  </a:lnTo>
                  <a:lnTo>
                    <a:pt x="193" y="17"/>
                  </a:lnTo>
                  <a:lnTo>
                    <a:pt x="184" y="36"/>
                  </a:lnTo>
                  <a:lnTo>
                    <a:pt x="199" y="29"/>
                  </a:lnTo>
                  <a:lnTo>
                    <a:pt x="215" y="5"/>
                  </a:lnTo>
                  <a:lnTo>
                    <a:pt x="240" y="4"/>
                  </a:lnTo>
                  <a:lnTo>
                    <a:pt x="246" y="17"/>
                  </a:lnTo>
                  <a:lnTo>
                    <a:pt x="229" y="45"/>
                  </a:lnTo>
                  <a:lnTo>
                    <a:pt x="232" y="57"/>
                  </a:lnTo>
                  <a:lnTo>
                    <a:pt x="237" y="58"/>
                  </a:lnTo>
                  <a:lnTo>
                    <a:pt x="263" y="66"/>
                  </a:lnTo>
                  <a:lnTo>
                    <a:pt x="259" y="71"/>
                  </a:lnTo>
                  <a:lnTo>
                    <a:pt x="247" y="76"/>
                  </a:lnTo>
                  <a:lnTo>
                    <a:pt x="250" y="71"/>
                  </a:lnTo>
                  <a:lnTo>
                    <a:pt x="239" y="75"/>
                  </a:lnTo>
                  <a:lnTo>
                    <a:pt x="233" y="73"/>
                  </a:lnTo>
                  <a:lnTo>
                    <a:pt x="221" y="78"/>
                  </a:lnTo>
                  <a:lnTo>
                    <a:pt x="216" y="78"/>
                  </a:lnTo>
                  <a:lnTo>
                    <a:pt x="209" y="88"/>
                  </a:lnTo>
                  <a:lnTo>
                    <a:pt x="233" y="79"/>
                  </a:lnTo>
                  <a:lnTo>
                    <a:pt x="231" y="84"/>
                  </a:lnTo>
                  <a:lnTo>
                    <a:pt x="221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3" name="AutoShape 443"/>
            <p:cNvSpPr>
              <a:spLocks/>
            </p:cNvSpPr>
            <p:nvPr/>
          </p:nvSpPr>
          <p:spPr bwMode="gray">
            <a:xfrm>
              <a:off x="1259585" y="173007"/>
              <a:ext cx="217170" cy="76393"/>
            </a:xfrm>
            <a:custGeom>
              <a:avLst/>
              <a:gdLst>
                <a:gd name="T0" fmla="*/ 43 w 191"/>
                <a:gd name="T1" fmla="*/ 23 h 67"/>
                <a:gd name="T2" fmla="*/ 29 w 191"/>
                <a:gd name="T3" fmla="*/ 30 h 67"/>
                <a:gd name="T4" fmla="*/ 7 w 191"/>
                <a:gd name="T5" fmla="*/ 34 h 67"/>
                <a:gd name="T6" fmla="*/ 4 w 191"/>
                <a:gd name="T7" fmla="*/ 27 h 67"/>
                <a:gd name="T8" fmla="*/ 0 w 191"/>
                <a:gd name="T9" fmla="*/ 24 h 67"/>
                <a:gd name="T10" fmla="*/ 14 w 191"/>
                <a:gd name="T11" fmla="*/ 17 h 67"/>
                <a:gd name="T12" fmla="*/ 18 w 191"/>
                <a:gd name="T13" fmla="*/ 14 h 67"/>
                <a:gd name="T14" fmla="*/ 35 w 191"/>
                <a:gd name="T15" fmla="*/ 6 h 67"/>
                <a:gd name="T16" fmla="*/ 35 w 191"/>
                <a:gd name="T17" fmla="*/ 1 h 67"/>
                <a:gd name="T18" fmla="*/ 64 w 191"/>
                <a:gd name="T19" fmla="*/ 0 h 67"/>
                <a:gd name="T20" fmla="*/ 71 w 191"/>
                <a:gd name="T21" fmla="*/ 3 h 67"/>
                <a:gd name="T22" fmla="*/ 74 w 191"/>
                <a:gd name="T23" fmla="*/ 4 h 67"/>
                <a:gd name="T24" fmla="*/ 89 w 191"/>
                <a:gd name="T25" fmla="*/ 3 h 67"/>
                <a:gd name="T26" fmla="*/ 95 w 191"/>
                <a:gd name="T27" fmla="*/ 10 h 67"/>
                <a:gd name="T28" fmla="*/ 74 w 191"/>
                <a:gd name="T29" fmla="*/ 15 h 67"/>
                <a:gd name="T30" fmla="*/ 53 w 191"/>
                <a:gd name="T31" fmla="*/ 20 h 67"/>
                <a:gd name="T32" fmla="*/ 43 w 191"/>
                <a:gd name="T33" fmla="*/ 2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67"/>
                <a:gd name="T53" fmla="*/ 191 w 19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67">
                  <a:moveTo>
                    <a:pt x="87" y="45"/>
                  </a:moveTo>
                  <a:lnTo>
                    <a:pt x="58" y="60"/>
                  </a:lnTo>
                  <a:lnTo>
                    <a:pt x="15" y="67"/>
                  </a:lnTo>
                  <a:lnTo>
                    <a:pt x="9" y="53"/>
                  </a:lnTo>
                  <a:lnTo>
                    <a:pt x="0" y="47"/>
                  </a:lnTo>
                  <a:lnTo>
                    <a:pt x="28" y="33"/>
                  </a:lnTo>
                  <a:lnTo>
                    <a:pt x="37" y="27"/>
                  </a:lnTo>
                  <a:lnTo>
                    <a:pt x="71" y="12"/>
                  </a:lnTo>
                  <a:lnTo>
                    <a:pt x="70" y="2"/>
                  </a:lnTo>
                  <a:lnTo>
                    <a:pt x="129" y="0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78" y="5"/>
                  </a:lnTo>
                  <a:lnTo>
                    <a:pt x="191" y="19"/>
                  </a:lnTo>
                  <a:lnTo>
                    <a:pt x="149" y="30"/>
                  </a:lnTo>
                  <a:lnTo>
                    <a:pt x="106" y="3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4" name="AutoShape 444"/>
            <p:cNvSpPr>
              <a:spLocks/>
            </p:cNvSpPr>
            <p:nvPr/>
          </p:nvSpPr>
          <p:spPr bwMode="gray">
            <a:xfrm>
              <a:off x="2153410" y="741457"/>
              <a:ext cx="148590" cy="132564"/>
            </a:xfrm>
            <a:custGeom>
              <a:avLst/>
              <a:gdLst>
                <a:gd name="T0" fmla="*/ 34 w 128"/>
                <a:gd name="T1" fmla="*/ 47 h 118"/>
                <a:gd name="T2" fmla="*/ 34 w 128"/>
                <a:gd name="T3" fmla="*/ 45 h 118"/>
                <a:gd name="T4" fmla="*/ 16 w 128"/>
                <a:gd name="T5" fmla="*/ 47 h 118"/>
                <a:gd name="T6" fmla="*/ 0 w 128"/>
                <a:gd name="T7" fmla="*/ 46 h 118"/>
                <a:gd name="T8" fmla="*/ 4 w 128"/>
                <a:gd name="T9" fmla="*/ 41 h 118"/>
                <a:gd name="T10" fmla="*/ 12 w 128"/>
                <a:gd name="T11" fmla="*/ 36 h 118"/>
                <a:gd name="T12" fmla="*/ 4 w 128"/>
                <a:gd name="T13" fmla="*/ 36 h 118"/>
                <a:gd name="T14" fmla="*/ 7 w 128"/>
                <a:gd name="T15" fmla="*/ 34 h 118"/>
                <a:gd name="T16" fmla="*/ 16 w 128"/>
                <a:gd name="T17" fmla="*/ 30 h 118"/>
                <a:gd name="T18" fmla="*/ 17 w 128"/>
                <a:gd name="T19" fmla="*/ 30 h 118"/>
                <a:gd name="T20" fmla="*/ 19 w 128"/>
                <a:gd name="T21" fmla="*/ 27 h 118"/>
                <a:gd name="T22" fmla="*/ 17 w 128"/>
                <a:gd name="T23" fmla="*/ 25 h 118"/>
                <a:gd name="T24" fmla="*/ 21 w 128"/>
                <a:gd name="T25" fmla="*/ 24 h 118"/>
                <a:gd name="T26" fmla="*/ 31 w 128"/>
                <a:gd name="T27" fmla="*/ 10 h 118"/>
                <a:gd name="T28" fmla="*/ 43 w 128"/>
                <a:gd name="T29" fmla="*/ 1 h 118"/>
                <a:gd name="T30" fmla="*/ 48 w 128"/>
                <a:gd name="T31" fmla="*/ 0 h 118"/>
                <a:gd name="T32" fmla="*/ 52 w 128"/>
                <a:gd name="T33" fmla="*/ 0 h 118"/>
                <a:gd name="T34" fmla="*/ 45 w 128"/>
                <a:gd name="T35" fmla="*/ 3 h 118"/>
                <a:gd name="T36" fmla="*/ 47 w 128"/>
                <a:gd name="T37" fmla="*/ 6 h 118"/>
                <a:gd name="T38" fmla="*/ 43 w 128"/>
                <a:gd name="T39" fmla="*/ 9 h 118"/>
                <a:gd name="T40" fmla="*/ 31 w 128"/>
                <a:gd name="T41" fmla="*/ 24 h 118"/>
                <a:gd name="T42" fmla="*/ 40 w 128"/>
                <a:gd name="T43" fmla="*/ 17 h 118"/>
                <a:gd name="T44" fmla="*/ 38 w 128"/>
                <a:gd name="T45" fmla="*/ 19 h 118"/>
                <a:gd name="T46" fmla="*/ 46 w 128"/>
                <a:gd name="T47" fmla="*/ 19 h 118"/>
                <a:gd name="T48" fmla="*/ 39 w 128"/>
                <a:gd name="T49" fmla="*/ 22 h 118"/>
                <a:gd name="T50" fmla="*/ 39 w 128"/>
                <a:gd name="T51" fmla="*/ 24 h 118"/>
                <a:gd name="T52" fmla="*/ 46 w 128"/>
                <a:gd name="T53" fmla="*/ 25 h 118"/>
                <a:gd name="T54" fmla="*/ 44 w 128"/>
                <a:gd name="T55" fmla="*/ 28 h 118"/>
                <a:gd name="T56" fmla="*/ 53 w 128"/>
                <a:gd name="T57" fmla="*/ 25 h 118"/>
                <a:gd name="T58" fmla="*/ 53 w 128"/>
                <a:gd name="T59" fmla="*/ 27 h 118"/>
                <a:gd name="T60" fmla="*/ 61 w 128"/>
                <a:gd name="T61" fmla="*/ 26 h 118"/>
                <a:gd name="T62" fmla="*/ 55 w 128"/>
                <a:gd name="T63" fmla="*/ 32 h 118"/>
                <a:gd name="T64" fmla="*/ 57 w 128"/>
                <a:gd name="T65" fmla="*/ 35 h 118"/>
                <a:gd name="T66" fmla="*/ 53 w 128"/>
                <a:gd name="T67" fmla="*/ 37 h 118"/>
                <a:gd name="T68" fmla="*/ 65 w 128"/>
                <a:gd name="T69" fmla="*/ 35 h 118"/>
                <a:gd name="T70" fmla="*/ 54 w 128"/>
                <a:gd name="T71" fmla="*/ 42 h 118"/>
                <a:gd name="T72" fmla="*/ 56 w 128"/>
                <a:gd name="T73" fmla="*/ 43 h 118"/>
                <a:gd name="T74" fmla="*/ 55 w 128"/>
                <a:gd name="T75" fmla="*/ 43 h 118"/>
                <a:gd name="T76" fmla="*/ 55 w 128"/>
                <a:gd name="T77" fmla="*/ 47 h 118"/>
                <a:gd name="T78" fmla="*/ 64 w 128"/>
                <a:gd name="T79" fmla="*/ 40 h 118"/>
                <a:gd name="T80" fmla="*/ 60 w 128"/>
                <a:gd name="T81" fmla="*/ 47 h 118"/>
                <a:gd name="T82" fmla="*/ 64 w 128"/>
                <a:gd name="T83" fmla="*/ 45 h 118"/>
                <a:gd name="T84" fmla="*/ 65 w 128"/>
                <a:gd name="T85" fmla="*/ 48 h 118"/>
                <a:gd name="T86" fmla="*/ 56 w 128"/>
                <a:gd name="T87" fmla="*/ 59 h 118"/>
                <a:gd name="T88" fmla="*/ 53 w 128"/>
                <a:gd name="T89" fmla="*/ 57 h 118"/>
                <a:gd name="T90" fmla="*/ 53 w 128"/>
                <a:gd name="T91" fmla="*/ 54 h 118"/>
                <a:gd name="T92" fmla="*/ 47 w 128"/>
                <a:gd name="T93" fmla="*/ 56 h 118"/>
                <a:gd name="T94" fmla="*/ 52 w 128"/>
                <a:gd name="T95" fmla="*/ 47 h 118"/>
                <a:gd name="T96" fmla="*/ 50 w 128"/>
                <a:gd name="T97" fmla="*/ 44 h 118"/>
                <a:gd name="T98" fmla="*/ 45 w 128"/>
                <a:gd name="T99" fmla="*/ 50 h 118"/>
                <a:gd name="T100" fmla="*/ 47 w 128"/>
                <a:gd name="T101" fmla="*/ 48 h 118"/>
                <a:gd name="T102" fmla="*/ 32 w 128"/>
                <a:gd name="T103" fmla="*/ 56 h 118"/>
                <a:gd name="T104" fmla="*/ 31 w 128"/>
                <a:gd name="T105" fmla="*/ 54 h 118"/>
                <a:gd name="T106" fmla="*/ 44 w 128"/>
                <a:gd name="T107" fmla="*/ 46 h 118"/>
                <a:gd name="T108" fmla="*/ 41 w 128"/>
                <a:gd name="T109" fmla="*/ 48 h 118"/>
                <a:gd name="T110" fmla="*/ 43 w 128"/>
                <a:gd name="T111" fmla="*/ 45 h 118"/>
                <a:gd name="T112" fmla="*/ 38 w 128"/>
                <a:gd name="T113" fmla="*/ 46 h 118"/>
                <a:gd name="T114" fmla="*/ 34 w 128"/>
                <a:gd name="T115" fmla="*/ 49 h 118"/>
                <a:gd name="T116" fmla="*/ 30 w 128"/>
                <a:gd name="T117" fmla="*/ 48 h 118"/>
                <a:gd name="T118" fmla="*/ 34 w 128"/>
                <a:gd name="T119" fmla="*/ 47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5" name="AutoShape 445"/>
            <p:cNvSpPr>
              <a:spLocks/>
            </p:cNvSpPr>
            <p:nvPr/>
          </p:nvSpPr>
          <p:spPr bwMode="gray">
            <a:xfrm>
              <a:off x="1872233" y="123576"/>
              <a:ext cx="258318" cy="42690"/>
            </a:xfrm>
            <a:custGeom>
              <a:avLst/>
              <a:gdLst>
                <a:gd name="T0" fmla="*/ 45 w 225"/>
                <a:gd name="T1" fmla="*/ 10 h 39"/>
                <a:gd name="T2" fmla="*/ 34 w 225"/>
                <a:gd name="T3" fmla="*/ 5 h 39"/>
                <a:gd name="T4" fmla="*/ 50 w 225"/>
                <a:gd name="T5" fmla="*/ 5 h 39"/>
                <a:gd name="T6" fmla="*/ 20 w 225"/>
                <a:gd name="T7" fmla="*/ 4 h 39"/>
                <a:gd name="T8" fmla="*/ 26 w 225"/>
                <a:gd name="T9" fmla="*/ 0 h 39"/>
                <a:gd name="T10" fmla="*/ 0 w 225"/>
                <a:gd name="T11" fmla="*/ 1 h 39"/>
                <a:gd name="T12" fmla="*/ 23 w 225"/>
                <a:gd name="T13" fmla="*/ 4 h 39"/>
                <a:gd name="T14" fmla="*/ 19 w 225"/>
                <a:gd name="T15" fmla="*/ 11 h 39"/>
                <a:gd name="T16" fmla="*/ 15 w 225"/>
                <a:gd name="T17" fmla="*/ 19 h 39"/>
                <a:gd name="T18" fmla="*/ 39 w 225"/>
                <a:gd name="T19" fmla="*/ 19 h 39"/>
                <a:gd name="T20" fmla="*/ 62 w 225"/>
                <a:gd name="T21" fmla="*/ 19 h 39"/>
                <a:gd name="T22" fmla="*/ 86 w 225"/>
                <a:gd name="T23" fmla="*/ 18 h 39"/>
                <a:gd name="T24" fmla="*/ 110 w 225"/>
                <a:gd name="T25" fmla="*/ 17 h 39"/>
                <a:gd name="T26" fmla="*/ 113 w 225"/>
                <a:gd name="T27" fmla="*/ 13 h 39"/>
                <a:gd name="T28" fmla="*/ 94 w 225"/>
                <a:gd name="T29" fmla="*/ 9 h 39"/>
                <a:gd name="T30" fmla="*/ 70 w 225"/>
                <a:gd name="T31" fmla="*/ 10 h 39"/>
                <a:gd name="T32" fmla="*/ 45 w 225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39"/>
                <a:gd name="T53" fmla="*/ 225 w 22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39">
                  <a:moveTo>
                    <a:pt x="90" y="20"/>
                  </a:moveTo>
                  <a:lnTo>
                    <a:pt x="67" y="10"/>
                  </a:lnTo>
                  <a:lnTo>
                    <a:pt x="99" y="11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0" y="2"/>
                  </a:lnTo>
                  <a:lnTo>
                    <a:pt x="46" y="9"/>
                  </a:lnTo>
                  <a:lnTo>
                    <a:pt x="38" y="23"/>
                  </a:lnTo>
                  <a:lnTo>
                    <a:pt x="30" y="39"/>
                  </a:lnTo>
                  <a:lnTo>
                    <a:pt x="78" y="38"/>
                  </a:lnTo>
                  <a:lnTo>
                    <a:pt x="124" y="38"/>
                  </a:lnTo>
                  <a:lnTo>
                    <a:pt x="171" y="36"/>
                  </a:lnTo>
                  <a:lnTo>
                    <a:pt x="219" y="35"/>
                  </a:lnTo>
                  <a:lnTo>
                    <a:pt x="225" y="27"/>
                  </a:lnTo>
                  <a:lnTo>
                    <a:pt x="188" y="18"/>
                  </a:lnTo>
                  <a:lnTo>
                    <a:pt x="139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6" name="AutoShape 446"/>
            <p:cNvSpPr>
              <a:spLocks/>
            </p:cNvSpPr>
            <p:nvPr/>
          </p:nvSpPr>
          <p:spPr bwMode="gray">
            <a:xfrm>
              <a:off x="1961386" y="38196"/>
              <a:ext cx="164592" cy="58418"/>
            </a:xfrm>
            <a:custGeom>
              <a:avLst/>
              <a:gdLst>
                <a:gd name="T0" fmla="*/ 15 w 143"/>
                <a:gd name="T1" fmla="*/ 7 h 50"/>
                <a:gd name="T2" fmla="*/ 9 w 143"/>
                <a:gd name="T3" fmla="*/ 4 h 50"/>
                <a:gd name="T4" fmla="*/ 34 w 143"/>
                <a:gd name="T5" fmla="*/ 0 h 50"/>
                <a:gd name="T6" fmla="*/ 64 w 143"/>
                <a:gd name="T7" fmla="*/ 6 h 50"/>
                <a:gd name="T8" fmla="*/ 57 w 143"/>
                <a:gd name="T9" fmla="*/ 13 h 50"/>
                <a:gd name="T10" fmla="*/ 72 w 143"/>
                <a:gd name="T11" fmla="*/ 16 h 50"/>
                <a:gd name="T12" fmla="*/ 46 w 143"/>
                <a:gd name="T13" fmla="*/ 20 h 50"/>
                <a:gd name="T14" fmla="*/ 34 w 143"/>
                <a:gd name="T15" fmla="*/ 26 h 50"/>
                <a:gd name="T16" fmla="*/ 30 w 143"/>
                <a:gd name="T17" fmla="*/ 22 h 50"/>
                <a:gd name="T18" fmla="*/ 29 w 143"/>
                <a:gd name="T19" fmla="*/ 26 h 50"/>
                <a:gd name="T20" fmla="*/ 4 w 143"/>
                <a:gd name="T21" fmla="*/ 19 h 50"/>
                <a:gd name="T22" fmla="*/ 34 w 143"/>
                <a:gd name="T23" fmla="*/ 16 h 50"/>
                <a:gd name="T24" fmla="*/ 0 w 143"/>
                <a:gd name="T25" fmla="*/ 12 h 50"/>
                <a:gd name="T26" fmla="*/ 15 w 143"/>
                <a:gd name="T27" fmla="*/ 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0"/>
                <a:gd name="T44" fmla="*/ 143 w 1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0">
                  <a:moveTo>
                    <a:pt x="30" y="14"/>
                  </a:moveTo>
                  <a:lnTo>
                    <a:pt x="18" y="8"/>
                  </a:lnTo>
                  <a:lnTo>
                    <a:pt x="67" y="0"/>
                  </a:lnTo>
                  <a:lnTo>
                    <a:pt x="127" y="11"/>
                  </a:lnTo>
                  <a:lnTo>
                    <a:pt x="113" y="25"/>
                  </a:lnTo>
                  <a:lnTo>
                    <a:pt x="143" y="30"/>
                  </a:lnTo>
                  <a:lnTo>
                    <a:pt x="91" y="39"/>
                  </a:lnTo>
                  <a:lnTo>
                    <a:pt x="68" y="50"/>
                  </a:lnTo>
                  <a:lnTo>
                    <a:pt x="59" y="42"/>
                  </a:lnTo>
                  <a:lnTo>
                    <a:pt x="57" y="50"/>
                  </a:lnTo>
                  <a:lnTo>
                    <a:pt x="8" y="36"/>
                  </a:lnTo>
                  <a:lnTo>
                    <a:pt x="67" y="31"/>
                  </a:lnTo>
                  <a:lnTo>
                    <a:pt x="0" y="2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7" name="AutoShape 447"/>
            <p:cNvSpPr>
              <a:spLocks/>
            </p:cNvSpPr>
            <p:nvPr/>
          </p:nvSpPr>
          <p:spPr bwMode="gray">
            <a:xfrm>
              <a:off x="1488185" y="123576"/>
              <a:ext cx="219456" cy="49430"/>
            </a:xfrm>
            <a:custGeom>
              <a:avLst/>
              <a:gdLst>
                <a:gd name="T0" fmla="*/ 26 w 194"/>
                <a:gd name="T1" fmla="*/ 22 h 46"/>
                <a:gd name="T2" fmla="*/ 16 w 194"/>
                <a:gd name="T3" fmla="*/ 20 h 46"/>
                <a:gd name="T4" fmla="*/ 47 w 194"/>
                <a:gd name="T5" fmla="*/ 14 h 46"/>
                <a:gd name="T6" fmla="*/ 24 w 194"/>
                <a:gd name="T7" fmla="*/ 14 h 46"/>
                <a:gd name="T8" fmla="*/ 0 w 194"/>
                <a:gd name="T9" fmla="*/ 14 h 46"/>
                <a:gd name="T10" fmla="*/ 23 w 194"/>
                <a:gd name="T11" fmla="*/ 11 h 46"/>
                <a:gd name="T12" fmla="*/ 13 w 194"/>
                <a:gd name="T13" fmla="*/ 9 h 46"/>
                <a:gd name="T14" fmla="*/ 28 w 194"/>
                <a:gd name="T15" fmla="*/ 9 h 46"/>
                <a:gd name="T16" fmla="*/ 21 w 194"/>
                <a:gd name="T17" fmla="*/ 6 h 46"/>
                <a:gd name="T18" fmla="*/ 48 w 194"/>
                <a:gd name="T19" fmla="*/ 8 h 46"/>
                <a:gd name="T20" fmla="*/ 67 w 194"/>
                <a:gd name="T21" fmla="*/ 12 h 46"/>
                <a:gd name="T22" fmla="*/ 67 w 194"/>
                <a:gd name="T23" fmla="*/ 4 h 46"/>
                <a:gd name="T24" fmla="*/ 83 w 194"/>
                <a:gd name="T25" fmla="*/ 0 h 46"/>
                <a:gd name="T26" fmla="*/ 77 w 194"/>
                <a:gd name="T27" fmla="*/ 9 h 46"/>
                <a:gd name="T28" fmla="*/ 96 w 194"/>
                <a:gd name="T29" fmla="*/ 9 h 46"/>
                <a:gd name="T30" fmla="*/ 81 w 194"/>
                <a:gd name="T31" fmla="*/ 16 h 46"/>
                <a:gd name="T32" fmla="*/ 70 w 194"/>
                <a:gd name="T33" fmla="*/ 16 h 46"/>
                <a:gd name="T34" fmla="*/ 48 w 194"/>
                <a:gd name="T35" fmla="*/ 19 h 46"/>
                <a:gd name="T36" fmla="*/ 26 w 194"/>
                <a:gd name="T37" fmla="*/ 2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46"/>
                <a:gd name="T59" fmla="*/ 194 w 19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46">
                  <a:moveTo>
                    <a:pt x="52" y="46"/>
                  </a:moveTo>
                  <a:lnTo>
                    <a:pt x="33" y="41"/>
                  </a:lnTo>
                  <a:lnTo>
                    <a:pt x="95" y="29"/>
                  </a:lnTo>
                  <a:lnTo>
                    <a:pt x="48" y="29"/>
                  </a:lnTo>
                  <a:lnTo>
                    <a:pt x="0" y="29"/>
                  </a:lnTo>
                  <a:lnTo>
                    <a:pt x="46" y="22"/>
                  </a:lnTo>
                  <a:lnTo>
                    <a:pt x="26" y="19"/>
                  </a:lnTo>
                  <a:lnTo>
                    <a:pt x="56" y="18"/>
                  </a:lnTo>
                  <a:lnTo>
                    <a:pt x="42" y="13"/>
                  </a:lnTo>
                  <a:lnTo>
                    <a:pt x="96" y="16"/>
                  </a:lnTo>
                  <a:lnTo>
                    <a:pt x="135" y="25"/>
                  </a:lnTo>
                  <a:lnTo>
                    <a:pt x="136" y="9"/>
                  </a:lnTo>
                  <a:lnTo>
                    <a:pt x="168" y="0"/>
                  </a:lnTo>
                  <a:lnTo>
                    <a:pt x="156" y="19"/>
                  </a:lnTo>
                  <a:lnTo>
                    <a:pt x="194" y="19"/>
                  </a:lnTo>
                  <a:lnTo>
                    <a:pt x="164" y="34"/>
                  </a:lnTo>
                  <a:lnTo>
                    <a:pt x="141" y="33"/>
                  </a:lnTo>
                  <a:lnTo>
                    <a:pt x="96" y="40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8" name="AutoShape 448"/>
            <p:cNvSpPr>
              <a:spLocks/>
            </p:cNvSpPr>
            <p:nvPr/>
          </p:nvSpPr>
          <p:spPr bwMode="gray">
            <a:xfrm>
              <a:off x="1780793" y="372975"/>
              <a:ext cx="137160" cy="67405"/>
            </a:xfrm>
            <a:custGeom>
              <a:avLst/>
              <a:gdLst>
                <a:gd name="T0" fmla="*/ 42 w 121"/>
                <a:gd name="T1" fmla="*/ 23 h 60"/>
                <a:gd name="T2" fmla="*/ 37 w 121"/>
                <a:gd name="T3" fmla="*/ 20 h 60"/>
                <a:gd name="T4" fmla="*/ 38 w 121"/>
                <a:gd name="T5" fmla="*/ 19 h 60"/>
                <a:gd name="T6" fmla="*/ 33 w 121"/>
                <a:gd name="T7" fmla="*/ 21 h 60"/>
                <a:gd name="T8" fmla="*/ 13 w 121"/>
                <a:gd name="T9" fmla="*/ 30 h 60"/>
                <a:gd name="T10" fmla="*/ 12 w 121"/>
                <a:gd name="T11" fmla="*/ 24 h 60"/>
                <a:gd name="T12" fmla="*/ 0 w 121"/>
                <a:gd name="T13" fmla="*/ 24 h 60"/>
                <a:gd name="T14" fmla="*/ 12 w 121"/>
                <a:gd name="T15" fmla="*/ 18 h 60"/>
                <a:gd name="T16" fmla="*/ 20 w 121"/>
                <a:gd name="T17" fmla="*/ 9 h 60"/>
                <a:gd name="T18" fmla="*/ 29 w 121"/>
                <a:gd name="T19" fmla="*/ 0 h 60"/>
                <a:gd name="T20" fmla="*/ 33 w 121"/>
                <a:gd name="T21" fmla="*/ 3 h 60"/>
                <a:gd name="T22" fmla="*/ 32 w 121"/>
                <a:gd name="T23" fmla="*/ 7 h 60"/>
                <a:gd name="T24" fmla="*/ 36 w 121"/>
                <a:gd name="T25" fmla="*/ 5 h 60"/>
                <a:gd name="T26" fmla="*/ 52 w 121"/>
                <a:gd name="T27" fmla="*/ 15 h 60"/>
                <a:gd name="T28" fmla="*/ 47 w 121"/>
                <a:gd name="T29" fmla="*/ 20 h 60"/>
                <a:gd name="T30" fmla="*/ 59 w 121"/>
                <a:gd name="T31" fmla="*/ 21 h 60"/>
                <a:gd name="T32" fmla="*/ 60 w 121"/>
                <a:gd name="T33" fmla="*/ 23 h 60"/>
                <a:gd name="T34" fmla="*/ 50 w 121"/>
                <a:gd name="T35" fmla="*/ 26 h 60"/>
                <a:gd name="T36" fmla="*/ 42 w 121"/>
                <a:gd name="T37" fmla="*/ 23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0"/>
                <a:gd name="T59" fmla="*/ 121 w 121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0">
                  <a:moveTo>
                    <a:pt x="84" y="45"/>
                  </a:moveTo>
                  <a:lnTo>
                    <a:pt x="74" y="40"/>
                  </a:lnTo>
                  <a:lnTo>
                    <a:pt x="76" y="38"/>
                  </a:lnTo>
                  <a:lnTo>
                    <a:pt x="66" y="42"/>
                  </a:lnTo>
                  <a:lnTo>
                    <a:pt x="26" y="60"/>
                  </a:lnTo>
                  <a:lnTo>
                    <a:pt x="25" y="47"/>
                  </a:lnTo>
                  <a:lnTo>
                    <a:pt x="0" y="48"/>
                  </a:lnTo>
                  <a:lnTo>
                    <a:pt x="25" y="36"/>
                  </a:lnTo>
                  <a:lnTo>
                    <a:pt x="41" y="17"/>
                  </a:lnTo>
                  <a:lnTo>
                    <a:pt x="58" y="0"/>
                  </a:lnTo>
                  <a:lnTo>
                    <a:pt x="66" y="5"/>
                  </a:lnTo>
                  <a:lnTo>
                    <a:pt x="65" y="14"/>
                  </a:lnTo>
                  <a:lnTo>
                    <a:pt x="73" y="10"/>
                  </a:lnTo>
                  <a:lnTo>
                    <a:pt x="104" y="29"/>
                  </a:lnTo>
                  <a:lnTo>
                    <a:pt x="94" y="40"/>
                  </a:lnTo>
                  <a:lnTo>
                    <a:pt x="118" y="41"/>
                  </a:lnTo>
                  <a:lnTo>
                    <a:pt x="121" y="46"/>
                  </a:lnTo>
                  <a:lnTo>
                    <a:pt x="100" y="52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49" name="AutoShape 449"/>
            <p:cNvSpPr>
              <a:spLocks/>
            </p:cNvSpPr>
            <p:nvPr/>
          </p:nvSpPr>
          <p:spPr bwMode="gray">
            <a:xfrm>
              <a:off x="1677923" y="190981"/>
              <a:ext cx="123444" cy="49430"/>
            </a:xfrm>
            <a:custGeom>
              <a:avLst/>
              <a:gdLst>
                <a:gd name="T0" fmla="*/ 54 w 107"/>
                <a:gd name="T1" fmla="*/ 0 h 45"/>
                <a:gd name="T2" fmla="*/ 23 w 107"/>
                <a:gd name="T3" fmla="*/ 0 h 45"/>
                <a:gd name="T4" fmla="*/ 26 w 107"/>
                <a:gd name="T5" fmla="*/ 5 h 45"/>
                <a:gd name="T6" fmla="*/ 20 w 107"/>
                <a:gd name="T7" fmla="*/ 9 h 45"/>
                <a:gd name="T8" fmla="*/ 0 w 107"/>
                <a:gd name="T9" fmla="*/ 9 h 45"/>
                <a:gd name="T10" fmla="*/ 11 w 107"/>
                <a:gd name="T11" fmla="*/ 16 h 45"/>
                <a:gd name="T12" fmla="*/ 23 w 107"/>
                <a:gd name="T13" fmla="*/ 22 h 45"/>
                <a:gd name="T14" fmla="*/ 25 w 107"/>
                <a:gd name="T15" fmla="*/ 18 h 45"/>
                <a:gd name="T16" fmla="*/ 39 w 107"/>
                <a:gd name="T17" fmla="*/ 18 h 45"/>
                <a:gd name="T18" fmla="*/ 46 w 107"/>
                <a:gd name="T19" fmla="*/ 9 h 45"/>
                <a:gd name="T20" fmla="*/ 54 w 10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5"/>
                <a:gd name="T35" fmla="*/ 107 w 10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5">
                  <a:moveTo>
                    <a:pt x="107" y="0"/>
                  </a:moveTo>
                  <a:lnTo>
                    <a:pt x="45" y="0"/>
                  </a:lnTo>
                  <a:lnTo>
                    <a:pt x="52" y="10"/>
                  </a:lnTo>
                  <a:lnTo>
                    <a:pt x="39" y="18"/>
                  </a:lnTo>
                  <a:lnTo>
                    <a:pt x="0" y="19"/>
                  </a:lnTo>
                  <a:lnTo>
                    <a:pt x="22" y="33"/>
                  </a:lnTo>
                  <a:lnTo>
                    <a:pt x="46" y="45"/>
                  </a:lnTo>
                  <a:lnTo>
                    <a:pt x="49" y="37"/>
                  </a:lnTo>
                  <a:lnTo>
                    <a:pt x="77" y="37"/>
                  </a:lnTo>
                  <a:lnTo>
                    <a:pt x="91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0" name="AutoShape 450"/>
            <p:cNvSpPr>
              <a:spLocks/>
            </p:cNvSpPr>
            <p:nvPr/>
          </p:nvSpPr>
          <p:spPr bwMode="gray">
            <a:xfrm>
              <a:off x="1792223" y="181994"/>
              <a:ext cx="128016" cy="47184"/>
            </a:xfrm>
            <a:custGeom>
              <a:avLst/>
              <a:gdLst>
                <a:gd name="T0" fmla="*/ 34 w 111"/>
                <a:gd name="T1" fmla="*/ 12 h 42"/>
                <a:gd name="T2" fmla="*/ 16 w 111"/>
                <a:gd name="T3" fmla="*/ 13 h 42"/>
                <a:gd name="T4" fmla="*/ 18 w 111"/>
                <a:gd name="T5" fmla="*/ 15 h 42"/>
                <a:gd name="T6" fmla="*/ 10 w 111"/>
                <a:gd name="T7" fmla="*/ 20 h 42"/>
                <a:gd name="T8" fmla="*/ 0 w 111"/>
                <a:gd name="T9" fmla="*/ 21 h 42"/>
                <a:gd name="T10" fmla="*/ 2 w 111"/>
                <a:gd name="T11" fmla="*/ 19 h 42"/>
                <a:gd name="T12" fmla="*/ 12 w 111"/>
                <a:gd name="T13" fmla="*/ 5 h 42"/>
                <a:gd name="T14" fmla="*/ 18 w 111"/>
                <a:gd name="T15" fmla="*/ 4 h 42"/>
                <a:gd name="T16" fmla="*/ 18 w 111"/>
                <a:gd name="T17" fmla="*/ 2 h 42"/>
                <a:gd name="T18" fmla="*/ 24 w 111"/>
                <a:gd name="T19" fmla="*/ 0 h 42"/>
                <a:gd name="T20" fmla="*/ 56 w 111"/>
                <a:gd name="T21" fmla="*/ 2 h 42"/>
                <a:gd name="T22" fmla="*/ 48 w 111"/>
                <a:gd name="T23" fmla="*/ 5 h 42"/>
                <a:gd name="T24" fmla="*/ 34 w 111"/>
                <a:gd name="T25" fmla="*/ 1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42"/>
                <a:gd name="T41" fmla="*/ 111 w 11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42">
                  <a:moveTo>
                    <a:pt x="68" y="24"/>
                  </a:moveTo>
                  <a:lnTo>
                    <a:pt x="31" y="26"/>
                  </a:lnTo>
                  <a:lnTo>
                    <a:pt x="36" y="30"/>
                  </a:lnTo>
                  <a:lnTo>
                    <a:pt x="19" y="40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24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111" y="4"/>
                  </a:lnTo>
                  <a:lnTo>
                    <a:pt x="95" y="1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1" name="AutoShape 451"/>
            <p:cNvSpPr>
              <a:spLocks/>
            </p:cNvSpPr>
            <p:nvPr/>
          </p:nvSpPr>
          <p:spPr bwMode="gray">
            <a:xfrm>
              <a:off x="685800" y="761679"/>
              <a:ext cx="68580" cy="62912"/>
            </a:xfrm>
            <a:custGeom>
              <a:avLst/>
              <a:gdLst>
                <a:gd name="T0" fmla="*/ 21 w 59"/>
                <a:gd name="T1" fmla="*/ 19 h 56"/>
                <a:gd name="T2" fmla="*/ 19 w 59"/>
                <a:gd name="T3" fmla="*/ 21 h 56"/>
                <a:gd name="T4" fmla="*/ 11 w 59"/>
                <a:gd name="T5" fmla="*/ 21 h 56"/>
                <a:gd name="T6" fmla="*/ 14 w 59"/>
                <a:gd name="T7" fmla="*/ 19 h 56"/>
                <a:gd name="T8" fmla="*/ 11 w 59"/>
                <a:gd name="T9" fmla="*/ 18 h 56"/>
                <a:gd name="T10" fmla="*/ 6 w 59"/>
                <a:gd name="T11" fmla="*/ 16 h 56"/>
                <a:gd name="T12" fmla="*/ 13 w 59"/>
                <a:gd name="T13" fmla="*/ 13 h 56"/>
                <a:gd name="T14" fmla="*/ 6 w 59"/>
                <a:gd name="T15" fmla="*/ 11 h 56"/>
                <a:gd name="T16" fmla="*/ 6 w 59"/>
                <a:gd name="T17" fmla="*/ 9 h 56"/>
                <a:gd name="T18" fmla="*/ 2 w 59"/>
                <a:gd name="T19" fmla="*/ 7 h 56"/>
                <a:gd name="T20" fmla="*/ 2 w 59"/>
                <a:gd name="T21" fmla="*/ 6 h 56"/>
                <a:gd name="T22" fmla="*/ 6 w 59"/>
                <a:gd name="T23" fmla="*/ 3 h 56"/>
                <a:gd name="T24" fmla="*/ 3 w 59"/>
                <a:gd name="T25" fmla="*/ 3 h 56"/>
                <a:gd name="T26" fmla="*/ 0 w 59"/>
                <a:gd name="T27" fmla="*/ 0 h 56"/>
                <a:gd name="T28" fmla="*/ 11 w 59"/>
                <a:gd name="T29" fmla="*/ 2 h 56"/>
                <a:gd name="T30" fmla="*/ 21 w 59"/>
                <a:gd name="T31" fmla="*/ 4 h 56"/>
                <a:gd name="T32" fmla="*/ 24 w 59"/>
                <a:gd name="T33" fmla="*/ 10 h 56"/>
                <a:gd name="T34" fmla="*/ 29 w 59"/>
                <a:gd name="T35" fmla="*/ 18 h 56"/>
                <a:gd name="T36" fmla="*/ 29 w 59"/>
                <a:gd name="T37" fmla="*/ 27 h 56"/>
                <a:gd name="T38" fmla="*/ 30 w 59"/>
                <a:gd name="T39" fmla="*/ 28 h 56"/>
                <a:gd name="T40" fmla="*/ 15 w 59"/>
                <a:gd name="T41" fmla="*/ 24 h 56"/>
                <a:gd name="T42" fmla="*/ 21 w 59"/>
                <a:gd name="T43" fmla="*/ 19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42" y="38"/>
                  </a:moveTo>
                  <a:lnTo>
                    <a:pt x="38" y="42"/>
                  </a:lnTo>
                  <a:lnTo>
                    <a:pt x="22" y="41"/>
                  </a:lnTo>
                  <a:lnTo>
                    <a:pt x="27" y="37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26" y="26"/>
                  </a:lnTo>
                  <a:lnTo>
                    <a:pt x="12" y="22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4"/>
                  </a:lnTo>
                  <a:lnTo>
                    <a:pt x="41" y="8"/>
                  </a:lnTo>
                  <a:lnTo>
                    <a:pt x="47" y="20"/>
                  </a:lnTo>
                  <a:lnTo>
                    <a:pt x="57" y="35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29" y="4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2" name="AutoShape 452"/>
            <p:cNvSpPr>
              <a:spLocks/>
            </p:cNvSpPr>
            <p:nvPr/>
          </p:nvSpPr>
          <p:spPr bwMode="gray">
            <a:xfrm>
              <a:off x="1426463" y="110095"/>
              <a:ext cx="160020" cy="33703"/>
            </a:xfrm>
            <a:custGeom>
              <a:avLst/>
              <a:gdLst>
                <a:gd name="T0" fmla="*/ 42 w 139"/>
                <a:gd name="T1" fmla="*/ 8 h 29"/>
                <a:gd name="T2" fmla="*/ 43 w 139"/>
                <a:gd name="T3" fmla="*/ 7 h 29"/>
                <a:gd name="T4" fmla="*/ 35 w 139"/>
                <a:gd name="T5" fmla="*/ 9 h 29"/>
                <a:gd name="T6" fmla="*/ 26 w 139"/>
                <a:gd name="T7" fmla="*/ 12 h 29"/>
                <a:gd name="T8" fmla="*/ 25 w 139"/>
                <a:gd name="T9" fmla="*/ 11 h 29"/>
                <a:gd name="T10" fmla="*/ 20 w 139"/>
                <a:gd name="T11" fmla="*/ 14 h 29"/>
                <a:gd name="T12" fmla="*/ 13 w 139"/>
                <a:gd name="T13" fmla="*/ 15 h 29"/>
                <a:gd name="T14" fmla="*/ 13 w 139"/>
                <a:gd name="T15" fmla="*/ 12 h 29"/>
                <a:gd name="T16" fmla="*/ 8 w 139"/>
                <a:gd name="T17" fmla="*/ 14 h 29"/>
                <a:gd name="T18" fmla="*/ 0 w 139"/>
                <a:gd name="T19" fmla="*/ 14 h 29"/>
                <a:gd name="T20" fmla="*/ 5 w 139"/>
                <a:gd name="T21" fmla="*/ 11 h 29"/>
                <a:gd name="T22" fmla="*/ 30 w 139"/>
                <a:gd name="T23" fmla="*/ 5 h 29"/>
                <a:gd name="T24" fmla="*/ 47 w 139"/>
                <a:gd name="T25" fmla="*/ 1 h 29"/>
                <a:gd name="T26" fmla="*/ 59 w 139"/>
                <a:gd name="T27" fmla="*/ 0 h 29"/>
                <a:gd name="T28" fmla="*/ 70 w 139"/>
                <a:gd name="T29" fmla="*/ 2 h 29"/>
                <a:gd name="T30" fmla="*/ 60 w 139"/>
                <a:gd name="T31" fmla="*/ 4 h 29"/>
                <a:gd name="T32" fmla="*/ 62 w 139"/>
                <a:gd name="T33" fmla="*/ 5 h 29"/>
                <a:gd name="T34" fmla="*/ 59 w 139"/>
                <a:gd name="T35" fmla="*/ 6 h 29"/>
                <a:gd name="T36" fmla="*/ 47 w 139"/>
                <a:gd name="T37" fmla="*/ 9 h 29"/>
                <a:gd name="T38" fmla="*/ 41 w 139"/>
                <a:gd name="T39" fmla="*/ 11 h 29"/>
                <a:gd name="T40" fmla="*/ 42 w 139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29"/>
                <a:gd name="T65" fmla="*/ 139 w 13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29">
                  <a:moveTo>
                    <a:pt x="84" y="16"/>
                  </a:moveTo>
                  <a:lnTo>
                    <a:pt x="86" y="14"/>
                  </a:lnTo>
                  <a:lnTo>
                    <a:pt x="69" y="18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39" y="28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60" y="10"/>
                  </a:lnTo>
                  <a:lnTo>
                    <a:pt x="94" y="2"/>
                  </a:lnTo>
                  <a:lnTo>
                    <a:pt x="117" y="0"/>
                  </a:lnTo>
                  <a:lnTo>
                    <a:pt x="139" y="3"/>
                  </a:lnTo>
                  <a:lnTo>
                    <a:pt x="120" y="8"/>
                  </a:lnTo>
                  <a:lnTo>
                    <a:pt x="123" y="10"/>
                  </a:lnTo>
                  <a:lnTo>
                    <a:pt x="117" y="12"/>
                  </a:lnTo>
                  <a:lnTo>
                    <a:pt x="94" y="17"/>
                  </a:lnTo>
                  <a:lnTo>
                    <a:pt x="82" y="2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3" name="AutoShape 453"/>
            <p:cNvSpPr>
              <a:spLocks/>
            </p:cNvSpPr>
            <p:nvPr/>
          </p:nvSpPr>
          <p:spPr bwMode="gray">
            <a:xfrm>
              <a:off x="1748789" y="128070"/>
              <a:ext cx="98298" cy="31456"/>
            </a:xfrm>
            <a:custGeom>
              <a:avLst/>
              <a:gdLst>
                <a:gd name="T0" fmla="*/ 20 w 85"/>
                <a:gd name="T1" fmla="*/ 4 h 29"/>
                <a:gd name="T2" fmla="*/ 13 w 85"/>
                <a:gd name="T3" fmla="*/ 2 h 29"/>
                <a:gd name="T4" fmla="*/ 16 w 85"/>
                <a:gd name="T5" fmla="*/ 3 h 29"/>
                <a:gd name="T6" fmla="*/ 11 w 85"/>
                <a:gd name="T7" fmla="*/ 4 h 29"/>
                <a:gd name="T8" fmla="*/ 11 w 85"/>
                <a:gd name="T9" fmla="*/ 6 h 29"/>
                <a:gd name="T10" fmla="*/ 11 w 85"/>
                <a:gd name="T11" fmla="*/ 7 h 29"/>
                <a:gd name="T12" fmla="*/ 0 w 85"/>
                <a:gd name="T13" fmla="*/ 8 h 29"/>
                <a:gd name="T14" fmla="*/ 28 w 85"/>
                <a:gd name="T15" fmla="*/ 8 h 29"/>
                <a:gd name="T16" fmla="*/ 11 w 85"/>
                <a:gd name="T17" fmla="*/ 11 h 29"/>
                <a:gd name="T18" fmla="*/ 10 w 85"/>
                <a:gd name="T19" fmla="*/ 13 h 29"/>
                <a:gd name="T20" fmla="*/ 27 w 85"/>
                <a:gd name="T21" fmla="*/ 14 h 29"/>
                <a:gd name="T22" fmla="*/ 29 w 85"/>
                <a:gd name="T23" fmla="*/ 12 h 29"/>
                <a:gd name="T24" fmla="*/ 31 w 85"/>
                <a:gd name="T25" fmla="*/ 11 h 29"/>
                <a:gd name="T26" fmla="*/ 37 w 85"/>
                <a:gd name="T27" fmla="*/ 11 h 29"/>
                <a:gd name="T28" fmla="*/ 39 w 85"/>
                <a:gd name="T29" fmla="*/ 8 h 29"/>
                <a:gd name="T30" fmla="*/ 35 w 85"/>
                <a:gd name="T31" fmla="*/ 8 h 29"/>
                <a:gd name="T32" fmla="*/ 43 w 85"/>
                <a:gd name="T33" fmla="*/ 2 h 29"/>
                <a:gd name="T34" fmla="*/ 41 w 85"/>
                <a:gd name="T35" fmla="*/ 0 h 29"/>
                <a:gd name="T36" fmla="*/ 34 w 85"/>
                <a:gd name="T37" fmla="*/ 1 h 29"/>
                <a:gd name="T38" fmla="*/ 22 w 85"/>
                <a:gd name="T39" fmla="*/ 0 h 29"/>
                <a:gd name="T40" fmla="*/ 27 w 85"/>
                <a:gd name="T41" fmla="*/ 4 h 29"/>
                <a:gd name="T42" fmla="*/ 23 w 85"/>
                <a:gd name="T43" fmla="*/ 5 h 29"/>
                <a:gd name="T44" fmla="*/ 20 w 85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29"/>
                <a:gd name="T71" fmla="*/ 85 w 8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29">
                  <a:moveTo>
                    <a:pt x="40" y="8"/>
                  </a:moveTo>
                  <a:lnTo>
                    <a:pt x="26" y="5"/>
                  </a:lnTo>
                  <a:lnTo>
                    <a:pt x="32" y="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56" y="17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2"/>
                  </a:lnTo>
                  <a:lnTo>
                    <a:pt x="73" y="22"/>
                  </a:lnTo>
                  <a:lnTo>
                    <a:pt x="78" y="17"/>
                  </a:lnTo>
                  <a:lnTo>
                    <a:pt x="70" y="16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44" y="1"/>
                  </a:lnTo>
                  <a:lnTo>
                    <a:pt x="54" y="8"/>
                  </a:lnTo>
                  <a:lnTo>
                    <a:pt x="45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4" name="AutoShape 454"/>
            <p:cNvSpPr>
              <a:spLocks/>
            </p:cNvSpPr>
            <p:nvPr/>
          </p:nvSpPr>
          <p:spPr bwMode="gray">
            <a:xfrm>
              <a:off x="1787651" y="74146"/>
              <a:ext cx="84582" cy="29209"/>
            </a:xfrm>
            <a:custGeom>
              <a:avLst/>
              <a:gdLst>
                <a:gd name="T0" fmla="*/ 23 w 76"/>
                <a:gd name="T1" fmla="*/ 3 h 26"/>
                <a:gd name="T2" fmla="*/ 24 w 76"/>
                <a:gd name="T3" fmla="*/ 2 h 26"/>
                <a:gd name="T4" fmla="*/ 33 w 76"/>
                <a:gd name="T5" fmla="*/ 3 h 26"/>
                <a:gd name="T6" fmla="*/ 36 w 76"/>
                <a:gd name="T7" fmla="*/ 3 h 26"/>
                <a:gd name="T8" fmla="*/ 35 w 76"/>
                <a:gd name="T9" fmla="*/ 7 h 26"/>
                <a:gd name="T10" fmla="*/ 37 w 76"/>
                <a:gd name="T11" fmla="*/ 11 h 26"/>
                <a:gd name="T12" fmla="*/ 27 w 76"/>
                <a:gd name="T13" fmla="*/ 13 h 26"/>
                <a:gd name="T14" fmla="*/ 18 w 76"/>
                <a:gd name="T15" fmla="*/ 9 h 26"/>
                <a:gd name="T16" fmla="*/ 0 w 76"/>
                <a:gd name="T17" fmla="*/ 8 h 26"/>
                <a:gd name="T18" fmla="*/ 3 w 76"/>
                <a:gd name="T19" fmla="*/ 6 h 26"/>
                <a:gd name="T20" fmla="*/ 13 w 76"/>
                <a:gd name="T21" fmla="*/ 5 h 26"/>
                <a:gd name="T22" fmla="*/ 12 w 76"/>
                <a:gd name="T23" fmla="*/ 3 h 26"/>
                <a:gd name="T24" fmla="*/ 6 w 76"/>
                <a:gd name="T25" fmla="*/ 3 h 26"/>
                <a:gd name="T26" fmla="*/ 4 w 76"/>
                <a:gd name="T27" fmla="*/ 1 h 26"/>
                <a:gd name="T28" fmla="*/ 23 w 76"/>
                <a:gd name="T29" fmla="*/ 0 h 26"/>
                <a:gd name="T30" fmla="*/ 23 w 76"/>
                <a:gd name="T31" fmla="*/ 3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26"/>
                <a:gd name="T50" fmla="*/ 76 w 7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26">
                  <a:moveTo>
                    <a:pt x="48" y="5"/>
                  </a:moveTo>
                  <a:lnTo>
                    <a:pt x="49" y="4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71" y="14"/>
                  </a:lnTo>
                  <a:lnTo>
                    <a:pt x="76" y="22"/>
                  </a:lnTo>
                  <a:lnTo>
                    <a:pt x="56" y="26"/>
                  </a:lnTo>
                  <a:lnTo>
                    <a:pt x="36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6" y="10"/>
                  </a:lnTo>
                  <a:lnTo>
                    <a:pt x="25" y="5"/>
                  </a:lnTo>
                  <a:lnTo>
                    <a:pt x="12" y="6"/>
                  </a:lnTo>
                  <a:lnTo>
                    <a:pt x="8" y="1"/>
                  </a:lnTo>
                  <a:lnTo>
                    <a:pt x="48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5" name="AutoShape 455"/>
            <p:cNvSpPr>
              <a:spLocks/>
            </p:cNvSpPr>
            <p:nvPr/>
          </p:nvSpPr>
          <p:spPr bwMode="gray">
            <a:xfrm>
              <a:off x="1650491" y="276361"/>
              <a:ext cx="75438" cy="35949"/>
            </a:xfrm>
            <a:custGeom>
              <a:avLst/>
              <a:gdLst>
                <a:gd name="T0" fmla="*/ 29 w 67"/>
                <a:gd name="T1" fmla="*/ 8 h 31"/>
                <a:gd name="T2" fmla="*/ 30 w 67"/>
                <a:gd name="T3" fmla="*/ 7 h 31"/>
                <a:gd name="T4" fmla="*/ 20 w 67"/>
                <a:gd name="T5" fmla="*/ 0 h 31"/>
                <a:gd name="T6" fmla="*/ 16 w 67"/>
                <a:gd name="T7" fmla="*/ 4 h 31"/>
                <a:gd name="T8" fmla="*/ 15 w 67"/>
                <a:gd name="T9" fmla="*/ 4 h 31"/>
                <a:gd name="T10" fmla="*/ 12 w 67"/>
                <a:gd name="T11" fmla="*/ 6 h 31"/>
                <a:gd name="T12" fmla="*/ 0 w 67"/>
                <a:gd name="T13" fmla="*/ 9 h 31"/>
                <a:gd name="T14" fmla="*/ 20 w 67"/>
                <a:gd name="T15" fmla="*/ 16 h 31"/>
                <a:gd name="T16" fmla="*/ 33 w 67"/>
                <a:gd name="T17" fmla="*/ 11 h 31"/>
                <a:gd name="T18" fmla="*/ 30 w 67"/>
                <a:gd name="T19" fmla="*/ 12 h 31"/>
                <a:gd name="T20" fmla="*/ 29 w 67"/>
                <a:gd name="T21" fmla="*/ 8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1"/>
                <a:gd name="T35" fmla="*/ 67 w 67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1">
                  <a:moveTo>
                    <a:pt x="58" y="16"/>
                  </a:moveTo>
                  <a:lnTo>
                    <a:pt x="60" y="13"/>
                  </a:lnTo>
                  <a:lnTo>
                    <a:pt x="41" y="0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40" y="31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6" name="AutoShape 456"/>
            <p:cNvSpPr>
              <a:spLocks/>
            </p:cNvSpPr>
            <p:nvPr/>
          </p:nvSpPr>
          <p:spPr bwMode="gray">
            <a:xfrm>
              <a:off x="2068828" y="190981"/>
              <a:ext cx="75438" cy="20222"/>
            </a:xfrm>
            <a:custGeom>
              <a:avLst/>
              <a:gdLst>
                <a:gd name="T0" fmla="*/ 23 w 66"/>
                <a:gd name="T1" fmla="*/ 0 h 18"/>
                <a:gd name="T2" fmla="*/ 2 w 66"/>
                <a:gd name="T3" fmla="*/ 1 h 18"/>
                <a:gd name="T4" fmla="*/ 0 w 66"/>
                <a:gd name="T5" fmla="*/ 4 h 18"/>
                <a:gd name="T6" fmla="*/ 3 w 66"/>
                <a:gd name="T7" fmla="*/ 6 h 18"/>
                <a:gd name="T8" fmla="*/ 7 w 66"/>
                <a:gd name="T9" fmla="*/ 9 h 18"/>
                <a:gd name="T10" fmla="*/ 33 w 66"/>
                <a:gd name="T11" fmla="*/ 8 h 18"/>
                <a:gd name="T12" fmla="*/ 23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66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7" name="AutoShape 457"/>
            <p:cNvSpPr>
              <a:spLocks/>
            </p:cNvSpPr>
            <p:nvPr/>
          </p:nvSpPr>
          <p:spPr bwMode="gray">
            <a:xfrm>
              <a:off x="2034538" y="314558"/>
              <a:ext cx="48006" cy="24715"/>
            </a:xfrm>
            <a:custGeom>
              <a:avLst/>
              <a:gdLst>
                <a:gd name="T0" fmla="*/ 18 w 41"/>
                <a:gd name="T1" fmla="*/ 7 h 22"/>
                <a:gd name="T2" fmla="*/ 2 w 41"/>
                <a:gd name="T3" fmla="*/ 11 h 22"/>
                <a:gd name="T4" fmla="*/ 0 w 41"/>
                <a:gd name="T5" fmla="*/ 6 h 22"/>
                <a:gd name="T6" fmla="*/ 13 w 41"/>
                <a:gd name="T7" fmla="*/ 0 h 22"/>
                <a:gd name="T8" fmla="*/ 21 w 41"/>
                <a:gd name="T9" fmla="*/ 3 h 22"/>
                <a:gd name="T10" fmla="*/ 18 w 41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6" y="14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41" y="6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8" name="AutoShape 458"/>
            <p:cNvSpPr>
              <a:spLocks/>
            </p:cNvSpPr>
            <p:nvPr/>
          </p:nvSpPr>
          <p:spPr bwMode="gray">
            <a:xfrm>
              <a:off x="1892807" y="83133"/>
              <a:ext cx="54864" cy="20222"/>
            </a:xfrm>
            <a:custGeom>
              <a:avLst/>
              <a:gdLst>
                <a:gd name="T0" fmla="*/ 0 w 46"/>
                <a:gd name="T1" fmla="*/ 5 h 18"/>
                <a:gd name="T2" fmla="*/ 3 w 46"/>
                <a:gd name="T3" fmla="*/ 0 h 18"/>
                <a:gd name="T4" fmla="*/ 24 w 46"/>
                <a:gd name="T5" fmla="*/ 4 h 18"/>
                <a:gd name="T6" fmla="*/ 21 w 46"/>
                <a:gd name="T7" fmla="*/ 6 h 18"/>
                <a:gd name="T8" fmla="*/ 2 w 46"/>
                <a:gd name="T9" fmla="*/ 9 h 18"/>
                <a:gd name="T10" fmla="*/ 1 w 46"/>
                <a:gd name="T11" fmla="*/ 6 h 18"/>
                <a:gd name="T12" fmla="*/ 0 w 46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8"/>
                <a:gd name="T23" fmla="*/ 46 w 4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8">
                  <a:moveTo>
                    <a:pt x="0" y="9"/>
                  </a:moveTo>
                  <a:lnTo>
                    <a:pt x="6" y="0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4" y="18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59" name="AutoShape 459"/>
            <p:cNvSpPr>
              <a:spLocks/>
            </p:cNvSpPr>
            <p:nvPr/>
          </p:nvSpPr>
          <p:spPr bwMode="gray">
            <a:xfrm>
              <a:off x="1833371" y="148291"/>
              <a:ext cx="54864" cy="17975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6 h 17"/>
                <a:gd name="T4" fmla="*/ 19 w 48"/>
                <a:gd name="T5" fmla="*/ 0 h 17"/>
                <a:gd name="T6" fmla="*/ 24 w 48"/>
                <a:gd name="T7" fmla="*/ 5 h 17"/>
                <a:gd name="T8" fmla="*/ 22 w 48"/>
                <a:gd name="T9" fmla="*/ 8 h 17"/>
                <a:gd name="T10" fmla="*/ 6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13" y="16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48" y="10"/>
                  </a:lnTo>
                  <a:lnTo>
                    <a:pt x="43" y="17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0" name="AutoShape 460"/>
            <p:cNvSpPr>
              <a:spLocks/>
            </p:cNvSpPr>
            <p:nvPr/>
          </p:nvSpPr>
          <p:spPr bwMode="gray">
            <a:xfrm>
              <a:off x="1620773" y="188735"/>
              <a:ext cx="45720" cy="20222"/>
            </a:xfrm>
            <a:custGeom>
              <a:avLst/>
              <a:gdLst>
                <a:gd name="T0" fmla="*/ 6 w 39"/>
                <a:gd name="T1" fmla="*/ 9 h 18"/>
                <a:gd name="T2" fmla="*/ 0 w 39"/>
                <a:gd name="T3" fmla="*/ 3 h 18"/>
                <a:gd name="T4" fmla="*/ 18 w 39"/>
                <a:gd name="T5" fmla="*/ 0 h 18"/>
                <a:gd name="T6" fmla="*/ 20 w 39"/>
                <a:gd name="T7" fmla="*/ 2 h 18"/>
                <a:gd name="T8" fmla="*/ 6 w 3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12" y="18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1" name="AutoShape 461"/>
            <p:cNvSpPr>
              <a:spLocks/>
            </p:cNvSpPr>
            <p:nvPr/>
          </p:nvSpPr>
          <p:spPr bwMode="gray">
            <a:xfrm>
              <a:off x="2297428" y="0"/>
              <a:ext cx="982979" cy="516773"/>
            </a:xfrm>
            <a:custGeom>
              <a:avLst/>
              <a:gdLst>
                <a:gd name="T0" fmla="*/ 91 w 860"/>
                <a:gd name="T1" fmla="*/ 168 h 461"/>
                <a:gd name="T2" fmla="*/ 80 w 860"/>
                <a:gd name="T3" fmla="*/ 170 h 461"/>
                <a:gd name="T4" fmla="*/ 76 w 860"/>
                <a:gd name="T5" fmla="*/ 173 h 461"/>
                <a:gd name="T6" fmla="*/ 75 w 860"/>
                <a:gd name="T7" fmla="*/ 176 h 461"/>
                <a:gd name="T8" fmla="*/ 83 w 860"/>
                <a:gd name="T9" fmla="*/ 175 h 461"/>
                <a:gd name="T10" fmla="*/ 79 w 860"/>
                <a:gd name="T11" fmla="*/ 177 h 461"/>
                <a:gd name="T12" fmla="*/ 74 w 860"/>
                <a:gd name="T13" fmla="*/ 182 h 461"/>
                <a:gd name="T14" fmla="*/ 80 w 860"/>
                <a:gd name="T15" fmla="*/ 180 h 461"/>
                <a:gd name="T16" fmla="*/ 85 w 860"/>
                <a:gd name="T17" fmla="*/ 179 h 461"/>
                <a:gd name="T18" fmla="*/ 87 w 860"/>
                <a:gd name="T19" fmla="*/ 173 h 461"/>
                <a:gd name="T20" fmla="*/ 88 w 860"/>
                <a:gd name="T21" fmla="*/ 175 h 461"/>
                <a:gd name="T22" fmla="*/ 92 w 860"/>
                <a:gd name="T23" fmla="*/ 177 h 461"/>
                <a:gd name="T24" fmla="*/ 93 w 860"/>
                <a:gd name="T25" fmla="*/ 181 h 461"/>
                <a:gd name="T26" fmla="*/ 88 w 860"/>
                <a:gd name="T27" fmla="*/ 179 h 461"/>
                <a:gd name="T28" fmla="*/ 88 w 860"/>
                <a:gd name="T29" fmla="*/ 182 h 461"/>
                <a:gd name="T30" fmla="*/ 79 w 860"/>
                <a:gd name="T31" fmla="*/ 183 h 461"/>
                <a:gd name="T32" fmla="*/ 87 w 860"/>
                <a:gd name="T33" fmla="*/ 183 h 461"/>
                <a:gd name="T34" fmla="*/ 89 w 860"/>
                <a:gd name="T35" fmla="*/ 183 h 461"/>
                <a:gd name="T36" fmla="*/ 76 w 860"/>
                <a:gd name="T37" fmla="*/ 186 h 461"/>
                <a:gd name="T38" fmla="*/ 80 w 860"/>
                <a:gd name="T39" fmla="*/ 187 h 461"/>
                <a:gd name="T40" fmla="*/ 77 w 860"/>
                <a:gd name="T41" fmla="*/ 190 h 461"/>
                <a:gd name="T42" fmla="*/ 81 w 860"/>
                <a:gd name="T43" fmla="*/ 190 h 461"/>
                <a:gd name="T44" fmla="*/ 79 w 860"/>
                <a:gd name="T45" fmla="*/ 191 h 461"/>
                <a:gd name="T46" fmla="*/ 78 w 860"/>
                <a:gd name="T47" fmla="*/ 192 h 461"/>
                <a:gd name="T48" fmla="*/ 82 w 860"/>
                <a:gd name="T49" fmla="*/ 193 h 461"/>
                <a:gd name="T50" fmla="*/ 77 w 860"/>
                <a:gd name="T51" fmla="*/ 194 h 461"/>
                <a:gd name="T52" fmla="*/ 83 w 860"/>
                <a:gd name="T53" fmla="*/ 195 h 461"/>
                <a:gd name="T54" fmla="*/ 83 w 860"/>
                <a:gd name="T55" fmla="*/ 198 h 461"/>
                <a:gd name="T56" fmla="*/ 86 w 860"/>
                <a:gd name="T57" fmla="*/ 197 h 461"/>
                <a:gd name="T58" fmla="*/ 83 w 860"/>
                <a:gd name="T59" fmla="*/ 200 h 461"/>
                <a:gd name="T60" fmla="*/ 82 w 860"/>
                <a:gd name="T61" fmla="*/ 201 h 461"/>
                <a:gd name="T62" fmla="*/ 86 w 860"/>
                <a:gd name="T63" fmla="*/ 206 h 461"/>
                <a:gd name="T64" fmla="*/ 85 w 860"/>
                <a:gd name="T65" fmla="*/ 207 h 461"/>
                <a:gd name="T66" fmla="*/ 89 w 860"/>
                <a:gd name="T67" fmla="*/ 207 h 461"/>
                <a:gd name="T68" fmla="*/ 88 w 860"/>
                <a:gd name="T69" fmla="*/ 210 h 461"/>
                <a:gd name="T70" fmla="*/ 89 w 860"/>
                <a:gd name="T71" fmla="*/ 209 h 461"/>
                <a:gd name="T72" fmla="*/ 89 w 860"/>
                <a:gd name="T73" fmla="*/ 211 h 461"/>
                <a:gd name="T74" fmla="*/ 91 w 860"/>
                <a:gd name="T75" fmla="*/ 212 h 461"/>
                <a:gd name="T76" fmla="*/ 88 w 860"/>
                <a:gd name="T77" fmla="*/ 213 h 461"/>
                <a:gd name="T78" fmla="*/ 92 w 860"/>
                <a:gd name="T79" fmla="*/ 213 h 461"/>
                <a:gd name="T80" fmla="*/ 90 w 860"/>
                <a:gd name="T81" fmla="*/ 215 h 461"/>
                <a:gd name="T82" fmla="*/ 91 w 860"/>
                <a:gd name="T83" fmla="*/ 215 h 461"/>
                <a:gd name="T84" fmla="*/ 90 w 860"/>
                <a:gd name="T85" fmla="*/ 217 h 461"/>
                <a:gd name="T86" fmla="*/ 94 w 860"/>
                <a:gd name="T87" fmla="*/ 216 h 461"/>
                <a:gd name="T88" fmla="*/ 95 w 860"/>
                <a:gd name="T89" fmla="*/ 218 h 461"/>
                <a:gd name="T90" fmla="*/ 93 w 860"/>
                <a:gd name="T91" fmla="*/ 219 h 461"/>
                <a:gd name="T92" fmla="*/ 95 w 860"/>
                <a:gd name="T93" fmla="*/ 219 h 461"/>
                <a:gd name="T94" fmla="*/ 94 w 860"/>
                <a:gd name="T95" fmla="*/ 221 h 461"/>
                <a:gd name="T96" fmla="*/ 98 w 860"/>
                <a:gd name="T97" fmla="*/ 221 h 461"/>
                <a:gd name="T98" fmla="*/ 103 w 860"/>
                <a:gd name="T99" fmla="*/ 220 h 461"/>
                <a:gd name="T100" fmla="*/ 113 w 860"/>
                <a:gd name="T101" fmla="*/ 217 h 461"/>
                <a:gd name="T102" fmla="*/ 112 w 860"/>
                <a:gd name="T103" fmla="*/ 219 h 461"/>
                <a:gd name="T104" fmla="*/ 117 w 860"/>
                <a:gd name="T105" fmla="*/ 217 h 461"/>
                <a:gd name="T106" fmla="*/ 111 w 860"/>
                <a:gd name="T107" fmla="*/ 221 h 461"/>
                <a:gd name="T108" fmla="*/ 115 w 860"/>
                <a:gd name="T109" fmla="*/ 221 h 461"/>
                <a:gd name="T110" fmla="*/ 112 w 860"/>
                <a:gd name="T111" fmla="*/ 224 h 461"/>
                <a:gd name="T112" fmla="*/ 117 w 860"/>
                <a:gd name="T113" fmla="*/ 223 h 461"/>
                <a:gd name="T114" fmla="*/ 117 w 860"/>
                <a:gd name="T115" fmla="*/ 224 h 461"/>
                <a:gd name="T116" fmla="*/ 120 w 860"/>
                <a:gd name="T117" fmla="*/ 224 h 461"/>
                <a:gd name="T118" fmla="*/ 116 w 860"/>
                <a:gd name="T119" fmla="*/ 228 h 461"/>
                <a:gd name="T120" fmla="*/ 121 w 860"/>
                <a:gd name="T121" fmla="*/ 225 h 461"/>
                <a:gd name="T122" fmla="*/ 116 w 860"/>
                <a:gd name="T123" fmla="*/ 229 h 461"/>
                <a:gd name="T124" fmla="*/ 118 w 860"/>
                <a:gd name="T125" fmla="*/ 230 h 461"/>
                <a:gd name="T126" fmla="*/ 126 w 860"/>
                <a:gd name="T127" fmla="*/ 227 h 4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60"/>
                <a:gd name="T193" fmla="*/ 0 h 461"/>
                <a:gd name="T194" fmla="*/ 860 w 860"/>
                <a:gd name="T195" fmla="*/ 461 h 4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60" h="461">
                  <a:moveTo>
                    <a:pt x="182" y="336"/>
                  </a:moveTo>
                  <a:lnTo>
                    <a:pt x="159" y="340"/>
                  </a:lnTo>
                  <a:lnTo>
                    <a:pt x="151" y="346"/>
                  </a:lnTo>
                  <a:lnTo>
                    <a:pt x="150" y="352"/>
                  </a:lnTo>
                  <a:lnTo>
                    <a:pt x="165" y="350"/>
                  </a:lnTo>
                  <a:lnTo>
                    <a:pt x="157" y="354"/>
                  </a:lnTo>
                  <a:lnTo>
                    <a:pt x="147" y="365"/>
                  </a:lnTo>
                  <a:lnTo>
                    <a:pt x="159" y="361"/>
                  </a:lnTo>
                  <a:lnTo>
                    <a:pt x="170" y="358"/>
                  </a:lnTo>
                  <a:lnTo>
                    <a:pt x="174" y="346"/>
                  </a:lnTo>
                  <a:lnTo>
                    <a:pt x="176" y="350"/>
                  </a:lnTo>
                  <a:lnTo>
                    <a:pt x="183" y="354"/>
                  </a:lnTo>
                  <a:lnTo>
                    <a:pt x="186" y="362"/>
                  </a:lnTo>
                  <a:lnTo>
                    <a:pt x="175" y="359"/>
                  </a:lnTo>
                  <a:lnTo>
                    <a:pt x="176" y="364"/>
                  </a:lnTo>
                  <a:lnTo>
                    <a:pt x="157" y="367"/>
                  </a:lnTo>
                  <a:lnTo>
                    <a:pt x="174" y="367"/>
                  </a:lnTo>
                  <a:lnTo>
                    <a:pt x="178" y="367"/>
                  </a:lnTo>
                  <a:lnTo>
                    <a:pt x="152" y="372"/>
                  </a:lnTo>
                  <a:lnTo>
                    <a:pt x="159" y="374"/>
                  </a:lnTo>
                  <a:lnTo>
                    <a:pt x="153" y="380"/>
                  </a:lnTo>
                  <a:lnTo>
                    <a:pt x="162" y="380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64" y="386"/>
                  </a:lnTo>
                  <a:lnTo>
                    <a:pt x="154" y="388"/>
                  </a:lnTo>
                  <a:lnTo>
                    <a:pt x="165" y="391"/>
                  </a:lnTo>
                  <a:lnTo>
                    <a:pt x="165" y="396"/>
                  </a:lnTo>
                  <a:lnTo>
                    <a:pt x="171" y="395"/>
                  </a:lnTo>
                  <a:lnTo>
                    <a:pt x="166" y="400"/>
                  </a:lnTo>
                  <a:lnTo>
                    <a:pt x="164" y="403"/>
                  </a:lnTo>
                  <a:lnTo>
                    <a:pt x="171" y="412"/>
                  </a:lnTo>
                  <a:lnTo>
                    <a:pt x="170" y="414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8" y="418"/>
                  </a:lnTo>
                  <a:lnTo>
                    <a:pt x="178" y="422"/>
                  </a:lnTo>
                  <a:lnTo>
                    <a:pt x="181" y="425"/>
                  </a:lnTo>
                  <a:lnTo>
                    <a:pt x="175" y="426"/>
                  </a:lnTo>
                  <a:lnTo>
                    <a:pt x="183" y="427"/>
                  </a:lnTo>
                  <a:lnTo>
                    <a:pt x="180" y="430"/>
                  </a:lnTo>
                  <a:lnTo>
                    <a:pt x="181" y="430"/>
                  </a:lnTo>
                  <a:lnTo>
                    <a:pt x="180" y="434"/>
                  </a:lnTo>
                  <a:lnTo>
                    <a:pt x="188" y="432"/>
                  </a:lnTo>
                  <a:lnTo>
                    <a:pt x="189" y="437"/>
                  </a:lnTo>
                  <a:lnTo>
                    <a:pt x="186" y="439"/>
                  </a:lnTo>
                  <a:lnTo>
                    <a:pt x="189" y="439"/>
                  </a:lnTo>
                  <a:lnTo>
                    <a:pt x="188" y="442"/>
                  </a:lnTo>
                  <a:lnTo>
                    <a:pt x="195" y="443"/>
                  </a:lnTo>
                  <a:lnTo>
                    <a:pt x="206" y="440"/>
                  </a:lnTo>
                  <a:lnTo>
                    <a:pt x="226" y="434"/>
                  </a:lnTo>
                  <a:lnTo>
                    <a:pt x="225" y="438"/>
                  </a:lnTo>
                  <a:lnTo>
                    <a:pt x="235" y="434"/>
                  </a:lnTo>
                  <a:lnTo>
                    <a:pt x="222" y="443"/>
                  </a:lnTo>
                  <a:lnTo>
                    <a:pt x="231" y="442"/>
                  </a:lnTo>
                  <a:lnTo>
                    <a:pt x="224" y="449"/>
                  </a:lnTo>
                  <a:lnTo>
                    <a:pt x="235" y="446"/>
                  </a:lnTo>
                  <a:lnTo>
                    <a:pt x="234" y="449"/>
                  </a:lnTo>
                  <a:lnTo>
                    <a:pt x="241" y="449"/>
                  </a:lnTo>
                  <a:lnTo>
                    <a:pt x="232" y="456"/>
                  </a:lnTo>
                  <a:lnTo>
                    <a:pt x="243" y="451"/>
                  </a:lnTo>
                  <a:lnTo>
                    <a:pt x="232" y="458"/>
                  </a:lnTo>
                  <a:lnTo>
                    <a:pt x="236" y="461"/>
                  </a:lnTo>
                  <a:lnTo>
                    <a:pt x="252" y="455"/>
                  </a:lnTo>
                  <a:lnTo>
                    <a:pt x="264" y="460"/>
                  </a:lnTo>
                  <a:lnTo>
                    <a:pt x="266" y="456"/>
                  </a:lnTo>
                  <a:lnTo>
                    <a:pt x="262" y="454"/>
                  </a:lnTo>
                  <a:lnTo>
                    <a:pt x="252" y="449"/>
                  </a:lnTo>
                  <a:lnTo>
                    <a:pt x="270" y="450"/>
                  </a:lnTo>
                  <a:lnTo>
                    <a:pt x="273" y="448"/>
                  </a:lnTo>
                  <a:lnTo>
                    <a:pt x="270" y="444"/>
                  </a:lnTo>
                  <a:lnTo>
                    <a:pt x="272" y="444"/>
                  </a:lnTo>
                  <a:lnTo>
                    <a:pt x="270" y="442"/>
                  </a:lnTo>
                  <a:lnTo>
                    <a:pt x="279" y="440"/>
                  </a:lnTo>
                  <a:lnTo>
                    <a:pt x="270" y="437"/>
                  </a:lnTo>
                  <a:lnTo>
                    <a:pt x="279" y="437"/>
                  </a:lnTo>
                  <a:lnTo>
                    <a:pt x="279" y="434"/>
                  </a:lnTo>
                  <a:lnTo>
                    <a:pt x="279" y="433"/>
                  </a:lnTo>
                  <a:lnTo>
                    <a:pt x="284" y="432"/>
                  </a:lnTo>
                  <a:lnTo>
                    <a:pt x="282" y="427"/>
                  </a:lnTo>
                  <a:lnTo>
                    <a:pt x="289" y="427"/>
                  </a:lnTo>
                  <a:lnTo>
                    <a:pt x="288" y="422"/>
                  </a:lnTo>
                  <a:lnTo>
                    <a:pt x="294" y="416"/>
                  </a:lnTo>
                  <a:lnTo>
                    <a:pt x="295" y="415"/>
                  </a:lnTo>
                  <a:lnTo>
                    <a:pt x="290" y="408"/>
                  </a:lnTo>
                  <a:lnTo>
                    <a:pt x="294" y="408"/>
                  </a:lnTo>
                  <a:lnTo>
                    <a:pt x="288" y="401"/>
                  </a:lnTo>
                  <a:lnTo>
                    <a:pt x="302" y="396"/>
                  </a:lnTo>
                  <a:lnTo>
                    <a:pt x="312" y="395"/>
                  </a:lnTo>
                  <a:lnTo>
                    <a:pt x="309" y="392"/>
                  </a:lnTo>
                  <a:lnTo>
                    <a:pt x="308" y="389"/>
                  </a:lnTo>
                  <a:lnTo>
                    <a:pt x="316" y="389"/>
                  </a:lnTo>
                  <a:lnTo>
                    <a:pt x="318" y="385"/>
                  </a:lnTo>
                  <a:lnTo>
                    <a:pt x="321" y="386"/>
                  </a:lnTo>
                  <a:lnTo>
                    <a:pt x="320" y="384"/>
                  </a:lnTo>
                  <a:lnTo>
                    <a:pt x="324" y="384"/>
                  </a:lnTo>
                  <a:lnTo>
                    <a:pt x="330" y="380"/>
                  </a:lnTo>
                  <a:lnTo>
                    <a:pt x="324" y="377"/>
                  </a:lnTo>
                  <a:lnTo>
                    <a:pt x="337" y="376"/>
                  </a:lnTo>
                  <a:lnTo>
                    <a:pt x="334" y="368"/>
                  </a:lnTo>
                  <a:lnTo>
                    <a:pt x="325" y="365"/>
                  </a:lnTo>
                  <a:lnTo>
                    <a:pt x="340" y="362"/>
                  </a:lnTo>
                  <a:lnTo>
                    <a:pt x="340" y="348"/>
                  </a:lnTo>
                  <a:lnTo>
                    <a:pt x="357" y="347"/>
                  </a:lnTo>
                  <a:lnTo>
                    <a:pt x="356" y="341"/>
                  </a:lnTo>
                  <a:lnTo>
                    <a:pt x="367" y="338"/>
                  </a:lnTo>
                  <a:lnTo>
                    <a:pt x="374" y="336"/>
                  </a:lnTo>
                  <a:lnTo>
                    <a:pt x="392" y="334"/>
                  </a:lnTo>
                  <a:lnTo>
                    <a:pt x="390" y="331"/>
                  </a:lnTo>
                  <a:lnTo>
                    <a:pt x="400" y="323"/>
                  </a:lnTo>
                  <a:lnTo>
                    <a:pt x="408" y="323"/>
                  </a:lnTo>
                  <a:lnTo>
                    <a:pt x="399" y="330"/>
                  </a:lnTo>
                  <a:lnTo>
                    <a:pt x="409" y="331"/>
                  </a:lnTo>
                  <a:lnTo>
                    <a:pt x="434" y="325"/>
                  </a:lnTo>
                  <a:lnTo>
                    <a:pt x="434" y="320"/>
                  </a:lnTo>
                  <a:lnTo>
                    <a:pt x="442" y="322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76" y="300"/>
                  </a:lnTo>
                  <a:lnTo>
                    <a:pt x="499" y="289"/>
                  </a:lnTo>
                  <a:lnTo>
                    <a:pt x="500" y="282"/>
                  </a:lnTo>
                  <a:lnTo>
                    <a:pt x="504" y="276"/>
                  </a:lnTo>
                  <a:lnTo>
                    <a:pt x="522" y="286"/>
                  </a:lnTo>
                  <a:lnTo>
                    <a:pt x="531" y="283"/>
                  </a:lnTo>
                  <a:lnTo>
                    <a:pt x="538" y="281"/>
                  </a:lnTo>
                  <a:lnTo>
                    <a:pt x="544" y="281"/>
                  </a:lnTo>
                  <a:lnTo>
                    <a:pt x="579" y="274"/>
                  </a:lnTo>
                  <a:lnTo>
                    <a:pt x="615" y="265"/>
                  </a:lnTo>
                  <a:lnTo>
                    <a:pt x="626" y="260"/>
                  </a:lnTo>
                  <a:lnTo>
                    <a:pt x="639" y="253"/>
                  </a:lnTo>
                  <a:lnTo>
                    <a:pt x="647" y="250"/>
                  </a:lnTo>
                  <a:lnTo>
                    <a:pt x="656" y="246"/>
                  </a:lnTo>
                  <a:lnTo>
                    <a:pt x="667" y="241"/>
                  </a:lnTo>
                  <a:lnTo>
                    <a:pt x="619" y="236"/>
                  </a:lnTo>
                  <a:lnTo>
                    <a:pt x="580" y="244"/>
                  </a:lnTo>
                  <a:lnTo>
                    <a:pt x="578" y="241"/>
                  </a:lnTo>
                  <a:lnTo>
                    <a:pt x="606" y="234"/>
                  </a:lnTo>
                  <a:lnTo>
                    <a:pt x="566" y="234"/>
                  </a:lnTo>
                  <a:lnTo>
                    <a:pt x="585" y="227"/>
                  </a:lnTo>
                  <a:lnTo>
                    <a:pt x="585" y="224"/>
                  </a:lnTo>
                  <a:lnTo>
                    <a:pt x="589" y="223"/>
                  </a:lnTo>
                  <a:lnTo>
                    <a:pt x="624" y="221"/>
                  </a:lnTo>
                  <a:lnTo>
                    <a:pt x="624" y="215"/>
                  </a:lnTo>
                  <a:lnTo>
                    <a:pt x="621" y="214"/>
                  </a:lnTo>
                  <a:lnTo>
                    <a:pt x="589" y="212"/>
                  </a:lnTo>
                  <a:lnTo>
                    <a:pt x="600" y="209"/>
                  </a:lnTo>
                  <a:lnTo>
                    <a:pt x="586" y="203"/>
                  </a:lnTo>
                  <a:lnTo>
                    <a:pt x="617" y="212"/>
                  </a:lnTo>
                  <a:lnTo>
                    <a:pt x="643" y="222"/>
                  </a:lnTo>
                  <a:lnTo>
                    <a:pt x="655" y="235"/>
                  </a:lnTo>
                  <a:lnTo>
                    <a:pt x="668" y="232"/>
                  </a:lnTo>
                  <a:lnTo>
                    <a:pt x="672" y="227"/>
                  </a:lnTo>
                  <a:lnTo>
                    <a:pt x="673" y="235"/>
                  </a:lnTo>
                  <a:lnTo>
                    <a:pt x="680" y="232"/>
                  </a:lnTo>
                  <a:lnTo>
                    <a:pt x="680" y="224"/>
                  </a:lnTo>
                  <a:lnTo>
                    <a:pt x="681" y="215"/>
                  </a:lnTo>
                  <a:lnTo>
                    <a:pt x="673" y="216"/>
                  </a:lnTo>
                  <a:lnTo>
                    <a:pt x="677" y="210"/>
                  </a:lnTo>
                  <a:lnTo>
                    <a:pt x="672" y="210"/>
                  </a:lnTo>
                  <a:lnTo>
                    <a:pt x="667" y="209"/>
                  </a:lnTo>
                  <a:lnTo>
                    <a:pt x="672" y="204"/>
                  </a:lnTo>
                  <a:lnTo>
                    <a:pt x="636" y="197"/>
                  </a:lnTo>
                  <a:lnTo>
                    <a:pt x="631" y="199"/>
                  </a:lnTo>
                  <a:lnTo>
                    <a:pt x="632" y="194"/>
                  </a:lnTo>
                  <a:lnTo>
                    <a:pt x="645" y="190"/>
                  </a:lnTo>
                  <a:lnTo>
                    <a:pt x="623" y="190"/>
                  </a:lnTo>
                  <a:lnTo>
                    <a:pt x="613" y="190"/>
                  </a:lnTo>
                  <a:lnTo>
                    <a:pt x="609" y="187"/>
                  </a:lnTo>
                  <a:lnTo>
                    <a:pt x="642" y="182"/>
                  </a:lnTo>
                  <a:lnTo>
                    <a:pt x="607" y="181"/>
                  </a:lnTo>
                  <a:lnTo>
                    <a:pt x="606" y="184"/>
                  </a:lnTo>
                  <a:lnTo>
                    <a:pt x="606" y="180"/>
                  </a:lnTo>
                  <a:lnTo>
                    <a:pt x="615" y="178"/>
                  </a:lnTo>
                  <a:lnTo>
                    <a:pt x="612" y="175"/>
                  </a:lnTo>
                  <a:lnTo>
                    <a:pt x="637" y="175"/>
                  </a:lnTo>
                  <a:lnTo>
                    <a:pt x="644" y="172"/>
                  </a:lnTo>
                  <a:lnTo>
                    <a:pt x="641" y="167"/>
                  </a:lnTo>
                  <a:lnTo>
                    <a:pt x="654" y="170"/>
                  </a:lnTo>
                  <a:lnTo>
                    <a:pt x="668" y="169"/>
                  </a:lnTo>
                  <a:lnTo>
                    <a:pt x="679" y="173"/>
                  </a:lnTo>
                  <a:lnTo>
                    <a:pt x="660" y="172"/>
                  </a:lnTo>
                  <a:lnTo>
                    <a:pt x="690" y="176"/>
                  </a:lnTo>
                  <a:lnTo>
                    <a:pt x="714" y="170"/>
                  </a:lnTo>
                  <a:lnTo>
                    <a:pt x="715" y="166"/>
                  </a:lnTo>
                  <a:lnTo>
                    <a:pt x="695" y="166"/>
                  </a:lnTo>
                  <a:lnTo>
                    <a:pt x="693" y="168"/>
                  </a:lnTo>
                  <a:lnTo>
                    <a:pt x="687" y="160"/>
                  </a:lnTo>
                  <a:lnTo>
                    <a:pt x="695" y="152"/>
                  </a:lnTo>
                  <a:lnTo>
                    <a:pt x="735" y="156"/>
                  </a:lnTo>
                  <a:lnTo>
                    <a:pt x="733" y="150"/>
                  </a:lnTo>
                  <a:lnTo>
                    <a:pt x="716" y="149"/>
                  </a:lnTo>
                  <a:lnTo>
                    <a:pt x="713" y="142"/>
                  </a:lnTo>
                  <a:lnTo>
                    <a:pt x="698" y="142"/>
                  </a:lnTo>
                  <a:lnTo>
                    <a:pt x="714" y="139"/>
                  </a:lnTo>
                  <a:lnTo>
                    <a:pt x="697" y="134"/>
                  </a:lnTo>
                  <a:lnTo>
                    <a:pt x="698" y="132"/>
                  </a:lnTo>
                  <a:lnTo>
                    <a:pt x="734" y="139"/>
                  </a:lnTo>
                  <a:lnTo>
                    <a:pt x="733" y="126"/>
                  </a:lnTo>
                  <a:lnTo>
                    <a:pt x="705" y="126"/>
                  </a:lnTo>
                  <a:lnTo>
                    <a:pt x="735" y="122"/>
                  </a:lnTo>
                  <a:lnTo>
                    <a:pt x="719" y="121"/>
                  </a:lnTo>
                  <a:lnTo>
                    <a:pt x="710" y="118"/>
                  </a:lnTo>
                  <a:lnTo>
                    <a:pt x="705" y="118"/>
                  </a:lnTo>
                  <a:lnTo>
                    <a:pt x="696" y="112"/>
                  </a:lnTo>
                  <a:lnTo>
                    <a:pt x="720" y="109"/>
                  </a:lnTo>
                  <a:lnTo>
                    <a:pt x="761" y="109"/>
                  </a:lnTo>
                  <a:lnTo>
                    <a:pt x="759" y="101"/>
                  </a:lnTo>
                  <a:lnTo>
                    <a:pt x="735" y="98"/>
                  </a:lnTo>
                  <a:lnTo>
                    <a:pt x="725" y="95"/>
                  </a:lnTo>
                  <a:lnTo>
                    <a:pt x="752" y="95"/>
                  </a:lnTo>
                  <a:lnTo>
                    <a:pt x="723" y="89"/>
                  </a:lnTo>
                  <a:lnTo>
                    <a:pt x="717" y="95"/>
                  </a:lnTo>
                  <a:lnTo>
                    <a:pt x="711" y="91"/>
                  </a:lnTo>
                  <a:lnTo>
                    <a:pt x="723" y="77"/>
                  </a:lnTo>
                  <a:lnTo>
                    <a:pt x="745" y="71"/>
                  </a:lnTo>
                  <a:lnTo>
                    <a:pt x="755" y="66"/>
                  </a:lnTo>
                  <a:lnTo>
                    <a:pt x="746" y="66"/>
                  </a:lnTo>
                  <a:lnTo>
                    <a:pt x="758" y="55"/>
                  </a:lnTo>
                  <a:lnTo>
                    <a:pt x="775" y="55"/>
                  </a:lnTo>
                  <a:lnTo>
                    <a:pt x="777" y="49"/>
                  </a:lnTo>
                  <a:lnTo>
                    <a:pt x="745" y="55"/>
                  </a:lnTo>
                  <a:lnTo>
                    <a:pt x="740" y="52"/>
                  </a:lnTo>
                  <a:lnTo>
                    <a:pt x="771" y="48"/>
                  </a:lnTo>
                  <a:lnTo>
                    <a:pt x="801" y="44"/>
                  </a:lnTo>
                  <a:lnTo>
                    <a:pt x="744" y="43"/>
                  </a:lnTo>
                  <a:lnTo>
                    <a:pt x="824" y="37"/>
                  </a:lnTo>
                  <a:lnTo>
                    <a:pt x="821" y="35"/>
                  </a:lnTo>
                  <a:lnTo>
                    <a:pt x="860" y="28"/>
                  </a:lnTo>
                  <a:lnTo>
                    <a:pt x="810" y="24"/>
                  </a:lnTo>
                  <a:lnTo>
                    <a:pt x="783" y="28"/>
                  </a:lnTo>
                  <a:lnTo>
                    <a:pt x="753" y="31"/>
                  </a:lnTo>
                  <a:lnTo>
                    <a:pt x="752" y="28"/>
                  </a:lnTo>
                  <a:lnTo>
                    <a:pt x="698" y="42"/>
                  </a:lnTo>
                  <a:lnTo>
                    <a:pt x="717" y="32"/>
                  </a:lnTo>
                  <a:lnTo>
                    <a:pt x="731" y="23"/>
                  </a:lnTo>
                  <a:lnTo>
                    <a:pt x="710" y="22"/>
                  </a:lnTo>
                  <a:lnTo>
                    <a:pt x="702" y="25"/>
                  </a:lnTo>
                  <a:lnTo>
                    <a:pt x="663" y="31"/>
                  </a:lnTo>
                  <a:lnTo>
                    <a:pt x="683" y="26"/>
                  </a:lnTo>
                  <a:lnTo>
                    <a:pt x="689" y="23"/>
                  </a:lnTo>
                  <a:lnTo>
                    <a:pt x="592" y="26"/>
                  </a:lnTo>
                  <a:lnTo>
                    <a:pt x="620" y="19"/>
                  </a:lnTo>
                  <a:lnTo>
                    <a:pt x="677" y="20"/>
                  </a:lnTo>
                  <a:lnTo>
                    <a:pt x="740" y="14"/>
                  </a:lnTo>
                  <a:lnTo>
                    <a:pt x="696" y="10"/>
                  </a:lnTo>
                  <a:lnTo>
                    <a:pt x="697" y="7"/>
                  </a:lnTo>
                  <a:lnTo>
                    <a:pt x="567" y="10"/>
                  </a:lnTo>
                  <a:lnTo>
                    <a:pt x="585" y="8"/>
                  </a:lnTo>
                  <a:lnTo>
                    <a:pt x="684" y="5"/>
                  </a:lnTo>
                  <a:lnTo>
                    <a:pt x="644" y="0"/>
                  </a:lnTo>
                  <a:lnTo>
                    <a:pt x="522" y="2"/>
                  </a:lnTo>
                  <a:lnTo>
                    <a:pt x="530" y="5"/>
                  </a:lnTo>
                  <a:lnTo>
                    <a:pt x="519" y="7"/>
                  </a:lnTo>
                  <a:lnTo>
                    <a:pt x="517" y="8"/>
                  </a:lnTo>
                  <a:lnTo>
                    <a:pt x="486" y="6"/>
                  </a:lnTo>
                  <a:lnTo>
                    <a:pt x="442" y="5"/>
                  </a:lnTo>
                  <a:lnTo>
                    <a:pt x="450" y="8"/>
                  </a:lnTo>
                  <a:lnTo>
                    <a:pt x="417" y="7"/>
                  </a:lnTo>
                  <a:lnTo>
                    <a:pt x="472" y="10"/>
                  </a:lnTo>
                  <a:lnTo>
                    <a:pt x="500" y="14"/>
                  </a:lnTo>
                  <a:lnTo>
                    <a:pt x="475" y="12"/>
                  </a:lnTo>
                  <a:lnTo>
                    <a:pt x="475" y="13"/>
                  </a:lnTo>
                  <a:lnTo>
                    <a:pt x="435" y="11"/>
                  </a:lnTo>
                  <a:lnTo>
                    <a:pt x="452" y="18"/>
                  </a:lnTo>
                  <a:lnTo>
                    <a:pt x="438" y="18"/>
                  </a:lnTo>
                  <a:lnTo>
                    <a:pt x="436" y="20"/>
                  </a:lnTo>
                  <a:lnTo>
                    <a:pt x="434" y="24"/>
                  </a:lnTo>
                  <a:lnTo>
                    <a:pt x="362" y="14"/>
                  </a:lnTo>
                  <a:lnTo>
                    <a:pt x="357" y="24"/>
                  </a:lnTo>
                  <a:lnTo>
                    <a:pt x="358" y="26"/>
                  </a:lnTo>
                  <a:lnTo>
                    <a:pt x="325" y="22"/>
                  </a:lnTo>
                  <a:lnTo>
                    <a:pt x="310" y="29"/>
                  </a:lnTo>
                  <a:lnTo>
                    <a:pt x="306" y="29"/>
                  </a:lnTo>
                  <a:lnTo>
                    <a:pt x="310" y="18"/>
                  </a:lnTo>
                  <a:lnTo>
                    <a:pt x="238" y="22"/>
                  </a:lnTo>
                  <a:lnTo>
                    <a:pt x="261" y="31"/>
                  </a:lnTo>
                  <a:lnTo>
                    <a:pt x="242" y="26"/>
                  </a:lnTo>
                  <a:lnTo>
                    <a:pt x="210" y="25"/>
                  </a:lnTo>
                  <a:lnTo>
                    <a:pt x="210" y="29"/>
                  </a:lnTo>
                  <a:lnTo>
                    <a:pt x="205" y="34"/>
                  </a:lnTo>
                  <a:lnTo>
                    <a:pt x="178" y="34"/>
                  </a:lnTo>
                  <a:lnTo>
                    <a:pt x="175" y="38"/>
                  </a:lnTo>
                  <a:lnTo>
                    <a:pt x="171" y="35"/>
                  </a:lnTo>
                  <a:lnTo>
                    <a:pt x="104" y="49"/>
                  </a:lnTo>
                  <a:lnTo>
                    <a:pt x="146" y="49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17" y="65"/>
                  </a:lnTo>
                  <a:lnTo>
                    <a:pt x="63" y="71"/>
                  </a:lnTo>
                  <a:lnTo>
                    <a:pt x="7" y="80"/>
                  </a:lnTo>
                  <a:lnTo>
                    <a:pt x="2" y="83"/>
                  </a:lnTo>
                  <a:lnTo>
                    <a:pt x="2" y="88"/>
                  </a:lnTo>
                  <a:lnTo>
                    <a:pt x="33" y="91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48" y="97"/>
                  </a:lnTo>
                  <a:lnTo>
                    <a:pt x="78" y="95"/>
                  </a:lnTo>
                  <a:lnTo>
                    <a:pt x="74" y="101"/>
                  </a:lnTo>
                  <a:lnTo>
                    <a:pt x="37" y="102"/>
                  </a:lnTo>
                  <a:lnTo>
                    <a:pt x="66" y="104"/>
                  </a:lnTo>
                  <a:lnTo>
                    <a:pt x="54" y="103"/>
                  </a:lnTo>
                  <a:lnTo>
                    <a:pt x="0" y="107"/>
                  </a:lnTo>
                  <a:lnTo>
                    <a:pt x="19" y="108"/>
                  </a:lnTo>
                  <a:lnTo>
                    <a:pt x="34" y="113"/>
                  </a:lnTo>
                  <a:lnTo>
                    <a:pt x="16" y="118"/>
                  </a:lnTo>
                  <a:lnTo>
                    <a:pt x="54" y="126"/>
                  </a:lnTo>
                  <a:lnTo>
                    <a:pt x="49" y="124"/>
                  </a:lnTo>
                  <a:lnTo>
                    <a:pt x="58" y="122"/>
                  </a:lnTo>
                  <a:lnTo>
                    <a:pt x="67" y="122"/>
                  </a:lnTo>
                  <a:lnTo>
                    <a:pt x="92" y="120"/>
                  </a:lnTo>
                  <a:lnTo>
                    <a:pt x="103" y="119"/>
                  </a:lnTo>
                  <a:lnTo>
                    <a:pt x="168" y="131"/>
                  </a:lnTo>
                  <a:lnTo>
                    <a:pt x="164" y="138"/>
                  </a:lnTo>
                  <a:lnTo>
                    <a:pt x="177" y="146"/>
                  </a:lnTo>
                  <a:lnTo>
                    <a:pt x="182" y="151"/>
                  </a:lnTo>
                  <a:lnTo>
                    <a:pt x="178" y="156"/>
                  </a:lnTo>
                  <a:lnTo>
                    <a:pt x="171" y="160"/>
                  </a:lnTo>
                  <a:lnTo>
                    <a:pt x="183" y="160"/>
                  </a:lnTo>
                  <a:lnTo>
                    <a:pt x="183" y="168"/>
                  </a:lnTo>
                  <a:lnTo>
                    <a:pt x="184" y="174"/>
                  </a:lnTo>
                  <a:lnTo>
                    <a:pt x="182" y="180"/>
                  </a:lnTo>
                  <a:lnTo>
                    <a:pt x="187" y="182"/>
                  </a:lnTo>
                  <a:lnTo>
                    <a:pt x="186" y="192"/>
                  </a:lnTo>
                  <a:lnTo>
                    <a:pt x="176" y="196"/>
                  </a:lnTo>
                  <a:lnTo>
                    <a:pt x="171" y="202"/>
                  </a:lnTo>
                  <a:lnTo>
                    <a:pt x="182" y="202"/>
                  </a:lnTo>
                  <a:lnTo>
                    <a:pt x="162" y="209"/>
                  </a:lnTo>
                  <a:lnTo>
                    <a:pt x="170" y="216"/>
                  </a:lnTo>
                  <a:lnTo>
                    <a:pt x="189" y="211"/>
                  </a:lnTo>
                  <a:lnTo>
                    <a:pt x="198" y="197"/>
                  </a:lnTo>
                  <a:lnTo>
                    <a:pt x="200" y="206"/>
                  </a:lnTo>
                  <a:lnTo>
                    <a:pt x="210" y="203"/>
                  </a:lnTo>
                  <a:lnTo>
                    <a:pt x="206" y="208"/>
                  </a:lnTo>
                  <a:lnTo>
                    <a:pt x="220" y="210"/>
                  </a:lnTo>
                  <a:lnTo>
                    <a:pt x="206" y="214"/>
                  </a:lnTo>
                  <a:lnTo>
                    <a:pt x="222" y="214"/>
                  </a:lnTo>
                  <a:lnTo>
                    <a:pt x="211" y="218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24" y="223"/>
                  </a:lnTo>
                  <a:lnTo>
                    <a:pt x="214" y="222"/>
                  </a:lnTo>
                  <a:lnTo>
                    <a:pt x="226" y="227"/>
                  </a:lnTo>
                  <a:lnTo>
                    <a:pt x="225" y="228"/>
                  </a:lnTo>
                  <a:lnTo>
                    <a:pt x="224" y="233"/>
                  </a:lnTo>
                  <a:lnTo>
                    <a:pt x="226" y="235"/>
                  </a:lnTo>
                  <a:lnTo>
                    <a:pt x="176" y="227"/>
                  </a:lnTo>
                  <a:lnTo>
                    <a:pt x="172" y="233"/>
                  </a:lnTo>
                  <a:lnTo>
                    <a:pt x="226" y="246"/>
                  </a:lnTo>
                  <a:lnTo>
                    <a:pt x="217" y="251"/>
                  </a:lnTo>
                  <a:lnTo>
                    <a:pt x="219" y="254"/>
                  </a:lnTo>
                  <a:lnTo>
                    <a:pt x="213" y="258"/>
                  </a:lnTo>
                  <a:lnTo>
                    <a:pt x="216" y="260"/>
                  </a:lnTo>
                  <a:lnTo>
                    <a:pt x="220" y="262"/>
                  </a:lnTo>
                  <a:lnTo>
                    <a:pt x="222" y="264"/>
                  </a:lnTo>
                  <a:lnTo>
                    <a:pt x="213" y="263"/>
                  </a:lnTo>
                  <a:lnTo>
                    <a:pt x="205" y="268"/>
                  </a:lnTo>
                  <a:lnTo>
                    <a:pt x="212" y="269"/>
                  </a:lnTo>
                  <a:lnTo>
                    <a:pt x="170" y="278"/>
                  </a:lnTo>
                  <a:lnTo>
                    <a:pt x="174" y="282"/>
                  </a:lnTo>
                  <a:lnTo>
                    <a:pt x="198" y="280"/>
                  </a:lnTo>
                  <a:lnTo>
                    <a:pt x="206" y="276"/>
                  </a:lnTo>
                  <a:lnTo>
                    <a:pt x="199" y="282"/>
                  </a:lnTo>
                  <a:lnTo>
                    <a:pt x="206" y="287"/>
                  </a:lnTo>
                  <a:lnTo>
                    <a:pt x="172" y="283"/>
                  </a:lnTo>
                  <a:lnTo>
                    <a:pt x="166" y="282"/>
                  </a:lnTo>
                  <a:lnTo>
                    <a:pt x="178" y="287"/>
                  </a:lnTo>
                  <a:lnTo>
                    <a:pt x="163" y="286"/>
                  </a:lnTo>
                  <a:lnTo>
                    <a:pt x="152" y="294"/>
                  </a:lnTo>
                  <a:lnTo>
                    <a:pt x="183" y="288"/>
                  </a:lnTo>
                  <a:lnTo>
                    <a:pt x="180" y="289"/>
                  </a:lnTo>
                  <a:lnTo>
                    <a:pt x="190" y="290"/>
                  </a:lnTo>
                  <a:lnTo>
                    <a:pt x="199" y="288"/>
                  </a:lnTo>
                  <a:lnTo>
                    <a:pt x="205" y="289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2" y="294"/>
                  </a:lnTo>
                  <a:lnTo>
                    <a:pt x="205" y="296"/>
                  </a:lnTo>
                  <a:lnTo>
                    <a:pt x="175" y="292"/>
                  </a:lnTo>
                  <a:lnTo>
                    <a:pt x="146" y="300"/>
                  </a:lnTo>
                  <a:lnTo>
                    <a:pt x="186" y="300"/>
                  </a:lnTo>
                  <a:lnTo>
                    <a:pt x="195" y="304"/>
                  </a:lnTo>
                  <a:lnTo>
                    <a:pt x="184" y="301"/>
                  </a:lnTo>
                  <a:lnTo>
                    <a:pt x="145" y="304"/>
                  </a:lnTo>
                  <a:lnTo>
                    <a:pt x="150" y="307"/>
                  </a:lnTo>
                  <a:lnTo>
                    <a:pt x="165" y="308"/>
                  </a:lnTo>
                  <a:lnTo>
                    <a:pt x="157" y="312"/>
                  </a:lnTo>
                  <a:lnTo>
                    <a:pt x="154" y="314"/>
                  </a:lnTo>
                  <a:lnTo>
                    <a:pt x="150" y="314"/>
                  </a:lnTo>
                  <a:lnTo>
                    <a:pt x="159" y="317"/>
                  </a:lnTo>
                  <a:lnTo>
                    <a:pt x="145" y="318"/>
                  </a:lnTo>
                  <a:lnTo>
                    <a:pt x="141" y="324"/>
                  </a:lnTo>
                  <a:lnTo>
                    <a:pt x="171" y="316"/>
                  </a:lnTo>
                  <a:lnTo>
                    <a:pt x="201" y="307"/>
                  </a:lnTo>
                  <a:lnTo>
                    <a:pt x="194" y="311"/>
                  </a:lnTo>
                  <a:lnTo>
                    <a:pt x="141" y="328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68" y="328"/>
                  </a:lnTo>
                  <a:lnTo>
                    <a:pt x="145" y="334"/>
                  </a:lnTo>
                  <a:lnTo>
                    <a:pt x="147" y="336"/>
                  </a:lnTo>
                  <a:lnTo>
                    <a:pt x="150" y="338"/>
                  </a:lnTo>
                  <a:lnTo>
                    <a:pt x="160" y="338"/>
                  </a:lnTo>
                  <a:lnTo>
                    <a:pt x="182" y="3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2" name="AutoShape 462"/>
            <p:cNvSpPr>
              <a:spLocks/>
            </p:cNvSpPr>
            <p:nvPr/>
          </p:nvSpPr>
          <p:spPr bwMode="gray">
            <a:xfrm>
              <a:off x="2478022" y="267374"/>
              <a:ext cx="48006" cy="22468"/>
            </a:xfrm>
            <a:custGeom>
              <a:avLst/>
              <a:gdLst>
                <a:gd name="T0" fmla="*/ 21 w 42"/>
                <a:gd name="T1" fmla="*/ 7 h 20"/>
                <a:gd name="T2" fmla="*/ 5 w 42"/>
                <a:gd name="T3" fmla="*/ 0 h 20"/>
                <a:gd name="T4" fmla="*/ 0 w 42"/>
                <a:gd name="T5" fmla="*/ 3 h 20"/>
                <a:gd name="T6" fmla="*/ 1 w 42"/>
                <a:gd name="T7" fmla="*/ 3 h 20"/>
                <a:gd name="T8" fmla="*/ 0 w 42"/>
                <a:gd name="T9" fmla="*/ 5 h 20"/>
                <a:gd name="T10" fmla="*/ 2 w 42"/>
                <a:gd name="T11" fmla="*/ 7 h 20"/>
                <a:gd name="T12" fmla="*/ 6 w 42"/>
                <a:gd name="T13" fmla="*/ 9 h 20"/>
                <a:gd name="T14" fmla="*/ 3 w 42"/>
                <a:gd name="T15" fmla="*/ 10 h 20"/>
                <a:gd name="T16" fmla="*/ 21 w 42"/>
                <a:gd name="T17" fmla="*/ 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0"/>
                <a:gd name="T29" fmla="*/ 42 w 4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0">
                  <a:moveTo>
                    <a:pt x="42" y="14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3" name="AutoShape 463"/>
            <p:cNvSpPr>
              <a:spLocks/>
            </p:cNvSpPr>
            <p:nvPr/>
          </p:nvSpPr>
          <p:spPr bwMode="gray">
            <a:xfrm>
              <a:off x="3003801" y="357248"/>
              <a:ext cx="203454" cy="76393"/>
            </a:xfrm>
            <a:custGeom>
              <a:avLst/>
              <a:gdLst>
                <a:gd name="T0" fmla="*/ 68 w 177"/>
                <a:gd name="T1" fmla="*/ 0 h 67"/>
                <a:gd name="T2" fmla="*/ 67 w 177"/>
                <a:gd name="T3" fmla="*/ 3 h 67"/>
                <a:gd name="T4" fmla="*/ 59 w 177"/>
                <a:gd name="T5" fmla="*/ 5 h 67"/>
                <a:gd name="T6" fmla="*/ 53 w 177"/>
                <a:gd name="T7" fmla="*/ 4 h 67"/>
                <a:gd name="T8" fmla="*/ 52 w 177"/>
                <a:gd name="T9" fmla="*/ 9 h 67"/>
                <a:gd name="T10" fmla="*/ 52 w 177"/>
                <a:gd name="T11" fmla="*/ 7 h 67"/>
                <a:gd name="T12" fmla="*/ 45 w 177"/>
                <a:gd name="T13" fmla="*/ 4 h 67"/>
                <a:gd name="T14" fmla="*/ 42 w 177"/>
                <a:gd name="T15" fmla="*/ 7 h 67"/>
                <a:gd name="T16" fmla="*/ 36 w 177"/>
                <a:gd name="T17" fmla="*/ 4 h 67"/>
                <a:gd name="T18" fmla="*/ 31 w 177"/>
                <a:gd name="T19" fmla="*/ 10 h 67"/>
                <a:gd name="T20" fmla="*/ 27 w 177"/>
                <a:gd name="T21" fmla="*/ 13 h 67"/>
                <a:gd name="T22" fmla="*/ 23 w 177"/>
                <a:gd name="T23" fmla="*/ 10 h 67"/>
                <a:gd name="T24" fmla="*/ 26 w 177"/>
                <a:gd name="T25" fmla="*/ 7 h 67"/>
                <a:gd name="T26" fmla="*/ 14 w 177"/>
                <a:gd name="T27" fmla="*/ 1 h 67"/>
                <a:gd name="T28" fmla="*/ 16 w 177"/>
                <a:gd name="T29" fmla="*/ 3 h 67"/>
                <a:gd name="T30" fmla="*/ 18 w 177"/>
                <a:gd name="T31" fmla="*/ 7 h 67"/>
                <a:gd name="T32" fmla="*/ 11 w 177"/>
                <a:gd name="T33" fmla="*/ 4 h 67"/>
                <a:gd name="T34" fmla="*/ 9 w 177"/>
                <a:gd name="T35" fmla="*/ 6 h 67"/>
                <a:gd name="T36" fmla="*/ 8 w 177"/>
                <a:gd name="T37" fmla="*/ 7 h 67"/>
                <a:gd name="T38" fmla="*/ 10 w 177"/>
                <a:gd name="T39" fmla="*/ 8 h 67"/>
                <a:gd name="T40" fmla="*/ 10 w 177"/>
                <a:gd name="T41" fmla="*/ 8 h 67"/>
                <a:gd name="T42" fmla="*/ 3 w 177"/>
                <a:gd name="T43" fmla="*/ 8 h 67"/>
                <a:gd name="T44" fmla="*/ 5 w 177"/>
                <a:gd name="T45" fmla="*/ 10 h 67"/>
                <a:gd name="T46" fmla="*/ 0 w 177"/>
                <a:gd name="T47" fmla="*/ 10 h 67"/>
                <a:gd name="T48" fmla="*/ 19 w 177"/>
                <a:gd name="T49" fmla="*/ 11 h 67"/>
                <a:gd name="T50" fmla="*/ 16 w 177"/>
                <a:gd name="T51" fmla="*/ 13 h 67"/>
                <a:gd name="T52" fmla="*/ 18 w 177"/>
                <a:gd name="T53" fmla="*/ 15 h 67"/>
                <a:gd name="T54" fmla="*/ 2 w 177"/>
                <a:gd name="T55" fmla="*/ 17 h 67"/>
                <a:gd name="T56" fmla="*/ 15 w 177"/>
                <a:gd name="T57" fmla="*/ 20 h 67"/>
                <a:gd name="T58" fmla="*/ 19 w 177"/>
                <a:gd name="T59" fmla="*/ 21 h 67"/>
                <a:gd name="T60" fmla="*/ 17 w 177"/>
                <a:gd name="T61" fmla="*/ 23 h 67"/>
                <a:gd name="T62" fmla="*/ 19 w 177"/>
                <a:gd name="T63" fmla="*/ 23 h 67"/>
                <a:gd name="T64" fmla="*/ 18 w 177"/>
                <a:gd name="T65" fmla="*/ 25 h 67"/>
                <a:gd name="T66" fmla="*/ 10 w 177"/>
                <a:gd name="T67" fmla="*/ 28 h 67"/>
                <a:gd name="T68" fmla="*/ 16 w 177"/>
                <a:gd name="T69" fmla="*/ 29 h 67"/>
                <a:gd name="T70" fmla="*/ 28 w 177"/>
                <a:gd name="T71" fmla="*/ 30 h 67"/>
                <a:gd name="T72" fmla="*/ 47 w 177"/>
                <a:gd name="T73" fmla="*/ 34 h 67"/>
                <a:gd name="T74" fmla="*/ 61 w 177"/>
                <a:gd name="T75" fmla="*/ 29 h 67"/>
                <a:gd name="T76" fmla="*/ 74 w 177"/>
                <a:gd name="T77" fmla="*/ 24 h 67"/>
                <a:gd name="T78" fmla="*/ 82 w 177"/>
                <a:gd name="T79" fmla="*/ 19 h 67"/>
                <a:gd name="T80" fmla="*/ 86 w 177"/>
                <a:gd name="T81" fmla="*/ 16 h 67"/>
                <a:gd name="T82" fmla="*/ 88 w 177"/>
                <a:gd name="T83" fmla="*/ 16 h 67"/>
                <a:gd name="T84" fmla="*/ 85 w 177"/>
                <a:gd name="T85" fmla="*/ 14 h 67"/>
                <a:gd name="T86" fmla="*/ 88 w 177"/>
                <a:gd name="T87" fmla="*/ 13 h 67"/>
                <a:gd name="T88" fmla="*/ 89 w 177"/>
                <a:gd name="T89" fmla="*/ 11 h 67"/>
                <a:gd name="T90" fmla="*/ 81 w 177"/>
                <a:gd name="T91" fmla="*/ 11 h 67"/>
                <a:gd name="T92" fmla="*/ 83 w 177"/>
                <a:gd name="T93" fmla="*/ 9 h 67"/>
                <a:gd name="T94" fmla="*/ 79 w 177"/>
                <a:gd name="T95" fmla="*/ 9 h 67"/>
                <a:gd name="T96" fmla="*/ 79 w 177"/>
                <a:gd name="T97" fmla="*/ 5 h 67"/>
                <a:gd name="T98" fmla="*/ 82 w 177"/>
                <a:gd name="T99" fmla="*/ 1 h 67"/>
                <a:gd name="T100" fmla="*/ 76 w 177"/>
                <a:gd name="T101" fmla="*/ 3 h 67"/>
                <a:gd name="T102" fmla="*/ 68 w 177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67"/>
                <a:gd name="T158" fmla="*/ 177 w 177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67">
                  <a:moveTo>
                    <a:pt x="135" y="0"/>
                  </a:moveTo>
                  <a:lnTo>
                    <a:pt x="133" y="5"/>
                  </a:lnTo>
                  <a:lnTo>
                    <a:pt x="117" y="10"/>
                  </a:lnTo>
                  <a:lnTo>
                    <a:pt x="105" y="7"/>
                  </a:lnTo>
                  <a:lnTo>
                    <a:pt x="103" y="17"/>
                  </a:lnTo>
                  <a:lnTo>
                    <a:pt x="103" y="13"/>
                  </a:lnTo>
                  <a:lnTo>
                    <a:pt x="89" y="8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54" y="25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37" y="22"/>
                  </a:lnTo>
                  <a:lnTo>
                    <a:pt x="31" y="26"/>
                  </a:lnTo>
                  <a:lnTo>
                    <a:pt x="36" y="30"/>
                  </a:lnTo>
                  <a:lnTo>
                    <a:pt x="3" y="34"/>
                  </a:lnTo>
                  <a:lnTo>
                    <a:pt x="30" y="40"/>
                  </a:lnTo>
                  <a:lnTo>
                    <a:pt x="37" y="42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0" y="55"/>
                  </a:lnTo>
                  <a:lnTo>
                    <a:pt x="32" y="58"/>
                  </a:lnTo>
                  <a:lnTo>
                    <a:pt x="56" y="60"/>
                  </a:lnTo>
                  <a:lnTo>
                    <a:pt x="93" y="67"/>
                  </a:lnTo>
                  <a:lnTo>
                    <a:pt x="121" y="58"/>
                  </a:lnTo>
                  <a:lnTo>
                    <a:pt x="147" y="48"/>
                  </a:lnTo>
                  <a:lnTo>
                    <a:pt x="163" y="38"/>
                  </a:lnTo>
                  <a:lnTo>
                    <a:pt x="171" y="32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76" y="25"/>
                  </a:lnTo>
                  <a:lnTo>
                    <a:pt x="177" y="22"/>
                  </a:lnTo>
                  <a:lnTo>
                    <a:pt x="162" y="22"/>
                  </a:lnTo>
                  <a:lnTo>
                    <a:pt x="165" y="18"/>
                  </a:lnTo>
                  <a:lnTo>
                    <a:pt x="158" y="17"/>
                  </a:lnTo>
                  <a:lnTo>
                    <a:pt x="157" y="10"/>
                  </a:lnTo>
                  <a:lnTo>
                    <a:pt x="164" y="2"/>
                  </a:lnTo>
                  <a:lnTo>
                    <a:pt x="151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4" name="AutoShape 464"/>
            <p:cNvSpPr>
              <a:spLocks/>
            </p:cNvSpPr>
            <p:nvPr/>
          </p:nvSpPr>
          <p:spPr bwMode="gray">
            <a:xfrm>
              <a:off x="3243831" y="640349"/>
              <a:ext cx="89154" cy="98861"/>
            </a:xfrm>
            <a:custGeom>
              <a:avLst/>
              <a:gdLst>
                <a:gd name="T0" fmla="*/ 39 w 78"/>
                <a:gd name="T1" fmla="*/ 32 h 89"/>
                <a:gd name="T2" fmla="*/ 39 w 78"/>
                <a:gd name="T3" fmla="*/ 23 h 89"/>
                <a:gd name="T4" fmla="*/ 39 w 78"/>
                <a:gd name="T5" fmla="*/ 14 h 89"/>
                <a:gd name="T6" fmla="*/ 33 w 78"/>
                <a:gd name="T7" fmla="*/ 11 h 89"/>
                <a:gd name="T8" fmla="*/ 30 w 78"/>
                <a:gd name="T9" fmla="*/ 12 h 89"/>
                <a:gd name="T10" fmla="*/ 23 w 78"/>
                <a:gd name="T11" fmla="*/ 11 h 89"/>
                <a:gd name="T12" fmla="*/ 30 w 78"/>
                <a:gd name="T13" fmla="*/ 3 h 89"/>
                <a:gd name="T14" fmla="*/ 31 w 78"/>
                <a:gd name="T15" fmla="*/ 0 h 89"/>
                <a:gd name="T16" fmla="*/ 27 w 78"/>
                <a:gd name="T17" fmla="*/ 2 h 89"/>
                <a:gd name="T18" fmla="*/ 24 w 78"/>
                <a:gd name="T19" fmla="*/ 2 h 89"/>
                <a:gd name="T20" fmla="*/ 18 w 78"/>
                <a:gd name="T21" fmla="*/ 6 h 89"/>
                <a:gd name="T22" fmla="*/ 20 w 78"/>
                <a:gd name="T23" fmla="*/ 8 h 89"/>
                <a:gd name="T24" fmla="*/ 17 w 78"/>
                <a:gd name="T25" fmla="*/ 11 h 89"/>
                <a:gd name="T26" fmla="*/ 5 w 78"/>
                <a:gd name="T27" fmla="*/ 13 h 89"/>
                <a:gd name="T28" fmla="*/ 6 w 78"/>
                <a:gd name="T29" fmla="*/ 17 h 89"/>
                <a:gd name="T30" fmla="*/ 2 w 78"/>
                <a:gd name="T31" fmla="*/ 21 h 89"/>
                <a:gd name="T32" fmla="*/ 12 w 78"/>
                <a:gd name="T33" fmla="*/ 24 h 89"/>
                <a:gd name="T34" fmla="*/ 5 w 78"/>
                <a:gd name="T35" fmla="*/ 32 h 89"/>
                <a:gd name="T36" fmla="*/ 13 w 78"/>
                <a:gd name="T37" fmla="*/ 30 h 89"/>
                <a:gd name="T38" fmla="*/ 5 w 78"/>
                <a:gd name="T39" fmla="*/ 35 h 89"/>
                <a:gd name="T40" fmla="*/ 0 w 78"/>
                <a:gd name="T41" fmla="*/ 36 h 89"/>
                <a:gd name="T42" fmla="*/ 3 w 78"/>
                <a:gd name="T43" fmla="*/ 38 h 89"/>
                <a:gd name="T44" fmla="*/ 0 w 78"/>
                <a:gd name="T45" fmla="*/ 39 h 89"/>
                <a:gd name="T46" fmla="*/ 4 w 78"/>
                <a:gd name="T47" fmla="*/ 41 h 89"/>
                <a:gd name="T48" fmla="*/ 3 w 78"/>
                <a:gd name="T49" fmla="*/ 43 h 89"/>
                <a:gd name="T50" fmla="*/ 6 w 78"/>
                <a:gd name="T51" fmla="*/ 43 h 89"/>
                <a:gd name="T52" fmla="*/ 6 w 78"/>
                <a:gd name="T53" fmla="*/ 44 h 89"/>
                <a:gd name="T54" fmla="*/ 16 w 78"/>
                <a:gd name="T55" fmla="*/ 43 h 89"/>
                <a:gd name="T56" fmla="*/ 25 w 78"/>
                <a:gd name="T57" fmla="*/ 39 h 89"/>
                <a:gd name="T58" fmla="*/ 35 w 78"/>
                <a:gd name="T59" fmla="*/ 37 h 89"/>
                <a:gd name="T60" fmla="*/ 39 w 78"/>
                <a:gd name="T61" fmla="*/ 32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5" name="AutoShape 465"/>
            <p:cNvSpPr>
              <a:spLocks/>
            </p:cNvSpPr>
            <p:nvPr/>
          </p:nvSpPr>
          <p:spPr bwMode="gray">
            <a:xfrm>
              <a:off x="3339843" y="554970"/>
              <a:ext cx="162306" cy="224684"/>
            </a:xfrm>
            <a:custGeom>
              <a:avLst/>
              <a:gdLst>
                <a:gd name="T0" fmla="*/ 1 w 140"/>
                <a:gd name="T1" fmla="*/ 38 h 200"/>
                <a:gd name="T2" fmla="*/ 6 w 140"/>
                <a:gd name="T3" fmla="*/ 30 h 200"/>
                <a:gd name="T4" fmla="*/ 9 w 140"/>
                <a:gd name="T5" fmla="*/ 30 h 200"/>
                <a:gd name="T6" fmla="*/ 12 w 140"/>
                <a:gd name="T7" fmla="*/ 31 h 200"/>
                <a:gd name="T8" fmla="*/ 10 w 140"/>
                <a:gd name="T9" fmla="*/ 34 h 200"/>
                <a:gd name="T10" fmla="*/ 9 w 140"/>
                <a:gd name="T11" fmla="*/ 40 h 200"/>
                <a:gd name="T12" fmla="*/ 10 w 140"/>
                <a:gd name="T13" fmla="*/ 45 h 200"/>
                <a:gd name="T14" fmla="*/ 14 w 140"/>
                <a:gd name="T15" fmla="*/ 44 h 200"/>
                <a:gd name="T16" fmla="*/ 24 w 140"/>
                <a:gd name="T17" fmla="*/ 42 h 200"/>
                <a:gd name="T18" fmla="*/ 21 w 140"/>
                <a:gd name="T19" fmla="*/ 46 h 200"/>
                <a:gd name="T20" fmla="*/ 26 w 140"/>
                <a:gd name="T21" fmla="*/ 51 h 200"/>
                <a:gd name="T22" fmla="*/ 27 w 140"/>
                <a:gd name="T23" fmla="*/ 61 h 200"/>
                <a:gd name="T24" fmla="*/ 24 w 140"/>
                <a:gd name="T25" fmla="*/ 61 h 200"/>
                <a:gd name="T26" fmla="*/ 11 w 140"/>
                <a:gd name="T27" fmla="*/ 66 h 200"/>
                <a:gd name="T28" fmla="*/ 13 w 140"/>
                <a:gd name="T29" fmla="*/ 67 h 200"/>
                <a:gd name="T30" fmla="*/ 16 w 140"/>
                <a:gd name="T31" fmla="*/ 71 h 200"/>
                <a:gd name="T32" fmla="*/ 7 w 140"/>
                <a:gd name="T33" fmla="*/ 77 h 200"/>
                <a:gd name="T34" fmla="*/ 6 w 140"/>
                <a:gd name="T35" fmla="*/ 80 h 200"/>
                <a:gd name="T36" fmla="*/ 16 w 140"/>
                <a:gd name="T37" fmla="*/ 81 h 200"/>
                <a:gd name="T38" fmla="*/ 20 w 140"/>
                <a:gd name="T39" fmla="*/ 84 h 200"/>
                <a:gd name="T40" fmla="*/ 31 w 140"/>
                <a:gd name="T41" fmla="*/ 81 h 200"/>
                <a:gd name="T42" fmla="*/ 27 w 140"/>
                <a:gd name="T43" fmla="*/ 84 h 200"/>
                <a:gd name="T44" fmla="*/ 19 w 140"/>
                <a:gd name="T45" fmla="*/ 86 h 200"/>
                <a:gd name="T46" fmla="*/ 9 w 140"/>
                <a:gd name="T47" fmla="*/ 93 h 200"/>
                <a:gd name="T48" fmla="*/ 0 w 140"/>
                <a:gd name="T49" fmla="*/ 99 h 200"/>
                <a:gd name="T50" fmla="*/ 3 w 140"/>
                <a:gd name="T51" fmla="*/ 100 h 200"/>
                <a:gd name="T52" fmla="*/ 6 w 140"/>
                <a:gd name="T53" fmla="*/ 99 h 200"/>
                <a:gd name="T54" fmla="*/ 18 w 140"/>
                <a:gd name="T55" fmla="*/ 98 h 200"/>
                <a:gd name="T56" fmla="*/ 21 w 140"/>
                <a:gd name="T57" fmla="*/ 95 h 200"/>
                <a:gd name="T58" fmla="*/ 30 w 140"/>
                <a:gd name="T59" fmla="*/ 93 h 200"/>
                <a:gd name="T60" fmla="*/ 41 w 140"/>
                <a:gd name="T61" fmla="*/ 92 h 200"/>
                <a:gd name="T62" fmla="*/ 57 w 140"/>
                <a:gd name="T63" fmla="*/ 92 h 200"/>
                <a:gd name="T64" fmla="*/ 68 w 140"/>
                <a:gd name="T65" fmla="*/ 86 h 200"/>
                <a:gd name="T66" fmla="*/ 60 w 140"/>
                <a:gd name="T67" fmla="*/ 83 h 200"/>
                <a:gd name="T68" fmla="*/ 63 w 140"/>
                <a:gd name="T69" fmla="*/ 80 h 200"/>
                <a:gd name="T70" fmla="*/ 71 w 140"/>
                <a:gd name="T71" fmla="*/ 72 h 200"/>
                <a:gd name="T72" fmla="*/ 68 w 140"/>
                <a:gd name="T73" fmla="*/ 67 h 200"/>
                <a:gd name="T74" fmla="*/ 57 w 140"/>
                <a:gd name="T75" fmla="*/ 68 h 200"/>
                <a:gd name="T76" fmla="*/ 58 w 140"/>
                <a:gd name="T77" fmla="*/ 65 h 200"/>
                <a:gd name="T78" fmla="*/ 51 w 140"/>
                <a:gd name="T79" fmla="*/ 57 h 200"/>
                <a:gd name="T80" fmla="*/ 54 w 140"/>
                <a:gd name="T81" fmla="*/ 58 h 200"/>
                <a:gd name="T82" fmla="*/ 53 w 140"/>
                <a:gd name="T83" fmla="*/ 53 h 200"/>
                <a:gd name="T84" fmla="*/ 46 w 140"/>
                <a:gd name="T85" fmla="*/ 47 h 200"/>
                <a:gd name="T86" fmla="*/ 36 w 140"/>
                <a:gd name="T87" fmla="*/ 31 h 200"/>
                <a:gd name="T88" fmla="*/ 22 w 140"/>
                <a:gd name="T89" fmla="*/ 30 h 200"/>
                <a:gd name="T90" fmla="*/ 30 w 140"/>
                <a:gd name="T91" fmla="*/ 28 h 200"/>
                <a:gd name="T92" fmla="*/ 25 w 140"/>
                <a:gd name="T93" fmla="*/ 26 h 200"/>
                <a:gd name="T94" fmla="*/ 28 w 140"/>
                <a:gd name="T95" fmla="*/ 25 h 200"/>
                <a:gd name="T96" fmla="*/ 39 w 140"/>
                <a:gd name="T97" fmla="*/ 12 h 200"/>
                <a:gd name="T98" fmla="*/ 20 w 140"/>
                <a:gd name="T99" fmla="*/ 12 h 200"/>
                <a:gd name="T100" fmla="*/ 16 w 140"/>
                <a:gd name="T101" fmla="*/ 11 h 200"/>
                <a:gd name="T102" fmla="*/ 19 w 140"/>
                <a:gd name="T103" fmla="*/ 9 h 200"/>
                <a:gd name="T104" fmla="*/ 27 w 140"/>
                <a:gd name="T105" fmla="*/ 2 h 200"/>
                <a:gd name="T106" fmla="*/ 12 w 140"/>
                <a:gd name="T107" fmla="*/ 0 h 200"/>
                <a:gd name="T108" fmla="*/ 9 w 140"/>
                <a:gd name="T109" fmla="*/ 4 h 200"/>
                <a:gd name="T110" fmla="*/ 8 w 140"/>
                <a:gd name="T111" fmla="*/ 7 h 200"/>
                <a:gd name="T112" fmla="*/ 4 w 140"/>
                <a:gd name="T113" fmla="*/ 9 h 200"/>
                <a:gd name="T114" fmla="*/ 4 w 140"/>
                <a:gd name="T115" fmla="*/ 12 h 200"/>
                <a:gd name="T116" fmla="*/ 4 w 140"/>
                <a:gd name="T117" fmla="*/ 14 h 200"/>
                <a:gd name="T118" fmla="*/ 4 w 140"/>
                <a:gd name="T119" fmla="*/ 16 h 200"/>
                <a:gd name="T120" fmla="*/ 0 w 140"/>
                <a:gd name="T121" fmla="*/ 21 h 200"/>
                <a:gd name="T122" fmla="*/ 1 w 140"/>
                <a:gd name="T123" fmla="*/ 23 h 200"/>
                <a:gd name="T124" fmla="*/ 0 w 140"/>
                <a:gd name="T125" fmla="*/ 23 h 200"/>
                <a:gd name="T126" fmla="*/ 7 w 140"/>
                <a:gd name="T127" fmla="*/ 22 h 2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0"/>
                <a:gd name="T193" fmla="*/ 0 h 200"/>
                <a:gd name="T194" fmla="*/ 140 w 140"/>
                <a:gd name="T195" fmla="*/ 200 h 2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6" name="AutoShape 466"/>
            <p:cNvSpPr>
              <a:spLocks/>
            </p:cNvSpPr>
            <p:nvPr/>
          </p:nvSpPr>
          <p:spPr bwMode="gray">
            <a:xfrm>
              <a:off x="3296409" y="642596"/>
              <a:ext cx="50292" cy="29209"/>
            </a:xfrm>
            <a:custGeom>
              <a:avLst/>
              <a:gdLst>
                <a:gd name="T0" fmla="*/ 22 w 43"/>
                <a:gd name="T1" fmla="*/ 9 h 28"/>
                <a:gd name="T2" fmla="*/ 20 w 43"/>
                <a:gd name="T3" fmla="*/ 6 h 28"/>
                <a:gd name="T4" fmla="*/ 14 w 43"/>
                <a:gd name="T5" fmla="*/ 0 h 28"/>
                <a:gd name="T6" fmla="*/ 7 w 43"/>
                <a:gd name="T7" fmla="*/ 2 h 28"/>
                <a:gd name="T8" fmla="*/ 0 w 43"/>
                <a:gd name="T9" fmla="*/ 10 h 28"/>
                <a:gd name="T10" fmla="*/ 7 w 43"/>
                <a:gd name="T11" fmla="*/ 11 h 28"/>
                <a:gd name="T12" fmla="*/ 10 w 43"/>
                <a:gd name="T13" fmla="*/ 10 h 28"/>
                <a:gd name="T14" fmla="*/ 16 w 43"/>
                <a:gd name="T15" fmla="*/ 13 h 28"/>
                <a:gd name="T16" fmla="*/ 22 w 43"/>
                <a:gd name="T17" fmla="*/ 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7" name="AutoShape 467"/>
            <p:cNvSpPr>
              <a:spLocks/>
            </p:cNvSpPr>
            <p:nvPr/>
          </p:nvSpPr>
          <p:spPr bwMode="gray">
            <a:xfrm>
              <a:off x="3326127" y="581932"/>
              <a:ext cx="20574" cy="11234"/>
            </a:xfrm>
            <a:custGeom>
              <a:avLst/>
              <a:gdLst>
                <a:gd name="T0" fmla="*/ 5 w 18"/>
                <a:gd name="T1" fmla="*/ 1 h 10"/>
                <a:gd name="T2" fmla="*/ 3 w 18"/>
                <a:gd name="T3" fmla="*/ 0 h 10"/>
                <a:gd name="T4" fmla="*/ 0 w 18"/>
                <a:gd name="T5" fmla="*/ 3 h 10"/>
                <a:gd name="T6" fmla="*/ 8 w 18"/>
                <a:gd name="T7" fmla="*/ 5 h 10"/>
                <a:gd name="T8" fmla="*/ 9 w 18"/>
                <a:gd name="T9" fmla="*/ 4 h 10"/>
                <a:gd name="T10" fmla="*/ 5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8" name="AutoShape 468"/>
            <p:cNvSpPr>
              <a:spLocks/>
            </p:cNvSpPr>
            <p:nvPr/>
          </p:nvSpPr>
          <p:spPr bwMode="gray">
            <a:xfrm>
              <a:off x="3321555" y="561710"/>
              <a:ext cx="18288" cy="11234"/>
            </a:xfrm>
            <a:custGeom>
              <a:avLst/>
              <a:gdLst>
                <a:gd name="T0" fmla="*/ 8 w 16"/>
                <a:gd name="T1" fmla="*/ 2 h 11"/>
                <a:gd name="T2" fmla="*/ 7 w 16"/>
                <a:gd name="T3" fmla="*/ 0 h 11"/>
                <a:gd name="T4" fmla="*/ 2 w 16"/>
                <a:gd name="T5" fmla="*/ 2 h 11"/>
                <a:gd name="T6" fmla="*/ 0 w 16"/>
                <a:gd name="T7" fmla="*/ 5 h 11"/>
                <a:gd name="T8" fmla="*/ 8 w 1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69" name="AutoShape 469"/>
            <p:cNvSpPr>
              <a:spLocks/>
            </p:cNvSpPr>
            <p:nvPr/>
          </p:nvSpPr>
          <p:spPr bwMode="gray">
            <a:xfrm>
              <a:off x="3435855" y="507786"/>
              <a:ext cx="6858" cy="11234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2 h 11"/>
                <a:gd name="T4" fmla="*/ 0 w 7"/>
                <a:gd name="T5" fmla="*/ 3 h 11"/>
                <a:gd name="T6" fmla="*/ 1 w 7"/>
                <a:gd name="T7" fmla="*/ 5 h 11"/>
                <a:gd name="T8" fmla="*/ 3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0" name="AutoShape 470"/>
            <p:cNvSpPr>
              <a:spLocks/>
            </p:cNvSpPr>
            <p:nvPr/>
          </p:nvSpPr>
          <p:spPr bwMode="gray">
            <a:xfrm>
              <a:off x="3337557" y="608894"/>
              <a:ext cx="9144" cy="6741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1 h 5"/>
                <a:gd name="T4" fmla="*/ 0 w 10"/>
                <a:gd name="T5" fmla="*/ 0 h 5"/>
                <a:gd name="T6" fmla="*/ 1 w 10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1" name="AutoShape 471"/>
            <p:cNvSpPr>
              <a:spLocks/>
            </p:cNvSpPr>
            <p:nvPr/>
          </p:nvSpPr>
          <p:spPr bwMode="gray">
            <a:xfrm>
              <a:off x="3369561" y="689780"/>
              <a:ext cx="9144" cy="6741"/>
            </a:xfrm>
            <a:custGeom>
              <a:avLst/>
              <a:gdLst>
                <a:gd name="T0" fmla="*/ 4 w 7"/>
                <a:gd name="T1" fmla="*/ 3 h 6"/>
                <a:gd name="T2" fmla="*/ 1 w 7"/>
                <a:gd name="T3" fmla="*/ 0 h 6"/>
                <a:gd name="T4" fmla="*/ 0 w 7"/>
                <a:gd name="T5" fmla="*/ 3 h 6"/>
                <a:gd name="T6" fmla="*/ 4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2" name="AutoShape 472"/>
            <p:cNvSpPr>
              <a:spLocks/>
            </p:cNvSpPr>
            <p:nvPr/>
          </p:nvSpPr>
          <p:spPr bwMode="gray">
            <a:xfrm>
              <a:off x="3499863" y="984116"/>
              <a:ext cx="6858" cy="2247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3 w 6"/>
                <a:gd name="T7" fmla="*/ 1 h 2"/>
                <a:gd name="T8" fmla="*/ 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3" name="AutoShape 473"/>
            <p:cNvSpPr>
              <a:spLocks/>
            </p:cNvSpPr>
            <p:nvPr/>
          </p:nvSpPr>
          <p:spPr bwMode="gray">
            <a:xfrm>
              <a:off x="2859784" y="1114433"/>
              <a:ext cx="18288" cy="4494"/>
            </a:xfrm>
            <a:custGeom>
              <a:avLst/>
              <a:gdLst>
                <a:gd name="T0" fmla="*/ 2 w 14"/>
                <a:gd name="T1" fmla="*/ 2 h 5"/>
                <a:gd name="T2" fmla="*/ 0 w 14"/>
                <a:gd name="T3" fmla="*/ 0 h 5"/>
                <a:gd name="T4" fmla="*/ 8 w 14"/>
                <a:gd name="T5" fmla="*/ 1 h 5"/>
                <a:gd name="T6" fmla="*/ 2 w 1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3" y="5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4" name="AutoShape 474"/>
            <p:cNvSpPr>
              <a:spLocks/>
            </p:cNvSpPr>
            <p:nvPr/>
          </p:nvSpPr>
          <p:spPr bwMode="gray">
            <a:xfrm>
              <a:off x="2800348" y="1096458"/>
              <a:ext cx="11430" cy="4494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5 w 10"/>
                <a:gd name="T5" fmla="*/ 2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4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5" name="AutoShape 475"/>
            <p:cNvSpPr>
              <a:spLocks/>
            </p:cNvSpPr>
            <p:nvPr/>
          </p:nvSpPr>
          <p:spPr bwMode="gray">
            <a:xfrm>
              <a:off x="2830066" y="1089718"/>
              <a:ext cx="6858" cy="2247"/>
            </a:xfrm>
            <a:custGeom>
              <a:avLst/>
              <a:gdLst>
                <a:gd name="T0" fmla="*/ 3 w 6"/>
                <a:gd name="T1" fmla="*/ 1 h 2"/>
                <a:gd name="T2" fmla="*/ 0 w 6"/>
                <a:gd name="T3" fmla="*/ 1 h 2"/>
                <a:gd name="T4" fmla="*/ 1 w 6"/>
                <a:gd name="T5" fmla="*/ 0 h 2"/>
                <a:gd name="T6" fmla="*/ 3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6" name="AutoShape 476"/>
            <p:cNvSpPr>
              <a:spLocks/>
            </p:cNvSpPr>
            <p:nvPr/>
          </p:nvSpPr>
          <p:spPr bwMode="gray">
            <a:xfrm>
              <a:off x="1917952" y="1267218"/>
              <a:ext cx="2286" cy="449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7" name="AutoShape 477"/>
            <p:cNvSpPr>
              <a:spLocks/>
            </p:cNvSpPr>
            <p:nvPr/>
          </p:nvSpPr>
          <p:spPr bwMode="gray">
            <a:xfrm>
              <a:off x="3243831" y="999844"/>
              <a:ext cx="75438" cy="137057"/>
            </a:xfrm>
            <a:custGeom>
              <a:avLst/>
              <a:gdLst>
                <a:gd name="T0" fmla="*/ 15 w 66"/>
                <a:gd name="T1" fmla="*/ 0 h 123"/>
                <a:gd name="T2" fmla="*/ 9 w 66"/>
                <a:gd name="T3" fmla="*/ 1 h 123"/>
                <a:gd name="T4" fmla="*/ 9 w 66"/>
                <a:gd name="T5" fmla="*/ 15 h 123"/>
                <a:gd name="T6" fmla="*/ 6 w 66"/>
                <a:gd name="T7" fmla="*/ 23 h 123"/>
                <a:gd name="T8" fmla="*/ 1 w 66"/>
                <a:gd name="T9" fmla="*/ 32 h 123"/>
                <a:gd name="T10" fmla="*/ 0 w 66"/>
                <a:gd name="T11" fmla="*/ 40 h 123"/>
                <a:gd name="T12" fmla="*/ 4 w 66"/>
                <a:gd name="T13" fmla="*/ 44 h 123"/>
                <a:gd name="T14" fmla="*/ 7 w 66"/>
                <a:gd name="T15" fmla="*/ 44 h 123"/>
                <a:gd name="T16" fmla="*/ 6 w 66"/>
                <a:gd name="T17" fmla="*/ 61 h 123"/>
                <a:gd name="T18" fmla="*/ 20 w 66"/>
                <a:gd name="T19" fmla="*/ 59 h 123"/>
                <a:gd name="T20" fmla="*/ 20 w 66"/>
                <a:gd name="T21" fmla="*/ 56 h 123"/>
                <a:gd name="T22" fmla="*/ 24 w 66"/>
                <a:gd name="T23" fmla="*/ 49 h 123"/>
                <a:gd name="T24" fmla="*/ 23 w 66"/>
                <a:gd name="T25" fmla="*/ 46 h 123"/>
                <a:gd name="T26" fmla="*/ 24 w 66"/>
                <a:gd name="T27" fmla="*/ 39 h 123"/>
                <a:gd name="T28" fmla="*/ 20 w 66"/>
                <a:gd name="T29" fmla="*/ 29 h 123"/>
                <a:gd name="T30" fmla="*/ 24 w 66"/>
                <a:gd name="T31" fmla="*/ 29 h 123"/>
                <a:gd name="T32" fmla="*/ 27 w 66"/>
                <a:gd name="T33" fmla="*/ 14 h 123"/>
                <a:gd name="T34" fmla="*/ 33 w 66"/>
                <a:gd name="T35" fmla="*/ 7 h 123"/>
                <a:gd name="T36" fmla="*/ 31 w 66"/>
                <a:gd name="T37" fmla="*/ 2 h 123"/>
                <a:gd name="T38" fmla="*/ 18 w 66"/>
                <a:gd name="T39" fmla="*/ 1 h 123"/>
                <a:gd name="T40" fmla="*/ 15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8" name="AutoShape 478"/>
            <p:cNvSpPr>
              <a:spLocks/>
            </p:cNvSpPr>
            <p:nvPr/>
          </p:nvSpPr>
          <p:spPr bwMode="gray">
            <a:xfrm>
              <a:off x="3257547" y="952660"/>
              <a:ext cx="278892" cy="208956"/>
            </a:xfrm>
            <a:custGeom>
              <a:avLst/>
              <a:gdLst>
                <a:gd name="T0" fmla="*/ 25 w 244"/>
                <a:gd name="T1" fmla="*/ 23 h 186"/>
                <a:gd name="T2" fmla="*/ 12 w 244"/>
                <a:gd name="T3" fmla="*/ 23 h 186"/>
                <a:gd name="T4" fmla="*/ 9 w 244"/>
                <a:gd name="T5" fmla="*/ 21 h 186"/>
                <a:gd name="T6" fmla="*/ 3 w 244"/>
                <a:gd name="T7" fmla="*/ 22 h 186"/>
                <a:gd name="T8" fmla="*/ 3 w 244"/>
                <a:gd name="T9" fmla="*/ 18 h 186"/>
                <a:gd name="T10" fmla="*/ 1 w 244"/>
                <a:gd name="T11" fmla="*/ 15 h 186"/>
                <a:gd name="T12" fmla="*/ 1 w 244"/>
                <a:gd name="T13" fmla="*/ 14 h 186"/>
                <a:gd name="T14" fmla="*/ 0 w 244"/>
                <a:gd name="T15" fmla="*/ 12 h 186"/>
                <a:gd name="T16" fmla="*/ 0 w 244"/>
                <a:gd name="T17" fmla="*/ 6 h 186"/>
                <a:gd name="T18" fmla="*/ 15 w 244"/>
                <a:gd name="T19" fmla="*/ 0 h 186"/>
                <a:gd name="T20" fmla="*/ 28 w 244"/>
                <a:gd name="T21" fmla="*/ 2 h 186"/>
                <a:gd name="T22" fmla="*/ 39 w 244"/>
                <a:gd name="T23" fmla="*/ 3 h 186"/>
                <a:gd name="T24" fmla="*/ 50 w 244"/>
                <a:gd name="T25" fmla="*/ 3 h 186"/>
                <a:gd name="T26" fmla="*/ 61 w 244"/>
                <a:gd name="T27" fmla="*/ 3 h 186"/>
                <a:gd name="T28" fmla="*/ 73 w 244"/>
                <a:gd name="T29" fmla="*/ 4 h 186"/>
                <a:gd name="T30" fmla="*/ 78 w 244"/>
                <a:gd name="T31" fmla="*/ 8 h 186"/>
                <a:gd name="T32" fmla="*/ 105 w 244"/>
                <a:gd name="T33" fmla="*/ 14 h 186"/>
                <a:gd name="T34" fmla="*/ 105 w 244"/>
                <a:gd name="T35" fmla="*/ 15 h 186"/>
                <a:gd name="T36" fmla="*/ 108 w 244"/>
                <a:gd name="T37" fmla="*/ 15 h 186"/>
                <a:gd name="T38" fmla="*/ 122 w 244"/>
                <a:gd name="T39" fmla="*/ 16 h 186"/>
                <a:gd name="T40" fmla="*/ 120 w 244"/>
                <a:gd name="T41" fmla="*/ 24 h 186"/>
                <a:gd name="T42" fmla="*/ 109 w 244"/>
                <a:gd name="T43" fmla="*/ 30 h 186"/>
                <a:gd name="T44" fmla="*/ 98 w 244"/>
                <a:gd name="T45" fmla="*/ 36 h 186"/>
                <a:gd name="T46" fmla="*/ 93 w 244"/>
                <a:gd name="T47" fmla="*/ 45 h 186"/>
                <a:gd name="T48" fmla="*/ 87 w 244"/>
                <a:gd name="T49" fmla="*/ 53 h 186"/>
                <a:gd name="T50" fmla="*/ 91 w 244"/>
                <a:gd name="T51" fmla="*/ 62 h 186"/>
                <a:gd name="T52" fmla="*/ 82 w 244"/>
                <a:gd name="T53" fmla="*/ 73 h 186"/>
                <a:gd name="T54" fmla="*/ 80 w 244"/>
                <a:gd name="T55" fmla="*/ 76 h 186"/>
                <a:gd name="T56" fmla="*/ 72 w 244"/>
                <a:gd name="T57" fmla="*/ 81 h 186"/>
                <a:gd name="T58" fmla="*/ 67 w 244"/>
                <a:gd name="T59" fmla="*/ 86 h 186"/>
                <a:gd name="T60" fmla="*/ 55 w 244"/>
                <a:gd name="T61" fmla="*/ 87 h 186"/>
                <a:gd name="T62" fmla="*/ 43 w 244"/>
                <a:gd name="T63" fmla="*/ 89 h 186"/>
                <a:gd name="T64" fmla="*/ 35 w 244"/>
                <a:gd name="T65" fmla="*/ 93 h 186"/>
                <a:gd name="T66" fmla="*/ 28 w 244"/>
                <a:gd name="T67" fmla="*/ 93 h 186"/>
                <a:gd name="T68" fmla="*/ 25 w 244"/>
                <a:gd name="T69" fmla="*/ 84 h 186"/>
                <a:gd name="T70" fmla="*/ 18 w 244"/>
                <a:gd name="T71" fmla="*/ 81 h 186"/>
                <a:gd name="T72" fmla="*/ 14 w 244"/>
                <a:gd name="T73" fmla="*/ 81 h 186"/>
                <a:gd name="T74" fmla="*/ 14 w 244"/>
                <a:gd name="T75" fmla="*/ 77 h 186"/>
                <a:gd name="T76" fmla="*/ 18 w 244"/>
                <a:gd name="T77" fmla="*/ 70 h 186"/>
                <a:gd name="T78" fmla="*/ 17 w 244"/>
                <a:gd name="T79" fmla="*/ 67 h 186"/>
                <a:gd name="T80" fmla="*/ 18 w 244"/>
                <a:gd name="T81" fmla="*/ 60 h 186"/>
                <a:gd name="T82" fmla="*/ 14 w 244"/>
                <a:gd name="T83" fmla="*/ 50 h 186"/>
                <a:gd name="T84" fmla="*/ 18 w 244"/>
                <a:gd name="T85" fmla="*/ 50 h 186"/>
                <a:gd name="T86" fmla="*/ 22 w 244"/>
                <a:gd name="T87" fmla="*/ 35 h 186"/>
                <a:gd name="T88" fmla="*/ 27 w 244"/>
                <a:gd name="T89" fmla="*/ 28 h 186"/>
                <a:gd name="T90" fmla="*/ 25 w 244"/>
                <a:gd name="T91" fmla="*/ 23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79" name="AutoShape 479"/>
            <p:cNvSpPr>
              <a:spLocks/>
            </p:cNvSpPr>
            <p:nvPr/>
          </p:nvSpPr>
          <p:spPr bwMode="gray">
            <a:xfrm>
              <a:off x="3522723" y="1060509"/>
              <a:ext cx="22860" cy="13481"/>
            </a:xfrm>
            <a:custGeom>
              <a:avLst/>
              <a:gdLst>
                <a:gd name="T0" fmla="*/ 10 w 21"/>
                <a:gd name="T1" fmla="*/ 2 h 12"/>
                <a:gd name="T2" fmla="*/ 5 w 21"/>
                <a:gd name="T3" fmla="*/ 6 h 12"/>
                <a:gd name="T4" fmla="*/ 0 w 21"/>
                <a:gd name="T5" fmla="*/ 3 h 12"/>
                <a:gd name="T6" fmla="*/ 7 w 21"/>
                <a:gd name="T7" fmla="*/ 0 h 12"/>
                <a:gd name="T8" fmla="*/ 10 w 21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0" name="AutoShape 480"/>
            <p:cNvSpPr>
              <a:spLocks/>
            </p:cNvSpPr>
            <p:nvPr/>
          </p:nvSpPr>
          <p:spPr bwMode="gray">
            <a:xfrm>
              <a:off x="596646" y="799875"/>
              <a:ext cx="1364741" cy="667312"/>
            </a:xfrm>
            <a:custGeom>
              <a:avLst/>
              <a:gdLst>
                <a:gd name="T0" fmla="*/ 596 w 1194"/>
                <a:gd name="T1" fmla="*/ 54 h 594"/>
                <a:gd name="T2" fmla="*/ 596 w 1194"/>
                <a:gd name="T3" fmla="*/ 50 h 594"/>
                <a:gd name="T4" fmla="*/ 593 w 1194"/>
                <a:gd name="T5" fmla="*/ 42 h 594"/>
                <a:gd name="T6" fmla="*/ 597 w 1194"/>
                <a:gd name="T7" fmla="*/ 27 h 594"/>
                <a:gd name="T8" fmla="*/ 591 w 1194"/>
                <a:gd name="T9" fmla="*/ 25 h 594"/>
                <a:gd name="T10" fmla="*/ 586 w 1194"/>
                <a:gd name="T11" fmla="*/ 25 h 594"/>
                <a:gd name="T12" fmla="*/ 585 w 1194"/>
                <a:gd name="T13" fmla="*/ 22 h 594"/>
                <a:gd name="T14" fmla="*/ 577 w 1194"/>
                <a:gd name="T15" fmla="*/ 31 h 594"/>
                <a:gd name="T16" fmla="*/ 569 w 1194"/>
                <a:gd name="T17" fmla="*/ 40 h 594"/>
                <a:gd name="T18" fmla="*/ 559 w 1194"/>
                <a:gd name="T19" fmla="*/ 48 h 594"/>
                <a:gd name="T20" fmla="*/ 552 w 1194"/>
                <a:gd name="T21" fmla="*/ 52 h 594"/>
                <a:gd name="T22" fmla="*/ 533 w 1194"/>
                <a:gd name="T23" fmla="*/ 53 h 594"/>
                <a:gd name="T24" fmla="*/ 514 w 1194"/>
                <a:gd name="T25" fmla="*/ 54 h 594"/>
                <a:gd name="T26" fmla="*/ 504 w 1194"/>
                <a:gd name="T27" fmla="*/ 61 h 594"/>
                <a:gd name="T28" fmla="*/ 494 w 1194"/>
                <a:gd name="T29" fmla="*/ 70 h 594"/>
                <a:gd name="T30" fmla="*/ 482 w 1194"/>
                <a:gd name="T31" fmla="*/ 70 h 594"/>
                <a:gd name="T32" fmla="*/ 470 w 1194"/>
                <a:gd name="T33" fmla="*/ 71 h 594"/>
                <a:gd name="T34" fmla="*/ 469 w 1194"/>
                <a:gd name="T35" fmla="*/ 79 h 594"/>
                <a:gd name="T36" fmla="*/ 458 w 1194"/>
                <a:gd name="T37" fmla="*/ 82 h 594"/>
                <a:gd name="T38" fmla="*/ 448 w 1194"/>
                <a:gd name="T39" fmla="*/ 86 h 594"/>
                <a:gd name="T40" fmla="*/ 437 w 1194"/>
                <a:gd name="T41" fmla="*/ 90 h 594"/>
                <a:gd name="T42" fmla="*/ 427 w 1194"/>
                <a:gd name="T43" fmla="*/ 93 h 594"/>
                <a:gd name="T44" fmla="*/ 424 w 1194"/>
                <a:gd name="T45" fmla="*/ 88 h 594"/>
                <a:gd name="T46" fmla="*/ 436 w 1194"/>
                <a:gd name="T47" fmla="*/ 76 h 594"/>
                <a:gd name="T48" fmla="*/ 441 w 1194"/>
                <a:gd name="T49" fmla="*/ 70 h 594"/>
                <a:gd name="T50" fmla="*/ 443 w 1194"/>
                <a:gd name="T51" fmla="*/ 59 h 594"/>
                <a:gd name="T52" fmla="*/ 445 w 1194"/>
                <a:gd name="T53" fmla="*/ 48 h 594"/>
                <a:gd name="T54" fmla="*/ 437 w 1194"/>
                <a:gd name="T55" fmla="*/ 42 h 594"/>
                <a:gd name="T56" fmla="*/ 439 w 1194"/>
                <a:gd name="T57" fmla="*/ 39 h 594"/>
                <a:gd name="T58" fmla="*/ 435 w 1194"/>
                <a:gd name="T59" fmla="*/ 39 h 594"/>
                <a:gd name="T60" fmla="*/ 434 w 1194"/>
                <a:gd name="T61" fmla="*/ 34 h 594"/>
                <a:gd name="T62" fmla="*/ 426 w 1194"/>
                <a:gd name="T63" fmla="*/ 29 h 594"/>
                <a:gd name="T64" fmla="*/ 418 w 1194"/>
                <a:gd name="T65" fmla="*/ 24 h 594"/>
                <a:gd name="T66" fmla="*/ 409 w 1194"/>
                <a:gd name="T67" fmla="*/ 19 h 594"/>
                <a:gd name="T68" fmla="*/ 401 w 1194"/>
                <a:gd name="T69" fmla="*/ 13 h 594"/>
                <a:gd name="T70" fmla="*/ 388 w 1194"/>
                <a:gd name="T71" fmla="*/ 17 h 594"/>
                <a:gd name="T72" fmla="*/ 380 w 1194"/>
                <a:gd name="T73" fmla="*/ 13 h 594"/>
                <a:gd name="T74" fmla="*/ 371 w 1194"/>
                <a:gd name="T75" fmla="*/ 15 h 594"/>
                <a:gd name="T76" fmla="*/ 357 w 1194"/>
                <a:gd name="T77" fmla="*/ 9 h 594"/>
                <a:gd name="T78" fmla="*/ 346 w 1194"/>
                <a:gd name="T79" fmla="*/ 6 h 594"/>
                <a:gd name="T80" fmla="*/ 347 w 1194"/>
                <a:gd name="T81" fmla="*/ 0 h 594"/>
                <a:gd name="T82" fmla="*/ 343 w 1194"/>
                <a:gd name="T83" fmla="*/ 4 h 594"/>
                <a:gd name="T84" fmla="*/ 326 w 1194"/>
                <a:gd name="T85" fmla="*/ 4 h 594"/>
                <a:gd name="T86" fmla="*/ 310 w 1194"/>
                <a:gd name="T87" fmla="*/ 4 h 594"/>
                <a:gd name="T88" fmla="*/ 294 w 1194"/>
                <a:gd name="T89" fmla="*/ 4 h 594"/>
                <a:gd name="T90" fmla="*/ 278 w 1194"/>
                <a:gd name="T91" fmla="*/ 4 h 594"/>
                <a:gd name="T92" fmla="*/ 261 w 1194"/>
                <a:gd name="T93" fmla="*/ 4 h 594"/>
                <a:gd name="T94" fmla="*/ 244 w 1194"/>
                <a:gd name="T95" fmla="*/ 4 h 594"/>
                <a:gd name="T96" fmla="*/ 227 w 1194"/>
                <a:gd name="T97" fmla="*/ 4 h 594"/>
                <a:gd name="T98" fmla="*/ 211 w 1194"/>
                <a:gd name="T99" fmla="*/ 4 h 594"/>
                <a:gd name="T100" fmla="*/ 194 w 1194"/>
                <a:gd name="T101" fmla="*/ 4 h 594"/>
                <a:gd name="T102" fmla="*/ 178 w 1194"/>
                <a:gd name="T103" fmla="*/ 4 h 594"/>
                <a:gd name="T104" fmla="*/ 161 w 1194"/>
                <a:gd name="T105" fmla="*/ 4 h 594"/>
                <a:gd name="T106" fmla="*/ 145 w 1194"/>
                <a:gd name="T107" fmla="*/ 4 h 594"/>
                <a:gd name="T108" fmla="*/ 129 w 1194"/>
                <a:gd name="T109" fmla="*/ 4 h 594"/>
                <a:gd name="T110" fmla="*/ 111 w 1194"/>
                <a:gd name="T111" fmla="*/ 4 h 594"/>
                <a:gd name="T112" fmla="*/ 95 w 1194"/>
                <a:gd name="T113" fmla="*/ 4 h 594"/>
                <a:gd name="T114" fmla="*/ 78 w 1194"/>
                <a:gd name="T115" fmla="*/ 4 h 594"/>
                <a:gd name="T116" fmla="*/ 75 w 1194"/>
                <a:gd name="T117" fmla="*/ 14 h 594"/>
                <a:gd name="T118" fmla="*/ 71 w 1194"/>
                <a:gd name="T119" fmla="*/ 24 h 594"/>
                <a:gd name="T120" fmla="*/ 62 w 1194"/>
                <a:gd name="T121" fmla="*/ 27 h 594"/>
                <a:gd name="T122" fmla="*/ 65 w 1194"/>
                <a:gd name="T123" fmla="*/ 24 h 594"/>
                <a:gd name="T124" fmla="*/ 65 w 1194"/>
                <a:gd name="T125" fmla="*/ 26 h 594"/>
                <a:gd name="T126" fmla="*/ 73 w 1194"/>
                <a:gd name="T127" fmla="*/ 17 h 5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94"/>
                <a:gd name="T193" fmla="*/ 0 h 594"/>
                <a:gd name="T194" fmla="*/ 1194 w 1194"/>
                <a:gd name="T195" fmla="*/ 594 h 5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1" name="AutoShape 481"/>
            <p:cNvSpPr>
              <a:spLocks/>
            </p:cNvSpPr>
            <p:nvPr/>
          </p:nvSpPr>
          <p:spPr bwMode="gray">
            <a:xfrm>
              <a:off x="45720" y="244906"/>
              <a:ext cx="868679" cy="408925"/>
            </a:xfrm>
            <a:custGeom>
              <a:avLst/>
              <a:gdLst>
                <a:gd name="T0" fmla="*/ 308 w 760"/>
                <a:gd name="T1" fmla="*/ 176 h 365"/>
                <a:gd name="T2" fmla="*/ 315 w 760"/>
                <a:gd name="T3" fmla="*/ 169 h 365"/>
                <a:gd name="T4" fmla="*/ 310 w 760"/>
                <a:gd name="T5" fmla="*/ 164 h 365"/>
                <a:gd name="T6" fmla="*/ 306 w 760"/>
                <a:gd name="T7" fmla="*/ 158 h 365"/>
                <a:gd name="T8" fmla="*/ 308 w 760"/>
                <a:gd name="T9" fmla="*/ 147 h 365"/>
                <a:gd name="T10" fmla="*/ 310 w 760"/>
                <a:gd name="T11" fmla="*/ 137 h 365"/>
                <a:gd name="T12" fmla="*/ 307 w 760"/>
                <a:gd name="T13" fmla="*/ 125 h 365"/>
                <a:gd name="T14" fmla="*/ 295 w 760"/>
                <a:gd name="T15" fmla="*/ 128 h 365"/>
                <a:gd name="T16" fmla="*/ 288 w 760"/>
                <a:gd name="T17" fmla="*/ 132 h 365"/>
                <a:gd name="T18" fmla="*/ 280 w 760"/>
                <a:gd name="T19" fmla="*/ 135 h 365"/>
                <a:gd name="T20" fmla="*/ 280 w 760"/>
                <a:gd name="T21" fmla="*/ 123 h 365"/>
                <a:gd name="T22" fmla="*/ 277 w 760"/>
                <a:gd name="T23" fmla="*/ 121 h 365"/>
                <a:gd name="T24" fmla="*/ 282 w 760"/>
                <a:gd name="T25" fmla="*/ 118 h 365"/>
                <a:gd name="T26" fmla="*/ 264 w 760"/>
                <a:gd name="T27" fmla="*/ 119 h 365"/>
                <a:gd name="T28" fmla="*/ 279 w 760"/>
                <a:gd name="T29" fmla="*/ 105 h 365"/>
                <a:gd name="T30" fmla="*/ 292 w 760"/>
                <a:gd name="T31" fmla="*/ 93 h 365"/>
                <a:gd name="T32" fmla="*/ 307 w 760"/>
                <a:gd name="T33" fmla="*/ 80 h 365"/>
                <a:gd name="T34" fmla="*/ 321 w 760"/>
                <a:gd name="T35" fmla="*/ 66 h 365"/>
                <a:gd name="T36" fmla="*/ 336 w 760"/>
                <a:gd name="T37" fmla="*/ 54 h 365"/>
                <a:gd name="T38" fmla="*/ 350 w 760"/>
                <a:gd name="T39" fmla="*/ 42 h 365"/>
                <a:gd name="T40" fmla="*/ 365 w 760"/>
                <a:gd name="T41" fmla="*/ 29 h 365"/>
                <a:gd name="T42" fmla="*/ 380 w 760"/>
                <a:gd name="T43" fmla="*/ 17 h 365"/>
                <a:gd name="T44" fmla="*/ 361 w 760"/>
                <a:gd name="T45" fmla="*/ 12 h 365"/>
                <a:gd name="T46" fmla="*/ 345 w 760"/>
                <a:gd name="T47" fmla="*/ 11 h 365"/>
                <a:gd name="T48" fmla="*/ 328 w 760"/>
                <a:gd name="T49" fmla="*/ 9 h 365"/>
                <a:gd name="T50" fmla="*/ 306 w 760"/>
                <a:gd name="T51" fmla="*/ 8 h 365"/>
                <a:gd name="T52" fmla="*/ 304 w 760"/>
                <a:gd name="T53" fmla="*/ 6 h 365"/>
                <a:gd name="T54" fmla="*/ 296 w 760"/>
                <a:gd name="T55" fmla="*/ 4 h 365"/>
                <a:gd name="T56" fmla="*/ 291 w 760"/>
                <a:gd name="T57" fmla="*/ 4 h 365"/>
                <a:gd name="T58" fmla="*/ 289 w 760"/>
                <a:gd name="T59" fmla="*/ 3 h 365"/>
                <a:gd name="T60" fmla="*/ 280 w 760"/>
                <a:gd name="T61" fmla="*/ 4 h 365"/>
                <a:gd name="T62" fmla="*/ 286 w 760"/>
                <a:gd name="T63" fmla="*/ 1 h 365"/>
                <a:gd name="T64" fmla="*/ 280 w 760"/>
                <a:gd name="T65" fmla="*/ 0 h 365"/>
                <a:gd name="T66" fmla="*/ 258 w 760"/>
                <a:gd name="T67" fmla="*/ 5 h 365"/>
                <a:gd name="T68" fmla="*/ 253 w 760"/>
                <a:gd name="T69" fmla="*/ 5 h 365"/>
                <a:gd name="T70" fmla="*/ 245 w 760"/>
                <a:gd name="T71" fmla="*/ 6 h 365"/>
                <a:gd name="T72" fmla="*/ 244 w 760"/>
                <a:gd name="T73" fmla="*/ 8 h 365"/>
                <a:gd name="T74" fmla="*/ 239 w 760"/>
                <a:gd name="T75" fmla="*/ 11 h 365"/>
                <a:gd name="T76" fmla="*/ 242 w 760"/>
                <a:gd name="T77" fmla="*/ 7 h 365"/>
                <a:gd name="T78" fmla="*/ 224 w 760"/>
                <a:gd name="T79" fmla="*/ 11 h 365"/>
                <a:gd name="T80" fmla="*/ 204 w 760"/>
                <a:gd name="T81" fmla="*/ 18 h 365"/>
                <a:gd name="T82" fmla="*/ 185 w 760"/>
                <a:gd name="T83" fmla="*/ 24 h 365"/>
                <a:gd name="T84" fmla="*/ 169 w 760"/>
                <a:gd name="T85" fmla="*/ 25 h 365"/>
                <a:gd name="T86" fmla="*/ 159 w 760"/>
                <a:gd name="T87" fmla="*/ 30 h 365"/>
                <a:gd name="T88" fmla="*/ 166 w 760"/>
                <a:gd name="T89" fmla="*/ 41 h 365"/>
                <a:gd name="T90" fmla="*/ 163 w 760"/>
                <a:gd name="T91" fmla="*/ 44 h 365"/>
                <a:gd name="T92" fmla="*/ 176 w 760"/>
                <a:gd name="T93" fmla="*/ 46 h 365"/>
                <a:gd name="T94" fmla="*/ 172 w 760"/>
                <a:gd name="T95" fmla="*/ 50 h 365"/>
                <a:gd name="T96" fmla="*/ 183 w 760"/>
                <a:gd name="T97" fmla="*/ 50 h 365"/>
                <a:gd name="T98" fmla="*/ 169 w 760"/>
                <a:gd name="T99" fmla="*/ 50 h 365"/>
                <a:gd name="T100" fmla="*/ 169 w 760"/>
                <a:gd name="T101" fmla="*/ 46 h 365"/>
                <a:gd name="T102" fmla="*/ 166 w 760"/>
                <a:gd name="T103" fmla="*/ 52 h 365"/>
                <a:gd name="T104" fmla="*/ 171 w 760"/>
                <a:gd name="T105" fmla="*/ 54 h 365"/>
                <a:gd name="T106" fmla="*/ 164 w 760"/>
                <a:gd name="T107" fmla="*/ 55 h 365"/>
                <a:gd name="T108" fmla="*/ 145 w 760"/>
                <a:gd name="T109" fmla="*/ 53 h 365"/>
                <a:gd name="T110" fmla="*/ 153 w 760"/>
                <a:gd name="T111" fmla="*/ 49 h 365"/>
                <a:gd name="T112" fmla="*/ 132 w 760"/>
                <a:gd name="T113" fmla="*/ 53 h 365"/>
                <a:gd name="T114" fmla="*/ 104 w 760"/>
                <a:gd name="T115" fmla="*/ 60 h 365"/>
                <a:gd name="T116" fmla="*/ 113 w 760"/>
                <a:gd name="T117" fmla="*/ 63 h 365"/>
                <a:gd name="T118" fmla="*/ 107 w 760"/>
                <a:gd name="T119" fmla="*/ 65 h 365"/>
                <a:gd name="T120" fmla="*/ 105 w 760"/>
                <a:gd name="T121" fmla="*/ 71 h 365"/>
                <a:gd name="T122" fmla="*/ 129 w 760"/>
                <a:gd name="T123" fmla="*/ 71 h 365"/>
                <a:gd name="T124" fmla="*/ 132 w 760"/>
                <a:gd name="T125" fmla="*/ 73 h 365"/>
                <a:gd name="T126" fmla="*/ 152 w 760"/>
                <a:gd name="T127" fmla="*/ 67 h 3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0"/>
                <a:gd name="T193" fmla="*/ 0 h 365"/>
                <a:gd name="T194" fmla="*/ 760 w 760"/>
                <a:gd name="T195" fmla="*/ 365 h 3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2" name="AutoShape 482"/>
            <p:cNvSpPr>
              <a:spLocks/>
            </p:cNvSpPr>
            <p:nvPr/>
          </p:nvSpPr>
          <p:spPr bwMode="gray">
            <a:xfrm>
              <a:off x="290322" y="570697"/>
              <a:ext cx="61722" cy="33703"/>
            </a:xfrm>
            <a:custGeom>
              <a:avLst/>
              <a:gdLst>
                <a:gd name="T0" fmla="*/ 27 w 54"/>
                <a:gd name="T1" fmla="*/ 4 h 30"/>
                <a:gd name="T2" fmla="*/ 25 w 54"/>
                <a:gd name="T3" fmla="*/ 4 h 30"/>
                <a:gd name="T4" fmla="*/ 26 w 54"/>
                <a:gd name="T5" fmla="*/ 1 h 30"/>
                <a:gd name="T6" fmla="*/ 25 w 54"/>
                <a:gd name="T7" fmla="*/ 1 h 30"/>
                <a:gd name="T8" fmla="*/ 22 w 54"/>
                <a:gd name="T9" fmla="*/ 0 h 30"/>
                <a:gd name="T10" fmla="*/ 20 w 54"/>
                <a:gd name="T11" fmla="*/ 2 h 30"/>
                <a:gd name="T12" fmla="*/ 17 w 54"/>
                <a:gd name="T13" fmla="*/ 2 h 30"/>
                <a:gd name="T14" fmla="*/ 13 w 54"/>
                <a:gd name="T15" fmla="*/ 3 h 30"/>
                <a:gd name="T16" fmla="*/ 9 w 54"/>
                <a:gd name="T17" fmla="*/ 8 h 30"/>
                <a:gd name="T18" fmla="*/ 8 w 54"/>
                <a:gd name="T19" fmla="*/ 4 h 30"/>
                <a:gd name="T20" fmla="*/ 1 w 54"/>
                <a:gd name="T21" fmla="*/ 8 h 30"/>
                <a:gd name="T22" fmla="*/ 1 w 54"/>
                <a:gd name="T23" fmla="*/ 13 h 30"/>
                <a:gd name="T24" fmla="*/ 2 w 54"/>
                <a:gd name="T25" fmla="*/ 10 h 30"/>
                <a:gd name="T26" fmla="*/ 5 w 54"/>
                <a:gd name="T27" fmla="*/ 11 h 30"/>
                <a:gd name="T28" fmla="*/ 0 w 54"/>
                <a:gd name="T29" fmla="*/ 15 h 30"/>
                <a:gd name="T30" fmla="*/ 6 w 54"/>
                <a:gd name="T31" fmla="*/ 11 h 30"/>
                <a:gd name="T32" fmla="*/ 17 w 54"/>
                <a:gd name="T33" fmla="*/ 8 h 30"/>
                <a:gd name="T34" fmla="*/ 20 w 54"/>
                <a:gd name="T35" fmla="*/ 6 h 30"/>
                <a:gd name="T36" fmla="*/ 27 w 54"/>
                <a:gd name="T37" fmla="*/ 4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0"/>
                <a:gd name="T59" fmla="*/ 54 w 5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0">
                  <a:moveTo>
                    <a:pt x="54" y="8"/>
                  </a:moveTo>
                  <a:lnTo>
                    <a:pt x="49" y="7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5" y="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2" y="16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9" y="21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54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3" name="AutoShape 484"/>
            <p:cNvSpPr>
              <a:spLocks/>
            </p:cNvSpPr>
            <p:nvPr/>
          </p:nvSpPr>
          <p:spPr bwMode="gray">
            <a:xfrm>
              <a:off x="144018" y="426900"/>
              <a:ext cx="50292" cy="15728"/>
            </a:xfrm>
            <a:custGeom>
              <a:avLst/>
              <a:gdLst>
                <a:gd name="T0" fmla="*/ 22 w 46"/>
                <a:gd name="T1" fmla="*/ 4 h 16"/>
                <a:gd name="T2" fmla="*/ 11 w 46"/>
                <a:gd name="T3" fmla="*/ 7 h 16"/>
                <a:gd name="T4" fmla="*/ 7 w 46"/>
                <a:gd name="T5" fmla="*/ 3 h 16"/>
                <a:gd name="T6" fmla="*/ 8 w 46"/>
                <a:gd name="T7" fmla="*/ 5 h 16"/>
                <a:gd name="T8" fmla="*/ 0 w 46"/>
                <a:gd name="T9" fmla="*/ 4 h 16"/>
                <a:gd name="T10" fmla="*/ 2 w 46"/>
                <a:gd name="T11" fmla="*/ 0 h 16"/>
                <a:gd name="T12" fmla="*/ 11 w 46"/>
                <a:gd name="T13" fmla="*/ 0 h 16"/>
                <a:gd name="T14" fmla="*/ 22 w 46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6"/>
                <a:gd name="T26" fmla="*/ 46 w 4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6">
                  <a:moveTo>
                    <a:pt x="46" y="9"/>
                  </a:moveTo>
                  <a:lnTo>
                    <a:pt x="22" y="16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5" y="1"/>
                  </a:lnTo>
                  <a:lnTo>
                    <a:pt x="24" y="0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4" name="AutoShape 485"/>
            <p:cNvSpPr>
              <a:spLocks/>
            </p:cNvSpPr>
            <p:nvPr/>
          </p:nvSpPr>
          <p:spPr bwMode="gray">
            <a:xfrm>
              <a:off x="681228" y="613387"/>
              <a:ext cx="27432" cy="42690"/>
            </a:xfrm>
            <a:custGeom>
              <a:avLst/>
              <a:gdLst>
                <a:gd name="T0" fmla="*/ 7 w 24"/>
                <a:gd name="T1" fmla="*/ 18 h 38"/>
                <a:gd name="T2" fmla="*/ 6 w 24"/>
                <a:gd name="T3" fmla="*/ 19 h 38"/>
                <a:gd name="T4" fmla="*/ 5 w 24"/>
                <a:gd name="T5" fmla="*/ 15 h 38"/>
                <a:gd name="T6" fmla="*/ 0 w 24"/>
                <a:gd name="T7" fmla="*/ 12 h 38"/>
                <a:gd name="T8" fmla="*/ 4 w 24"/>
                <a:gd name="T9" fmla="*/ 11 h 38"/>
                <a:gd name="T10" fmla="*/ 6 w 24"/>
                <a:gd name="T11" fmla="*/ 9 h 38"/>
                <a:gd name="T12" fmla="*/ 3 w 24"/>
                <a:gd name="T13" fmla="*/ 9 h 38"/>
                <a:gd name="T14" fmla="*/ 7 w 24"/>
                <a:gd name="T15" fmla="*/ 5 h 38"/>
                <a:gd name="T16" fmla="*/ 6 w 24"/>
                <a:gd name="T17" fmla="*/ 2 h 38"/>
                <a:gd name="T18" fmla="*/ 10 w 24"/>
                <a:gd name="T19" fmla="*/ 0 h 38"/>
                <a:gd name="T20" fmla="*/ 12 w 24"/>
                <a:gd name="T21" fmla="*/ 10 h 38"/>
                <a:gd name="T22" fmla="*/ 10 w 24"/>
                <a:gd name="T23" fmla="*/ 9 h 38"/>
                <a:gd name="T24" fmla="*/ 10 w 24"/>
                <a:gd name="T25" fmla="*/ 11 h 38"/>
                <a:gd name="T26" fmla="*/ 7 w 24"/>
                <a:gd name="T27" fmla="*/ 1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14" y="36"/>
                  </a:moveTo>
                  <a:lnTo>
                    <a:pt x="11" y="38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8" y="23"/>
                  </a:lnTo>
                  <a:lnTo>
                    <a:pt x="13" y="17"/>
                  </a:lnTo>
                  <a:lnTo>
                    <a:pt x="6" y="18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4" y="19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5" name="AutoShape 486"/>
            <p:cNvSpPr>
              <a:spLocks/>
            </p:cNvSpPr>
            <p:nvPr/>
          </p:nvSpPr>
          <p:spPr bwMode="gray">
            <a:xfrm>
              <a:off x="699516" y="563957"/>
              <a:ext cx="27432" cy="31456"/>
            </a:xfrm>
            <a:custGeom>
              <a:avLst/>
              <a:gdLst>
                <a:gd name="T0" fmla="*/ 12 w 25"/>
                <a:gd name="T1" fmla="*/ 7 h 28"/>
                <a:gd name="T2" fmla="*/ 9 w 25"/>
                <a:gd name="T3" fmla="*/ 9 h 28"/>
                <a:gd name="T4" fmla="*/ 0 w 25"/>
                <a:gd name="T5" fmla="*/ 14 h 28"/>
                <a:gd name="T6" fmla="*/ 2 w 25"/>
                <a:gd name="T7" fmla="*/ 11 h 28"/>
                <a:gd name="T8" fmla="*/ 9 w 25"/>
                <a:gd name="T9" fmla="*/ 0 h 28"/>
                <a:gd name="T10" fmla="*/ 12 w 25"/>
                <a:gd name="T11" fmla="*/ 1 h 28"/>
                <a:gd name="T12" fmla="*/ 12 w 25"/>
                <a:gd name="T13" fmla="*/ 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24" y="15"/>
                  </a:moveTo>
                  <a:lnTo>
                    <a:pt x="18" y="18"/>
                  </a:lnTo>
                  <a:lnTo>
                    <a:pt x="0" y="28"/>
                  </a:lnTo>
                  <a:lnTo>
                    <a:pt x="5" y="2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6" name="AutoShape 487"/>
            <p:cNvSpPr>
              <a:spLocks/>
            </p:cNvSpPr>
            <p:nvPr/>
          </p:nvSpPr>
          <p:spPr bwMode="gray">
            <a:xfrm>
              <a:off x="0" y="647090"/>
              <a:ext cx="41148" cy="15728"/>
            </a:xfrm>
            <a:custGeom>
              <a:avLst/>
              <a:gdLst>
                <a:gd name="T0" fmla="*/ 18 w 36"/>
                <a:gd name="T1" fmla="*/ 5 h 13"/>
                <a:gd name="T2" fmla="*/ 14 w 36"/>
                <a:gd name="T3" fmla="*/ 0 h 13"/>
                <a:gd name="T4" fmla="*/ 0 w 36"/>
                <a:gd name="T5" fmla="*/ 6 h 13"/>
                <a:gd name="T6" fmla="*/ 5 w 36"/>
                <a:gd name="T7" fmla="*/ 7 h 13"/>
                <a:gd name="T8" fmla="*/ 18 w 36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36" y="10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6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7" name="AutoShape 488"/>
            <p:cNvSpPr>
              <a:spLocks/>
            </p:cNvSpPr>
            <p:nvPr/>
          </p:nvSpPr>
          <p:spPr bwMode="gray">
            <a:xfrm>
              <a:off x="118872" y="510033"/>
              <a:ext cx="32004" cy="11234"/>
            </a:xfrm>
            <a:custGeom>
              <a:avLst/>
              <a:gdLst>
                <a:gd name="T0" fmla="*/ 14 w 27"/>
                <a:gd name="T1" fmla="*/ 4 h 10"/>
                <a:gd name="T2" fmla="*/ 8 w 27"/>
                <a:gd name="T3" fmla="*/ 5 h 10"/>
                <a:gd name="T4" fmla="*/ 0 w 27"/>
                <a:gd name="T5" fmla="*/ 3 h 10"/>
                <a:gd name="T6" fmla="*/ 14 w 27"/>
                <a:gd name="T7" fmla="*/ 0 h 10"/>
                <a:gd name="T8" fmla="*/ 14 w 2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27" y="8"/>
                  </a:moveTo>
                  <a:lnTo>
                    <a:pt x="16" y="10"/>
                  </a:lnTo>
                  <a:lnTo>
                    <a:pt x="0" y="6"/>
                  </a:lnTo>
                  <a:lnTo>
                    <a:pt x="27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8" name="AutoShape 489"/>
            <p:cNvSpPr>
              <a:spLocks/>
            </p:cNvSpPr>
            <p:nvPr/>
          </p:nvSpPr>
          <p:spPr bwMode="gray">
            <a:xfrm>
              <a:off x="681228" y="563957"/>
              <a:ext cx="27432" cy="20222"/>
            </a:xfrm>
            <a:custGeom>
              <a:avLst/>
              <a:gdLst>
                <a:gd name="T0" fmla="*/ 10 w 24"/>
                <a:gd name="T1" fmla="*/ 9 h 19"/>
                <a:gd name="T2" fmla="*/ 8 w 24"/>
                <a:gd name="T3" fmla="*/ 6 h 19"/>
                <a:gd name="T4" fmla="*/ 5 w 24"/>
                <a:gd name="T5" fmla="*/ 3 h 19"/>
                <a:gd name="T6" fmla="*/ 12 w 24"/>
                <a:gd name="T7" fmla="*/ 5 h 19"/>
                <a:gd name="T8" fmla="*/ 11 w 24"/>
                <a:gd name="T9" fmla="*/ 3 h 19"/>
                <a:gd name="T10" fmla="*/ 7 w 24"/>
                <a:gd name="T11" fmla="*/ 3 h 19"/>
                <a:gd name="T12" fmla="*/ 10 w 24"/>
                <a:gd name="T13" fmla="*/ 0 h 19"/>
                <a:gd name="T14" fmla="*/ 4 w 24"/>
                <a:gd name="T15" fmla="*/ 2 h 19"/>
                <a:gd name="T16" fmla="*/ 3 w 24"/>
                <a:gd name="T17" fmla="*/ 4 h 19"/>
                <a:gd name="T18" fmla="*/ 0 w 24"/>
                <a:gd name="T19" fmla="*/ 4 h 19"/>
                <a:gd name="T20" fmla="*/ 2 w 24"/>
                <a:gd name="T21" fmla="*/ 9 h 19"/>
                <a:gd name="T22" fmla="*/ 4 w 24"/>
                <a:gd name="T23" fmla="*/ 6 h 19"/>
                <a:gd name="T24" fmla="*/ 10 w 24"/>
                <a:gd name="T25" fmla="*/ 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19" y="18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89" name="AutoShape 490"/>
            <p:cNvSpPr>
              <a:spLocks/>
            </p:cNvSpPr>
            <p:nvPr/>
          </p:nvSpPr>
          <p:spPr bwMode="gray">
            <a:xfrm>
              <a:off x="676656" y="584178"/>
              <a:ext cx="18288" cy="31456"/>
            </a:xfrm>
            <a:custGeom>
              <a:avLst/>
              <a:gdLst>
                <a:gd name="T0" fmla="*/ 0 w 17"/>
                <a:gd name="T1" fmla="*/ 14 h 28"/>
                <a:gd name="T2" fmla="*/ 8 w 17"/>
                <a:gd name="T3" fmla="*/ 0 h 28"/>
                <a:gd name="T4" fmla="*/ 2 w 17"/>
                <a:gd name="T5" fmla="*/ 3 h 28"/>
                <a:gd name="T6" fmla="*/ 0 w 17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8"/>
                  </a:moveTo>
                  <a:lnTo>
                    <a:pt x="17" y="0"/>
                  </a:lnTo>
                  <a:lnTo>
                    <a:pt x="5" y="6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0" name="AutoShape 491"/>
            <p:cNvSpPr>
              <a:spLocks/>
            </p:cNvSpPr>
            <p:nvPr/>
          </p:nvSpPr>
          <p:spPr bwMode="gray">
            <a:xfrm>
              <a:off x="706374" y="595413"/>
              <a:ext cx="18288" cy="15728"/>
            </a:xfrm>
            <a:custGeom>
              <a:avLst/>
              <a:gdLst>
                <a:gd name="T0" fmla="*/ 7 w 17"/>
                <a:gd name="T1" fmla="*/ 5 h 15"/>
                <a:gd name="T2" fmla="*/ 8 w 17"/>
                <a:gd name="T3" fmla="*/ 3 h 15"/>
                <a:gd name="T4" fmla="*/ 3 w 17"/>
                <a:gd name="T5" fmla="*/ 0 h 15"/>
                <a:gd name="T6" fmla="*/ 0 w 17"/>
                <a:gd name="T7" fmla="*/ 5 h 15"/>
                <a:gd name="T8" fmla="*/ 3 w 17"/>
                <a:gd name="T9" fmla="*/ 7 h 15"/>
                <a:gd name="T10" fmla="*/ 5 w 17"/>
                <a:gd name="T11" fmla="*/ 4 h 15"/>
                <a:gd name="T12" fmla="*/ 7 w 17"/>
                <a:gd name="T13" fmla="*/ 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15" y="10"/>
                  </a:moveTo>
                  <a:lnTo>
                    <a:pt x="17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1" name="AutoShape 492"/>
            <p:cNvSpPr>
              <a:spLocks/>
            </p:cNvSpPr>
            <p:nvPr/>
          </p:nvSpPr>
          <p:spPr bwMode="gray">
            <a:xfrm>
              <a:off x="685800" y="602153"/>
              <a:ext cx="18288" cy="15728"/>
            </a:xfrm>
            <a:custGeom>
              <a:avLst/>
              <a:gdLst>
                <a:gd name="T0" fmla="*/ 8 w 16"/>
                <a:gd name="T1" fmla="*/ 2 h 15"/>
                <a:gd name="T2" fmla="*/ 0 w 16"/>
                <a:gd name="T3" fmla="*/ 7 h 15"/>
                <a:gd name="T4" fmla="*/ 4 w 16"/>
                <a:gd name="T5" fmla="*/ 0 h 15"/>
                <a:gd name="T6" fmla="*/ 8 w 1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2" name="AutoShape 494"/>
            <p:cNvSpPr>
              <a:spLocks/>
            </p:cNvSpPr>
            <p:nvPr/>
          </p:nvSpPr>
          <p:spPr bwMode="gray">
            <a:xfrm>
              <a:off x="1760219" y="1026806"/>
              <a:ext cx="54864" cy="11234"/>
            </a:xfrm>
            <a:custGeom>
              <a:avLst/>
              <a:gdLst>
                <a:gd name="T0" fmla="*/ 24 w 47"/>
                <a:gd name="T1" fmla="*/ 0 h 11"/>
                <a:gd name="T2" fmla="*/ 17 w 47"/>
                <a:gd name="T3" fmla="*/ 2 h 11"/>
                <a:gd name="T4" fmla="*/ 18 w 47"/>
                <a:gd name="T5" fmla="*/ 0 h 11"/>
                <a:gd name="T6" fmla="*/ 0 w 47"/>
                <a:gd name="T7" fmla="*/ 5 h 11"/>
                <a:gd name="T8" fmla="*/ 12 w 47"/>
                <a:gd name="T9" fmla="*/ 3 h 11"/>
                <a:gd name="T10" fmla="*/ 24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3" name="AutoShape 497"/>
            <p:cNvSpPr>
              <a:spLocks/>
            </p:cNvSpPr>
            <p:nvPr/>
          </p:nvSpPr>
          <p:spPr bwMode="gray">
            <a:xfrm>
              <a:off x="3044949" y="1399782"/>
              <a:ext cx="210312" cy="190981"/>
            </a:xfrm>
            <a:custGeom>
              <a:avLst/>
              <a:gdLst>
                <a:gd name="T0" fmla="*/ 2 w 183"/>
                <a:gd name="T1" fmla="*/ 79 h 170"/>
                <a:gd name="T2" fmla="*/ 0 w 183"/>
                <a:gd name="T3" fmla="*/ 85 h 170"/>
                <a:gd name="T4" fmla="*/ 1 w 183"/>
                <a:gd name="T5" fmla="*/ 79 h 170"/>
                <a:gd name="T6" fmla="*/ 8 w 183"/>
                <a:gd name="T7" fmla="*/ 63 h 170"/>
                <a:gd name="T8" fmla="*/ 15 w 183"/>
                <a:gd name="T9" fmla="*/ 48 h 170"/>
                <a:gd name="T10" fmla="*/ 13 w 183"/>
                <a:gd name="T11" fmla="*/ 49 h 170"/>
                <a:gd name="T12" fmla="*/ 22 w 183"/>
                <a:gd name="T13" fmla="*/ 40 h 170"/>
                <a:gd name="T14" fmla="*/ 25 w 183"/>
                <a:gd name="T15" fmla="*/ 30 h 170"/>
                <a:gd name="T16" fmla="*/ 30 w 183"/>
                <a:gd name="T17" fmla="*/ 20 h 170"/>
                <a:gd name="T18" fmla="*/ 38 w 183"/>
                <a:gd name="T19" fmla="*/ 12 h 170"/>
                <a:gd name="T20" fmla="*/ 44 w 183"/>
                <a:gd name="T21" fmla="*/ 0 h 170"/>
                <a:gd name="T22" fmla="*/ 56 w 183"/>
                <a:gd name="T23" fmla="*/ 0 h 170"/>
                <a:gd name="T24" fmla="*/ 68 w 183"/>
                <a:gd name="T25" fmla="*/ 0 h 170"/>
                <a:gd name="T26" fmla="*/ 80 w 183"/>
                <a:gd name="T27" fmla="*/ 0 h 170"/>
                <a:gd name="T28" fmla="*/ 92 w 183"/>
                <a:gd name="T29" fmla="*/ 0 h 170"/>
                <a:gd name="T30" fmla="*/ 92 w 183"/>
                <a:gd name="T31" fmla="*/ 5 h 170"/>
                <a:gd name="T32" fmla="*/ 91 w 183"/>
                <a:gd name="T33" fmla="*/ 20 h 170"/>
                <a:gd name="T34" fmla="*/ 83 w 183"/>
                <a:gd name="T35" fmla="*/ 20 h 170"/>
                <a:gd name="T36" fmla="*/ 74 w 183"/>
                <a:gd name="T37" fmla="*/ 20 h 170"/>
                <a:gd name="T38" fmla="*/ 65 w 183"/>
                <a:gd name="T39" fmla="*/ 20 h 170"/>
                <a:gd name="T40" fmla="*/ 56 w 183"/>
                <a:gd name="T41" fmla="*/ 20 h 170"/>
                <a:gd name="T42" fmla="*/ 55 w 183"/>
                <a:gd name="T43" fmla="*/ 37 h 170"/>
                <a:gd name="T44" fmla="*/ 55 w 183"/>
                <a:gd name="T45" fmla="*/ 52 h 170"/>
                <a:gd name="T46" fmla="*/ 45 w 183"/>
                <a:gd name="T47" fmla="*/ 57 h 170"/>
                <a:gd name="T48" fmla="*/ 45 w 183"/>
                <a:gd name="T49" fmla="*/ 68 h 170"/>
                <a:gd name="T50" fmla="*/ 44 w 183"/>
                <a:gd name="T51" fmla="*/ 79 h 170"/>
                <a:gd name="T52" fmla="*/ 34 w 183"/>
                <a:gd name="T53" fmla="*/ 79 h 170"/>
                <a:gd name="T54" fmla="*/ 23 w 183"/>
                <a:gd name="T55" fmla="*/ 79 h 170"/>
                <a:gd name="T56" fmla="*/ 12 w 183"/>
                <a:gd name="T57" fmla="*/ 79 h 170"/>
                <a:gd name="T58" fmla="*/ 2 w 183"/>
                <a:gd name="T59" fmla="*/ 79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EXPORTAÇÃO DAS EMPRESAS APOIADAS APEX-BRASIL EM 2014 (US$ FOB Milhões)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0" name="Elipse 509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/>
          </a:p>
        </p:txBody>
      </p:sp>
      <p:sp>
        <p:nvSpPr>
          <p:cNvPr id="495" name="Retângulo 494"/>
          <p:cNvSpPr/>
          <p:nvPr/>
        </p:nvSpPr>
        <p:spPr>
          <a:xfrm>
            <a:off x="1032100" y="2260734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EUA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7.088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496" name="Retângulo 495"/>
          <p:cNvSpPr/>
          <p:nvPr/>
        </p:nvSpPr>
        <p:spPr>
          <a:xfrm>
            <a:off x="1426731" y="1340768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Canadá</a:t>
            </a:r>
          </a:p>
          <a:p>
            <a:pPr algn="ctr"/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379</a:t>
            </a:r>
            <a:endParaRPr lang="pt-BR" sz="120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7" name="Retângulo 496"/>
          <p:cNvSpPr/>
          <p:nvPr/>
        </p:nvSpPr>
        <p:spPr>
          <a:xfrm>
            <a:off x="1040885" y="293953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México</a:t>
            </a:r>
          </a:p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1.145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8" name="Retângulo 497"/>
          <p:cNvSpPr/>
          <p:nvPr/>
        </p:nvSpPr>
        <p:spPr>
          <a:xfrm>
            <a:off x="1560940" y="5557814"/>
            <a:ext cx="1095028" cy="3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Argentina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2.186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9" name="Retângulo 498"/>
          <p:cNvSpPr/>
          <p:nvPr/>
        </p:nvSpPr>
        <p:spPr>
          <a:xfrm>
            <a:off x="9638092" y="5114671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Austrália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123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00" name="Retângulo 499"/>
          <p:cNvSpPr/>
          <p:nvPr/>
        </p:nvSpPr>
        <p:spPr>
          <a:xfrm>
            <a:off x="7597891" y="12254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Rússia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2.656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1" name="Retângulo 500"/>
          <p:cNvSpPr/>
          <p:nvPr/>
        </p:nvSpPr>
        <p:spPr>
          <a:xfrm>
            <a:off x="8262537" y="2389538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China</a:t>
            </a:r>
          </a:p>
          <a:p>
            <a:pPr algn="ctr"/>
            <a:r>
              <a:rPr lang="pt-BR" sz="115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8.158</a:t>
            </a:r>
            <a:endParaRPr lang="pt-BR" sz="115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3" name="Retângulo 502"/>
          <p:cNvSpPr/>
          <p:nvPr/>
        </p:nvSpPr>
        <p:spPr>
          <a:xfrm>
            <a:off x="7629099" y="290275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Índia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768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04" name="Retângulo 503"/>
          <p:cNvSpPr/>
          <p:nvPr/>
        </p:nvSpPr>
        <p:spPr>
          <a:xfrm rot="1674081">
            <a:off x="6680342" y="2491147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Irã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919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07" name="Retângulo 506"/>
          <p:cNvSpPr/>
          <p:nvPr/>
        </p:nvSpPr>
        <p:spPr>
          <a:xfrm rot="1674081">
            <a:off x="6560267" y="2980134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Arábia Saudita</a:t>
            </a:r>
          </a:p>
          <a:p>
            <a:pPr algn="ctr"/>
            <a:r>
              <a:rPr lang="pt-BR" sz="900" dirty="0" smtClean="0">
                <a:solidFill>
                  <a:schemeClr val="tx1"/>
                </a:solidFill>
                <a:latin typeface="Gill Sans MT" panose="020B0502020104020203" pitchFamily="34" charset="0"/>
              </a:rPr>
              <a:t>1.740</a:t>
            </a:r>
            <a:endParaRPr lang="pt-BR" sz="900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508" name="Retângulo 507"/>
          <p:cNvSpPr/>
          <p:nvPr/>
        </p:nvSpPr>
        <p:spPr>
          <a:xfrm>
            <a:off x="7282570" y="3378512"/>
            <a:ext cx="838179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Emirados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Árabes Unidos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1.338 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1" name="Retângulo 510"/>
          <p:cNvSpPr/>
          <p:nvPr/>
        </p:nvSpPr>
        <p:spPr>
          <a:xfrm>
            <a:off x="6126877" y="227687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Turquia</a:t>
            </a:r>
          </a:p>
          <a:p>
            <a:pPr algn="ctr"/>
            <a:r>
              <a:rPr lang="pt-BR" sz="10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330</a:t>
            </a:r>
            <a:endParaRPr lang="pt-BR" sz="100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3" name="Retângulo 512"/>
          <p:cNvSpPr/>
          <p:nvPr/>
        </p:nvSpPr>
        <p:spPr>
          <a:xfrm>
            <a:off x="4443590" y="193273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França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547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7" name="Retângulo 516"/>
          <p:cNvSpPr/>
          <p:nvPr/>
        </p:nvSpPr>
        <p:spPr>
          <a:xfrm>
            <a:off x="4810416" y="1167892"/>
            <a:ext cx="863652" cy="20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Alemanha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1.656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8" name="Retângulo 517"/>
          <p:cNvSpPr/>
          <p:nvPr/>
        </p:nvSpPr>
        <p:spPr>
          <a:xfrm>
            <a:off x="4098602" y="1443675"/>
            <a:ext cx="990783" cy="32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Reino Unido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1.117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9" name="Retângulo 518"/>
          <p:cNvSpPr/>
          <p:nvPr/>
        </p:nvSpPr>
        <p:spPr>
          <a:xfrm>
            <a:off x="5752662" y="804309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Polônia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45</a:t>
            </a:r>
          </a:p>
        </p:txBody>
      </p:sp>
      <p:sp>
        <p:nvSpPr>
          <p:cNvPr id="520" name="Retângulo 519"/>
          <p:cNvSpPr/>
          <p:nvPr/>
        </p:nvSpPr>
        <p:spPr>
          <a:xfrm>
            <a:off x="5975486" y="284502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Egito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1.132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1" name="Retângulo 520"/>
          <p:cNvSpPr/>
          <p:nvPr/>
        </p:nvSpPr>
        <p:spPr>
          <a:xfrm>
            <a:off x="4959874" y="278646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Argélia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539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2" name="Retângulo 521"/>
          <p:cNvSpPr/>
          <p:nvPr/>
        </p:nvSpPr>
        <p:spPr>
          <a:xfrm>
            <a:off x="4959874" y="4010816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Nigéria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518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3" name="Retângulo 522"/>
          <p:cNvSpPr/>
          <p:nvPr/>
        </p:nvSpPr>
        <p:spPr>
          <a:xfrm>
            <a:off x="5060667" y="457629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Angola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696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4" name="Retângulo 523"/>
          <p:cNvSpPr/>
          <p:nvPr/>
        </p:nvSpPr>
        <p:spPr>
          <a:xfrm>
            <a:off x="10092086" y="2387079"/>
            <a:ext cx="838179" cy="25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Japão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1.877</a:t>
            </a:r>
          </a:p>
        </p:txBody>
      </p:sp>
      <p:sp>
        <p:nvSpPr>
          <p:cNvPr id="525" name="Retângulo 524"/>
          <p:cNvSpPr/>
          <p:nvPr/>
        </p:nvSpPr>
        <p:spPr>
          <a:xfrm>
            <a:off x="9603299" y="280316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Coreia do Sul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850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6" name="Retângulo 525">
            <a:hlinkClick r:id="rId3" action="ppaction://hlinksldjump"/>
          </p:cNvPr>
          <p:cNvSpPr/>
          <p:nvPr/>
        </p:nvSpPr>
        <p:spPr>
          <a:xfrm>
            <a:off x="4921305" y="5555294"/>
            <a:ext cx="1104010" cy="17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África do Sul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359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7" name="Retângulo 526"/>
          <p:cNvSpPr/>
          <p:nvPr/>
        </p:nvSpPr>
        <p:spPr>
          <a:xfrm>
            <a:off x="6306224" y="5269959"/>
            <a:ext cx="1156190" cy="32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Moçambique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34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8" name="Retângulo 527"/>
          <p:cNvSpPr/>
          <p:nvPr/>
        </p:nvSpPr>
        <p:spPr>
          <a:xfrm>
            <a:off x="2325559" y="2957724"/>
            <a:ext cx="841447" cy="26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Cuba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248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9" name="Retângulo 528"/>
          <p:cNvSpPr/>
          <p:nvPr/>
        </p:nvSpPr>
        <p:spPr>
          <a:xfrm>
            <a:off x="1689536" y="4835447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Bolívia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527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0" name="Retângulo 529"/>
          <p:cNvSpPr/>
          <p:nvPr/>
        </p:nvSpPr>
        <p:spPr>
          <a:xfrm>
            <a:off x="3464199" y="520128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Paraguai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704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2" name="Retângulo 531"/>
          <p:cNvSpPr/>
          <p:nvPr/>
        </p:nvSpPr>
        <p:spPr>
          <a:xfrm>
            <a:off x="1366209" y="3836945"/>
            <a:ext cx="959351" cy="31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Colômbia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590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3" name="Retângulo 532"/>
          <p:cNvSpPr/>
          <p:nvPr/>
        </p:nvSpPr>
        <p:spPr>
          <a:xfrm>
            <a:off x="2705533" y="3582271"/>
            <a:ext cx="983360" cy="17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Venezuela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2.502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4" name="Retângulo 533"/>
          <p:cNvSpPr/>
          <p:nvPr/>
        </p:nvSpPr>
        <p:spPr>
          <a:xfrm>
            <a:off x="3130934" y="5684833"/>
            <a:ext cx="769601" cy="19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Uruguai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548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5" name="Retângulo 534"/>
          <p:cNvSpPr/>
          <p:nvPr/>
        </p:nvSpPr>
        <p:spPr>
          <a:xfrm>
            <a:off x="1903298" y="5272207"/>
            <a:ext cx="644901" cy="18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Chile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938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6" name="Elipse 535"/>
          <p:cNvSpPr/>
          <p:nvPr/>
        </p:nvSpPr>
        <p:spPr>
          <a:xfrm>
            <a:off x="3000136" y="5126118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37" name="Conector reto 536"/>
          <p:cNvCxnSpPr/>
          <p:nvPr/>
        </p:nvCxnSpPr>
        <p:spPr>
          <a:xfrm>
            <a:off x="3085308" y="5180208"/>
            <a:ext cx="473590" cy="133261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Elipse 537"/>
          <p:cNvSpPr/>
          <p:nvPr/>
        </p:nvSpPr>
        <p:spPr>
          <a:xfrm>
            <a:off x="5799622" y="1759710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39" name="Conector reto 538"/>
          <p:cNvCxnSpPr/>
          <p:nvPr/>
        </p:nvCxnSpPr>
        <p:spPr>
          <a:xfrm flipV="1">
            <a:off x="5884979" y="1587101"/>
            <a:ext cx="310012" cy="189329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Elipse 539"/>
          <p:cNvSpPr/>
          <p:nvPr/>
        </p:nvSpPr>
        <p:spPr>
          <a:xfrm>
            <a:off x="5499701" y="1822997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41" name="Conector reto 540"/>
          <p:cNvCxnSpPr>
            <a:endCxn id="517" idx="2"/>
          </p:cNvCxnSpPr>
          <p:nvPr/>
        </p:nvCxnSpPr>
        <p:spPr>
          <a:xfrm flipH="1" flipV="1">
            <a:off x="5242242" y="1368877"/>
            <a:ext cx="295453" cy="543908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Elipse 541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schemeClr val="tx1"/>
              </a:solidFill>
            </a:endParaRPr>
          </a:p>
        </p:txBody>
      </p:sp>
      <p:cxnSp>
        <p:nvCxnSpPr>
          <p:cNvPr id="543" name="Conector reto 542"/>
          <p:cNvCxnSpPr/>
          <p:nvPr/>
        </p:nvCxnSpPr>
        <p:spPr>
          <a:xfrm>
            <a:off x="7258927" y="31312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Elipse 543"/>
          <p:cNvSpPr/>
          <p:nvPr/>
        </p:nvSpPr>
        <p:spPr>
          <a:xfrm>
            <a:off x="3022672" y="5137177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5" name="Conector reto 544"/>
          <p:cNvCxnSpPr/>
          <p:nvPr/>
        </p:nvCxnSpPr>
        <p:spPr>
          <a:xfrm>
            <a:off x="3076619" y="5181198"/>
            <a:ext cx="473590" cy="13326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Elipse 545"/>
          <p:cNvSpPr/>
          <p:nvPr/>
        </p:nvSpPr>
        <p:spPr>
          <a:xfrm>
            <a:off x="5778687" y="1770750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7" name="Conector reto 546"/>
          <p:cNvCxnSpPr>
            <a:stCxn id="375" idx="21"/>
          </p:cNvCxnSpPr>
          <p:nvPr/>
        </p:nvCxnSpPr>
        <p:spPr>
          <a:xfrm flipV="1">
            <a:off x="5845608" y="1073411"/>
            <a:ext cx="244481" cy="73110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Elipse 547"/>
          <p:cNvSpPr/>
          <p:nvPr/>
        </p:nvSpPr>
        <p:spPr>
          <a:xfrm>
            <a:off x="5499453" y="1839631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49" name="Conector reto 548"/>
          <p:cNvCxnSpPr>
            <a:stCxn id="548" idx="1"/>
          </p:cNvCxnSpPr>
          <p:nvPr/>
        </p:nvCxnSpPr>
        <p:spPr>
          <a:xfrm flipH="1" flipV="1">
            <a:off x="5270256" y="1443675"/>
            <a:ext cx="243452" cy="40956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ector reto 550"/>
          <p:cNvCxnSpPr/>
          <p:nvPr/>
        </p:nvCxnSpPr>
        <p:spPr>
          <a:xfrm>
            <a:off x="7280172" y="3122714"/>
            <a:ext cx="277586" cy="208993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Elipse 552"/>
          <p:cNvSpPr/>
          <p:nvPr/>
        </p:nvSpPr>
        <p:spPr>
          <a:xfrm>
            <a:off x="9770698" y="2496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/>
          </a:p>
        </p:txBody>
      </p:sp>
      <p:cxnSp>
        <p:nvCxnSpPr>
          <p:cNvPr id="554" name="Conector reto 553"/>
          <p:cNvCxnSpPr/>
          <p:nvPr/>
        </p:nvCxnSpPr>
        <p:spPr>
          <a:xfrm>
            <a:off x="8242071" y="32836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/>
          <p:nvPr/>
        </p:nvCxnSpPr>
        <p:spPr>
          <a:xfrm>
            <a:off x="9802790" y="2546113"/>
            <a:ext cx="155453" cy="2914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Elipse 565"/>
          <p:cNvSpPr/>
          <p:nvPr/>
        </p:nvSpPr>
        <p:spPr>
          <a:xfrm>
            <a:off x="2709872" y="4811676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7" name="Conector reto 566"/>
          <p:cNvCxnSpPr>
            <a:endCxn id="566" idx="2"/>
          </p:cNvCxnSpPr>
          <p:nvPr/>
        </p:nvCxnSpPr>
        <p:spPr>
          <a:xfrm flipV="1">
            <a:off x="2287467" y="4858154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Elipse 567"/>
          <p:cNvSpPr/>
          <p:nvPr/>
        </p:nvSpPr>
        <p:spPr>
          <a:xfrm>
            <a:off x="2852384" y="5610742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69" name="Conector reto 568"/>
          <p:cNvCxnSpPr>
            <a:endCxn id="568" idx="2"/>
          </p:cNvCxnSpPr>
          <p:nvPr/>
        </p:nvCxnSpPr>
        <p:spPr>
          <a:xfrm flipV="1">
            <a:off x="2429979" y="5657220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Retângulo 584"/>
          <p:cNvSpPr/>
          <p:nvPr/>
        </p:nvSpPr>
        <p:spPr>
          <a:xfrm>
            <a:off x="1599043" y="4355776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Peru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431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636" name="Gráfico 6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9726403"/>
              </p:ext>
            </p:extLst>
          </p:nvPr>
        </p:nvGraphicFramePr>
        <p:xfrm>
          <a:off x="-1480436" y="6858000"/>
          <a:ext cx="14405260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tângulo 11"/>
          <p:cNvSpPr/>
          <p:nvPr/>
        </p:nvSpPr>
        <p:spPr>
          <a:xfrm>
            <a:off x="7534454" y="5722669"/>
            <a:ext cx="177298" cy="1611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4" name="Retângulo 673"/>
          <p:cNvSpPr/>
          <p:nvPr/>
        </p:nvSpPr>
        <p:spPr>
          <a:xfrm>
            <a:off x="7680176" y="5701230"/>
            <a:ext cx="1212656" cy="213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&gt;= 3 bilhões (2)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6" name="Retângulo 675"/>
          <p:cNvSpPr/>
          <p:nvPr/>
        </p:nvSpPr>
        <p:spPr>
          <a:xfrm>
            <a:off x="7680176" y="5902714"/>
            <a:ext cx="2088232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1,5 </a:t>
            </a:r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b</a:t>
            </a:r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ilhão e 3 bilhões (6)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8" name="Retângulo 677"/>
          <p:cNvSpPr/>
          <p:nvPr/>
        </p:nvSpPr>
        <p:spPr>
          <a:xfrm>
            <a:off x="7680176" y="6073615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750 milhões e 1,5 bilhão (8)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0" name="Retângulo 679"/>
          <p:cNvSpPr/>
          <p:nvPr/>
        </p:nvSpPr>
        <p:spPr>
          <a:xfrm>
            <a:off x="7680176" y="6266537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&lt; 750 milhões (16)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1" name="Retângulo 680"/>
          <p:cNvSpPr/>
          <p:nvPr/>
        </p:nvSpPr>
        <p:spPr>
          <a:xfrm>
            <a:off x="7534454" y="5918463"/>
            <a:ext cx="177298" cy="161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2" name="Retângulo 681"/>
          <p:cNvSpPr/>
          <p:nvPr/>
        </p:nvSpPr>
        <p:spPr>
          <a:xfrm>
            <a:off x="7534454" y="6109742"/>
            <a:ext cx="177298" cy="1611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3" name="Retângulo 682"/>
          <p:cNvSpPr/>
          <p:nvPr/>
        </p:nvSpPr>
        <p:spPr>
          <a:xfrm>
            <a:off x="7534454" y="6302664"/>
            <a:ext cx="177298" cy="161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4" name="Retângulo 683"/>
          <p:cNvSpPr/>
          <p:nvPr/>
        </p:nvSpPr>
        <p:spPr>
          <a:xfrm>
            <a:off x="7418014" y="5439563"/>
            <a:ext cx="1048061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b="1" u="sng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Legenda:</a:t>
            </a:r>
            <a:endParaRPr lang="pt-BR" sz="1150" b="1" u="sng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63" name="Retângulo 562"/>
          <p:cNvSpPr/>
          <p:nvPr/>
        </p:nvSpPr>
        <p:spPr>
          <a:xfrm>
            <a:off x="47391" y="6285359"/>
            <a:ext cx="2417373" cy="421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EXPORTAÇÃO TOTAL DAS EMPRESAS APOIADAS EM 2014: </a:t>
            </a:r>
          </a:p>
          <a:p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US$ FOB 42,6 bilhões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81" name="Retângulo 580"/>
          <p:cNvSpPr/>
          <p:nvPr/>
        </p:nvSpPr>
        <p:spPr>
          <a:xfrm>
            <a:off x="4596512" y="6235005"/>
            <a:ext cx="3081552" cy="6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Elaboração: Gerência de Estratégia de Mercado</a:t>
            </a:r>
          </a:p>
          <a:p>
            <a:pPr algn="ctr"/>
            <a:r>
              <a:rPr lang="pt-BR" sz="1050" dirty="0" err="1" smtClean="0">
                <a:solidFill>
                  <a:srgbClr val="3A5F2B"/>
                </a:solidFill>
                <a:latin typeface="Gill Sans MT" panose="020B0502020104020203" pitchFamily="34" charset="0"/>
              </a:rPr>
              <a:t>Ago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/2015</a:t>
            </a:r>
          </a:p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Fonte: BI 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Apex-Brasil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6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-45231" y="663465"/>
            <a:ext cx="12045887" cy="5904656"/>
            <a:chOff x="0" y="0"/>
            <a:chExt cx="7920983" cy="3689312"/>
          </a:xfrm>
          <a:solidFill>
            <a:srgbClr val="8BC175"/>
          </a:solidFill>
        </p:grpSpPr>
        <p:sp>
          <p:nvSpPr>
            <p:cNvPr id="37" name="AutoShape 4"/>
            <p:cNvSpPr>
              <a:spLocks/>
            </p:cNvSpPr>
            <p:nvPr/>
          </p:nvSpPr>
          <p:spPr bwMode="gray">
            <a:xfrm>
              <a:off x="6062467" y="2132251"/>
              <a:ext cx="9144" cy="2247"/>
            </a:xfrm>
            <a:custGeom>
              <a:avLst/>
              <a:gdLst>
                <a:gd name="T0" fmla="*/ 4 w 9"/>
                <a:gd name="T1" fmla="*/ 0 h 3"/>
                <a:gd name="T2" fmla="*/ 0 w 9"/>
                <a:gd name="T3" fmla="*/ 1 h 3"/>
                <a:gd name="T4" fmla="*/ 0 w 9"/>
                <a:gd name="T5" fmla="*/ 0 h 3"/>
                <a:gd name="T6" fmla="*/ 4 w 9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3"/>
                <a:gd name="T14" fmla="*/ 9 w 9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3">
                  <a:moveTo>
                    <a:pt x="9" y="1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9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" name="AutoShape 5"/>
            <p:cNvSpPr>
              <a:spLocks/>
            </p:cNvSpPr>
            <p:nvPr/>
          </p:nvSpPr>
          <p:spPr bwMode="gray">
            <a:xfrm>
              <a:off x="6195055" y="2049118"/>
              <a:ext cx="251460" cy="233671"/>
            </a:xfrm>
            <a:custGeom>
              <a:avLst/>
              <a:gdLst>
                <a:gd name="T0" fmla="*/ 110 w 219"/>
                <a:gd name="T1" fmla="*/ 43 h 208"/>
                <a:gd name="T2" fmla="*/ 100 w 219"/>
                <a:gd name="T3" fmla="*/ 42 h 208"/>
                <a:gd name="T4" fmla="*/ 99 w 219"/>
                <a:gd name="T5" fmla="*/ 42 h 208"/>
                <a:gd name="T6" fmla="*/ 94 w 219"/>
                <a:gd name="T7" fmla="*/ 58 h 208"/>
                <a:gd name="T8" fmla="*/ 95 w 219"/>
                <a:gd name="T9" fmla="*/ 59 h 208"/>
                <a:gd name="T10" fmla="*/ 93 w 219"/>
                <a:gd name="T11" fmla="*/ 65 h 208"/>
                <a:gd name="T12" fmla="*/ 86 w 219"/>
                <a:gd name="T13" fmla="*/ 69 h 208"/>
                <a:gd name="T14" fmla="*/ 81 w 219"/>
                <a:gd name="T15" fmla="*/ 76 h 208"/>
                <a:gd name="T16" fmla="*/ 82 w 219"/>
                <a:gd name="T17" fmla="*/ 82 h 208"/>
                <a:gd name="T18" fmla="*/ 83 w 219"/>
                <a:gd name="T19" fmla="*/ 82 h 208"/>
                <a:gd name="T20" fmla="*/ 81 w 219"/>
                <a:gd name="T21" fmla="*/ 85 h 208"/>
                <a:gd name="T22" fmla="*/ 79 w 219"/>
                <a:gd name="T23" fmla="*/ 90 h 208"/>
                <a:gd name="T24" fmla="*/ 76 w 219"/>
                <a:gd name="T25" fmla="*/ 99 h 208"/>
                <a:gd name="T26" fmla="*/ 61 w 219"/>
                <a:gd name="T27" fmla="*/ 104 h 208"/>
                <a:gd name="T28" fmla="*/ 60 w 219"/>
                <a:gd name="T29" fmla="*/ 97 h 208"/>
                <a:gd name="T30" fmla="*/ 58 w 219"/>
                <a:gd name="T31" fmla="*/ 96 h 208"/>
                <a:gd name="T32" fmla="*/ 51 w 219"/>
                <a:gd name="T33" fmla="*/ 96 h 208"/>
                <a:gd name="T34" fmla="*/ 44 w 219"/>
                <a:gd name="T35" fmla="*/ 92 h 208"/>
                <a:gd name="T36" fmla="*/ 37 w 219"/>
                <a:gd name="T37" fmla="*/ 96 h 208"/>
                <a:gd name="T38" fmla="*/ 31 w 219"/>
                <a:gd name="T39" fmla="*/ 96 h 208"/>
                <a:gd name="T40" fmla="*/ 29 w 219"/>
                <a:gd name="T41" fmla="*/ 90 h 208"/>
                <a:gd name="T42" fmla="*/ 20 w 219"/>
                <a:gd name="T43" fmla="*/ 91 h 208"/>
                <a:gd name="T44" fmla="*/ 21 w 219"/>
                <a:gd name="T45" fmla="*/ 90 h 208"/>
                <a:gd name="T46" fmla="*/ 18 w 219"/>
                <a:gd name="T47" fmla="*/ 91 h 208"/>
                <a:gd name="T48" fmla="*/ 13 w 219"/>
                <a:gd name="T49" fmla="*/ 90 h 208"/>
                <a:gd name="T50" fmla="*/ 11 w 219"/>
                <a:gd name="T51" fmla="*/ 78 h 208"/>
                <a:gd name="T52" fmla="*/ 11 w 219"/>
                <a:gd name="T53" fmla="*/ 68 h 208"/>
                <a:gd name="T54" fmla="*/ 4 w 219"/>
                <a:gd name="T55" fmla="*/ 62 h 208"/>
                <a:gd name="T56" fmla="*/ 5 w 219"/>
                <a:gd name="T57" fmla="*/ 62 h 208"/>
                <a:gd name="T58" fmla="*/ 2 w 219"/>
                <a:gd name="T59" fmla="*/ 56 h 208"/>
                <a:gd name="T60" fmla="*/ 3 w 219"/>
                <a:gd name="T61" fmla="*/ 53 h 208"/>
                <a:gd name="T62" fmla="*/ 0 w 219"/>
                <a:gd name="T63" fmla="*/ 43 h 208"/>
                <a:gd name="T64" fmla="*/ 3 w 219"/>
                <a:gd name="T65" fmla="*/ 37 h 208"/>
                <a:gd name="T66" fmla="*/ 1 w 219"/>
                <a:gd name="T67" fmla="*/ 37 h 208"/>
                <a:gd name="T68" fmla="*/ 8 w 219"/>
                <a:gd name="T69" fmla="*/ 28 h 208"/>
                <a:gd name="T70" fmla="*/ 10 w 219"/>
                <a:gd name="T71" fmla="*/ 37 h 208"/>
                <a:gd name="T72" fmla="*/ 20 w 219"/>
                <a:gd name="T73" fmla="*/ 43 h 208"/>
                <a:gd name="T74" fmla="*/ 35 w 219"/>
                <a:gd name="T75" fmla="*/ 40 h 208"/>
                <a:gd name="T76" fmla="*/ 39 w 219"/>
                <a:gd name="T77" fmla="*/ 35 h 208"/>
                <a:gd name="T78" fmla="*/ 53 w 219"/>
                <a:gd name="T79" fmla="*/ 38 h 208"/>
                <a:gd name="T80" fmla="*/ 62 w 219"/>
                <a:gd name="T81" fmla="*/ 34 h 208"/>
                <a:gd name="T82" fmla="*/ 67 w 219"/>
                <a:gd name="T83" fmla="*/ 24 h 208"/>
                <a:gd name="T84" fmla="*/ 70 w 219"/>
                <a:gd name="T85" fmla="*/ 18 h 208"/>
                <a:gd name="T86" fmla="*/ 72 w 219"/>
                <a:gd name="T87" fmla="*/ 9 h 208"/>
                <a:gd name="T88" fmla="*/ 75 w 219"/>
                <a:gd name="T89" fmla="*/ 0 h 208"/>
                <a:gd name="T90" fmla="*/ 85 w 219"/>
                <a:gd name="T91" fmla="*/ 1 h 208"/>
                <a:gd name="T92" fmla="*/ 94 w 219"/>
                <a:gd name="T93" fmla="*/ 3 h 208"/>
                <a:gd name="T94" fmla="*/ 92 w 219"/>
                <a:gd name="T95" fmla="*/ 4 h 208"/>
                <a:gd name="T96" fmla="*/ 94 w 219"/>
                <a:gd name="T97" fmla="*/ 6 h 208"/>
                <a:gd name="T98" fmla="*/ 96 w 219"/>
                <a:gd name="T99" fmla="*/ 9 h 208"/>
                <a:gd name="T100" fmla="*/ 93 w 219"/>
                <a:gd name="T101" fmla="*/ 9 h 208"/>
                <a:gd name="T102" fmla="*/ 90 w 219"/>
                <a:gd name="T103" fmla="*/ 9 h 208"/>
                <a:gd name="T104" fmla="*/ 92 w 219"/>
                <a:gd name="T105" fmla="*/ 14 h 208"/>
                <a:gd name="T106" fmla="*/ 100 w 219"/>
                <a:gd name="T107" fmla="*/ 26 h 208"/>
                <a:gd name="T108" fmla="*/ 98 w 219"/>
                <a:gd name="T109" fmla="*/ 30 h 208"/>
                <a:gd name="T110" fmla="*/ 104 w 219"/>
                <a:gd name="T111" fmla="*/ 37 h 208"/>
                <a:gd name="T112" fmla="*/ 110 w 219"/>
                <a:gd name="T113" fmla="*/ 43 h 20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19"/>
                <a:gd name="T172" fmla="*/ 0 h 208"/>
                <a:gd name="T173" fmla="*/ 219 w 219"/>
                <a:gd name="T174" fmla="*/ 208 h 20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19" h="208">
                  <a:moveTo>
                    <a:pt x="219" y="85"/>
                  </a:moveTo>
                  <a:lnTo>
                    <a:pt x="199" y="84"/>
                  </a:lnTo>
                  <a:lnTo>
                    <a:pt x="198" y="84"/>
                  </a:lnTo>
                  <a:lnTo>
                    <a:pt x="187" y="116"/>
                  </a:lnTo>
                  <a:lnTo>
                    <a:pt x="190" y="119"/>
                  </a:lnTo>
                  <a:lnTo>
                    <a:pt x="186" y="130"/>
                  </a:lnTo>
                  <a:lnTo>
                    <a:pt x="171" y="137"/>
                  </a:lnTo>
                  <a:lnTo>
                    <a:pt x="162" y="152"/>
                  </a:lnTo>
                  <a:lnTo>
                    <a:pt x="163" y="163"/>
                  </a:lnTo>
                  <a:lnTo>
                    <a:pt x="166" y="163"/>
                  </a:lnTo>
                  <a:lnTo>
                    <a:pt x="162" y="170"/>
                  </a:lnTo>
                  <a:lnTo>
                    <a:pt x="157" y="180"/>
                  </a:lnTo>
                  <a:lnTo>
                    <a:pt x="152" y="198"/>
                  </a:lnTo>
                  <a:lnTo>
                    <a:pt x="122" y="208"/>
                  </a:lnTo>
                  <a:lnTo>
                    <a:pt x="120" y="194"/>
                  </a:lnTo>
                  <a:lnTo>
                    <a:pt x="115" y="191"/>
                  </a:lnTo>
                  <a:lnTo>
                    <a:pt x="102" y="191"/>
                  </a:lnTo>
                  <a:lnTo>
                    <a:pt x="87" y="184"/>
                  </a:lnTo>
                  <a:lnTo>
                    <a:pt x="74" y="191"/>
                  </a:lnTo>
                  <a:lnTo>
                    <a:pt x="62" y="192"/>
                  </a:lnTo>
                  <a:lnTo>
                    <a:pt x="58" y="180"/>
                  </a:lnTo>
                  <a:lnTo>
                    <a:pt x="39" y="182"/>
                  </a:lnTo>
                  <a:lnTo>
                    <a:pt x="42" y="180"/>
                  </a:lnTo>
                  <a:lnTo>
                    <a:pt x="36" y="182"/>
                  </a:lnTo>
                  <a:lnTo>
                    <a:pt x="26" y="180"/>
                  </a:lnTo>
                  <a:lnTo>
                    <a:pt x="21" y="155"/>
                  </a:lnTo>
                  <a:lnTo>
                    <a:pt x="22" y="136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4" y="113"/>
                  </a:lnTo>
                  <a:lnTo>
                    <a:pt x="6" y="106"/>
                  </a:lnTo>
                  <a:lnTo>
                    <a:pt x="0" y="86"/>
                  </a:lnTo>
                  <a:lnTo>
                    <a:pt x="6" y="73"/>
                  </a:lnTo>
                  <a:lnTo>
                    <a:pt x="2" y="74"/>
                  </a:lnTo>
                  <a:lnTo>
                    <a:pt x="15" y="56"/>
                  </a:lnTo>
                  <a:lnTo>
                    <a:pt x="20" y="73"/>
                  </a:lnTo>
                  <a:lnTo>
                    <a:pt x="40" y="85"/>
                  </a:lnTo>
                  <a:lnTo>
                    <a:pt x="70" y="79"/>
                  </a:lnTo>
                  <a:lnTo>
                    <a:pt x="78" y="70"/>
                  </a:lnTo>
                  <a:lnTo>
                    <a:pt x="106" y="76"/>
                  </a:lnTo>
                  <a:lnTo>
                    <a:pt x="124" y="68"/>
                  </a:lnTo>
                  <a:lnTo>
                    <a:pt x="134" y="47"/>
                  </a:lnTo>
                  <a:lnTo>
                    <a:pt x="139" y="35"/>
                  </a:lnTo>
                  <a:lnTo>
                    <a:pt x="144" y="17"/>
                  </a:lnTo>
                  <a:lnTo>
                    <a:pt x="150" y="0"/>
                  </a:lnTo>
                  <a:lnTo>
                    <a:pt x="169" y="2"/>
                  </a:lnTo>
                  <a:lnTo>
                    <a:pt x="187" y="5"/>
                  </a:lnTo>
                  <a:lnTo>
                    <a:pt x="184" y="8"/>
                  </a:lnTo>
                  <a:lnTo>
                    <a:pt x="187" y="11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0" y="18"/>
                  </a:lnTo>
                  <a:lnTo>
                    <a:pt x="183" y="28"/>
                  </a:lnTo>
                  <a:lnTo>
                    <a:pt x="199" y="53"/>
                  </a:lnTo>
                  <a:lnTo>
                    <a:pt x="195" y="61"/>
                  </a:lnTo>
                  <a:lnTo>
                    <a:pt x="207" y="73"/>
                  </a:lnTo>
                  <a:lnTo>
                    <a:pt x="219" y="8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" name="AutoShape 6"/>
            <p:cNvSpPr>
              <a:spLocks/>
            </p:cNvSpPr>
            <p:nvPr/>
          </p:nvSpPr>
          <p:spPr bwMode="gray">
            <a:xfrm>
              <a:off x="5847583" y="2017663"/>
              <a:ext cx="274320" cy="316804"/>
            </a:xfrm>
            <a:custGeom>
              <a:avLst/>
              <a:gdLst>
                <a:gd name="T0" fmla="*/ 120 w 240"/>
                <a:gd name="T1" fmla="*/ 108 h 282"/>
                <a:gd name="T2" fmla="*/ 119 w 240"/>
                <a:gd name="T3" fmla="*/ 110 h 282"/>
                <a:gd name="T4" fmla="*/ 117 w 240"/>
                <a:gd name="T5" fmla="*/ 125 h 282"/>
                <a:gd name="T6" fmla="*/ 115 w 240"/>
                <a:gd name="T7" fmla="*/ 141 h 282"/>
                <a:gd name="T8" fmla="*/ 111 w 240"/>
                <a:gd name="T9" fmla="*/ 137 h 282"/>
                <a:gd name="T10" fmla="*/ 109 w 240"/>
                <a:gd name="T11" fmla="*/ 140 h 282"/>
                <a:gd name="T12" fmla="*/ 104 w 240"/>
                <a:gd name="T13" fmla="*/ 137 h 282"/>
                <a:gd name="T14" fmla="*/ 104 w 240"/>
                <a:gd name="T15" fmla="*/ 141 h 282"/>
                <a:gd name="T16" fmla="*/ 93 w 240"/>
                <a:gd name="T17" fmla="*/ 131 h 282"/>
                <a:gd name="T18" fmla="*/ 87 w 240"/>
                <a:gd name="T19" fmla="*/ 124 h 282"/>
                <a:gd name="T20" fmla="*/ 81 w 240"/>
                <a:gd name="T21" fmla="*/ 118 h 282"/>
                <a:gd name="T22" fmla="*/ 75 w 240"/>
                <a:gd name="T23" fmla="*/ 112 h 282"/>
                <a:gd name="T24" fmla="*/ 70 w 240"/>
                <a:gd name="T25" fmla="*/ 106 h 282"/>
                <a:gd name="T26" fmla="*/ 65 w 240"/>
                <a:gd name="T27" fmla="*/ 96 h 282"/>
                <a:gd name="T28" fmla="*/ 60 w 240"/>
                <a:gd name="T29" fmla="*/ 86 h 282"/>
                <a:gd name="T30" fmla="*/ 58 w 240"/>
                <a:gd name="T31" fmla="*/ 84 h 282"/>
                <a:gd name="T32" fmla="*/ 53 w 240"/>
                <a:gd name="T33" fmla="*/ 75 h 282"/>
                <a:gd name="T34" fmla="*/ 47 w 240"/>
                <a:gd name="T35" fmla="*/ 66 h 282"/>
                <a:gd name="T36" fmla="*/ 43 w 240"/>
                <a:gd name="T37" fmla="*/ 57 h 282"/>
                <a:gd name="T38" fmla="*/ 40 w 240"/>
                <a:gd name="T39" fmla="*/ 49 h 282"/>
                <a:gd name="T40" fmla="*/ 31 w 240"/>
                <a:gd name="T41" fmla="*/ 40 h 282"/>
                <a:gd name="T42" fmla="*/ 24 w 240"/>
                <a:gd name="T43" fmla="*/ 30 h 282"/>
                <a:gd name="T44" fmla="*/ 15 w 240"/>
                <a:gd name="T45" fmla="*/ 22 h 282"/>
                <a:gd name="T46" fmla="*/ 7 w 240"/>
                <a:gd name="T47" fmla="*/ 14 h 282"/>
                <a:gd name="T48" fmla="*/ 0 w 240"/>
                <a:gd name="T49" fmla="*/ 0 h 282"/>
                <a:gd name="T50" fmla="*/ 8 w 240"/>
                <a:gd name="T51" fmla="*/ 1 h 282"/>
                <a:gd name="T52" fmla="*/ 15 w 240"/>
                <a:gd name="T53" fmla="*/ 2 h 282"/>
                <a:gd name="T54" fmla="*/ 24 w 240"/>
                <a:gd name="T55" fmla="*/ 3 h 282"/>
                <a:gd name="T56" fmla="*/ 34 w 240"/>
                <a:gd name="T57" fmla="*/ 15 h 282"/>
                <a:gd name="T58" fmla="*/ 36 w 240"/>
                <a:gd name="T59" fmla="*/ 18 h 282"/>
                <a:gd name="T60" fmla="*/ 45 w 240"/>
                <a:gd name="T61" fmla="*/ 26 h 282"/>
                <a:gd name="T62" fmla="*/ 55 w 240"/>
                <a:gd name="T63" fmla="*/ 35 h 282"/>
                <a:gd name="T64" fmla="*/ 63 w 240"/>
                <a:gd name="T65" fmla="*/ 44 h 282"/>
                <a:gd name="T66" fmla="*/ 62 w 240"/>
                <a:gd name="T67" fmla="*/ 40 h 282"/>
                <a:gd name="T68" fmla="*/ 72 w 240"/>
                <a:gd name="T69" fmla="*/ 48 h 282"/>
                <a:gd name="T70" fmla="*/ 78 w 240"/>
                <a:gd name="T71" fmla="*/ 54 h 282"/>
                <a:gd name="T72" fmla="*/ 88 w 240"/>
                <a:gd name="T73" fmla="*/ 62 h 282"/>
                <a:gd name="T74" fmla="*/ 90 w 240"/>
                <a:gd name="T75" fmla="*/ 62 h 282"/>
                <a:gd name="T76" fmla="*/ 96 w 240"/>
                <a:gd name="T77" fmla="*/ 69 h 282"/>
                <a:gd name="T78" fmla="*/ 92 w 240"/>
                <a:gd name="T79" fmla="*/ 71 h 282"/>
                <a:gd name="T80" fmla="*/ 93 w 240"/>
                <a:gd name="T81" fmla="*/ 73 h 282"/>
                <a:gd name="T82" fmla="*/ 92 w 240"/>
                <a:gd name="T83" fmla="*/ 75 h 282"/>
                <a:gd name="T84" fmla="*/ 93 w 240"/>
                <a:gd name="T85" fmla="*/ 79 h 282"/>
                <a:gd name="T86" fmla="*/ 102 w 240"/>
                <a:gd name="T87" fmla="*/ 81 h 282"/>
                <a:gd name="T88" fmla="*/ 103 w 240"/>
                <a:gd name="T89" fmla="*/ 90 h 282"/>
                <a:gd name="T90" fmla="*/ 106 w 240"/>
                <a:gd name="T91" fmla="*/ 93 h 282"/>
                <a:gd name="T92" fmla="*/ 106 w 240"/>
                <a:gd name="T93" fmla="*/ 98 h 282"/>
                <a:gd name="T94" fmla="*/ 115 w 240"/>
                <a:gd name="T95" fmla="*/ 98 h 282"/>
                <a:gd name="T96" fmla="*/ 120 w 240"/>
                <a:gd name="T97" fmla="*/ 108 h 28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282"/>
                <a:gd name="T149" fmla="*/ 240 w 240"/>
                <a:gd name="T150" fmla="*/ 282 h 28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282">
                  <a:moveTo>
                    <a:pt x="240" y="217"/>
                  </a:moveTo>
                  <a:lnTo>
                    <a:pt x="238" y="220"/>
                  </a:lnTo>
                  <a:lnTo>
                    <a:pt x="234" y="251"/>
                  </a:lnTo>
                  <a:lnTo>
                    <a:pt x="230" y="282"/>
                  </a:lnTo>
                  <a:lnTo>
                    <a:pt x="221" y="273"/>
                  </a:lnTo>
                  <a:lnTo>
                    <a:pt x="218" y="279"/>
                  </a:lnTo>
                  <a:lnTo>
                    <a:pt x="208" y="274"/>
                  </a:lnTo>
                  <a:lnTo>
                    <a:pt x="208" y="282"/>
                  </a:lnTo>
                  <a:lnTo>
                    <a:pt x="186" y="261"/>
                  </a:lnTo>
                  <a:lnTo>
                    <a:pt x="174" y="249"/>
                  </a:lnTo>
                  <a:lnTo>
                    <a:pt x="162" y="237"/>
                  </a:lnTo>
                  <a:lnTo>
                    <a:pt x="150" y="225"/>
                  </a:lnTo>
                  <a:lnTo>
                    <a:pt x="139" y="213"/>
                  </a:lnTo>
                  <a:lnTo>
                    <a:pt x="130" y="192"/>
                  </a:lnTo>
                  <a:lnTo>
                    <a:pt x="120" y="172"/>
                  </a:lnTo>
                  <a:lnTo>
                    <a:pt x="116" y="168"/>
                  </a:lnTo>
                  <a:lnTo>
                    <a:pt x="106" y="150"/>
                  </a:lnTo>
                  <a:lnTo>
                    <a:pt x="94" y="131"/>
                  </a:lnTo>
                  <a:lnTo>
                    <a:pt x="86" y="114"/>
                  </a:lnTo>
                  <a:lnTo>
                    <a:pt x="80" y="99"/>
                  </a:lnTo>
                  <a:lnTo>
                    <a:pt x="62" y="81"/>
                  </a:lnTo>
                  <a:lnTo>
                    <a:pt x="48" y="61"/>
                  </a:lnTo>
                  <a:lnTo>
                    <a:pt x="31" y="45"/>
                  </a:lnTo>
                  <a:lnTo>
                    <a:pt x="14" y="28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1" y="5"/>
                  </a:lnTo>
                  <a:lnTo>
                    <a:pt x="48" y="7"/>
                  </a:lnTo>
                  <a:lnTo>
                    <a:pt x="68" y="30"/>
                  </a:lnTo>
                  <a:lnTo>
                    <a:pt x="71" y="36"/>
                  </a:lnTo>
                  <a:lnTo>
                    <a:pt x="90" y="53"/>
                  </a:lnTo>
                  <a:lnTo>
                    <a:pt x="109" y="71"/>
                  </a:lnTo>
                  <a:lnTo>
                    <a:pt x="126" y="89"/>
                  </a:lnTo>
                  <a:lnTo>
                    <a:pt x="125" y="81"/>
                  </a:lnTo>
                  <a:lnTo>
                    <a:pt x="144" y="96"/>
                  </a:lnTo>
                  <a:lnTo>
                    <a:pt x="156" y="109"/>
                  </a:lnTo>
                  <a:lnTo>
                    <a:pt x="176" y="124"/>
                  </a:lnTo>
                  <a:lnTo>
                    <a:pt x="179" y="125"/>
                  </a:lnTo>
                  <a:lnTo>
                    <a:pt x="192" y="137"/>
                  </a:lnTo>
                  <a:lnTo>
                    <a:pt x="184" y="142"/>
                  </a:lnTo>
                  <a:lnTo>
                    <a:pt x="185" y="147"/>
                  </a:lnTo>
                  <a:lnTo>
                    <a:pt x="184" y="150"/>
                  </a:lnTo>
                  <a:lnTo>
                    <a:pt x="186" y="159"/>
                  </a:lnTo>
                  <a:lnTo>
                    <a:pt x="203" y="162"/>
                  </a:lnTo>
                  <a:lnTo>
                    <a:pt x="206" y="181"/>
                  </a:lnTo>
                  <a:lnTo>
                    <a:pt x="211" y="186"/>
                  </a:lnTo>
                  <a:lnTo>
                    <a:pt x="211" y="197"/>
                  </a:lnTo>
                  <a:lnTo>
                    <a:pt x="229" y="197"/>
                  </a:lnTo>
                  <a:lnTo>
                    <a:pt x="240" y="2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" name="AutoShape 7"/>
            <p:cNvSpPr>
              <a:spLocks/>
            </p:cNvSpPr>
            <p:nvPr/>
          </p:nvSpPr>
          <p:spPr bwMode="gray">
            <a:xfrm>
              <a:off x="6750552" y="2181682"/>
              <a:ext cx="246888" cy="242659"/>
            </a:xfrm>
            <a:custGeom>
              <a:avLst/>
              <a:gdLst>
                <a:gd name="T0" fmla="*/ 82 w 216"/>
                <a:gd name="T1" fmla="*/ 90 h 216"/>
                <a:gd name="T2" fmla="*/ 82 w 216"/>
                <a:gd name="T3" fmla="*/ 91 h 216"/>
                <a:gd name="T4" fmla="*/ 82 w 216"/>
                <a:gd name="T5" fmla="*/ 97 h 216"/>
                <a:gd name="T6" fmla="*/ 85 w 216"/>
                <a:gd name="T7" fmla="*/ 96 h 216"/>
                <a:gd name="T8" fmla="*/ 94 w 216"/>
                <a:gd name="T9" fmla="*/ 94 h 216"/>
                <a:gd name="T10" fmla="*/ 97 w 216"/>
                <a:gd name="T11" fmla="*/ 100 h 216"/>
                <a:gd name="T12" fmla="*/ 103 w 216"/>
                <a:gd name="T13" fmla="*/ 108 h 216"/>
                <a:gd name="T14" fmla="*/ 104 w 216"/>
                <a:gd name="T15" fmla="*/ 98 h 216"/>
                <a:gd name="T16" fmla="*/ 105 w 216"/>
                <a:gd name="T17" fmla="*/ 88 h 216"/>
                <a:gd name="T18" fmla="*/ 105 w 216"/>
                <a:gd name="T19" fmla="*/ 78 h 216"/>
                <a:gd name="T20" fmla="*/ 106 w 216"/>
                <a:gd name="T21" fmla="*/ 67 h 216"/>
                <a:gd name="T22" fmla="*/ 107 w 216"/>
                <a:gd name="T23" fmla="*/ 57 h 216"/>
                <a:gd name="T24" fmla="*/ 108 w 216"/>
                <a:gd name="T25" fmla="*/ 48 h 216"/>
                <a:gd name="T26" fmla="*/ 108 w 216"/>
                <a:gd name="T27" fmla="*/ 37 h 216"/>
                <a:gd name="T28" fmla="*/ 108 w 216"/>
                <a:gd name="T29" fmla="*/ 27 h 216"/>
                <a:gd name="T30" fmla="*/ 101 w 216"/>
                <a:gd name="T31" fmla="*/ 25 h 216"/>
                <a:gd name="T32" fmla="*/ 87 w 216"/>
                <a:gd name="T33" fmla="*/ 19 h 216"/>
                <a:gd name="T34" fmla="*/ 74 w 216"/>
                <a:gd name="T35" fmla="*/ 13 h 216"/>
                <a:gd name="T36" fmla="*/ 67 w 216"/>
                <a:gd name="T37" fmla="*/ 19 h 216"/>
                <a:gd name="T38" fmla="*/ 56 w 216"/>
                <a:gd name="T39" fmla="*/ 25 h 216"/>
                <a:gd name="T40" fmla="*/ 45 w 216"/>
                <a:gd name="T41" fmla="*/ 37 h 216"/>
                <a:gd name="T42" fmla="*/ 40 w 216"/>
                <a:gd name="T43" fmla="*/ 31 h 216"/>
                <a:gd name="T44" fmla="*/ 37 w 216"/>
                <a:gd name="T45" fmla="*/ 27 h 216"/>
                <a:gd name="T46" fmla="*/ 36 w 216"/>
                <a:gd name="T47" fmla="*/ 28 h 216"/>
                <a:gd name="T48" fmla="*/ 33 w 216"/>
                <a:gd name="T49" fmla="*/ 15 h 216"/>
                <a:gd name="T50" fmla="*/ 33 w 216"/>
                <a:gd name="T51" fmla="*/ 9 h 216"/>
                <a:gd name="T52" fmla="*/ 31 w 216"/>
                <a:gd name="T53" fmla="*/ 3 h 216"/>
                <a:gd name="T54" fmla="*/ 22 w 216"/>
                <a:gd name="T55" fmla="*/ 2 h 216"/>
                <a:gd name="T56" fmla="*/ 12 w 216"/>
                <a:gd name="T57" fmla="*/ 0 h 216"/>
                <a:gd name="T58" fmla="*/ 2 w 216"/>
                <a:gd name="T59" fmla="*/ 7 h 216"/>
                <a:gd name="T60" fmla="*/ 0 w 216"/>
                <a:gd name="T61" fmla="*/ 13 h 216"/>
                <a:gd name="T62" fmla="*/ 8 w 216"/>
                <a:gd name="T63" fmla="*/ 15 h 216"/>
                <a:gd name="T64" fmla="*/ 14 w 216"/>
                <a:gd name="T65" fmla="*/ 23 h 216"/>
                <a:gd name="T66" fmla="*/ 22 w 216"/>
                <a:gd name="T67" fmla="*/ 22 h 216"/>
                <a:gd name="T68" fmla="*/ 30 w 216"/>
                <a:gd name="T69" fmla="*/ 22 h 216"/>
                <a:gd name="T70" fmla="*/ 29 w 216"/>
                <a:gd name="T71" fmla="*/ 25 h 216"/>
                <a:gd name="T72" fmla="*/ 28 w 216"/>
                <a:gd name="T73" fmla="*/ 26 h 216"/>
                <a:gd name="T74" fmla="*/ 27 w 216"/>
                <a:gd name="T75" fmla="*/ 27 h 216"/>
                <a:gd name="T76" fmla="*/ 24 w 216"/>
                <a:gd name="T77" fmla="*/ 26 h 216"/>
                <a:gd name="T78" fmla="*/ 14 w 216"/>
                <a:gd name="T79" fmla="*/ 28 h 216"/>
                <a:gd name="T80" fmla="*/ 10 w 216"/>
                <a:gd name="T81" fmla="*/ 30 h 216"/>
                <a:gd name="T82" fmla="*/ 19 w 216"/>
                <a:gd name="T83" fmla="*/ 39 h 216"/>
                <a:gd name="T84" fmla="*/ 17 w 216"/>
                <a:gd name="T85" fmla="*/ 44 h 216"/>
                <a:gd name="T86" fmla="*/ 23 w 216"/>
                <a:gd name="T87" fmla="*/ 45 h 216"/>
                <a:gd name="T88" fmla="*/ 30 w 216"/>
                <a:gd name="T89" fmla="*/ 33 h 216"/>
                <a:gd name="T90" fmla="*/ 28 w 216"/>
                <a:gd name="T91" fmla="*/ 40 h 216"/>
                <a:gd name="T92" fmla="*/ 37 w 216"/>
                <a:gd name="T93" fmla="*/ 44 h 216"/>
                <a:gd name="T94" fmla="*/ 40 w 216"/>
                <a:gd name="T95" fmla="*/ 44 h 216"/>
                <a:gd name="T96" fmla="*/ 39 w 216"/>
                <a:gd name="T97" fmla="*/ 48 h 216"/>
                <a:gd name="T98" fmla="*/ 48 w 216"/>
                <a:gd name="T99" fmla="*/ 51 h 216"/>
                <a:gd name="T100" fmla="*/ 55 w 216"/>
                <a:gd name="T101" fmla="*/ 54 h 216"/>
                <a:gd name="T102" fmla="*/ 63 w 216"/>
                <a:gd name="T103" fmla="*/ 56 h 216"/>
                <a:gd name="T104" fmla="*/ 72 w 216"/>
                <a:gd name="T105" fmla="*/ 60 h 216"/>
                <a:gd name="T106" fmla="*/ 76 w 216"/>
                <a:gd name="T107" fmla="*/ 66 h 216"/>
                <a:gd name="T108" fmla="*/ 82 w 216"/>
                <a:gd name="T109" fmla="*/ 79 h 216"/>
                <a:gd name="T110" fmla="*/ 84 w 216"/>
                <a:gd name="T111" fmla="*/ 81 h 216"/>
                <a:gd name="T112" fmla="*/ 79 w 216"/>
                <a:gd name="T113" fmla="*/ 82 h 216"/>
                <a:gd name="T114" fmla="*/ 85 w 216"/>
                <a:gd name="T115" fmla="*/ 85 h 216"/>
                <a:gd name="T116" fmla="*/ 80 w 216"/>
                <a:gd name="T117" fmla="*/ 85 h 216"/>
                <a:gd name="T118" fmla="*/ 82 w 216"/>
                <a:gd name="T119" fmla="*/ 88 h 216"/>
                <a:gd name="T120" fmla="*/ 75 w 216"/>
                <a:gd name="T121" fmla="*/ 87 h 216"/>
                <a:gd name="T122" fmla="*/ 68 w 216"/>
                <a:gd name="T123" fmla="*/ 99 h 216"/>
                <a:gd name="T124" fmla="*/ 78 w 216"/>
                <a:gd name="T125" fmla="*/ 97 h 216"/>
                <a:gd name="T126" fmla="*/ 82 w 216"/>
                <a:gd name="T127" fmla="*/ 90 h 21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16"/>
                <a:gd name="T193" fmla="*/ 0 h 216"/>
                <a:gd name="T194" fmla="*/ 216 w 216"/>
                <a:gd name="T195" fmla="*/ 216 h 21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16" h="216">
                  <a:moveTo>
                    <a:pt x="164" y="180"/>
                  </a:moveTo>
                  <a:lnTo>
                    <a:pt x="164" y="181"/>
                  </a:lnTo>
                  <a:lnTo>
                    <a:pt x="163" y="193"/>
                  </a:lnTo>
                  <a:lnTo>
                    <a:pt x="169" y="191"/>
                  </a:lnTo>
                  <a:lnTo>
                    <a:pt x="187" y="187"/>
                  </a:lnTo>
                  <a:lnTo>
                    <a:pt x="193" y="200"/>
                  </a:lnTo>
                  <a:lnTo>
                    <a:pt x="205" y="216"/>
                  </a:lnTo>
                  <a:lnTo>
                    <a:pt x="207" y="195"/>
                  </a:lnTo>
                  <a:lnTo>
                    <a:pt x="209" y="175"/>
                  </a:lnTo>
                  <a:lnTo>
                    <a:pt x="210" y="155"/>
                  </a:lnTo>
                  <a:lnTo>
                    <a:pt x="212" y="134"/>
                  </a:lnTo>
                  <a:lnTo>
                    <a:pt x="213" y="114"/>
                  </a:lnTo>
                  <a:lnTo>
                    <a:pt x="215" y="95"/>
                  </a:lnTo>
                  <a:lnTo>
                    <a:pt x="215" y="74"/>
                  </a:lnTo>
                  <a:lnTo>
                    <a:pt x="216" y="54"/>
                  </a:lnTo>
                  <a:lnTo>
                    <a:pt x="201" y="50"/>
                  </a:lnTo>
                  <a:lnTo>
                    <a:pt x="174" y="38"/>
                  </a:lnTo>
                  <a:lnTo>
                    <a:pt x="147" y="25"/>
                  </a:lnTo>
                  <a:lnTo>
                    <a:pt x="133" y="37"/>
                  </a:lnTo>
                  <a:lnTo>
                    <a:pt x="113" y="49"/>
                  </a:lnTo>
                  <a:lnTo>
                    <a:pt x="90" y="73"/>
                  </a:lnTo>
                  <a:lnTo>
                    <a:pt x="80" y="63"/>
                  </a:lnTo>
                  <a:lnTo>
                    <a:pt x="73" y="53"/>
                  </a:lnTo>
                  <a:lnTo>
                    <a:pt x="71" y="57"/>
                  </a:lnTo>
                  <a:lnTo>
                    <a:pt x="66" y="30"/>
                  </a:lnTo>
                  <a:lnTo>
                    <a:pt x="66" y="18"/>
                  </a:lnTo>
                  <a:lnTo>
                    <a:pt x="63" y="7"/>
                  </a:lnTo>
                  <a:lnTo>
                    <a:pt x="43" y="3"/>
                  </a:lnTo>
                  <a:lnTo>
                    <a:pt x="24" y="0"/>
                  </a:lnTo>
                  <a:lnTo>
                    <a:pt x="3" y="13"/>
                  </a:lnTo>
                  <a:lnTo>
                    <a:pt x="0" y="25"/>
                  </a:lnTo>
                  <a:lnTo>
                    <a:pt x="16" y="31"/>
                  </a:lnTo>
                  <a:lnTo>
                    <a:pt x="27" y="45"/>
                  </a:lnTo>
                  <a:lnTo>
                    <a:pt x="43" y="44"/>
                  </a:lnTo>
                  <a:lnTo>
                    <a:pt x="60" y="44"/>
                  </a:lnTo>
                  <a:lnTo>
                    <a:pt x="59" y="49"/>
                  </a:lnTo>
                  <a:lnTo>
                    <a:pt x="56" y="51"/>
                  </a:lnTo>
                  <a:lnTo>
                    <a:pt x="55" y="53"/>
                  </a:lnTo>
                  <a:lnTo>
                    <a:pt x="48" y="51"/>
                  </a:lnTo>
                  <a:lnTo>
                    <a:pt x="27" y="57"/>
                  </a:lnTo>
                  <a:lnTo>
                    <a:pt x="19" y="61"/>
                  </a:lnTo>
                  <a:lnTo>
                    <a:pt x="38" y="77"/>
                  </a:lnTo>
                  <a:lnTo>
                    <a:pt x="34" y="87"/>
                  </a:lnTo>
                  <a:lnTo>
                    <a:pt x="46" y="89"/>
                  </a:lnTo>
                  <a:lnTo>
                    <a:pt x="60" y="66"/>
                  </a:lnTo>
                  <a:lnTo>
                    <a:pt x="56" y="80"/>
                  </a:lnTo>
                  <a:lnTo>
                    <a:pt x="74" y="87"/>
                  </a:lnTo>
                  <a:lnTo>
                    <a:pt x="80" y="87"/>
                  </a:lnTo>
                  <a:lnTo>
                    <a:pt x="78" y="95"/>
                  </a:lnTo>
                  <a:lnTo>
                    <a:pt x="95" y="101"/>
                  </a:lnTo>
                  <a:lnTo>
                    <a:pt x="110" y="107"/>
                  </a:lnTo>
                  <a:lnTo>
                    <a:pt x="127" y="113"/>
                  </a:lnTo>
                  <a:lnTo>
                    <a:pt x="143" y="120"/>
                  </a:lnTo>
                  <a:lnTo>
                    <a:pt x="151" y="131"/>
                  </a:lnTo>
                  <a:lnTo>
                    <a:pt x="163" y="158"/>
                  </a:lnTo>
                  <a:lnTo>
                    <a:pt x="168" y="162"/>
                  </a:lnTo>
                  <a:lnTo>
                    <a:pt x="158" y="163"/>
                  </a:lnTo>
                  <a:lnTo>
                    <a:pt x="169" y="169"/>
                  </a:lnTo>
                  <a:lnTo>
                    <a:pt x="159" y="169"/>
                  </a:lnTo>
                  <a:lnTo>
                    <a:pt x="163" y="176"/>
                  </a:lnTo>
                  <a:lnTo>
                    <a:pt x="149" y="174"/>
                  </a:lnTo>
                  <a:lnTo>
                    <a:pt x="135" y="198"/>
                  </a:lnTo>
                  <a:lnTo>
                    <a:pt x="155" y="194"/>
                  </a:lnTo>
                  <a:lnTo>
                    <a:pt x="164" y="18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" name="AutoShape 8"/>
            <p:cNvSpPr>
              <a:spLocks/>
            </p:cNvSpPr>
            <p:nvPr/>
          </p:nvSpPr>
          <p:spPr bwMode="gray">
            <a:xfrm>
              <a:off x="6441942" y="2123264"/>
              <a:ext cx="162306" cy="204462"/>
            </a:xfrm>
            <a:custGeom>
              <a:avLst/>
              <a:gdLst>
                <a:gd name="T0" fmla="*/ 71 w 140"/>
                <a:gd name="T1" fmla="*/ 3 h 182"/>
                <a:gd name="T2" fmla="*/ 67 w 140"/>
                <a:gd name="T3" fmla="*/ 0 h 182"/>
                <a:gd name="T4" fmla="*/ 57 w 140"/>
                <a:gd name="T5" fmla="*/ 11 h 182"/>
                <a:gd name="T6" fmla="*/ 43 w 140"/>
                <a:gd name="T7" fmla="*/ 9 h 182"/>
                <a:gd name="T8" fmla="*/ 28 w 140"/>
                <a:gd name="T9" fmla="*/ 6 h 182"/>
                <a:gd name="T10" fmla="*/ 22 w 140"/>
                <a:gd name="T11" fmla="*/ 6 h 182"/>
                <a:gd name="T12" fmla="*/ 18 w 140"/>
                <a:gd name="T13" fmla="*/ 11 h 182"/>
                <a:gd name="T14" fmla="*/ 16 w 140"/>
                <a:gd name="T15" fmla="*/ 11 h 182"/>
                <a:gd name="T16" fmla="*/ 10 w 140"/>
                <a:gd name="T17" fmla="*/ 21 h 182"/>
                <a:gd name="T18" fmla="*/ 11 w 140"/>
                <a:gd name="T19" fmla="*/ 32 h 182"/>
                <a:gd name="T20" fmla="*/ 10 w 140"/>
                <a:gd name="T21" fmla="*/ 30 h 182"/>
                <a:gd name="T22" fmla="*/ 5 w 140"/>
                <a:gd name="T23" fmla="*/ 42 h 182"/>
                <a:gd name="T24" fmla="*/ 0 w 140"/>
                <a:gd name="T25" fmla="*/ 54 h 182"/>
                <a:gd name="T26" fmla="*/ 1 w 140"/>
                <a:gd name="T27" fmla="*/ 65 h 182"/>
                <a:gd name="T28" fmla="*/ 6 w 140"/>
                <a:gd name="T29" fmla="*/ 66 h 182"/>
                <a:gd name="T30" fmla="*/ 6 w 140"/>
                <a:gd name="T31" fmla="*/ 75 h 182"/>
                <a:gd name="T32" fmla="*/ 6 w 140"/>
                <a:gd name="T33" fmla="*/ 84 h 182"/>
                <a:gd name="T34" fmla="*/ 6 w 140"/>
                <a:gd name="T35" fmla="*/ 91 h 182"/>
                <a:gd name="T36" fmla="*/ 16 w 140"/>
                <a:gd name="T37" fmla="*/ 90 h 182"/>
                <a:gd name="T38" fmla="*/ 16 w 140"/>
                <a:gd name="T39" fmla="*/ 75 h 182"/>
                <a:gd name="T40" fmla="*/ 15 w 140"/>
                <a:gd name="T41" fmla="*/ 59 h 182"/>
                <a:gd name="T42" fmla="*/ 22 w 140"/>
                <a:gd name="T43" fmla="*/ 54 h 182"/>
                <a:gd name="T44" fmla="*/ 23 w 140"/>
                <a:gd name="T45" fmla="*/ 62 h 182"/>
                <a:gd name="T46" fmla="*/ 24 w 140"/>
                <a:gd name="T47" fmla="*/ 67 h 182"/>
                <a:gd name="T48" fmla="*/ 29 w 140"/>
                <a:gd name="T49" fmla="*/ 74 h 182"/>
                <a:gd name="T50" fmla="*/ 30 w 140"/>
                <a:gd name="T51" fmla="*/ 81 h 182"/>
                <a:gd name="T52" fmla="*/ 34 w 140"/>
                <a:gd name="T53" fmla="*/ 79 h 182"/>
                <a:gd name="T54" fmla="*/ 41 w 140"/>
                <a:gd name="T55" fmla="*/ 75 h 182"/>
                <a:gd name="T56" fmla="*/ 44 w 140"/>
                <a:gd name="T57" fmla="*/ 74 h 182"/>
                <a:gd name="T58" fmla="*/ 37 w 140"/>
                <a:gd name="T59" fmla="*/ 63 h 182"/>
                <a:gd name="T60" fmla="*/ 39 w 140"/>
                <a:gd name="T61" fmla="*/ 60 h 182"/>
                <a:gd name="T62" fmla="*/ 33 w 140"/>
                <a:gd name="T63" fmla="*/ 51 h 182"/>
                <a:gd name="T64" fmla="*/ 28 w 140"/>
                <a:gd name="T65" fmla="*/ 43 h 182"/>
                <a:gd name="T66" fmla="*/ 32 w 140"/>
                <a:gd name="T67" fmla="*/ 44 h 182"/>
                <a:gd name="T68" fmla="*/ 40 w 140"/>
                <a:gd name="T69" fmla="*/ 38 h 182"/>
                <a:gd name="T70" fmla="*/ 48 w 140"/>
                <a:gd name="T71" fmla="*/ 32 h 182"/>
                <a:gd name="T72" fmla="*/ 50 w 140"/>
                <a:gd name="T73" fmla="*/ 33 h 182"/>
                <a:gd name="T74" fmla="*/ 49 w 140"/>
                <a:gd name="T75" fmla="*/ 28 h 182"/>
                <a:gd name="T76" fmla="*/ 45 w 140"/>
                <a:gd name="T77" fmla="*/ 29 h 182"/>
                <a:gd name="T78" fmla="*/ 31 w 140"/>
                <a:gd name="T79" fmla="*/ 32 h 182"/>
                <a:gd name="T80" fmla="*/ 22 w 140"/>
                <a:gd name="T81" fmla="*/ 38 h 182"/>
                <a:gd name="T82" fmla="*/ 13 w 140"/>
                <a:gd name="T83" fmla="*/ 26 h 182"/>
                <a:gd name="T84" fmla="*/ 18 w 140"/>
                <a:gd name="T85" fmla="*/ 15 h 182"/>
                <a:gd name="T86" fmla="*/ 33 w 140"/>
                <a:gd name="T87" fmla="*/ 15 h 182"/>
                <a:gd name="T88" fmla="*/ 49 w 140"/>
                <a:gd name="T89" fmla="*/ 16 h 182"/>
                <a:gd name="T90" fmla="*/ 64 w 140"/>
                <a:gd name="T91" fmla="*/ 14 h 182"/>
                <a:gd name="T92" fmla="*/ 71 w 140"/>
                <a:gd name="T93" fmla="*/ 3 h 18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0"/>
                <a:gd name="T142" fmla="*/ 0 h 182"/>
                <a:gd name="T143" fmla="*/ 140 w 140"/>
                <a:gd name="T144" fmla="*/ 182 h 18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0" h="182">
                  <a:moveTo>
                    <a:pt x="140" y="5"/>
                  </a:moveTo>
                  <a:lnTo>
                    <a:pt x="133" y="0"/>
                  </a:lnTo>
                  <a:lnTo>
                    <a:pt x="113" y="22"/>
                  </a:lnTo>
                  <a:lnTo>
                    <a:pt x="84" y="17"/>
                  </a:lnTo>
                  <a:lnTo>
                    <a:pt x="56" y="13"/>
                  </a:lnTo>
                  <a:lnTo>
                    <a:pt x="43" y="12"/>
                  </a:lnTo>
                  <a:lnTo>
                    <a:pt x="35" y="22"/>
                  </a:lnTo>
                  <a:lnTo>
                    <a:pt x="31" y="22"/>
                  </a:lnTo>
                  <a:lnTo>
                    <a:pt x="20" y="42"/>
                  </a:lnTo>
                  <a:lnTo>
                    <a:pt x="21" y="64"/>
                  </a:lnTo>
                  <a:lnTo>
                    <a:pt x="19" y="61"/>
                  </a:lnTo>
                  <a:lnTo>
                    <a:pt x="9" y="84"/>
                  </a:lnTo>
                  <a:lnTo>
                    <a:pt x="0" y="108"/>
                  </a:lnTo>
                  <a:lnTo>
                    <a:pt x="2" y="13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11" y="168"/>
                  </a:lnTo>
                  <a:lnTo>
                    <a:pt x="12" y="182"/>
                  </a:lnTo>
                  <a:lnTo>
                    <a:pt x="31" y="179"/>
                  </a:lnTo>
                  <a:lnTo>
                    <a:pt x="31" y="149"/>
                  </a:lnTo>
                  <a:lnTo>
                    <a:pt x="30" y="118"/>
                  </a:lnTo>
                  <a:lnTo>
                    <a:pt x="44" y="108"/>
                  </a:lnTo>
                  <a:lnTo>
                    <a:pt x="45" y="124"/>
                  </a:lnTo>
                  <a:lnTo>
                    <a:pt x="47" y="134"/>
                  </a:lnTo>
                  <a:lnTo>
                    <a:pt x="57" y="148"/>
                  </a:lnTo>
                  <a:lnTo>
                    <a:pt x="60" y="162"/>
                  </a:lnTo>
                  <a:lnTo>
                    <a:pt x="67" y="158"/>
                  </a:lnTo>
                  <a:lnTo>
                    <a:pt x="81" y="150"/>
                  </a:lnTo>
                  <a:lnTo>
                    <a:pt x="86" y="148"/>
                  </a:lnTo>
                  <a:lnTo>
                    <a:pt x="73" y="126"/>
                  </a:lnTo>
                  <a:lnTo>
                    <a:pt x="77" y="120"/>
                  </a:lnTo>
                  <a:lnTo>
                    <a:pt x="66" y="103"/>
                  </a:lnTo>
                  <a:lnTo>
                    <a:pt x="55" y="86"/>
                  </a:lnTo>
                  <a:lnTo>
                    <a:pt x="63" y="88"/>
                  </a:lnTo>
                  <a:lnTo>
                    <a:pt x="79" y="76"/>
                  </a:lnTo>
                  <a:lnTo>
                    <a:pt x="95" y="64"/>
                  </a:lnTo>
                  <a:lnTo>
                    <a:pt x="99" y="65"/>
                  </a:lnTo>
                  <a:lnTo>
                    <a:pt x="96" y="56"/>
                  </a:lnTo>
                  <a:lnTo>
                    <a:pt x="89" y="59"/>
                  </a:lnTo>
                  <a:lnTo>
                    <a:pt x="62" y="64"/>
                  </a:lnTo>
                  <a:lnTo>
                    <a:pt x="43" y="76"/>
                  </a:lnTo>
                  <a:lnTo>
                    <a:pt x="26" y="52"/>
                  </a:lnTo>
                  <a:lnTo>
                    <a:pt x="35" y="30"/>
                  </a:lnTo>
                  <a:lnTo>
                    <a:pt x="65" y="31"/>
                  </a:lnTo>
                  <a:lnTo>
                    <a:pt x="96" y="32"/>
                  </a:lnTo>
                  <a:lnTo>
                    <a:pt x="126" y="28"/>
                  </a:lnTo>
                  <a:lnTo>
                    <a:pt x="14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" name="AutoShape 9"/>
            <p:cNvSpPr>
              <a:spLocks/>
            </p:cNvSpPr>
            <p:nvPr/>
          </p:nvSpPr>
          <p:spPr bwMode="gray">
            <a:xfrm>
              <a:off x="6099043" y="2336714"/>
              <a:ext cx="228600" cy="78639"/>
            </a:xfrm>
            <a:custGeom>
              <a:avLst/>
              <a:gdLst>
                <a:gd name="T0" fmla="*/ 100 w 200"/>
                <a:gd name="T1" fmla="*/ 35 h 68"/>
                <a:gd name="T2" fmla="*/ 99 w 200"/>
                <a:gd name="T3" fmla="*/ 33 h 68"/>
                <a:gd name="T4" fmla="*/ 99 w 200"/>
                <a:gd name="T5" fmla="*/ 23 h 68"/>
                <a:gd name="T6" fmla="*/ 91 w 200"/>
                <a:gd name="T7" fmla="*/ 22 h 68"/>
                <a:gd name="T8" fmla="*/ 83 w 200"/>
                <a:gd name="T9" fmla="*/ 21 h 68"/>
                <a:gd name="T10" fmla="*/ 80 w 200"/>
                <a:gd name="T11" fmla="*/ 13 h 68"/>
                <a:gd name="T12" fmla="*/ 67 w 200"/>
                <a:gd name="T13" fmla="*/ 9 h 68"/>
                <a:gd name="T14" fmla="*/ 61 w 200"/>
                <a:gd name="T15" fmla="*/ 6 h 68"/>
                <a:gd name="T16" fmla="*/ 57 w 200"/>
                <a:gd name="T17" fmla="*/ 11 h 68"/>
                <a:gd name="T18" fmla="*/ 49 w 200"/>
                <a:gd name="T19" fmla="*/ 11 h 68"/>
                <a:gd name="T20" fmla="*/ 40 w 200"/>
                <a:gd name="T21" fmla="*/ 11 h 68"/>
                <a:gd name="T22" fmla="*/ 35 w 200"/>
                <a:gd name="T23" fmla="*/ 6 h 68"/>
                <a:gd name="T24" fmla="*/ 23 w 200"/>
                <a:gd name="T25" fmla="*/ 0 h 68"/>
                <a:gd name="T26" fmla="*/ 9 w 200"/>
                <a:gd name="T27" fmla="*/ 0 h 68"/>
                <a:gd name="T28" fmla="*/ 3 w 200"/>
                <a:gd name="T29" fmla="*/ 8 h 68"/>
                <a:gd name="T30" fmla="*/ 0 w 200"/>
                <a:gd name="T31" fmla="*/ 9 h 68"/>
                <a:gd name="T32" fmla="*/ 11 w 200"/>
                <a:gd name="T33" fmla="*/ 13 h 68"/>
                <a:gd name="T34" fmla="*/ 11 w 200"/>
                <a:gd name="T35" fmla="*/ 16 h 68"/>
                <a:gd name="T36" fmla="*/ 23 w 200"/>
                <a:gd name="T37" fmla="*/ 19 h 68"/>
                <a:gd name="T38" fmla="*/ 34 w 200"/>
                <a:gd name="T39" fmla="*/ 22 h 68"/>
                <a:gd name="T40" fmla="*/ 44 w 200"/>
                <a:gd name="T41" fmla="*/ 24 h 68"/>
                <a:gd name="T42" fmla="*/ 54 w 200"/>
                <a:gd name="T43" fmla="*/ 26 h 68"/>
                <a:gd name="T44" fmla="*/ 68 w 200"/>
                <a:gd name="T45" fmla="*/ 28 h 68"/>
                <a:gd name="T46" fmla="*/ 82 w 200"/>
                <a:gd name="T47" fmla="*/ 29 h 68"/>
                <a:gd name="T48" fmla="*/ 91 w 200"/>
                <a:gd name="T49" fmla="*/ 32 h 68"/>
                <a:gd name="T50" fmla="*/ 100 w 200"/>
                <a:gd name="T51" fmla="*/ 35 h 6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00"/>
                <a:gd name="T79" fmla="*/ 0 h 68"/>
                <a:gd name="T80" fmla="*/ 200 w 200"/>
                <a:gd name="T81" fmla="*/ 68 h 6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00" h="68">
                  <a:moveTo>
                    <a:pt x="200" y="68"/>
                  </a:moveTo>
                  <a:lnTo>
                    <a:pt x="198" y="65"/>
                  </a:lnTo>
                  <a:lnTo>
                    <a:pt x="198" y="45"/>
                  </a:lnTo>
                  <a:lnTo>
                    <a:pt x="182" y="43"/>
                  </a:lnTo>
                  <a:lnTo>
                    <a:pt x="165" y="41"/>
                  </a:lnTo>
                  <a:lnTo>
                    <a:pt x="159" y="26"/>
                  </a:lnTo>
                  <a:lnTo>
                    <a:pt x="133" y="18"/>
                  </a:lnTo>
                  <a:lnTo>
                    <a:pt x="123" y="11"/>
                  </a:lnTo>
                  <a:lnTo>
                    <a:pt x="114" y="21"/>
                  </a:lnTo>
                  <a:lnTo>
                    <a:pt x="97" y="21"/>
                  </a:lnTo>
                  <a:lnTo>
                    <a:pt x="79" y="21"/>
                  </a:lnTo>
                  <a:lnTo>
                    <a:pt x="70" y="12"/>
                  </a:lnTo>
                  <a:lnTo>
                    <a:pt x="45" y="0"/>
                  </a:lnTo>
                  <a:lnTo>
                    <a:pt x="18" y="0"/>
                  </a:lnTo>
                  <a:lnTo>
                    <a:pt x="7" y="15"/>
                  </a:lnTo>
                  <a:lnTo>
                    <a:pt x="0" y="18"/>
                  </a:lnTo>
                  <a:lnTo>
                    <a:pt x="22" y="25"/>
                  </a:lnTo>
                  <a:lnTo>
                    <a:pt x="22" y="31"/>
                  </a:lnTo>
                  <a:lnTo>
                    <a:pt x="45" y="37"/>
                  </a:lnTo>
                  <a:lnTo>
                    <a:pt x="68" y="43"/>
                  </a:lnTo>
                  <a:lnTo>
                    <a:pt x="87" y="47"/>
                  </a:lnTo>
                  <a:lnTo>
                    <a:pt x="108" y="51"/>
                  </a:lnTo>
                  <a:lnTo>
                    <a:pt x="136" y="55"/>
                  </a:lnTo>
                  <a:lnTo>
                    <a:pt x="164" y="57"/>
                  </a:lnTo>
                  <a:lnTo>
                    <a:pt x="182" y="63"/>
                  </a:lnTo>
                  <a:lnTo>
                    <a:pt x="200" y="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" name="AutoShape 10"/>
            <p:cNvSpPr>
              <a:spLocks/>
            </p:cNvSpPr>
            <p:nvPr/>
          </p:nvSpPr>
          <p:spPr bwMode="gray">
            <a:xfrm>
              <a:off x="6547098" y="2404119"/>
              <a:ext cx="98298" cy="56171"/>
            </a:xfrm>
            <a:custGeom>
              <a:avLst/>
              <a:gdLst>
                <a:gd name="T0" fmla="*/ 43 w 85"/>
                <a:gd name="T1" fmla="*/ 0 h 49"/>
                <a:gd name="T2" fmla="*/ 27 w 85"/>
                <a:gd name="T3" fmla="*/ 1 h 49"/>
                <a:gd name="T4" fmla="*/ 16 w 85"/>
                <a:gd name="T5" fmla="*/ 6 h 49"/>
                <a:gd name="T6" fmla="*/ 6 w 85"/>
                <a:gd name="T7" fmla="*/ 12 h 49"/>
                <a:gd name="T8" fmla="*/ 1 w 85"/>
                <a:gd name="T9" fmla="*/ 21 h 49"/>
                <a:gd name="T10" fmla="*/ 0 w 85"/>
                <a:gd name="T11" fmla="*/ 22 h 49"/>
                <a:gd name="T12" fmla="*/ 1 w 85"/>
                <a:gd name="T13" fmla="*/ 25 h 49"/>
                <a:gd name="T14" fmla="*/ 15 w 85"/>
                <a:gd name="T15" fmla="*/ 16 h 49"/>
                <a:gd name="T16" fmla="*/ 29 w 85"/>
                <a:gd name="T17" fmla="*/ 9 h 49"/>
                <a:gd name="T18" fmla="*/ 43 w 85"/>
                <a:gd name="T19" fmla="*/ 0 h 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5"/>
                <a:gd name="T31" fmla="*/ 0 h 49"/>
                <a:gd name="T32" fmla="*/ 85 w 85"/>
                <a:gd name="T33" fmla="*/ 49 h 4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5" h="49">
                  <a:moveTo>
                    <a:pt x="85" y="0"/>
                  </a:moveTo>
                  <a:lnTo>
                    <a:pt x="54" y="1"/>
                  </a:lnTo>
                  <a:lnTo>
                    <a:pt x="32" y="12"/>
                  </a:lnTo>
                  <a:lnTo>
                    <a:pt x="11" y="23"/>
                  </a:lnTo>
                  <a:lnTo>
                    <a:pt x="1" y="41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29" y="32"/>
                  </a:lnTo>
                  <a:lnTo>
                    <a:pt x="58" y="17"/>
                  </a:lnTo>
                  <a:lnTo>
                    <a:pt x="8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4" name="AutoShape 11"/>
            <p:cNvSpPr>
              <a:spLocks/>
            </p:cNvSpPr>
            <p:nvPr/>
          </p:nvSpPr>
          <p:spPr bwMode="gray">
            <a:xfrm>
              <a:off x="6659112" y="2112030"/>
              <a:ext cx="36576" cy="83133"/>
            </a:xfrm>
            <a:custGeom>
              <a:avLst/>
              <a:gdLst>
                <a:gd name="T0" fmla="*/ 16 w 32"/>
                <a:gd name="T1" fmla="*/ 24 h 75"/>
                <a:gd name="T2" fmla="*/ 9 w 32"/>
                <a:gd name="T3" fmla="*/ 15 h 75"/>
                <a:gd name="T4" fmla="*/ 14 w 32"/>
                <a:gd name="T5" fmla="*/ 9 h 75"/>
                <a:gd name="T6" fmla="*/ 11 w 32"/>
                <a:gd name="T7" fmla="*/ 7 h 75"/>
                <a:gd name="T8" fmla="*/ 7 w 32"/>
                <a:gd name="T9" fmla="*/ 10 h 75"/>
                <a:gd name="T10" fmla="*/ 4 w 32"/>
                <a:gd name="T11" fmla="*/ 16 h 75"/>
                <a:gd name="T12" fmla="*/ 3 w 32"/>
                <a:gd name="T13" fmla="*/ 13 h 75"/>
                <a:gd name="T14" fmla="*/ 5 w 32"/>
                <a:gd name="T15" fmla="*/ 5 h 75"/>
                <a:gd name="T16" fmla="*/ 5 w 32"/>
                <a:gd name="T17" fmla="*/ 0 h 75"/>
                <a:gd name="T18" fmla="*/ 0 w 32"/>
                <a:gd name="T19" fmla="*/ 8 h 75"/>
                <a:gd name="T20" fmla="*/ 1 w 32"/>
                <a:gd name="T21" fmla="*/ 17 h 75"/>
                <a:gd name="T22" fmla="*/ 2 w 32"/>
                <a:gd name="T23" fmla="*/ 26 h 75"/>
                <a:gd name="T24" fmla="*/ 9 w 32"/>
                <a:gd name="T25" fmla="*/ 37 h 75"/>
                <a:gd name="T26" fmla="*/ 5 w 32"/>
                <a:gd name="T27" fmla="*/ 22 h 75"/>
                <a:gd name="T28" fmla="*/ 16 w 32"/>
                <a:gd name="T29" fmla="*/ 24 h 7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75"/>
                <a:gd name="T47" fmla="*/ 32 w 32"/>
                <a:gd name="T48" fmla="*/ 75 h 7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75">
                  <a:moveTo>
                    <a:pt x="32" y="48"/>
                  </a:moveTo>
                  <a:lnTo>
                    <a:pt x="18" y="30"/>
                  </a:lnTo>
                  <a:lnTo>
                    <a:pt x="28" y="19"/>
                  </a:lnTo>
                  <a:lnTo>
                    <a:pt x="22" y="15"/>
                  </a:lnTo>
                  <a:lnTo>
                    <a:pt x="15" y="21"/>
                  </a:lnTo>
                  <a:lnTo>
                    <a:pt x="8" y="33"/>
                  </a:lnTo>
                  <a:lnTo>
                    <a:pt x="6" y="27"/>
                  </a:lnTo>
                  <a:lnTo>
                    <a:pt x="11" y="10"/>
                  </a:lnTo>
                  <a:lnTo>
                    <a:pt x="11" y="0"/>
                  </a:lnTo>
                  <a:lnTo>
                    <a:pt x="0" y="17"/>
                  </a:lnTo>
                  <a:lnTo>
                    <a:pt x="3" y="35"/>
                  </a:lnTo>
                  <a:lnTo>
                    <a:pt x="5" y="53"/>
                  </a:lnTo>
                  <a:lnTo>
                    <a:pt x="18" y="75"/>
                  </a:lnTo>
                  <a:lnTo>
                    <a:pt x="10" y="45"/>
                  </a:lnTo>
                  <a:lnTo>
                    <a:pt x="32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5" name="AutoShape 12"/>
            <p:cNvSpPr>
              <a:spLocks/>
            </p:cNvSpPr>
            <p:nvPr/>
          </p:nvSpPr>
          <p:spPr bwMode="gray">
            <a:xfrm>
              <a:off x="6668256" y="2249087"/>
              <a:ext cx="73152" cy="26962"/>
            </a:xfrm>
            <a:custGeom>
              <a:avLst/>
              <a:gdLst>
                <a:gd name="T0" fmla="*/ 32 w 63"/>
                <a:gd name="T1" fmla="*/ 10 h 24"/>
                <a:gd name="T2" fmla="*/ 30 w 63"/>
                <a:gd name="T3" fmla="*/ 12 h 24"/>
                <a:gd name="T4" fmla="*/ 17 w 63"/>
                <a:gd name="T5" fmla="*/ 6 h 24"/>
                <a:gd name="T6" fmla="*/ 8 w 63"/>
                <a:gd name="T7" fmla="*/ 6 h 24"/>
                <a:gd name="T8" fmla="*/ 1 w 63"/>
                <a:gd name="T9" fmla="*/ 5 h 24"/>
                <a:gd name="T10" fmla="*/ 0 w 63"/>
                <a:gd name="T11" fmla="*/ 7 h 24"/>
                <a:gd name="T12" fmla="*/ 1 w 63"/>
                <a:gd name="T13" fmla="*/ 3 h 24"/>
                <a:gd name="T14" fmla="*/ 7 w 63"/>
                <a:gd name="T15" fmla="*/ 0 h 24"/>
                <a:gd name="T16" fmla="*/ 17 w 63"/>
                <a:gd name="T17" fmla="*/ 1 h 24"/>
                <a:gd name="T18" fmla="*/ 27 w 63"/>
                <a:gd name="T19" fmla="*/ 2 h 24"/>
                <a:gd name="T20" fmla="*/ 32 w 63"/>
                <a:gd name="T21" fmla="*/ 10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4"/>
                <a:gd name="T35" fmla="*/ 63 w 63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4">
                  <a:moveTo>
                    <a:pt x="63" y="19"/>
                  </a:moveTo>
                  <a:lnTo>
                    <a:pt x="60" y="24"/>
                  </a:lnTo>
                  <a:lnTo>
                    <a:pt x="33" y="12"/>
                  </a:lnTo>
                  <a:lnTo>
                    <a:pt x="15" y="13"/>
                  </a:lnTo>
                  <a:lnTo>
                    <a:pt x="2" y="9"/>
                  </a:lnTo>
                  <a:lnTo>
                    <a:pt x="0" y="14"/>
                  </a:lnTo>
                  <a:lnTo>
                    <a:pt x="1" y="6"/>
                  </a:lnTo>
                  <a:lnTo>
                    <a:pt x="14" y="0"/>
                  </a:lnTo>
                  <a:lnTo>
                    <a:pt x="33" y="1"/>
                  </a:lnTo>
                  <a:lnTo>
                    <a:pt x="53" y="3"/>
                  </a:lnTo>
                  <a:lnTo>
                    <a:pt x="63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" name="AutoShape 13"/>
            <p:cNvSpPr>
              <a:spLocks/>
            </p:cNvSpPr>
            <p:nvPr/>
          </p:nvSpPr>
          <p:spPr bwMode="gray">
            <a:xfrm>
              <a:off x="6455658" y="2399625"/>
              <a:ext cx="82296" cy="17975"/>
            </a:xfrm>
            <a:custGeom>
              <a:avLst/>
              <a:gdLst>
                <a:gd name="T0" fmla="*/ 36 w 71"/>
                <a:gd name="T1" fmla="*/ 1 h 16"/>
                <a:gd name="T2" fmla="*/ 36 w 71"/>
                <a:gd name="T3" fmla="*/ 1 h 16"/>
                <a:gd name="T4" fmla="*/ 33 w 71"/>
                <a:gd name="T5" fmla="*/ 0 h 16"/>
                <a:gd name="T6" fmla="*/ 30 w 71"/>
                <a:gd name="T7" fmla="*/ 3 h 16"/>
                <a:gd name="T8" fmla="*/ 24 w 71"/>
                <a:gd name="T9" fmla="*/ 3 h 16"/>
                <a:gd name="T10" fmla="*/ 15 w 71"/>
                <a:gd name="T11" fmla="*/ 2 h 16"/>
                <a:gd name="T12" fmla="*/ 6 w 71"/>
                <a:gd name="T13" fmla="*/ 1 h 16"/>
                <a:gd name="T14" fmla="*/ 0 w 71"/>
                <a:gd name="T15" fmla="*/ 6 h 16"/>
                <a:gd name="T16" fmla="*/ 5 w 71"/>
                <a:gd name="T17" fmla="*/ 8 h 16"/>
                <a:gd name="T18" fmla="*/ 16 w 71"/>
                <a:gd name="T19" fmla="*/ 7 h 16"/>
                <a:gd name="T20" fmla="*/ 27 w 71"/>
                <a:gd name="T21" fmla="*/ 6 h 16"/>
                <a:gd name="T22" fmla="*/ 36 w 71"/>
                <a:gd name="T23" fmla="*/ 1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1"/>
                <a:gd name="T37" fmla="*/ 0 h 16"/>
                <a:gd name="T38" fmla="*/ 71 w 71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1" h="16">
                  <a:moveTo>
                    <a:pt x="71" y="2"/>
                  </a:moveTo>
                  <a:lnTo>
                    <a:pt x="71" y="1"/>
                  </a:lnTo>
                  <a:lnTo>
                    <a:pt x="66" y="0"/>
                  </a:lnTo>
                  <a:lnTo>
                    <a:pt x="59" y="7"/>
                  </a:lnTo>
                  <a:lnTo>
                    <a:pt x="47" y="6"/>
                  </a:lnTo>
                  <a:lnTo>
                    <a:pt x="29" y="4"/>
                  </a:lnTo>
                  <a:lnTo>
                    <a:pt x="11" y="1"/>
                  </a:lnTo>
                  <a:lnTo>
                    <a:pt x="0" y="12"/>
                  </a:lnTo>
                  <a:lnTo>
                    <a:pt x="9" y="16"/>
                  </a:lnTo>
                  <a:lnTo>
                    <a:pt x="31" y="14"/>
                  </a:lnTo>
                  <a:lnTo>
                    <a:pt x="53" y="13"/>
                  </a:lnTo>
                  <a:lnTo>
                    <a:pt x="7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" name="AutoShape 14"/>
            <p:cNvSpPr>
              <a:spLocks/>
            </p:cNvSpPr>
            <p:nvPr/>
          </p:nvSpPr>
          <p:spPr bwMode="gray">
            <a:xfrm>
              <a:off x="6099043" y="2213138"/>
              <a:ext cx="41148" cy="42690"/>
            </a:xfrm>
            <a:custGeom>
              <a:avLst/>
              <a:gdLst>
                <a:gd name="T0" fmla="*/ 18 w 36"/>
                <a:gd name="T1" fmla="*/ 13 h 38"/>
                <a:gd name="T2" fmla="*/ 17 w 36"/>
                <a:gd name="T3" fmla="*/ 19 h 38"/>
                <a:gd name="T4" fmla="*/ 7 w 36"/>
                <a:gd name="T5" fmla="*/ 13 h 38"/>
                <a:gd name="T6" fmla="*/ 4 w 36"/>
                <a:gd name="T7" fmla="*/ 7 h 38"/>
                <a:gd name="T8" fmla="*/ 0 w 36"/>
                <a:gd name="T9" fmla="*/ 5 h 38"/>
                <a:gd name="T10" fmla="*/ 5 w 36"/>
                <a:gd name="T11" fmla="*/ 1 h 38"/>
                <a:gd name="T12" fmla="*/ 7 w 36"/>
                <a:gd name="T13" fmla="*/ 0 h 38"/>
                <a:gd name="T14" fmla="*/ 11 w 36"/>
                <a:gd name="T15" fmla="*/ 10 h 38"/>
                <a:gd name="T16" fmla="*/ 18 w 36"/>
                <a:gd name="T17" fmla="*/ 13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38"/>
                <a:gd name="T29" fmla="*/ 36 w 3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38">
                  <a:moveTo>
                    <a:pt x="36" y="26"/>
                  </a:moveTo>
                  <a:lnTo>
                    <a:pt x="33" y="38"/>
                  </a:lnTo>
                  <a:lnTo>
                    <a:pt x="15" y="27"/>
                  </a:lnTo>
                  <a:lnTo>
                    <a:pt x="8" y="14"/>
                  </a:lnTo>
                  <a:lnTo>
                    <a:pt x="0" y="10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23" y="21"/>
                  </a:lnTo>
                  <a:lnTo>
                    <a:pt x="36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" name="AutoShape 15"/>
            <p:cNvSpPr>
              <a:spLocks/>
            </p:cNvSpPr>
            <p:nvPr/>
          </p:nvSpPr>
          <p:spPr bwMode="gray">
            <a:xfrm>
              <a:off x="6380220" y="2397379"/>
              <a:ext cx="61722" cy="24715"/>
            </a:xfrm>
            <a:custGeom>
              <a:avLst/>
              <a:gdLst>
                <a:gd name="T0" fmla="*/ 27 w 54"/>
                <a:gd name="T1" fmla="*/ 7 h 21"/>
                <a:gd name="T2" fmla="*/ 25 w 54"/>
                <a:gd name="T3" fmla="*/ 3 h 21"/>
                <a:gd name="T4" fmla="*/ 22 w 54"/>
                <a:gd name="T5" fmla="*/ 4 h 21"/>
                <a:gd name="T6" fmla="*/ 12 w 54"/>
                <a:gd name="T7" fmla="*/ 0 h 21"/>
                <a:gd name="T8" fmla="*/ 17 w 54"/>
                <a:gd name="T9" fmla="*/ 6 h 21"/>
                <a:gd name="T10" fmla="*/ 11 w 54"/>
                <a:gd name="T11" fmla="*/ 6 h 21"/>
                <a:gd name="T12" fmla="*/ 2 w 54"/>
                <a:gd name="T13" fmla="*/ 5 h 21"/>
                <a:gd name="T14" fmla="*/ 0 w 54"/>
                <a:gd name="T15" fmla="*/ 11 h 21"/>
                <a:gd name="T16" fmla="*/ 10 w 54"/>
                <a:gd name="T17" fmla="*/ 10 h 21"/>
                <a:gd name="T18" fmla="*/ 19 w 54"/>
                <a:gd name="T19" fmla="*/ 8 h 21"/>
                <a:gd name="T20" fmla="*/ 22 w 54"/>
                <a:gd name="T21" fmla="*/ 8 h 21"/>
                <a:gd name="T22" fmla="*/ 22 w 54"/>
                <a:gd name="T23" fmla="*/ 8 h 21"/>
                <a:gd name="T24" fmla="*/ 27 w 54"/>
                <a:gd name="T25" fmla="*/ 7 h 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21"/>
                <a:gd name="T41" fmla="*/ 54 w 54"/>
                <a:gd name="T42" fmla="*/ 21 h 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21">
                  <a:moveTo>
                    <a:pt x="54" y="13"/>
                  </a:moveTo>
                  <a:lnTo>
                    <a:pt x="50" y="6"/>
                  </a:lnTo>
                  <a:lnTo>
                    <a:pt x="43" y="8"/>
                  </a:lnTo>
                  <a:lnTo>
                    <a:pt x="24" y="0"/>
                  </a:lnTo>
                  <a:lnTo>
                    <a:pt x="34" y="12"/>
                  </a:lnTo>
                  <a:lnTo>
                    <a:pt x="22" y="12"/>
                  </a:lnTo>
                  <a:lnTo>
                    <a:pt x="4" y="9"/>
                  </a:lnTo>
                  <a:lnTo>
                    <a:pt x="0" y="21"/>
                  </a:lnTo>
                  <a:lnTo>
                    <a:pt x="19" y="19"/>
                  </a:lnTo>
                  <a:lnTo>
                    <a:pt x="37" y="15"/>
                  </a:lnTo>
                  <a:lnTo>
                    <a:pt x="44" y="16"/>
                  </a:lnTo>
                  <a:lnTo>
                    <a:pt x="43" y="16"/>
                  </a:lnTo>
                  <a:lnTo>
                    <a:pt x="5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" name="AutoShape 16"/>
            <p:cNvSpPr>
              <a:spLocks/>
            </p:cNvSpPr>
            <p:nvPr/>
          </p:nvSpPr>
          <p:spPr bwMode="gray">
            <a:xfrm>
              <a:off x="6435084" y="2433328"/>
              <a:ext cx="45720" cy="22468"/>
            </a:xfrm>
            <a:custGeom>
              <a:avLst/>
              <a:gdLst>
                <a:gd name="T0" fmla="*/ 20 w 38"/>
                <a:gd name="T1" fmla="*/ 9 h 20"/>
                <a:gd name="T2" fmla="*/ 12 w 38"/>
                <a:gd name="T3" fmla="*/ 10 h 20"/>
                <a:gd name="T4" fmla="*/ 3 w 38"/>
                <a:gd name="T5" fmla="*/ 4 h 20"/>
                <a:gd name="T6" fmla="*/ 0 w 38"/>
                <a:gd name="T7" fmla="*/ 0 h 20"/>
                <a:gd name="T8" fmla="*/ 12 w 38"/>
                <a:gd name="T9" fmla="*/ 0 h 20"/>
                <a:gd name="T10" fmla="*/ 20 w 38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20"/>
                <a:gd name="T20" fmla="*/ 38 w 38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20">
                  <a:moveTo>
                    <a:pt x="38" y="17"/>
                  </a:moveTo>
                  <a:lnTo>
                    <a:pt x="23" y="20"/>
                  </a:lnTo>
                  <a:lnTo>
                    <a:pt x="5" y="8"/>
                  </a:lnTo>
                  <a:lnTo>
                    <a:pt x="0" y="0"/>
                  </a:lnTo>
                  <a:lnTo>
                    <a:pt x="23" y="0"/>
                  </a:lnTo>
                  <a:lnTo>
                    <a:pt x="38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0" name="AutoShape 17"/>
            <p:cNvSpPr>
              <a:spLocks/>
            </p:cNvSpPr>
            <p:nvPr/>
          </p:nvSpPr>
          <p:spPr bwMode="gray">
            <a:xfrm>
              <a:off x="6620250" y="2255828"/>
              <a:ext cx="32004" cy="20222"/>
            </a:xfrm>
            <a:custGeom>
              <a:avLst/>
              <a:gdLst>
                <a:gd name="T0" fmla="*/ 14 w 27"/>
                <a:gd name="T1" fmla="*/ 4 h 19"/>
                <a:gd name="T2" fmla="*/ 9 w 27"/>
                <a:gd name="T3" fmla="*/ 9 h 19"/>
                <a:gd name="T4" fmla="*/ 0 w 27"/>
                <a:gd name="T5" fmla="*/ 3 h 19"/>
                <a:gd name="T6" fmla="*/ 4 w 27"/>
                <a:gd name="T7" fmla="*/ 0 h 19"/>
                <a:gd name="T8" fmla="*/ 14 w 27"/>
                <a:gd name="T9" fmla="*/ 4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9"/>
                <a:gd name="T17" fmla="*/ 27 w 27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9">
                  <a:moveTo>
                    <a:pt x="27" y="8"/>
                  </a:moveTo>
                  <a:lnTo>
                    <a:pt x="17" y="19"/>
                  </a:lnTo>
                  <a:lnTo>
                    <a:pt x="0" y="7"/>
                  </a:lnTo>
                  <a:lnTo>
                    <a:pt x="8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1" name="AutoShape 18"/>
            <p:cNvSpPr>
              <a:spLocks/>
            </p:cNvSpPr>
            <p:nvPr/>
          </p:nvSpPr>
          <p:spPr bwMode="gray">
            <a:xfrm>
              <a:off x="6325356" y="2397379"/>
              <a:ext cx="29718" cy="15728"/>
            </a:xfrm>
            <a:custGeom>
              <a:avLst/>
              <a:gdLst>
                <a:gd name="T0" fmla="*/ 13 w 25"/>
                <a:gd name="T1" fmla="*/ 4 h 14"/>
                <a:gd name="T2" fmla="*/ 11 w 25"/>
                <a:gd name="T3" fmla="*/ 1 h 14"/>
                <a:gd name="T4" fmla="*/ 0 w 25"/>
                <a:gd name="T5" fmla="*/ 0 h 14"/>
                <a:gd name="T6" fmla="*/ 7 w 25"/>
                <a:gd name="T7" fmla="*/ 7 h 14"/>
                <a:gd name="T8" fmla="*/ 13 w 25"/>
                <a:gd name="T9" fmla="*/ 4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4"/>
                <a:gd name="T17" fmla="*/ 25 w 25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4">
                  <a:moveTo>
                    <a:pt x="25" y="7"/>
                  </a:moveTo>
                  <a:lnTo>
                    <a:pt x="21" y="2"/>
                  </a:lnTo>
                  <a:lnTo>
                    <a:pt x="0" y="0"/>
                  </a:lnTo>
                  <a:lnTo>
                    <a:pt x="13" y="14"/>
                  </a:lnTo>
                  <a:lnTo>
                    <a:pt x="25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2" name="AutoShape 19"/>
            <p:cNvSpPr>
              <a:spLocks/>
            </p:cNvSpPr>
            <p:nvPr/>
          </p:nvSpPr>
          <p:spPr bwMode="gray">
            <a:xfrm>
              <a:off x="5897875" y="2127758"/>
              <a:ext cx="20574" cy="26962"/>
            </a:xfrm>
            <a:custGeom>
              <a:avLst/>
              <a:gdLst>
                <a:gd name="T0" fmla="*/ 9 w 18"/>
                <a:gd name="T1" fmla="*/ 6 h 24"/>
                <a:gd name="T2" fmla="*/ 8 w 18"/>
                <a:gd name="T3" fmla="*/ 12 h 24"/>
                <a:gd name="T4" fmla="*/ 0 w 18"/>
                <a:gd name="T5" fmla="*/ 1 h 24"/>
                <a:gd name="T6" fmla="*/ 2 w 18"/>
                <a:gd name="T7" fmla="*/ 0 h 24"/>
                <a:gd name="T8" fmla="*/ 9 w 18"/>
                <a:gd name="T9" fmla="*/ 6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24"/>
                <a:gd name="T17" fmla="*/ 18 w 18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24">
                  <a:moveTo>
                    <a:pt x="18" y="13"/>
                  </a:moveTo>
                  <a:lnTo>
                    <a:pt x="16" y="24"/>
                  </a:lnTo>
                  <a:lnTo>
                    <a:pt x="0" y="2"/>
                  </a:lnTo>
                  <a:lnTo>
                    <a:pt x="5" y="0"/>
                  </a:lnTo>
                  <a:lnTo>
                    <a:pt x="18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3" name="AutoShape 20"/>
            <p:cNvSpPr>
              <a:spLocks/>
            </p:cNvSpPr>
            <p:nvPr/>
          </p:nvSpPr>
          <p:spPr bwMode="gray">
            <a:xfrm>
              <a:off x="6361932" y="2399625"/>
              <a:ext cx="18288" cy="17975"/>
            </a:xfrm>
            <a:custGeom>
              <a:avLst/>
              <a:gdLst>
                <a:gd name="T0" fmla="*/ 8 w 17"/>
                <a:gd name="T1" fmla="*/ 2 h 17"/>
                <a:gd name="T2" fmla="*/ 5 w 17"/>
                <a:gd name="T3" fmla="*/ 0 h 17"/>
                <a:gd name="T4" fmla="*/ 0 w 17"/>
                <a:gd name="T5" fmla="*/ 6 h 17"/>
                <a:gd name="T6" fmla="*/ 4 w 17"/>
                <a:gd name="T7" fmla="*/ 8 h 17"/>
                <a:gd name="T8" fmla="*/ 8 w 17"/>
                <a:gd name="T9" fmla="*/ 2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17"/>
                <a:gd name="T17" fmla="*/ 17 w 17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17">
                  <a:moveTo>
                    <a:pt x="17" y="5"/>
                  </a:moveTo>
                  <a:lnTo>
                    <a:pt x="11" y="0"/>
                  </a:lnTo>
                  <a:lnTo>
                    <a:pt x="0" y="13"/>
                  </a:lnTo>
                  <a:lnTo>
                    <a:pt x="8" y="17"/>
                  </a:lnTo>
                  <a:lnTo>
                    <a:pt x="1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4" name="AutoShape 21"/>
            <p:cNvSpPr>
              <a:spLocks/>
            </p:cNvSpPr>
            <p:nvPr/>
          </p:nvSpPr>
          <p:spPr bwMode="gray">
            <a:xfrm>
              <a:off x="6160765" y="2242347"/>
              <a:ext cx="18288" cy="17975"/>
            </a:xfrm>
            <a:custGeom>
              <a:avLst/>
              <a:gdLst>
                <a:gd name="T0" fmla="*/ 8 w 15"/>
                <a:gd name="T1" fmla="*/ 3 h 15"/>
                <a:gd name="T2" fmla="*/ 4 w 15"/>
                <a:gd name="T3" fmla="*/ 7 h 15"/>
                <a:gd name="T4" fmla="*/ 0 w 15"/>
                <a:gd name="T5" fmla="*/ 8 h 15"/>
                <a:gd name="T6" fmla="*/ 1 w 15"/>
                <a:gd name="T7" fmla="*/ 0 h 15"/>
                <a:gd name="T8" fmla="*/ 8 w 15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"/>
                <a:gd name="T16" fmla="*/ 0 h 15"/>
                <a:gd name="T17" fmla="*/ 15 w 1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" h="15">
                  <a:moveTo>
                    <a:pt x="15" y="6"/>
                  </a:moveTo>
                  <a:lnTo>
                    <a:pt x="7" y="13"/>
                  </a:lnTo>
                  <a:lnTo>
                    <a:pt x="0" y="15"/>
                  </a:lnTo>
                  <a:lnTo>
                    <a:pt x="1" y="0"/>
                  </a:lnTo>
                  <a:lnTo>
                    <a:pt x="1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5" name="AutoShape 22"/>
            <p:cNvSpPr>
              <a:spLocks/>
            </p:cNvSpPr>
            <p:nvPr/>
          </p:nvSpPr>
          <p:spPr bwMode="gray">
            <a:xfrm>
              <a:off x="6533382" y="2294024"/>
              <a:ext cx="16002" cy="35949"/>
            </a:xfrm>
            <a:custGeom>
              <a:avLst/>
              <a:gdLst>
                <a:gd name="T0" fmla="*/ 7 w 13"/>
                <a:gd name="T1" fmla="*/ 11 h 32"/>
                <a:gd name="T2" fmla="*/ 6 w 13"/>
                <a:gd name="T3" fmla="*/ 10 h 32"/>
                <a:gd name="T4" fmla="*/ 6 w 13"/>
                <a:gd name="T5" fmla="*/ 4 h 32"/>
                <a:gd name="T6" fmla="*/ 6 w 13"/>
                <a:gd name="T7" fmla="*/ 0 h 32"/>
                <a:gd name="T8" fmla="*/ 0 w 13"/>
                <a:gd name="T9" fmla="*/ 16 h 32"/>
                <a:gd name="T10" fmla="*/ 7 w 13"/>
                <a:gd name="T11" fmla="*/ 11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32"/>
                <a:gd name="T20" fmla="*/ 13 w 13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32">
                  <a:moveTo>
                    <a:pt x="13" y="22"/>
                  </a:moveTo>
                  <a:lnTo>
                    <a:pt x="11" y="20"/>
                  </a:lnTo>
                  <a:lnTo>
                    <a:pt x="11" y="8"/>
                  </a:lnTo>
                  <a:lnTo>
                    <a:pt x="11" y="0"/>
                  </a:lnTo>
                  <a:lnTo>
                    <a:pt x="0" y="32"/>
                  </a:lnTo>
                  <a:lnTo>
                    <a:pt x="13" y="2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6" name="AutoShape 23"/>
            <p:cNvSpPr>
              <a:spLocks/>
            </p:cNvSpPr>
            <p:nvPr/>
          </p:nvSpPr>
          <p:spPr bwMode="gray">
            <a:xfrm>
              <a:off x="6825990" y="2325480"/>
              <a:ext cx="11430" cy="20222"/>
            </a:xfrm>
            <a:custGeom>
              <a:avLst/>
              <a:gdLst>
                <a:gd name="T0" fmla="*/ 5 w 8"/>
                <a:gd name="T1" fmla="*/ 7 h 18"/>
                <a:gd name="T2" fmla="*/ 4 w 8"/>
                <a:gd name="T3" fmla="*/ 0 h 18"/>
                <a:gd name="T4" fmla="*/ 0 w 8"/>
                <a:gd name="T5" fmla="*/ 2 h 18"/>
                <a:gd name="T6" fmla="*/ 0 w 8"/>
                <a:gd name="T7" fmla="*/ 9 h 18"/>
                <a:gd name="T8" fmla="*/ 5 w 8"/>
                <a:gd name="T9" fmla="*/ 7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8"/>
                <a:gd name="T17" fmla="*/ 8 w 8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8">
                  <a:moveTo>
                    <a:pt x="8" y="14"/>
                  </a:moveTo>
                  <a:lnTo>
                    <a:pt x="7" y="0"/>
                  </a:lnTo>
                  <a:lnTo>
                    <a:pt x="0" y="4"/>
                  </a:lnTo>
                  <a:lnTo>
                    <a:pt x="0" y="18"/>
                  </a:lnTo>
                  <a:lnTo>
                    <a:pt x="8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7" name="AutoShape 24"/>
            <p:cNvSpPr>
              <a:spLocks/>
            </p:cNvSpPr>
            <p:nvPr/>
          </p:nvSpPr>
          <p:spPr bwMode="gray">
            <a:xfrm>
              <a:off x="5939023" y="2197410"/>
              <a:ext cx="13716" cy="20222"/>
            </a:xfrm>
            <a:custGeom>
              <a:avLst/>
              <a:gdLst>
                <a:gd name="T0" fmla="*/ 6 w 13"/>
                <a:gd name="T1" fmla="*/ 9 h 18"/>
                <a:gd name="T2" fmla="*/ 2 w 13"/>
                <a:gd name="T3" fmla="*/ 9 h 18"/>
                <a:gd name="T4" fmla="*/ 0 w 13"/>
                <a:gd name="T5" fmla="*/ 0 h 18"/>
                <a:gd name="T6" fmla="*/ 6 w 13"/>
                <a:gd name="T7" fmla="*/ 9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18"/>
                <a:gd name="T14" fmla="*/ 13 w 13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18">
                  <a:moveTo>
                    <a:pt x="13" y="18"/>
                  </a:moveTo>
                  <a:lnTo>
                    <a:pt x="4" y="18"/>
                  </a:lnTo>
                  <a:lnTo>
                    <a:pt x="0" y="0"/>
                  </a:lnTo>
                  <a:lnTo>
                    <a:pt x="13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8" name="AutoShape 25"/>
            <p:cNvSpPr>
              <a:spLocks/>
            </p:cNvSpPr>
            <p:nvPr/>
          </p:nvSpPr>
          <p:spPr bwMode="gray">
            <a:xfrm>
              <a:off x="6528810" y="2300765"/>
              <a:ext cx="9144" cy="20222"/>
            </a:xfrm>
            <a:custGeom>
              <a:avLst/>
              <a:gdLst>
                <a:gd name="T0" fmla="*/ 4 w 10"/>
                <a:gd name="T1" fmla="*/ 3 h 18"/>
                <a:gd name="T2" fmla="*/ 4 w 10"/>
                <a:gd name="T3" fmla="*/ 0 h 18"/>
                <a:gd name="T4" fmla="*/ 2 w 10"/>
                <a:gd name="T5" fmla="*/ 1 h 18"/>
                <a:gd name="T6" fmla="*/ 0 w 10"/>
                <a:gd name="T7" fmla="*/ 9 h 18"/>
                <a:gd name="T8" fmla="*/ 4 w 10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18"/>
                <a:gd name="T17" fmla="*/ 10 w 10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18">
                  <a:moveTo>
                    <a:pt x="10" y="7"/>
                  </a:moveTo>
                  <a:lnTo>
                    <a:pt x="9" y="0"/>
                  </a:lnTo>
                  <a:lnTo>
                    <a:pt x="4" y="3"/>
                  </a:lnTo>
                  <a:lnTo>
                    <a:pt x="0" y="18"/>
                  </a:lnTo>
                  <a:lnTo>
                    <a:pt x="10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59" name="AutoShape 26"/>
            <p:cNvSpPr>
              <a:spLocks/>
            </p:cNvSpPr>
            <p:nvPr/>
          </p:nvSpPr>
          <p:spPr bwMode="gray">
            <a:xfrm>
              <a:off x="6579102" y="2215385"/>
              <a:ext cx="25146" cy="6741"/>
            </a:xfrm>
            <a:custGeom>
              <a:avLst/>
              <a:gdLst>
                <a:gd name="T0" fmla="*/ 11 w 21"/>
                <a:gd name="T1" fmla="*/ 3 h 6"/>
                <a:gd name="T2" fmla="*/ 5 w 21"/>
                <a:gd name="T3" fmla="*/ 0 h 6"/>
                <a:gd name="T4" fmla="*/ 0 w 21"/>
                <a:gd name="T5" fmla="*/ 3 h 6"/>
                <a:gd name="T6" fmla="*/ 11 w 21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"/>
                <a:gd name="T13" fmla="*/ 0 h 6"/>
                <a:gd name="T14" fmla="*/ 21 w 21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" h="6">
                  <a:moveTo>
                    <a:pt x="21" y="6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0" name="AutoShape 27"/>
            <p:cNvSpPr>
              <a:spLocks/>
            </p:cNvSpPr>
            <p:nvPr/>
          </p:nvSpPr>
          <p:spPr bwMode="gray">
            <a:xfrm>
              <a:off x="6819132" y="2345701"/>
              <a:ext cx="9144" cy="15728"/>
            </a:xfrm>
            <a:custGeom>
              <a:avLst/>
              <a:gdLst>
                <a:gd name="T0" fmla="*/ 4 w 8"/>
                <a:gd name="T1" fmla="*/ 4 h 14"/>
                <a:gd name="T2" fmla="*/ 1 w 8"/>
                <a:gd name="T3" fmla="*/ 7 h 14"/>
                <a:gd name="T4" fmla="*/ 0 w 8"/>
                <a:gd name="T5" fmla="*/ 0 h 14"/>
                <a:gd name="T6" fmla="*/ 4 w 8"/>
                <a:gd name="T7" fmla="*/ 4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14"/>
                <a:gd name="T14" fmla="*/ 8 w 8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14">
                  <a:moveTo>
                    <a:pt x="8" y="7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1" name="AutoShape 28"/>
            <p:cNvSpPr>
              <a:spLocks/>
            </p:cNvSpPr>
            <p:nvPr/>
          </p:nvSpPr>
          <p:spPr bwMode="gray">
            <a:xfrm>
              <a:off x="6284208" y="2363676"/>
              <a:ext cx="34290" cy="6741"/>
            </a:xfrm>
            <a:custGeom>
              <a:avLst/>
              <a:gdLst>
                <a:gd name="T0" fmla="*/ 15 w 30"/>
                <a:gd name="T1" fmla="*/ 0 h 5"/>
                <a:gd name="T2" fmla="*/ 4 w 30"/>
                <a:gd name="T3" fmla="*/ 3 h 5"/>
                <a:gd name="T4" fmla="*/ 0 w 30"/>
                <a:gd name="T5" fmla="*/ 1 h 5"/>
                <a:gd name="T6" fmla="*/ 15 w 30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0"/>
                <a:gd name="T13" fmla="*/ 0 h 5"/>
                <a:gd name="T14" fmla="*/ 30 w 3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0" h="5">
                  <a:moveTo>
                    <a:pt x="30" y="0"/>
                  </a:moveTo>
                  <a:lnTo>
                    <a:pt x="8" y="5"/>
                  </a:lnTo>
                  <a:lnTo>
                    <a:pt x="0" y="1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2" name="AutoShape 29"/>
            <p:cNvSpPr>
              <a:spLocks/>
            </p:cNvSpPr>
            <p:nvPr/>
          </p:nvSpPr>
          <p:spPr bwMode="gray">
            <a:xfrm>
              <a:off x="6320784" y="2033391"/>
              <a:ext cx="22860" cy="24715"/>
            </a:xfrm>
            <a:custGeom>
              <a:avLst/>
              <a:gdLst>
                <a:gd name="T0" fmla="*/ 6 w 20"/>
                <a:gd name="T1" fmla="*/ 11 h 21"/>
                <a:gd name="T2" fmla="*/ 0 w 20"/>
                <a:gd name="T3" fmla="*/ 4 h 21"/>
                <a:gd name="T4" fmla="*/ 10 w 20"/>
                <a:gd name="T5" fmla="*/ 0 h 21"/>
                <a:gd name="T6" fmla="*/ 10 w 20"/>
                <a:gd name="T7" fmla="*/ 1 h 21"/>
                <a:gd name="T8" fmla="*/ 9 w 20"/>
                <a:gd name="T9" fmla="*/ 6 h 21"/>
                <a:gd name="T10" fmla="*/ 6 w 20"/>
                <a:gd name="T11" fmla="*/ 11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1"/>
                <a:gd name="T20" fmla="*/ 20 w 2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1">
                  <a:moveTo>
                    <a:pt x="12" y="21"/>
                  </a:moveTo>
                  <a:lnTo>
                    <a:pt x="0" y="8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17" y="12"/>
                  </a:lnTo>
                  <a:lnTo>
                    <a:pt x="1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3" name="AutoShape 31"/>
            <p:cNvSpPr>
              <a:spLocks/>
            </p:cNvSpPr>
            <p:nvPr/>
          </p:nvSpPr>
          <p:spPr bwMode="gray">
            <a:xfrm>
              <a:off x="7541507" y="2019909"/>
              <a:ext cx="4572" cy="4494"/>
            </a:xfrm>
            <a:custGeom>
              <a:avLst/>
              <a:gdLst>
                <a:gd name="T0" fmla="*/ 1 w 4"/>
                <a:gd name="T1" fmla="*/ 2 h 2"/>
                <a:gd name="T2" fmla="*/ 0 w 4"/>
                <a:gd name="T3" fmla="*/ 2 h 2"/>
                <a:gd name="T4" fmla="*/ 1 w 4"/>
                <a:gd name="T5" fmla="*/ 1 h 2"/>
                <a:gd name="T6" fmla="*/ 1 w 4"/>
                <a:gd name="T7" fmla="*/ 0 h 2"/>
                <a:gd name="T8" fmla="*/ 2 w 4"/>
                <a:gd name="T9" fmla="*/ 1 h 2"/>
                <a:gd name="T10" fmla="*/ 1 w 4"/>
                <a:gd name="T11" fmla="*/ 2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2"/>
                <a:gd name="T20" fmla="*/ 4 w 4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2">
                  <a:moveTo>
                    <a:pt x="3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4" name="AutoShape 32"/>
            <p:cNvSpPr>
              <a:spLocks/>
            </p:cNvSpPr>
            <p:nvPr/>
          </p:nvSpPr>
          <p:spPr bwMode="gray">
            <a:xfrm>
              <a:off x="6910572" y="1903074"/>
              <a:ext cx="4572" cy="4494"/>
            </a:xfrm>
            <a:custGeom>
              <a:avLst/>
              <a:gdLst>
                <a:gd name="T0" fmla="*/ 1 w 4"/>
                <a:gd name="T1" fmla="*/ 1 h 4"/>
                <a:gd name="T2" fmla="*/ 0 w 4"/>
                <a:gd name="T3" fmla="*/ 2 h 4"/>
                <a:gd name="T4" fmla="*/ 1 w 4"/>
                <a:gd name="T5" fmla="*/ 1 h 4"/>
                <a:gd name="T6" fmla="*/ 1 w 4"/>
                <a:gd name="T7" fmla="*/ 0 h 4"/>
                <a:gd name="T8" fmla="*/ 1 w 4"/>
                <a:gd name="T9" fmla="*/ 1 h 4"/>
                <a:gd name="T10" fmla="*/ 2 w 4"/>
                <a:gd name="T11" fmla="*/ 1 h 4"/>
                <a:gd name="T12" fmla="*/ 1 w 4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4"/>
                <a:gd name="T23" fmla="*/ 4 w 4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4">
                  <a:moveTo>
                    <a:pt x="3" y="2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5" name="AutoShape 33"/>
            <p:cNvSpPr>
              <a:spLocks/>
            </p:cNvSpPr>
            <p:nvPr/>
          </p:nvSpPr>
          <p:spPr bwMode="gray">
            <a:xfrm>
              <a:off x="7253472" y="1963738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1 w 1"/>
                <a:gd name="T5" fmla="*/ 0 h 2"/>
                <a:gd name="T6" fmla="*/ 0 w 1"/>
                <a:gd name="T7" fmla="*/ 0 h 2"/>
                <a:gd name="T8" fmla="*/ 1 w 1"/>
                <a:gd name="T9" fmla="*/ 0 h 2"/>
                <a:gd name="T10" fmla="*/ 1 w 1"/>
                <a:gd name="T11" fmla="*/ 1 h 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2"/>
                <a:gd name="T20" fmla="*/ 1 w 1"/>
                <a:gd name="T21" fmla="*/ 2 h 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2">
                  <a:moveTo>
                    <a:pt x="1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6" name="AutoShape 35"/>
            <p:cNvSpPr>
              <a:spLocks/>
            </p:cNvSpPr>
            <p:nvPr/>
          </p:nvSpPr>
          <p:spPr bwMode="gray">
            <a:xfrm>
              <a:off x="6213343" y="1977219"/>
              <a:ext cx="235458" cy="168513"/>
            </a:xfrm>
            <a:custGeom>
              <a:avLst/>
              <a:gdLst>
                <a:gd name="T0" fmla="*/ 77 w 208"/>
                <a:gd name="T1" fmla="*/ 0 h 149"/>
                <a:gd name="T2" fmla="*/ 84 w 208"/>
                <a:gd name="T3" fmla="*/ 5 h 149"/>
                <a:gd name="T4" fmla="*/ 83 w 208"/>
                <a:gd name="T5" fmla="*/ 13 h 149"/>
                <a:gd name="T6" fmla="*/ 89 w 208"/>
                <a:gd name="T7" fmla="*/ 11 h 149"/>
                <a:gd name="T8" fmla="*/ 89 w 208"/>
                <a:gd name="T9" fmla="*/ 14 h 149"/>
                <a:gd name="T10" fmla="*/ 91 w 208"/>
                <a:gd name="T11" fmla="*/ 15 h 149"/>
                <a:gd name="T12" fmla="*/ 103 w 208"/>
                <a:gd name="T13" fmla="*/ 21 h 149"/>
                <a:gd name="T14" fmla="*/ 92 w 208"/>
                <a:gd name="T15" fmla="*/ 24 h 149"/>
                <a:gd name="T16" fmla="*/ 95 w 208"/>
                <a:gd name="T17" fmla="*/ 30 h 149"/>
                <a:gd name="T18" fmla="*/ 88 w 208"/>
                <a:gd name="T19" fmla="*/ 32 h 149"/>
                <a:gd name="T20" fmla="*/ 85 w 208"/>
                <a:gd name="T21" fmla="*/ 35 h 149"/>
                <a:gd name="T22" fmla="*/ 76 w 208"/>
                <a:gd name="T23" fmla="*/ 33 h 149"/>
                <a:gd name="T24" fmla="*/ 67 w 208"/>
                <a:gd name="T25" fmla="*/ 32 h 149"/>
                <a:gd name="T26" fmla="*/ 64 w 208"/>
                <a:gd name="T27" fmla="*/ 41 h 149"/>
                <a:gd name="T28" fmla="*/ 61 w 208"/>
                <a:gd name="T29" fmla="*/ 50 h 149"/>
                <a:gd name="T30" fmla="*/ 59 w 208"/>
                <a:gd name="T31" fmla="*/ 56 h 149"/>
                <a:gd name="T32" fmla="*/ 54 w 208"/>
                <a:gd name="T33" fmla="*/ 66 h 149"/>
                <a:gd name="T34" fmla="*/ 45 w 208"/>
                <a:gd name="T35" fmla="*/ 70 h 149"/>
                <a:gd name="T36" fmla="*/ 31 w 208"/>
                <a:gd name="T37" fmla="*/ 67 h 149"/>
                <a:gd name="T38" fmla="*/ 27 w 208"/>
                <a:gd name="T39" fmla="*/ 72 h 149"/>
                <a:gd name="T40" fmla="*/ 12 w 208"/>
                <a:gd name="T41" fmla="*/ 75 h 149"/>
                <a:gd name="T42" fmla="*/ 2 w 208"/>
                <a:gd name="T43" fmla="*/ 69 h 149"/>
                <a:gd name="T44" fmla="*/ 0 w 208"/>
                <a:gd name="T45" fmla="*/ 60 h 149"/>
                <a:gd name="T46" fmla="*/ 0 w 208"/>
                <a:gd name="T47" fmla="*/ 62 h 149"/>
                <a:gd name="T48" fmla="*/ 9 w 208"/>
                <a:gd name="T49" fmla="*/ 66 h 149"/>
                <a:gd name="T50" fmla="*/ 17 w 208"/>
                <a:gd name="T51" fmla="*/ 69 h 149"/>
                <a:gd name="T52" fmla="*/ 15 w 208"/>
                <a:gd name="T53" fmla="*/ 68 h 149"/>
                <a:gd name="T54" fmla="*/ 17 w 208"/>
                <a:gd name="T55" fmla="*/ 66 h 149"/>
                <a:gd name="T56" fmla="*/ 18 w 208"/>
                <a:gd name="T57" fmla="*/ 60 h 149"/>
                <a:gd name="T58" fmla="*/ 18 w 208"/>
                <a:gd name="T59" fmla="*/ 57 h 149"/>
                <a:gd name="T60" fmla="*/ 19 w 208"/>
                <a:gd name="T61" fmla="*/ 53 h 149"/>
                <a:gd name="T62" fmla="*/ 27 w 208"/>
                <a:gd name="T63" fmla="*/ 50 h 149"/>
                <a:gd name="T64" fmla="*/ 34 w 208"/>
                <a:gd name="T65" fmla="*/ 48 h 149"/>
                <a:gd name="T66" fmla="*/ 41 w 208"/>
                <a:gd name="T67" fmla="*/ 39 h 149"/>
                <a:gd name="T68" fmla="*/ 47 w 208"/>
                <a:gd name="T69" fmla="*/ 29 h 149"/>
                <a:gd name="T70" fmla="*/ 53 w 208"/>
                <a:gd name="T71" fmla="*/ 36 h 149"/>
                <a:gd name="T72" fmla="*/ 55 w 208"/>
                <a:gd name="T73" fmla="*/ 31 h 149"/>
                <a:gd name="T74" fmla="*/ 57 w 208"/>
                <a:gd name="T75" fmla="*/ 26 h 149"/>
                <a:gd name="T76" fmla="*/ 59 w 208"/>
                <a:gd name="T77" fmla="*/ 32 h 149"/>
                <a:gd name="T78" fmla="*/ 59 w 208"/>
                <a:gd name="T79" fmla="*/ 27 h 149"/>
                <a:gd name="T80" fmla="*/ 62 w 208"/>
                <a:gd name="T81" fmla="*/ 24 h 149"/>
                <a:gd name="T82" fmla="*/ 61 w 208"/>
                <a:gd name="T83" fmla="*/ 21 h 149"/>
                <a:gd name="T84" fmla="*/ 64 w 208"/>
                <a:gd name="T85" fmla="*/ 18 h 149"/>
                <a:gd name="T86" fmla="*/ 69 w 208"/>
                <a:gd name="T87" fmla="*/ 9 h 149"/>
                <a:gd name="T88" fmla="*/ 74 w 208"/>
                <a:gd name="T89" fmla="*/ 0 h 149"/>
                <a:gd name="T90" fmla="*/ 75 w 208"/>
                <a:gd name="T91" fmla="*/ 3 h 149"/>
                <a:gd name="T92" fmla="*/ 77 w 208"/>
                <a:gd name="T93" fmla="*/ 0 h 14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08"/>
                <a:gd name="T142" fmla="*/ 0 h 149"/>
                <a:gd name="T143" fmla="*/ 208 w 208"/>
                <a:gd name="T144" fmla="*/ 149 h 14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08" h="149">
                  <a:moveTo>
                    <a:pt x="156" y="0"/>
                  </a:moveTo>
                  <a:lnTo>
                    <a:pt x="169" y="10"/>
                  </a:lnTo>
                  <a:lnTo>
                    <a:pt x="168" y="26"/>
                  </a:lnTo>
                  <a:lnTo>
                    <a:pt x="179" y="22"/>
                  </a:lnTo>
                  <a:lnTo>
                    <a:pt x="179" y="28"/>
                  </a:lnTo>
                  <a:lnTo>
                    <a:pt x="183" y="29"/>
                  </a:lnTo>
                  <a:lnTo>
                    <a:pt x="208" y="41"/>
                  </a:lnTo>
                  <a:lnTo>
                    <a:pt x="186" y="48"/>
                  </a:lnTo>
                  <a:lnTo>
                    <a:pt x="192" y="60"/>
                  </a:lnTo>
                  <a:lnTo>
                    <a:pt x="177" y="64"/>
                  </a:lnTo>
                  <a:lnTo>
                    <a:pt x="172" y="69"/>
                  </a:lnTo>
                  <a:lnTo>
                    <a:pt x="154" y="66"/>
                  </a:lnTo>
                  <a:lnTo>
                    <a:pt x="135" y="64"/>
                  </a:lnTo>
                  <a:lnTo>
                    <a:pt x="129" y="81"/>
                  </a:lnTo>
                  <a:lnTo>
                    <a:pt x="124" y="99"/>
                  </a:lnTo>
                  <a:lnTo>
                    <a:pt x="119" y="111"/>
                  </a:lnTo>
                  <a:lnTo>
                    <a:pt x="109" y="132"/>
                  </a:lnTo>
                  <a:lnTo>
                    <a:pt x="91" y="140"/>
                  </a:lnTo>
                  <a:lnTo>
                    <a:pt x="63" y="134"/>
                  </a:lnTo>
                  <a:lnTo>
                    <a:pt x="55" y="143"/>
                  </a:lnTo>
                  <a:lnTo>
                    <a:pt x="25" y="149"/>
                  </a:lnTo>
                  <a:lnTo>
                    <a:pt x="5" y="137"/>
                  </a:lnTo>
                  <a:lnTo>
                    <a:pt x="0" y="120"/>
                  </a:lnTo>
                  <a:lnTo>
                    <a:pt x="1" y="123"/>
                  </a:lnTo>
                  <a:lnTo>
                    <a:pt x="18" y="132"/>
                  </a:lnTo>
                  <a:lnTo>
                    <a:pt x="35" y="137"/>
                  </a:lnTo>
                  <a:lnTo>
                    <a:pt x="31" y="136"/>
                  </a:lnTo>
                  <a:lnTo>
                    <a:pt x="34" y="131"/>
                  </a:lnTo>
                  <a:lnTo>
                    <a:pt x="36" y="119"/>
                  </a:lnTo>
                  <a:lnTo>
                    <a:pt x="37" y="113"/>
                  </a:lnTo>
                  <a:lnTo>
                    <a:pt x="39" y="106"/>
                  </a:lnTo>
                  <a:lnTo>
                    <a:pt x="54" y="100"/>
                  </a:lnTo>
                  <a:lnTo>
                    <a:pt x="69" y="95"/>
                  </a:lnTo>
                  <a:lnTo>
                    <a:pt x="82" y="77"/>
                  </a:lnTo>
                  <a:lnTo>
                    <a:pt x="95" y="58"/>
                  </a:lnTo>
                  <a:lnTo>
                    <a:pt x="107" y="71"/>
                  </a:lnTo>
                  <a:lnTo>
                    <a:pt x="112" y="62"/>
                  </a:lnTo>
                  <a:lnTo>
                    <a:pt x="115" y="51"/>
                  </a:lnTo>
                  <a:lnTo>
                    <a:pt x="120" y="64"/>
                  </a:lnTo>
                  <a:lnTo>
                    <a:pt x="120" y="53"/>
                  </a:lnTo>
                  <a:lnTo>
                    <a:pt x="125" y="47"/>
                  </a:lnTo>
                  <a:lnTo>
                    <a:pt x="124" y="41"/>
                  </a:lnTo>
                  <a:lnTo>
                    <a:pt x="129" y="35"/>
                  </a:lnTo>
                  <a:lnTo>
                    <a:pt x="139" y="17"/>
                  </a:lnTo>
                  <a:lnTo>
                    <a:pt x="149" y="0"/>
                  </a:lnTo>
                  <a:lnTo>
                    <a:pt x="151" y="6"/>
                  </a:lnTo>
                  <a:lnTo>
                    <a:pt x="15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7" name="AutoShape 36"/>
            <p:cNvSpPr>
              <a:spLocks/>
            </p:cNvSpPr>
            <p:nvPr/>
          </p:nvSpPr>
          <p:spPr bwMode="gray">
            <a:xfrm>
              <a:off x="5968741" y="1986207"/>
              <a:ext cx="109728" cy="146045"/>
            </a:xfrm>
            <a:custGeom>
              <a:avLst/>
              <a:gdLst>
                <a:gd name="T0" fmla="*/ 40 w 95"/>
                <a:gd name="T1" fmla="*/ 65 h 128"/>
                <a:gd name="T2" fmla="*/ 27 w 95"/>
                <a:gd name="T3" fmla="*/ 56 h 128"/>
                <a:gd name="T4" fmla="*/ 15 w 95"/>
                <a:gd name="T5" fmla="*/ 46 h 128"/>
                <a:gd name="T6" fmla="*/ 9 w 95"/>
                <a:gd name="T7" fmla="*/ 32 h 128"/>
                <a:gd name="T8" fmla="*/ 4 w 95"/>
                <a:gd name="T9" fmla="*/ 17 h 128"/>
                <a:gd name="T10" fmla="*/ 0 w 95"/>
                <a:gd name="T11" fmla="*/ 2 h 128"/>
                <a:gd name="T12" fmla="*/ 1 w 95"/>
                <a:gd name="T13" fmla="*/ 0 h 128"/>
                <a:gd name="T14" fmla="*/ 9 w 95"/>
                <a:gd name="T15" fmla="*/ 4 h 128"/>
                <a:gd name="T16" fmla="*/ 10 w 95"/>
                <a:gd name="T17" fmla="*/ 10 h 128"/>
                <a:gd name="T18" fmla="*/ 17 w 95"/>
                <a:gd name="T19" fmla="*/ 10 h 128"/>
                <a:gd name="T20" fmla="*/ 22 w 95"/>
                <a:gd name="T21" fmla="*/ 4 h 128"/>
                <a:gd name="T22" fmla="*/ 28 w 95"/>
                <a:gd name="T23" fmla="*/ 12 h 128"/>
                <a:gd name="T24" fmla="*/ 36 w 95"/>
                <a:gd name="T25" fmla="*/ 19 h 128"/>
                <a:gd name="T26" fmla="*/ 37 w 95"/>
                <a:gd name="T27" fmla="*/ 31 h 128"/>
                <a:gd name="T28" fmla="*/ 38 w 95"/>
                <a:gd name="T29" fmla="*/ 43 h 128"/>
                <a:gd name="T30" fmla="*/ 43 w 95"/>
                <a:gd name="T31" fmla="*/ 53 h 128"/>
                <a:gd name="T32" fmla="*/ 48 w 95"/>
                <a:gd name="T33" fmla="*/ 64 h 128"/>
                <a:gd name="T34" fmla="*/ 44 w 95"/>
                <a:gd name="T35" fmla="*/ 62 h 128"/>
                <a:gd name="T36" fmla="*/ 40 w 95"/>
                <a:gd name="T37" fmla="*/ 65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5"/>
                <a:gd name="T58" fmla="*/ 0 h 128"/>
                <a:gd name="T59" fmla="*/ 95 w 9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5" h="128">
                  <a:moveTo>
                    <a:pt x="80" y="128"/>
                  </a:moveTo>
                  <a:lnTo>
                    <a:pt x="54" y="110"/>
                  </a:lnTo>
                  <a:lnTo>
                    <a:pt x="29" y="91"/>
                  </a:lnTo>
                  <a:lnTo>
                    <a:pt x="17" y="63"/>
                  </a:lnTo>
                  <a:lnTo>
                    <a:pt x="8" y="33"/>
                  </a:lnTo>
                  <a:lnTo>
                    <a:pt x="0" y="3"/>
                  </a:lnTo>
                  <a:lnTo>
                    <a:pt x="1" y="0"/>
                  </a:lnTo>
                  <a:lnTo>
                    <a:pt x="18" y="8"/>
                  </a:lnTo>
                  <a:lnTo>
                    <a:pt x="19" y="19"/>
                  </a:lnTo>
                  <a:lnTo>
                    <a:pt x="33" y="19"/>
                  </a:lnTo>
                  <a:lnTo>
                    <a:pt x="43" y="8"/>
                  </a:lnTo>
                  <a:lnTo>
                    <a:pt x="56" y="23"/>
                  </a:lnTo>
                  <a:lnTo>
                    <a:pt x="71" y="37"/>
                  </a:lnTo>
                  <a:lnTo>
                    <a:pt x="73" y="61"/>
                  </a:lnTo>
                  <a:lnTo>
                    <a:pt x="75" y="84"/>
                  </a:lnTo>
                  <a:lnTo>
                    <a:pt x="85" y="105"/>
                  </a:lnTo>
                  <a:lnTo>
                    <a:pt x="95" y="127"/>
                  </a:lnTo>
                  <a:lnTo>
                    <a:pt x="87" y="123"/>
                  </a:lnTo>
                  <a:lnTo>
                    <a:pt x="80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8" name="AutoShape 37"/>
            <p:cNvSpPr>
              <a:spLocks/>
            </p:cNvSpPr>
            <p:nvPr/>
          </p:nvSpPr>
          <p:spPr bwMode="gray">
            <a:xfrm>
              <a:off x="7680953" y="1965985"/>
              <a:ext cx="4572" cy="2247"/>
            </a:xfrm>
            <a:custGeom>
              <a:avLst/>
              <a:gdLst>
                <a:gd name="T0" fmla="*/ 2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69" name="AutoShape 38"/>
            <p:cNvSpPr>
              <a:spLocks/>
            </p:cNvSpPr>
            <p:nvPr/>
          </p:nvSpPr>
          <p:spPr bwMode="gray">
            <a:xfrm>
              <a:off x="7671809" y="2013169"/>
              <a:ext cx="2286" cy="2247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0" name="AutoShape 39"/>
            <p:cNvSpPr>
              <a:spLocks/>
            </p:cNvSpPr>
            <p:nvPr/>
          </p:nvSpPr>
          <p:spPr bwMode="gray">
            <a:xfrm>
              <a:off x="7687811" y="1959245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1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1" name="AutoShape 43"/>
            <p:cNvSpPr>
              <a:spLocks/>
            </p:cNvSpPr>
            <p:nvPr/>
          </p:nvSpPr>
          <p:spPr bwMode="gray">
            <a:xfrm>
              <a:off x="6825990" y="1965985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2" name="AutoShape 44"/>
            <p:cNvSpPr>
              <a:spLocks/>
            </p:cNvSpPr>
            <p:nvPr/>
          </p:nvSpPr>
          <p:spPr bwMode="gray">
            <a:xfrm>
              <a:off x="6819132" y="1977219"/>
              <a:ext cx="2286" cy="224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3" name="AutoShape 45"/>
            <p:cNvSpPr>
              <a:spLocks/>
            </p:cNvSpPr>
            <p:nvPr/>
          </p:nvSpPr>
          <p:spPr bwMode="gray">
            <a:xfrm>
              <a:off x="6821418" y="1972726"/>
              <a:ext cx="2286" cy="4494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2 h 2"/>
                <a:gd name="T6" fmla="*/ 0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0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4" name="AutoShape 46"/>
            <p:cNvSpPr>
              <a:spLocks/>
            </p:cNvSpPr>
            <p:nvPr/>
          </p:nvSpPr>
          <p:spPr bwMode="gray">
            <a:xfrm>
              <a:off x="6983724" y="2242347"/>
              <a:ext cx="244602" cy="224684"/>
            </a:xfrm>
            <a:custGeom>
              <a:avLst/>
              <a:gdLst>
                <a:gd name="T0" fmla="*/ 107 w 214"/>
                <a:gd name="T1" fmla="*/ 95 h 199"/>
                <a:gd name="T2" fmla="*/ 102 w 214"/>
                <a:gd name="T3" fmla="*/ 97 h 199"/>
                <a:gd name="T4" fmla="*/ 103 w 214"/>
                <a:gd name="T5" fmla="*/ 100 h 199"/>
                <a:gd name="T6" fmla="*/ 97 w 214"/>
                <a:gd name="T7" fmla="*/ 99 h 199"/>
                <a:gd name="T8" fmla="*/ 86 w 214"/>
                <a:gd name="T9" fmla="*/ 96 h 199"/>
                <a:gd name="T10" fmla="*/ 76 w 214"/>
                <a:gd name="T11" fmla="*/ 94 h 199"/>
                <a:gd name="T12" fmla="*/ 70 w 214"/>
                <a:gd name="T13" fmla="*/ 87 h 199"/>
                <a:gd name="T14" fmla="*/ 64 w 214"/>
                <a:gd name="T15" fmla="*/ 81 h 199"/>
                <a:gd name="T16" fmla="*/ 59 w 214"/>
                <a:gd name="T17" fmla="*/ 74 h 199"/>
                <a:gd name="T18" fmla="*/ 53 w 214"/>
                <a:gd name="T19" fmla="*/ 66 h 199"/>
                <a:gd name="T20" fmla="*/ 39 w 214"/>
                <a:gd name="T21" fmla="*/ 61 h 199"/>
                <a:gd name="T22" fmla="*/ 39 w 214"/>
                <a:gd name="T23" fmla="*/ 64 h 199"/>
                <a:gd name="T24" fmla="*/ 32 w 214"/>
                <a:gd name="T25" fmla="*/ 62 h 199"/>
                <a:gd name="T26" fmla="*/ 33 w 214"/>
                <a:gd name="T27" fmla="*/ 68 h 199"/>
                <a:gd name="T28" fmla="*/ 28 w 214"/>
                <a:gd name="T29" fmla="*/ 67 h 199"/>
                <a:gd name="T30" fmla="*/ 29 w 214"/>
                <a:gd name="T31" fmla="*/ 70 h 199"/>
                <a:gd name="T32" fmla="*/ 14 w 214"/>
                <a:gd name="T33" fmla="*/ 70 h 199"/>
                <a:gd name="T34" fmla="*/ 27 w 214"/>
                <a:gd name="T35" fmla="*/ 76 h 199"/>
                <a:gd name="T36" fmla="*/ 21 w 214"/>
                <a:gd name="T37" fmla="*/ 82 h 199"/>
                <a:gd name="T38" fmla="*/ 11 w 214"/>
                <a:gd name="T39" fmla="*/ 81 h 199"/>
                <a:gd name="T40" fmla="*/ 0 w 214"/>
                <a:gd name="T41" fmla="*/ 81 h 199"/>
                <a:gd name="T42" fmla="*/ 1 w 214"/>
                <a:gd name="T43" fmla="*/ 71 h 199"/>
                <a:gd name="T44" fmla="*/ 2 w 214"/>
                <a:gd name="T45" fmla="*/ 61 h 199"/>
                <a:gd name="T46" fmla="*/ 3 w 214"/>
                <a:gd name="T47" fmla="*/ 51 h 199"/>
                <a:gd name="T48" fmla="*/ 3 w 214"/>
                <a:gd name="T49" fmla="*/ 40 h 199"/>
                <a:gd name="T50" fmla="*/ 4 w 214"/>
                <a:gd name="T51" fmla="*/ 30 h 199"/>
                <a:gd name="T52" fmla="*/ 5 w 214"/>
                <a:gd name="T53" fmla="*/ 21 h 199"/>
                <a:gd name="T54" fmla="*/ 5 w 214"/>
                <a:gd name="T55" fmla="*/ 10 h 199"/>
                <a:gd name="T56" fmla="*/ 6 w 214"/>
                <a:gd name="T57" fmla="*/ 0 h 199"/>
                <a:gd name="T58" fmla="*/ 15 w 214"/>
                <a:gd name="T59" fmla="*/ 5 h 199"/>
                <a:gd name="T60" fmla="*/ 27 w 214"/>
                <a:gd name="T61" fmla="*/ 9 h 199"/>
                <a:gd name="T62" fmla="*/ 37 w 214"/>
                <a:gd name="T63" fmla="*/ 14 h 199"/>
                <a:gd name="T64" fmla="*/ 48 w 214"/>
                <a:gd name="T65" fmla="*/ 19 h 199"/>
                <a:gd name="T66" fmla="*/ 57 w 214"/>
                <a:gd name="T67" fmla="*/ 31 h 199"/>
                <a:gd name="T68" fmla="*/ 57 w 214"/>
                <a:gd name="T69" fmla="*/ 36 h 199"/>
                <a:gd name="T70" fmla="*/ 67 w 214"/>
                <a:gd name="T71" fmla="*/ 40 h 199"/>
                <a:gd name="T72" fmla="*/ 76 w 214"/>
                <a:gd name="T73" fmla="*/ 45 h 199"/>
                <a:gd name="T74" fmla="*/ 78 w 214"/>
                <a:gd name="T75" fmla="*/ 51 h 199"/>
                <a:gd name="T76" fmla="*/ 68 w 214"/>
                <a:gd name="T77" fmla="*/ 52 h 199"/>
                <a:gd name="T78" fmla="*/ 73 w 214"/>
                <a:gd name="T79" fmla="*/ 63 h 199"/>
                <a:gd name="T80" fmla="*/ 80 w 214"/>
                <a:gd name="T81" fmla="*/ 70 h 199"/>
                <a:gd name="T82" fmla="*/ 85 w 214"/>
                <a:gd name="T83" fmla="*/ 81 h 199"/>
                <a:gd name="T84" fmla="*/ 91 w 214"/>
                <a:gd name="T85" fmla="*/ 81 h 199"/>
                <a:gd name="T86" fmla="*/ 91 w 214"/>
                <a:gd name="T87" fmla="*/ 86 h 199"/>
                <a:gd name="T88" fmla="*/ 97 w 214"/>
                <a:gd name="T89" fmla="*/ 89 h 199"/>
                <a:gd name="T90" fmla="*/ 96 w 214"/>
                <a:gd name="T91" fmla="*/ 91 h 199"/>
                <a:gd name="T92" fmla="*/ 107 w 214"/>
                <a:gd name="T93" fmla="*/ 95 h 19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14"/>
                <a:gd name="T142" fmla="*/ 0 h 199"/>
                <a:gd name="T143" fmla="*/ 214 w 214"/>
                <a:gd name="T144" fmla="*/ 199 h 199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14" h="199">
                  <a:moveTo>
                    <a:pt x="214" y="189"/>
                  </a:moveTo>
                  <a:lnTo>
                    <a:pt x="204" y="193"/>
                  </a:lnTo>
                  <a:lnTo>
                    <a:pt x="205" y="199"/>
                  </a:lnTo>
                  <a:lnTo>
                    <a:pt x="193" y="197"/>
                  </a:lnTo>
                  <a:lnTo>
                    <a:pt x="172" y="192"/>
                  </a:lnTo>
                  <a:lnTo>
                    <a:pt x="151" y="187"/>
                  </a:lnTo>
                  <a:lnTo>
                    <a:pt x="140" y="174"/>
                  </a:lnTo>
                  <a:lnTo>
                    <a:pt x="128" y="162"/>
                  </a:lnTo>
                  <a:lnTo>
                    <a:pt x="118" y="147"/>
                  </a:lnTo>
                  <a:lnTo>
                    <a:pt x="106" y="132"/>
                  </a:lnTo>
                  <a:lnTo>
                    <a:pt x="78" y="121"/>
                  </a:lnTo>
                  <a:lnTo>
                    <a:pt x="77" y="127"/>
                  </a:lnTo>
                  <a:lnTo>
                    <a:pt x="64" y="123"/>
                  </a:lnTo>
                  <a:lnTo>
                    <a:pt x="65" y="135"/>
                  </a:lnTo>
                  <a:lnTo>
                    <a:pt x="56" y="133"/>
                  </a:lnTo>
                  <a:lnTo>
                    <a:pt x="59" y="140"/>
                  </a:lnTo>
                  <a:lnTo>
                    <a:pt x="29" y="139"/>
                  </a:lnTo>
                  <a:lnTo>
                    <a:pt x="54" y="152"/>
                  </a:lnTo>
                  <a:lnTo>
                    <a:pt x="42" y="163"/>
                  </a:lnTo>
                  <a:lnTo>
                    <a:pt x="22" y="162"/>
                  </a:lnTo>
                  <a:lnTo>
                    <a:pt x="0" y="162"/>
                  </a:lnTo>
                  <a:lnTo>
                    <a:pt x="2" y="141"/>
                  </a:lnTo>
                  <a:lnTo>
                    <a:pt x="4" y="121"/>
                  </a:lnTo>
                  <a:lnTo>
                    <a:pt x="5" y="101"/>
                  </a:lnTo>
                  <a:lnTo>
                    <a:pt x="7" y="80"/>
                  </a:lnTo>
                  <a:lnTo>
                    <a:pt x="8" y="60"/>
                  </a:lnTo>
                  <a:lnTo>
                    <a:pt x="10" y="41"/>
                  </a:lnTo>
                  <a:lnTo>
                    <a:pt x="10" y="20"/>
                  </a:lnTo>
                  <a:lnTo>
                    <a:pt x="11" y="0"/>
                  </a:lnTo>
                  <a:lnTo>
                    <a:pt x="31" y="9"/>
                  </a:lnTo>
                  <a:lnTo>
                    <a:pt x="53" y="18"/>
                  </a:lnTo>
                  <a:lnTo>
                    <a:pt x="73" y="27"/>
                  </a:lnTo>
                  <a:lnTo>
                    <a:pt x="95" y="37"/>
                  </a:lnTo>
                  <a:lnTo>
                    <a:pt x="114" y="61"/>
                  </a:lnTo>
                  <a:lnTo>
                    <a:pt x="114" y="72"/>
                  </a:lnTo>
                  <a:lnTo>
                    <a:pt x="133" y="80"/>
                  </a:lnTo>
                  <a:lnTo>
                    <a:pt x="152" y="89"/>
                  </a:lnTo>
                  <a:lnTo>
                    <a:pt x="155" y="102"/>
                  </a:lnTo>
                  <a:lnTo>
                    <a:pt x="136" y="104"/>
                  </a:lnTo>
                  <a:lnTo>
                    <a:pt x="145" y="126"/>
                  </a:lnTo>
                  <a:lnTo>
                    <a:pt x="160" y="140"/>
                  </a:lnTo>
                  <a:lnTo>
                    <a:pt x="169" y="161"/>
                  </a:lnTo>
                  <a:lnTo>
                    <a:pt x="182" y="162"/>
                  </a:lnTo>
                  <a:lnTo>
                    <a:pt x="182" y="171"/>
                  </a:lnTo>
                  <a:lnTo>
                    <a:pt x="193" y="177"/>
                  </a:lnTo>
                  <a:lnTo>
                    <a:pt x="192" y="182"/>
                  </a:lnTo>
                  <a:lnTo>
                    <a:pt x="214" y="18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5" name="AutoShape 47"/>
            <p:cNvSpPr>
              <a:spLocks/>
            </p:cNvSpPr>
            <p:nvPr/>
          </p:nvSpPr>
          <p:spPr bwMode="gray">
            <a:xfrm>
              <a:off x="7178034" y="2289530"/>
              <a:ext cx="102870" cy="56171"/>
            </a:xfrm>
            <a:custGeom>
              <a:avLst/>
              <a:gdLst>
                <a:gd name="T0" fmla="*/ 45 w 90"/>
                <a:gd name="T1" fmla="*/ 1 h 50"/>
                <a:gd name="T2" fmla="*/ 42 w 90"/>
                <a:gd name="T3" fmla="*/ 9 h 50"/>
                <a:gd name="T4" fmla="*/ 40 w 90"/>
                <a:gd name="T5" fmla="*/ 11 h 50"/>
                <a:gd name="T6" fmla="*/ 41 w 90"/>
                <a:gd name="T7" fmla="*/ 15 h 50"/>
                <a:gd name="T8" fmla="*/ 33 w 90"/>
                <a:gd name="T9" fmla="*/ 19 h 50"/>
                <a:gd name="T10" fmla="*/ 18 w 90"/>
                <a:gd name="T11" fmla="*/ 25 h 50"/>
                <a:gd name="T12" fmla="*/ 9 w 90"/>
                <a:gd name="T13" fmla="*/ 23 h 50"/>
                <a:gd name="T14" fmla="*/ 2 w 90"/>
                <a:gd name="T15" fmla="*/ 19 h 50"/>
                <a:gd name="T16" fmla="*/ 0 w 90"/>
                <a:gd name="T17" fmla="*/ 15 h 50"/>
                <a:gd name="T18" fmla="*/ 14 w 90"/>
                <a:gd name="T19" fmla="*/ 16 h 50"/>
                <a:gd name="T20" fmla="*/ 19 w 90"/>
                <a:gd name="T21" fmla="*/ 10 h 50"/>
                <a:gd name="T22" fmla="*/ 19 w 90"/>
                <a:gd name="T23" fmla="*/ 13 h 50"/>
                <a:gd name="T24" fmla="*/ 24 w 90"/>
                <a:gd name="T25" fmla="*/ 16 h 50"/>
                <a:gd name="T26" fmla="*/ 35 w 90"/>
                <a:gd name="T27" fmla="*/ 8 h 50"/>
                <a:gd name="T28" fmla="*/ 36 w 90"/>
                <a:gd name="T29" fmla="*/ 1 h 50"/>
                <a:gd name="T30" fmla="*/ 41 w 90"/>
                <a:gd name="T31" fmla="*/ 0 h 50"/>
                <a:gd name="T32" fmla="*/ 45 w 90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50"/>
                <a:gd name="T53" fmla="*/ 90 w 90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50">
                  <a:moveTo>
                    <a:pt x="90" y="2"/>
                  </a:moveTo>
                  <a:lnTo>
                    <a:pt x="84" y="18"/>
                  </a:lnTo>
                  <a:lnTo>
                    <a:pt x="79" y="22"/>
                  </a:lnTo>
                  <a:lnTo>
                    <a:pt x="81" y="30"/>
                  </a:lnTo>
                  <a:lnTo>
                    <a:pt x="66" y="37"/>
                  </a:lnTo>
                  <a:lnTo>
                    <a:pt x="36" y="50"/>
                  </a:lnTo>
                  <a:lnTo>
                    <a:pt x="18" y="45"/>
                  </a:lnTo>
                  <a:lnTo>
                    <a:pt x="4" y="38"/>
                  </a:lnTo>
                  <a:lnTo>
                    <a:pt x="0" y="30"/>
                  </a:lnTo>
                  <a:lnTo>
                    <a:pt x="29" y="32"/>
                  </a:lnTo>
                  <a:lnTo>
                    <a:pt x="37" y="19"/>
                  </a:lnTo>
                  <a:lnTo>
                    <a:pt x="37" y="26"/>
                  </a:lnTo>
                  <a:lnTo>
                    <a:pt x="49" y="32"/>
                  </a:lnTo>
                  <a:lnTo>
                    <a:pt x="70" y="16"/>
                  </a:lnTo>
                  <a:lnTo>
                    <a:pt x="71" y="1"/>
                  </a:lnTo>
                  <a:lnTo>
                    <a:pt x="82" y="0"/>
                  </a:lnTo>
                  <a:lnTo>
                    <a:pt x="9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6" name="AutoShape 48"/>
            <p:cNvSpPr>
              <a:spLocks/>
            </p:cNvSpPr>
            <p:nvPr/>
          </p:nvSpPr>
          <p:spPr bwMode="gray">
            <a:xfrm>
              <a:off x="7338054" y="2320986"/>
              <a:ext cx="27432" cy="40443"/>
            </a:xfrm>
            <a:custGeom>
              <a:avLst/>
              <a:gdLst>
                <a:gd name="T0" fmla="*/ 12 w 24"/>
                <a:gd name="T1" fmla="*/ 17 h 36"/>
                <a:gd name="T2" fmla="*/ 9 w 24"/>
                <a:gd name="T3" fmla="*/ 18 h 36"/>
                <a:gd name="T4" fmla="*/ 2 w 24"/>
                <a:gd name="T5" fmla="*/ 10 h 36"/>
                <a:gd name="T6" fmla="*/ 0 w 24"/>
                <a:gd name="T7" fmla="*/ 0 h 36"/>
                <a:gd name="T8" fmla="*/ 6 w 24"/>
                <a:gd name="T9" fmla="*/ 8 h 36"/>
                <a:gd name="T10" fmla="*/ 12 w 24"/>
                <a:gd name="T11" fmla="*/ 17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36"/>
                <a:gd name="T20" fmla="*/ 24 w 24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36">
                  <a:moveTo>
                    <a:pt x="24" y="33"/>
                  </a:moveTo>
                  <a:lnTo>
                    <a:pt x="18" y="36"/>
                  </a:lnTo>
                  <a:lnTo>
                    <a:pt x="4" y="21"/>
                  </a:lnTo>
                  <a:lnTo>
                    <a:pt x="0" y="0"/>
                  </a:lnTo>
                  <a:lnTo>
                    <a:pt x="12" y="16"/>
                  </a:lnTo>
                  <a:lnTo>
                    <a:pt x="24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7" name="AutoShape 49"/>
            <p:cNvSpPr>
              <a:spLocks/>
            </p:cNvSpPr>
            <p:nvPr/>
          </p:nvSpPr>
          <p:spPr bwMode="gray">
            <a:xfrm>
              <a:off x="7244328" y="2246840"/>
              <a:ext cx="54864" cy="56171"/>
            </a:xfrm>
            <a:custGeom>
              <a:avLst/>
              <a:gdLst>
                <a:gd name="T0" fmla="*/ 24 w 48"/>
                <a:gd name="T1" fmla="*/ 21 h 51"/>
                <a:gd name="T2" fmla="*/ 21 w 48"/>
                <a:gd name="T3" fmla="*/ 25 h 51"/>
                <a:gd name="T4" fmla="*/ 13 w 48"/>
                <a:gd name="T5" fmla="*/ 10 h 51"/>
                <a:gd name="T6" fmla="*/ 6 w 48"/>
                <a:gd name="T7" fmla="*/ 5 h 51"/>
                <a:gd name="T8" fmla="*/ 0 w 48"/>
                <a:gd name="T9" fmla="*/ 0 h 51"/>
                <a:gd name="T10" fmla="*/ 9 w 48"/>
                <a:gd name="T11" fmla="*/ 6 h 51"/>
                <a:gd name="T12" fmla="*/ 18 w 48"/>
                <a:gd name="T13" fmla="*/ 13 h 51"/>
                <a:gd name="T14" fmla="*/ 24 w 48"/>
                <a:gd name="T15" fmla="*/ 21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1"/>
                <a:gd name="T26" fmla="*/ 48 w 48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1">
                  <a:moveTo>
                    <a:pt x="48" y="42"/>
                  </a:moveTo>
                  <a:lnTo>
                    <a:pt x="41" y="51"/>
                  </a:lnTo>
                  <a:lnTo>
                    <a:pt x="26" y="21"/>
                  </a:lnTo>
                  <a:lnTo>
                    <a:pt x="13" y="11"/>
                  </a:lnTo>
                  <a:lnTo>
                    <a:pt x="0" y="0"/>
                  </a:lnTo>
                  <a:lnTo>
                    <a:pt x="18" y="13"/>
                  </a:lnTo>
                  <a:lnTo>
                    <a:pt x="36" y="27"/>
                  </a:lnTo>
                  <a:lnTo>
                    <a:pt x="48" y="4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8" name="AutoShape 50"/>
            <p:cNvSpPr>
              <a:spLocks/>
            </p:cNvSpPr>
            <p:nvPr/>
          </p:nvSpPr>
          <p:spPr bwMode="gray">
            <a:xfrm>
              <a:off x="7230612" y="2444562"/>
              <a:ext cx="9144" cy="6741"/>
            </a:xfrm>
            <a:custGeom>
              <a:avLst/>
              <a:gdLst>
                <a:gd name="T0" fmla="*/ 4 w 8"/>
                <a:gd name="T1" fmla="*/ 1 h 7"/>
                <a:gd name="T2" fmla="*/ 1 w 8"/>
                <a:gd name="T3" fmla="*/ 3 h 7"/>
                <a:gd name="T4" fmla="*/ 0 w 8"/>
                <a:gd name="T5" fmla="*/ 0 h 7"/>
                <a:gd name="T6" fmla="*/ 4 w 8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7"/>
                <a:gd name="T14" fmla="*/ 8 w 8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7">
                  <a:moveTo>
                    <a:pt x="8" y="3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79" name="AutoShape 51"/>
            <p:cNvSpPr>
              <a:spLocks/>
            </p:cNvSpPr>
            <p:nvPr/>
          </p:nvSpPr>
          <p:spPr bwMode="gray">
            <a:xfrm>
              <a:off x="7079736" y="1743548"/>
              <a:ext cx="2286" cy="6741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1 h 5"/>
                <a:gd name="T4" fmla="*/ 0 w 2"/>
                <a:gd name="T5" fmla="*/ 1 h 5"/>
                <a:gd name="T6" fmla="*/ 0 w 2"/>
                <a:gd name="T7" fmla="*/ 3 h 5"/>
                <a:gd name="T8" fmla="*/ 1 w 2"/>
                <a:gd name="T9" fmla="*/ 3 h 5"/>
                <a:gd name="T10" fmla="*/ 1 w 2"/>
                <a:gd name="T11" fmla="*/ 2 h 5"/>
                <a:gd name="T12" fmla="*/ 1 w 2"/>
                <a:gd name="T13" fmla="*/ 1 h 5"/>
                <a:gd name="T14" fmla="*/ 1 w 2"/>
                <a:gd name="T15" fmla="*/ 0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"/>
                <a:gd name="T26" fmla="*/ 2 w 2"/>
                <a:gd name="T27" fmla="*/ 5 h 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">
                  <a:moveTo>
                    <a:pt x="2" y="0"/>
                  </a:move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0" name="AutoShape 54"/>
            <p:cNvSpPr>
              <a:spLocks/>
            </p:cNvSpPr>
            <p:nvPr/>
          </p:nvSpPr>
          <p:spPr bwMode="gray">
            <a:xfrm>
              <a:off x="7063734" y="1662662"/>
              <a:ext cx="2286" cy="4494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1 h 3"/>
                <a:gd name="T4" fmla="*/ 0 w 1"/>
                <a:gd name="T5" fmla="*/ 2 h 3"/>
                <a:gd name="T6" fmla="*/ 0 w 1"/>
                <a:gd name="T7" fmla="*/ 1 h 3"/>
                <a:gd name="T8" fmla="*/ 1 w 1"/>
                <a:gd name="T9" fmla="*/ 0 h 3"/>
                <a:gd name="T10" fmla="*/ 1 w 1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3"/>
                <a:gd name="T20" fmla="*/ 1 w 1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3">
                  <a:moveTo>
                    <a:pt x="1" y="1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1" name="AutoShape 55"/>
            <p:cNvSpPr>
              <a:spLocks/>
            </p:cNvSpPr>
            <p:nvPr/>
          </p:nvSpPr>
          <p:spPr bwMode="gray">
            <a:xfrm>
              <a:off x="7056876" y="164693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1 w 2"/>
                <a:gd name="T7" fmla="*/ 1 h 3"/>
                <a:gd name="T8" fmla="*/ 1 w 2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2" name="AutoShape 56"/>
            <p:cNvSpPr>
              <a:spLocks/>
            </p:cNvSpPr>
            <p:nvPr/>
          </p:nvSpPr>
          <p:spPr bwMode="gray">
            <a:xfrm>
              <a:off x="7070592" y="1714339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1 h 1"/>
                <a:gd name="T6" fmla="*/ 0 w 2"/>
                <a:gd name="T7" fmla="*/ 1 h 1"/>
                <a:gd name="T8" fmla="*/ 1 w 2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1"/>
                <a:gd name="T17" fmla="*/ 2 w 2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1">
                  <a:moveTo>
                    <a:pt x="1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3" name="AutoShape 57"/>
            <p:cNvSpPr>
              <a:spLocks/>
            </p:cNvSpPr>
            <p:nvPr/>
          </p:nvSpPr>
          <p:spPr bwMode="gray">
            <a:xfrm>
              <a:off x="5612125" y="1431237"/>
              <a:ext cx="125730" cy="157279"/>
            </a:xfrm>
            <a:custGeom>
              <a:avLst/>
              <a:gdLst>
                <a:gd name="T0" fmla="*/ 20 w 109"/>
                <a:gd name="T1" fmla="*/ 58 h 141"/>
                <a:gd name="T2" fmla="*/ 19 w 109"/>
                <a:gd name="T3" fmla="*/ 59 h 141"/>
                <a:gd name="T4" fmla="*/ 16 w 109"/>
                <a:gd name="T5" fmla="*/ 56 h 141"/>
                <a:gd name="T6" fmla="*/ 16 w 109"/>
                <a:gd name="T7" fmla="*/ 57 h 141"/>
                <a:gd name="T8" fmla="*/ 13 w 109"/>
                <a:gd name="T9" fmla="*/ 47 h 141"/>
                <a:gd name="T10" fmla="*/ 10 w 109"/>
                <a:gd name="T11" fmla="*/ 38 h 141"/>
                <a:gd name="T12" fmla="*/ 9 w 109"/>
                <a:gd name="T13" fmla="*/ 31 h 141"/>
                <a:gd name="T14" fmla="*/ 1 w 109"/>
                <a:gd name="T15" fmla="*/ 24 h 141"/>
                <a:gd name="T16" fmla="*/ 4 w 109"/>
                <a:gd name="T17" fmla="*/ 19 h 141"/>
                <a:gd name="T18" fmla="*/ 8 w 109"/>
                <a:gd name="T19" fmla="*/ 17 h 141"/>
                <a:gd name="T20" fmla="*/ 0 w 109"/>
                <a:gd name="T21" fmla="*/ 9 h 141"/>
                <a:gd name="T22" fmla="*/ 0 w 109"/>
                <a:gd name="T23" fmla="*/ 0 h 141"/>
                <a:gd name="T24" fmla="*/ 7 w 109"/>
                <a:gd name="T25" fmla="*/ 3 h 141"/>
                <a:gd name="T26" fmla="*/ 11 w 109"/>
                <a:gd name="T27" fmla="*/ 6 h 141"/>
                <a:gd name="T28" fmla="*/ 13 w 109"/>
                <a:gd name="T29" fmla="*/ 4 h 141"/>
                <a:gd name="T30" fmla="*/ 17 w 109"/>
                <a:gd name="T31" fmla="*/ 14 h 141"/>
                <a:gd name="T32" fmla="*/ 29 w 109"/>
                <a:gd name="T33" fmla="*/ 15 h 141"/>
                <a:gd name="T34" fmla="*/ 41 w 109"/>
                <a:gd name="T35" fmla="*/ 17 h 141"/>
                <a:gd name="T36" fmla="*/ 46 w 109"/>
                <a:gd name="T37" fmla="*/ 21 h 141"/>
                <a:gd name="T38" fmla="*/ 44 w 109"/>
                <a:gd name="T39" fmla="*/ 26 h 141"/>
                <a:gd name="T40" fmla="*/ 37 w 109"/>
                <a:gd name="T41" fmla="*/ 32 h 141"/>
                <a:gd name="T42" fmla="*/ 38 w 109"/>
                <a:gd name="T43" fmla="*/ 41 h 141"/>
                <a:gd name="T44" fmla="*/ 41 w 109"/>
                <a:gd name="T45" fmla="*/ 44 h 141"/>
                <a:gd name="T46" fmla="*/ 46 w 109"/>
                <a:gd name="T47" fmla="*/ 35 h 141"/>
                <a:gd name="T48" fmla="*/ 50 w 109"/>
                <a:gd name="T49" fmla="*/ 45 h 141"/>
                <a:gd name="T50" fmla="*/ 54 w 109"/>
                <a:gd name="T51" fmla="*/ 56 h 141"/>
                <a:gd name="T52" fmla="*/ 55 w 109"/>
                <a:gd name="T53" fmla="*/ 64 h 141"/>
                <a:gd name="T54" fmla="*/ 51 w 109"/>
                <a:gd name="T55" fmla="*/ 66 h 141"/>
                <a:gd name="T56" fmla="*/ 53 w 109"/>
                <a:gd name="T57" fmla="*/ 70 h 141"/>
                <a:gd name="T58" fmla="*/ 46 w 109"/>
                <a:gd name="T59" fmla="*/ 58 h 141"/>
                <a:gd name="T60" fmla="*/ 40 w 109"/>
                <a:gd name="T61" fmla="*/ 47 h 141"/>
                <a:gd name="T62" fmla="*/ 34 w 109"/>
                <a:gd name="T63" fmla="*/ 45 h 141"/>
                <a:gd name="T64" fmla="*/ 29 w 109"/>
                <a:gd name="T65" fmla="*/ 38 h 141"/>
                <a:gd name="T66" fmla="*/ 19 w 109"/>
                <a:gd name="T67" fmla="*/ 32 h 141"/>
                <a:gd name="T68" fmla="*/ 16 w 109"/>
                <a:gd name="T69" fmla="*/ 32 h 141"/>
                <a:gd name="T70" fmla="*/ 27 w 109"/>
                <a:gd name="T71" fmla="*/ 39 h 141"/>
                <a:gd name="T72" fmla="*/ 31 w 109"/>
                <a:gd name="T73" fmla="*/ 46 h 141"/>
                <a:gd name="T74" fmla="*/ 31 w 109"/>
                <a:gd name="T75" fmla="*/ 50 h 141"/>
                <a:gd name="T76" fmla="*/ 29 w 109"/>
                <a:gd name="T77" fmla="*/ 59 h 141"/>
                <a:gd name="T78" fmla="*/ 27 w 109"/>
                <a:gd name="T79" fmla="*/ 56 h 141"/>
                <a:gd name="T80" fmla="*/ 25 w 109"/>
                <a:gd name="T81" fmla="*/ 56 h 141"/>
                <a:gd name="T82" fmla="*/ 22 w 109"/>
                <a:gd name="T83" fmla="*/ 58 h 141"/>
                <a:gd name="T84" fmla="*/ 20 w 109"/>
                <a:gd name="T85" fmla="*/ 5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41"/>
                <a:gd name="T131" fmla="*/ 109 w 109"/>
                <a:gd name="T132" fmla="*/ 141 h 1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41">
                  <a:moveTo>
                    <a:pt x="39" y="117"/>
                  </a:moveTo>
                  <a:lnTo>
                    <a:pt x="38" y="119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26" y="95"/>
                  </a:lnTo>
                  <a:lnTo>
                    <a:pt x="20" y="77"/>
                  </a:lnTo>
                  <a:lnTo>
                    <a:pt x="18" y="63"/>
                  </a:lnTo>
                  <a:lnTo>
                    <a:pt x="2" y="48"/>
                  </a:lnTo>
                  <a:lnTo>
                    <a:pt x="7" y="39"/>
                  </a:lnTo>
                  <a:lnTo>
                    <a:pt x="16" y="34"/>
                  </a:lnTo>
                  <a:lnTo>
                    <a:pt x="0" y="18"/>
                  </a:lnTo>
                  <a:lnTo>
                    <a:pt x="0" y="0"/>
                  </a:lnTo>
                  <a:lnTo>
                    <a:pt x="14" y="6"/>
                  </a:lnTo>
                  <a:lnTo>
                    <a:pt x="21" y="13"/>
                  </a:lnTo>
                  <a:lnTo>
                    <a:pt x="26" y="9"/>
                  </a:lnTo>
                  <a:lnTo>
                    <a:pt x="34" y="29"/>
                  </a:lnTo>
                  <a:lnTo>
                    <a:pt x="58" y="31"/>
                  </a:lnTo>
                  <a:lnTo>
                    <a:pt x="81" y="34"/>
                  </a:lnTo>
                  <a:lnTo>
                    <a:pt x="92" y="42"/>
                  </a:lnTo>
                  <a:lnTo>
                    <a:pt x="88" y="53"/>
                  </a:lnTo>
                  <a:lnTo>
                    <a:pt x="73" y="64"/>
                  </a:lnTo>
                  <a:lnTo>
                    <a:pt x="76" y="83"/>
                  </a:lnTo>
                  <a:lnTo>
                    <a:pt x="81" y="88"/>
                  </a:lnTo>
                  <a:lnTo>
                    <a:pt x="91" y="70"/>
                  </a:lnTo>
                  <a:lnTo>
                    <a:pt x="99" y="91"/>
                  </a:lnTo>
                  <a:lnTo>
                    <a:pt x="108" y="113"/>
                  </a:lnTo>
                  <a:lnTo>
                    <a:pt x="109" y="129"/>
                  </a:lnTo>
                  <a:lnTo>
                    <a:pt x="102" y="133"/>
                  </a:lnTo>
                  <a:lnTo>
                    <a:pt x="105" y="141"/>
                  </a:lnTo>
                  <a:lnTo>
                    <a:pt x="92" y="117"/>
                  </a:lnTo>
                  <a:lnTo>
                    <a:pt x="80" y="94"/>
                  </a:lnTo>
                  <a:lnTo>
                    <a:pt x="67" y="91"/>
                  </a:lnTo>
                  <a:lnTo>
                    <a:pt x="58" y="77"/>
                  </a:lnTo>
                  <a:lnTo>
                    <a:pt x="38" y="64"/>
                  </a:lnTo>
                  <a:lnTo>
                    <a:pt x="31" y="65"/>
                  </a:lnTo>
                  <a:lnTo>
                    <a:pt x="54" y="78"/>
                  </a:lnTo>
                  <a:lnTo>
                    <a:pt x="61" y="93"/>
                  </a:lnTo>
                  <a:lnTo>
                    <a:pt x="62" y="100"/>
                  </a:lnTo>
                  <a:lnTo>
                    <a:pt x="57" y="118"/>
                  </a:lnTo>
                  <a:lnTo>
                    <a:pt x="54" y="112"/>
                  </a:lnTo>
                  <a:lnTo>
                    <a:pt x="49" y="112"/>
                  </a:lnTo>
                  <a:lnTo>
                    <a:pt x="44" y="117"/>
                  </a:lnTo>
                  <a:lnTo>
                    <a:pt x="39" y="1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4" name="AutoShape 58"/>
            <p:cNvSpPr>
              <a:spLocks/>
            </p:cNvSpPr>
            <p:nvPr/>
          </p:nvSpPr>
          <p:spPr bwMode="gray">
            <a:xfrm>
              <a:off x="5618983" y="1384054"/>
              <a:ext cx="80010" cy="38196"/>
            </a:xfrm>
            <a:custGeom>
              <a:avLst/>
              <a:gdLst>
                <a:gd name="T0" fmla="*/ 23 w 69"/>
                <a:gd name="T1" fmla="*/ 1 h 34"/>
                <a:gd name="T2" fmla="*/ 7 w 69"/>
                <a:gd name="T3" fmla="*/ 0 h 34"/>
                <a:gd name="T4" fmla="*/ 0 w 69"/>
                <a:gd name="T5" fmla="*/ 11 h 34"/>
                <a:gd name="T6" fmla="*/ 2 w 69"/>
                <a:gd name="T7" fmla="*/ 16 h 34"/>
                <a:gd name="T8" fmla="*/ 15 w 69"/>
                <a:gd name="T9" fmla="*/ 17 h 34"/>
                <a:gd name="T10" fmla="*/ 25 w 69"/>
                <a:gd name="T11" fmla="*/ 17 h 34"/>
                <a:gd name="T12" fmla="*/ 35 w 69"/>
                <a:gd name="T13" fmla="*/ 16 h 34"/>
                <a:gd name="T14" fmla="*/ 31 w 69"/>
                <a:gd name="T15" fmla="*/ 9 h 34"/>
                <a:gd name="T16" fmla="*/ 28 w 69"/>
                <a:gd name="T17" fmla="*/ 5 h 34"/>
                <a:gd name="T18" fmla="*/ 23 w 69"/>
                <a:gd name="T19" fmla="*/ 1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9"/>
                <a:gd name="T31" fmla="*/ 0 h 34"/>
                <a:gd name="T32" fmla="*/ 69 w 69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9" h="34">
                  <a:moveTo>
                    <a:pt x="45" y="3"/>
                  </a:moveTo>
                  <a:lnTo>
                    <a:pt x="14" y="0"/>
                  </a:lnTo>
                  <a:lnTo>
                    <a:pt x="0" y="22"/>
                  </a:lnTo>
                  <a:lnTo>
                    <a:pt x="3" y="32"/>
                  </a:lnTo>
                  <a:lnTo>
                    <a:pt x="30" y="34"/>
                  </a:lnTo>
                  <a:lnTo>
                    <a:pt x="50" y="33"/>
                  </a:lnTo>
                  <a:lnTo>
                    <a:pt x="69" y="32"/>
                  </a:lnTo>
                  <a:lnTo>
                    <a:pt x="62" y="18"/>
                  </a:lnTo>
                  <a:lnTo>
                    <a:pt x="56" y="11"/>
                  </a:lnTo>
                  <a:lnTo>
                    <a:pt x="4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5" name="AutoShape 59"/>
            <p:cNvSpPr>
              <a:spLocks/>
            </p:cNvSpPr>
            <p:nvPr/>
          </p:nvSpPr>
          <p:spPr bwMode="gray">
            <a:xfrm>
              <a:off x="6009889" y="1761523"/>
              <a:ext cx="128016" cy="119083"/>
            </a:xfrm>
            <a:custGeom>
              <a:avLst/>
              <a:gdLst>
                <a:gd name="T0" fmla="*/ 41 w 112"/>
                <a:gd name="T1" fmla="*/ 39 h 107"/>
                <a:gd name="T2" fmla="*/ 44 w 112"/>
                <a:gd name="T3" fmla="*/ 48 h 107"/>
                <a:gd name="T4" fmla="*/ 36 w 112"/>
                <a:gd name="T5" fmla="*/ 47 h 107"/>
                <a:gd name="T6" fmla="*/ 33 w 112"/>
                <a:gd name="T7" fmla="*/ 48 h 107"/>
                <a:gd name="T8" fmla="*/ 26 w 112"/>
                <a:gd name="T9" fmla="*/ 53 h 107"/>
                <a:gd name="T10" fmla="*/ 20 w 112"/>
                <a:gd name="T11" fmla="*/ 51 h 107"/>
                <a:gd name="T12" fmla="*/ 16 w 112"/>
                <a:gd name="T13" fmla="*/ 49 h 107"/>
                <a:gd name="T14" fmla="*/ 15 w 112"/>
                <a:gd name="T15" fmla="*/ 44 h 107"/>
                <a:gd name="T16" fmla="*/ 11 w 112"/>
                <a:gd name="T17" fmla="*/ 47 h 107"/>
                <a:gd name="T18" fmla="*/ 9 w 112"/>
                <a:gd name="T19" fmla="*/ 39 h 107"/>
                <a:gd name="T20" fmla="*/ 8 w 112"/>
                <a:gd name="T21" fmla="*/ 38 h 107"/>
                <a:gd name="T22" fmla="*/ 4 w 112"/>
                <a:gd name="T23" fmla="*/ 27 h 107"/>
                <a:gd name="T24" fmla="*/ 0 w 112"/>
                <a:gd name="T25" fmla="*/ 17 h 107"/>
                <a:gd name="T26" fmla="*/ 7 w 112"/>
                <a:gd name="T27" fmla="*/ 5 h 107"/>
                <a:gd name="T28" fmla="*/ 19 w 112"/>
                <a:gd name="T29" fmla="*/ 5 h 107"/>
                <a:gd name="T30" fmla="*/ 30 w 112"/>
                <a:gd name="T31" fmla="*/ 4 h 107"/>
                <a:gd name="T32" fmla="*/ 39 w 112"/>
                <a:gd name="T33" fmla="*/ 9 h 107"/>
                <a:gd name="T34" fmla="*/ 39 w 112"/>
                <a:gd name="T35" fmla="*/ 6 h 107"/>
                <a:gd name="T36" fmla="*/ 43 w 112"/>
                <a:gd name="T37" fmla="*/ 2 h 107"/>
                <a:gd name="T38" fmla="*/ 47 w 112"/>
                <a:gd name="T39" fmla="*/ 4 h 107"/>
                <a:gd name="T40" fmla="*/ 55 w 112"/>
                <a:gd name="T41" fmla="*/ 0 h 107"/>
                <a:gd name="T42" fmla="*/ 55 w 112"/>
                <a:gd name="T43" fmla="*/ 11 h 107"/>
                <a:gd name="T44" fmla="*/ 56 w 112"/>
                <a:gd name="T45" fmla="*/ 21 h 107"/>
                <a:gd name="T46" fmla="*/ 56 w 112"/>
                <a:gd name="T47" fmla="*/ 30 h 107"/>
                <a:gd name="T48" fmla="*/ 47 w 112"/>
                <a:gd name="T49" fmla="*/ 36 h 107"/>
                <a:gd name="T50" fmla="*/ 41 w 112"/>
                <a:gd name="T51" fmla="*/ 39 h 10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2"/>
                <a:gd name="T79" fmla="*/ 0 h 107"/>
                <a:gd name="T80" fmla="*/ 112 w 112"/>
                <a:gd name="T81" fmla="*/ 107 h 10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2" h="107">
                  <a:moveTo>
                    <a:pt x="81" y="78"/>
                  </a:moveTo>
                  <a:lnTo>
                    <a:pt x="87" y="97"/>
                  </a:lnTo>
                  <a:lnTo>
                    <a:pt x="72" y="95"/>
                  </a:lnTo>
                  <a:lnTo>
                    <a:pt x="66" y="97"/>
                  </a:lnTo>
                  <a:lnTo>
                    <a:pt x="52" y="107"/>
                  </a:lnTo>
                  <a:lnTo>
                    <a:pt x="39" y="103"/>
                  </a:lnTo>
                  <a:lnTo>
                    <a:pt x="32" y="99"/>
                  </a:lnTo>
                  <a:lnTo>
                    <a:pt x="30" y="89"/>
                  </a:lnTo>
                  <a:lnTo>
                    <a:pt x="22" y="95"/>
                  </a:lnTo>
                  <a:lnTo>
                    <a:pt x="18" y="78"/>
                  </a:lnTo>
                  <a:lnTo>
                    <a:pt x="16" y="76"/>
                  </a:lnTo>
                  <a:lnTo>
                    <a:pt x="8" y="55"/>
                  </a:lnTo>
                  <a:lnTo>
                    <a:pt x="0" y="35"/>
                  </a:lnTo>
                  <a:lnTo>
                    <a:pt x="14" y="10"/>
                  </a:lnTo>
                  <a:lnTo>
                    <a:pt x="37" y="10"/>
                  </a:lnTo>
                  <a:lnTo>
                    <a:pt x="60" y="9"/>
                  </a:lnTo>
                  <a:lnTo>
                    <a:pt x="78" y="19"/>
                  </a:lnTo>
                  <a:lnTo>
                    <a:pt x="78" y="12"/>
                  </a:lnTo>
                  <a:lnTo>
                    <a:pt x="86" y="5"/>
                  </a:lnTo>
                  <a:lnTo>
                    <a:pt x="94" y="9"/>
                  </a:lnTo>
                  <a:lnTo>
                    <a:pt x="109" y="0"/>
                  </a:lnTo>
                  <a:lnTo>
                    <a:pt x="110" y="23"/>
                  </a:lnTo>
                  <a:lnTo>
                    <a:pt x="111" y="42"/>
                  </a:lnTo>
                  <a:lnTo>
                    <a:pt x="112" y="61"/>
                  </a:lnTo>
                  <a:lnTo>
                    <a:pt x="93" y="72"/>
                  </a:lnTo>
                  <a:lnTo>
                    <a:pt x="81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6" name="AutoShape 61"/>
            <p:cNvSpPr>
              <a:spLocks/>
            </p:cNvSpPr>
            <p:nvPr/>
          </p:nvSpPr>
          <p:spPr bwMode="gray">
            <a:xfrm>
              <a:off x="6256777" y="1548073"/>
              <a:ext cx="4572" cy="2247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0 w 3"/>
                <a:gd name="T5" fmla="*/ 1 h 2"/>
                <a:gd name="T6" fmla="*/ 2 w 3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2"/>
                <a:gd name="T14" fmla="*/ 3 w 3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2">
                  <a:moveTo>
                    <a:pt x="3" y="0"/>
                  </a:moveTo>
                  <a:lnTo>
                    <a:pt x="2" y="2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7" name="AutoShape 62"/>
            <p:cNvSpPr>
              <a:spLocks/>
            </p:cNvSpPr>
            <p:nvPr/>
          </p:nvSpPr>
          <p:spPr bwMode="gray">
            <a:xfrm>
              <a:off x="5927593" y="1545826"/>
              <a:ext cx="205740" cy="235918"/>
            </a:xfrm>
            <a:custGeom>
              <a:avLst/>
              <a:gdLst>
                <a:gd name="T0" fmla="*/ 51 w 181"/>
                <a:gd name="T1" fmla="*/ 27 h 210"/>
                <a:gd name="T2" fmla="*/ 48 w 181"/>
                <a:gd name="T3" fmla="*/ 24 h 210"/>
                <a:gd name="T4" fmla="*/ 42 w 181"/>
                <a:gd name="T5" fmla="*/ 18 h 210"/>
                <a:gd name="T6" fmla="*/ 36 w 181"/>
                <a:gd name="T7" fmla="*/ 21 h 210"/>
                <a:gd name="T8" fmla="*/ 28 w 181"/>
                <a:gd name="T9" fmla="*/ 13 h 210"/>
                <a:gd name="T10" fmla="*/ 26 w 181"/>
                <a:gd name="T11" fmla="*/ 8 h 210"/>
                <a:gd name="T12" fmla="*/ 18 w 181"/>
                <a:gd name="T13" fmla="*/ 0 h 210"/>
                <a:gd name="T14" fmla="*/ 12 w 181"/>
                <a:gd name="T15" fmla="*/ 0 h 210"/>
                <a:gd name="T16" fmla="*/ 15 w 181"/>
                <a:gd name="T17" fmla="*/ 15 h 210"/>
                <a:gd name="T18" fmla="*/ 10 w 181"/>
                <a:gd name="T19" fmla="*/ 13 h 210"/>
                <a:gd name="T20" fmla="*/ 9 w 181"/>
                <a:gd name="T21" fmla="*/ 11 h 210"/>
                <a:gd name="T22" fmla="*/ 4 w 181"/>
                <a:gd name="T23" fmla="*/ 19 h 210"/>
                <a:gd name="T24" fmla="*/ 0 w 181"/>
                <a:gd name="T25" fmla="*/ 26 h 210"/>
                <a:gd name="T26" fmla="*/ 4 w 181"/>
                <a:gd name="T27" fmla="*/ 27 h 210"/>
                <a:gd name="T28" fmla="*/ 5 w 181"/>
                <a:gd name="T29" fmla="*/ 35 h 210"/>
                <a:gd name="T30" fmla="*/ 13 w 181"/>
                <a:gd name="T31" fmla="*/ 35 h 210"/>
                <a:gd name="T32" fmla="*/ 14 w 181"/>
                <a:gd name="T33" fmla="*/ 48 h 210"/>
                <a:gd name="T34" fmla="*/ 15 w 181"/>
                <a:gd name="T35" fmla="*/ 60 h 210"/>
                <a:gd name="T36" fmla="*/ 24 w 181"/>
                <a:gd name="T37" fmla="*/ 53 h 210"/>
                <a:gd name="T38" fmla="*/ 31 w 181"/>
                <a:gd name="T39" fmla="*/ 55 h 210"/>
                <a:gd name="T40" fmla="*/ 36 w 181"/>
                <a:gd name="T41" fmla="*/ 53 h 210"/>
                <a:gd name="T42" fmla="*/ 41 w 181"/>
                <a:gd name="T43" fmla="*/ 50 h 210"/>
                <a:gd name="T44" fmla="*/ 54 w 181"/>
                <a:gd name="T45" fmla="*/ 60 h 210"/>
                <a:gd name="T46" fmla="*/ 57 w 181"/>
                <a:gd name="T47" fmla="*/ 70 h 210"/>
                <a:gd name="T48" fmla="*/ 66 w 181"/>
                <a:gd name="T49" fmla="*/ 83 h 210"/>
                <a:gd name="T50" fmla="*/ 69 w 181"/>
                <a:gd name="T51" fmla="*/ 93 h 210"/>
                <a:gd name="T52" fmla="*/ 66 w 181"/>
                <a:gd name="T53" fmla="*/ 100 h 210"/>
                <a:gd name="T54" fmla="*/ 75 w 181"/>
                <a:gd name="T55" fmla="*/ 105 h 210"/>
                <a:gd name="T56" fmla="*/ 75 w 181"/>
                <a:gd name="T57" fmla="*/ 102 h 210"/>
                <a:gd name="T58" fmla="*/ 79 w 181"/>
                <a:gd name="T59" fmla="*/ 98 h 210"/>
                <a:gd name="T60" fmla="*/ 83 w 181"/>
                <a:gd name="T61" fmla="*/ 100 h 210"/>
                <a:gd name="T62" fmla="*/ 90 w 181"/>
                <a:gd name="T63" fmla="*/ 96 h 210"/>
                <a:gd name="T64" fmla="*/ 89 w 181"/>
                <a:gd name="T65" fmla="*/ 86 h 210"/>
                <a:gd name="T66" fmla="*/ 85 w 181"/>
                <a:gd name="T67" fmla="*/ 81 h 210"/>
                <a:gd name="T68" fmla="*/ 86 w 181"/>
                <a:gd name="T69" fmla="*/ 79 h 210"/>
                <a:gd name="T70" fmla="*/ 76 w 181"/>
                <a:gd name="T71" fmla="*/ 71 h 210"/>
                <a:gd name="T72" fmla="*/ 72 w 181"/>
                <a:gd name="T73" fmla="*/ 64 h 210"/>
                <a:gd name="T74" fmla="*/ 64 w 181"/>
                <a:gd name="T75" fmla="*/ 55 h 210"/>
                <a:gd name="T76" fmla="*/ 58 w 181"/>
                <a:gd name="T77" fmla="*/ 47 h 210"/>
                <a:gd name="T78" fmla="*/ 44 w 181"/>
                <a:gd name="T79" fmla="*/ 37 h 210"/>
                <a:gd name="T80" fmla="*/ 46 w 181"/>
                <a:gd name="T81" fmla="*/ 34 h 210"/>
                <a:gd name="T82" fmla="*/ 52 w 181"/>
                <a:gd name="T83" fmla="*/ 31 h 210"/>
                <a:gd name="T84" fmla="*/ 51 w 181"/>
                <a:gd name="T85" fmla="*/ 27 h 21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1"/>
                <a:gd name="T130" fmla="*/ 0 h 210"/>
                <a:gd name="T131" fmla="*/ 181 w 181"/>
                <a:gd name="T132" fmla="*/ 210 h 21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1" h="210">
                  <a:moveTo>
                    <a:pt x="102" y="54"/>
                  </a:moveTo>
                  <a:lnTo>
                    <a:pt x="96" y="47"/>
                  </a:lnTo>
                  <a:lnTo>
                    <a:pt x="84" y="36"/>
                  </a:lnTo>
                  <a:lnTo>
                    <a:pt x="72" y="41"/>
                  </a:lnTo>
                  <a:lnTo>
                    <a:pt x="56" y="27"/>
                  </a:lnTo>
                  <a:lnTo>
                    <a:pt x="52" y="16"/>
                  </a:lnTo>
                  <a:lnTo>
                    <a:pt x="36" y="0"/>
                  </a:lnTo>
                  <a:lnTo>
                    <a:pt x="25" y="0"/>
                  </a:lnTo>
                  <a:lnTo>
                    <a:pt x="31" y="30"/>
                  </a:lnTo>
                  <a:lnTo>
                    <a:pt x="21" y="26"/>
                  </a:lnTo>
                  <a:lnTo>
                    <a:pt x="18" y="21"/>
                  </a:lnTo>
                  <a:lnTo>
                    <a:pt x="8" y="38"/>
                  </a:lnTo>
                  <a:lnTo>
                    <a:pt x="0" y="51"/>
                  </a:lnTo>
                  <a:lnTo>
                    <a:pt x="8" y="54"/>
                  </a:lnTo>
                  <a:lnTo>
                    <a:pt x="10" y="69"/>
                  </a:lnTo>
                  <a:lnTo>
                    <a:pt x="27" y="70"/>
                  </a:lnTo>
                  <a:lnTo>
                    <a:pt x="28" y="95"/>
                  </a:lnTo>
                  <a:lnTo>
                    <a:pt x="31" y="120"/>
                  </a:lnTo>
                  <a:lnTo>
                    <a:pt x="49" y="106"/>
                  </a:lnTo>
                  <a:lnTo>
                    <a:pt x="63" y="111"/>
                  </a:lnTo>
                  <a:lnTo>
                    <a:pt x="73" y="106"/>
                  </a:lnTo>
                  <a:lnTo>
                    <a:pt x="82" y="99"/>
                  </a:lnTo>
                  <a:lnTo>
                    <a:pt x="109" y="120"/>
                  </a:lnTo>
                  <a:lnTo>
                    <a:pt x="114" y="140"/>
                  </a:lnTo>
                  <a:lnTo>
                    <a:pt x="133" y="165"/>
                  </a:lnTo>
                  <a:lnTo>
                    <a:pt x="138" y="186"/>
                  </a:lnTo>
                  <a:lnTo>
                    <a:pt x="132" y="200"/>
                  </a:lnTo>
                  <a:lnTo>
                    <a:pt x="150" y="210"/>
                  </a:lnTo>
                  <a:lnTo>
                    <a:pt x="150" y="203"/>
                  </a:lnTo>
                  <a:lnTo>
                    <a:pt x="158" y="196"/>
                  </a:lnTo>
                  <a:lnTo>
                    <a:pt x="166" y="200"/>
                  </a:lnTo>
                  <a:lnTo>
                    <a:pt x="181" y="191"/>
                  </a:lnTo>
                  <a:lnTo>
                    <a:pt x="178" y="171"/>
                  </a:lnTo>
                  <a:lnTo>
                    <a:pt x="171" y="162"/>
                  </a:lnTo>
                  <a:lnTo>
                    <a:pt x="172" y="158"/>
                  </a:lnTo>
                  <a:lnTo>
                    <a:pt x="153" y="142"/>
                  </a:lnTo>
                  <a:lnTo>
                    <a:pt x="144" y="128"/>
                  </a:lnTo>
                  <a:lnTo>
                    <a:pt x="129" y="111"/>
                  </a:lnTo>
                  <a:lnTo>
                    <a:pt x="116" y="94"/>
                  </a:lnTo>
                  <a:lnTo>
                    <a:pt x="88" y="74"/>
                  </a:lnTo>
                  <a:lnTo>
                    <a:pt x="92" y="68"/>
                  </a:lnTo>
                  <a:lnTo>
                    <a:pt x="104" y="63"/>
                  </a:lnTo>
                  <a:lnTo>
                    <a:pt x="102" y="5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8" name="AutoShape 63"/>
            <p:cNvSpPr>
              <a:spLocks/>
            </p:cNvSpPr>
            <p:nvPr/>
          </p:nvSpPr>
          <p:spPr bwMode="gray">
            <a:xfrm>
              <a:off x="5728711" y="1372819"/>
              <a:ext cx="219456" cy="514526"/>
            </a:xfrm>
            <a:custGeom>
              <a:avLst/>
              <a:gdLst>
                <a:gd name="T0" fmla="*/ 64 w 191"/>
                <a:gd name="T1" fmla="*/ 55 h 457"/>
                <a:gd name="T2" fmla="*/ 53 w 191"/>
                <a:gd name="T3" fmla="*/ 57 h 457"/>
                <a:gd name="T4" fmla="*/ 52 w 191"/>
                <a:gd name="T5" fmla="*/ 52 h 457"/>
                <a:gd name="T6" fmla="*/ 52 w 191"/>
                <a:gd name="T7" fmla="*/ 46 h 457"/>
                <a:gd name="T8" fmla="*/ 57 w 191"/>
                <a:gd name="T9" fmla="*/ 38 h 457"/>
                <a:gd name="T10" fmla="*/ 59 w 191"/>
                <a:gd name="T11" fmla="*/ 32 h 457"/>
                <a:gd name="T12" fmla="*/ 57 w 191"/>
                <a:gd name="T13" fmla="*/ 22 h 457"/>
                <a:gd name="T14" fmla="*/ 54 w 191"/>
                <a:gd name="T15" fmla="*/ 12 h 457"/>
                <a:gd name="T16" fmla="*/ 49 w 191"/>
                <a:gd name="T17" fmla="*/ 10 h 457"/>
                <a:gd name="T18" fmla="*/ 40 w 191"/>
                <a:gd name="T19" fmla="*/ 0 h 457"/>
                <a:gd name="T20" fmla="*/ 39 w 191"/>
                <a:gd name="T21" fmla="*/ 4 h 457"/>
                <a:gd name="T22" fmla="*/ 38 w 191"/>
                <a:gd name="T23" fmla="*/ 10 h 457"/>
                <a:gd name="T24" fmla="*/ 37 w 191"/>
                <a:gd name="T25" fmla="*/ 14 h 457"/>
                <a:gd name="T26" fmla="*/ 38 w 191"/>
                <a:gd name="T27" fmla="*/ 18 h 457"/>
                <a:gd name="T28" fmla="*/ 31 w 191"/>
                <a:gd name="T29" fmla="*/ 16 h 457"/>
                <a:gd name="T30" fmla="*/ 20 w 191"/>
                <a:gd name="T31" fmla="*/ 27 h 457"/>
                <a:gd name="T32" fmla="*/ 20 w 191"/>
                <a:gd name="T33" fmla="*/ 37 h 457"/>
                <a:gd name="T34" fmla="*/ 20 w 191"/>
                <a:gd name="T35" fmla="*/ 43 h 457"/>
                <a:gd name="T36" fmla="*/ 14 w 191"/>
                <a:gd name="T37" fmla="*/ 58 h 457"/>
                <a:gd name="T38" fmla="*/ 8 w 191"/>
                <a:gd name="T39" fmla="*/ 58 h 457"/>
                <a:gd name="T40" fmla="*/ 7 w 191"/>
                <a:gd name="T41" fmla="*/ 69 h 457"/>
                <a:gd name="T42" fmla="*/ 7 w 191"/>
                <a:gd name="T43" fmla="*/ 82 h 457"/>
                <a:gd name="T44" fmla="*/ 4 w 191"/>
                <a:gd name="T45" fmla="*/ 82 h 457"/>
                <a:gd name="T46" fmla="*/ 3 w 191"/>
                <a:gd name="T47" fmla="*/ 82 h 457"/>
                <a:gd name="T48" fmla="*/ 4 w 191"/>
                <a:gd name="T49" fmla="*/ 90 h 457"/>
                <a:gd name="T50" fmla="*/ 0 w 191"/>
                <a:gd name="T51" fmla="*/ 92 h 457"/>
                <a:gd name="T52" fmla="*/ 7 w 191"/>
                <a:gd name="T53" fmla="*/ 103 h 457"/>
                <a:gd name="T54" fmla="*/ 8 w 191"/>
                <a:gd name="T55" fmla="*/ 104 h 457"/>
                <a:gd name="T56" fmla="*/ 10 w 191"/>
                <a:gd name="T57" fmla="*/ 101 h 457"/>
                <a:gd name="T58" fmla="*/ 13 w 191"/>
                <a:gd name="T59" fmla="*/ 108 h 457"/>
                <a:gd name="T60" fmla="*/ 14 w 191"/>
                <a:gd name="T61" fmla="*/ 109 h 457"/>
                <a:gd name="T62" fmla="*/ 18 w 191"/>
                <a:gd name="T63" fmla="*/ 108 h 457"/>
                <a:gd name="T64" fmla="*/ 22 w 191"/>
                <a:gd name="T65" fmla="*/ 113 h 457"/>
                <a:gd name="T66" fmla="*/ 19 w 191"/>
                <a:gd name="T67" fmla="*/ 115 h 457"/>
                <a:gd name="T68" fmla="*/ 22 w 191"/>
                <a:gd name="T69" fmla="*/ 120 h 457"/>
                <a:gd name="T70" fmla="*/ 23 w 191"/>
                <a:gd name="T71" fmla="*/ 115 h 457"/>
                <a:gd name="T72" fmla="*/ 28 w 191"/>
                <a:gd name="T73" fmla="*/ 125 h 457"/>
                <a:gd name="T74" fmla="*/ 31 w 191"/>
                <a:gd name="T75" fmla="*/ 135 h 457"/>
                <a:gd name="T76" fmla="*/ 31 w 191"/>
                <a:gd name="T77" fmla="*/ 145 h 457"/>
                <a:gd name="T78" fmla="*/ 30 w 191"/>
                <a:gd name="T79" fmla="*/ 156 h 457"/>
                <a:gd name="T80" fmla="*/ 35 w 191"/>
                <a:gd name="T81" fmla="*/ 150 h 457"/>
                <a:gd name="T82" fmla="*/ 36 w 191"/>
                <a:gd name="T83" fmla="*/ 156 h 457"/>
                <a:gd name="T84" fmla="*/ 38 w 191"/>
                <a:gd name="T85" fmla="*/ 158 h 457"/>
                <a:gd name="T86" fmla="*/ 40 w 191"/>
                <a:gd name="T87" fmla="*/ 157 h 457"/>
                <a:gd name="T88" fmla="*/ 43 w 191"/>
                <a:gd name="T89" fmla="*/ 156 h 457"/>
                <a:gd name="T90" fmla="*/ 43 w 191"/>
                <a:gd name="T91" fmla="*/ 158 h 457"/>
                <a:gd name="T92" fmla="*/ 50 w 191"/>
                <a:gd name="T93" fmla="*/ 152 h 457"/>
                <a:gd name="T94" fmla="*/ 52 w 191"/>
                <a:gd name="T95" fmla="*/ 148 h 457"/>
                <a:gd name="T96" fmla="*/ 55 w 191"/>
                <a:gd name="T97" fmla="*/ 150 h 457"/>
                <a:gd name="T98" fmla="*/ 58 w 191"/>
                <a:gd name="T99" fmla="*/ 140 h 457"/>
                <a:gd name="T100" fmla="*/ 62 w 191"/>
                <a:gd name="T101" fmla="*/ 146 h 457"/>
                <a:gd name="T102" fmla="*/ 67 w 191"/>
                <a:gd name="T103" fmla="*/ 150 h 457"/>
                <a:gd name="T104" fmla="*/ 72 w 191"/>
                <a:gd name="T105" fmla="*/ 168 h 457"/>
                <a:gd name="T106" fmla="*/ 76 w 191"/>
                <a:gd name="T107" fmla="*/ 185 h 457"/>
                <a:gd name="T108" fmla="*/ 76 w 191"/>
                <a:gd name="T109" fmla="*/ 182 h 457"/>
                <a:gd name="T110" fmla="*/ 80 w 191"/>
                <a:gd name="T111" fmla="*/ 191 h 457"/>
                <a:gd name="T112" fmla="*/ 83 w 191"/>
                <a:gd name="T113" fmla="*/ 200 h 457"/>
                <a:gd name="T114" fmla="*/ 85 w 191"/>
                <a:gd name="T115" fmla="*/ 209 h 457"/>
                <a:gd name="T116" fmla="*/ 85 w 191"/>
                <a:gd name="T117" fmla="*/ 219 h 457"/>
                <a:gd name="T118" fmla="*/ 85 w 191"/>
                <a:gd name="T119" fmla="*/ 229 h 457"/>
                <a:gd name="T120" fmla="*/ 87 w 191"/>
                <a:gd name="T121" fmla="*/ 226 h 457"/>
                <a:gd name="T122" fmla="*/ 91 w 191"/>
                <a:gd name="T123" fmla="*/ 219 h 457"/>
                <a:gd name="T124" fmla="*/ 94 w 191"/>
                <a:gd name="T125" fmla="*/ 210 h 457"/>
                <a:gd name="T126" fmla="*/ 91 w 191"/>
                <a:gd name="T127" fmla="*/ 198 h 457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457"/>
                <a:gd name="T194" fmla="*/ 191 w 191"/>
                <a:gd name="T195" fmla="*/ 457 h 457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457">
                  <a:moveTo>
                    <a:pt x="128" y="110"/>
                  </a:moveTo>
                  <a:lnTo>
                    <a:pt x="105" y="114"/>
                  </a:lnTo>
                  <a:lnTo>
                    <a:pt x="104" y="103"/>
                  </a:lnTo>
                  <a:lnTo>
                    <a:pt x="103" y="92"/>
                  </a:lnTo>
                  <a:lnTo>
                    <a:pt x="114" y="75"/>
                  </a:lnTo>
                  <a:lnTo>
                    <a:pt x="117" y="63"/>
                  </a:lnTo>
                  <a:lnTo>
                    <a:pt x="113" y="44"/>
                  </a:lnTo>
                  <a:lnTo>
                    <a:pt x="108" y="24"/>
                  </a:lnTo>
                  <a:lnTo>
                    <a:pt x="98" y="19"/>
                  </a:lnTo>
                  <a:lnTo>
                    <a:pt x="80" y="0"/>
                  </a:lnTo>
                  <a:lnTo>
                    <a:pt x="78" y="8"/>
                  </a:lnTo>
                  <a:lnTo>
                    <a:pt x="75" y="20"/>
                  </a:lnTo>
                  <a:lnTo>
                    <a:pt x="73" y="27"/>
                  </a:lnTo>
                  <a:lnTo>
                    <a:pt x="76" y="36"/>
                  </a:lnTo>
                  <a:lnTo>
                    <a:pt x="61" y="32"/>
                  </a:lnTo>
                  <a:lnTo>
                    <a:pt x="40" y="54"/>
                  </a:lnTo>
                  <a:lnTo>
                    <a:pt x="39" y="74"/>
                  </a:lnTo>
                  <a:lnTo>
                    <a:pt x="39" y="85"/>
                  </a:lnTo>
                  <a:lnTo>
                    <a:pt x="28" y="115"/>
                  </a:lnTo>
                  <a:lnTo>
                    <a:pt x="15" y="115"/>
                  </a:lnTo>
                  <a:lnTo>
                    <a:pt x="14" y="137"/>
                  </a:lnTo>
                  <a:lnTo>
                    <a:pt x="14" y="163"/>
                  </a:lnTo>
                  <a:lnTo>
                    <a:pt x="7" y="163"/>
                  </a:lnTo>
                  <a:lnTo>
                    <a:pt x="6" y="163"/>
                  </a:lnTo>
                  <a:lnTo>
                    <a:pt x="7" y="179"/>
                  </a:lnTo>
                  <a:lnTo>
                    <a:pt x="0" y="183"/>
                  </a:lnTo>
                  <a:lnTo>
                    <a:pt x="14" y="205"/>
                  </a:lnTo>
                  <a:lnTo>
                    <a:pt x="15" y="207"/>
                  </a:lnTo>
                  <a:lnTo>
                    <a:pt x="20" y="201"/>
                  </a:lnTo>
                  <a:lnTo>
                    <a:pt x="25" y="216"/>
                  </a:lnTo>
                  <a:lnTo>
                    <a:pt x="27" y="217"/>
                  </a:lnTo>
                  <a:lnTo>
                    <a:pt x="36" y="216"/>
                  </a:lnTo>
                  <a:lnTo>
                    <a:pt x="43" y="225"/>
                  </a:lnTo>
                  <a:lnTo>
                    <a:pt x="37" y="229"/>
                  </a:lnTo>
                  <a:lnTo>
                    <a:pt x="43" y="239"/>
                  </a:lnTo>
                  <a:lnTo>
                    <a:pt x="46" y="230"/>
                  </a:lnTo>
                  <a:lnTo>
                    <a:pt x="55" y="249"/>
                  </a:lnTo>
                  <a:lnTo>
                    <a:pt x="62" y="269"/>
                  </a:lnTo>
                  <a:lnTo>
                    <a:pt x="61" y="290"/>
                  </a:lnTo>
                  <a:lnTo>
                    <a:pt x="60" y="311"/>
                  </a:lnTo>
                  <a:lnTo>
                    <a:pt x="69" y="299"/>
                  </a:lnTo>
                  <a:lnTo>
                    <a:pt x="72" y="312"/>
                  </a:lnTo>
                  <a:lnTo>
                    <a:pt x="75" y="315"/>
                  </a:lnTo>
                  <a:lnTo>
                    <a:pt x="80" y="314"/>
                  </a:lnTo>
                  <a:lnTo>
                    <a:pt x="85" y="312"/>
                  </a:lnTo>
                  <a:lnTo>
                    <a:pt x="85" y="315"/>
                  </a:lnTo>
                  <a:lnTo>
                    <a:pt x="100" y="303"/>
                  </a:lnTo>
                  <a:lnTo>
                    <a:pt x="103" y="296"/>
                  </a:lnTo>
                  <a:lnTo>
                    <a:pt x="109" y="300"/>
                  </a:lnTo>
                  <a:lnTo>
                    <a:pt x="115" y="279"/>
                  </a:lnTo>
                  <a:lnTo>
                    <a:pt x="123" y="291"/>
                  </a:lnTo>
                  <a:lnTo>
                    <a:pt x="133" y="300"/>
                  </a:lnTo>
                  <a:lnTo>
                    <a:pt x="143" y="335"/>
                  </a:lnTo>
                  <a:lnTo>
                    <a:pt x="152" y="369"/>
                  </a:lnTo>
                  <a:lnTo>
                    <a:pt x="152" y="363"/>
                  </a:lnTo>
                  <a:lnTo>
                    <a:pt x="159" y="381"/>
                  </a:lnTo>
                  <a:lnTo>
                    <a:pt x="165" y="399"/>
                  </a:lnTo>
                  <a:lnTo>
                    <a:pt x="169" y="417"/>
                  </a:lnTo>
                  <a:lnTo>
                    <a:pt x="169" y="438"/>
                  </a:lnTo>
                  <a:lnTo>
                    <a:pt x="169" y="457"/>
                  </a:lnTo>
                  <a:lnTo>
                    <a:pt x="174" y="452"/>
                  </a:lnTo>
                  <a:lnTo>
                    <a:pt x="181" y="437"/>
                  </a:lnTo>
                  <a:lnTo>
                    <a:pt x="188" y="420"/>
                  </a:lnTo>
                  <a:lnTo>
                    <a:pt x="182" y="396"/>
                  </a:lnTo>
                  <a:lnTo>
                    <a:pt x="176" y="374"/>
                  </a:lnTo>
                  <a:lnTo>
                    <a:pt x="165" y="360"/>
                  </a:lnTo>
                  <a:lnTo>
                    <a:pt x="153" y="344"/>
                  </a:lnTo>
                  <a:lnTo>
                    <a:pt x="153" y="330"/>
                  </a:lnTo>
                  <a:lnTo>
                    <a:pt x="156" y="319"/>
                  </a:lnTo>
                  <a:lnTo>
                    <a:pt x="162" y="305"/>
                  </a:lnTo>
                  <a:lnTo>
                    <a:pt x="156" y="302"/>
                  </a:lnTo>
                  <a:lnTo>
                    <a:pt x="138" y="276"/>
                  </a:lnTo>
                  <a:lnTo>
                    <a:pt x="120" y="248"/>
                  </a:lnTo>
                  <a:lnTo>
                    <a:pt x="126" y="249"/>
                  </a:lnTo>
                  <a:lnTo>
                    <a:pt x="131" y="222"/>
                  </a:lnTo>
                  <a:lnTo>
                    <a:pt x="152" y="217"/>
                  </a:lnTo>
                  <a:lnTo>
                    <a:pt x="161" y="206"/>
                  </a:lnTo>
                  <a:lnTo>
                    <a:pt x="173" y="204"/>
                  </a:lnTo>
                  <a:lnTo>
                    <a:pt x="181" y="191"/>
                  </a:lnTo>
                  <a:lnTo>
                    <a:pt x="191" y="174"/>
                  </a:lnTo>
                  <a:lnTo>
                    <a:pt x="185" y="171"/>
                  </a:lnTo>
                  <a:lnTo>
                    <a:pt x="169" y="175"/>
                  </a:lnTo>
                  <a:lnTo>
                    <a:pt x="159" y="162"/>
                  </a:lnTo>
                  <a:lnTo>
                    <a:pt x="147" y="156"/>
                  </a:lnTo>
                  <a:lnTo>
                    <a:pt x="150" y="137"/>
                  </a:lnTo>
                  <a:lnTo>
                    <a:pt x="135" y="129"/>
                  </a:lnTo>
                  <a:lnTo>
                    <a:pt x="129" y="114"/>
                  </a:lnTo>
                  <a:lnTo>
                    <a:pt x="128" y="1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89" name="AutoShape 64"/>
            <p:cNvSpPr>
              <a:spLocks/>
            </p:cNvSpPr>
            <p:nvPr/>
          </p:nvSpPr>
          <p:spPr bwMode="gray">
            <a:xfrm>
              <a:off x="6435084" y="1649181"/>
              <a:ext cx="118872" cy="168513"/>
            </a:xfrm>
            <a:custGeom>
              <a:avLst/>
              <a:gdLst>
                <a:gd name="T0" fmla="*/ 10 w 104"/>
                <a:gd name="T1" fmla="*/ 47 h 150"/>
                <a:gd name="T2" fmla="*/ 10 w 104"/>
                <a:gd name="T3" fmla="*/ 52 h 150"/>
                <a:gd name="T4" fmla="*/ 2 w 104"/>
                <a:gd name="T5" fmla="*/ 39 h 150"/>
                <a:gd name="T6" fmla="*/ 0 w 104"/>
                <a:gd name="T7" fmla="*/ 30 h 150"/>
                <a:gd name="T8" fmla="*/ 5 w 104"/>
                <a:gd name="T9" fmla="*/ 31 h 150"/>
                <a:gd name="T10" fmla="*/ 4 w 104"/>
                <a:gd name="T11" fmla="*/ 19 h 150"/>
                <a:gd name="T12" fmla="*/ 2 w 104"/>
                <a:gd name="T13" fmla="*/ 5 h 150"/>
                <a:gd name="T14" fmla="*/ 5 w 104"/>
                <a:gd name="T15" fmla="*/ 0 h 150"/>
                <a:gd name="T16" fmla="*/ 19 w 104"/>
                <a:gd name="T17" fmla="*/ 3 h 150"/>
                <a:gd name="T18" fmla="*/ 22 w 104"/>
                <a:gd name="T19" fmla="*/ 6 h 150"/>
                <a:gd name="T20" fmla="*/ 25 w 104"/>
                <a:gd name="T21" fmla="*/ 16 h 150"/>
                <a:gd name="T22" fmla="*/ 26 w 104"/>
                <a:gd name="T23" fmla="*/ 23 h 150"/>
                <a:gd name="T24" fmla="*/ 24 w 104"/>
                <a:gd name="T25" fmla="*/ 31 h 150"/>
                <a:gd name="T26" fmla="*/ 19 w 104"/>
                <a:gd name="T27" fmla="*/ 36 h 150"/>
                <a:gd name="T28" fmla="*/ 20 w 104"/>
                <a:gd name="T29" fmla="*/ 44 h 150"/>
                <a:gd name="T30" fmla="*/ 26 w 104"/>
                <a:gd name="T31" fmla="*/ 58 h 150"/>
                <a:gd name="T32" fmla="*/ 30 w 104"/>
                <a:gd name="T33" fmla="*/ 57 h 150"/>
                <a:gd name="T34" fmla="*/ 30 w 104"/>
                <a:gd name="T35" fmla="*/ 56 h 150"/>
                <a:gd name="T36" fmla="*/ 36 w 104"/>
                <a:gd name="T37" fmla="*/ 54 h 150"/>
                <a:gd name="T38" fmla="*/ 41 w 104"/>
                <a:gd name="T39" fmla="*/ 61 h 150"/>
                <a:gd name="T40" fmla="*/ 42 w 104"/>
                <a:gd name="T41" fmla="*/ 58 h 150"/>
                <a:gd name="T42" fmla="*/ 47 w 104"/>
                <a:gd name="T43" fmla="*/ 61 h 150"/>
                <a:gd name="T44" fmla="*/ 44 w 104"/>
                <a:gd name="T45" fmla="*/ 63 h 150"/>
                <a:gd name="T46" fmla="*/ 49 w 104"/>
                <a:gd name="T47" fmla="*/ 69 h 150"/>
                <a:gd name="T48" fmla="*/ 52 w 104"/>
                <a:gd name="T49" fmla="*/ 70 h 150"/>
                <a:gd name="T50" fmla="*/ 50 w 104"/>
                <a:gd name="T51" fmla="*/ 75 h 150"/>
                <a:gd name="T52" fmla="*/ 50 w 104"/>
                <a:gd name="T53" fmla="*/ 72 h 150"/>
                <a:gd name="T54" fmla="*/ 42 w 104"/>
                <a:gd name="T55" fmla="*/ 68 h 150"/>
                <a:gd name="T56" fmla="*/ 37 w 104"/>
                <a:gd name="T57" fmla="*/ 61 h 150"/>
                <a:gd name="T58" fmla="*/ 32 w 104"/>
                <a:gd name="T59" fmla="*/ 60 h 150"/>
                <a:gd name="T60" fmla="*/ 34 w 104"/>
                <a:gd name="T61" fmla="*/ 69 h 150"/>
                <a:gd name="T62" fmla="*/ 23 w 104"/>
                <a:gd name="T63" fmla="*/ 58 h 150"/>
                <a:gd name="T64" fmla="*/ 17 w 104"/>
                <a:gd name="T65" fmla="*/ 62 h 150"/>
                <a:gd name="T66" fmla="*/ 13 w 104"/>
                <a:gd name="T67" fmla="*/ 60 h 150"/>
                <a:gd name="T68" fmla="*/ 12 w 104"/>
                <a:gd name="T69" fmla="*/ 54 h 150"/>
                <a:gd name="T70" fmla="*/ 13 w 104"/>
                <a:gd name="T71" fmla="*/ 49 h 150"/>
                <a:gd name="T72" fmla="*/ 10 w 104"/>
                <a:gd name="T73" fmla="*/ 47 h 1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150"/>
                <a:gd name="T113" fmla="*/ 104 w 104"/>
                <a:gd name="T114" fmla="*/ 150 h 15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150">
                  <a:moveTo>
                    <a:pt x="19" y="95"/>
                  </a:moveTo>
                  <a:lnTo>
                    <a:pt x="19" y="105"/>
                  </a:lnTo>
                  <a:lnTo>
                    <a:pt x="3" y="79"/>
                  </a:lnTo>
                  <a:lnTo>
                    <a:pt x="0" y="60"/>
                  </a:lnTo>
                  <a:lnTo>
                    <a:pt x="10" y="62"/>
                  </a:lnTo>
                  <a:lnTo>
                    <a:pt x="8" y="37"/>
                  </a:lnTo>
                  <a:lnTo>
                    <a:pt x="4" y="11"/>
                  </a:lnTo>
                  <a:lnTo>
                    <a:pt x="9" y="0"/>
                  </a:lnTo>
                  <a:lnTo>
                    <a:pt x="38" y="6"/>
                  </a:lnTo>
                  <a:lnTo>
                    <a:pt x="43" y="12"/>
                  </a:lnTo>
                  <a:lnTo>
                    <a:pt x="49" y="32"/>
                  </a:lnTo>
                  <a:lnTo>
                    <a:pt x="52" y="47"/>
                  </a:lnTo>
                  <a:lnTo>
                    <a:pt x="48" y="62"/>
                  </a:lnTo>
                  <a:lnTo>
                    <a:pt x="38" y="72"/>
                  </a:lnTo>
                  <a:lnTo>
                    <a:pt x="39" y="89"/>
                  </a:lnTo>
                  <a:lnTo>
                    <a:pt x="52" y="116"/>
                  </a:lnTo>
                  <a:lnTo>
                    <a:pt x="60" y="115"/>
                  </a:lnTo>
                  <a:lnTo>
                    <a:pt x="60" y="113"/>
                  </a:lnTo>
                  <a:lnTo>
                    <a:pt x="72" y="109"/>
                  </a:lnTo>
                  <a:lnTo>
                    <a:pt x="81" y="122"/>
                  </a:lnTo>
                  <a:lnTo>
                    <a:pt x="84" y="116"/>
                  </a:lnTo>
                  <a:lnTo>
                    <a:pt x="93" y="123"/>
                  </a:lnTo>
                  <a:lnTo>
                    <a:pt x="88" y="126"/>
                  </a:lnTo>
                  <a:lnTo>
                    <a:pt x="98" y="138"/>
                  </a:lnTo>
                  <a:lnTo>
                    <a:pt x="104" y="140"/>
                  </a:lnTo>
                  <a:lnTo>
                    <a:pt x="99" y="150"/>
                  </a:lnTo>
                  <a:lnTo>
                    <a:pt x="99" y="144"/>
                  </a:lnTo>
                  <a:lnTo>
                    <a:pt x="84" y="135"/>
                  </a:lnTo>
                  <a:lnTo>
                    <a:pt x="73" y="123"/>
                  </a:lnTo>
                  <a:lnTo>
                    <a:pt x="64" y="120"/>
                  </a:lnTo>
                  <a:lnTo>
                    <a:pt x="68" y="137"/>
                  </a:lnTo>
                  <a:lnTo>
                    <a:pt x="46" y="117"/>
                  </a:lnTo>
                  <a:lnTo>
                    <a:pt x="33" y="125"/>
                  </a:lnTo>
                  <a:lnTo>
                    <a:pt x="25" y="120"/>
                  </a:lnTo>
                  <a:lnTo>
                    <a:pt x="24" y="109"/>
                  </a:lnTo>
                  <a:lnTo>
                    <a:pt x="27" y="98"/>
                  </a:lnTo>
                  <a:lnTo>
                    <a:pt x="19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0" name="AutoShape 65"/>
            <p:cNvSpPr>
              <a:spLocks/>
            </p:cNvSpPr>
            <p:nvPr/>
          </p:nvSpPr>
          <p:spPr bwMode="gray">
            <a:xfrm>
              <a:off x="6515094" y="1898580"/>
              <a:ext cx="114300" cy="116836"/>
            </a:xfrm>
            <a:custGeom>
              <a:avLst/>
              <a:gdLst>
                <a:gd name="T0" fmla="*/ 39 w 101"/>
                <a:gd name="T1" fmla="*/ 52 h 103"/>
                <a:gd name="T2" fmla="*/ 37 w 101"/>
                <a:gd name="T3" fmla="*/ 46 h 103"/>
                <a:gd name="T4" fmla="*/ 35 w 101"/>
                <a:gd name="T5" fmla="*/ 48 h 103"/>
                <a:gd name="T6" fmla="*/ 23 w 101"/>
                <a:gd name="T7" fmla="*/ 41 h 103"/>
                <a:gd name="T8" fmla="*/ 24 w 101"/>
                <a:gd name="T9" fmla="*/ 30 h 103"/>
                <a:gd name="T10" fmla="*/ 18 w 101"/>
                <a:gd name="T11" fmla="*/ 24 h 103"/>
                <a:gd name="T12" fmla="*/ 15 w 101"/>
                <a:gd name="T13" fmla="*/ 28 h 103"/>
                <a:gd name="T14" fmla="*/ 12 w 101"/>
                <a:gd name="T15" fmla="*/ 26 h 103"/>
                <a:gd name="T16" fmla="*/ 11 w 101"/>
                <a:gd name="T17" fmla="*/ 28 h 103"/>
                <a:gd name="T18" fmla="*/ 8 w 101"/>
                <a:gd name="T19" fmla="*/ 25 h 103"/>
                <a:gd name="T20" fmla="*/ 3 w 101"/>
                <a:gd name="T21" fmla="*/ 31 h 103"/>
                <a:gd name="T22" fmla="*/ 0 w 101"/>
                <a:gd name="T23" fmla="*/ 34 h 103"/>
                <a:gd name="T24" fmla="*/ 1 w 101"/>
                <a:gd name="T25" fmla="*/ 25 h 103"/>
                <a:gd name="T26" fmla="*/ 9 w 101"/>
                <a:gd name="T27" fmla="*/ 18 h 103"/>
                <a:gd name="T28" fmla="*/ 17 w 101"/>
                <a:gd name="T29" fmla="*/ 13 h 103"/>
                <a:gd name="T30" fmla="*/ 18 w 101"/>
                <a:gd name="T31" fmla="*/ 21 h 103"/>
                <a:gd name="T32" fmla="*/ 24 w 101"/>
                <a:gd name="T33" fmla="*/ 18 h 103"/>
                <a:gd name="T34" fmla="*/ 27 w 101"/>
                <a:gd name="T35" fmla="*/ 15 h 103"/>
                <a:gd name="T36" fmla="*/ 29 w 101"/>
                <a:gd name="T37" fmla="*/ 10 h 103"/>
                <a:gd name="T38" fmla="*/ 33 w 101"/>
                <a:gd name="T39" fmla="*/ 10 h 103"/>
                <a:gd name="T40" fmla="*/ 36 w 101"/>
                <a:gd name="T41" fmla="*/ 10 h 103"/>
                <a:gd name="T42" fmla="*/ 35 w 101"/>
                <a:gd name="T43" fmla="*/ 0 h 103"/>
                <a:gd name="T44" fmla="*/ 43 w 101"/>
                <a:gd name="T45" fmla="*/ 6 h 103"/>
                <a:gd name="T46" fmla="*/ 45 w 101"/>
                <a:gd name="T47" fmla="*/ 15 h 103"/>
                <a:gd name="T48" fmla="*/ 50 w 101"/>
                <a:gd name="T49" fmla="*/ 31 h 103"/>
                <a:gd name="T50" fmla="*/ 47 w 101"/>
                <a:gd name="T51" fmla="*/ 36 h 103"/>
                <a:gd name="T52" fmla="*/ 47 w 101"/>
                <a:gd name="T53" fmla="*/ 42 h 103"/>
                <a:gd name="T54" fmla="*/ 42 w 101"/>
                <a:gd name="T55" fmla="*/ 31 h 103"/>
                <a:gd name="T56" fmla="*/ 38 w 101"/>
                <a:gd name="T57" fmla="*/ 34 h 103"/>
                <a:gd name="T58" fmla="*/ 41 w 101"/>
                <a:gd name="T59" fmla="*/ 42 h 103"/>
                <a:gd name="T60" fmla="*/ 39 w 101"/>
                <a:gd name="T61" fmla="*/ 52 h 10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3"/>
                <a:gd name="T95" fmla="*/ 101 w 101"/>
                <a:gd name="T96" fmla="*/ 103 h 10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3">
                  <a:moveTo>
                    <a:pt x="78" y="103"/>
                  </a:moveTo>
                  <a:lnTo>
                    <a:pt x="75" y="92"/>
                  </a:lnTo>
                  <a:lnTo>
                    <a:pt x="70" y="95"/>
                  </a:lnTo>
                  <a:lnTo>
                    <a:pt x="46" y="81"/>
                  </a:lnTo>
                  <a:lnTo>
                    <a:pt x="48" y="60"/>
                  </a:lnTo>
                  <a:lnTo>
                    <a:pt x="36" y="47"/>
                  </a:lnTo>
                  <a:lnTo>
                    <a:pt x="30" y="55"/>
                  </a:lnTo>
                  <a:lnTo>
                    <a:pt x="25" y="51"/>
                  </a:lnTo>
                  <a:lnTo>
                    <a:pt x="22" y="56"/>
                  </a:lnTo>
                  <a:lnTo>
                    <a:pt x="16" y="49"/>
                  </a:lnTo>
                  <a:lnTo>
                    <a:pt x="6" y="62"/>
                  </a:lnTo>
                  <a:lnTo>
                    <a:pt x="0" y="68"/>
                  </a:lnTo>
                  <a:lnTo>
                    <a:pt x="3" y="50"/>
                  </a:lnTo>
                  <a:lnTo>
                    <a:pt x="19" y="36"/>
                  </a:lnTo>
                  <a:lnTo>
                    <a:pt x="34" y="26"/>
                  </a:lnTo>
                  <a:lnTo>
                    <a:pt x="37" y="41"/>
                  </a:lnTo>
                  <a:lnTo>
                    <a:pt x="48" y="35"/>
                  </a:lnTo>
                  <a:lnTo>
                    <a:pt x="54" y="30"/>
                  </a:lnTo>
                  <a:lnTo>
                    <a:pt x="58" y="19"/>
                  </a:lnTo>
                  <a:lnTo>
                    <a:pt x="67" y="19"/>
                  </a:lnTo>
                  <a:lnTo>
                    <a:pt x="72" y="19"/>
                  </a:lnTo>
                  <a:lnTo>
                    <a:pt x="70" y="0"/>
                  </a:lnTo>
                  <a:lnTo>
                    <a:pt x="87" y="12"/>
                  </a:lnTo>
                  <a:lnTo>
                    <a:pt x="90" y="30"/>
                  </a:lnTo>
                  <a:lnTo>
                    <a:pt x="101" y="61"/>
                  </a:lnTo>
                  <a:lnTo>
                    <a:pt x="95" y="72"/>
                  </a:lnTo>
                  <a:lnTo>
                    <a:pt x="94" y="83"/>
                  </a:lnTo>
                  <a:lnTo>
                    <a:pt x="84" y="62"/>
                  </a:lnTo>
                  <a:lnTo>
                    <a:pt x="77" y="68"/>
                  </a:lnTo>
                  <a:lnTo>
                    <a:pt x="82" y="84"/>
                  </a:lnTo>
                  <a:lnTo>
                    <a:pt x="78" y="10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1" name="AutoShape 66"/>
            <p:cNvSpPr>
              <a:spLocks/>
            </p:cNvSpPr>
            <p:nvPr/>
          </p:nvSpPr>
          <p:spPr bwMode="gray">
            <a:xfrm>
              <a:off x="6521952" y="1869371"/>
              <a:ext cx="22860" cy="47184"/>
            </a:xfrm>
            <a:custGeom>
              <a:avLst/>
              <a:gdLst>
                <a:gd name="T0" fmla="*/ 10 w 22"/>
                <a:gd name="T1" fmla="*/ 0 h 43"/>
                <a:gd name="T2" fmla="*/ 8 w 22"/>
                <a:gd name="T3" fmla="*/ 16 h 43"/>
                <a:gd name="T4" fmla="*/ 8 w 22"/>
                <a:gd name="T5" fmla="*/ 21 h 43"/>
                <a:gd name="T6" fmla="*/ 0 w 22"/>
                <a:gd name="T7" fmla="*/ 14 h 43"/>
                <a:gd name="T8" fmla="*/ 2 w 22"/>
                <a:gd name="T9" fmla="*/ 11 h 43"/>
                <a:gd name="T10" fmla="*/ 3 w 22"/>
                <a:gd name="T11" fmla="*/ 0 h 43"/>
                <a:gd name="T12" fmla="*/ 10 w 22"/>
                <a:gd name="T13" fmla="*/ 0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43"/>
                <a:gd name="T23" fmla="*/ 22 w 22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43">
                  <a:moveTo>
                    <a:pt x="22" y="0"/>
                  </a:moveTo>
                  <a:lnTo>
                    <a:pt x="17" y="33"/>
                  </a:lnTo>
                  <a:lnTo>
                    <a:pt x="17" y="43"/>
                  </a:lnTo>
                  <a:lnTo>
                    <a:pt x="0" y="29"/>
                  </a:lnTo>
                  <a:lnTo>
                    <a:pt x="5" y="22"/>
                  </a:lnTo>
                  <a:lnTo>
                    <a:pt x="7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2" name="AutoShape 67"/>
            <p:cNvSpPr>
              <a:spLocks/>
            </p:cNvSpPr>
            <p:nvPr/>
          </p:nvSpPr>
          <p:spPr bwMode="gray">
            <a:xfrm>
              <a:off x="6558528" y="1819941"/>
              <a:ext cx="41148" cy="42690"/>
            </a:xfrm>
            <a:custGeom>
              <a:avLst/>
              <a:gdLst>
                <a:gd name="T0" fmla="*/ 13 w 36"/>
                <a:gd name="T1" fmla="*/ 18 h 37"/>
                <a:gd name="T2" fmla="*/ 8 w 36"/>
                <a:gd name="T3" fmla="*/ 12 h 37"/>
                <a:gd name="T4" fmla="*/ 0 w 36"/>
                <a:gd name="T5" fmla="*/ 2 h 37"/>
                <a:gd name="T6" fmla="*/ 9 w 36"/>
                <a:gd name="T7" fmla="*/ 0 h 37"/>
                <a:gd name="T8" fmla="*/ 13 w 36"/>
                <a:gd name="T9" fmla="*/ 8 h 37"/>
                <a:gd name="T10" fmla="*/ 18 w 36"/>
                <a:gd name="T11" fmla="*/ 19 h 37"/>
                <a:gd name="T12" fmla="*/ 13 w 36"/>
                <a:gd name="T13" fmla="*/ 18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27" y="36"/>
                  </a:moveTo>
                  <a:lnTo>
                    <a:pt x="16" y="24"/>
                  </a:lnTo>
                  <a:lnTo>
                    <a:pt x="0" y="4"/>
                  </a:lnTo>
                  <a:lnTo>
                    <a:pt x="18" y="0"/>
                  </a:lnTo>
                  <a:lnTo>
                    <a:pt x="26" y="16"/>
                  </a:lnTo>
                  <a:lnTo>
                    <a:pt x="36" y="37"/>
                  </a:lnTo>
                  <a:lnTo>
                    <a:pt x="27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3" name="AutoShape 68"/>
            <p:cNvSpPr>
              <a:spLocks/>
            </p:cNvSpPr>
            <p:nvPr/>
          </p:nvSpPr>
          <p:spPr bwMode="gray">
            <a:xfrm>
              <a:off x="6501378" y="1842409"/>
              <a:ext cx="32004" cy="35949"/>
            </a:xfrm>
            <a:custGeom>
              <a:avLst/>
              <a:gdLst>
                <a:gd name="T0" fmla="*/ 14 w 28"/>
                <a:gd name="T1" fmla="*/ 3 h 33"/>
                <a:gd name="T2" fmla="*/ 2 w 28"/>
                <a:gd name="T3" fmla="*/ 0 h 33"/>
                <a:gd name="T4" fmla="*/ 0 w 28"/>
                <a:gd name="T5" fmla="*/ 0 h 33"/>
                <a:gd name="T6" fmla="*/ 3 w 28"/>
                <a:gd name="T7" fmla="*/ 16 h 33"/>
                <a:gd name="T8" fmla="*/ 14 w 28"/>
                <a:gd name="T9" fmla="*/ 6 h 33"/>
                <a:gd name="T10" fmla="*/ 14 w 28"/>
                <a:gd name="T11" fmla="*/ 5 h 33"/>
                <a:gd name="T12" fmla="*/ 14 w 28"/>
                <a:gd name="T13" fmla="*/ 3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8"/>
                <a:gd name="T22" fmla="*/ 0 h 33"/>
                <a:gd name="T23" fmla="*/ 28 w 28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8" h="33">
                  <a:moveTo>
                    <a:pt x="27" y="6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6" y="33"/>
                  </a:lnTo>
                  <a:lnTo>
                    <a:pt x="28" y="12"/>
                  </a:lnTo>
                  <a:lnTo>
                    <a:pt x="28" y="11"/>
                  </a:lnTo>
                  <a:lnTo>
                    <a:pt x="27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4" name="AutoShape 69"/>
            <p:cNvSpPr>
              <a:spLocks/>
            </p:cNvSpPr>
            <p:nvPr/>
          </p:nvSpPr>
          <p:spPr bwMode="gray">
            <a:xfrm>
              <a:off x="6391650" y="1855890"/>
              <a:ext cx="59436" cy="80886"/>
            </a:xfrm>
            <a:custGeom>
              <a:avLst/>
              <a:gdLst>
                <a:gd name="T0" fmla="*/ 26 w 52"/>
                <a:gd name="T1" fmla="*/ 10 h 72"/>
                <a:gd name="T2" fmla="*/ 16 w 52"/>
                <a:gd name="T3" fmla="*/ 20 h 72"/>
                <a:gd name="T4" fmla="*/ 8 w 52"/>
                <a:gd name="T5" fmla="*/ 27 h 72"/>
                <a:gd name="T6" fmla="*/ 0 w 52"/>
                <a:gd name="T7" fmla="*/ 36 h 72"/>
                <a:gd name="T8" fmla="*/ 2 w 52"/>
                <a:gd name="T9" fmla="*/ 33 h 72"/>
                <a:gd name="T10" fmla="*/ 9 w 52"/>
                <a:gd name="T11" fmla="*/ 23 h 72"/>
                <a:gd name="T12" fmla="*/ 17 w 52"/>
                <a:gd name="T13" fmla="*/ 14 h 72"/>
                <a:gd name="T14" fmla="*/ 21 w 52"/>
                <a:gd name="T15" fmla="*/ 6 h 72"/>
                <a:gd name="T16" fmla="*/ 21 w 52"/>
                <a:gd name="T17" fmla="*/ 6 h 72"/>
                <a:gd name="T18" fmla="*/ 21 w 52"/>
                <a:gd name="T19" fmla="*/ 0 h 72"/>
                <a:gd name="T20" fmla="*/ 26 w 52"/>
                <a:gd name="T21" fmla="*/ 10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2"/>
                <a:gd name="T34" fmla="*/ 0 h 72"/>
                <a:gd name="T35" fmla="*/ 52 w 52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2" h="72">
                  <a:moveTo>
                    <a:pt x="52" y="21"/>
                  </a:moveTo>
                  <a:lnTo>
                    <a:pt x="32" y="40"/>
                  </a:lnTo>
                  <a:lnTo>
                    <a:pt x="16" y="55"/>
                  </a:lnTo>
                  <a:lnTo>
                    <a:pt x="0" y="72"/>
                  </a:lnTo>
                  <a:lnTo>
                    <a:pt x="3" y="66"/>
                  </a:lnTo>
                  <a:lnTo>
                    <a:pt x="18" y="47"/>
                  </a:lnTo>
                  <a:lnTo>
                    <a:pt x="33" y="28"/>
                  </a:lnTo>
                  <a:lnTo>
                    <a:pt x="41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2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5" name="AutoShape 70"/>
            <p:cNvSpPr>
              <a:spLocks/>
            </p:cNvSpPr>
            <p:nvPr/>
          </p:nvSpPr>
          <p:spPr bwMode="gray">
            <a:xfrm>
              <a:off x="6455658" y="1795225"/>
              <a:ext cx="34290" cy="33703"/>
            </a:xfrm>
            <a:custGeom>
              <a:avLst/>
              <a:gdLst>
                <a:gd name="T0" fmla="*/ 15 w 30"/>
                <a:gd name="T1" fmla="*/ 11 h 29"/>
                <a:gd name="T2" fmla="*/ 13 w 30"/>
                <a:gd name="T3" fmla="*/ 15 h 29"/>
                <a:gd name="T4" fmla="*/ 6 w 30"/>
                <a:gd name="T5" fmla="*/ 8 h 29"/>
                <a:gd name="T6" fmla="*/ 0 w 30"/>
                <a:gd name="T7" fmla="*/ 0 h 29"/>
                <a:gd name="T8" fmla="*/ 11 w 30"/>
                <a:gd name="T9" fmla="*/ 2 h 29"/>
                <a:gd name="T10" fmla="*/ 15 w 30"/>
                <a:gd name="T11" fmla="*/ 11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29"/>
                <a:gd name="T20" fmla="*/ 30 w 30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29">
                  <a:moveTo>
                    <a:pt x="30" y="21"/>
                  </a:moveTo>
                  <a:lnTo>
                    <a:pt x="25" y="29"/>
                  </a:lnTo>
                  <a:lnTo>
                    <a:pt x="12" y="15"/>
                  </a:lnTo>
                  <a:lnTo>
                    <a:pt x="0" y="0"/>
                  </a:lnTo>
                  <a:lnTo>
                    <a:pt x="22" y="4"/>
                  </a:lnTo>
                  <a:lnTo>
                    <a:pt x="30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6" name="AutoShape 71"/>
            <p:cNvSpPr>
              <a:spLocks/>
            </p:cNvSpPr>
            <p:nvPr/>
          </p:nvSpPr>
          <p:spPr bwMode="gray">
            <a:xfrm>
              <a:off x="6565386" y="1851396"/>
              <a:ext cx="25146" cy="38196"/>
            </a:xfrm>
            <a:custGeom>
              <a:avLst/>
              <a:gdLst>
                <a:gd name="T0" fmla="*/ 7 w 21"/>
                <a:gd name="T1" fmla="*/ 2 h 33"/>
                <a:gd name="T2" fmla="*/ 11 w 21"/>
                <a:gd name="T3" fmla="*/ 14 h 33"/>
                <a:gd name="T4" fmla="*/ 8 w 21"/>
                <a:gd name="T5" fmla="*/ 16 h 33"/>
                <a:gd name="T6" fmla="*/ 7 w 21"/>
                <a:gd name="T7" fmla="*/ 17 h 33"/>
                <a:gd name="T8" fmla="*/ 2 w 21"/>
                <a:gd name="T9" fmla="*/ 7 h 33"/>
                <a:gd name="T10" fmla="*/ 0 w 21"/>
                <a:gd name="T11" fmla="*/ 0 h 33"/>
                <a:gd name="T12" fmla="*/ 7 w 21"/>
                <a:gd name="T13" fmla="*/ 2 h 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3"/>
                <a:gd name="T23" fmla="*/ 21 w 21"/>
                <a:gd name="T24" fmla="*/ 33 h 3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3">
                  <a:moveTo>
                    <a:pt x="13" y="4"/>
                  </a:moveTo>
                  <a:lnTo>
                    <a:pt x="21" y="28"/>
                  </a:lnTo>
                  <a:lnTo>
                    <a:pt x="15" y="31"/>
                  </a:lnTo>
                  <a:lnTo>
                    <a:pt x="14" y="3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13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7" name="AutoShape 72"/>
            <p:cNvSpPr>
              <a:spLocks/>
            </p:cNvSpPr>
            <p:nvPr/>
          </p:nvSpPr>
          <p:spPr bwMode="gray">
            <a:xfrm>
              <a:off x="6531096" y="1824434"/>
              <a:ext cx="25146" cy="20222"/>
            </a:xfrm>
            <a:custGeom>
              <a:avLst/>
              <a:gdLst>
                <a:gd name="T0" fmla="*/ 11 w 20"/>
                <a:gd name="T1" fmla="*/ 9 h 18"/>
                <a:gd name="T2" fmla="*/ 2 w 20"/>
                <a:gd name="T3" fmla="*/ 4 h 18"/>
                <a:gd name="T4" fmla="*/ 0 w 20"/>
                <a:gd name="T5" fmla="*/ 5 h 18"/>
                <a:gd name="T6" fmla="*/ 1 w 20"/>
                <a:gd name="T7" fmla="*/ 0 h 18"/>
                <a:gd name="T8" fmla="*/ 10 w 20"/>
                <a:gd name="T9" fmla="*/ 7 h 18"/>
                <a:gd name="T10" fmla="*/ 11 w 20"/>
                <a:gd name="T11" fmla="*/ 9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18"/>
                <a:gd name="T20" fmla="*/ 20 w 2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18">
                  <a:moveTo>
                    <a:pt x="20" y="18"/>
                  </a:moveTo>
                  <a:lnTo>
                    <a:pt x="3" y="8"/>
                  </a:lnTo>
                  <a:lnTo>
                    <a:pt x="0" y="9"/>
                  </a:lnTo>
                  <a:lnTo>
                    <a:pt x="1" y="0"/>
                  </a:lnTo>
                  <a:lnTo>
                    <a:pt x="19" y="14"/>
                  </a:lnTo>
                  <a:lnTo>
                    <a:pt x="20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8" name="AutoShape 73"/>
            <p:cNvSpPr>
              <a:spLocks/>
            </p:cNvSpPr>
            <p:nvPr/>
          </p:nvSpPr>
          <p:spPr bwMode="gray">
            <a:xfrm>
              <a:off x="6553956" y="1889593"/>
              <a:ext cx="20574" cy="8987"/>
            </a:xfrm>
            <a:custGeom>
              <a:avLst/>
              <a:gdLst>
                <a:gd name="T0" fmla="*/ 9 w 18"/>
                <a:gd name="T1" fmla="*/ 4 h 9"/>
                <a:gd name="T2" fmla="*/ 6 w 18"/>
                <a:gd name="T3" fmla="*/ 0 h 9"/>
                <a:gd name="T4" fmla="*/ 0 w 18"/>
                <a:gd name="T5" fmla="*/ 4 h 9"/>
                <a:gd name="T6" fmla="*/ 9 w 18"/>
                <a:gd name="T7" fmla="*/ 4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"/>
                <a:gd name="T13" fmla="*/ 0 h 9"/>
                <a:gd name="T14" fmla="*/ 18 w 18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" h="9">
                  <a:moveTo>
                    <a:pt x="18" y="9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18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99" name="AutoShape 74"/>
            <p:cNvSpPr>
              <a:spLocks/>
            </p:cNvSpPr>
            <p:nvPr/>
          </p:nvSpPr>
          <p:spPr bwMode="gray">
            <a:xfrm>
              <a:off x="6542526" y="1855890"/>
              <a:ext cx="13716" cy="51677"/>
            </a:xfrm>
            <a:custGeom>
              <a:avLst/>
              <a:gdLst>
                <a:gd name="T0" fmla="*/ 6 w 12"/>
                <a:gd name="T1" fmla="*/ 0 h 46"/>
                <a:gd name="T2" fmla="*/ 6 w 12"/>
                <a:gd name="T3" fmla="*/ 7 h 46"/>
                <a:gd name="T4" fmla="*/ 3 w 12"/>
                <a:gd name="T5" fmla="*/ 14 h 46"/>
                <a:gd name="T6" fmla="*/ 0 w 12"/>
                <a:gd name="T7" fmla="*/ 23 h 46"/>
                <a:gd name="T8" fmla="*/ 3 w 12"/>
                <a:gd name="T9" fmla="*/ 12 h 46"/>
                <a:gd name="T10" fmla="*/ 6 w 12"/>
                <a:gd name="T11" fmla="*/ 0 h 4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6"/>
                <a:gd name="T20" fmla="*/ 12 w 12"/>
                <a:gd name="T21" fmla="*/ 46 h 4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6">
                  <a:moveTo>
                    <a:pt x="12" y="0"/>
                  </a:moveTo>
                  <a:lnTo>
                    <a:pt x="12" y="14"/>
                  </a:lnTo>
                  <a:lnTo>
                    <a:pt x="6" y="29"/>
                  </a:lnTo>
                  <a:lnTo>
                    <a:pt x="0" y="46"/>
                  </a:lnTo>
                  <a:lnTo>
                    <a:pt x="6" y="23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0" name="AutoShape 75"/>
            <p:cNvSpPr>
              <a:spLocks/>
            </p:cNvSpPr>
            <p:nvPr/>
          </p:nvSpPr>
          <p:spPr bwMode="gray">
            <a:xfrm>
              <a:off x="5865871" y="1601997"/>
              <a:ext cx="219456" cy="406678"/>
            </a:xfrm>
            <a:custGeom>
              <a:avLst/>
              <a:gdLst>
                <a:gd name="T0" fmla="*/ 34 w 191"/>
                <a:gd name="T1" fmla="*/ 139 h 361"/>
                <a:gd name="T2" fmla="*/ 32 w 191"/>
                <a:gd name="T3" fmla="*/ 129 h 361"/>
                <a:gd name="T4" fmla="*/ 34 w 191"/>
                <a:gd name="T5" fmla="*/ 118 h 361"/>
                <a:gd name="T6" fmla="*/ 37 w 191"/>
                <a:gd name="T7" fmla="*/ 107 h 361"/>
                <a:gd name="T8" fmla="*/ 37 w 191"/>
                <a:gd name="T9" fmla="*/ 97 h 361"/>
                <a:gd name="T10" fmla="*/ 37 w 191"/>
                <a:gd name="T11" fmla="*/ 87 h 361"/>
                <a:gd name="T12" fmla="*/ 47 w 191"/>
                <a:gd name="T13" fmla="*/ 85 h 361"/>
                <a:gd name="T14" fmla="*/ 48 w 191"/>
                <a:gd name="T15" fmla="*/ 94 h 361"/>
                <a:gd name="T16" fmla="*/ 56 w 191"/>
                <a:gd name="T17" fmla="*/ 96 h 361"/>
                <a:gd name="T18" fmla="*/ 67 w 191"/>
                <a:gd name="T19" fmla="*/ 103 h 361"/>
                <a:gd name="T20" fmla="*/ 71 w 191"/>
                <a:gd name="T21" fmla="*/ 108 h 361"/>
                <a:gd name="T22" fmla="*/ 67 w 191"/>
                <a:gd name="T23" fmla="*/ 98 h 361"/>
                <a:gd name="T24" fmla="*/ 63 w 191"/>
                <a:gd name="T25" fmla="*/ 88 h 361"/>
                <a:gd name="T26" fmla="*/ 70 w 191"/>
                <a:gd name="T27" fmla="*/ 75 h 361"/>
                <a:gd name="T28" fmla="*/ 81 w 191"/>
                <a:gd name="T29" fmla="*/ 75 h 361"/>
                <a:gd name="T30" fmla="*/ 93 w 191"/>
                <a:gd name="T31" fmla="*/ 75 h 361"/>
                <a:gd name="T32" fmla="*/ 96 w 191"/>
                <a:gd name="T33" fmla="*/ 68 h 361"/>
                <a:gd name="T34" fmla="*/ 93 w 191"/>
                <a:gd name="T35" fmla="*/ 57 h 361"/>
                <a:gd name="T36" fmla="*/ 84 w 191"/>
                <a:gd name="T37" fmla="*/ 45 h 361"/>
                <a:gd name="T38" fmla="*/ 81 w 191"/>
                <a:gd name="T39" fmla="*/ 35 h 361"/>
                <a:gd name="T40" fmla="*/ 68 w 191"/>
                <a:gd name="T41" fmla="*/ 24 h 361"/>
                <a:gd name="T42" fmla="*/ 63 w 191"/>
                <a:gd name="T43" fmla="*/ 28 h 361"/>
                <a:gd name="T44" fmla="*/ 58 w 191"/>
                <a:gd name="T45" fmla="*/ 30 h 361"/>
                <a:gd name="T46" fmla="*/ 51 w 191"/>
                <a:gd name="T47" fmla="*/ 28 h 361"/>
                <a:gd name="T48" fmla="*/ 42 w 191"/>
                <a:gd name="T49" fmla="*/ 35 h 361"/>
                <a:gd name="T50" fmla="*/ 41 w 191"/>
                <a:gd name="T51" fmla="*/ 22 h 361"/>
                <a:gd name="T52" fmla="*/ 40 w 191"/>
                <a:gd name="T53" fmla="*/ 10 h 361"/>
                <a:gd name="T54" fmla="*/ 32 w 191"/>
                <a:gd name="T55" fmla="*/ 9 h 361"/>
                <a:gd name="T56" fmla="*/ 31 w 191"/>
                <a:gd name="T57" fmla="*/ 2 h 361"/>
                <a:gd name="T58" fmla="*/ 27 w 191"/>
                <a:gd name="T59" fmla="*/ 0 h 361"/>
                <a:gd name="T60" fmla="*/ 21 w 191"/>
                <a:gd name="T61" fmla="*/ 1 h 361"/>
                <a:gd name="T62" fmla="*/ 16 w 191"/>
                <a:gd name="T63" fmla="*/ 7 h 361"/>
                <a:gd name="T64" fmla="*/ 6 w 191"/>
                <a:gd name="T65" fmla="*/ 9 h 361"/>
                <a:gd name="T66" fmla="*/ 3 w 191"/>
                <a:gd name="T67" fmla="*/ 23 h 361"/>
                <a:gd name="T68" fmla="*/ 0 w 191"/>
                <a:gd name="T69" fmla="*/ 22 h 361"/>
                <a:gd name="T70" fmla="*/ 9 w 191"/>
                <a:gd name="T71" fmla="*/ 36 h 361"/>
                <a:gd name="T72" fmla="*/ 18 w 191"/>
                <a:gd name="T73" fmla="*/ 49 h 361"/>
                <a:gd name="T74" fmla="*/ 21 w 191"/>
                <a:gd name="T75" fmla="*/ 51 h 361"/>
                <a:gd name="T76" fmla="*/ 18 w 191"/>
                <a:gd name="T77" fmla="*/ 58 h 361"/>
                <a:gd name="T78" fmla="*/ 17 w 191"/>
                <a:gd name="T79" fmla="*/ 63 h 361"/>
                <a:gd name="T80" fmla="*/ 17 w 191"/>
                <a:gd name="T81" fmla="*/ 70 h 361"/>
                <a:gd name="T82" fmla="*/ 23 w 191"/>
                <a:gd name="T83" fmla="*/ 78 h 361"/>
                <a:gd name="T84" fmla="*/ 28 w 191"/>
                <a:gd name="T85" fmla="*/ 85 h 361"/>
                <a:gd name="T86" fmla="*/ 31 w 191"/>
                <a:gd name="T87" fmla="*/ 96 h 361"/>
                <a:gd name="T88" fmla="*/ 34 w 191"/>
                <a:gd name="T89" fmla="*/ 108 h 361"/>
                <a:gd name="T90" fmla="*/ 31 w 191"/>
                <a:gd name="T91" fmla="*/ 117 h 361"/>
                <a:gd name="T92" fmla="*/ 27 w 191"/>
                <a:gd name="T93" fmla="*/ 124 h 361"/>
                <a:gd name="T94" fmla="*/ 27 w 191"/>
                <a:gd name="T95" fmla="*/ 127 h 361"/>
                <a:gd name="T96" fmla="*/ 25 w 191"/>
                <a:gd name="T97" fmla="*/ 139 h 361"/>
                <a:gd name="T98" fmla="*/ 24 w 191"/>
                <a:gd name="T99" fmla="*/ 151 h 361"/>
                <a:gd name="T100" fmla="*/ 25 w 191"/>
                <a:gd name="T101" fmla="*/ 150 h 361"/>
                <a:gd name="T102" fmla="*/ 31 w 191"/>
                <a:gd name="T103" fmla="*/ 156 h 361"/>
                <a:gd name="T104" fmla="*/ 37 w 191"/>
                <a:gd name="T105" fmla="*/ 163 h 361"/>
                <a:gd name="T106" fmla="*/ 40 w 191"/>
                <a:gd name="T107" fmla="*/ 166 h 361"/>
                <a:gd name="T108" fmla="*/ 45 w 191"/>
                <a:gd name="T109" fmla="*/ 173 h 361"/>
                <a:gd name="T110" fmla="*/ 46 w 191"/>
                <a:gd name="T111" fmla="*/ 171 h 361"/>
                <a:gd name="T112" fmla="*/ 54 w 191"/>
                <a:gd name="T113" fmla="*/ 175 h 361"/>
                <a:gd name="T114" fmla="*/ 55 w 191"/>
                <a:gd name="T115" fmla="*/ 181 h 361"/>
                <a:gd name="T116" fmla="*/ 62 w 191"/>
                <a:gd name="T117" fmla="*/ 181 h 361"/>
                <a:gd name="T118" fmla="*/ 67 w 191"/>
                <a:gd name="T119" fmla="*/ 175 h 361"/>
                <a:gd name="T120" fmla="*/ 60 w 191"/>
                <a:gd name="T121" fmla="*/ 168 h 361"/>
                <a:gd name="T122" fmla="*/ 52 w 191"/>
                <a:gd name="T123" fmla="*/ 166 h 361"/>
                <a:gd name="T124" fmla="*/ 46 w 191"/>
                <a:gd name="T125" fmla="*/ 160 h 361"/>
                <a:gd name="T126" fmla="*/ 44 w 191"/>
                <a:gd name="T127" fmla="*/ 151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1"/>
                <a:gd name="T193" fmla="*/ 0 h 361"/>
                <a:gd name="T194" fmla="*/ 191 w 191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1" h="361">
                  <a:moveTo>
                    <a:pt x="68" y="277"/>
                  </a:moveTo>
                  <a:lnTo>
                    <a:pt x="63" y="258"/>
                  </a:lnTo>
                  <a:lnTo>
                    <a:pt x="68" y="235"/>
                  </a:lnTo>
                  <a:lnTo>
                    <a:pt x="73" y="213"/>
                  </a:lnTo>
                  <a:lnTo>
                    <a:pt x="73" y="194"/>
                  </a:lnTo>
                  <a:lnTo>
                    <a:pt x="74" y="174"/>
                  </a:lnTo>
                  <a:lnTo>
                    <a:pt x="93" y="170"/>
                  </a:lnTo>
                  <a:lnTo>
                    <a:pt x="95" y="188"/>
                  </a:lnTo>
                  <a:lnTo>
                    <a:pt x="111" y="191"/>
                  </a:lnTo>
                  <a:lnTo>
                    <a:pt x="133" y="206"/>
                  </a:lnTo>
                  <a:lnTo>
                    <a:pt x="141" y="216"/>
                  </a:lnTo>
                  <a:lnTo>
                    <a:pt x="133" y="195"/>
                  </a:lnTo>
                  <a:lnTo>
                    <a:pt x="125" y="175"/>
                  </a:lnTo>
                  <a:lnTo>
                    <a:pt x="139" y="150"/>
                  </a:lnTo>
                  <a:lnTo>
                    <a:pt x="162" y="150"/>
                  </a:lnTo>
                  <a:lnTo>
                    <a:pt x="185" y="149"/>
                  </a:lnTo>
                  <a:lnTo>
                    <a:pt x="191" y="135"/>
                  </a:lnTo>
                  <a:lnTo>
                    <a:pt x="186" y="114"/>
                  </a:lnTo>
                  <a:lnTo>
                    <a:pt x="167" y="89"/>
                  </a:lnTo>
                  <a:lnTo>
                    <a:pt x="162" y="69"/>
                  </a:lnTo>
                  <a:lnTo>
                    <a:pt x="135" y="48"/>
                  </a:lnTo>
                  <a:lnTo>
                    <a:pt x="126" y="55"/>
                  </a:lnTo>
                  <a:lnTo>
                    <a:pt x="116" y="60"/>
                  </a:lnTo>
                  <a:lnTo>
                    <a:pt x="102" y="55"/>
                  </a:lnTo>
                  <a:lnTo>
                    <a:pt x="84" y="69"/>
                  </a:lnTo>
                  <a:lnTo>
                    <a:pt x="81" y="44"/>
                  </a:lnTo>
                  <a:lnTo>
                    <a:pt x="80" y="19"/>
                  </a:lnTo>
                  <a:lnTo>
                    <a:pt x="63" y="18"/>
                  </a:lnTo>
                  <a:lnTo>
                    <a:pt x="61" y="3"/>
                  </a:lnTo>
                  <a:lnTo>
                    <a:pt x="53" y="0"/>
                  </a:lnTo>
                  <a:lnTo>
                    <a:pt x="41" y="2"/>
                  </a:lnTo>
                  <a:lnTo>
                    <a:pt x="32" y="13"/>
                  </a:lnTo>
                  <a:lnTo>
                    <a:pt x="11" y="18"/>
                  </a:lnTo>
                  <a:lnTo>
                    <a:pt x="6" y="45"/>
                  </a:lnTo>
                  <a:lnTo>
                    <a:pt x="0" y="44"/>
                  </a:lnTo>
                  <a:lnTo>
                    <a:pt x="18" y="72"/>
                  </a:lnTo>
                  <a:lnTo>
                    <a:pt x="36" y="98"/>
                  </a:lnTo>
                  <a:lnTo>
                    <a:pt x="42" y="101"/>
                  </a:lnTo>
                  <a:lnTo>
                    <a:pt x="36" y="115"/>
                  </a:lnTo>
                  <a:lnTo>
                    <a:pt x="33" y="126"/>
                  </a:lnTo>
                  <a:lnTo>
                    <a:pt x="33" y="140"/>
                  </a:lnTo>
                  <a:lnTo>
                    <a:pt x="45" y="156"/>
                  </a:lnTo>
                  <a:lnTo>
                    <a:pt x="56" y="170"/>
                  </a:lnTo>
                  <a:lnTo>
                    <a:pt x="62" y="192"/>
                  </a:lnTo>
                  <a:lnTo>
                    <a:pt x="68" y="216"/>
                  </a:lnTo>
                  <a:lnTo>
                    <a:pt x="61" y="233"/>
                  </a:lnTo>
                  <a:lnTo>
                    <a:pt x="54" y="248"/>
                  </a:lnTo>
                  <a:lnTo>
                    <a:pt x="53" y="253"/>
                  </a:lnTo>
                  <a:lnTo>
                    <a:pt x="50" y="277"/>
                  </a:lnTo>
                  <a:lnTo>
                    <a:pt x="47" y="301"/>
                  </a:lnTo>
                  <a:lnTo>
                    <a:pt x="50" y="299"/>
                  </a:lnTo>
                  <a:lnTo>
                    <a:pt x="62" y="312"/>
                  </a:lnTo>
                  <a:lnTo>
                    <a:pt x="74" y="325"/>
                  </a:lnTo>
                  <a:lnTo>
                    <a:pt x="79" y="331"/>
                  </a:lnTo>
                  <a:lnTo>
                    <a:pt x="90" y="345"/>
                  </a:lnTo>
                  <a:lnTo>
                    <a:pt x="91" y="342"/>
                  </a:lnTo>
                  <a:lnTo>
                    <a:pt x="108" y="350"/>
                  </a:lnTo>
                  <a:lnTo>
                    <a:pt x="109" y="361"/>
                  </a:lnTo>
                  <a:lnTo>
                    <a:pt x="123" y="361"/>
                  </a:lnTo>
                  <a:lnTo>
                    <a:pt x="133" y="350"/>
                  </a:lnTo>
                  <a:lnTo>
                    <a:pt x="120" y="336"/>
                  </a:lnTo>
                  <a:lnTo>
                    <a:pt x="104" y="332"/>
                  </a:lnTo>
                  <a:lnTo>
                    <a:pt x="92" y="319"/>
                  </a:lnTo>
                  <a:lnTo>
                    <a:pt x="87" y="301"/>
                  </a:lnTo>
                  <a:lnTo>
                    <a:pt x="80" y="278"/>
                  </a:lnTo>
                  <a:lnTo>
                    <a:pt x="68" y="27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1" name="AutoShape 76"/>
            <p:cNvSpPr>
              <a:spLocks/>
            </p:cNvSpPr>
            <p:nvPr/>
          </p:nvSpPr>
          <p:spPr bwMode="gray">
            <a:xfrm>
              <a:off x="5968741" y="1521111"/>
              <a:ext cx="217170" cy="406678"/>
            </a:xfrm>
            <a:custGeom>
              <a:avLst/>
              <a:gdLst>
                <a:gd name="T0" fmla="*/ 33 w 190"/>
                <a:gd name="T1" fmla="*/ 38 h 361"/>
                <a:gd name="T2" fmla="*/ 30 w 190"/>
                <a:gd name="T3" fmla="*/ 34 h 361"/>
                <a:gd name="T4" fmla="*/ 24 w 190"/>
                <a:gd name="T5" fmla="*/ 29 h 361"/>
                <a:gd name="T6" fmla="*/ 18 w 190"/>
                <a:gd name="T7" fmla="*/ 31 h 361"/>
                <a:gd name="T8" fmla="*/ 10 w 190"/>
                <a:gd name="T9" fmla="*/ 24 h 361"/>
                <a:gd name="T10" fmla="*/ 8 w 190"/>
                <a:gd name="T11" fmla="*/ 19 h 361"/>
                <a:gd name="T12" fmla="*/ 0 w 190"/>
                <a:gd name="T13" fmla="*/ 11 h 361"/>
                <a:gd name="T14" fmla="*/ 2 w 190"/>
                <a:gd name="T15" fmla="*/ 8 h 361"/>
                <a:gd name="T16" fmla="*/ 8 w 190"/>
                <a:gd name="T17" fmla="*/ 10 h 361"/>
                <a:gd name="T18" fmla="*/ 11 w 190"/>
                <a:gd name="T19" fmla="*/ 8 h 361"/>
                <a:gd name="T20" fmla="*/ 15 w 190"/>
                <a:gd name="T21" fmla="*/ 8 h 361"/>
                <a:gd name="T22" fmla="*/ 18 w 190"/>
                <a:gd name="T23" fmla="*/ 9 h 361"/>
                <a:gd name="T24" fmla="*/ 20 w 190"/>
                <a:gd name="T25" fmla="*/ 7 h 361"/>
                <a:gd name="T26" fmla="*/ 23 w 190"/>
                <a:gd name="T27" fmla="*/ 7 h 361"/>
                <a:gd name="T28" fmla="*/ 30 w 190"/>
                <a:gd name="T29" fmla="*/ 0 h 361"/>
                <a:gd name="T30" fmla="*/ 34 w 190"/>
                <a:gd name="T31" fmla="*/ 1 h 361"/>
                <a:gd name="T32" fmla="*/ 47 w 190"/>
                <a:gd name="T33" fmla="*/ 5 h 361"/>
                <a:gd name="T34" fmla="*/ 49 w 190"/>
                <a:gd name="T35" fmla="*/ 13 h 361"/>
                <a:gd name="T36" fmla="*/ 54 w 190"/>
                <a:gd name="T37" fmla="*/ 17 h 361"/>
                <a:gd name="T38" fmla="*/ 65 w 190"/>
                <a:gd name="T39" fmla="*/ 21 h 361"/>
                <a:gd name="T40" fmla="*/ 58 w 190"/>
                <a:gd name="T41" fmla="*/ 26 h 361"/>
                <a:gd name="T42" fmla="*/ 52 w 190"/>
                <a:gd name="T43" fmla="*/ 29 h 361"/>
                <a:gd name="T44" fmla="*/ 52 w 190"/>
                <a:gd name="T45" fmla="*/ 30 h 361"/>
                <a:gd name="T46" fmla="*/ 48 w 190"/>
                <a:gd name="T47" fmla="*/ 40 h 361"/>
                <a:gd name="T48" fmla="*/ 44 w 190"/>
                <a:gd name="T49" fmla="*/ 52 h 361"/>
                <a:gd name="T50" fmla="*/ 52 w 190"/>
                <a:gd name="T51" fmla="*/ 63 h 361"/>
                <a:gd name="T52" fmla="*/ 55 w 190"/>
                <a:gd name="T53" fmla="*/ 69 h 361"/>
                <a:gd name="T54" fmla="*/ 61 w 190"/>
                <a:gd name="T55" fmla="*/ 76 h 361"/>
                <a:gd name="T56" fmla="*/ 69 w 190"/>
                <a:gd name="T57" fmla="*/ 82 h 361"/>
                <a:gd name="T58" fmla="*/ 78 w 190"/>
                <a:gd name="T59" fmla="*/ 90 h 361"/>
                <a:gd name="T60" fmla="*/ 85 w 190"/>
                <a:gd name="T61" fmla="*/ 97 h 361"/>
                <a:gd name="T62" fmla="*/ 91 w 190"/>
                <a:gd name="T63" fmla="*/ 115 h 361"/>
                <a:gd name="T64" fmla="*/ 95 w 190"/>
                <a:gd name="T65" fmla="*/ 132 h 361"/>
                <a:gd name="T66" fmla="*/ 95 w 190"/>
                <a:gd name="T67" fmla="*/ 136 h 361"/>
                <a:gd name="T68" fmla="*/ 95 w 190"/>
                <a:gd name="T69" fmla="*/ 140 h 361"/>
                <a:gd name="T70" fmla="*/ 93 w 190"/>
                <a:gd name="T71" fmla="*/ 145 h 361"/>
                <a:gd name="T72" fmla="*/ 86 w 190"/>
                <a:gd name="T73" fmla="*/ 152 h 361"/>
                <a:gd name="T74" fmla="*/ 78 w 190"/>
                <a:gd name="T75" fmla="*/ 159 h 361"/>
                <a:gd name="T76" fmla="*/ 70 w 190"/>
                <a:gd name="T77" fmla="*/ 157 h 361"/>
                <a:gd name="T78" fmla="*/ 70 w 190"/>
                <a:gd name="T79" fmla="*/ 160 h 361"/>
                <a:gd name="T80" fmla="*/ 70 w 190"/>
                <a:gd name="T81" fmla="*/ 163 h 361"/>
                <a:gd name="T82" fmla="*/ 68 w 190"/>
                <a:gd name="T83" fmla="*/ 165 h 361"/>
                <a:gd name="T84" fmla="*/ 68 w 190"/>
                <a:gd name="T85" fmla="*/ 170 h 361"/>
                <a:gd name="T86" fmla="*/ 64 w 190"/>
                <a:gd name="T87" fmla="*/ 170 h 361"/>
                <a:gd name="T88" fmla="*/ 55 w 190"/>
                <a:gd name="T89" fmla="*/ 179 h 361"/>
                <a:gd name="T90" fmla="*/ 50 w 190"/>
                <a:gd name="T91" fmla="*/ 181 h 361"/>
                <a:gd name="T92" fmla="*/ 51 w 190"/>
                <a:gd name="T93" fmla="*/ 166 h 361"/>
                <a:gd name="T94" fmla="*/ 44 w 190"/>
                <a:gd name="T95" fmla="*/ 160 h 361"/>
                <a:gd name="T96" fmla="*/ 51 w 190"/>
                <a:gd name="T97" fmla="*/ 155 h 361"/>
                <a:gd name="T98" fmla="*/ 54 w 190"/>
                <a:gd name="T99" fmla="*/ 154 h 361"/>
                <a:gd name="T100" fmla="*/ 61 w 190"/>
                <a:gd name="T101" fmla="*/ 155 h 361"/>
                <a:gd name="T102" fmla="*/ 58 w 190"/>
                <a:gd name="T103" fmla="*/ 145 h 361"/>
                <a:gd name="T104" fmla="*/ 65 w 190"/>
                <a:gd name="T105" fmla="*/ 142 h 361"/>
                <a:gd name="T106" fmla="*/ 74 w 190"/>
                <a:gd name="T107" fmla="*/ 137 h 361"/>
                <a:gd name="T108" fmla="*/ 74 w 190"/>
                <a:gd name="T109" fmla="*/ 127 h 361"/>
                <a:gd name="T110" fmla="*/ 73 w 190"/>
                <a:gd name="T111" fmla="*/ 118 h 361"/>
                <a:gd name="T112" fmla="*/ 73 w 190"/>
                <a:gd name="T113" fmla="*/ 106 h 361"/>
                <a:gd name="T114" fmla="*/ 71 w 190"/>
                <a:gd name="T115" fmla="*/ 96 h 361"/>
                <a:gd name="T116" fmla="*/ 68 w 190"/>
                <a:gd name="T117" fmla="*/ 92 h 361"/>
                <a:gd name="T118" fmla="*/ 68 w 190"/>
                <a:gd name="T119" fmla="*/ 90 h 361"/>
                <a:gd name="T120" fmla="*/ 58 w 190"/>
                <a:gd name="T121" fmla="*/ 82 h 361"/>
                <a:gd name="T122" fmla="*/ 54 w 190"/>
                <a:gd name="T123" fmla="*/ 75 h 361"/>
                <a:gd name="T124" fmla="*/ 47 w 190"/>
                <a:gd name="T125" fmla="*/ 66 h 361"/>
                <a:gd name="T126" fmla="*/ 40 w 190"/>
                <a:gd name="T127" fmla="*/ 58 h 3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90"/>
                <a:gd name="T193" fmla="*/ 0 h 361"/>
                <a:gd name="T194" fmla="*/ 190 w 190"/>
                <a:gd name="T195" fmla="*/ 361 h 3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90" h="361">
                  <a:moveTo>
                    <a:pt x="66" y="75"/>
                  </a:moveTo>
                  <a:lnTo>
                    <a:pt x="60" y="68"/>
                  </a:lnTo>
                  <a:lnTo>
                    <a:pt x="48" y="57"/>
                  </a:lnTo>
                  <a:lnTo>
                    <a:pt x="36" y="62"/>
                  </a:lnTo>
                  <a:lnTo>
                    <a:pt x="20" y="48"/>
                  </a:lnTo>
                  <a:lnTo>
                    <a:pt x="16" y="37"/>
                  </a:lnTo>
                  <a:lnTo>
                    <a:pt x="0" y="21"/>
                  </a:lnTo>
                  <a:lnTo>
                    <a:pt x="4" y="15"/>
                  </a:lnTo>
                  <a:lnTo>
                    <a:pt x="16" y="19"/>
                  </a:lnTo>
                  <a:lnTo>
                    <a:pt x="21" y="15"/>
                  </a:lnTo>
                  <a:lnTo>
                    <a:pt x="30" y="15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46" y="14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94" y="9"/>
                  </a:lnTo>
                  <a:lnTo>
                    <a:pt x="98" y="26"/>
                  </a:lnTo>
                  <a:lnTo>
                    <a:pt x="108" y="33"/>
                  </a:lnTo>
                  <a:lnTo>
                    <a:pt x="129" y="42"/>
                  </a:lnTo>
                  <a:lnTo>
                    <a:pt x="117" y="51"/>
                  </a:lnTo>
                  <a:lnTo>
                    <a:pt x="105" y="57"/>
                  </a:lnTo>
                  <a:lnTo>
                    <a:pt x="105" y="60"/>
                  </a:lnTo>
                  <a:lnTo>
                    <a:pt x="97" y="80"/>
                  </a:lnTo>
                  <a:lnTo>
                    <a:pt x="88" y="103"/>
                  </a:lnTo>
                  <a:lnTo>
                    <a:pt x="104" y="125"/>
                  </a:lnTo>
                  <a:lnTo>
                    <a:pt x="110" y="137"/>
                  </a:lnTo>
                  <a:lnTo>
                    <a:pt x="123" y="151"/>
                  </a:lnTo>
                  <a:lnTo>
                    <a:pt x="138" y="164"/>
                  </a:lnTo>
                  <a:lnTo>
                    <a:pt x="156" y="179"/>
                  </a:lnTo>
                  <a:lnTo>
                    <a:pt x="170" y="194"/>
                  </a:lnTo>
                  <a:lnTo>
                    <a:pt x="181" y="229"/>
                  </a:lnTo>
                  <a:lnTo>
                    <a:pt x="190" y="263"/>
                  </a:lnTo>
                  <a:lnTo>
                    <a:pt x="189" y="271"/>
                  </a:lnTo>
                  <a:lnTo>
                    <a:pt x="189" y="279"/>
                  </a:lnTo>
                  <a:lnTo>
                    <a:pt x="186" y="289"/>
                  </a:lnTo>
                  <a:lnTo>
                    <a:pt x="171" y="303"/>
                  </a:lnTo>
                  <a:lnTo>
                    <a:pt x="156" y="317"/>
                  </a:lnTo>
                  <a:lnTo>
                    <a:pt x="140" y="313"/>
                  </a:lnTo>
                  <a:lnTo>
                    <a:pt x="140" y="319"/>
                  </a:lnTo>
                  <a:lnTo>
                    <a:pt x="140" y="326"/>
                  </a:lnTo>
                  <a:lnTo>
                    <a:pt x="136" y="330"/>
                  </a:lnTo>
                  <a:lnTo>
                    <a:pt x="136" y="339"/>
                  </a:lnTo>
                  <a:lnTo>
                    <a:pt x="128" y="339"/>
                  </a:lnTo>
                  <a:lnTo>
                    <a:pt x="111" y="357"/>
                  </a:lnTo>
                  <a:lnTo>
                    <a:pt x="100" y="361"/>
                  </a:lnTo>
                  <a:lnTo>
                    <a:pt x="103" y="331"/>
                  </a:lnTo>
                  <a:lnTo>
                    <a:pt x="88" y="319"/>
                  </a:lnTo>
                  <a:lnTo>
                    <a:pt x="102" y="309"/>
                  </a:lnTo>
                  <a:lnTo>
                    <a:pt x="108" y="307"/>
                  </a:lnTo>
                  <a:lnTo>
                    <a:pt x="123" y="309"/>
                  </a:lnTo>
                  <a:lnTo>
                    <a:pt x="117" y="290"/>
                  </a:lnTo>
                  <a:lnTo>
                    <a:pt x="129" y="284"/>
                  </a:lnTo>
                  <a:lnTo>
                    <a:pt x="148" y="273"/>
                  </a:lnTo>
                  <a:lnTo>
                    <a:pt x="147" y="254"/>
                  </a:lnTo>
                  <a:lnTo>
                    <a:pt x="146" y="235"/>
                  </a:lnTo>
                  <a:lnTo>
                    <a:pt x="145" y="212"/>
                  </a:lnTo>
                  <a:lnTo>
                    <a:pt x="142" y="192"/>
                  </a:lnTo>
                  <a:lnTo>
                    <a:pt x="135" y="183"/>
                  </a:lnTo>
                  <a:lnTo>
                    <a:pt x="136" y="179"/>
                  </a:lnTo>
                  <a:lnTo>
                    <a:pt x="117" y="163"/>
                  </a:lnTo>
                  <a:lnTo>
                    <a:pt x="108" y="149"/>
                  </a:lnTo>
                  <a:lnTo>
                    <a:pt x="93" y="132"/>
                  </a:lnTo>
                  <a:lnTo>
                    <a:pt x="80" y="115"/>
                  </a:lnTo>
                  <a:lnTo>
                    <a:pt x="52" y="95"/>
                  </a:lnTo>
                  <a:lnTo>
                    <a:pt x="56" y="89"/>
                  </a:lnTo>
                  <a:lnTo>
                    <a:pt x="68" y="84"/>
                  </a:lnTo>
                  <a:lnTo>
                    <a:pt x="66" y="7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2" name="AutoShape 77"/>
            <p:cNvSpPr>
              <a:spLocks/>
            </p:cNvSpPr>
            <p:nvPr/>
          </p:nvSpPr>
          <p:spPr bwMode="gray">
            <a:xfrm>
              <a:off x="4704584" y="1442471"/>
              <a:ext cx="18288" cy="42690"/>
            </a:xfrm>
            <a:custGeom>
              <a:avLst/>
              <a:gdLst>
                <a:gd name="T0" fmla="*/ 4 w 16"/>
                <a:gd name="T1" fmla="*/ 19 h 38"/>
                <a:gd name="T2" fmla="*/ 3 w 16"/>
                <a:gd name="T3" fmla="*/ 19 h 38"/>
                <a:gd name="T4" fmla="*/ 0 w 16"/>
                <a:gd name="T5" fmla="*/ 17 h 38"/>
                <a:gd name="T6" fmla="*/ 0 w 16"/>
                <a:gd name="T7" fmla="*/ 6 h 38"/>
                <a:gd name="T8" fmla="*/ 3 w 16"/>
                <a:gd name="T9" fmla="*/ 0 h 38"/>
                <a:gd name="T10" fmla="*/ 8 w 16"/>
                <a:gd name="T11" fmla="*/ 10 h 38"/>
                <a:gd name="T12" fmla="*/ 4 w 16"/>
                <a:gd name="T13" fmla="*/ 19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38"/>
                <a:gd name="T23" fmla="*/ 16 w 1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38">
                  <a:moveTo>
                    <a:pt x="8" y="37"/>
                  </a:moveTo>
                  <a:lnTo>
                    <a:pt x="7" y="38"/>
                  </a:lnTo>
                  <a:lnTo>
                    <a:pt x="0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6" y="20"/>
                  </a:lnTo>
                  <a:lnTo>
                    <a:pt x="8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3" name="AutoShape 78"/>
            <p:cNvSpPr>
              <a:spLocks/>
            </p:cNvSpPr>
            <p:nvPr/>
          </p:nvSpPr>
          <p:spPr bwMode="gray">
            <a:xfrm>
              <a:off x="4489700" y="1062755"/>
              <a:ext cx="509778" cy="404431"/>
            </a:xfrm>
            <a:custGeom>
              <a:avLst/>
              <a:gdLst>
                <a:gd name="T0" fmla="*/ 31 w 446"/>
                <a:gd name="T1" fmla="*/ 82 h 360"/>
                <a:gd name="T2" fmla="*/ 25 w 446"/>
                <a:gd name="T3" fmla="*/ 73 h 360"/>
                <a:gd name="T4" fmla="*/ 24 w 446"/>
                <a:gd name="T5" fmla="*/ 67 h 360"/>
                <a:gd name="T6" fmla="*/ 28 w 446"/>
                <a:gd name="T7" fmla="*/ 55 h 360"/>
                <a:gd name="T8" fmla="*/ 28 w 446"/>
                <a:gd name="T9" fmla="*/ 49 h 360"/>
                <a:gd name="T10" fmla="*/ 20 w 446"/>
                <a:gd name="T11" fmla="*/ 45 h 360"/>
                <a:gd name="T12" fmla="*/ 10 w 446"/>
                <a:gd name="T13" fmla="*/ 31 h 360"/>
                <a:gd name="T14" fmla="*/ 3 w 446"/>
                <a:gd name="T15" fmla="*/ 23 h 360"/>
                <a:gd name="T16" fmla="*/ 1 w 446"/>
                <a:gd name="T17" fmla="*/ 10 h 360"/>
                <a:gd name="T18" fmla="*/ 0 w 446"/>
                <a:gd name="T19" fmla="*/ 3 h 360"/>
                <a:gd name="T20" fmla="*/ 4 w 446"/>
                <a:gd name="T21" fmla="*/ 0 h 360"/>
                <a:gd name="T22" fmla="*/ 5 w 446"/>
                <a:gd name="T23" fmla="*/ 1 h 360"/>
                <a:gd name="T24" fmla="*/ 7 w 446"/>
                <a:gd name="T25" fmla="*/ 3 h 360"/>
                <a:gd name="T26" fmla="*/ 20 w 446"/>
                <a:gd name="T27" fmla="*/ 10 h 360"/>
                <a:gd name="T28" fmla="*/ 28 w 446"/>
                <a:gd name="T29" fmla="*/ 6 h 360"/>
                <a:gd name="T30" fmla="*/ 38 w 446"/>
                <a:gd name="T31" fmla="*/ 1 h 360"/>
                <a:gd name="T32" fmla="*/ 41 w 446"/>
                <a:gd name="T33" fmla="*/ 7 h 360"/>
                <a:gd name="T34" fmla="*/ 40 w 446"/>
                <a:gd name="T35" fmla="*/ 10 h 360"/>
                <a:gd name="T36" fmla="*/ 49 w 446"/>
                <a:gd name="T37" fmla="*/ 15 h 360"/>
                <a:gd name="T38" fmla="*/ 55 w 446"/>
                <a:gd name="T39" fmla="*/ 27 h 360"/>
                <a:gd name="T40" fmla="*/ 67 w 446"/>
                <a:gd name="T41" fmla="*/ 31 h 360"/>
                <a:gd name="T42" fmla="*/ 77 w 446"/>
                <a:gd name="T43" fmla="*/ 35 h 360"/>
                <a:gd name="T44" fmla="*/ 86 w 446"/>
                <a:gd name="T45" fmla="*/ 39 h 360"/>
                <a:gd name="T46" fmla="*/ 96 w 446"/>
                <a:gd name="T47" fmla="*/ 37 h 360"/>
                <a:gd name="T48" fmla="*/ 103 w 446"/>
                <a:gd name="T49" fmla="*/ 36 h 360"/>
                <a:gd name="T50" fmla="*/ 105 w 446"/>
                <a:gd name="T51" fmla="*/ 34 h 360"/>
                <a:gd name="T52" fmla="*/ 103 w 446"/>
                <a:gd name="T53" fmla="*/ 29 h 360"/>
                <a:gd name="T54" fmla="*/ 107 w 446"/>
                <a:gd name="T55" fmla="*/ 29 h 360"/>
                <a:gd name="T56" fmla="*/ 114 w 446"/>
                <a:gd name="T57" fmla="*/ 22 h 360"/>
                <a:gd name="T58" fmla="*/ 126 w 446"/>
                <a:gd name="T59" fmla="*/ 21 h 360"/>
                <a:gd name="T60" fmla="*/ 136 w 446"/>
                <a:gd name="T61" fmla="*/ 19 h 360"/>
                <a:gd name="T62" fmla="*/ 152 w 446"/>
                <a:gd name="T63" fmla="*/ 25 h 360"/>
                <a:gd name="T64" fmla="*/ 161 w 446"/>
                <a:gd name="T65" fmla="*/ 31 h 360"/>
                <a:gd name="T66" fmla="*/ 170 w 446"/>
                <a:gd name="T67" fmla="*/ 37 h 360"/>
                <a:gd name="T68" fmla="*/ 179 w 446"/>
                <a:gd name="T69" fmla="*/ 38 h 360"/>
                <a:gd name="T70" fmla="*/ 184 w 446"/>
                <a:gd name="T71" fmla="*/ 51 h 360"/>
                <a:gd name="T72" fmla="*/ 181 w 446"/>
                <a:gd name="T73" fmla="*/ 65 h 360"/>
                <a:gd name="T74" fmla="*/ 181 w 446"/>
                <a:gd name="T75" fmla="*/ 67 h 360"/>
                <a:gd name="T76" fmla="*/ 181 w 446"/>
                <a:gd name="T77" fmla="*/ 73 h 360"/>
                <a:gd name="T78" fmla="*/ 185 w 446"/>
                <a:gd name="T79" fmla="*/ 76 h 360"/>
                <a:gd name="T80" fmla="*/ 184 w 446"/>
                <a:gd name="T81" fmla="*/ 79 h 360"/>
                <a:gd name="T82" fmla="*/ 186 w 446"/>
                <a:gd name="T83" fmla="*/ 89 h 360"/>
                <a:gd name="T84" fmla="*/ 189 w 446"/>
                <a:gd name="T85" fmla="*/ 99 h 360"/>
                <a:gd name="T86" fmla="*/ 198 w 446"/>
                <a:gd name="T87" fmla="*/ 103 h 360"/>
                <a:gd name="T88" fmla="*/ 201 w 446"/>
                <a:gd name="T89" fmla="*/ 107 h 360"/>
                <a:gd name="T90" fmla="*/ 193 w 446"/>
                <a:gd name="T91" fmla="*/ 121 h 360"/>
                <a:gd name="T92" fmla="*/ 201 w 446"/>
                <a:gd name="T93" fmla="*/ 130 h 360"/>
                <a:gd name="T94" fmla="*/ 208 w 446"/>
                <a:gd name="T95" fmla="*/ 139 h 360"/>
                <a:gd name="T96" fmla="*/ 216 w 446"/>
                <a:gd name="T97" fmla="*/ 142 h 360"/>
                <a:gd name="T98" fmla="*/ 220 w 446"/>
                <a:gd name="T99" fmla="*/ 155 h 360"/>
                <a:gd name="T100" fmla="*/ 223 w 446"/>
                <a:gd name="T101" fmla="*/ 157 h 360"/>
                <a:gd name="T102" fmla="*/ 223 w 446"/>
                <a:gd name="T103" fmla="*/ 162 h 360"/>
                <a:gd name="T104" fmla="*/ 214 w 446"/>
                <a:gd name="T105" fmla="*/ 166 h 360"/>
                <a:gd name="T106" fmla="*/ 210 w 446"/>
                <a:gd name="T107" fmla="*/ 171 h 360"/>
                <a:gd name="T108" fmla="*/ 209 w 446"/>
                <a:gd name="T109" fmla="*/ 180 h 360"/>
                <a:gd name="T110" fmla="*/ 198 w 446"/>
                <a:gd name="T111" fmla="*/ 178 h 360"/>
                <a:gd name="T112" fmla="*/ 186 w 446"/>
                <a:gd name="T113" fmla="*/ 177 h 360"/>
                <a:gd name="T114" fmla="*/ 173 w 446"/>
                <a:gd name="T115" fmla="*/ 175 h 360"/>
                <a:gd name="T116" fmla="*/ 162 w 446"/>
                <a:gd name="T117" fmla="*/ 173 h 360"/>
                <a:gd name="T118" fmla="*/ 158 w 446"/>
                <a:gd name="T119" fmla="*/ 165 h 360"/>
                <a:gd name="T120" fmla="*/ 153 w 446"/>
                <a:gd name="T121" fmla="*/ 156 h 360"/>
                <a:gd name="T122" fmla="*/ 145 w 446"/>
                <a:gd name="T123" fmla="*/ 159 h 360"/>
                <a:gd name="T124" fmla="*/ 136 w 446"/>
                <a:gd name="T125" fmla="*/ 163 h 360"/>
                <a:gd name="T126" fmla="*/ 119 w 446"/>
                <a:gd name="T127" fmla="*/ 159 h 36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6"/>
                <a:gd name="T193" fmla="*/ 0 h 360"/>
                <a:gd name="T194" fmla="*/ 446 w 446"/>
                <a:gd name="T195" fmla="*/ 360 h 36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6" h="360">
                  <a:moveTo>
                    <a:pt x="62" y="163"/>
                  </a:moveTo>
                  <a:lnTo>
                    <a:pt x="50" y="146"/>
                  </a:lnTo>
                  <a:lnTo>
                    <a:pt x="48" y="133"/>
                  </a:lnTo>
                  <a:lnTo>
                    <a:pt x="56" y="110"/>
                  </a:lnTo>
                  <a:lnTo>
                    <a:pt x="55" y="98"/>
                  </a:lnTo>
                  <a:lnTo>
                    <a:pt x="40" y="91"/>
                  </a:lnTo>
                  <a:lnTo>
                    <a:pt x="20" y="62"/>
                  </a:lnTo>
                  <a:lnTo>
                    <a:pt x="7" y="45"/>
                  </a:lnTo>
                  <a:lnTo>
                    <a:pt x="2" y="20"/>
                  </a:lnTo>
                  <a:lnTo>
                    <a:pt x="0" y="7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6"/>
                  </a:lnTo>
                  <a:lnTo>
                    <a:pt x="39" y="20"/>
                  </a:lnTo>
                  <a:lnTo>
                    <a:pt x="55" y="13"/>
                  </a:lnTo>
                  <a:lnTo>
                    <a:pt x="75" y="1"/>
                  </a:lnTo>
                  <a:lnTo>
                    <a:pt x="81" y="14"/>
                  </a:lnTo>
                  <a:lnTo>
                    <a:pt x="79" y="19"/>
                  </a:lnTo>
                  <a:lnTo>
                    <a:pt x="98" y="31"/>
                  </a:lnTo>
                  <a:lnTo>
                    <a:pt x="110" y="54"/>
                  </a:lnTo>
                  <a:lnTo>
                    <a:pt x="133" y="63"/>
                  </a:lnTo>
                  <a:lnTo>
                    <a:pt x="153" y="69"/>
                  </a:lnTo>
                  <a:lnTo>
                    <a:pt x="172" y="77"/>
                  </a:lnTo>
                  <a:lnTo>
                    <a:pt x="192" y="73"/>
                  </a:lnTo>
                  <a:lnTo>
                    <a:pt x="205" y="71"/>
                  </a:lnTo>
                  <a:lnTo>
                    <a:pt x="210" y="67"/>
                  </a:lnTo>
                  <a:lnTo>
                    <a:pt x="206" y="59"/>
                  </a:lnTo>
                  <a:lnTo>
                    <a:pt x="213" y="59"/>
                  </a:lnTo>
                  <a:lnTo>
                    <a:pt x="228" y="43"/>
                  </a:lnTo>
                  <a:lnTo>
                    <a:pt x="252" y="41"/>
                  </a:lnTo>
                  <a:lnTo>
                    <a:pt x="271" y="38"/>
                  </a:lnTo>
                  <a:lnTo>
                    <a:pt x="304" y="50"/>
                  </a:lnTo>
                  <a:lnTo>
                    <a:pt x="322" y="62"/>
                  </a:lnTo>
                  <a:lnTo>
                    <a:pt x="339" y="73"/>
                  </a:lnTo>
                  <a:lnTo>
                    <a:pt x="358" y="75"/>
                  </a:lnTo>
                  <a:lnTo>
                    <a:pt x="367" y="102"/>
                  </a:lnTo>
                  <a:lnTo>
                    <a:pt x="362" y="129"/>
                  </a:lnTo>
                  <a:lnTo>
                    <a:pt x="361" y="133"/>
                  </a:lnTo>
                  <a:lnTo>
                    <a:pt x="361" y="146"/>
                  </a:lnTo>
                  <a:lnTo>
                    <a:pt x="369" y="152"/>
                  </a:lnTo>
                  <a:lnTo>
                    <a:pt x="367" y="157"/>
                  </a:lnTo>
                  <a:lnTo>
                    <a:pt x="372" y="177"/>
                  </a:lnTo>
                  <a:lnTo>
                    <a:pt x="377" y="199"/>
                  </a:lnTo>
                  <a:lnTo>
                    <a:pt x="396" y="206"/>
                  </a:lnTo>
                  <a:lnTo>
                    <a:pt x="401" y="215"/>
                  </a:lnTo>
                  <a:lnTo>
                    <a:pt x="385" y="243"/>
                  </a:lnTo>
                  <a:lnTo>
                    <a:pt x="401" y="260"/>
                  </a:lnTo>
                  <a:lnTo>
                    <a:pt x="415" y="277"/>
                  </a:lnTo>
                  <a:lnTo>
                    <a:pt x="432" y="284"/>
                  </a:lnTo>
                  <a:lnTo>
                    <a:pt x="439" y="309"/>
                  </a:lnTo>
                  <a:lnTo>
                    <a:pt x="445" y="313"/>
                  </a:lnTo>
                  <a:lnTo>
                    <a:pt x="446" y="324"/>
                  </a:lnTo>
                  <a:lnTo>
                    <a:pt x="427" y="331"/>
                  </a:lnTo>
                  <a:lnTo>
                    <a:pt x="419" y="341"/>
                  </a:lnTo>
                  <a:lnTo>
                    <a:pt x="417" y="360"/>
                  </a:lnTo>
                  <a:lnTo>
                    <a:pt x="395" y="356"/>
                  </a:lnTo>
                  <a:lnTo>
                    <a:pt x="371" y="353"/>
                  </a:lnTo>
                  <a:lnTo>
                    <a:pt x="346" y="349"/>
                  </a:lnTo>
                  <a:lnTo>
                    <a:pt x="324" y="345"/>
                  </a:lnTo>
                  <a:lnTo>
                    <a:pt x="315" y="329"/>
                  </a:lnTo>
                  <a:lnTo>
                    <a:pt x="306" y="311"/>
                  </a:lnTo>
                  <a:lnTo>
                    <a:pt x="289" y="318"/>
                  </a:lnTo>
                  <a:lnTo>
                    <a:pt x="271" y="325"/>
                  </a:lnTo>
                  <a:lnTo>
                    <a:pt x="238" y="318"/>
                  </a:lnTo>
                  <a:lnTo>
                    <a:pt x="219" y="306"/>
                  </a:lnTo>
                  <a:lnTo>
                    <a:pt x="200" y="294"/>
                  </a:lnTo>
                  <a:lnTo>
                    <a:pt x="183" y="278"/>
                  </a:lnTo>
                  <a:lnTo>
                    <a:pt x="172" y="263"/>
                  </a:lnTo>
                  <a:lnTo>
                    <a:pt x="153" y="235"/>
                  </a:lnTo>
                  <a:lnTo>
                    <a:pt x="145" y="236"/>
                  </a:lnTo>
                  <a:lnTo>
                    <a:pt x="135" y="230"/>
                  </a:lnTo>
                  <a:lnTo>
                    <a:pt x="134" y="228"/>
                  </a:lnTo>
                  <a:lnTo>
                    <a:pt x="128" y="240"/>
                  </a:lnTo>
                  <a:lnTo>
                    <a:pt x="126" y="241"/>
                  </a:lnTo>
                  <a:lnTo>
                    <a:pt x="118" y="233"/>
                  </a:lnTo>
                  <a:lnTo>
                    <a:pt x="111" y="216"/>
                  </a:lnTo>
                  <a:lnTo>
                    <a:pt x="104" y="216"/>
                  </a:lnTo>
                  <a:lnTo>
                    <a:pt x="104" y="195"/>
                  </a:lnTo>
                  <a:lnTo>
                    <a:pt x="96" y="185"/>
                  </a:lnTo>
                  <a:lnTo>
                    <a:pt x="79" y="174"/>
                  </a:lnTo>
                  <a:lnTo>
                    <a:pt x="62" y="1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04" name="AutoShape 79"/>
            <p:cNvSpPr>
              <a:spLocks/>
            </p:cNvSpPr>
            <p:nvPr/>
          </p:nvSpPr>
          <p:spPr bwMode="gray">
            <a:xfrm>
              <a:off x="4386830" y="1130161"/>
              <a:ext cx="246888" cy="229178"/>
            </a:xfrm>
            <a:custGeom>
              <a:avLst/>
              <a:gdLst>
                <a:gd name="T0" fmla="*/ 70 w 216"/>
                <a:gd name="T1" fmla="*/ 43 h 203"/>
                <a:gd name="T2" fmla="*/ 69 w 216"/>
                <a:gd name="T3" fmla="*/ 37 h 203"/>
                <a:gd name="T4" fmla="*/ 73 w 216"/>
                <a:gd name="T5" fmla="*/ 25 h 203"/>
                <a:gd name="T6" fmla="*/ 73 w 216"/>
                <a:gd name="T7" fmla="*/ 19 h 203"/>
                <a:gd name="T8" fmla="*/ 65 w 216"/>
                <a:gd name="T9" fmla="*/ 16 h 203"/>
                <a:gd name="T10" fmla="*/ 55 w 216"/>
                <a:gd name="T11" fmla="*/ 1 h 203"/>
                <a:gd name="T12" fmla="*/ 49 w 216"/>
                <a:gd name="T13" fmla="*/ 3 h 203"/>
                <a:gd name="T14" fmla="*/ 47 w 216"/>
                <a:gd name="T15" fmla="*/ 0 h 203"/>
                <a:gd name="T16" fmla="*/ 33 w 216"/>
                <a:gd name="T17" fmla="*/ 0 h 203"/>
                <a:gd name="T18" fmla="*/ 30 w 216"/>
                <a:gd name="T19" fmla="*/ 3 h 203"/>
                <a:gd name="T20" fmla="*/ 21 w 216"/>
                <a:gd name="T21" fmla="*/ 12 h 203"/>
                <a:gd name="T22" fmla="*/ 22 w 216"/>
                <a:gd name="T23" fmla="*/ 24 h 203"/>
                <a:gd name="T24" fmla="*/ 22 w 216"/>
                <a:gd name="T25" fmla="*/ 36 h 203"/>
                <a:gd name="T26" fmla="*/ 11 w 216"/>
                <a:gd name="T27" fmla="*/ 42 h 203"/>
                <a:gd name="T28" fmla="*/ 0 w 216"/>
                <a:gd name="T29" fmla="*/ 49 h 203"/>
                <a:gd name="T30" fmla="*/ 7 w 216"/>
                <a:gd name="T31" fmla="*/ 63 h 203"/>
                <a:gd name="T32" fmla="*/ 17 w 216"/>
                <a:gd name="T33" fmla="*/ 67 h 203"/>
                <a:gd name="T34" fmla="*/ 27 w 216"/>
                <a:gd name="T35" fmla="*/ 72 h 203"/>
                <a:gd name="T36" fmla="*/ 38 w 216"/>
                <a:gd name="T37" fmla="*/ 77 h 203"/>
                <a:gd name="T38" fmla="*/ 48 w 216"/>
                <a:gd name="T39" fmla="*/ 81 h 203"/>
                <a:gd name="T40" fmla="*/ 57 w 216"/>
                <a:gd name="T41" fmla="*/ 91 h 203"/>
                <a:gd name="T42" fmla="*/ 68 w 216"/>
                <a:gd name="T43" fmla="*/ 100 h 203"/>
                <a:gd name="T44" fmla="*/ 88 w 216"/>
                <a:gd name="T45" fmla="*/ 102 h 203"/>
                <a:gd name="T46" fmla="*/ 93 w 216"/>
                <a:gd name="T47" fmla="*/ 91 h 203"/>
                <a:gd name="T48" fmla="*/ 101 w 216"/>
                <a:gd name="T49" fmla="*/ 90 h 203"/>
                <a:gd name="T50" fmla="*/ 108 w 216"/>
                <a:gd name="T51" fmla="*/ 91 h 203"/>
                <a:gd name="T52" fmla="*/ 104 w 216"/>
                <a:gd name="T53" fmla="*/ 87 h 203"/>
                <a:gd name="T54" fmla="*/ 101 w 216"/>
                <a:gd name="T55" fmla="*/ 78 h 203"/>
                <a:gd name="T56" fmla="*/ 97 w 216"/>
                <a:gd name="T57" fmla="*/ 78 h 203"/>
                <a:gd name="T58" fmla="*/ 97 w 216"/>
                <a:gd name="T59" fmla="*/ 68 h 203"/>
                <a:gd name="T60" fmla="*/ 93 w 216"/>
                <a:gd name="T61" fmla="*/ 63 h 203"/>
                <a:gd name="T62" fmla="*/ 85 w 216"/>
                <a:gd name="T63" fmla="*/ 57 h 203"/>
                <a:gd name="T64" fmla="*/ 76 w 216"/>
                <a:gd name="T65" fmla="*/ 52 h 203"/>
                <a:gd name="T66" fmla="*/ 70 w 216"/>
                <a:gd name="T67" fmla="*/ 43 h 20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6"/>
                <a:gd name="T103" fmla="*/ 0 h 203"/>
                <a:gd name="T104" fmla="*/ 216 w 216"/>
                <a:gd name="T105" fmla="*/ 203 h 20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6" h="203">
                  <a:moveTo>
                    <a:pt x="140" y="86"/>
                  </a:moveTo>
                  <a:lnTo>
                    <a:pt x="138" y="73"/>
                  </a:lnTo>
                  <a:lnTo>
                    <a:pt x="146" y="50"/>
                  </a:lnTo>
                  <a:lnTo>
                    <a:pt x="145" y="38"/>
                  </a:lnTo>
                  <a:lnTo>
                    <a:pt x="130" y="31"/>
                  </a:lnTo>
                  <a:lnTo>
                    <a:pt x="110" y="2"/>
                  </a:lnTo>
                  <a:lnTo>
                    <a:pt x="98" y="5"/>
                  </a:lnTo>
                  <a:lnTo>
                    <a:pt x="93" y="0"/>
                  </a:lnTo>
                  <a:lnTo>
                    <a:pt x="66" y="0"/>
                  </a:lnTo>
                  <a:lnTo>
                    <a:pt x="61" y="5"/>
                  </a:lnTo>
                  <a:lnTo>
                    <a:pt x="42" y="23"/>
                  </a:lnTo>
                  <a:lnTo>
                    <a:pt x="43" y="47"/>
                  </a:lnTo>
                  <a:lnTo>
                    <a:pt x="43" y="71"/>
                  </a:lnTo>
                  <a:lnTo>
                    <a:pt x="21" y="84"/>
                  </a:lnTo>
                  <a:lnTo>
                    <a:pt x="0" y="97"/>
                  </a:lnTo>
                  <a:lnTo>
                    <a:pt x="14" y="125"/>
                  </a:lnTo>
                  <a:lnTo>
                    <a:pt x="34" y="134"/>
                  </a:lnTo>
                  <a:lnTo>
                    <a:pt x="55" y="144"/>
                  </a:lnTo>
                  <a:lnTo>
                    <a:pt x="75" y="153"/>
                  </a:lnTo>
                  <a:lnTo>
                    <a:pt x="96" y="162"/>
                  </a:lnTo>
                  <a:lnTo>
                    <a:pt x="115" y="181"/>
                  </a:lnTo>
                  <a:lnTo>
                    <a:pt x="136" y="200"/>
                  </a:lnTo>
                  <a:lnTo>
                    <a:pt x="176" y="203"/>
                  </a:lnTo>
                  <a:lnTo>
                    <a:pt x="186" y="182"/>
                  </a:lnTo>
                  <a:lnTo>
                    <a:pt x="202" y="180"/>
                  </a:lnTo>
                  <a:lnTo>
                    <a:pt x="216" y="181"/>
                  </a:lnTo>
                  <a:lnTo>
                    <a:pt x="208" y="173"/>
                  </a:lnTo>
                  <a:lnTo>
                    <a:pt x="201" y="156"/>
                  </a:lnTo>
                  <a:lnTo>
                    <a:pt x="194" y="156"/>
                  </a:lnTo>
                  <a:lnTo>
                    <a:pt x="194" y="135"/>
                  </a:lnTo>
                  <a:lnTo>
                    <a:pt x="186" y="125"/>
                  </a:lnTo>
                  <a:lnTo>
                    <a:pt x="169" y="114"/>
                  </a:lnTo>
                  <a:lnTo>
                    <a:pt x="152" y="103"/>
                  </a:lnTo>
                  <a:lnTo>
                    <a:pt x="140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5" name="AutoShape 80"/>
            <p:cNvSpPr>
              <a:spLocks/>
            </p:cNvSpPr>
            <p:nvPr/>
          </p:nvSpPr>
          <p:spPr bwMode="gray">
            <a:xfrm>
              <a:off x="4587998" y="1332376"/>
              <a:ext cx="45720" cy="40443"/>
            </a:xfrm>
            <a:custGeom>
              <a:avLst/>
              <a:gdLst>
                <a:gd name="T0" fmla="*/ 16 w 41"/>
                <a:gd name="T1" fmla="*/ 5 h 36"/>
                <a:gd name="T2" fmla="*/ 13 w 41"/>
                <a:gd name="T3" fmla="*/ 6 h 36"/>
                <a:gd name="T4" fmla="*/ 14 w 41"/>
                <a:gd name="T5" fmla="*/ 9 h 36"/>
                <a:gd name="T6" fmla="*/ 20 w 41"/>
                <a:gd name="T7" fmla="*/ 18 h 36"/>
                <a:gd name="T8" fmla="*/ 11 w 41"/>
                <a:gd name="T9" fmla="*/ 16 h 36"/>
                <a:gd name="T10" fmla="*/ 9 w 41"/>
                <a:gd name="T11" fmla="*/ 12 h 36"/>
                <a:gd name="T12" fmla="*/ 0 w 41"/>
                <a:gd name="T13" fmla="*/ 11 h 36"/>
                <a:gd name="T14" fmla="*/ 5 w 41"/>
                <a:gd name="T15" fmla="*/ 1 h 36"/>
                <a:gd name="T16" fmla="*/ 13 w 41"/>
                <a:gd name="T17" fmla="*/ 0 h 36"/>
                <a:gd name="T18" fmla="*/ 16 w 41"/>
                <a:gd name="T19" fmla="*/ 5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1"/>
                <a:gd name="T31" fmla="*/ 0 h 36"/>
                <a:gd name="T32" fmla="*/ 41 w 41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1" h="36">
                  <a:moveTo>
                    <a:pt x="32" y="11"/>
                  </a:moveTo>
                  <a:lnTo>
                    <a:pt x="26" y="12"/>
                  </a:lnTo>
                  <a:lnTo>
                    <a:pt x="28" y="17"/>
                  </a:lnTo>
                  <a:lnTo>
                    <a:pt x="41" y="36"/>
                  </a:lnTo>
                  <a:lnTo>
                    <a:pt x="23" y="32"/>
                  </a:lnTo>
                  <a:lnTo>
                    <a:pt x="19" y="25"/>
                  </a:lnTo>
                  <a:lnTo>
                    <a:pt x="0" y="23"/>
                  </a:lnTo>
                  <a:lnTo>
                    <a:pt x="10" y="2"/>
                  </a:lnTo>
                  <a:lnTo>
                    <a:pt x="26" y="0"/>
                  </a:lnTo>
                  <a:lnTo>
                    <a:pt x="32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6" name="AutoShape 81"/>
            <p:cNvSpPr>
              <a:spLocks/>
            </p:cNvSpPr>
            <p:nvPr/>
          </p:nvSpPr>
          <p:spPr bwMode="gray">
            <a:xfrm>
              <a:off x="5399527" y="1321142"/>
              <a:ext cx="205740" cy="110095"/>
            </a:xfrm>
            <a:custGeom>
              <a:avLst/>
              <a:gdLst>
                <a:gd name="T0" fmla="*/ 51 w 180"/>
                <a:gd name="T1" fmla="*/ 39 h 98"/>
                <a:gd name="T2" fmla="*/ 37 w 180"/>
                <a:gd name="T3" fmla="*/ 37 h 98"/>
                <a:gd name="T4" fmla="*/ 27 w 180"/>
                <a:gd name="T5" fmla="*/ 35 h 98"/>
                <a:gd name="T6" fmla="*/ 13 w 180"/>
                <a:gd name="T7" fmla="*/ 27 h 98"/>
                <a:gd name="T8" fmla="*/ 0 w 180"/>
                <a:gd name="T9" fmla="*/ 21 h 98"/>
                <a:gd name="T10" fmla="*/ 0 w 180"/>
                <a:gd name="T11" fmla="*/ 13 h 98"/>
                <a:gd name="T12" fmla="*/ 6 w 180"/>
                <a:gd name="T13" fmla="*/ 3 h 98"/>
                <a:gd name="T14" fmla="*/ 6 w 180"/>
                <a:gd name="T15" fmla="*/ 4 h 98"/>
                <a:gd name="T16" fmla="*/ 11 w 180"/>
                <a:gd name="T17" fmla="*/ 0 h 98"/>
                <a:gd name="T18" fmla="*/ 20 w 180"/>
                <a:gd name="T19" fmla="*/ 6 h 98"/>
                <a:gd name="T20" fmla="*/ 34 w 180"/>
                <a:gd name="T21" fmla="*/ 16 h 98"/>
                <a:gd name="T22" fmla="*/ 38 w 180"/>
                <a:gd name="T23" fmla="*/ 14 h 98"/>
                <a:gd name="T24" fmla="*/ 41 w 180"/>
                <a:gd name="T25" fmla="*/ 19 h 98"/>
                <a:gd name="T26" fmla="*/ 51 w 180"/>
                <a:gd name="T27" fmla="*/ 23 h 98"/>
                <a:gd name="T28" fmla="*/ 52 w 180"/>
                <a:gd name="T29" fmla="*/ 25 h 98"/>
                <a:gd name="T30" fmla="*/ 64 w 180"/>
                <a:gd name="T31" fmla="*/ 29 h 98"/>
                <a:gd name="T32" fmla="*/ 73 w 180"/>
                <a:gd name="T33" fmla="*/ 31 h 98"/>
                <a:gd name="T34" fmla="*/ 86 w 180"/>
                <a:gd name="T35" fmla="*/ 33 h 98"/>
                <a:gd name="T36" fmla="*/ 90 w 180"/>
                <a:gd name="T37" fmla="*/ 49 h 98"/>
                <a:gd name="T38" fmla="*/ 78 w 180"/>
                <a:gd name="T39" fmla="*/ 49 h 98"/>
                <a:gd name="T40" fmla="*/ 64 w 180"/>
                <a:gd name="T41" fmla="*/ 47 h 98"/>
                <a:gd name="T42" fmla="*/ 55 w 180"/>
                <a:gd name="T43" fmla="*/ 45 h 98"/>
                <a:gd name="T44" fmla="*/ 51 w 180"/>
                <a:gd name="T45" fmla="*/ 39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0"/>
                <a:gd name="T70" fmla="*/ 0 h 98"/>
                <a:gd name="T71" fmla="*/ 180 w 180"/>
                <a:gd name="T72" fmla="*/ 98 h 9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0" h="98">
                  <a:moveTo>
                    <a:pt x="102" y="78"/>
                  </a:moveTo>
                  <a:lnTo>
                    <a:pt x="74" y="74"/>
                  </a:lnTo>
                  <a:lnTo>
                    <a:pt x="54" y="70"/>
                  </a:lnTo>
                  <a:lnTo>
                    <a:pt x="26" y="55"/>
                  </a:lnTo>
                  <a:lnTo>
                    <a:pt x="0" y="42"/>
                  </a:lnTo>
                  <a:lnTo>
                    <a:pt x="0" y="26"/>
                  </a:lnTo>
                  <a:lnTo>
                    <a:pt x="12" y="6"/>
                  </a:lnTo>
                  <a:lnTo>
                    <a:pt x="13" y="8"/>
                  </a:lnTo>
                  <a:lnTo>
                    <a:pt x="22" y="0"/>
                  </a:lnTo>
                  <a:lnTo>
                    <a:pt x="39" y="11"/>
                  </a:lnTo>
                  <a:lnTo>
                    <a:pt x="67" y="32"/>
                  </a:lnTo>
                  <a:lnTo>
                    <a:pt x="75" y="29"/>
                  </a:lnTo>
                  <a:lnTo>
                    <a:pt x="82" y="37"/>
                  </a:lnTo>
                  <a:lnTo>
                    <a:pt x="103" y="46"/>
                  </a:lnTo>
                  <a:lnTo>
                    <a:pt x="105" y="50"/>
                  </a:lnTo>
                  <a:lnTo>
                    <a:pt x="128" y="59"/>
                  </a:lnTo>
                  <a:lnTo>
                    <a:pt x="146" y="62"/>
                  </a:lnTo>
                  <a:lnTo>
                    <a:pt x="172" y="65"/>
                  </a:lnTo>
                  <a:lnTo>
                    <a:pt x="180" y="98"/>
                  </a:lnTo>
                  <a:lnTo>
                    <a:pt x="156" y="97"/>
                  </a:lnTo>
                  <a:lnTo>
                    <a:pt x="128" y="94"/>
                  </a:lnTo>
                  <a:lnTo>
                    <a:pt x="111" y="90"/>
                  </a:lnTo>
                  <a:lnTo>
                    <a:pt x="102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7" name="AutoShape 82"/>
            <p:cNvSpPr>
              <a:spLocks/>
            </p:cNvSpPr>
            <p:nvPr/>
          </p:nvSpPr>
          <p:spPr bwMode="gray">
            <a:xfrm>
              <a:off x="4928612" y="1136901"/>
              <a:ext cx="370332" cy="370729"/>
            </a:xfrm>
            <a:custGeom>
              <a:avLst/>
              <a:gdLst>
                <a:gd name="T0" fmla="*/ 67 w 324"/>
                <a:gd name="T1" fmla="*/ 144 h 329"/>
                <a:gd name="T2" fmla="*/ 71 w 324"/>
                <a:gd name="T3" fmla="*/ 150 h 329"/>
                <a:gd name="T4" fmla="*/ 75 w 324"/>
                <a:gd name="T5" fmla="*/ 152 h 329"/>
                <a:gd name="T6" fmla="*/ 81 w 324"/>
                <a:gd name="T7" fmla="*/ 162 h 329"/>
                <a:gd name="T8" fmla="*/ 88 w 324"/>
                <a:gd name="T9" fmla="*/ 165 h 329"/>
                <a:gd name="T10" fmla="*/ 94 w 324"/>
                <a:gd name="T11" fmla="*/ 162 h 329"/>
                <a:gd name="T12" fmla="*/ 93 w 324"/>
                <a:gd name="T13" fmla="*/ 158 h 329"/>
                <a:gd name="T14" fmla="*/ 102 w 324"/>
                <a:gd name="T15" fmla="*/ 159 h 329"/>
                <a:gd name="T16" fmla="*/ 113 w 324"/>
                <a:gd name="T17" fmla="*/ 157 h 329"/>
                <a:gd name="T18" fmla="*/ 117 w 324"/>
                <a:gd name="T19" fmla="*/ 157 h 329"/>
                <a:gd name="T20" fmla="*/ 111 w 324"/>
                <a:gd name="T21" fmla="*/ 141 h 329"/>
                <a:gd name="T22" fmla="*/ 107 w 324"/>
                <a:gd name="T23" fmla="*/ 141 h 329"/>
                <a:gd name="T24" fmla="*/ 105 w 324"/>
                <a:gd name="T25" fmla="*/ 132 h 329"/>
                <a:gd name="T26" fmla="*/ 97 w 324"/>
                <a:gd name="T27" fmla="*/ 128 h 329"/>
                <a:gd name="T28" fmla="*/ 103 w 324"/>
                <a:gd name="T29" fmla="*/ 113 h 329"/>
                <a:gd name="T30" fmla="*/ 107 w 324"/>
                <a:gd name="T31" fmla="*/ 114 h 329"/>
                <a:gd name="T32" fmla="*/ 117 w 324"/>
                <a:gd name="T33" fmla="*/ 114 h 329"/>
                <a:gd name="T34" fmla="*/ 124 w 324"/>
                <a:gd name="T35" fmla="*/ 103 h 329"/>
                <a:gd name="T36" fmla="*/ 132 w 324"/>
                <a:gd name="T37" fmla="*/ 93 h 329"/>
                <a:gd name="T38" fmla="*/ 137 w 324"/>
                <a:gd name="T39" fmla="*/ 84 h 329"/>
                <a:gd name="T40" fmla="*/ 141 w 324"/>
                <a:gd name="T41" fmla="*/ 75 h 329"/>
                <a:gd name="T42" fmla="*/ 139 w 324"/>
                <a:gd name="T43" fmla="*/ 66 h 329"/>
                <a:gd name="T44" fmla="*/ 146 w 324"/>
                <a:gd name="T45" fmla="*/ 61 h 329"/>
                <a:gd name="T46" fmla="*/ 141 w 324"/>
                <a:gd name="T47" fmla="*/ 57 h 329"/>
                <a:gd name="T48" fmla="*/ 137 w 324"/>
                <a:gd name="T49" fmla="*/ 52 h 329"/>
                <a:gd name="T50" fmla="*/ 132 w 324"/>
                <a:gd name="T51" fmla="*/ 49 h 329"/>
                <a:gd name="T52" fmla="*/ 130 w 324"/>
                <a:gd name="T53" fmla="*/ 43 h 329"/>
                <a:gd name="T54" fmla="*/ 130 w 324"/>
                <a:gd name="T55" fmla="*/ 39 h 329"/>
                <a:gd name="T56" fmla="*/ 125 w 324"/>
                <a:gd name="T57" fmla="*/ 34 h 329"/>
                <a:gd name="T58" fmla="*/ 125 w 324"/>
                <a:gd name="T59" fmla="*/ 30 h 329"/>
                <a:gd name="T60" fmla="*/ 140 w 324"/>
                <a:gd name="T61" fmla="*/ 31 h 329"/>
                <a:gd name="T62" fmla="*/ 152 w 324"/>
                <a:gd name="T63" fmla="*/ 28 h 329"/>
                <a:gd name="T64" fmla="*/ 162 w 324"/>
                <a:gd name="T65" fmla="*/ 19 h 329"/>
                <a:gd name="T66" fmla="*/ 148 w 324"/>
                <a:gd name="T67" fmla="*/ 15 h 329"/>
                <a:gd name="T68" fmla="*/ 140 w 324"/>
                <a:gd name="T69" fmla="*/ 12 h 329"/>
                <a:gd name="T70" fmla="*/ 135 w 324"/>
                <a:gd name="T71" fmla="*/ 4 h 329"/>
                <a:gd name="T72" fmla="*/ 123 w 324"/>
                <a:gd name="T73" fmla="*/ 0 h 329"/>
                <a:gd name="T74" fmla="*/ 110 w 324"/>
                <a:gd name="T75" fmla="*/ 3 h 329"/>
                <a:gd name="T76" fmla="*/ 98 w 324"/>
                <a:gd name="T77" fmla="*/ 6 h 329"/>
                <a:gd name="T78" fmla="*/ 93 w 324"/>
                <a:gd name="T79" fmla="*/ 13 h 329"/>
                <a:gd name="T80" fmla="*/ 98 w 324"/>
                <a:gd name="T81" fmla="*/ 24 h 329"/>
                <a:gd name="T82" fmla="*/ 95 w 324"/>
                <a:gd name="T83" fmla="*/ 33 h 329"/>
                <a:gd name="T84" fmla="*/ 93 w 324"/>
                <a:gd name="T85" fmla="*/ 39 h 329"/>
                <a:gd name="T86" fmla="*/ 84 w 324"/>
                <a:gd name="T87" fmla="*/ 39 h 329"/>
                <a:gd name="T88" fmla="*/ 90 w 324"/>
                <a:gd name="T89" fmla="*/ 46 h 329"/>
                <a:gd name="T90" fmla="*/ 82 w 324"/>
                <a:gd name="T91" fmla="*/ 53 h 329"/>
                <a:gd name="T92" fmla="*/ 81 w 324"/>
                <a:gd name="T93" fmla="*/ 67 h 329"/>
                <a:gd name="T94" fmla="*/ 72 w 324"/>
                <a:gd name="T95" fmla="*/ 66 h 329"/>
                <a:gd name="T96" fmla="*/ 69 w 324"/>
                <a:gd name="T97" fmla="*/ 70 h 329"/>
                <a:gd name="T98" fmla="*/ 58 w 324"/>
                <a:gd name="T99" fmla="*/ 74 h 329"/>
                <a:gd name="T100" fmla="*/ 56 w 324"/>
                <a:gd name="T101" fmla="*/ 84 h 329"/>
                <a:gd name="T102" fmla="*/ 57 w 324"/>
                <a:gd name="T103" fmla="*/ 90 h 329"/>
                <a:gd name="T104" fmla="*/ 45 w 324"/>
                <a:gd name="T105" fmla="*/ 92 h 329"/>
                <a:gd name="T106" fmla="*/ 34 w 324"/>
                <a:gd name="T107" fmla="*/ 94 h 329"/>
                <a:gd name="T108" fmla="*/ 18 w 324"/>
                <a:gd name="T109" fmla="*/ 95 h 329"/>
                <a:gd name="T110" fmla="*/ 9 w 324"/>
                <a:gd name="T111" fmla="*/ 92 h 329"/>
                <a:gd name="T112" fmla="*/ 0 w 324"/>
                <a:gd name="T113" fmla="*/ 89 h 329"/>
                <a:gd name="T114" fmla="*/ 8 w 324"/>
                <a:gd name="T115" fmla="*/ 97 h 329"/>
                <a:gd name="T116" fmla="*/ 15 w 324"/>
                <a:gd name="T117" fmla="*/ 106 h 329"/>
                <a:gd name="T118" fmla="*/ 23 w 324"/>
                <a:gd name="T119" fmla="*/ 109 h 329"/>
                <a:gd name="T120" fmla="*/ 27 w 324"/>
                <a:gd name="T121" fmla="*/ 122 h 329"/>
                <a:gd name="T122" fmla="*/ 30 w 324"/>
                <a:gd name="T123" fmla="*/ 124 h 329"/>
                <a:gd name="T124" fmla="*/ 30 w 324"/>
                <a:gd name="T125" fmla="*/ 129 h 329"/>
                <a:gd name="T126" fmla="*/ 21 w 324"/>
                <a:gd name="T127" fmla="*/ 133 h 32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24"/>
                <a:gd name="T193" fmla="*/ 0 h 329"/>
                <a:gd name="T194" fmla="*/ 324 w 324"/>
                <a:gd name="T195" fmla="*/ 329 h 32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24" h="329">
                  <a:moveTo>
                    <a:pt x="133" y="288"/>
                  </a:moveTo>
                  <a:lnTo>
                    <a:pt x="142" y="300"/>
                  </a:lnTo>
                  <a:lnTo>
                    <a:pt x="149" y="303"/>
                  </a:lnTo>
                  <a:lnTo>
                    <a:pt x="161" y="323"/>
                  </a:lnTo>
                  <a:lnTo>
                    <a:pt x="176" y="329"/>
                  </a:lnTo>
                  <a:lnTo>
                    <a:pt x="188" y="324"/>
                  </a:lnTo>
                  <a:lnTo>
                    <a:pt x="187" y="315"/>
                  </a:lnTo>
                  <a:lnTo>
                    <a:pt x="205" y="317"/>
                  </a:lnTo>
                  <a:lnTo>
                    <a:pt x="227" y="313"/>
                  </a:lnTo>
                  <a:lnTo>
                    <a:pt x="234" y="314"/>
                  </a:lnTo>
                  <a:lnTo>
                    <a:pt x="223" y="282"/>
                  </a:lnTo>
                  <a:lnTo>
                    <a:pt x="215" y="281"/>
                  </a:lnTo>
                  <a:lnTo>
                    <a:pt x="210" y="264"/>
                  </a:lnTo>
                  <a:lnTo>
                    <a:pt x="194" y="255"/>
                  </a:lnTo>
                  <a:lnTo>
                    <a:pt x="206" y="225"/>
                  </a:lnTo>
                  <a:lnTo>
                    <a:pt x="215" y="228"/>
                  </a:lnTo>
                  <a:lnTo>
                    <a:pt x="235" y="227"/>
                  </a:lnTo>
                  <a:lnTo>
                    <a:pt x="248" y="206"/>
                  </a:lnTo>
                  <a:lnTo>
                    <a:pt x="263" y="185"/>
                  </a:lnTo>
                  <a:lnTo>
                    <a:pt x="274" y="167"/>
                  </a:lnTo>
                  <a:lnTo>
                    <a:pt x="282" y="150"/>
                  </a:lnTo>
                  <a:lnTo>
                    <a:pt x="277" y="132"/>
                  </a:lnTo>
                  <a:lnTo>
                    <a:pt x="292" y="121"/>
                  </a:lnTo>
                  <a:lnTo>
                    <a:pt x="282" y="114"/>
                  </a:lnTo>
                  <a:lnTo>
                    <a:pt x="274" y="104"/>
                  </a:lnTo>
                  <a:lnTo>
                    <a:pt x="264" y="98"/>
                  </a:lnTo>
                  <a:lnTo>
                    <a:pt x="259" y="85"/>
                  </a:lnTo>
                  <a:lnTo>
                    <a:pt x="259" y="78"/>
                  </a:lnTo>
                  <a:lnTo>
                    <a:pt x="250" y="67"/>
                  </a:lnTo>
                  <a:lnTo>
                    <a:pt x="250" y="59"/>
                  </a:lnTo>
                  <a:lnTo>
                    <a:pt x="280" y="62"/>
                  </a:lnTo>
                  <a:lnTo>
                    <a:pt x="304" y="56"/>
                  </a:lnTo>
                  <a:lnTo>
                    <a:pt x="324" y="38"/>
                  </a:lnTo>
                  <a:lnTo>
                    <a:pt x="295" y="30"/>
                  </a:lnTo>
                  <a:lnTo>
                    <a:pt x="280" y="23"/>
                  </a:lnTo>
                  <a:lnTo>
                    <a:pt x="270" y="7"/>
                  </a:lnTo>
                  <a:lnTo>
                    <a:pt x="246" y="0"/>
                  </a:lnTo>
                  <a:lnTo>
                    <a:pt x="221" y="6"/>
                  </a:lnTo>
                  <a:lnTo>
                    <a:pt x="197" y="11"/>
                  </a:lnTo>
                  <a:lnTo>
                    <a:pt x="186" y="26"/>
                  </a:lnTo>
                  <a:lnTo>
                    <a:pt x="197" y="48"/>
                  </a:lnTo>
                  <a:lnTo>
                    <a:pt x="191" y="66"/>
                  </a:lnTo>
                  <a:lnTo>
                    <a:pt x="187" y="77"/>
                  </a:lnTo>
                  <a:lnTo>
                    <a:pt x="169" y="78"/>
                  </a:lnTo>
                  <a:lnTo>
                    <a:pt x="181" y="92"/>
                  </a:lnTo>
                  <a:lnTo>
                    <a:pt x="164" y="105"/>
                  </a:lnTo>
                  <a:lnTo>
                    <a:pt x="163" y="133"/>
                  </a:lnTo>
                  <a:lnTo>
                    <a:pt x="143" y="132"/>
                  </a:lnTo>
                  <a:lnTo>
                    <a:pt x="137" y="139"/>
                  </a:lnTo>
                  <a:lnTo>
                    <a:pt x="116" y="147"/>
                  </a:lnTo>
                  <a:lnTo>
                    <a:pt x="113" y="167"/>
                  </a:lnTo>
                  <a:lnTo>
                    <a:pt x="114" y="179"/>
                  </a:lnTo>
                  <a:lnTo>
                    <a:pt x="91" y="183"/>
                  </a:lnTo>
                  <a:lnTo>
                    <a:pt x="68" y="188"/>
                  </a:lnTo>
                  <a:lnTo>
                    <a:pt x="36" y="189"/>
                  </a:lnTo>
                  <a:lnTo>
                    <a:pt x="18" y="183"/>
                  </a:lnTo>
                  <a:lnTo>
                    <a:pt x="0" y="177"/>
                  </a:lnTo>
                  <a:lnTo>
                    <a:pt x="16" y="194"/>
                  </a:lnTo>
                  <a:lnTo>
                    <a:pt x="30" y="211"/>
                  </a:lnTo>
                  <a:lnTo>
                    <a:pt x="47" y="218"/>
                  </a:lnTo>
                  <a:lnTo>
                    <a:pt x="54" y="243"/>
                  </a:lnTo>
                  <a:lnTo>
                    <a:pt x="60" y="247"/>
                  </a:lnTo>
                  <a:lnTo>
                    <a:pt x="61" y="258"/>
                  </a:lnTo>
                  <a:lnTo>
                    <a:pt x="42" y="265"/>
                  </a:lnTo>
                  <a:lnTo>
                    <a:pt x="34" y="275"/>
                  </a:lnTo>
                  <a:lnTo>
                    <a:pt x="32" y="294"/>
                  </a:lnTo>
                  <a:lnTo>
                    <a:pt x="53" y="293"/>
                  </a:lnTo>
                  <a:lnTo>
                    <a:pt x="72" y="293"/>
                  </a:lnTo>
                  <a:lnTo>
                    <a:pt x="89" y="291"/>
                  </a:lnTo>
                  <a:lnTo>
                    <a:pt x="110" y="289"/>
                  </a:lnTo>
                  <a:lnTo>
                    <a:pt x="133" y="2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8" name="AutoShape 83"/>
            <p:cNvSpPr>
              <a:spLocks/>
            </p:cNvSpPr>
            <p:nvPr/>
          </p:nvSpPr>
          <p:spPr bwMode="gray">
            <a:xfrm>
              <a:off x="4062219" y="1287440"/>
              <a:ext cx="276606" cy="276361"/>
            </a:xfrm>
            <a:custGeom>
              <a:avLst/>
              <a:gdLst>
                <a:gd name="T0" fmla="*/ 96 w 242"/>
                <a:gd name="T1" fmla="*/ 46 h 246"/>
                <a:gd name="T2" fmla="*/ 89 w 242"/>
                <a:gd name="T3" fmla="*/ 34 h 246"/>
                <a:gd name="T4" fmla="*/ 83 w 242"/>
                <a:gd name="T5" fmla="*/ 22 h 246"/>
                <a:gd name="T6" fmla="*/ 80 w 242"/>
                <a:gd name="T7" fmla="*/ 24 h 246"/>
                <a:gd name="T8" fmla="*/ 85 w 242"/>
                <a:gd name="T9" fmla="*/ 33 h 246"/>
                <a:gd name="T10" fmla="*/ 89 w 242"/>
                <a:gd name="T11" fmla="*/ 42 h 246"/>
                <a:gd name="T12" fmla="*/ 94 w 242"/>
                <a:gd name="T13" fmla="*/ 51 h 246"/>
                <a:gd name="T14" fmla="*/ 99 w 242"/>
                <a:gd name="T15" fmla="*/ 60 h 246"/>
                <a:gd name="T16" fmla="*/ 104 w 242"/>
                <a:gd name="T17" fmla="*/ 69 h 246"/>
                <a:gd name="T18" fmla="*/ 108 w 242"/>
                <a:gd name="T19" fmla="*/ 78 h 246"/>
                <a:gd name="T20" fmla="*/ 115 w 242"/>
                <a:gd name="T21" fmla="*/ 87 h 246"/>
                <a:gd name="T22" fmla="*/ 121 w 242"/>
                <a:gd name="T23" fmla="*/ 96 h 246"/>
                <a:gd name="T24" fmla="*/ 120 w 242"/>
                <a:gd name="T25" fmla="*/ 96 h 246"/>
                <a:gd name="T26" fmla="*/ 120 w 242"/>
                <a:gd name="T27" fmla="*/ 106 h 246"/>
                <a:gd name="T28" fmla="*/ 116 w 242"/>
                <a:gd name="T29" fmla="*/ 111 h 246"/>
                <a:gd name="T30" fmla="*/ 113 w 242"/>
                <a:gd name="T31" fmla="*/ 109 h 246"/>
                <a:gd name="T32" fmla="*/ 111 w 242"/>
                <a:gd name="T33" fmla="*/ 117 h 246"/>
                <a:gd name="T34" fmla="*/ 105 w 242"/>
                <a:gd name="T35" fmla="*/ 118 h 246"/>
                <a:gd name="T36" fmla="*/ 103 w 242"/>
                <a:gd name="T37" fmla="*/ 123 h 246"/>
                <a:gd name="T38" fmla="*/ 90 w 242"/>
                <a:gd name="T39" fmla="*/ 122 h 246"/>
                <a:gd name="T40" fmla="*/ 76 w 242"/>
                <a:gd name="T41" fmla="*/ 120 h 246"/>
                <a:gd name="T42" fmla="*/ 75 w 242"/>
                <a:gd name="T43" fmla="*/ 117 h 246"/>
                <a:gd name="T44" fmla="*/ 74 w 242"/>
                <a:gd name="T45" fmla="*/ 120 h 246"/>
                <a:gd name="T46" fmla="*/ 66 w 242"/>
                <a:gd name="T47" fmla="*/ 120 h 246"/>
                <a:gd name="T48" fmla="*/ 57 w 242"/>
                <a:gd name="T49" fmla="*/ 120 h 246"/>
                <a:gd name="T50" fmla="*/ 49 w 242"/>
                <a:gd name="T51" fmla="*/ 120 h 246"/>
                <a:gd name="T52" fmla="*/ 41 w 242"/>
                <a:gd name="T53" fmla="*/ 120 h 246"/>
                <a:gd name="T54" fmla="*/ 32 w 242"/>
                <a:gd name="T55" fmla="*/ 120 h 246"/>
                <a:gd name="T56" fmla="*/ 24 w 242"/>
                <a:gd name="T57" fmla="*/ 120 h 246"/>
                <a:gd name="T58" fmla="*/ 15 w 242"/>
                <a:gd name="T59" fmla="*/ 120 h 246"/>
                <a:gd name="T60" fmla="*/ 7 w 242"/>
                <a:gd name="T61" fmla="*/ 120 h 246"/>
                <a:gd name="T62" fmla="*/ 6 w 242"/>
                <a:gd name="T63" fmla="*/ 109 h 246"/>
                <a:gd name="T64" fmla="*/ 6 w 242"/>
                <a:gd name="T65" fmla="*/ 97 h 246"/>
                <a:gd name="T66" fmla="*/ 5 w 242"/>
                <a:gd name="T67" fmla="*/ 85 h 246"/>
                <a:gd name="T68" fmla="*/ 5 w 242"/>
                <a:gd name="T69" fmla="*/ 73 h 246"/>
                <a:gd name="T70" fmla="*/ 3 w 242"/>
                <a:gd name="T71" fmla="*/ 62 h 246"/>
                <a:gd name="T72" fmla="*/ 3 w 242"/>
                <a:gd name="T73" fmla="*/ 51 h 246"/>
                <a:gd name="T74" fmla="*/ 2 w 242"/>
                <a:gd name="T75" fmla="*/ 39 h 246"/>
                <a:gd name="T76" fmla="*/ 1 w 242"/>
                <a:gd name="T77" fmla="*/ 27 h 246"/>
                <a:gd name="T78" fmla="*/ 0 w 242"/>
                <a:gd name="T79" fmla="*/ 18 h 246"/>
                <a:gd name="T80" fmla="*/ 0 w 242"/>
                <a:gd name="T81" fmla="*/ 8 h 246"/>
                <a:gd name="T82" fmla="*/ 2 w 242"/>
                <a:gd name="T83" fmla="*/ 0 h 246"/>
                <a:gd name="T84" fmla="*/ 9 w 242"/>
                <a:gd name="T85" fmla="*/ 1 h 246"/>
                <a:gd name="T86" fmla="*/ 25 w 242"/>
                <a:gd name="T87" fmla="*/ 5 h 246"/>
                <a:gd name="T88" fmla="*/ 41 w 242"/>
                <a:gd name="T89" fmla="*/ 10 h 246"/>
                <a:gd name="T90" fmla="*/ 56 w 242"/>
                <a:gd name="T91" fmla="*/ 5 h 246"/>
                <a:gd name="T92" fmla="*/ 62 w 242"/>
                <a:gd name="T93" fmla="*/ 1 h 246"/>
                <a:gd name="T94" fmla="*/ 60 w 242"/>
                <a:gd name="T95" fmla="*/ 3 h 246"/>
                <a:gd name="T96" fmla="*/ 65 w 242"/>
                <a:gd name="T97" fmla="*/ 1 h 246"/>
                <a:gd name="T98" fmla="*/ 74 w 242"/>
                <a:gd name="T99" fmla="*/ 4 h 246"/>
                <a:gd name="T100" fmla="*/ 77 w 242"/>
                <a:gd name="T101" fmla="*/ 7 h 246"/>
                <a:gd name="T102" fmla="*/ 83 w 242"/>
                <a:gd name="T103" fmla="*/ 7 h 246"/>
                <a:gd name="T104" fmla="*/ 97 w 242"/>
                <a:gd name="T105" fmla="*/ 4 h 246"/>
                <a:gd name="T106" fmla="*/ 102 w 242"/>
                <a:gd name="T107" fmla="*/ 15 h 246"/>
                <a:gd name="T108" fmla="*/ 107 w 242"/>
                <a:gd name="T109" fmla="*/ 27 h 246"/>
                <a:gd name="T110" fmla="*/ 104 w 242"/>
                <a:gd name="T111" fmla="*/ 37 h 246"/>
                <a:gd name="T112" fmla="*/ 102 w 242"/>
                <a:gd name="T113" fmla="*/ 48 h 246"/>
                <a:gd name="T114" fmla="*/ 96 w 242"/>
                <a:gd name="T115" fmla="*/ 46 h 24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42"/>
                <a:gd name="T175" fmla="*/ 0 h 246"/>
                <a:gd name="T176" fmla="*/ 242 w 242"/>
                <a:gd name="T177" fmla="*/ 246 h 24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42" h="246">
                  <a:moveTo>
                    <a:pt x="192" y="91"/>
                  </a:moveTo>
                  <a:lnTo>
                    <a:pt x="178" y="67"/>
                  </a:lnTo>
                  <a:lnTo>
                    <a:pt x="165" y="44"/>
                  </a:lnTo>
                  <a:lnTo>
                    <a:pt x="160" y="47"/>
                  </a:lnTo>
                  <a:lnTo>
                    <a:pt x="170" y="66"/>
                  </a:lnTo>
                  <a:lnTo>
                    <a:pt x="178" y="84"/>
                  </a:lnTo>
                  <a:lnTo>
                    <a:pt x="188" y="102"/>
                  </a:lnTo>
                  <a:lnTo>
                    <a:pt x="197" y="120"/>
                  </a:lnTo>
                  <a:lnTo>
                    <a:pt x="207" y="138"/>
                  </a:lnTo>
                  <a:lnTo>
                    <a:pt x="216" y="156"/>
                  </a:lnTo>
                  <a:lnTo>
                    <a:pt x="230" y="173"/>
                  </a:lnTo>
                  <a:lnTo>
                    <a:pt x="242" y="191"/>
                  </a:lnTo>
                  <a:lnTo>
                    <a:pt x="239" y="192"/>
                  </a:lnTo>
                  <a:lnTo>
                    <a:pt x="240" y="212"/>
                  </a:lnTo>
                  <a:lnTo>
                    <a:pt x="232" y="221"/>
                  </a:lnTo>
                  <a:lnTo>
                    <a:pt x="226" y="218"/>
                  </a:lnTo>
                  <a:lnTo>
                    <a:pt x="221" y="233"/>
                  </a:lnTo>
                  <a:lnTo>
                    <a:pt x="210" y="235"/>
                  </a:lnTo>
                  <a:lnTo>
                    <a:pt x="206" y="246"/>
                  </a:lnTo>
                  <a:lnTo>
                    <a:pt x="179" y="244"/>
                  </a:lnTo>
                  <a:lnTo>
                    <a:pt x="152" y="240"/>
                  </a:lnTo>
                  <a:lnTo>
                    <a:pt x="150" y="234"/>
                  </a:lnTo>
                  <a:lnTo>
                    <a:pt x="148" y="240"/>
                  </a:lnTo>
                  <a:lnTo>
                    <a:pt x="131" y="240"/>
                  </a:lnTo>
                  <a:lnTo>
                    <a:pt x="114" y="240"/>
                  </a:lnTo>
                  <a:lnTo>
                    <a:pt x="98" y="240"/>
                  </a:lnTo>
                  <a:lnTo>
                    <a:pt x="81" y="240"/>
                  </a:lnTo>
                  <a:lnTo>
                    <a:pt x="64" y="240"/>
                  </a:lnTo>
                  <a:lnTo>
                    <a:pt x="47" y="240"/>
                  </a:lnTo>
                  <a:lnTo>
                    <a:pt x="30" y="240"/>
                  </a:lnTo>
                  <a:lnTo>
                    <a:pt x="14" y="240"/>
                  </a:lnTo>
                  <a:lnTo>
                    <a:pt x="12" y="217"/>
                  </a:lnTo>
                  <a:lnTo>
                    <a:pt x="11" y="193"/>
                  </a:lnTo>
                  <a:lnTo>
                    <a:pt x="10" y="170"/>
                  </a:lnTo>
                  <a:lnTo>
                    <a:pt x="9" y="146"/>
                  </a:lnTo>
                  <a:lnTo>
                    <a:pt x="6" y="124"/>
                  </a:lnTo>
                  <a:lnTo>
                    <a:pt x="5" y="101"/>
                  </a:lnTo>
                  <a:lnTo>
                    <a:pt x="4" y="77"/>
                  </a:lnTo>
                  <a:lnTo>
                    <a:pt x="2" y="54"/>
                  </a:lnTo>
                  <a:lnTo>
                    <a:pt x="0" y="35"/>
                  </a:lnTo>
                  <a:lnTo>
                    <a:pt x="0" y="16"/>
                  </a:lnTo>
                  <a:lnTo>
                    <a:pt x="4" y="0"/>
                  </a:lnTo>
                  <a:lnTo>
                    <a:pt x="17" y="1"/>
                  </a:lnTo>
                  <a:lnTo>
                    <a:pt x="50" y="10"/>
                  </a:lnTo>
                  <a:lnTo>
                    <a:pt x="82" y="19"/>
                  </a:lnTo>
                  <a:lnTo>
                    <a:pt x="112" y="10"/>
                  </a:lnTo>
                  <a:lnTo>
                    <a:pt x="125" y="2"/>
                  </a:lnTo>
                  <a:lnTo>
                    <a:pt x="119" y="6"/>
                  </a:lnTo>
                  <a:lnTo>
                    <a:pt x="129" y="2"/>
                  </a:lnTo>
                  <a:lnTo>
                    <a:pt x="148" y="8"/>
                  </a:lnTo>
                  <a:lnTo>
                    <a:pt x="154" y="13"/>
                  </a:lnTo>
                  <a:lnTo>
                    <a:pt x="165" y="14"/>
                  </a:lnTo>
                  <a:lnTo>
                    <a:pt x="194" y="8"/>
                  </a:lnTo>
                  <a:lnTo>
                    <a:pt x="203" y="31"/>
                  </a:lnTo>
                  <a:lnTo>
                    <a:pt x="213" y="54"/>
                  </a:lnTo>
                  <a:lnTo>
                    <a:pt x="208" y="74"/>
                  </a:lnTo>
                  <a:lnTo>
                    <a:pt x="204" y="95"/>
                  </a:lnTo>
                  <a:lnTo>
                    <a:pt x="192" y="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09" name="AutoShape 84"/>
            <p:cNvSpPr>
              <a:spLocks/>
            </p:cNvSpPr>
            <p:nvPr/>
          </p:nvSpPr>
          <p:spPr bwMode="gray">
            <a:xfrm>
              <a:off x="5132066" y="1181838"/>
              <a:ext cx="685799" cy="761679"/>
            </a:xfrm>
            <a:custGeom>
              <a:avLst/>
              <a:gdLst>
                <a:gd name="T0" fmla="*/ 74 w 602"/>
                <a:gd name="T1" fmla="*/ 0 h 679"/>
                <a:gd name="T2" fmla="*/ 64 w 602"/>
                <a:gd name="T3" fmla="*/ 9 h 679"/>
                <a:gd name="T4" fmla="*/ 52 w 602"/>
                <a:gd name="T5" fmla="*/ 12 h 679"/>
                <a:gd name="T6" fmla="*/ 37 w 602"/>
                <a:gd name="T7" fmla="*/ 10 h 679"/>
                <a:gd name="T8" fmla="*/ 37 w 602"/>
                <a:gd name="T9" fmla="*/ 14 h 679"/>
                <a:gd name="T10" fmla="*/ 41 w 602"/>
                <a:gd name="T11" fmla="*/ 20 h 679"/>
                <a:gd name="T12" fmla="*/ 41 w 602"/>
                <a:gd name="T13" fmla="*/ 23 h 679"/>
                <a:gd name="T14" fmla="*/ 44 w 602"/>
                <a:gd name="T15" fmla="*/ 30 h 679"/>
                <a:gd name="T16" fmla="*/ 49 w 602"/>
                <a:gd name="T17" fmla="*/ 33 h 679"/>
                <a:gd name="T18" fmla="*/ 53 w 602"/>
                <a:gd name="T19" fmla="*/ 38 h 679"/>
                <a:gd name="T20" fmla="*/ 58 w 602"/>
                <a:gd name="T21" fmla="*/ 41 h 679"/>
                <a:gd name="T22" fmla="*/ 50 w 602"/>
                <a:gd name="T23" fmla="*/ 47 h 679"/>
                <a:gd name="T24" fmla="*/ 53 w 602"/>
                <a:gd name="T25" fmla="*/ 56 h 679"/>
                <a:gd name="T26" fmla="*/ 49 w 602"/>
                <a:gd name="T27" fmla="*/ 64 h 679"/>
                <a:gd name="T28" fmla="*/ 43 w 602"/>
                <a:gd name="T29" fmla="*/ 73 h 679"/>
                <a:gd name="T30" fmla="*/ 36 w 602"/>
                <a:gd name="T31" fmla="*/ 84 h 679"/>
                <a:gd name="T32" fmla="*/ 29 w 602"/>
                <a:gd name="T33" fmla="*/ 94 h 679"/>
                <a:gd name="T34" fmla="*/ 19 w 602"/>
                <a:gd name="T35" fmla="*/ 95 h 679"/>
                <a:gd name="T36" fmla="*/ 15 w 602"/>
                <a:gd name="T37" fmla="*/ 93 h 679"/>
                <a:gd name="T38" fmla="*/ 9 w 602"/>
                <a:gd name="T39" fmla="*/ 108 h 679"/>
                <a:gd name="T40" fmla="*/ 17 w 602"/>
                <a:gd name="T41" fmla="*/ 113 h 679"/>
                <a:gd name="T42" fmla="*/ 19 w 602"/>
                <a:gd name="T43" fmla="*/ 121 h 679"/>
                <a:gd name="T44" fmla="*/ 23 w 602"/>
                <a:gd name="T45" fmla="*/ 122 h 679"/>
                <a:gd name="T46" fmla="*/ 29 w 602"/>
                <a:gd name="T47" fmla="*/ 138 h 679"/>
                <a:gd name="T48" fmla="*/ 25 w 602"/>
                <a:gd name="T49" fmla="*/ 137 h 679"/>
                <a:gd name="T50" fmla="*/ 14 w 602"/>
                <a:gd name="T51" fmla="*/ 139 h 679"/>
                <a:gd name="T52" fmla="*/ 5 w 602"/>
                <a:gd name="T53" fmla="*/ 138 h 679"/>
                <a:gd name="T54" fmla="*/ 6 w 602"/>
                <a:gd name="T55" fmla="*/ 143 h 679"/>
                <a:gd name="T56" fmla="*/ 0 w 602"/>
                <a:gd name="T57" fmla="*/ 145 h 679"/>
                <a:gd name="T58" fmla="*/ 1 w 602"/>
                <a:gd name="T59" fmla="*/ 146 h 679"/>
                <a:gd name="T60" fmla="*/ 5 w 602"/>
                <a:gd name="T61" fmla="*/ 144 h 679"/>
                <a:gd name="T62" fmla="*/ 3 w 602"/>
                <a:gd name="T63" fmla="*/ 147 h 679"/>
                <a:gd name="T64" fmla="*/ 13 w 602"/>
                <a:gd name="T65" fmla="*/ 157 h 679"/>
                <a:gd name="T66" fmla="*/ 25 w 602"/>
                <a:gd name="T67" fmla="*/ 155 h 679"/>
                <a:gd name="T68" fmla="*/ 24 w 602"/>
                <a:gd name="T69" fmla="*/ 157 h 679"/>
                <a:gd name="T70" fmla="*/ 16 w 602"/>
                <a:gd name="T71" fmla="*/ 162 h 679"/>
                <a:gd name="T72" fmla="*/ 11 w 602"/>
                <a:gd name="T73" fmla="*/ 162 h 679"/>
                <a:gd name="T74" fmla="*/ 20 w 602"/>
                <a:gd name="T75" fmla="*/ 172 h 679"/>
                <a:gd name="T76" fmla="*/ 30 w 602"/>
                <a:gd name="T77" fmla="*/ 182 h 679"/>
                <a:gd name="T78" fmla="*/ 45 w 602"/>
                <a:gd name="T79" fmla="*/ 178 h 679"/>
                <a:gd name="T80" fmla="*/ 46 w 602"/>
                <a:gd name="T81" fmla="*/ 170 h 679"/>
                <a:gd name="T82" fmla="*/ 46 w 602"/>
                <a:gd name="T83" fmla="*/ 164 h 679"/>
                <a:gd name="T84" fmla="*/ 52 w 602"/>
                <a:gd name="T85" fmla="*/ 164 h 679"/>
                <a:gd name="T86" fmla="*/ 50 w 602"/>
                <a:gd name="T87" fmla="*/ 168 h 679"/>
                <a:gd name="T88" fmla="*/ 50 w 602"/>
                <a:gd name="T89" fmla="*/ 170 h 679"/>
                <a:gd name="T90" fmla="*/ 56 w 602"/>
                <a:gd name="T91" fmla="*/ 170 h 679"/>
                <a:gd name="T92" fmla="*/ 52 w 602"/>
                <a:gd name="T93" fmla="*/ 174 h 679"/>
                <a:gd name="T94" fmla="*/ 53 w 602"/>
                <a:gd name="T95" fmla="*/ 180 h 679"/>
                <a:gd name="T96" fmla="*/ 54 w 602"/>
                <a:gd name="T97" fmla="*/ 188 h 679"/>
                <a:gd name="T98" fmla="*/ 57 w 602"/>
                <a:gd name="T99" fmla="*/ 201 h 679"/>
                <a:gd name="T100" fmla="*/ 58 w 602"/>
                <a:gd name="T101" fmla="*/ 204 h 679"/>
                <a:gd name="T102" fmla="*/ 59 w 602"/>
                <a:gd name="T103" fmla="*/ 207 h 679"/>
                <a:gd name="T104" fmla="*/ 62 w 602"/>
                <a:gd name="T105" fmla="*/ 222 h 679"/>
                <a:gd name="T106" fmla="*/ 66 w 602"/>
                <a:gd name="T107" fmla="*/ 234 h 679"/>
                <a:gd name="T108" fmla="*/ 70 w 602"/>
                <a:gd name="T109" fmla="*/ 246 h 679"/>
                <a:gd name="T110" fmla="*/ 73 w 602"/>
                <a:gd name="T111" fmla="*/ 249 h 679"/>
                <a:gd name="T112" fmla="*/ 79 w 602"/>
                <a:gd name="T113" fmla="*/ 263 h 679"/>
                <a:gd name="T114" fmla="*/ 85 w 602"/>
                <a:gd name="T115" fmla="*/ 278 h 679"/>
                <a:gd name="T116" fmla="*/ 89 w 602"/>
                <a:gd name="T117" fmla="*/ 288 h 679"/>
                <a:gd name="T118" fmla="*/ 95 w 602"/>
                <a:gd name="T119" fmla="*/ 298 h 679"/>
                <a:gd name="T120" fmla="*/ 100 w 602"/>
                <a:gd name="T121" fmla="*/ 308 h 679"/>
                <a:gd name="T122" fmla="*/ 103 w 602"/>
                <a:gd name="T123" fmla="*/ 317 h 679"/>
                <a:gd name="T124" fmla="*/ 107 w 602"/>
                <a:gd name="T125" fmla="*/ 326 h 679"/>
                <a:gd name="T126" fmla="*/ 112 w 602"/>
                <a:gd name="T127" fmla="*/ 336 h 67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02"/>
                <a:gd name="T193" fmla="*/ 0 h 679"/>
                <a:gd name="T194" fmla="*/ 602 w 602"/>
                <a:gd name="T195" fmla="*/ 679 h 67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02" h="679">
                  <a:moveTo>
                    <a:pt x="148" y="0"/>
                  </a:moveTo>
                  <a:lnTo>
                    <a:pt x="128" y="18"/>
                  </a:lnTo>
                  <a:lnTo>
                    <a:pt x="104" y="24"/>
                  </a:lnTo>
                  <a:lnTo>
                    <a:pt x="74" y="21"/>
                  </a:lnTo>
                  <a:lnTo>
                    <a:pt x="74" y="29"/>
                  </a:lnTo>
                  <a:lnTo>
                    <a:pt x="83" y="40"/>
                  </a:lnTo>
                  <a:lnTo>
                    <a:pt x="83" y="47"/>
                  </a:lnTo>
                  <a:lnTo>
                    <a:pt x="88" y="60"/>
                  </a:lnTo>
                  <a:lnTo>
                    <a:pt x="98" y="66"/>
                  </a:lnTo>
                  <a:lnTo>
                    <a:pt x="106" y="76"/>
                  </a:lnTo>
                  <a:lnTo>
                    <a:pt x="116" y="83"/>
                  </a:lnTo>
                  <a:lnTo>
                    <a:pt x="101" y="94"/>
                  </a:lnTo>
                  <a:lnTo>
                    <a:pt x="106" y="112"/>
                  </a:lnTo>
                  <a:lnTo>
                    <a:pt x="98" y="129"/>
                  </a:lnTo>
                  <a:lnTo>
                    <a:pt x="87" y="147"/>
                  </a:lnTo>
                  <a:lnTo>
                    <a:pt x="72" y="168"/>
                  </a:lnTo>
                  <a:lnTo>
                    <a:pt x="59" y="189"/>
                  </a:lnTo>
                  <a:lnTo>
                    <a:pt x="39" y="190"/>
                  </a:lnTo>
                  <a:lnTo>
                    <a:pt x="30" y="187"/>
                  </a:lnTo>
                  <a:lnTo>
                    <a:pt x="18" y="217"/>
                  </a:lnTo>
                  <a:lnTo>
                    <a:pt x="34" y="226"/>
                  </a:lnTo>
                  <a:lnTo>
                    <a:pt x="39" y="243"/>
                  </a:lnTo>
                  <a:lnTo>
                    <a:pt x="47" y="244"/>
                  </a:lnTo>
                  <a:lnTo>
                    <a:pt x="58" y="276"/>
                  </a:lnTo>
                  <a:lnTo>
                    <a:pt x="51" y="275"/>
                  </a:lnTo>
                  <a:lnTo>
                    <a:pt x="29" y="279"/>
                  </a:lnTo>
                  <a:lnTo>
                    <a:pt x="11" y="277"/>
                  </a:lnTo>
                  <a:lnTo>
                    <a:pt x="12" y="286"/>
                  </a:lnTo>
                  <a:lnTo>
                    <a:pt x="0" y="291"/>
                  </a:lnTo>
                  <a:lnTo>
                    <a:pt x="2" y="292"/>
                  </a:lnTo>
                  <a:lnTo>
                    <a:pt x="10" y="289"/>
                  </a:lnTo>
                  <a:lnTo>
                    <a:pt x="6" y="295"/>
                  </a:lnTo>
                  <a:lnTo>
                    <a:pt x="26" y="315"/>
                  </a:lnTo>
                  <a:lnTo>
                    <a:pt x="51" y="310"/>
                  </a:lnTo>
                  <a:lnTo>
                    <a:pt x="48" y="315"/>
                  </a:lnTo>
                  <a:lnTo>
                    <a:pt x="33" y="325"/>
                  </a:lnTo>
                  <a:lnTo>
                    <a:pt x="22" y="324"/>
                  </a:lnTo>
                  <a:lnTo>
                    <a:pt x="41" y="345"/>
                  </a:lnTo>
                  <a:lnTo>
                    <a:pt x="60" y="365"/>
                  </a:lnTo>
                  <a:lnTo>
                    <a:pt x="90" y="357"/>
                  </a:lnTo>
                  <a:lnTo>
                    <a:pt x="92" y="340"/>
                  </a:lnTo>
                  <a:lnTo>
                    <a:pt x="93" y="329"/>
                  </a:lnTo>
                  <a:lnTo>
                    <a:pt x="105" y="329"/>
                  </a:lnTo>
                  <a:lnTo>
                    <a:pt x="101" y="336"/>
                  </a:lnTo>
                  <a:lnTo>
                    <a:pt x="100" y="341"/>
                  </a:lnTo>
                  <a:lnTo>
                    <a:pt x="112" y="341"/>
                  </a:lnTo>
                  <a:lnTo>
                    <a:pt x="104" y="348"/>
                  </a:lnTo>
                  <a:lnTo>
                    <a:pt x="107" y="360"/>
                  </a:lnTo>
                  <a:lnTo>
                    <a:pt x="108" y="377"/>
                  </a:lnTo>
                  <a:lnTo>
                    <a:pt x="114" y="402"/>
                  </a:lnTo>
                  <a:lnTo>
                    <a:pt x="116" y="409"/>
                  </a:lnTo>
                  <a:lnTo>
                    <a:pt x="118" y="414"/>
                  </a:lnTo>
                  <a:lnTo>
                    <a:pt x="124" y="445"/>
                  </a:lnTo>
                  <a:lnTo>
                    <a:pt x="132" y="469"/>
                  </a:lnTo>
                  <a:lnTo>
                    <a:pt x="141" y="493"/>
                  </a:lnTo>
                  <a:lnTo>
                    <a:pt x="146" y="498"/>
                  </a:lnTo>
                  <a:lnTo>
                    <a:pt x="158" y="527"/>
                  </a:lnTo>
                  <a:lnTo>
                    <a:pt x="170" y="556"/>
                  </a:lnTo>
                  <a:lnTo>
                    <a:pt x="179" y="576"/>
                  </a:lnTo>
                  <a:lnTo>
                    <a:pt x="190" y="597"/>
                  </a:lnTo>
                  <a:lnTo>
                    <a:pt x="200" y="617"/>
                  </a:lnTo>
                  <a:lnTo>
                    <a:pt x="207" y="634"/>
                  </a:lnTo>
                  <a:lnTo>
                    <a:pt x="215" y="653"/>
                  </a:lnTo>
                  <a:lnTo>
                    <a:pt x="225" y="672"/>
                  </a:lnTo>
                  <a:lnTo>
                    <a:pt x="238" y="679"/>
                  </a:lnTo>
                  <a:lnTo>
                    <a:pt x="249" y="666"/>
                  </a:lnTo>
                  <a:lnTo>
                    <a:pt x="262" y="653"/>
                  </a:lnTo>
                  <a:lnTo>
                    <a:pt x="275" y="652"/>
                  </a:lnTo>
                  <a:lnTo>
                    <a:pt x="267" y="642"/>
                  </a:lnTo>
                  <a:lnTo>
                    <a:pt x="279" y="624"/>
                  </a:lnTo>
                  <a:lnTo>
                    <a:pt x="285" y="623"/>
                  </a:lnTo>
                  <a:lnTo>
                    <a:pt x="282" y="605"/>
                  </a:lnTo>
                  <a:lnTo>
                    <a:pt x="281" y="587"/>
                  </a:lnTo>
                  <a:lnTo>
                    <a:pt x="285" y="568"/>
                  </a:lnTo>
                  <a:lnTo>
                    <a:pt x="290" y="547"/>
                  </a:lnTo>
                  <a:lnTo>
                    <a:pt x="285" y="525"/>
                  </a:lnTo>
                  <a:lnTo>
                    <a:pt x="282" y="496"/>
                  </a:lnTo>
                  <a:lnTo>
                    <a:pt x="294" y="489"/>
                  </a:lnTo>
                  <a:lnTo>
                    <a:pt x="297" y="485"/>
                  </a:lnTo>
                  <a:lnTo>
                    <a:pt x="302" y="485"/>
                  </a:lnTo>
                  <a:lnTo>
                    <a:pt x="308" y="475"/>
                  </a:lnTo>
                  <a:lnTo>
                    <a:pt x="324" y="468"/>
                  </a:lnTo>
                  <a:lnTo>
                    <a:pt x="328" y="453"/>
                  </a:lnTo>
                  <a:lnTo>
                    <a:pt x="348" y="431"/>
                  </a:lnTo>
                  <a:lnTo>
                    <a:pt x="370" y="409"/>
                  </a:lnTo>
                  <a:lnTo>
                    <a:pt x="387" y="393"/>
                  </a:lnTo>
                  <a:lnTo>
                    <a:pt x="400" y="384"/>
                  </a:lnTo>
                  <a:lnTo>
                    <a:pt x="412" y="366"/>
                  </a:lnTo>
                  <a:lnTo>
                    <a:pt x="412" y="348"/>
                  </a:lnTo>
                  <a:lnTo>
                    <a:pt x="432" y="334"/>
                  </a:lnTo>
                  <a:lnTo>
                    <a:pt x="438" y="343"/>
                  </a:lnTo>
                  <a:lnTo>
                    <a:pt x="444" y="345"/>
                  </a:lnTo>
                  <a:lnTo>
                    <a:pt x="449" y="343"/>
                  </a:lnTo>
                  <a:lnTo>
                    <a:pt x="455" y="343"/>
                  </a:lnTo>
                  <a:lnTo>
                    <a:pt x="454" y="336"/>
                  </a:lnTo>
                  <a:lnTo>
                    <a:pt x="448" y="317"/>
                  </a:lnTo>
                  <a:lnTo>
                    <a:pt x="442" y="299"/>
                  </a:lnTo>
                  <a:lnTo>
                    <a:pt x="440" y="285"/>
                  </a:lnTo>
                  <a:lnTo>
                    <a:pt x="424" y="270"/>
                  </a:lnTo>
                  <a:lnTo>
                    <a:pt x="429" y="261"/>
                  </a:lnTo>
                  <a:lnTo>
                    <a:pt x="438" y="256"/>
                  </a:lnTo>
                  <a:lnTo>
                    <a:pt x="422" y="240"/>
                  </a:lnTo>
                  <a:lnTo>
                    <a:pt x="422" y="222"/>
                  </a:lnTo>
                  <a:lnTo>
                    <a:pt x="436" y="228"/>
                  </a:lnTo>
                  <a:lnTo>
                    <a:pt x="443" y="235"/>
                  </a:lnTo>
                  <a:lnTo>
                    <a:pt x="448" y="231"/>
                  </a:lnTo>
                  <a:lnTo>
                    <a:pt x="456" y="251"/>
                  </a:lnTo>
                  <a:lnTo>
                    <a:pt x="480" y="253"/>
                  </a:lnTo>
                  <a:lnTo>
                    <a:pt x="503" y="256"/>
                  </a:lnTo>
                  <a:lnTo>
                    <a:pt x="514" y="264"/>
                  </a:lnTo>
                  <a:lnTo>
                    <a:pt x="510" y="275"/>
                  </a:lnTo>
                  <a:lnTo>
                    <a:pt x="495" y="286"/>
                  </a:lnTo>
                  <a:lnTo>
                    <a:pt x="498" y="305"/>
                  </a:lnTo>
                  <a:lnTo>
                    <a:pt x="503" y="310"/>
                  </a:lnTo>
                  <a:lnTo>
                    <a:pt x="513" y="292"/>
                  </a:lnTo>
                  <a:lnTo>
                    <a:pt x="521" y="313"/>
                  </a:lnTo>
                  <a:lnTo>
                    <a:pt x="530" y="335"/>
                  </a:lnTo>
                  <a:lnTo>
                    <a:pt x="531" y="335"/>
                  </a:lnTo>
                  <a:lnTo>
                    <a:pt x="538" y="335"/>
                  </a:lnTo>
                  <a:lnTo>
                    <a:pt x="538" y="309"/>
                  </a:lnTo>
                  <a:lnTo>
                    <a:pt x="539" y="287"/>
                  </a:lnTo>
                  <a:lnTo>
                    <a:pt x="552" y="287"/>
                  </a:lnTo>
                  <a:lnTo>
                    <a:pt x="563" y="257"/>
                  </a:lnTo>
                  <a:lnTo>
                    <a:pt x="563" y="246"/>
                  </a:lnTo>
                  <a:lnTo>
                    <a:pt x="564" y="226"/>
                  </a:lnTo>
                  <a:lnTo>
                    <a:pt x="585" y="204"/>
                  </a:lnTo>
                  <a:lnTo>
                    <a:pt x="600" y="208"/>
                  </a:lnTo>
                  <a:lnTo>
                    <a:pt x="597" y="199"/>
                  </a:lnTo>
                  <a:lnTo>
                    <a:pt x="599" y="192"/>
                  </a:lnTo>
                  <a:lnTo>
                    <a:pt x="602" y="180"/>
                  </a:lnTo>
                  <a:lnTo>
                    <a:pt x="579" y="172"/>
                  </a:lnTo>
                  <a:lnTo>
                    <a:pt x="579" y="162"/>
                  </a:lnTo>
                  <a:lnTo>
                    <a:pt x="570" y="159"/>
                  </a:lnTo>
                  <a:lnTo>
                    <a:pt x="573" y="155"/>
                  </a:lnTo>
                  <a:lnTo>
                    <a:pt x="563" y="153"/>
                  </a:lnTo>
                  <a:lnTo>
                    <a:pt x="551" y="159"/>
                  </a:lnTo>
                  <a:lnTo>
                    <a:pt x="534" y="156"/>
                  </a:lnTo>
                  <a:lnTo>
                    <a:pt x="519" y="171"/>
                  </a:lnTo>
                  <a:lnTo>
                    <a:pt x="503" y="184"/>
                  </a:lnTo>
                  <a:lnTo>
                    <a:pt x="484" y="192"/>
                  </a:lnTo>
                  <a:lnTo>
                    <a:pt x="490" y="199"/>
                  </a:lnTo>
                  <a:lnTo>
                    <a:pt x="497" y="213"/>
                  </a:lnTo>
                  <a:lnTo>
                    <a:pt x="478" y="214"/>
                  </a:lnTo>
                  <a:lnTo>
                    <a:pt x="458" y="215"/>
                  </a:lnTo>
                  <a:lnTo>
                    <a:pt x="431" y="213"/>
                  </a:lnTo>
                  <a:lnTo>
                    <a:pt x="428" y="203"/>
                  </a:lnTo>
                  <a:lnTo>
                    <a:pt x="418" y="183"/>
                  </a:lnTo>
                  <a:lnTo>
                    <a:pt x="408" y="190"/>
                  </a:lnTo>
                  <a:lnTo>
                    <a:pt x="416" y="223"/>
                  </a:lnTo>
                  <a:lnTo>
                    <a:pt x="392" y="222"/>
                  </a:lnTo>
                  <a:lnTo>
                    <a:pt x="364" y="219"/>
                  </a:lnTo>
                  <a:lnTo>
                    <a:pt x="347" y="215"/>
                  </a:lnTo>
                  <a:lnTo>
                    <a:pt x="338" y="203"/>
                  </a:lnTo>
                  <a:lnTo>
                    <a:pt x="310" y="199"/>
                  </a:lnTo>
                  <a:lnTo>
                    <a:pt x="290" y="195"/>
                  </a:lnTo>
                  <a:lnTo>
                    <a:pt x="262" y="180"/>
                  </a:lnTo>
                  <a:lnTo>
                    <a:pt x="236" y="167"/>
                  </a:lnTo>
                  <a:lnTo>
                    <a:pt x="236" y="151"/>
                  </a:lnTo>
                  <a:lnTo>
                    <a:pt x="248" y="131"/>
                  </a:lnTo>
                  <a:lnTo>
                    <a:pt x="226" y="118"/>
                  </a:lnTo>
                  <a:lnTo>
                    <a:pt x="201" y="103"/>
                  </a:lnTo>
                  <a:lnTo>
                    <a:pt x="191" y="100"/>
                  </a:lnTo>
                  <a:lnTo>
                    <a:pt x="182" y="72"/>
                  </a:lnTo>
                  <a:lnTo>
                    <a:pt x="194" y="75"/>
                  </a:lnTo>
                  <a:lnTo>
                    <a:pt x="197" y="65"/>
                  </a:lnTo>
                  <a:lnTo>
                    <a:pt x="184" y="47"/>
                  </a:lnTo>
                  <a:lnTo>
                    <a:pt x="184" y="37"/>
                  </a:lnTo>
                  <a:lnTo>
                    <a:pt x="183" y="35"/>
                  </a:lnTo>
                  <a:lnTo>
                    <a:pt x="182" y="31"/>
                  </a:lnTo>
                  <a:lnTo>
                    <a:pt x="178" y="27"/>
                  </a:lnTo>
                  <a:lnTo>
                    <a:pt x="174" y="21"/>
                  </a:lnTo>
                  <a:lnTo>
                    <a:pt x="173" y="16"/>
                  </a:lnTo>
                  <a:lnTo>
                    <a:pt x="171" y="9"/>
                  </a:lnTo>
                  <a:lnTo>
                    <a:pt x="164" y="6"/>
                  </a:lnTo>
                  <a:lnTo>
                    <a:pt x="154" y="3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0" name="AutoShape 85"/>
            <p:cNvSpPr>
              <a:spLocks/>
            </p:cNvSpPr>
            <p:nvPr/>
          </p:nvSpPr>
          <p:spPr bwMode="gray">
            <a:xfrm>
              <a:off x="4283960" y="1242503"/>
              <a:ext cx="29718" cy="105601"/>
            </a:xfrm>
            <a:custGeom>
              <a:avLst/>
              <a:gdLst>
                <a:gd name="T0" fmla="*/ 10 w 26"/>
                <a:gd name="T1" fmla="*/ 47 h 94"/>
                <a:gd name="T2" fmla="*/ 5 w 26"/>
                <a:gd name="T3" fmla="*/ 36 h 94"/>
                <a:gd name="T4" fmla="*/ 0 w 26"/>
                <a:gd name="T5" fmla="*/ 24 h 94"/>
                <a:gd name="T6" fmla="*/ 3 w 26"/>
                <a:gd name="T7" fmla="*/ 13 h 94"/>
                <a:gd name="T8" fmla="*/ 7 w 26"/>
                <a:gd name="T9" fmla="*/ 2 h 94"/>
                <a:gd name="T10" fmla="*/ 13 w 26"/>
                <a:gd name="T11" fmla="*/ 0 h 94"/>
                <a:gd name="T12" fmla="*/ 13 w 26"/>
                <a:gd name="T13" fmla="*/ 7 h 94"/>
                <a:gd name="T14" fmla="*/ 13 w 26"/>
                <a:gd name="T15" fmla="*/ 17 h 94"/>
                <a:gd name="T16" fmla="*/ 12 w 26"/>
                <a:gd name="T17" fmla="*/ 26 h 94"/>
                <a:gd name="T18" fmla="*/ 11 w 26"/>
                <a:gd name="T19" fmla="*/ 36 h 94"/>
                <a:gd name="T20" fmla="*/ 10 w 26"/>
                <a:gd name="T21" fmla="*/ 47 h 94"/>
                <a:gd name="T22" fmla="*/ 10 w 26"/>
                <a:gd name="T23" fmla="*/ 47 h 9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6"/>
                <a:gd name="T37" fmla="*/ 0 h 94"/>
                <a:gd name="T38" fmla="*/ 26 w 26"/>
                <a:gd name="T39" fmla="*/ 94 h 9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6" h="94">
                  <a:moveTo>
                    <a:pt x="19" y="94"/>
                  </a:moveTo>
                  <a:lnTo>
                    <a:pt x="9" y="71"/>
                  </a:lnTo>
                  <a:lnTo>
                    <a:pt x="0" y="48"/>
                  </a:lnTo>
                  <a:lnTo>
                    <a:pt x="7" y="27"/>
                  </a:lnTo>
                  <a:lnTo>
                    <a:pt x="14" y="4"/>
                  </a:lnTo>
                  <a:lnTo>
                    <a:pt x="25" y="0"/>
                  </a:lnTo>
                  <a:lnTo>
                    <a:pt x="26" y="14"/>
                  </a:lnTo>
                  <a:lnTo>
                    <a:pt x="25" y="33"/>
                  </a:lnTo>
                  <a:lnTo>
                    <a:pt x="24" y="53"/>
                  </a:lnTo>
                  <a:lnTo>
                    <a:pt x="22" y="72"/>
                  </a:lnTo>
                  <a:lnTo>
                    <a:pt x="20" y="93"/>
                  </a:lnTo>
                  <a:lnTo>
                    <a:pt x="19" y="9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1" name="AutoShape 86"/>
            <p:cNvSpPr>
              <a:spLocks/>
            </p:cNvSpPr>
            <p:nvPr/>
          </p:nvSpPr>
          <p:spPr bwMode="gray">
            <a:xfrm>
              <a:off x="4306820" y="1240256"/>
              <a:ext cx="96012" cy="116836"/>
            </a:xfrm>
            <a:custGeom>
              <a:avLst/>
              <a:gdLst>
                <a:gd name="T0" fmla="*/ 16 w 84"/>
                <a:gd name="T1" fmla="*/ 13 h 103"/>
                <a:gd name="T2" fmla="*/ 3 w 84"/>
                <a:gd name="T3" fmla="*/ 8 h 103"/>
                <a:gd name="T4" fmla="*/ 3 w 84"/>
                <a:gd name="T5" fmla="*/ 18 h 103"/>
                <a:gd name="T6" fmla="*/ 2 w 84"/>
                <a:gd name="T7" fmla="*/ 28 h 103"/>
                <a:gd name="T8" fmla="*/ 1 w 84"/>
                <a:gd name="T9" fmla="*/ 37 h 103"/>
                <a:gd name="T10" fmla="*/ 0 w 84"/>
                <a:gd name="T11" fmla="*/ 48 h 103"/>
                <a:gd name="T12" fmla="*/ 0 w 84"/>
                <a:gd name="T13" fmla="*/ 50 h 103"/>
                <a:gd name="T14" fmla="*/ 12 w 84"/>
                <a:gd name="T15" fmla="*/ 52 h 103"/>
                <a:gd name="T16" fmla="*/ 19 w 84"/>
                <a:gd name="T17" fmla="*/ 43 h 103"/>
                <a:gd name="T18" fmla="*/ 26 w 84"/>
                <a:gd name="T19" fmla="*/ 42 h 103"/>
                <a:gd name="T20" fmla="*/ 30 w 84"/>
                <a:gd name="T21" fmla="*/ 36 h 103"/>
                <a:gd name="T22" fmla="*/ 19 w 84"/>
                <a:gd name="T23" fmla="*/ 23 h 103"/>
                <a:gd name="T24" fmla="*/ 30 w 84"/>
                <a:gd name="T25" fmla="*/ 19 h 103"/>
                <a:gd name="T26" fmla="*/ 42 w 84"/>
                <a:gd name="T27" fmla="*/ 14 h 103"/>
                <a:gd name="T28" fmla="*/ 35 w 84"/>
                <a:gd name="T29" fmla="*/ 0 h 103"/>
                <a:gd name="T30" fmla="*/ 26 w 84"/>
                <a:gd name="T31" fmla="*/ 7 h 103"/>
                <a:gd name="T32" fmla="*/ 16 w 84"/>
                <a:gd name="T33" fmla="*/ 13 h 1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03"/>
                <a:gd name="T53" fmla="*/ 84 w 84"/>
                <a:gd name="T54" fmla="*/ 103 h 1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03">
                  <a:moveTo>
                    <a:pt x="32" y="26"/>
                  </a:moveTo>
                  <a:lnTo>
                    <a:pt x="6" y="16"/>
                  </a:lnTo>
                  <a:lnTo>
                    <a:pt x="5" y="35"/>
                  </a:lnTo>
                  <a:lnTo>
                    <a:pt x="4" y="55"/>
                  </a:lnTo>
                  <a:lnTo>
                    <a:pt x="2" y="74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24" y="103"/>
                  </a:lnTo>
                  <a:lnTo>
                    <a:pt x="37" y="86"/>
                  </a:lnTo>
                  <a:lnTo>
                    <a:pt x="53" y="84"/>
                  </a:lnTo>
                  <a:lnTo>
                    <a:pt x="61" y="71"/>
                  </a:lnTo>
                  <a:lnTo>
                    <a:pt x="38" y="46"/>
                  </a:lnTo>
                  <a:lnTo>
                    <a:pt x="61" y="37"/>
                  </a:lnTo>
                  <a:lnTo>
                    <a:pt x="84" y="28"/>
                  </a:lnTo>
                  <a:lnTo>
                    <a:pt x="70" y="0"/>
                  </a:lnTo>
                  <a:lnTo>
                    <a:pt x="52" y="13"/>
                  </a:lnTo>
                  <a:lnTo>
                    <a:pt x="32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2" name="AutoShape 87"/>
            <p:cNvSpPr>
              <a:spLocks/>
            </p:cNvSpPr>
            <p:nvPr/>
          </p:nvSpPr>
          <p:spPr bwMode="gray">
            <a:xfrm>
              <a:off x="4743446" y="1473927"/>
              <a:ext cx="187452" cy="233671"/>
            </a:xfrm>
            <a:custGeom>
              <a:avLst/>
              <a:gdLst>
                <a:gd name="T0" fmla="*/ 82 w 163"/>
                <a:gd name="T1" fmla="*/ 32 h 207"/>
                <a:gd name="T2" fmla="*/ 74 w 163"/>
                <a:gd name="T3" fmla="*/ 25 h 207"/>
                <a:gd name="T4" fmla="*/ 66 w 163"/>
                <a:gd name="T5" fmla="*/ 17 h 207"/>
                <a:gd name="T6" fmla="*/ 57 w 163"/>
                <a:gd name="T7" fmla="*/ 13 h 207"/>
                <a:gd name="T8" fmla="*/ 48 w 163"/>
                <a:gd name="T9" fmla="*/ 10 h 207"/>
                <a:gd name="T10" fmla="*/ 42 w 163"/>
                <a:gd name="T11" fmla="*/ 1 h 207"/>
                <a:gd name="T12" fmla="*/ 39 w 163"/>
                <a:gd name="T13" fmla="*/ 3 h 207"/>
                <a:gd name="T14" fmla="*/ 37 w 163"/>
                <a:gd name="T15" fmla="*/ 0 h 207"/>
                <a:gd name="T16" fmla="*/ 39 w 163"/>
                <a:gd name="T17" fmla="*/ 11 h 207"/>
                <a:gd name="T18" fmla="*/ 34 w 163"/>
                <a:gd name="T19" fmla="*/ 13 h 207"/>
                <a:gd name="T20" fmla="*/ 32 w 163"/>
                <a:gd name="T21" fmla="*/ 28 h 207"/>
                <a:gd name="T22" fmla="*/ 37 w 163"/>
                <a:gd name="T23" fmla="*/ 37 h 207"/>
                <a:gd name="T24" fmla="*/ 35 w 163"/>
                <a:gd name="T25" fmla="*/ 50 h 207"/>
                <a:gd name="T26" fmla="*/ 33 w 163"/>
                <a:gd name="T27" fmla="*/ 62 h 207"/>
                <a:gd name="T28" fmla="*/ 25 w 163"/>
                <a:gd name="T29" fmla="*/ 65 h 207"/>
                <a:gd name="T30" fmla="*/ 17 w 163"/>
                <a:gd name="T31" fmla="*/ 68 h 207"/>
                <a:gd name="T32" fmla="*/ 9 w 163"/>
                <a:gd name="T33" fmla="*/ 71 h 207"/>
                <a:gd name="T34" fmla="*/ 1 w 163"/>
                <a:gd name="T35" fmla="*/ 74 h 207"/>
                <a:gd name="T36" fmla="*/ 0 w 163"/>
                <a:gd name="T37" fmla="*/ 80 h 207"/>
                <a:gd name="T38" fmla="*/ 8 w 163"/>
                <a:gd name="T39" fmla="*/ 92 h 207"/>
                <a:gd name="T40" fmla="*/ 15 w 163"/>
                <a:gd name="T41" fmla="*/ 104 h 207"/>
                <a:gd name="T42" fmla="*/ 24 w 163"/>
                <a:gd name="T43" fmla="*/ 102 h 207"/>
                <a:gd name="T44" fmla="*/ 33 w 163"/>
                <a:gd name="T45" fmla="*/ 100 h 207"/>
                <a:gd name="T46" fmla="*/ 39 w 163"/>
                <a:gd name="T47" fmla="*/ 94 h 207"/>
                <a:gd name="T48" fmla="*/ 42 w 163"/>
                <a:gd name="T49" fmla="*/ 88 h 207"/>
                <a:gd name="T50" fmla="*/ 51 w 163"/>
                <a:gd name="T51" fmla="*/ 85 h 207"/>
                <a:gd name="T52" fmla="*/ 56 w 163"/>
                <a:gd name="T53" fmla="*/ 76 h 207"/>
                <a:gd name="T54" fmla="*/ 64 w 163"/>
                <a:gd name="T55" fmla="*/ 73 h 207"/>
                <a:gd name="T56" fmla="*/ 63 w 163"/>
                <a:gd name="T57" fmla="*/ 59 h 207"/>
                <a:gd name="T58" fmla="*/ 67 w 163"/>
                <a:gd name="T59" fmla="*/ 56 h 207"/>
                <a:gd name="T60" fmla="*/ 70 w 163"/>
                <a:gd name="T61" fmla="*/ 56 h 207"/>
                <a:gd name="T62" fmla="*/ 76 w 163"/>
                <a:gd name="T63" fmla="*/ 44 h 207"/>
                <a:gd name="T64" fmla="*/ 82 w 163"/>
                <a:gd name="T65" fmla="*/ 32 h 2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3"/>
                <a:gd name="T100" fmla="*/ 0 h 207"/>
                <a:gd name="T101" fmla="*/ 163 w 163"/>
                <a:gd name="T102" fmla="*/ 207 h 20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3" h="207">
                  <a:moveTo>
                    <a:pt x="163" y="63"/>
                  </a:moveTo>
                  <a:lnTo>
                    <a:pt x="148" y="49"/>
                  </a:lnTo>
                  <a:lnTo>
                    <a:pt x="131" y="34"/>
                  </a:lnTo>
                  <a:lnTo>
                    <a:pt x="113" y="26"/>
                  </a:lnTo>
                  <a:lnTo>
                    <a:pt x="95" y="19"/>
                  </a:lnTo>
                  <a:lnTo>
                    <a:pt x="84" y="1"/>
                  </a:lnTo>
                  <a:lnTo>
                    <a:pt x="77" y="6"/>
                  </a:lnTo>
                  <a:lnTo>
                    <a:pt x="74" y="0"/>
                  </a:lnTo>
                  <a:lnTo>
                    <a:pt x="78" y="22"/>
                  </a:lnTo>
                  <a:lnTo>
                    <a:pt x="67" y="26"/>
                  </a:lnTo>
                  <a:lnTo>
                    <a:pt x="63" y="56"/>
                  </a:lnTo>
                  <a:lnTo>
                    <a:pt x="74" y="74"/>
                  </a:lnTo>
                  <a:lnTo>
                    <a:pt x="69" y="99"/>
                  </a:lnTo>
                  <a:lnTo>
                    <a:pt x="65" y="123"/>
                  </a:lnTo>
                  <a:lnTo>
                    <a:pt x="49" y="130"/>
                  </a:lnTo>
                  <a:lnTo>
                    <a:pt x="33" y="136"/>
                  </a:lnTo>
                  <a:lnTo>
                    <a:pt x="18" y="142"/>
                  </a:lnTo>
                  <a:lnTo>
                    <a:pt x="2" y="148"/>
                  </a:lnTo>
                  <a:lnTo>
                    <a:pt x="0" y="159"/>
                  </a:lnTo>
                  <a:lnTo>
                    <a:pt x="15" y="183"/>
                  </a:lnTo>
                  <a:lnTo>
                    <a:pt x="30" y="207"/>
                  </a:lnTo>
                  <a:lnTo>
                    <a:pt x="47" y="204"/>
                  </a:lnTo>
                  <a:lnTo>
                    <a:pt x="65" y="199"/>
                  </a:lnTo>
                  <a:lnTo>
                    <a:pt x="77" y="188"/>
                  </a:lnTo>
                  <a:lnTo>
                    <a:pt x="83" y="176"/>
                  </a:lnTo>
                  <a:lnTo>
                    <a:pt x="102" y="170"/>
                  </a:lnTo>
                  <a:lnTo>
                    <a:pt x="111" y="152"/>
                  </a:lnTo>
                  <a:lnTo>
                    <a:pt x="127" y="145"/>
                  </a:lnTo>
                  <a:lnTo>
                    <a:pt x="126" y="117"/>
                  </a:lnTo>
                  <a:lnTo>
                    <a:pt x="133" y="111"/>
                  </a:lnTo>
                  <a:lnTo>
                    <a:pt x="140" y="111"/>
                  </a:lnTo>
                  <a:lnTo>
                    <a:pt x="151" y="87"/>
                  </a:lnTo>
                  <a:lnTo>
                    <a:pt x="163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3" name="AutoShape 88"/>
            <p:cNvSpPr>
              <a:spLocks/>
            </p:cNvSpPr>
            <p:nvPr/>
          </p:nvSpPr>
          <p:spPr bwMode="gray">
            <a:xfrm>
              <a:off x="4828028" y="1437978"/>
              <a:ext cx="9144" cy="13481"/>
            </a:xfrm>
            <a:custGeom>
              <a:avLst/>
              <a:gdLst>
                <a:gd name="T0" fmla="*/ 4 w 7"/>
                <a:gd name="T1" fmla="*/ 0 h 12"/>
                <a:gd name="T2" fmla="*/ 0 w 7"/>
                <a:gd name="T3" fmla="*/ 5 h 12"/>
                <a:gd name="T4" fmla="*/ 3 w 7"/>
                <a:gd name="T5" fmla="*/ 6 h 12"/>
                <a:gd name="T6" fmla="*/ 4 w 7"/>
                <a:gd name="T7" fmla="*/ 0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2"/>
                <a:gd name="T14" fmla="*/ 7 w 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2">
                  <a:moveTo>
                    <a:pt x="7" y="0"/>
                  </a:moveTo>
                  <a:lnTo>
                    <a:pt x="0" y="10"/>
                  </a:lnTo>
                  <a:lnTo>
                    <a:pt x="6" y="12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4" name="AutoShape 89"/>
            <p:cNvSpPr>
              <a:spLocks/>
            </p:cNvSpPr>
            <p:nvPr/>
          </p:nvSpPr>
          <p:spPr bwMode="gray">
            <a:xfrm>
              <a:off x="4302248" y="1282944"/>
              <a:ext cx="539370" cy="451617"/>
            </a:xfrm>
            <a:custGeom>
              <a:avLst/>
              <a:gdLst>
                <a:gd name="T0" fmla="*/ 57 w 461"/>
                <a:gd name="T1" fmla="*/ 141 h 412"/>
                <a:gd name="T2" fmla="*/ 53 w 461"/>
                <a:gd name="T3" fmla="*/ 124 h 412"/>
                <a:gd name="T4" fmla="*/ 48 w 461"/>
                <a:gd name="T5" fmla="*/ 114 h 412"/>
                <a:gd name="T6" fmla="*/ 45 w 461"/>
                <a:gd name="T7" fmla="*/ 105 h 412"/>
                <a:gd name="T8" fmla="*/ 38 w 461"/>
                <a:gd name="T9" fmla="*/ 99 h 412"/>
                <a:gd name="T10" fmla="*/ 30 w 461"/>
                <a:gd name="T11" fmla="*/ 93 h 412"/>
                <a:gd name="T12" fmla="*/ 25 w 461"/>
                <a:gd name="T13" fmla="*/ 80 h 412"/>
                <a:gd name="T14" fmla="*/ 14 w 461"/>
                <a:gd name="T15" fmla="*/ 66 h 412"/>
                <a:gd name="T16" fmla="*/ 3 w 461"/>
                <a:gd name="T17" fmla="*/ 52 h 412"/>
                <a:gd name="T18" fmla="*/ 0 w 461"/>
                <a:gd name="T19" fmla="*/ 50 h 412"/>
                <a:gd name="T20" fmla="*/ 2 w 461"/>
                <a:gd name="T21" fmla="*/ 36 h 412"/>
                <a:gd name="T22" fmla="*/ 14 w 461"/>
                <a:gd name="T23" fmla="*/ 38 h 412"/>
                <a:gd name="T24" fmla="*/ 21 w 461"/>
                <a:gd name="T25" fmla="*/ 29 h 412"/>
                <a:gd name="T26" fmla="*/ 29 w 461"/>
                <a:gd name="T27" fmla="*/ 28 h 412"/>
                <a:gd name="T28" fmla="*/ 33 w 461"/>
                <a:gd name="T29" fmla="*/ 22 h 412"/>
                <a:gd name="T30" fmla="*/ 21 w 461"/>
                <a:gd name="T31" fmla="*/ 9 h 412"/>
                <a:gd name="T32" fmla="*/ 33 w 461"/>
                <a:gd name="T33" fmla="*/ 5 h 412"/>
                <a:gd name="T34" fmla="*/ 44 w 461"/>
                <a:gd name="T35" fmla="*/ 0 h 412"/>
                <a:gd name="T36" fmla="*/ 54 w 461"/>
                <a:gd name="T37" fmla="*/ 5 h 412"/>
                <a:gd name="T38" fmla="*/ 65 w 461"/>
                <a:gd name="T39" fmla="*/ 10 h 412"/>
                <a:gd name="T40" fmla="*/ 75 w 461"/>
                <a:gd name="T41" fmla="*/ 14 h 412"/>
                <a:gd name="T42" fmla="*/ 85 w 461"/>
                <a:gd name="T43" fmla="*/ 19 h 412"/>
                <a:gd name="T44" fmla="*/ 95 w 461"/>
                <a:gd name="T45" fmla="*/ 28 h 412"/>
                <a:gd name="T46" fmla="*/ 105 w 461"/>
                <a:gd name="T47" fmla="*/ 38 h 412"/>
                <a:gd name="T48" fmla="*/ 125 w 461"/>
                <a:gd name="T49" fmla="*/ 39 h 412"/>
                <a:gd name="T50" fmla="*/ 135 w 461"/>
                <a:gd name="T51" fmla="*/ 40 h 412"/>
                <a:gd name="T52" fmla="*/ 137 w 461"/>
                <a:gd name="T53" fmla="*/ 44 h 412"/>
                <a:gd name="T54" fmla="*/ 146 w 461"/>
                <a:gd name="T55" fmla="*/ 46 h 412"/>
                <a:gd name="T56" fmla="*/ 152 w 461"/>
                <a:gd name="T57" fmla="*/ 55 h 412"/>
                <a:gd name="T58" fmla="*/ 156 w 461"/>
                <a:gd name="T59" fmla="*/ 59 h 412"/>
                <a:gd name="T60" fmla="*/ 166 w 461"/>
                <a:gd name="T61" fmla="*/ 69 h 412"/>
                <a:gd name="T62" fmla="*/ 167 w 461"/>
                <a:gd name="T63" fmla="*/ 76 h 412"/>
                <a:gd name="T64" fmla="*/ 171 w 461"/>
                <a:gd name="T65" fmla="*/ 85 h 412"/>
                <a:gd name="T66" fmla="*/ 176 w 461"/>
                <a:gd name="T67" fmla="*/ 93 h 412"/>
                <a:gd name="T68" fmla="*/ 180 w 461"/>
                <a:gd name="T69" fmla="*/ 95 h 412"/>
                <a:gd name="T70" fmla="*/ 180 w 461"/>
                <a:gd name="T71" fmla="*/ 95 h 412"/>
                <a:gd name="T72" fmla="*/ 182 w 461"/>
                <a:gd name="T73" fmla="*/ 95 h 412"/>
                <a:gd name="T74" fmla="*/ 183 w 461"/>
                <a:gd name="T75" fmla="*/ 98 h 412"/>
                <a:gd name="T76" fmla="*/ 184 w 461"/>
                <a:gd name="T77" fmla="*/ 99 h 412"/>
                <a:gd name="T78" fmla="*/ 183 w 461"/>
                <a:gd name="T79" fmla="*/ 101 h 412"/>
                <a:gd name="T80" fmla="*/ 187 w 461"/>
                <a:gd name="T81" fmla="*/ 103 h 412"/>
                <a:gd name="T82" fmla="*/ 191 w 461"/>
                <a:gd name="T83" fmla="*/ 114 h 412"/>
                <a:gd name="T84" fmla="*/ 207 w 461"/>
                <a:gd name="T85" fmla="*/ 117 h 412"/>
                <a:gd name="T86" fmla="*/ 224 w 461"/>
                <a:gd name="T87" fmla="*/ 121 h 412"/>
                <a:gd name="T88" fmla="*/ 225 w 461"/>
                <a:gd name="T89" fmla="*/ 118 h 412"/>
                <a:gd name="T90" fmla="*/ 231 w 461"/>
                <a:gd name="T91" fmla="*/ 127 h 412"/>
                <a:gd name="T92" fmla="*/ 228 w 461"/>
                <a:gd name="T93" fmla="*/ 140 h 412"/>
                <a:gd name="T94" fmla="*/ 226 w 461"/>
                <a:gd name="T95" fmla="*/ 152 h 412"/>
                <a:gd name="T96" fmla="*/ 218 w 461"/>
                <a:gd name="T97" fmla="*/ 155 h 412"/>
                <a:gd name="T98" fmla="*/ 210 w 461"/>
                <a:gd name="T99" fmla="*/ 158 h 412"/>
                <a:gd name="T100" fmla="*/ 203 w 461"/>
                <a:gd name="T101" fmla="*/ 161 h 412"/>
                <a:gd name="T102" fmla="*/ 195 w 461"/>
                <a:gd name="T103" fmla="*/ 164 h 412"/>
                <a:gd name="T104" fmla="*/ 186 w 461"/>
                <a:gd name="T105" fmla="*/ 167 h 412"/>
                <a:gd name="T106" fmla="*/ 177 w 461"/>
                <a:gd name="T107" fmla="*/ 169 h 412"/>
                <a:gd name="T108" fmla="*/ 169 w 461"/>
                <a:gd name="T109" fmla="*/ 171 h 412"/>
                <a:gd name="T110" fmla="*/ 161 w 461"/>
                <a:gd name="T111" fmla="*/ 173 h 412"/>
                <a:gd name="T112" fmla="*/ 155 w 461"/>
                <a:gd name="T113" fmla="*/ 182 h 412"/>
                <a:gd name="T114" fmla="*/ 149 w 461"/>
                <a:gd name="T115" fmla="*/ 190 h 412"/>
                <a:gd name="T116" fmla="*/ 143 w 461"/>
                <a:gd name="T117" fmla="*/ 198 h 412"/>
                <a:gd name="T118" fmla="*/ 136 w 461"/>
                <a:gd name="T119" fmla="*/ 206 h 412"/>
                <a:gd name="T120" fmla="*/ 135 w 461"/>
                <a:gd name="T121" fmla="*/ 193 h 412"/>
                <a:gd name="T122" fmla="*/ 125 w 461"/>
                <a:gd name="T123" fmla="*/ 189 h 412"/>
                <a:gd name="T124" fmla="*/ 115 w 461"/>
                <a:gd name="T125" fmla="*/ 184 h 412"/>
                <a:gd name="T126" fmla="*/ 103 w 461"/>
                <a:gd name="T127" fmla="*/ 183 h 4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61"/>
                <a:gd name="T193" fmla="*/ 0 h 412"/>
                <a:gd name="T194" fmla="*/ 461 w 461"/>
                <a:gd name="T195" fmla="*/ 412 h 4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61" h="412">
                  <a:moveTo>
                    <a:pt x="113" y="282"/>
                  </a:moveTo>
                  <a:lnTo>
                    <a:pt x="105" y="248"/>
                  </a:lnTo>
                  <a:lnTo>
                    <a:pt x="96" y="229"/>
                  </a:lnTo>
                  <a:lnTo>
                    <a:pt x="89" y="210"/>
                  </a:lnTo>
                  <a:lnTo>
                    <a:pt x="75" y="198"/>
                  </a:lnTo>
                  <a:lnTo>
                    <a:pt x="60" y="186"/>
                  </a:lnTo>
                  <a:lnTo>
                    <a:pt x="50" y="160"/>
                  </a:lnTo>
                  <a:lnTo>
                    <a:pt x="28" y="132"/>
                  </a:lnTo>
                  <a:lnTo>
                    <a:pt x="6" y="103"/>
                  </a:lnTo>
                  <a:lnTo>
                    <a:pt x="0" y="100"/>
                  </a:lnTo>
                  <a:lnTo>
                    <a:pt x="4" y="72"/>
                  </a:lnTo>
                  <a:lnTo>
                    <a:pt x="28" y="75"/>
                  </a:lnTo>
                  <a:lnTo>
                    <a:pt x="41" y="58"/>
                  </a:lnTo>
                  <a:lnTo>
                    <a:pt x="57" y="56"/>
                  </a:lnTo>
                  <a:lnTo>
                    <a:pt x="65" y="43"/>
                  </a:lnTo>
                  <a:lnTo>
                    <a:pt x="42" y="18"/>
                  </a:lnTo>
                  <a:lnTo>
                    <a:pt x="65" y="9"/>
                  </a:lnTo>
                  <a:lnTo>
                    <a:pt x="88" y="0"/>
                  </a:lnTo>
                  <a:lnTo>
                    <a:pt x="108" y="9"/>
                  </a:lnTo>
                  <a:lnTo>
                    <a:pt x="129" y="19"/>
                  </a:lnTo>
                  <a:lnTo>
                    <a:pt x="149" y="28"/>
                  </a:lnTo>
                  <a:lnTo>
                    <a:pt x="170" y="37"/>
                  </a:lnTo>
                  <a:lnTo>
                    <a:pt x="189" y="56"/>
                  </a:lnTo>
                  <a:lnTo>
                    <a:pt x="210" y="75"/>
                  </a:lnTo>
                  <a:lnTo>
                    <a:pt x="250" y="78"/>
                  </a:lnTo>
                  <a:lnTo>
                    <a:pt x="269" y="80"/>
                  </a:lnTo>
                  <a:lnTo>
                    <a:pt x="273" y="87"/>
                  </a:lnTo>
                  <a:lnTo>
                    <a:pt x="291" y="91"/>
                  </a:lnTo>
                  <a:lnTo>
                    <a:pt x="303" y="111"/>
                  </a:lnTo>
                  <a:lnTo>
                    <a:pt x="312" y="118"/>
                  </a:lnTo>
                  <a:lnTo>
                    <a:pt x="332" y="138"/>
                  </a:lnTo>
                  <a:lnTo>
                    <a:pt x="333" y="152"/>
                  </a:lnTo>
                  <a:lnTo>
                    <a:pt x="342" y="169"/>
                  </a:lnTo>
                  <a:lnTo>
                    <a:pt x="352" y="186"/>
                  </a:lnTo>
                  <a:lnTo>
                    <a:pt x="359" y="190"/>
                  </a:lnTo>
                  <a:lnTo>
                    <a:pt x="360" y="189"/>
                  </a:lnTo>
                  <a:lnTo>
                    <a:pt x="364" y="190"/>
                  </a:lnTo>
                  <a:lnTo>
                    <a:pt x="365" y="196"/>
                  </a:lnTo>
                  <a:lnTo>
                    <a:pt x="368" y="198"/>
                  </a:lnTo>
                  <a:lnTo>
                    <a:pt x="366" y="202"/>
                  </a:lnTo>
                  <a:lnTo>
                    <a:pt x="374" y="207"/>
                  </a:lnTo>
                  <a:lnTo>
                    <a:pt x="381" y="229"/>
                  </a:lnTo>
                  <a:lnTo>
                    <a:pt x="413" y="235"/>
                  </a:lnTo>
                  <a:lnTo>
                    <a:pt x="447" y="242"/>
                  </a:lnTo>
                  <a:lnTo>
                    <a:pt x="450" y="236"/>
                  </a:lnTo>
                  <a:lnTo>
                    <a:pt x="461" y="254"/>
                  </a:lnTo>
                  <a:lnTo>
                    <a:pt x="456" y="279"/>
                  </a:lnTo>
                  <a:lnTo>
                    <a:pt x="452" y="303"/>
                  </a:lnTo>
                  <a:lnTo>
                    <a:pt x="436" y="310"/>
                  </a:lnTo>
                  <a:lnTo>
                    <a:pt x="420" y="316"/>
                  </a:lnTo>
                  <a:lnTo>
                    <a:pt x="405" y="322"/>
                  </a:lnTo>
                  <a:lnTo>
                    <a:pt x="389" y="328"/>
                  </a:lnTo>
                  <a:lnTo>
                    <a:pt x="372" y="333"/>
                  </a:lnTo>
                  <a:lnTo>
                    <a:pt x="354" y="338"/>
                  </a:lnTo>
                  <a:lnTo>
                    <a:pt x="338" y="342"/>
                  </a:lnTo>
                  <a:lnTo>
                    <a:pt x="321" y="346"/>
                  </a:lnTo>
                  <a:lnTo>
                    <a:pt x="309" y="363"/>
                  </a:lnTo>
                  <a:lnTo>
                    <a:pt x="297" y="380"/>
                  </a:lnTo>
                  <a:lnTo>
                    <a:pt x="285" y="396"/>
                  </a:lnTo>
                  <a:lnTo>
                    <a:pt x="272" y="412"/>
                  </a:lnTo>
                  <a:lnTo>
                    <a:pt x="270" y="386"/>
                  </a:lnTo>
                  <a:lnTo>
                    <a:pt x="250" y="378"/>
                  </a:lnTo>
                  <a:lnTo>
                    <a:pt x="230" y="368"/>
                  </a:lnTo>
                  <a:lnTo>
                    <a:pt x="206" y="366"/>
                  </a:lnTo>
                  <a:lnTo>
                    <a:pt x="202" y="386"/>
                  </a:lnTo>
                  <a:lnTo>
                    <a:pt x="194" y="393"/>
                  </a:lnTo>
                  <a:lnTo>
                    <a:pt x="183" y="375"/>
                  </a:lnTo>
                  <a:lnTo>
                    <a:pt x="172" y="357"/>
                  </a:lnTo>
                  <a:lnTo>
                    <a:pt x="155" y="330"/>
                  </a:lnTo>
                  <a:lnTo>
                    <a:pt x="137" y="302"/>
                  </a:lnTo>
                  <a:lnTo>
                    <a:pt x="113" y="28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15" name="AutoShape 90"/>
            <p:cNvSpPr>
              <a:spLocks/>
            </p:cNvSpPr>
            <p:nvPr/>
          </p:nvSpPr>
          <p:spPr bwMode="gray">
            <a:xfrm>
              <a:off x="4720586" y="1449212"/>
              <a:ext cx="118872" cy="94367"/>
            </a:xfrm>
            <a:custGeom>
              <a:avLst/>
              <a:gdLst>
                <a:gd name="T0" fmla="*/ 0 w 105"/>
                <a:gd name="T1" fmla="*/ 22 h 84"/>
                <a:gd name="T2" fmla="*/ 4 w 105"/>
                <a:gd name="T3" fmla="*/ 24 h 84"/>
                <a:gd name="T4" fmla="*/ 7 w 105"/>
                <a:gd name="T5" fmla="*/ 36 h 84"/>
                <a:gd name="T6" fmla="*/ 23 w 105"/>
                <a:gd name="T7" fmla="*/ 39 h 84"/>
                <a:gd name="T8" fmla="*/ 40 w 105"/>
                <a:gd name="T9" fmla="*/ 42 h 84"/>
                <a:gd name="T10" fmla="*/ 42 w 105"/>
                <a:gd name="T11" fmla="*/ 39 h 84"/>
                <a:gd name="T12" fmla="*/ 44 w 105"/>
                <a:gd name="T13" fmla="*/ 24 h 84"/>
                <a:gd name="T14" fmla="*/ 49 w 105"/>
                <a:gd name="T15" fmla="*/ 22 h 84"/>
                <a:gd name="T16" fmla="*/ 47 w 105"/>
                <a:gd name="T17" fmla="*/ 11 h 84"/>
                <a:gd name="T18" fmla="*/ 49 w 105"/>
                <a:gd name="T19" fmla="*/ 14 h 84"/>
                <a:gd name="T20" fmla="*/ 52 w 105"/>
                <a:gd name="T21" fmla="*/ 11 h 84"/>
                <a:gd name="T22" fmla="*/ 50 w 105"/>
                <a:gd name="T23" fmla="*/ 1 h 84"/>
                <a:gd name="T24" fmla="*/ 47 w 105"/>
                <a:gd name="T25" fmla="*/ 0 h 84"/>
                <a:gd name="T26" fmla="*/ 37 w 105"/>
                <a:gd name="T27" fmla="*/ 11 h 84"/>
                <a:gd name="T28" fmla="*/ 27 w 105"/>
                <a:gd name="T29" fmla="*/ 22 h 84"/>
                <a:gd name="T30" fmla="*/ 10 w 105"/>
                <a:gd name="T31" fmla="*/ 23 h 84"/>
                <a:gd name="T32" fmla="*/ 4 w 105"/>
                <a:gd name="T33" fmla="*/ 21 h 84"/>
                <a:gd name="T34" fmla="*/ 0 w 105"/>
                <a:gd name="T35" fmla="*/ 20 h 84"/>
                <a:gd name="T36" fmla="*/ 0 w 105"/>
                <a:gd name="T37" fmla="*/ 22 h 8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84"/>
                <a:gd name="T59" fmla="*/ 105 w 105"/>
                <a:gd name="T60" fmla="*/ 84 h 8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84">
                  <a:moveTo>
                    <a:pt x="0" y="44"/>
                  </a:moveTo>
                  <a:lnTo>
                    <a:pt x="8" y="49"/>
                  </a:lnTo>
                  <a:lnTo>
                    <a:pt x="15" y="71"/>
                  </a:lnTo>
                  <a:lnTo>
                    <a:pt x="47" y="77"/>
                  </a:lnTo>
                  <a:lnTo>
                    <a:pt x="81" y="84"/>
                  </a:lnTo>
                  <a:lnTo>
                    <a:pt x="84" y="78"/>
                  </a:lnTo>
                  <a:lnTo>
                    <a:pt x="88" y="48"/>
                  </a:lnTo>
                  <a:lnTo>
                    <a:pt x="99" y="44"/>
                  </a:lnTo>
                  <a:lnTo>
                    <a:pt x="95" y="22"/>
                  </a:lnTo>
                  <a:lnTo>
                    <a:pt x="98" y="28"/>
                  </a:lnTo>
                  <a:lnTo>
                    <a:pt x="105" y="23"/>
                  </a:lnTo>
                  <a:lnTo>
                    <a:pt x="100" y="2"/>
                  </a:lnTo>
                  <a:lnTo>
                    <a:pt x="94" y="0"/>
                  </a:lnTo>
                  <a:lnTo>
                    <a:pt x="75" y="22"/>
                  </a:lnTo>
                  <a:lnTo>
                    <a:pt x="54" y="44"/>
                  </a:lnTo>
                  <a:lnTo>
                    <a:pt x="21" y="46"/>
                  </a:lnTo>
                  <a:lnTo>
                    <a:pt x="8" y="43"/>
                  </a:lnTo>
                  <a:lnTo>
                    <a:pt x="0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6" name="AutoShape 91"/>
            <p:cNvSpPr>
              <a:spLocks/>
            </p:cNvSpPr>
            <p:nvPr/>
          </p:nvSpPr>
          <p:spPr bwMode="gray">
            <a:xfrm>
              <a:off x="4523990" y="1640193"/>
              <a:ext cx="253746" cy="177500"/>
            </a:xfrm>
            <a:custGeom>
              <a:avLst/>
              <a:gdLst>
                <a:gd name="T0" fmla="*/ 4 w 223"/>
                <a:gd name="T1" fmla="*/ 29 h 158"/>
                <a:gd name="T2" fmla="*/ 0 w 223"/>
                <a:gd name="T3" fmla="*/ 33 h 158"/>
                <a:gd name="T4" fmla="*/ 0 w 223"/>
                <a:gd name="T5" fmla="*/ 47 h 158"/>
                <a:gd name="T6" fmla="*/ 4 w 223"/>
                <a:gd name="T7" fmla="*/ 63 h 158"/>
                <a:gd name="T8" fmla="*/ 9 w 223"/>
                <a:gd name="T9" fmla="*/ 79 h 158"/>
                <a:gd name="T10" fmla="*/ 23 w 223"/>
                <a:gd name="T11" fmla="*/ 78 h 158"/>
                <a:gd name="T12" fmla="*/ 37 w 223"/>
                <a:gd name="T13" fmla="*/ 70 h 158"/>
                <a:gd name="T14" fmla="*/ 48 w 223"/>
                <a:gd name="T15" fmla="*/ 66 h 158"/>
                <a:gd name="T16" fmla="*/ 60 w 223"/>
                <a:gd name="T17" fmla="*/ 62 h 158"/>
                <a:gd name="T18" fmla="*/ 68 w 223"/>
                <a:gd name="T19" fmla="*/ 58 h 158"/>
                <a:gd name="T20" fmla="*/ 76 w 223"/>
                <a:gd name="T21" fmla="*/ 55 h 158"/>
                <a:gd name="T22" fmla="*/ 85 w 223"/>
                <a:gd name="T23" fmla="*/ 50 h 158"/>
                <a:gd name="T24" fmla="*/ 93 w 223"/>
                <a:gd name="T25" fmla="*/ 46 h 158"/>
                <a:gd name="T26" fmla="*/ 101 w 223"/>
                <a:gd name="T27" fmla="*/ 43 h 158"/>
                <a:gd name="T28" fmla="*/ 102 w 223"/>
                <a:gd name="T29" fmla="*/ 38 h 158"/>
                <a:gd name="T30" fmla="*/ 111 w 223"/>
                <a:gd name="T31" fmla="*/ 29 h 158"/>
                <a:gd name="T32" fmla="*/ 104 w 223"/>
                <a:gd name="T33" fmla="*/ 18 h 158"/>
                <a:gd name="T34" fmla="*/ 96 w 223"/>
                <a:gd name="T35" fmla="*/ 5 h 158"/>
                <a:gd name="T36" fmla="*/ 97 w 223"/>
                <a:gd name="T37" fmla="*/ 0 h 158"/>
                <a:gd name="T38" fmla="*/ 89 w 223"/>
                <a:gd name="T39" fmla="*/ 2 h 158"/>
                <a:gd name="T40" fmla="*/ 80 w 223"/>
                <a:gd name="T41" fmla="*/ 5 h 158"/>
                <a:gd name="T42" fmla="*/ 72 w 223"/>
                <a:gd name="T43" fmla="*/ 7 h 158"/>
                <a:gd name="T44" fmla="*/ 63 w 223"/>
                <a:gd name="T45" fmla="*/ 9 h 158"/>
                <a:gd name="T46" fmla="*/ 57 w 223"/>
                <a:gd name="T47" fmla="*/ 18 h 158"/>
                <a:gd name="T48" fmla="*/ 51 w 223"/>
                <a:gd name="T49" fmla="*/ 26 h 158"/>
                <a:gd name="T50" fmla="*/ 45 w 223"/>
                <a:gd name="T51" fmla="*/ 34 h 158"/>
                <a:gd name="T52" fmla="*/ 39 w 223"/>
                <a:gd name="T53" fmla="*/ 42 h 158"/>
                <a:gd name="T54" fmla="*/ 38 w 223"/>
                <a:gd name="T55" fmla="*/ 29 h 158"/>
                <a:gd name="T56" fmla="*/ 28 w 223"/>
                <a:gd name="T57" fmla="*/ 25 h 158"/>
                <a:gd name="T58" fmla="*/ 18 w 223"/>
                <a:gd name="T59" fmla="*/ 20 h 158"/>
                <a:gd name="T60" fmla="*/ 6 w 223"/>
                <a:gd name="T61" fmla="*/ 19 h 158"/>
                <a:gd name="T62" fmla="*/ 4 w 223"/>
                <a:gd name="T63" fmla="*/ 29 h 1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23"/>
                <a:gd name="T97" fmla="*/ 0 h 158"/>
                <a:gd name="T98" fmla="*/ 223 w 223"/>
                <a:gd name="T99" fmla="*/ 158 h 1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23" h="158">
                  <a:moveTo>
                    <a:pt x="8" y="58"/>
                  </a:moveTo>
                  <a:lnTo>
                    <a:pt x="0" y="65"/>
                  </a:lnTo>
                  <a:lnTo>
                    <a:pt x="0" y="95"/>
                  </a:lnTo>
                  <a:lnTo>
                    <a:pt x="9" y="126"/>
                  </a:lnTo>
                  <a:lnTo>
                    <a:pt x="19" y="158"/>
                  </a:lnTo>
                  <a:lnTo>
                    <a:pt x="46" y="155"/>
                  </a:lnTo>
                  <a:lnTo>
                    <a:pt x="75" y="140"/>
                  </a:lnTo>
                  <a:lnTo>
                    <a:pt x="97" y="131"/>
                  </a:lnTo>
                  <a:lnTo>
                    <a:pt x="120" y="124"/>
                  </a:lnTo>
                  <a:lnTo>
                    <a:pt x="136" y="117"/>
                  </a:lnTo>
                  <a:lnTo>
                    <a:pt x="153" y="110"/>
                  </a:lnTo>
                  <a:lnTo>
                    <a:pt x="170" y="101"/>
                  </a:lnTo>
                  <a:lnTo>
                    <a:pt x="187" y="93"/>
                  </a:lnTo>
                  <a:lnTo>
                    <a:pt x="202" y="86"/>
                  </a:lnTo>
                  <a:lnTo>
                    <a:pt x="204" y="75"/>
                  </a:lnTo>
                  <a:lnTo>
                    <a:pt x="223" y="59"/>
                  </a:lnTo>
                  <a:lnTo>
                    <a:pt x="208" y="35"/>
                  </a:lnTo>
                  <a:lnTo>
                    <a:pt x="193" y="11"/>
                  </a:lnTo>
                  <a:lnTo>
                    <a:pt x="195" y="0"/>
                  </a:lnTo>
                  <a:lnTo>
                    <a:pt x="178" y="5"/>
                  </a:lnTo>
                  <a:lnTo>
                    <a:pt x="160" y="10"/>
                  </a:lnTo>
                  <a:lnTo>
                    <a:pt x="144" y="14"/>
                  </a:lnTo>
                  <a:lnTo>
                    <a:pt x="127" y="18"/>
                  </a:lnTo>
                  <a:lnTo>
                    <a:pt x="115" y="35"/>
                  </a:lnTo>
                  <a:lnTo>
                    <a:pt x="103" y="52"/>
                  </a:lnTo>
                  <a:lnTo>
                    <a:pt x="91" y="68"/>
                  </a:lnTo>
                  <a:lnTo>
                    <a:pt x="78" y="84"/>
                  </a:lnTo>
                  <a:lnTo>
                    <a:pt x="76" y="58"/>
                  </a:lnTo>
                  <a:lnTo>
                    <a:pt x="56" y="50"/>
                  </a:lnTo>
                  <a:lnTo>
                    <a:pt x="36" y="40"/>
                  </a:lnTo>
                  <a:lnTo>
                    <a:pt x="12" y="38"/>
                  </a:lnTo>
                  <a:lnTo>
                    <a:pt x="8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7" name="AutoShape 92"/>
            <p:cNvSpPr>
              <a:spLocks/>
            </p:cNvSpPr>
            <p:nvPr/>
          </p:nvSpPr>
          <p:spPr bwMode="gray">
            <a:xfrm>
              <a:off x="5456677" y="1896333"/>
              <a:ext cx="54864" cy="107848"/>
            </a:xfrm>
            <a:custGeom>
              <a:avLst/>
              <a:gdLst>
                <a:gd name="T0" fmla="*/ 6 w 48"/>
                <a:gd name="T1" fmla="*/ 2 h 96"/>
                <a:gd name="T2" fmla="*/ 10 w 48"/>
                <a:gd name="T3" fmla="*/ 9 h 96"/>
                <a:gd name="T4" fmla="*/ 15 w 48"/>
                <a:gd name="T5" fmla="*/ 17 h 96"/>
                <a:gd name="T6" fmla="*/ 20 w 48"/>
                <a:gd name="T7" fmla="*/ 25 h 96"/>
                <a:gd name="T8" fmla="*/ 24 w 48"/>
                <a:gd name="T9" fmla="*/ 35 h 96"/>
                <a:gd name="T10" fmla="*/ 19 w 48"/>
                <a:gd name="T11" fmla="*/ 45 h 96"/>
                <a:gd name="T12" fmla="*/ 7 w 48"/>
                <a:gd name="T13" fmla="*/ 48 h 96"/>
                <a:gd name="T14" fmla="*/ 2 w 48"/>
                <a:gd name="T15" fmla="*/ 32 h 96"/>
                <a:gd name="T16" fmla="*/ 0 w 48"/>
                <a:gd name="T17" fmla="*/ 20 h 96"/>
                <a:gd name="T18" fmla="*/ 1 w 48"/>
                <a:gd name="T19" fmla="*/ 21 h 96"/>
                <a:gd name="T20" fmla="*/ 3 w 48"/>
                <a:gd name="T21" fmla="*/ 12 h 96"/>
                <a:gd name="T22" fmla="*/ 4 w 48"/>
                <a:gd name="T23" fmla="*/ 3 h 96"/>
                <a:gd name="T24" fmla="*/ 5 w 48"/>
                <a:gd name="T25" fmla="*/ 3 h 96"/>
                <a:gd name="T26" fmla="*/ 2 w 48"/>
                <a:gd name="T27" fmla="*/ 0 h 96"/>
                <a:gd name="T28" fmla="*/ 6 w 48"/>
                <a:gd name="T29" fmla="*/ 2 h 9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96"/>
                <a:gd name="T47" fmla="*/ 48 w 48"/>
                <a:gd name="T48" fmla="*/ 96 h 9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96">
                  <a:moveTo>
                    <a:pt x="12" y="4"/>
                  </a:moveTo>
                  <a:lnTo>
                    <a:pt x="20" y="17"/>
                  </a:lnTo>
                  <a:lnTo>
                    <a:pt x="31" y="33"/>
                  </a:lnTo>
                  <a:lnTo>
                    <a:pt x="39" y="51"/>
                  </a:lnTo>
                  <a:lnTo>
                    <a:pt x="48" y="70"/>
                  </a:lnTo>
                  <a:lnTo>
                    <a:pt x="37" y="90"/>
                  </a:lnTo>
                  <a:lnTo>
                    <a:pt x="15" y="96"/>
                  </a:lnTo>
                  <a:lnTo>
                    <a:pt x="3" y="64"/>
                  </a:lnTo>
                  <a:lnTo>
                    <a:pt x="0" y="40"/>
                  </a:lnTo>
                  <a:lnTo>
                    <a:pt x="2" y="42"/>
                  </a:lnTo>
                  <a:lnTo>
                    <a:pt x="5" y="24"/>
                  </a:lnTo>
                  <a:lnTo>
                    <a:pt x="8" y="6"/>
                  </a:lnTo>
                  <a:lnTo>
                    <a:pt x="9" y="5"/>
                  </a:lnTo>
                  <a:lnTo>
                    <a:pt x="3" y="0"/>
                  </a:lnTo>
                  <a:lnTo>
                    <a:pt x="1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8" name="AutoShape 93"/>
            <p:cNvSpPr>
              <a:spLocks/>
            </p:cNvSpPr>
            <p:nvPr/>
          </p:nvSpPr>
          <p:spPr bwMode="gray">
            <a:xfrm>
              <a:off x="4187948" y="2199657"/>
              <a:ext cx="48006" cy="47184"/>
            </a:xfrm>
            <a:custGeom>
              <a:avLst/>
              <a:gdLst>
                <a:gd name="T0" fmla="*/ 7 w 42"/>
                <a:gd name="T1" fmla="*/ 5 h 41"/>
                <a:gd name="T2" fmla="*/ 3 w 42"/>
                <a:gd name="T3" fmla="*/ 13 h 41"/>
                <a:gd name="T4" fmla="*/ 0 w 42"/>
                <a:gd name="T5" fmla="*/ 21 h 41"/>
                <a:gd name="T6" fmla="*/ 1 w 42"/>
                <a:gd name="T7" fmla="*/ 21 h 41"/>
                <a:gd name="T8" fmla="*/ 1 w 42"/>
                <a:gd name="T9" fmla="*/ 21 h 41"/>
                <a:gd name="T10" fmla="*/ 11 w 42"/>
                <a:gd name="T11" fmla="*/ 20 h 41"/>
                <a:gd name="T12" fmla="*/ 12 w 42"/>
                <a:gd name="T13" fmla="*/ 16 h 41"/>
                <a:gd name="T14" fmla="*/ 18 w 42"/>
                <a:gd name="T15" fmla="*/ 17 h 41"/>
                <a:gd name="T16" fmla="*/ 21 w 42"/>
                <a:gd name="T17" fmla="*/ 16 h 41"/>
                <a:gd name="T18" fmla="*/ 18 w 42"/>
                <a:gd name="T19" fmla="*/ 0 h 41"/>
                <a:gd name="T20" fmla="*/ 11 w 42"/>
                <a:gd name="T21" fmla="*/ 5 h 41"/>
                <a:gd name="T22" fmla="*/ 7 w 42"/>
                <a:gd name="T23" fmla="*/ 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2"/>
                <a:gd name="T37" fmla="*/ 0 h 41"/>
                <a:gd name="T38" fmla="*/ 42 w 42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2" h="41">
                  <a:moveTo>
                    <a:pt x="15" y="9"/>
                  </a:moveTo>
                  <a:lnTo>
                    <a:pt x="6" y="26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2" y="41"/>
                  </a:lnTo>
                  <a:lnTo>
                    <a:pt x="21" y="40"/>
                  </a:lnTo>
                  <a:lnTo>
                    <a:pt x="24" y="32"/>
                  </a:lnTo>
                  <a:lnTo>
                    <a:pt x="36" y="34"/>
                  </a:lnTo>
                  <a:lnTo>
                    <a:pt x="42" y="32"/>
                  </a:lnTo>
                  <a:lnTo>
                    <a:pt x="35" y="0"/>
                  </a:lnTo>
                  <a:lnTo>
                    <a:pt x="21" y="9"/>
                  </a:lnTo>
                  <a:lnTo>
                    <a:pt x="15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19" name="AutoShape 94"/>
            <p:cNvSpPr>
              <a:spLocks/>
            </p:cNvSpPr>
            <p:nvPr/>
          </p:nvSpPr>
          <p:spPr bwMode="gray">
            <a:xfrm>
              <a:off x="5308087" y="2116524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0" name="AutoShape 95"/>
            <p:cNvSpPr>
              <a:spLocks/>
            </p:cNvSpPr>
            <p:nvPr/>
          </p:nvSpPr>
          <p:spPr bwMode="gray">
            <a:xfrm>
              <a:off x="5312659" y="2181682"/>
              <a:ext cx="4572" cy="2247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1 w 2"/>
                <a:gd name="T5" fmla="*/ 1 h 1"/>
                <a:gd name="T6" fmla="*/ 0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1" name="AutoShape 96"/>
            <p:cNvSpPr>
              <a:spLocks/>
            </p:cNvSpPr>
            <p:nvPr/>
          </p:nvSpPr>
          <p:spPr bwMode="gray">
            <a:xfrm>
              <a:off x="5308087" y="2165954"/>
              <a:ext cx="2286" cy="2247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1 h 3"/>
                <a:gd name="T4" fmla="*/ 0 w 3"/>
                <a:gd name="T5" fmla="*/ 1 h 3"/>
                <a:gd name="T6" fmla="*/ 1 w 3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2" name="AutoShape 97"/>
            <p:cNvSpPr>
              <a:spLocks/>
            </p:cNvSpPr>
            <p:nvPr/>
          </p:nvSpPr>
          <p:spPr bwMode="gray">
            <a:xfrm>
              <a:off x="5298943" y="2188422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1 h 2"/>
                <a:gd name="T4" fmla="*/ 0 w 2"/>
                <a:gd name="T5" fmla="*/ 0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3" name="AutoShape 98"/>
            <p:cNvSpPr>
              <a:spLocks/>
            </p:cNvSpPr>
            <p:nvPr/>
          </p:nvSpPr>
          <p:spPr bwMode="gray">
            <a:xfrm>
              <a:off x="5301229" y="2192916"/>
              <a:ext cx="2286" cy="2247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3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4" name="AutoShape 99"/>
            <p:cNvSpPr>
              <a:spLocks/>
            </p:cNvSpPr>
            <p:nvPr/>
          </p:nvSpPr>
          <p:spPr bwMode="gray">
            <a:xfrm>
              <a:off x="5301229" y="2010922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1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2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5" name="AutoShape 100"/>
            <p:cNvSpPr>
              <a:spLocks/>
            </p:cNvSpPr>
            <p:nvPr/>
          </p:nvSpPr>
          <p:spPr bwMode="gray">
            <a:xfrm>
              <a:off x="5305801" y="2188422"/>
              <a:ext cx="2286" cy="4494"/>
            </a:xfrm>
            <a:custGeom>
              <a:avLst/>
              <a:gdLst>
                <a:gd name="T0" fmla="*/ 0 w 1"/>
                <a:gd name="T1" fmla="*/ 2 h 3"/>
                <a:gd name="T2" fmla="*/ 1 w 1"/>
                <a:gd name="T3" fmla="*/ 1 h 3"/>
                <a:gd name="T4" fmla="*/ 0 w 1"/>
                <a:gd name="T5" fmla="*/ 0 h 3"/>
                <a:gd name="T6" fmla="*/ 0 w 1"/>
                <a:gd name="T7" fmla="*/ 2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3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6" name="AutoShape 101"/>
            <p:cNvSpPr>
              <a:spLocks/>
            </p:cNvSpPr>
            <p:nvPr/>
          </p:nvSpPr>
          <p:spPr bwMode="gray">
            <a:xfrm>
              <a:off x="5312659" y="2109783"/>
              <a:ext cx="4572" cy="2247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1 h 2"/>
                <a:gd name="T6" fmla="*/ 2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7" name="AutoShape 102"/>
            <p:cNvSpPr>
              <a:spLocks/>
            </p:cNvSpPr>
            <p:nvPr/>
          </p:nvSpPr>
          <p:spPr bwMode="gray">
            <a:xfrm>
              <a:off x="5296657" y="1974973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0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2"/>
                <a:gd name="T14" fmla="*/ 2 w 2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2">
                  <a:moveTo>
                    <a:pt x="2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8" name="AutoShape 103"/>
            <p:cNvSpPr>
              <a:spLocks/>
            </p:cNvSpPr>
            <p:nvPr/>
          </p:nvSpPr>
          <p:spPr bwMode="gray">
            <a:xfrm>
              <a:off x="5305801" y="2121017"/>
              <a:ext cx="2286" cy="2247"/>
            </a:xfrm>
            <a:custGeom>
              <a:avLst/>
              <a:gdLst>
                <a:gd name="T0" fmla="*/ 1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1 w 1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2"/>
                <a:gd name="T14" fmla="*/ 1 w 1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2">
                  <a:moveTo>
                    <a:pt x="1" y="1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29" name="AutoShape 104"/>
            <p:cNvSpPr>
              <a:spLocks/>
            </p:cNvSpPr>
            <p:nvPr/>
          </p:nvSpPr>
          <p:spPr bwMode="gray">
            <a:xfrm>
              <a:off x="5310373" y="2105289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0" name="AutoShape 105"/>
            <p:cNvSpPr>
              <a:spLocks/>
            </p:cNvSpPr>
            <p:nvPr/>
          </p:nvSpPr>
          <p:spPr bwMode="gray">
            <a:xfrm>
              <a:off x="5305801" y="2010922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1" name="AutoShape 106"/>
            <p:cNvSpPr>
              <a:spLocks/>
            </p:cNvSpPr>
            <p:nvPr/>
          </p:nvSpPr>
          <p:spPr bwMode="gray">
            <a:xfrm>
              <a:off x="5292085" y="1983960"/>
              <a:ext cx="4572" cy="2247"/>
            </a:xfrm>
            <a:custGeom>
              <a:avLst/>
              <a:gdLst>
                <a:gd name="T0" fmla="*/ 2 w 4"/>
                <a:gd name="T1" fmla="*/ 1 h 1"/>
                <a:gd name="T2" fmla="*/ 2 w 4"/>
                <a:gd name="T3" fmla="*/ 0 h 1"/>
                <a:gd name="T4" fmla="*/ 0 w 4"/>
                <a:gd name="T5" fmla="*/ 1 h 1"/>
                <a:gd name="T6" fmla="*/ 2 w 4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"/>
                <a:gd name="T14" fmla="*/ 4 w 4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">
                  <a:moveTo>
                    <a:pt x="4" y="1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2" name="AutoShape 107"/>
            <p:cNvSpPr>
              <a:spLocks/>
            </p:cNvSpPr>
            <p:nvPr/>
          </p:nvSpPr>
          <p:spPr bwMode="gray">
            <a:xfrm>
              <a:off x="5287513" y="2094055"/>
              <a:ext cx="2286" cy="2247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0 h 1"/>
                <a:gd name="T4" fmla="*/ 0 w 3"/>
                <a:gd name="T5" fmla="*/ 0 h 1"/>
                <a:gd name="T6" fmla="*/ 1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3" name="AutoShape 108"/>
            <p:cNvSpPr>
              <a:spLocks/>
            </p:cNvSpPr>
            <p:nvPr/>
          </p:nvSpPr>
          <p:spPr bwMode="gray">
            <a:xfrm>
              <a:off x="5292085" y="1972726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4" name="AutoShape 109"/>
            <p:cNvSpPr>
              <a:spLocks/>
            </p:cNvSpPr>
            <p:nvPr/>
          </p:nvSpPr>
          <p:spPr bwMode="gray">
            <a:xfrm>
              <a:off x="5305801" y="2087315"/>
              <a:ext cx="2286" cy="2247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0 h 1"/>
                <a:gd name="T4" fmla="*/ 0 w 2"/>
                <a:gd name="T5" fmla="*/ 0 h 1"/>
                <a:gd name="T6" fmla="*/ 1 w 2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1" y="1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5" name="AutoShape 110"/>
            <p:cNvSpPr>
              <a:spLocks/>
            </p:cNvSpPr>
            <p:nvPr/>
          </p:nvSpPr>
          <p:spPr bwMode="gray">
            <a:xfrm>
              <a:off x="5310373" y="215472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6" name="AutoShape 111"/>
            <p:cNvSpPr>
              <a:spLocks/>
            </p:cNvSpPr>
            <p:nvPr/>
          </p:nvSpPr>
          <p:spPr bwMode="gray">
            <a:xfrm>
              <a:off x="5292085" y="1977219"/>
              <a:ext cx="2286" cy="2247"/>
            </a:xfrm>
            <a:custGeom>
              <a:avLst/>
              <a:gdLst>
                <a:gd name="T0" fmla="*/ 0 w 1"/>
                <a:gd name="T1" fmla="*/ 0 h 3"/>
                <a:gd name="T2" fmla="*/ 1 w 1"/>
                <a:gd name="T3" fmla="*/ 1 h 3"/>
                <a:gd name="T4" fmla="*/ 0 w 1"/>
                <a:gd name="T5" fmla="*/ 1 h 3"/>
                <a:gd name="T6" fmla="*/ 0 w 1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0"/>
                  </a:moveTo>
                  <a:lnTo>
                    <a:pt x="1" y="2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7" name="AutoShape 112"/>
            <p:cNvSpPr>
              <a:spLocks/>
            </p:cNvSpPr>
            <p:nvPr/>
          </p:nvSpPr>
          <p:spPr bwMode="gray">
            <a:xfrm>
              <a:off x="5308087" y="2098549"/>
              <a:ext cx="2286" cy="2247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0" y="2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8" name="AutoShape 113"/>
            <p:cNvSpPr>
              <a:spLocks/>
            </p:cNvSpPr>
            <p:nvPr/>
          </p:nvSpPr>
          <p:spPr bwMode="gray">
            <a:xfrm>
              <a:off x="5305801" y="2042378"/>
              <a:ext cx="2286" cy="2247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39" name="AutoShape 114"/>
            <p:cNvSpPr>
              <a:spLocks/>
            </p:cNvSpPr>
            <p:nvPr/>
          </p:nvSpPr>
          <p:spPr bwMode="gray">
            <a:xfrm>
              <a:off x="4850888" y="2298518"/>
              <a:ext cx="4572" cy="4494"/>
            </a:xfrm>
            <a:custGeom>
              <a:avLst/>
              <a:gdLst>
                <a:gd name="T0" fmla="*/ 2 w 4"/>
                <a:gd name="T1" fmla="*/ 2 h 5"/>
                <a:gd name="T2" fmla="*/ 1 w 4"/>
                <a:gd name="T3" fmla="*/ 0 h 5"/>
                <a:gd name="T4" fmla="*/ 0 w 4"/>
                <a:gd name="T5" fmla="*/ 0 h 5"/>
                <a:gd name="T6" fmla="*/ 2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4" y="5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0" name="AutoShape 115"/>
            <p:cNvSpPr>
              <a:spLocks/>
            </p:cNvSpPr>
            <p:nvPr/>
          </p:nvSpPr>
          <p:spPr bwMode="gray">
            <a:xfrm>
              <a:off x="4617716" y="2431081"/>
              <a:ext cx="9144" cy="2247"/>
            </a:xfrm>
            <a:custGeom>
              <a:avLst/>
              <a:gdLst>
                <a:gd name="T0" fmla="*/ 4 w 8"/>
                <a:gd name="T1" fmla="*/ 1 h 2"/>
                <a:gd name="T2" fmla="*/ 2 w 8"/>
                <a:gd name="T3" fmla="*/ 0 h 2"/>
                <a:gd name="T4" fmla="*/ 0 w 8"/>
                <a:gd name="T5" fmla="*/ 1 h 2"/>
                <a:gd name="T6" fmla="*/ 4 w 8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8" y="1"/>
                  </a:moveTo>
                  <a:lnTo>
                    <a:pt x="5" y="0"/>
                  </a:lnTo>
                  <a:lnTo>
                    <a:pt x="0" y="2"/>
                  </a:lnTo>
                  <a:lnTo>
                    <a:pt x="8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1" name="AutoShape 116"/>
            <p:cNvSpPr>
              <a:spLocks/>
            </p:cNvSpPr>
            <p:nvPr/>
          </p:nvSpPr>
          <p:spPr bwMode="gray">
            <a:xfrm>
              <a:off x="4693154" y="1440225"/>
              <a:ext cx="2286" cy="6741"/>
            </a:xfrm>
            <a:custGeom>
              <a:avLst/>
              <a:gdLst>
                <a:gd name="T0" fmla="*/ 1 w 3"/>
                <a:gd name="T1" fmla="*/ 0 h 6"/>
                <a:gd name="T2" fmla="*/ 0 w 3"/>
                <a:gd name="T3" fmla="*/ 3 h 6"/>
                <a:gd name="T4" fmla="*/ 1 w 3"/>
                <a:gd name="T5" fmla="*/ 2 h 6"/>
                <a:gd name="T6" fmla="*/ 1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2" y="0"/>
                  </a:moveTo>
                  <a:lnTo>
                    <a:pt x="0" y="6"/>
                  </a:lnTo>
                  <a:lnTo>
                    <a:pt x="3" y="3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2" name="AutoShape 117"/>
            <p:cNvSpPr>
              <a:spLocks/>
            </p:cNvSpPr>
            <p:nvPr/>
          </p:nvSpPr>
          <p:spPr bwMode="gray">
            <a:xfrm>
              <a:off x="3801615" y="1514370"/>
              <a:ext cx="258318" cy="444874"/>
            </a:xfrm>
            <a:custGeom>
              <a:avLst/>
              <a:gdLst>
                <a:gd name="T0" fmla="*/ 111 w 226"/>
                <a:gd name="T1" fmla="*/ 50 h 396"/>
                <a:gd name="T2" fmla="*/ 101 w 226"/>
                <a:gd name="T3" fmla="*/ 43 h 396"/>
                <a:gd name="T4" fmla="*/ 90 w 226"/>
                <a:gd name="T5" fmla="*/ 37 h 396"/>
                <a:gd name="T6" fmla="*/ 78 w 226"/>
                <a:gd name="T7" fmla="*/ 31 h 396"/>
                <a:gd name="T8" fmla="*/ 68 w 226"/>
                <a:gd name="T9" fmla="*/ 25 h 396"/>
                <a:gd name="T10" fmla="*/ 57 w 226"/>
                <a:gd name="T11" fmla="*/ 19 h 396"/>
                <a:gd name="T12" fmla="*/ 46 w 226"/>
                <a:gd name="T13" fmla="*/ 12 h 396"/>
                <a:gd name="T14" fmla="*/ 35 w 226"/>
                <a:gd name="T15" fmla="*/ 6 h 396"/>
                <a:gd name="T16" fmla="*/ 24 w 226"/>
                <a:gd name="T17" fmla="*/ 0 h 396"/>
                <a:gd name="T18" fmla="*/ 14 w 226"/>
                <a:gd name="T19" fmla="*/ 6 h 396"/>
                <a:gd name="T20" fmla="*/ 14 w 226"/>
                <a:gd name="T21" fmla="*/ 15 h 396"/>
                <a:gd name="T22" fmla="*/ 15 w 226"/>
                <a:gd name="T23" fmla="*/ 25 h 396"/>
                <a:gd name="T24" fmla="*/ 25 w 226"/>
                <a:gd name="T25" fmla="*/ 39 h 396"/>
                <a:gd name="T26" fmla="*/ 23 w 226"/>
                <a:gd name="T27" fmla="*/ 45 h 396"/>
                <a:gd name="T28" fmla="*/ 22 w 226"/>
                <a:gd name="T29" fmla="*/ 53 h 396"/>
                <a:gd name="T30" fmla="*/ 21 w 226"/>
                <a:gd name="T31" fmla="*/ 63 h 396"/>
                <a:gd name="T32" fmla="*/ 21 w 226"/>
                <a:gd name="T33" fmla="*/ 73 h 396"/>
                <a:gd name="T34" fmla="*/ 20 w 226"/>
                <a:gd name="T35" fmla="*/ 82 h 396"/>
                <a:gd name="T36" fmla="*/ 15 w 226"/>
                <a:gd name="T37" fmla="*/ 90 h 396"/>
                <a:gd name="T38" fmla="*/ 11 w 226"/>
                <a:gd name="T39" fmla="*/ 97 h 396"/>
                <a:gd name="T40" fmla="*/ 6 w 226"/>
                <a:gd name="T41" fmla="*/ 103 h 396"/>
                <a:gd name="T42" fmla="*/ 0 w 226"/>
                <a:gd name="T43" fmla="*/ 111 h 396"/>
                <a:gd name="T44" fmla="*/ 1 w 226"/>
                <a:gd name="T45" fmla="*/ 121 h 396"/>
                <a:gd name="T46" fmla="*/ 6 w 226"/>
                <a:gd name="T47" fmla="*/ 129 h 396"/>
                <a:gd name="T48" fmla="*/ 10 w 226"/>
                <a:gd name="T49" fmla="*/ 129 h 396"/>
                <a:gd name="T50" fmla="*/ 15 w 226"/>
                <a:gd name="T51" fmla="*/ 142 h 396"/>
                <a:gd name="T52" fmla="*/ 17 w 226"/>
                <a:gd name="T53" fmla="*/ 156 h 396"/>
                <a:gd name="T54" fmla="*/ 24 w 226"/>
                <a:gd name="T55" fmla="*/ 168 h 396"/>
                <a:gd name="T56" fmla="*/ 11 w 226"/>
                <a:gd name="T57" fmla="*/ 168 h 396"/>
                <a:gd name="T58" fmla="*/ 6 w 226"/>
                <a:gd name="T59" fmla="*/ 171 h 396"/>
                <a:gd name="T60" fmla="*/ 15 w 226"/>
                <a:gd name="T61" fmla="*/ 183 h 396"/>
                <a:gd name="T62" fmla="*/ 22 w 226"/>
                <a:gd name="T63" fmla="*/ 198 h 396"/>
                <a:gd name="T64" fmla="*/ 32 w 226"/>
                <a:gd name="T65" fmla="*/ 195 h 396"/>
                <a:gd name="T66" fmla="*/ 35 w 226"/>
                <a:gd name="T67" fmla="*/ 196 h 396"/>
                <a:gd name="T68" fmla="*/ 41 w 226"/>
                <a:gd name="T69" fmla="*/ 195 h 396"/>
                <a:gd name="T70" fmla="*/ 56 w 226"/>
                <a:gd name="T71" fmla="*/ 192 h 396"/>
                <a:gd name="T72" fmla="*/ 60 w 226"/>
                <a:gd name="T73" fmla="*/ 186 h 396"/>
                <a:gd name="T74" fmla="*/ 59 w 226"/>
                <a:gd name="T75" fmla="*/ 182 h 396"/>
                <a:gd name="T76" fmla="*/ 75 w 226"/>
                <a:gd name="T77" fmla="*/ 179 h 396"/>
                <a:gd name="T78" fmla="*/ 83 w 226"/>
                <a:gd name="T79" fmla="*/ 169 h 396"/>
                <a:gd name="T80" fmla="*/ 92 w 226"/>
                <a:gd name="T81" fmla="*/ 159 h 396"/>
                <a:gd name="T82" fmla="*/ 102 w 226"/>
                <a:gd name="T83" fmla="*/ 156 h 396"/>
                <a:gd name="T84" fmla="*/ 101 w 226"/>
                <a:gd name="T85" fmla="*/ 150 h 396"/>
                <a:gd name="T86" fmla="*/ 99 w 226"/>
                <a:gd name="T87" fmla="*/ 143 h 396"/>
                <a:gd name="T88" fmla="*/ 95 w 226"/>
                <a:gd name="T89" fmla="*/ 133 h 396"/>
                <a:gd name="T90" fmla="*/ 90 w 226"/>
                <a:gd name="T91" fmla="*/ 133 h 396"/>
                <a:gd name="T92" fmla="*/ 95 w 226"/>
                <a:gd name="T93" fmla="*/ 123 h 396"/>
                <a:gd name="T94" fmla="*/ 95 w 226"/>
                <a:gd name="T95" fmla="*/ 117 h 396"/>
                <a:gd name="T96" fmla="*/ 96 w 226"/>
                <a:gd name="T97" fmla="*/ 114 h 396"/>
                <a:gd name="T98" fmla="*/ 97 w 226"/>
                <a:gd name="T99" fmla="*/ 109 h 396"/>
                <a:gd name="T100" fmla="*/ 102 w 226"/>
                <a:gd name="T101" fmla="*/ 100 h 396"/>
                <a:gd name="T102" fmla="*/ 106 w 226"/>
                <a:gd name="T103" fmla="*/ 97 h 396"/>
                <a:gd name="T104" fmla="*/ 113 w 226"/>
                <a:gd name="T105" fmla="*/ 97 h 396"/>
                <a:gd name="T106" fmla="*/ 113 w 226"/>
                <a:gd name="T107" fmla="*/ 85 h 396"/>
                <a:gd name="T108" fmla="*/ 112 w 226"/>
                <a:gd name="T109" fmla="*/ 73 h 396"/>
                <a:gd name="T110" fmla="*/ 112 w 226"/>
                <a:gd name="T111" fmla="*/ 61 h 396"/>
                <a:gd name="T112" fmla="*/ 111 w 226"/>
                <a:gd name="T113" fmla="*/ 50 h 3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26"/>
                <a:gd name="T172" fmla="*/ 0 h 396"/>
                <a:gd name="T173" fmla="*/ 226 w 226"/>
                <a:gd name="T174" fmla="*/ 396 h 3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26" h="396">
                  <a:moveTo>
                    <a:pt x="222" y="99"/>
                  </a:moveTo>
                  <a:lnTo>
                    <a:pt x="201" y="86"/>
                  </a:lnTo>
                  <a:lnTo>
                    <a:pt x="179" y="74"/>
                  </a:lnTo>
                  <a:lnTo>
                    <a:pt x="156" y="62"/>
                  </a:lnTo>
                  <a:lnTo>
                    <a:pt x="135" y="49"/>
                  </a:lnTo>
                  <a:lnTo>
                    <a:pt x="113" y="37"/>
                  </a:lnTo>
                  <a:lnTo>
                    <a:pt x="91" y="25"/>
                  </a:lnTo>
                  <a:lnTo>
                    <a:pt x="69" y="12"/>
                  </a:lnTo>
                  <a:lnTo>
                    <a:pt x="47" y="0"/>
                  </a:lnTo>
                  <a:lnTo>
                    <a:pt x="27" y="12"/>
                  </a:lnTo>
                  <a:lnTo>
                    <a:pt x="29" y="31"/>
                  </a:lnTo>
                  <a:lnTo>
                    <a:pt x="31" y="49"/>
                  </a:lnTo>
                  <a:lnTo>
                    <a:pt x="49" y="78"/>
                  </a:lnTo>
                  <a:lnTo>
                    <a:pt x="45" y="89"/>
                  </a:lnTo>
                  <a:lnTo>
                    <a:pt x="43" y="107"/>
                  </a:lnTo>
                  <a:lnTo>
                    <a:pt x="42" y="126"/>
                  </a:lnTo>
                  <a:lnTo>
                    <a:pt x="41" y="145"/>
                  </a:lnTo>
                  <a:lnTo>
                    <a:pt x="40" y="163"/>
                  </a:lnTo>
                  <a:lnTo>
                    <a:pt x="30" y="179"/>
                  </a:lnTo>
                  <a:lnTo>
                    <a:pt x="21" y="193"/>
                  </a:lnTo>
                  <a:lnTo>
                    <a:pt x="11" y="207"/>
                  </a:lnTo>
                  <a:lnTo>
                    <a:pt x="0" y="223"/>
                  </a:lnTo>
                  <a:lnTo>
                    <a:pt x="1" y="242"/>
                  </a:lnTo>
                  <a:lnTo>
                    <a:pt x="11" y="258"/>
                  </a:lnTo>
                  <a:lnTo>
                    <a:pt x="19" y="258"/>
                  </a:lnTo>
                  <a:lnTo>
                    <a:pt x="30" y="283"/>
                  </a:lnTo>
                  <a:lnTo>
                    <a:pt x="33" y="311"/>
                  </a:lnTo>
                  <a:lnTo>
                    <a:pt x="47" y="336"/>
                  </a:lnTo>
                  <a:lnTo>
                    <a:pt x="22" y="336"/>
                  </a:lnTo>
                  <a:lnTo>
                    <a:pt x="11" y="341"/>
                  </a:lnTo>
                  <a:lnTo>
                    <a:pt x="30" y="365"/>
                  </a:lnTo>
                  <a:lnTo>
                    <a:pt x="43" y="396"/>
                  </a:lnTo>
                  <a:lnTo>
                    <a:pt x="64" y="390"/>
                  </a:lnTo>
                  <a:lnTo>
                    <a:pt x="69" y="392"/>
                  </a:lnTo>
                  <a:lnTo>
                    <a:pt x="81" y="390"/>
                  </a:lnTo>
                  <a:lnTo>
                    <a:pt x="111" y="384"/>
                  </a:lnTo>
                  <a:lnTo>
                    <a:pt x="121" y="372"/>
                  </a:lnTo>
                  <a:lnTo>
                    <a:pt x="118" y="363"/>
                  </a:lnTo>
                  <a:lnTo>
                    <a:pt x="149" y="357"/>
                  </a:lnTo>
                  <a:lnTo>
                    <a:pt x="166" y="337"/>
                  </a:lnTo>
                  <a:lnTo>
                    <a:pt x="183" y="317"/>
                  </a:lnTo>
                  <a:lnTo>
                    <a:pt x="204" y="312"/>
                  </a:lnTo>
                  <a:lnTo>
                    <a:pt x="202" y="299"/>
                  </a:lnTo>
                  <a:lnTo>
                    <a:pt x="198" y="285"/>
                  </a:lnTo>
                  <a:lnTo>
                    <a:pt x="189" y="266"/>
                  </a:lnTo>
                  <a:lnTo>
                    <a:pt x="180" y="265"/>
                  </a:lnTo>
                  <a:lnTo>
                    <a:pt x="189" y="246"/>
                  </a:lnTo>
                  <a:lnTo>
                    <a:pt x="190" y="235"/>
                  </a:lnTo>
                  <a:lnTo>
                    <a:pt x="192" y="229"/>
                  </a:lnTo>
                  <a:lnTo>
                    <a:pt x="194" y="219"/>
                  </a:lnTo>
                  <a:lnTo>
                    <a:pt x="204" y="200"/>
                  </a:lnTo>
                  <a:lnTo>
                    <a:pt x="212" y="194"/>
                  </a:lnTo>
                  <a:lnTo>
                    <a:pt x="226" y="193"/>
                  </a:lnTo>
                  <a:lnTo>
                    <a:pt x="225" y="170"/>
                  </a:lnTo>
                  <a:lnTo>
                    <a:pt x="224" y="146"/>
                  </a:lnTo>
                  <a:lnTo>
                    <a:pt x="224" y="122"/>
                  </a:lnTo>
                  <a:lnTo>
                    <a:pt x="222" y="9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3" name="AutoShape 118"/>
            <p:cNvSpPr>
              <a:spLocks/>
            </p:cNvSpPr>
            <p:nvPr/>
          </p:nvSpPr>
          <p:spPr bwMode="gray">
            <a:xfrm>
              <a:off x="4505702" y="1819941"/>
              <a:ext cx="36576" cy="42690"/>
            </a:xfrm>
            <a:custGeom>
              <a:avLst/>
              <a:gdLst>
                <a:gd name="T0" fmla="*/ 0 w 31"/>
                <a:gd name="T1" fmla="*/ 19 h 38"/>
                <a:gd name="T2" fmla="*/ 13 w 31"/>
                <a:gd name="T3" fmla="*/ 19 h 38"/>
                <a:gd name="T4" fmla="*/ 16 w 31"/>
                <a:gd name="T5" fmla="*/ 13 h 38"/>
                <a:gd name="T6" fmla="*/ 12 w 31"/>
                <a:gd name="T7" fmla="*/ 0 h 38"/>
                <a:gd name="T8" fmla="*/ 8 w 31"/>
                <a:gd name="T9" fmla="*/ 1 h 38"/>
                <a:gd name="T10" fmla="*/ 0 w 31"/>
                <a:gd name="T11" fmla="*/ 19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8"/>
                <a:gd name="T20" fmla="*/ 31 w 31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8">
                  <a:moveTo>
                    <a:pt x="0" y="38"/>
                  </a:moveTo>
                  <a:lnTo>
                    <a:pt x="25" y="38"/>
                  </a:lnTo>
                  <a:lnTo>
                    <a:pt x="31" y="26"/>
                  </a:lnTo>
                  <a:lnTo>
                    <a:pt x="23" y="0"/>
                  </a:lnTo>
                  <a:lnTo>
                    <a:pt x="16" y="1"/>
                  </a:lnTo>
                  <a:lnTo>
                    <a:pt x="0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4" name="AutoShape 119"/>
            <p:cNvSpPr>
              <a:spLocks/>
            </p:cNvSpPr>
            <p:nvPr/>
          </p:nvSpPr>
          <p:spPr bwMode="gray">
            <a:xfrm>
              <a:off x="4366256" y="1669402"/>
              <a:ext cx="166878" cy="159526"/>
            </a:xfrm>
            <a:custGeom>
              <a:avLst/>
              <a:gdLst>
                <a:gd name="T0" fmla="*/ 0 w 145"/>
                <a:gd name="T1" fmla="*/ 54 h 141"/>
                <a:gd name="T2" fmla="*/ 2 w 145"/>
                <a:gd name="T3" fmla="*/ 45 h 141"/>
                <a:gd name="T4" fmla="*/ 3 w 145"/>
                <a:gd name="T5" fmla="*/ 28 h 141"/>
                <a:gd name="T6" fmla="*/ 7 w 145"/>
                <a:gd name="T7" fmla="*/ 12 h 141"/>
                <a:gd name="T8" fmla="*/ 14 w 145"/>
                <a:gd name="T9" fmla="*/ 7 h 141"/>
                <a:gd name="T10" fmla="*/ 21 w 145"/>
                <a:gd name="T11" fmla="*/ 1 h 141"/>
                <a:gd name="T12" fmla="*/ 22 w 145"/>
                <a:gd name="T13" fmla="*/ 0 h 141"/>
                <a:gd name="T14" fmla="*/ 26 w 145"/>
                <a:gd name="T15" fmla="*/ 9 h 141"/>
                <a:gd name="T16" fmla="*/ 30 w 145"/>
                <a:gd name="T17" fmla="*/ 17 h 141"/>
                <a:gd name="T18" fmla="*/ 33 w 145"/>
                <a:gd name="T19" fmla="*/ 26 h 141"/>
                <a:gd name="T20" fmla="*/ 36 w 145"/>
                <a:gd name="T21" fmla="*/ 35 h 141"/>
                <a:gd name="T22" fmla="*/ 37 w 145"/>
                <a:gd name="T23" fmla="*/ 32 h 141"/>
                <a:gd name="T24" fmla="*/ 40 w 145"/>
                <a:gd name="T25" fmla="*/ 34 h 141"/>
                <a:gd name="T26" fmla="*/ 49 w 145"/>
                <a:gd name="T27" fmla="*/ 41 h 141"/>
                <a:gd name="T28" fmla="*/ 61 w 145"/>
                <a:gd name="T29" fmla="*/ 52 h 141"/>
                <a:gd name="T30" fmla="*/ 73 w 145"/>
                <a:gd name="T31" fmla="*/ 64 h 141"/>
                <a:gd name="T32" fmla="*/ 73 w 145"/>
                <a:gd name="T33" fmla="*/ 67 h 141"/>
                <a:gd name="T34" fmla="*/ 72 w 145"/>
                <a:gd name="T35" fmla="*/ 67 h 141"/>
                <a:gd name="T36" fmla="*/ 69 w 145"/>
                <a:gd name="T37" fmla="*/ 68 h 141"/>
                <a:gd name="T38" fmla="*/ 63 w 145"/>
                <a:gd name="T39" fmla="*/ 71 h 141"/>
                <a:gd name="T40" fmla="*/ 62 w 145"/>
                <a:gd name="T41" fmla="*/ 68 h 141"/>
                <a:gd name="T42" fmla="*/ 52 w 145"/>
                <a:gd name="T43" fmla="*/ 65 h 141"/>
                <a:gd name="T44" fmla="*/ 46 w 145"/>
                <a:gd name="T45" fmla="*/ 57 h 141"/>
                <a:gd name="T46" fmla="*/ 42 w 145"/>
                <a:gd name="T47" fmla="*/ 53 h 141"/>
                <a:gd name="T48" fmla="*/ 36 w 145"/>
                <a:gd name="T49" fmla="*/ 50 h 141"/>
                <a:gd name="T50" fmla="*/ 30 w 145"/>
                <a:gd name="T51" fmla="*/ 48 h 141"/>
                <a:gd name="T52" fmla="*/ 23 w 145"/>
                <a:gd name="T53" fmla="*/ 49 h 141"/>
                <a:gd name="T54" fmla="*/ 18 w 145"/>
                <a:gd name="T55" fmla="*/ 43 h 141"/>
                <a:gd name="T56" fmla="*/ 16 w 145"/>
                <a:gd name="T57" fmla="*/ 53 h 141"/>
                <a:gd name="T58" fmla="*/ 11 w 145"/>
                <a:gd name="T59" fmla="*/ 49 h 141"/>
                <a:gd name="T60" fmla="*/ 6 w 145"/>
                <a:gd name="T61" fmla="*/ 55 h 141"/>
                <a:gd name="T62" fmla="*/ 0 w 145"/>
                <a:gd name="T63" fmla="*/ 54 h 1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5"/>
                <a:gd name="T97" fmla="*/ 0 h 141"/>
                <a:gd name="T98" fmla="*/ 145 w 145"/>
                <a:gd name="T99" fmla="*/ 141 h 1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5" h="141">
                  <a:moveTo>
                    <a:pt x="0" y="108"/>
                  </a:moveTo>
                  <a:lnTo>
                    <a:pt x="3" y="90"/>
                  </a:lnTo>
                  <a:lnTo>
                    <a:pt x="6" y="55"/>
                  </a:lnTo>
                  <a:lnTo>
                    <a:pt x="14" y="24"/>
                  </a:lnTo>
                  <a:lnTo>
                    <a:pt x="27" y="13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51" y="18"/>
                  </a:lnTo>
                  <a:lnTo>
                    <a:pt x="59" y="34"/>
                  </a:lnTo>
                  <a:lnTo>
                    <a:pt x="65" y="52"/>
                  </a:lnTo>
                  <a:lnTo>
                    <a:pt x="72" y="70"/>
                  </a:lnTo>
                  <a:lnTo>
                    <a:pt x="73" y="64"/>
                  </a:lnTo>
                  <a:lnTo>
                    <a:pt x="79" y="68"/>
                  </a:lnTo>
                  <a:lnTo>
                    <a:pt x="97" y="81"/>
                  </a:lnTo>
                  <a:lnTo>
                    <a:pt x="121" y="104"/>
                  </a:lnTo>
                  <a:lnTo>
                    <a:pt x="145" y="128"/>
                  </a:lnTo>
                  <a:lnTo>
                    <a:pt x="145" y="133"/>
                  </a:lnTo>
                  <a:lnTo>
                    <a:pt x="144" y="134"/>
                  </a:lnTo>
                  <a:lnTo>
                    <a:pt x="137" y="135"/>
                  </a:lnTo>
                  <a:lnTo>
                    <a:pt x="125" y="141"/>
                  </a:lnTo>
                  <a:lnTo>
                    <a:pt x="123" y="135"/>
                  </a:lnTo>
                  <a:lnTo>
                    <a:pt x="104" y="129"/>
                  </a:lnTo>
                  <a:lnTo>
                    <a:pt x="91" y="114"/>
                  </a:lnTo>
                  <a:lnTo>
                    <a:pt x="84" y="105"/>
                  </a:lnTo>
                  <a:lnTo>
                    <a:pt x="71" y="99"/>
                  </a:lnTo>
                  <a:lnTo>
                    <a:pt x="59" y="96"/>
                  </a:lnTo>
                  <a:lnTo>
                    <a:pt x="45" y="98"/>
                  </a:lnTo>
                  <a:lnTo>
                    <a:pt x="35" y="86"/>
                  </a:lnTo>
                  <a:lnTo>
                    <a:pt x="31" y="106"/>
                  </a:lnTo>
                  <a:lnTo>
                    <a:pt x="21" y="98"/>
                  </a:lnTo>
                  <a:lnTo>
                    <a:pt x="12" y="110"/>
                  </a:lnTo>
                  <a:lnTo>
                    <a:pt x="0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5" name="AutoShape 120"/>
            <p:cNvSpPr>
              <a:spLocks/>
            </p:cNvSpPr>
            <p:nvPr/>
          </p:nvSpPr>
          <p:spPr bwMode="gray">
            <a:xfrm>
              <a:off x="4290818" y="1766017"/>
              <a:ext cx="372618" cy="307817"/>
            </a:xfrm>
            <a:custGeom>
              <a:avLst/>
              <a:gdLst>
                <a:gd name="T0" fmla="*/ 55 w 326"/>
                <a:gd name="T1" fmla="*/ 134 h 274"/>
                <a:gd name="T2" fmla="*/ 42 w 326"/>
                <a:gd name="T3" fmla="*/ 124 h 274"/>
                <a:gd name="T4" fmla="*/ 32 w 326"/>
                <a:gd name="T5" fmla="*/ 123 h 274"/>
                <a:gd name="T6" fmla="*/ 29 w 326"/>
                <a:gd name="T7" fmla="*/ 113 h 274"/>
                <a:gd name="T8" fmla="*/ 22 w 326"/>
                <a:gd name="T9" fmla="*/ 110 h 274"/>
                <a:gd name="T10" fmla="*/ 19 w 326"/>
                <a:gd name="T11" fmla="*/ 102 h 274"/>
                <a:gd name="T12" fmla="*/ 14 w 326"/>
                <a:gd name="T13" fmla="*/ 93 h 274"/>
                <a:gd name="T14" fmla="*/ 3 w 326"/>
                <a:gd name="T15" fmla="*/ 84 h 274"/>
                <a:gd name="T16" fmla="*/ 0 w 326"/>
                <a:gd name="T17" fmla="*/ 81 h 274"/>
                <a:gd name="T18" fmla="*/ 3 w 326"/>
                <a:gd name="T19" fmla="*/ 75 h 274"/>
                <a:gd name="T20" fmla="*/ 11 w 326"/>
                <a:gd name="T21" fmla="*/ 73 h 274"/>
                <a:gd name="T22" fmla="*/ 13 w 326"/>
                <a:gd name="T23" fmla="*/ 60 h 274"/>
                <a:gd name="T24" fmla="*/ 14 w 326"/>
                <a:gd name="T25" fmla="*/ 46 h 274"/>
                <a:gd name="T26" fmla="*/ 20 w 326"/>
                <a:gd name="T27" fmla="*/ 45 h 274"/>
                <a:gd name="T28" fmla="*/ 22 w 326"/>
                <a:gd name="T29" fmla="*/ 31 h 274"/>
                <a:gd name="T30" fmla="*/ 34 w 326"/>
                <a:gd name="T31" fmla="*/ 11 h 274"/>
                <a:gd name="T32" fmla="*/ 40 w 326"/>
                <a:gd name="T33" fmla="*/ 12 h 274"/>
                <a:gd name="T34" fmla="*/ 44 w 326"/>
                <a:gd name="T35" fmla="*/ 6 h 274"/>
                <a:gd name="T36" fmla="*/ 49 w 326"/>
                <a:gd name="T37" fmla="*/ 10 h 274"/>
                <a:gd name="T38" fmla="*/ 51 w 326"/>
                <a:gd name="T39" fmla="*/ 0 h 274"/>
                <a:gd name="T40" fmla="*/ 56 w 326"/>
                <a:gd name="T41" fmla="*/ 6 h 274"/>
                <a:gd name="T42" fmla="*/ 63 w 326"/>
                <a:gd name="T43" fmla="*/ 5 h 274"/>
                <a:gd name="T44" fmla="*/ 69 w 326"/>
                <a:gd name="T45" fmla="*/ 6 h 274"/>
                <a:gd name="T46" fmla="*/ 76 w 326"/>
                <a:gd name="T47" fmla="*/ 9 h 274"/>
                <a:gd name="T48" fmla="*/ 79 w 326"/>
                <a:gd name="T49" fmla="*/ 14 h 274"/>
                <a:gd name="T50" fmla="*/ 85 w 326"/>
                <a:gd name="T51" fmla="*/ 21 h 274"/>
                <a:gd name="T52" fmla="*/ 95 w 326"/>
                <a:gd name="T53" fmla="*/ 24 h 274"/>
                <a:gd name="T54" fmla="*/ 96 w 326"/>
                <a:gd name="T55" fmla="*/ 27 h 274"/>
                <a:gd name="T56" fmla="*/ 102 w 326"/>
                <a:gd name="T57" fmla="*/ 24 h 274"/>
                <a:gd name="T58" fmla="*/ 94 w 326"/>
                <a:gd name="T59" fmla="*/ 43 h 274"/>
                <a:gd name="T60" fmla="*/ 106 w 326"/>
                <a:gd name="T61" fmla="*/ 43 h 274"/>
                <a:gd name="T62" fmla="*/ 105 w 326"/>
                <a:gd name="T63" fmla="*/ 50 h 274"/>
                <a:gd name="T64" fmla="*/ 112 w 326"/>
                <a:gd name="T65" fmla="*/ 59 h 274"/>
                <a:gd name="T66" fmla="*/ 119 w 326"/>
                <a:gd name="T67" fmla="*/ 69 h 274"/>
                <a:gd name="T68" fmla="*/ 127 w 326"/>
                <a:gd name="T69" fmla="*/ 71 h 274"/>
                <a:gd name="T70" fmla="*/ 136 w 326"/>
                <a:gd name="T71" fmla="*/ 74 h 274"/>
                <a:gd name="T72" fmla="*/ 144 w 326"/>
                <a:gd name="T73" fmla="*/ 77 h 274"/>
                <a:gd name="T74" fmla="*/ 152 w 326"/>
                <a:gd name="T75" fmla="*/ 81 h 274"/>
                <a:gd name="T76" fmla="*/ 163 w 326"/>
                <a:gd name="T77" fmla="*/ 81 h 274"/>
                <a:gd name="T78" fmla="*/ 155 w 326"/>
                <a:gd name="T79" fmla="*/ 90 h 274"/>
                <a:gd name="T80" fmla="*/ 147 w 326"/>
                <a:gd name="T81" fmla="*/ 100 h 274"/>
                <a:gd name="T82" fmla="*/ 139 w 326"/>
                <a:gd name="T83" fmla="*/ 110 h 274"/>
                <a:gd name="T84" fmla="*/ 131 w 326"/>
                <a:gd name="T85" fmla="*/ 119 h 274"/>
                <a:gd name="T86" fmla="*/ 122 w 326"/>
                <a:gd name="T87" fmla="*/ 120 h 274"/>
                <a:gd name="T88" fmla="*/ 113 w 326"/>
                <a:gd name="T89" fmla="*/ 120 h 274"/>
                <a:gd name="T90" fmla="*/ 103 w 326"/>
                <a:gd name="T91" fmla="*/ 128 h 274"/>
                <a:gd name="T92" fmla="*/ 97 w 326"/>
                <a:gd name="T93" fmla="*/ 131 h 274"/>
                <a:gd name="T94" fmla="*/ 87 w 326"/>
                <a:gd name="T95" fmla="*/ 129 h 274"/>
                <a:gd name="T96" fmla="*/ 76 w 326"/>
                <a:gd name="T97" fmla="*/ 132 h 274"/>
                <a:gd name="T98" fmla="*/ 70 w 326"/>
                <a:gd name="T99" fmla="*/ 137 h 274"/>
                <a:gd name="T100" fmla="*/ 55 w 326"/>
                <a:gd name="T101" fmla="*/ 134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26"/>
                <a:gd name="T154" fmla="*/ 0 h 274"/>
                <a:gd name="T155" fmla="*/ 326 w 326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26" h="274">
                  <a:moveTo>
                    <a:pt x="110" y="268"/>
                  </a:moveTo>
                  <a:lnTo>
                    <a:pt x="84" y="248"/>
                  </a:lnTo>
                  <a:lnTo>
                    <a:pt x="64" y="246"/>
                  </a:lnTo>
                  <a:lnTo>
                    <a:pt x="58" y="227"/>
                  </a:lnTo>
                  <a:lnTo>
                    <a:pt x="45" y="220"/>
                  </a:lnTo>
                  <a:lnTo>
                    <a:pt x="37" y="204"/>
                  </a:lnTo>
                  <a:lnTo>
                    <a:pt x="28" y="187"/>
                  </a:lnTo>
                  <a:lnTo>
                    <a:pt x="7" y="168"/>
                  </a:lnTo>
                  <a:lnTo>
                    <a:pt x="0" y="162"/>
                  </a:lnTo>
                  <a:lnTo>
                    <a:pt x="7" y="150"/>
                  </a:lnTo>
                  <a:lnTo>
                    <a:pt x="22" y="146"/>
                  </a:lnTo>
                  <a:lnTo>
                    <a:pt x="26" y="120"/>
                  </a:lnTo>
                  <a:lnTo>
                    <a:pt x="28" y="92"/>
                  </a:lnTo>
                  <a:lnTo>
                    <a:pt x="40" y="90"/>
                  </a:lnTo>
                  <a:lnTo>
                    <a:pt x="45" y="62"/>
                  </a:lnTo>
                  <a:lnTo>
                    <a:pt x="67" y="22"/>
                  </a:lnTo>
                  <a:lnTo>
                    <a:pt x="79" y="24"/>
                  </a:lnTo>
                  <a:lnTo>
                    <a:pt x="88" y="12"/>
                  </a:lnTo>
                  <a:lnTo>
                    <a:pt x="98" y="20"/>
                  </a:lnTo>
                  <a:lnTo>
                    <a:pt x="102" y="0"/>
                  </a:lnTo>
                  <a:lnTo>
                    <a:pt x="112" y="12"/>
                  </a:lnTo>
                  <a:lnTo>
                    <a:pt x="126" y="10"/>
                  </a:lnTo>
                  <a:lnTo>
                    <a:pt x="138" y="13"/>
                  </a:lnTo>
                  <a:lnTo>
                    <a:pt x="151" y="19"/>
                  </a:lnTo>
                  <a:lnTo>
                    <a:pt x="158" y="28"/>
                  </a:lnTo>
                  <a:lnTo>
                    <a:pt x="171" y="43"/>
                  </a:lnTo>
                  <a:lnTo>
                    <a:pt x="190" y="49"/>
                  </a:lnTo>
                  <a:lnTo>
                    <a:pt x="192" y="55"/>
                  </a:lnTo>
                  <a:lnTo>
                    <a:pt x="204" y="49"/>
                  </a:lnTo>
                  <a:lnTo>
                    <a:pt x="188" y="86"/>
                  </a:lnTo>
                  <a:lnTo>
                    <a:pt x="213" y="86"/>
                  </a:lnTo>
                  <a:lnTo>
                    <a:pt x="211" y="101"/>
                  </a:lnTo>
                  <a:lnTo>
                    <a:pt x="225" y="119"/>
                  </a:lnTo>
                  <a:lnTo>
                    <a:pt x="238" y="137"/>
                  </a:lnTo>
                  <a:lnTo>
                    <a:pt x="255" y="143"/>
                  </a:lnTo>
                  <a:lnTo>
                    <a:pt x="272" y="149"/>
                  </a:lnTo>
                  <a:lnTo>
                    <a:pt x="288" y="155"/>
                  </a:lnTo>
                  <a:lnTo>
                    <a:pt x="304" y="162"/>
                  </a:lnTo>
                  <a:lnTo>
                    <a:pt x="326" y="162"/>
                  </a:lnTo>
                  <a:lnTo>
                    <a:pt x="310" y="181"/>
                  </a:lnTo>
                  <a:lnTo>
                    <a:pt x="294" y="200"/>
                  </a:lnTo>
                  <a:lnTo>
                    <a:pt x="278" y="220"/>
                  </a:lnTo>
                  <a:lnTo>
                    <a:pt x="261" y="239"/>
                  </a:lnTo>
                  <a:lnTo>
                    <a:pt x="244" y="240"/>
                  </a:lnTo>
                  <a:lnTo>
                    <a:pt x="226" y="241"/>
                  </a:lnTo>
                  <a:lnTo>
                    <a:pt x="206" y="256"/>
                  </a:lnTo>
                  <a:lnTo>
                    <a:pt x="195" y="262"/>
                  </a:lnTo>
                  <a:lnTo>
                    <a:pt x="174" y="257"/>
                  </a:lnTo>
                  <a:lnTo>
                    <a:pt x="151" y="264"/>
                  </a:lnTo>
                  <a:lnTo>
                    <a:pt x="140" y="274"/>
                  </a:lnTo>
                  <a:lnTo>
                    <a:pt x="110" y="26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6" name="AutoShape 121"/>
            <p:cNvSpPr>
              <a:spLocks/>
            </p:cNvSpPr>
            <p:nvPr/>
          </p:nvSpPr>
          <p:spPr bwMode="gray">
            <a:xfrm>
              <a:off x="4489700" y="1837915"/>
              <a:ext cx="253746" cy="377469"/>
            </a:xfrm>
            <a:custGeom>
              <a:avLst/>
              <a:gdLst>
                <a:gd name="T0" fmla="*/ 106 w 221"/>
                <a:gd name="T1" fmla="*/ 22 h 337"/>
                <a:gd name="T2" fmla="*/ 103 w 221"/>
                <a:gd name="T3" fmla="*/ 36 h 337"/>
                <a:gd name="T4" fmla="*/ 96 w 221"/>
                <a:gd name="T5" fmla="*/ 51 h 337"/>
                <a:gd name="T6" fmla="*/ 89 w 221"/>
                <a:gd name="T7" fmla="*/ 66 h 337"/>
                <a:gd name="T8" fmla="*/ 81 w 221"/>
                <a:gd name="T9" fmla="*/ 81 h 337"/>
                <a:gd name="T10" fmla="*/ 74 w 221"/>
                <a:gd name="T11" fmla="*/ 96 h 337"/>
                <a:gd name="T12" fmla="*/ 67 w 221"/>
                <a:gd name="T13" fmla="*/ 103 h 337"/>
                <a:gd name="T14" fmla="*/ 61 w 221"/>
                <a:gd name="T15" fmla="*/ 109 h 337"/>
                <a:gd name="T16" fmla="*/ 54 w 221"/>
                <a:gd name="T17" fmla="*/ 117 h 337"/>
                <a:gd name="T18" fmla="*/ 48 w 221"/>
                <a:gd name="T19" fmla="*/ 123 h 337"/>
                <a:gd name="T20" fmla="*/ 40 w 221"/>
                <a:gd name="T21" fmla="*/ 130 h 337"/>
                <a:gd name="T22" fmla="*/ 33 w 221"/>
                <a:gd name="T23" fmla="*/ 138 h 337"/>
                <a:gd name="T24" fmla="*/ 25 w 221"/>
                <a:gd name="T25" fmla="*/ 145 h 337"/>
                <a:gd name="T26" fmla="*/ 17 w 221"/>
                <a:gd name="T27" fmla="*/ 153 h 337"/>
                <a:gd name="T28" fmla="*/ 12 w 221"/>
                <a:gd name="T29" fmla="*/ 161 h 337"/>
                <a:gd name="T30" fmla="*/ 7 w 221"/>
                <a:gd name="T31" fmla="*/ 168 h 337"/>
                <a:gd name="T32" fmla="*/ 1 w 221"/>
                <a:gd name="T33" fmla="*/ 159 h 337"/>
                <a:gd name="T34" fmla="*/ 1 w 221"/>
                <a:gd name="T35" fmla="*/ 147 h 337"/>
                <a:gd name="T36" fmla="*/ 1 w 221"/>
                <a:gd name="T37" fmla="*/ 136 h 337"/>
                <a:gd name="T38" fmla="*/ 1 w 221"/>
                <a:gd name="T39" fmla="*/ 124 h 337"/>
                <a:gd name="T40" fmla="*/ 0 w 221"/>
                <a:gd name="T41" fmla="*/ 112 h 337"/>
                <a:gd name="T42" fmla="*/ 6 w 221"/>
                <a:gd name="T43" fmla="*/ 106 h 337"/>
                <a:gd name="T44" fmla="*/ 10 w 221"/>
                <a:gd name="T45" fmla="*/ 99 h 337"/>
                <a:gd name="T46" fmla="*/ 16 w 221"/>
                <a:gd name="T47" fmla="*/ 96 h 337"/>
                <a:gd name="T48" fmla="*/ 26 w 221"/>
                <a:gd name="T49" fmla="*/ 88 h 337"/>
                <a:gd name="T50" fmla="*/ 35 w 221"/>
                <a:gd name="T51" fmla="*/ 88 h 337"/>
                <a:gd name="T52" fmla="*/ 43 w 221"/>
                <a:gd name="T53" fmla="*/ 87 h 337"/>
                <a:gd name="T54" fmla="*/ 52 w 221"/>
                <a:gd name="T55" fmla="*/ 78 h 337"/>
                <a:gd name="T56" fmla="*/ 60 w 221"/>
                <a:gd name="T57" fmla="*/ 68 h 337"/>
                <a:gd name="T58" fmla="*/ 68 w 221"/>
                <a:gd name="T59" fmla="*/ 58 h 337"/>
                <a:gd name="T60" fmla="*/ 76 w 221"/>
                <a:gd name="T61" fmla="*/ 49 h 337"/>
                <a:gd name="T62" fmla="*/ 65 w 221"/>
                <a:gd name="T63" fmla="*/ 49 h 337"/>
                <a:gd name="T64" fmla="*/ 57 w 221"/>
                <a:gd name="T65" fmla="*/ 45 h 337"/>
                <a:gd name="T66" fmla="*/ 49 w 221"/>
                <a:gd name="T67" fmla="*/ 42 h 337"/>
                <a:gd name="T68" fmla="*/ 40 w 221"/>
                <a:gd name="T69" fmla="*/ 39 h 337"/>
                <a:gd name="T70" fmla="*/ 32 w 221"/>
                <a:gd name="T71" fmla="*/ 36 h 337"/>
                <a:gd name="T72" fmla="*/ 25 w 221"/>
                <a:gd name="T73" fmla="*/ 27 h 337"/>
                <a:gd name="T74" fmla="*/ 18 w 221"/>
                <a:gd name="T75" fmla="*/ 18 h 337"/>
                <a:gd name="T76" fmla="*/ 19 w 221"/>
                <a:gd name="T77" fmla="*/ 11 h 337"/>
                <a:gd name="T78" fmla="*/ 22 w 221"/>
                <a:gd name="T79" fmla="*/ 5 h 337"/>
                <a:gd name="T80" fmla="*/ 30 w 221"/>
                <a:gd name="T81" fmla="*/ 12 h 337"/>
                <a:gd name="T82" fmla="*/ 36 w 221"/>
                <a:gd name="T83" fmla="*/ 18 h 337"/>
                <a:gd name="T84" fmla="*/ 50 w 221"/>
                <a:gd name="T85" fmla="*/ 13 h 337"/>
                <a:gd name="T86" fmla="*/ 60 w 221"/>
                <a:gd name="T87" fmla="*/ 15 h 337"/>
                <a:gd name="T88" fmla="*/ 70 w 221"/>
                <a:gd name="T89" fmla="*/ 10 h 337"/>
                <a:gd name="T90" fmla="*/ 85 w 221"/>
                <a:gd name="T91" fmla="*/ 6 h 337"/>
                <a:gd name="T92" fmla="*/ 101 w 221"/>
                <a:gd name="T93" fmla="*/ 3 h 337"/>
                <a:gd name="T94" fmla="*/ 106 w 221"/>
                <a:gd name="T95" fmla="*/ 0 h 337"/>
                <a:gd name="T96" fmla="*/ 110 w 221"/>
                <a:gd name="T97" fmla="*/ 3 h 337"/>
                <a:gd name="T98" fmla="*/ 109 w 221"/>
                <a:gd name="T99" fmla="*/ 18 h 337"/>
                <a:gd name="T100" fmla="*/ 111 w 221"/>
                <a:gd name="T101" fmla="*/ 19 h 337"/>
                <a:gd name="T102" fmla="*/ 106 w 221"/>
                <a:gd name="T103" fmla="*/ 22 h 33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21"/>
                <a:gd name="T157" fmla="*/ 0 h 337"/>
                <a:gd name="T158" fmla="*/ 221 w 221"/>
                <a:gd name="T159" fmla="*/ 337 h 33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21" h="337">
                  <a:moveTo>
                    <a:pt x="212" y="45"/>
                  </a:moveTo>
                  <a:lnTo>
                    <a:pt x="206" y="73"/>
                  </a:lnTo>
                  <a:lnTo>
                    <a:pt x="192" y="103"/>
                  </a:lnTo>
                  <a:lnTo>
                    <a:pt x="177" y="133"/>
                  </a:lnTo>
                  <a:lnTo>
                    <a:pt x="162" y="163"/>
                  </a:lnTo>
                  <a:lnTo>
                    <a:pt x="147" y="192"/>
                  </a:lnTo>
                  <a:lnTo>
                    <a:pt x="134" y="206"/>
                  </a:lnTo>
                  <a:lnTo>
                    <a:pt x="121" y="219"/>
                  </a:lnTo>
                  <a:lnTo>
                    <a:pt x="108" y="234"/>
                  </a:lnTo>
                  <a:lnTo>
                    <a:pt x="95" y="247"/>
                  </a:lnTo>
                  <a:lnTo>
                    <a:pt x="79" y="261"/>
                  </a:lnTo>
                  <a:lnTo>
                    <a:pt x="65" y="277"/>
                  </a:lnTo>
                  <a:lnTo>
                    <a:pt x="49" y="291"/>
                  </a:lnTo>
                  <a:lnTo>
                    <a:pt x="33" y="307"/>
                  </a:lnTo>
                  <a:lnTo>
                    <a:pt x="23" y="322"/>
                  </a:lnTo>
                  <a:lnTo>
                    <a:pt x="13" y="337"/>
                  </a:lnTo>
                  <a:lnTo>
                    <a:pt x="1" y="318"/>
                  </a:lnTo>
                  <a:lnTo>
                    <a:pt x="1" y="295"/>
                  </a:lnTo>
                  <a:lnTo>
                    <a:pt x="1" y="272"/>
                  </a:lnTo>
                  <a:lnTo>
                    <a:pt x="1" y="249"/>
                  </a:lnTo>
                  <a:lnTo>
                    <a:pt x="0" y="225"/>
                  </a:lnTo>
                  <a:lnTo>
                    <a:pt x="11" y="212"/>
                  </a:lnTo>
                  <a:lnTo>
                    <a:pt x="20" y="198"/>
                  </a:lnTo>
                  <a:lnTo>
                    <a:pt x="31" y="192"/>
                  </a:lnTo>
                  <a:lnTo>
                    <a:pt x="51" y="177"/>
                  </a:lnTo>
                  <a:lnTo>
                    <a:pt x="69" y="176"/>
                  </a:lnTo>
                  <a:lnTo>
                    <a:pt x="86" y="175"/>
                  </a:lnTo>
                  <a:lnTo>
                    <a:pt x="103" y="156"/>
                  </a:lnTo>
                  <a:lnTo>
                    <a:pt x="119" y="136"/>
                  </a:lnTo>
                  <a:lnTo>
                    <a:pt x="135" y="117"/>
                  </a:lnTo>
                  <a:lnTo>
                    <a:pt x="151" y="98"/>
                  </a:lnTo>
                  <a:lnTo>
                    <a:pt x="129" y="98"/>
                  </a:lnTo>
                  <a:lnTo>
                    <a:pt x="113" y="91"/>
                  </a:lnTo>
                  <a:lnTo>
                    <a:pt x="97" y="85"/>
                  </a:lnTo>
                  <a:lnTo>
                    <a:pt x="80" y="79"/>
                  </a:lnTo>
                  <a:lnTo>
                    <a:pt x="63" y="73"/>
                  </a:lnTo>
                  <a:lnTo>
                    <a:pt x="50" y="55"/>
                  </a:lnTo>
                  <a:lnTo>
                    <a:pt x="36" y="37"/>
                  </a:lnTo>
                  <a:lnTo>
                    <a:pt x="38" y="22"/>
                  </a:lnTo>
                  <a:lnTo>
                    <a:pt x="44" y="10"/>
                  </a:lnTo>
                  <a:lnTo>
                    <a:pt x="59" y="24"/>
                  </a:lnTo>
                  <a:lnTo>
                    <a:pt x="72" y="37"/>
                  </a:lnTo>
                  <a:lnTo>
                    <a:pt x="99" y="27"/>
                  </a:lnTo>
                  <a:lnTo>
                    <a:pt x="120" y="30"/>
                  </a:lnTo>
                  <a:lnTo>
                    <a:pt x="140" y="20"/>
                  </a:lnTo>
                  <a:lnTo>
                    <a:pt x="170" y="13"/>
                  </a:lnTo>
                  <a:lnTo>
                    <a:pt x="201" y="6"/>
                  </a:lnTo>
                  <a:lnTo>
                    <a:pt x="212" y="0"/>
                  </a:lnTo>
                  <a:lnTo>
                    <a:pt x="219" y="7"/>
                  </a:lnTo>
                  <a:lnTo>
                    <a:pt x="217" y="37"/>
                  </a:lnTo>
                  <a:lnTo>
                    <a:pt x="221" y="38"/>
                  </a:lnTo>
                  <a:lnTo>
                    <a:pt x="212" y="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7" name="AutoShape 122"/>
            <p:cNvSpPr>
              <a:spLocks/>
            </p:cNvSpPr>
            <p:nvPr/>
          </p:nvSpPr>
          <p:spPr bwMode="gray">
            <a:xfrm>
              <a:off x="4007355" y="1525605"/>
              <a:ext cx="406908" cy="548229"/>
            </a:xfrm>
            <a:custGeom>
              <a:avLst/>
              <a:gdLst>
                <a:gd name="T0" fmla="*/ 21 w 357"/>
                <a:gd name="T1" fmla="*/ 45 h 488"/>
                <a:gd name="T2" fmla="*/ 21 w 357"/>
                <a:gd name="T3" fmla="*/ 39 h 488"/>
                <a:gd name="T4" fmla="*/ 32 w 357"/>
                <a:gd name="T5" fmla="*/ 39 h 488"/>
                <a:gd name="T6" fmla="*/ 31 w 357"/>
                <a:gd name="T7" fmla="*/ 27 h 488"/>
                <a:gd name="T8" fmla="*/ 31 w 357"/>
                <a:gd name="T9" fmla="*/ 14 h 488"/>
                <a:gd name="T10" fmla="*/ 39 w 357"/>
                <a:gd name="T11" fmla="*/ 14 h 488"/>
                <a:gd name="T12" fmla="*/ 47 w 357"/>
                <a:gd name="T13" fmla="*/ 14 h 488"/>
                <a:gd name="T14" fmla="*/ 56 w 357"/>
                <a:gd name="T15" fmla="*/ 14 h 488"/>
                <a:gd name="T16" fmla="*/ 64 w 357"/>
                <a:gd name="T17" fmla="*/ 14 h 488"/>
                <a:gd name="T18" fmla="*/ 73 w 357"/>
                <a:gd name="T19" fmla="*/ 14 h 488"/>
                <a:gd name="T20" fmla="*/ 81 w 357"/>
                <a:gd name="T21" fmla="*/ 14 h 488"/>
                <a:gd name="T22" fmla="*/ 89 w 357"/>
                <a:gd name="T23" fmla="*/ 14 h 488"/>
                <a:gd name="T24" fmla="*/ 98 w 357"/>
                <a:gd name="T25" fmla="*/ 14 h 488"/>
                <a:gd name="T26" fmla="*/ 99 w 357"/>
                <a:gd name="T27" fmla="*/ 11 h 488"/>
                <a:gd name="T28" fmla="*/ 100 w 357"/>
                <a:gd name="T29" fmla="*/ 14 h 488"/>
                <a:gd name="T30" fmla="*/ 113 w 357"/>
                <a:gd name="T31" fmla="*/ 16 h 488"/>
                <a:gd name="T32" fmla="*/ 127 w 357"/>
                <a:gd name="T33" fmla="*/ 17 h 488"/>
                <a:gd name="T34" fmla="*/ 129 w 357"/>
                <a:gd name="T35" fmla="*/ 12 h 488"/>
                <a:gd name="T36" fmla="*/ 134 w 357"/>
                <a:gd name="T37" fmla="*/ 11 h 488"/>
                <a:gd name="T38" fmla="*/ 137 w 357"/>
                <a:gd name="T39" fmla="*/ 3 h 488"/>
                <a:gd name="T40" fmla="*/ 140 w 357"/>
                <a:gd name="T41" fmla="*/ 5 h 488"/>
                <a:gd name="T42" fmla="*/ 144 w 357"/>
                <a:gd name="T43" fmla="*/ 0 h 488"/>
                <a:gd name="T44" fmla="*/ 151 w 357"/>
                <a:gd name="T45" fmla="*/ 8 h 488"/>
                <a:gd name="T46" fmla="*/ 158 w 357"/>
                <a:gd name="T47" fmla="*/ 16 h 488"/>
                <a:gd name="T48" fmla="*/ 162 w 357"/>
                <a:gd name="T49" fmla="*/ 25 h 488"/>
                <a:gd name="T50" fmla="*/ 164 w 357"/>
                <a:gd name="T51" fmla="*/ 40 h 488"/>
                <a:gd name="T52" fmla="*/ 168 w 357"/>
                <a:gd name="T53" fmla="*/ 54 h 488"/>
                <a:gd name="T54" fmla="*/ 178 w 357"/>
                <a:gd name="T55" fmla="*/ 65 h 488"/>
                <a:gd name="T56" fmla="*/ 171 w 357"/>
                <a:gd name="T57" fmla="*/ 71 h 488"/>
                <a:gd name="T58" fmla="*/ 164 w 357"/>
                <a:gd name="T59" fmla="*/ 76 h 488"/>
                <a:gd name="T60" fmla="*/ 160 w 357"/>
                <a:gd name="T61" fmla="*/ 92 h 488"/>
                <a:gd name="T62" fmla="*/ 159 w 357"/>
                <a:gd name="T63" fmla="*/ 109 h 488"/>
                <a:gd name="T64" fmla="*/ 157 w 357"/>
                <a:gd name="T65" fmla="*/ 118 h 488"/>
                <a:gd name="T66" fmla="*/ 146 w 357"/>
                <a:gd name="T67" fmla="*/ 138 h 488"/>
                <a:gd name="T68" fmla="*/ 144 w 357"/>
                <a:gd name="T69" fmla="*/ 152 h 488"/>
                <a:gd name="T70" fmla="*/ 138 w 357"/>
                <a:gd name="T71" fmla="*/ 153 h 488"/>
                <a:gd name="T72" fmla="*/ 137 w 357"/>
                <a:gd name="T73" fmla="*/ 167 h 488"/>
                <a:gd name="T74" fmla="*/ 135 w 357"/>
                <a:gd name="T75" fmla="*/ 180 h 488"/>
                <a:gd name="T76" fmla="*/ 127 w 357"/>
                <a:gd name="T77" fmla="*/ 182 h 488"/>
                <a:gd name="T78" fmla="*/ 124 w 357"/>
                <a:gd name="T79" fmla="*/ 188 h 488"/>
                <a:gd name="T80" fmla="*/ 127 w 357"/>
                <a:gd name="T81" fmla="*/ 191 h 488"/>
                <a:gd name="T82" fmla="*/ 138 w 357"/>
                <a:gd name="T83" fmla="*/ 201 h 488"/>
                <a:gd name="T84" fmla="*/ 142 w 357"/>
                <a:gd name="T85" fmla="*/ 209 h 488"/>
                <a:gd name="T86" fmla="*/ 146 w 357"/>
                <a:gd name="T87" fmla="*/ 217 h 488"/>
                <a:gd name="T88" fmla="*/ 153 w 357"/>
                <a:gd name="T89" fmla="*/ 221 h 488"/>
                <a:gd name="T90" fmla="*/ 156 w 357"/>
                <a:gd name="T91" fmla="*/ 230 h 488"/>
                <a:gd name="T92" fmla="*/ 148 w 357"/>
                <a:gd name="T93" fmla="*/ 230 h 488"/>
                <a:gd name="T94" fmla="*/ 139 w 357"/>
                <a:gd name="T95" fmla="*/ 230 h 488"/>
                <a:gd name="T96" fmla="*/ 135 w 357"/>
                <a:gd name="T97" fmla="*/ 235 h 488"/>
                <a:gd name="T98" fmla="*/ 130 w 357"/>
                <a:gd name="T99" fmla="*/ 240 h 488"/>
                <a:gd name="T100" fmla="*/ 117 w 357"/>
                <a:gd name="T101" fmla="*/ 240 h 488"/>
                <a:gd name="T102" fmla="*/ 112 w 357"/>
                <a:gd name="T103" fmla="*/ 243 h 488"/>
                <a:gd name="T104" fmla="*/ 110 w 357"/>
                <a:gd name="T105" fmla="*/ 241 h 488"/>
                <a:gd name="T106" fmla="*/ 101 w 357"/>
                <a:gd name="T107" fmla="*/ 242 h 488"/>
                <a:gd name="T108" fmla="*/ 101 w 357"/>
                <a:gd name="T109" fmla="*/ 244 h 488"/>
                <a:gd name="T110" fmla="*/ 93 w 357"/>
                <a:gd name="T111" fmla="*/ 237 h 488"/>
                <a:gd name="T112" fmla="*/ 85 w 357"/>
                <a:gd name="T113" fmla="*/ 229 h 488"/>
                <a:gd name="T114" fmla="*/ 81 w 357"/>
                <a:gd name="T115" fmla="*/ 232 h 488"/>
                <a:gd name="T116" fmla="*/ 74 w 357"/>
                <a:gd name="T117" fmla="*/ 233 h 488"/>
                <a:gd name="T118" fmla="*/ 66 w 357"/>
                <a:gd name="T119" fmla="*/ 228 h 488"/>
                <a:gd name="T120" fmla="*/ 63 w 357"/>
                <a:gd name="T121" fmla="*/ 225 h 488"/>
                <a:gd name="T122" fmla="*/ 61 w 357"/>
                <a:gd name="T123" fmla="*/ 221 h 488"/>
                <a:gd name="T124" fmla="*/ 55 w 357"/>
                <a:gd name="T125" fmla="*/ 213 h 488"/>
                <a:gd name="T126" fmla="*/ 51 w 357"/>
                <a:gd name="T127" fmla="*/ 206 h 48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488"/>
                <a:gd name="T194" fmla="*/ 357 w 357"/>
                <a:gd name="T195" fmla="*/ 488 h 48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488">
                  <a:moveTo>
                    <a:pt x="42" y="90"/>
                  </a:moveTo>
                  <a:lnTo>
                    <a:pt x="42" y="77"/>
                  </a:lnTo>
                  <a:lnTo>
                    <a:pt x="64" y="77"/>
                  </a:lnTo>
                  <a:lnTo>
                    <a:pt x="63" y="53"/>
                  </a:lnTo>
                  <a:lnTo>
                    <a:pt x="62" y="28"/>
                  </a:lnTo>
                  <a:lnTo>
                    <a:pt x="78" y="28"/>
                  </a:lnTo>
                  <a:lnTo>
                    <a:pt x="95" y="28"/>
                  </a:lnTo>
                  <a:lnTo>
                    <a:pt x="112" y="28"/>
                  </a:lnTo>
                  <a:lnTo>
                    <a:pt x="129" y="28"/>
                  </a:lnTo>
                  <a:lnTo>
                    <a:pt x="146" y="28"/>
                  </a:lnTo>
                  <a:lnTo>
                    <a:pt x="162" y="28"/>
                  </a:lnTo>
                  <a:lnTo>
                    <a:pt x="179" y="28"/>
                  </a:lnTo>
                  <a:lnTo>
                    <a:pt x="196" y="28"/>
                  </a:lnTo>
                  <a:lnTo>
                    <a:pt x="198" y="22"/>
                  </a:lnTo>
                  <a:lnTo>
                    <a:pt x="200" y="28"/>
                  </a:lnTo>
                  <a:lnTo>
                    <a:pt x="227" y="32"/>
                  </a:lnTo>
                  <a:lnTo>
                    <a:pt x="254" y="34"/>
                  </a:lnTo>
                  <a:lnTo>
                    <a:pt x="258" y="23"/>
                  </a:lnTo>
                  <a:lnTo>
                    <a:pt x="269" y="21"/>
                  </a:lnTo>
                  <a:lnTo>
                    <a:pt x="274" y="6"/>
                  </a:lnTo>
                  <a:lnTo>
                    <a:pt x="280" y="9"/>
                  </a:lnTo>
                  <a:lnTo>
                    <a:pt x="288" y="0"/>
                  </a:lnTo>
                  <a:lnTo>
                    <a:pt x="303" y="16"/>
                  </a:lnTo>
                  <a:lnTo>
                    <a:pt x="317" y="32"/>
                  </a:lnTo>
                  <a:lnTo>
                    <a:pt x="324" y="50"/>
                  </a:lnTo>
                  <a:lnTo>
                    <a:pt x="329" y="80"/>
                  </a:lnTo>
                  <a:lnTo>
                    <a:pt x="336" y="108"/>
                  </a:lnTo>
                  <a:lnTo>
                    <a:pt x="357" y="130"/>
                  </a:lnTo>
                  <a:lnTo>
                    <a:pt x="342" y="141"/>
                  </a:lnTo>
                  <a:lnTo>
                    <a:pt x="329" y="152"/>
                  </a:lnTo>
                  <a:lnTo>
                    <a:pt x="321" y="183"/>
                  </a:lnTo>
                  <a:lnTo>
                    <a:pt x="318" y="218"/>
                  </a:lnTo>
                  <a:lnTo>
                    <a:pt x="315" y="236"/>
                  </a:lnTo>
                  <a:lnTo>
                    <a:pt x="293" y="276"/>
                  </a:lnTo>
                  <a:lnTo>
                    <a:pt x="288" y="304"/>
                  </a:lnTo>
                  <a:lnTo>
                    <a:pt x="276" y="306"/>
                  </a:lnTo>
                  <a:lnTo>
                    <a:pt x="274" y="334"/>
                  </a:lnTo>
                  <a:lnTo>
                    <a:pt x="270" y="360"/>
                  </a:lnTo>
                  <a:lnTo>
                    <a:pt x="255" y="364"/>
                  </a:lnTo>
                  <a:lnTo>
                    <a:pt x="248" y="376"/>
                  </a:lnTo>
                  <a:lnTo>
                    <a:pt x="255" y="382"/>
                  </a:lnTo>
                  <a:lnTo>
                    <a:pt x="276" y="401"/>
                  </a:lnTo>
                  <a:lnTo>
                    <a:pt x="285" y="418"/>
                  </a:lnTo>
                  <a:lnTo>
                    <a:pt x="293" y="434"/>
                  </a:lnTo>
                  <a:lnTo>
                    <a:pt x="306" y="441"/>
                  </a:lnTo>
                  <a:lnTo>
                    <a:pt x="312" y="460"/>
                  </a:lnTo>
                  <a:lnTo>
                    <a:pt x="296" y="460"/>
                  </a:lnTo>
                  <a:lnTo>
                    <a:pt x="279" y="460"/>
                  </a:lnTo>
                  <a:lnTo>
                    <a:pt x="270" y="470"/>
                  </a:lnTo>
                  <a:lnTo>
                    <a:pt x="260" y="480"/>
                  </a:lnTo>
                  <a:lnTo>
                    <a:pt x="234" y="480"/>
                  </a:lnTo>
                  <a:lnTo>
                    <a:pt x="225" y="485"/>
                  </a:lnTo>
                  <a:lnTo>
                    <a:pt x="220" y="482"/>
                  </a:lnTo>
                  <a:lnTo>
                    <a:pt x="203" y="483"/>
                  </a:lnTo>
                  <a:lnTo>
                    <a:pt x="202" y="488"/>
                  </a:lnTo>
                  <a:lnTo>
                    <a:pt x="186" y="473"/>
                  </a:lnTo>
                  <a:lnTo>
                    <a:pt x="171" y="458"/>
                  </a:lnTo>
                  <a:lnTo>
                    <a:pt x="162" y="464"/>
                  </a:lnTo>
                  <a:lnTo>
                    <a:pt x="149" y="466"/>
                  </a:lnTo>
                  <a:lnTo>
                    <a:pt x="132" y="455"/>
                  </a:lnTo>
                  <a:lnTo>
                    <a:pt x="126" y="449"/>
                  </a:lnTo>
                  <a:lnTo>
                    <a:pt x="123" y="442"/>
                  </a:lnTo>
                  <a:lnTo>
                    <a:pt x="111" y="425"/>
                  </a:lnTo>
                  <a:lnTo>
                    <a:pt x="102" y="412"/>
                  </a:lnTo>
                  <a:lnTo>
                    <a:pt x="82" y="394"/>
                  </a:lnTo>
                  <a:lnTo>
                    <a:pt x="78" y="383"/>
                  </a:lnTo>
                  <a:lnTo>
                    <a:pt x="58" y="369"/>
                  </a:lnTo>
                  <a:lnTo>
                    <a:pt x="54" y="362"/>
                  </a:lnTo>
                  <a:lnTo>
                    <a:pt x="39" y="358"/>
                  </a:lnTo>
                  <a:lnTo>
                    <a:pt x="42" y="334"/>
                  </a:lnTo>
                  <a:lnTo>
                    <a:pt x="33" y="318"/>
                  </a:lnTo>
                  <a:lnTo>
                    <a:pt x="24" y="303"/>
                  </a:lnTo>
                  <a:lnTo>
                    <a:pt x="22" y="290"/>
                  </a:lnTo>
                  <a:lnTo>
                    <a:pt x="18" y="276"/>
                  </a:lnTo>
                  <a:lnTo>
                    <a:pt x="9" y="257"/>
                  </a:lnTo>
                  <a:lnTo>
                    <a:pt x="0" y="256"/>
                  </a:lnTo>
                  <a:lnTo>
                    <a:pt x="9" y="237"/>
                  </a:lnTo>
                  <a:lnTo>
                    <a:pt x="10" y="226"/>
                  </a:lnTo>
                  <a:lnTo>
                    <a:pt x="12" y="220"/>
                  </a:lnTo>
                  <a:lnTo>
                    <a:pt x="14" y="210"/>
                  </a:lnTo>
                  <a:lnTo>
                    <a:pt x="24" y="191"/>
                  </a:lnTo>
                  <a:lnTo>
                    <a:pt x="32" y="185"/>
                  </a:lnTo>
                  <a:lnTo>
                    <a:pt x="46" y="184"/>
                  </a:lnTo>
                  <a:lnTo>
                    <a:pt x="45" y="161"/>
                  </a:lnTo>
                  <a:lnTo>
                    <a:pt x="44" y="137"/>
                  </a:lnTo>
                  <a:lnTo>
                    <a:pt x="44" y="113"/>
                  </a:lnTo>
                  <a:lnTo>
                    <a:pt x="42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8" name="AutoShape 123"/>
            <p:cNvSpPr>
              <a:spLocks/>
            </p:cNvSpPr>
            <p:nvPr/>
          </p:nvSpPr>
          <p:spPr bwMode="gray">
            <a:xfrm>
              <a:off x="4192520" y="2235606"/>
              <a:ext cx="43434" cy="58418"/>
            </a:xfrm>
            <a:custGeom>
              <a:avLst/>
              <a:gdLst>
                <a:gd name="T0" fmla="*/ 16 w 40"/>
                <a:gd name="T1" fmla="*/ 7 h 52"/>
                <a:gd name="T2" fmla="*/ 16 w 40"/>
                <a:gd name="T3" fmla="*/ 1 h 52"/>
                <a:gd name="T4" fmla="*/ 10 w 40"/>
                <a:gd name="T5" fmla="*/ 0 h 52"/>
                <a:gd name="T6" fmla="*/ 9 w 40"/>
                <a:gd name="T7" fmla="*/ 4 h 52"/>
                <a:gd name="T8" fmla="*/ 0 w 40"/>
                <a:gd name="T9" fmla="*/ 5 h 52"/>
                <a:gd name="T10" fmla="*/ 0 w 40"/>
                <a:gd name="T11" fmla="*/ 5 h 52"/>
                <a:gd name="T12" fmla="*/ 0 w 40"/>
                <a:gd name="T13" fmla="*/ 6 h 52"/>
                <a:gd name="T14" fmla="*/ 2 w 40"/>
                <a:gd name="T15" fmla="*/ 16 h 52"/>
                <a:gd name="T16" fmla="*/ 4 w 40"/>
                <a:gd name="T17" fmla="*/ 26 h 52"/>
                <a:gd name="T18" fmla="*/ 6 w 40"/>
                <a:gd name="T19" fmla="*/ 26 h 52"/>
                <a:gd name="T20" fmla="*/ 13 w 40"/>
                <a:gd name="T21" fmla="*/ 19 h 52"/>
                <a:gd name="T22" fmla="*/ 19 w 40"/>
                <a:gd name="T23" fmla="*/ 11 h 52"/>
                <a:gd name="T24" fmla="*/ 16 w 40"/>
                <a:gd name="T25" fmla="*/ 7 h 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0"/>
                <a:gd name="T40" fmla="*/ 0 h 52"/>
                <a:gd name="T41" fmla="*/ 40 w 40"/>
                <a:gd name="T42" fmla="*/ 52 h 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0" h="52">
                  <a:moveTo>
                    <a:pt x="34" y="14"/>
                  </a:moveTo>
                  <a:lnTo>
                    <a:pt x="34" y="2"/>
                  </a:lnTo>
                  <a:lnTo>
                    <a:pt x="22" y="0"/>
                  </a:lnTo>
                  <a:lnTo>
                    <a:pt x="19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5" y="32"/>
                  </a:lnTo>
                  <a:lnTo>
                    <a:pt x="9" y="52"/>
                  </a:lnTo>
                  <a:lnTo>
                    <a:pt x="13" y="52"/>
                  </a:lnTo>
                  <a:lnTo>
                    <a:pt x="27" y="37"/>
                  </a:lnTo>
                  <a:lnTo>
                    <a:pt x="40" y="22"/>
                  </a:lnTo>
                  <a:lnTo>
                    <a:pt x="34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49" name="AutoShape 124"/>
            <p:cNvSpPr>
              <a:spLocks/>
            </p:cNvSpPr>
            <p:nvPr/>
          </p:nvSpPr>
          <p:spPr bwMode="gray">
            <a:xfrm>
              <a:off x="3744465" y="2071587"/>
              <a:ext cx="187452" cy="238165"/>
            </a:xfrm>
            <a:custGeom>
              <a:avLst/>
              <a:gdLst>
                <a:gd name="T0" fmla="*/ 15 w 163"/>
                <a:gd name="T1" fmla="*/ 74 h 214"/>
                <a:gd name="T2" fmla="*/ 5 w 163"/>
                <a:gd name="T3" fmla="*/ 75 h 214"/>
                <a:gd name="T4" fmla="*/ 5 w 163"/>
                <a:gd name="T5" fmla="*/ 79 h 214"/>
                <a:gd name="T6" fmla="*/ 7 w 163"/>
                <a:gd name="T7" fmla="*/ 82 h 214"/>
                <a:gd name="T8" fmla="*/ 9 w 163"/>
                <a:gd name="T9" fmla="*/ 87 h 214"/>
                <a:gd name="T10" fmla="*/ 6 w 163"/>
                <a:gd name="T11" fmla="*/ 89 h 214"/>
                <a:gd name="T12" fmla="*/ 4 w 163"/>
                <a:gd name="T13" fmla="*/ 88 h 214"/>
                <a:gd name="T14" fmla="*/ 0 w 163"/>
                <a:gd name="T15" fmla="*/ 93 h 214"/>
                <a:gd name="T16" fmla="*/ 10 w 163"/>
                <a:gd name="T17" fmla="*/ 106 h 214"/>
                <a:gd name="T18" fmla="*/ 17 w 163"/>
                <a:gd name="T19" fmla="*/ 100 h 214"/>
                <a:gd name="T20" fmla="*/ 21 w 163"/>
                <a:gd name="T21" fmla="*/ 101 h 214"/>
                <a:gd name="T22" fmla="*/ 27 w 163"/>
                <a:gd name="T23" fmla="*/ 103 h 214"/>
                <a:gd name="T24" fmla="*/ 30 w 163"/>
                <a:gd name="T25" fmla="*/ 100 h 214"/>
                <a:gd name="T26" fmla="*/ 36 w 163"/>
                <a:gd name="T27" fmla="*/ 99 h 214"/>
                <a:gd name="T28" fmla="*/ 37 w 163"/>
                <a:gd name="T29" fmla="*/ 104 h 214"/>
                <a:gd name="T30" fmla="*/ 46 w 163"/>
                <a:gd name="T31" fmla="*/ 96 h 214"/>
                <a:gd name="T32" fmla="*/ 54 w 163"/>
                <a:gd name="T33" fmla="*/ 88 h 214"/>
                <a:gd name="T34" fmla="*/ 55 w 163"/>
                <a:gd name="T35" fmla="*/ 79 h 214"/>
                <a:gd name="T36" fmla="*/ 57 w 163"/>
                <a:gd name="T37" fmla="*/ 69 h 214"/>
                <a:gd name="T38" fmla="*/ 65 w 163"/>
                <a:gd name="T39" fmla="*/ 59 h 214"/>
                <a:gd name="T40" fmla="*/ 72 w 163"/>
                <a:gd name="T41" fmla="*/ 49 h 214"/>
                <a:gd name="T42" fmla="*/ 74 w 163"/>
                <a:gd name="T43" fmla="*/ 39 h 214"/>
                <a:gd name="T44" fmla="*/ 76 w 163"/>
                <a:gd name="T45" fmla="*/ 30 h 214"/>
                <a:gd name="T46" fmla="*/ 77 w 163"/>
                <a:gd name="T47" fmla="*/ 21 h 214"/>
                <a:gd name="T48" fmla="*/ 79 w 163"/>
                <a:gd name="T49" fmla="*/ 12 h 214"/>
                <a:gd name="T50" fmla="*/ 82 w 163"/>
                <a:gd name="T51" fmla="*/ 1 h 214"/>
                <a:gd name="T52" fmla="*/ 73 w 163"/>
                <a:gd name="T53" fmla="*/ 0 h 214"/>
                <a:gd name="T54" fmla="*/ 65 w 163"/>
                <a:gd name="T55" fmla="*/ 0 h 214"/>
                <a:gd name="T56" fmla="*/ 59 w 163"/>
                <a:gd name="T57" fmla="*/ 3 h 214"/>
                <a:gd name="T58" fmla="*/ 55 w 163"/>
                <a:gd name="T59" fmla="*/ 17 h 214"/>
                <a:gd name="T60" fmla="*/ 53 w 163"/>
                <a:gd name="T61" fmla="*/ 22 h 214"/>
                <a:gd name="T62" fmla="*/ 44 w 163"/>
                <a:gd name="T63" fmla="*/ 20 h 214"/>
                <a:gd name="T64" fmla="*/ 34 w 163"/>
                <a:gd name="T65" fmla="*/ 18 h 214"/>
                <a:gd name="T66" fmla="*/ 24 w 163"/>
                <a:gd name="T67" fmla="*/ 17 h 214"/>
                <a:gd name="T68" fmla="*/ 22 w 163"/>
                <a:gd name="T69" fmla="*/ 29 h 214"/>
                <a:gd name="T70" fmla="*/ 34 w 163"/>
                <a:gd name="T71" fmla="*/ 28 h 214"/>
                <a:gd name="T72" fmla="*/ 36 w 163"/>
                <a:gd name="T73" fmla="*/ 36 h 214"/>
                <a:gd name="T74" fmla="*/ 30 w 163"/>
                <a:gd name="T75" fmla="*/ 44 h 214"/>
                <a:gd name="T76" fmla="*/ 37 w 163"/>
                <a:gd name="T77" fmla="*/ 54 h 214"/>
                <a:gd name="T78" fmla="*/ 34 w 163"/>
                <a:gd name="T79" fmla="*/ 71 h 214"/>
                <a:gd name="T80" fmla="*/ 30 w 163"/>
                <a:gd name="T81" fmla="*/ 74 h 214"/>
                <a:gd name="T82" fmla="*/ 28 w 163"/>
                <a:gd name="T83" fmla="*/ 71 h 214"/>
                <a:gd name="T84" fmla="*/ 22 w 163"/>
                <a:gd name="T85" fmla="*/ 73 h 214"/>
                <a:gd name="T86" fmla="*/ 16 w 163"/>
                <a:gd name="T87" fmla="*/ 67 h 214"/>
                <a:gd name="T88" fmla="*/ 15 w 163"/>
                <a:gd name="T89" fmla="*/ 74 h 21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3"/>
                <a:gd name="T136" fmla="*/ 0 h 214"/>
                <a:gd name="T137" fmla="*/ 163 w 163"/>
                <a:gd name="T138" fmla="*/ 214 h 21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3" h="214">
                  <a:moveTo>
                    <a:pt x="29" y="149"/>
                  </a:moveTo>
                  <a:lnTo>
                    <a:pt x="9" y="151"/>
                  </a:lnTo>
                  <a:lnTo>
                    <a:pt x="9" y="159"/>
                  </a:lnTo>
                  <a:lnTo>
                    <a:pt x="13" y="165"/>
                  </a:lnTo>
                  <a:lnTo>
                    <a:pt x="17" y="175"/>
                  </a:lnTo>
                  <a:lnTo>
                    <a:pt x="12" y="180"/>
                  </a:lnTo>
                  <a:lnTo>
                    <a:pt x="7" y="177"/>
                  </a:lnTo>
                  <a:lnTo>
                    <a:pt x="0" y="187"/>
                  </a:lnTo>
                  <a:lnTo>
                    <a:pt x="19" y="214"/>
                  </a:lnTo>
                  <a:lnTo>
                    <a:pt x="33" y="201"/>
                  </a:lnTo>
                  <a:lnTo>
                    <a:pt x="42" y="204"/>
                  </a:lnTo>
                  <a:lnTo>
                    <a:pt x="53" y="208"/>
                  </a:lnTo>
                  <a:lnTo>
                    <a:pt x="59" y="201"/>
                  </a:lnTo>
                  <a:lnTo>
                    <a:pt x="72" y="199"/>
                  </a:lnTo>
                  <a:lnTo>
                    <a:pt x="74" y="210"/>
                  </a:lnTo>
                  <a:lnTo>
                    <a:pt x="91" y="193"/>
                  </a:lnTo>
                  <a:lnTo>
                    <a:pt x="108" y="178"/>
                  </a:lnTo>
                  <a:lnTo>
                    <a:pt x="110" y="159"/>
                  </a:lnTo>
                  <a:lnTo>
                    <a:pt x="114" y="139"/>
                  </a:lnTo>
                  <a:lnTo>
                    <a:pt x="129" y="119"/>
                  </a:lnTo>
                  <a:lnTo>
                    <a:pt x="144" y="99"/>
                  </a:lnTo>
                  <a:lnTo>
                    <a:pt x="147" y="79"/>
                  </a:lnTo>
                  <a:lnTo>
                    <a:pt x="151" y="61"/>
                  </a:lnTo>
                  <a:lnTo>
                    <a:pt x="153" y="42"/>
                  </a:lnTo>
                  <a:lnTo>
                    <a:pt x="157" y="24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9" y="0"/>
                  </a:lnTo>
                  <a:lnTo>
                    <a:pt x="117" y="7"/>
                  </a:lnTo>
                  <a:lnTo>
                    <a:pt x="110" y="34"/>
                  </a:lnTo>
                  <a:lnTo>
                    <a:pt x="105" y="45"/>
                  </a:lnTo>
                  <a:lnTo>
                    <a:pt x="87" y="40"/>
                  </a:lnTo>
                  <a:lnTo>
                    <a:pt x="68" y="36"/>
                  </a:lnTo>
                  <a:lnTo>
                    <a:pt x="47" y="35"/>
                  </a:lnTo>
                  <a:lnTo>
                    <a:pt x="44" y="59"/>
                  </a:lnTo>
                  <a:lnTo>
                    <a:pt x="68" y="57"/>
                  </a:lnTo>
                  <a:lnTo>
                    <a:pt x="71" y="73"/>
                  </a:lnTo>
                  <a:lnTo>
                    <a:pt x="60" y="88"/>
                  </a:lnTo>
                  <a:lnTo>
                    <a:pt x="73" y="109"/>
                  </a:lnTo>
                  <a:lnTo>
                    <a:pt x="67" y="144"/>
                  </a:lnTo>
                  <a:lnTo>
                    <a:pt x="60" y="150"/>
                  </a:lnTo>
                  <a:lnTo>
                    <a:pt x="56" y="143"/>
                  </a:lnTo>
                  <a:lnTo>
                    <a:pt x="43" y="148"/>
                  </a:lnTo>
                  <a:lnTo>
                    <a:pt x="31" y="135"/>
                  </a:lnTo>
                  <a:lnTo>
                    <a:pt x="29" y="1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0" name="AutoShape 125"/>
            <p:cNvSpPr>
              <a:spLocks/>
            </p:cNvSpPr>
            <p:nvPr/>
          </p:nvSpPr>
          <p:spPr bwMode="gray">
            <a:xfrm>
              <a:off x="4313678" y="2042378"/>
              <a:ext cx="201168" cy="258387"/>
            </a:xfrm>
            <a:custGeom>
              <a:avLst/>
              <a:gdLst>
                <a:gd name="T0" fmla="*/ 41 w 175"/>
                <a:gd name="T1" fmla="*/ 94 h 230"/>
                <a:gd name="T2" fmla="*/ 31 w 175"/>
                <a:gd name="T3" fmla="*/ 88 h 230"/>
                <a:gd name="T4" fmla="*/ 21 w 175"/>
                <a:gd name="T5" fmla="*/ 82 h 230"/>
                <a:gd name="T6" fmla="*/ 10 w 175"/>
                <a:gd name="T7" fmla="*/ 76 h 230"/>
                <a:gd name="T8" fmla="*/ 1 w 175"/>
                <a:gd name="T9" fmla="*/ 70 h 230"/>
                <a:gd name="T10" fmla="*/ 0 w 175"/>
                <a:gd name="T11" fmla="*/ 56 h 230"/>
                <a:gd name="T12" fmla="*/ 8 w 175"/>
                <a:gd name="T13" fmla="*/ 43 h 230"/>
                <a:gd name="T14" fmla="*/ 12 w 175"/>
                <a:gd name="T15" fmla="*/ 34 h 230"/>
                <a:gd name="T16" fmla="*/ 9 w 175"/>
                <a:gd name="T17" fmla="*/ 24 h 230"/>
                <a:gd name="T18" fmla="*/ 6 w 175"/>
                <a:gd name="T19" fmla="*/ 14 h 230"/>
                <a:gd name="T20" fmla="*/ 1 w 175"/>
                <a:gd name="T21" fmla="*/ 5 h 230"/>
                <a:gd name="T22" fmla="*/ 6 w 175"/>
                <a:gd name="T23" fmla="*/ 0 h 230"/>
                <a:gd name="T24" fmla="*/ 14 w 175"/>
                <a:gd name="T25" fmla="*/ 0 h 230"/>
                <a:gd name="T26" fmla="*/ 22 w 175"/>
                <a:gd name="T27" fmla="*/ 0 h 230"/>
                <a:gd name="T28" fmla="*/ 32 w 175"/>
                <a:gd name="T29" fmla="*/ 1 h 230"/>
                <a:gd name="T30" fmla="*/ 45 w 175"/>
                <a:gd name="T31" fmla="*/ 11 h 230"/>
                <a:gd name="T32" fmla="*/ 60 w 175"/>
                <a:gd name="T33" fmla="*/ 14 h 230"/>
                <a:gd name="T34" fmla="*/ 66 w 175"/>
                <a:gd name="T35" fmla="*/ 9 h 230"/>
                <a:gd name="T36" fmla="*/ 77 w 175"/>
                <a:gd name="T37" fmla="*/ 6 h 230"/>
                <a:gd name="T38" fmla="*/ 88 w 175"/>
                <a:gd name="T39" fmla="*/ 8 h 230"/>
                <a:gd name="T40" fmla="*/ 83 w 175"/>
                <a:gd name="T41" fmla="*/ 15 h 230"/>
                <a:gd name="T42" fmla="*/ 78 w 175"/>
                <a:gd name="T43" fmla="*/ 22 h 230"/>
                <a:gd name="T44" fmla="*/ 78 w 175"/>
                <a:gd name="T45" fmla="*/ 34 h 230"/>
                <a:gd name="T46" fmla="*/ 78 w 175"/>
                <a:gd name="T47" fmla="*/ 45 h 230"/>
                <a:gd name="T48" fmla="*/ 78 w 175"/>
                <a:gd name="T49" fmla="*/ 57 h 230"/>
                <a:gd name="T50" fmla="*/ 78 w 175"/>
                <a:gd name="T51" fmla="*/ 68 h 230"/>
                <a:gd name="T52" fmla="*/ 84 w 175"/>
                <a:gd name="T53" fmla="*/ 78 h 230"/>
                <a:gd name="T54" fmla="*/ 78 w 175"/>
                <a:gd name="T55" fmla="*/ 81 h 230"/>
                <a:gd name="T56" fmla="*/ 73 w 175"/>
                <a:gd name="T57" fmla="*/ 89 h 230"/>
                <a:gd name="T58" fmla="*/ 69 w 175"/>
                <a:gd name="T59" fmla="*/ 93 h 230"/>
                <a:gd name="T60" fmla="*/ 64 w 175"/>
                <a:gd name="T61" fmla="*/ 104 h 230"/>
                <a:gd name="T62" fmla="*/ 59 w 175"/>
                <a:gd name="T63" fmla="*/ 114 h 230"/>
                <a:gd name="T64" fmla="*/ 58 w 175"/>
                <a:gd name="T65" fmla="*/ 115 h 230"/>
                <a:gd name="T66" fmla="*/ 50 w 175"/>
                <a:gd name="T67" fmla="*/ 107 h 230"/>
                <a:gd name="T68" fmla="*/ 42 w 175"/>
                <a:gd name="T69" fmla="*/ 99 h 230"/>
                <a:gd name="T70" fmla="*/ 41 w 175"/>
                <a:gd name="T71" fmla="*/ 94 h 2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230"/>
                <a:gd name="T110" fmla="*/ 175 w 175"/>
                <a:gd name="T111" fmla="*/ 230 h 23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230">
                  <a:moveTo>
                    <a:pt x="82" y="188"/>
                  </a:moveTo>
                  <a:lnTo>
                    <a:pt x="61" y="176"/>
                  </a:lnTo>
                  <a:lnTo>
                    <a:pt x="41" y="163"/>
                  </a:lnTo>
                  <a:lnTo>
                    <a:pt x="20" y="151"/>
                  </a:lnTo>
                  <a:lnTo>
                    <a:pt x="1" y="139"/>
                  </a:lnTo>
                  <a:lnTo>
                    <a:pt x="0" y="112"/>
                  </a:lnTo>
                  <a:lnTo>
                    <a:pt x="16" y="86"/>
                  </a:lnTo>
                  <a:lnTo>
                    <a:pt x="24" y="67"/>
                  </a:lnTo>
                  <a:lnTo>
                    <a:pt x="18" y="48"/>
                  </a:lnTo>
                  <a:lnTo>
                    <a:pt x="11" y="29"/>
                  </a:lnTo>
                  <a:lnTo>
                    <a:pt x="2" y="10"/>
                  </a:lnTo>
                  <a:lnTo>
                    <a:pt x="11" y="0"/>
                  </a:lnTo>
                  <a:lnTo>
                    <a:pt x="28" y="0"/>
                  </a:lnTo>
                  <a:lnTo>
                    <a:pt x="44" y="0"/>
                  </a:lnTo>
                  <a:lnTo>
                    <a:pt x="64" y="2"/>
                  </a:lnTo>
                  <a:lnTo>
                    <a:pt x="90" y="22"/>
                  </a:lnTo>
                  <a:lnTo>
                    <a:pt x="120" y="28"/>
                  </a:lnTo>
                  <a:lnTo>
                    <a:pt x="131" y="18"/>
                  </a:lnTo>
                  <a:lnTo>
                    <a:pt x="154" y="11"/>
                  </a:lnTo>
                  <a:lnTo>
                    <a:pt x="175" y="16"/>
                  </a:lnTo>
                  <a:lnTo>
                    <a:pt x="166" y="30"/>
                  </a:lnTo>
                  <a:lnTo>
                    <a:pt x="155" y="43"/>
                  </a:lnTo>
                  <a:lnTo>
                    <a:pt x="156" y="67"/>
                  </a:lnTo>
                  <a:lnTo>
                    <a:pt x="156" y="90"/>
                  </a:lnTo>
                  <a:lnTo>
                    <a:pt x="156" y="113"/>
                  </a:lnTo>
                  <a:lnTo>
                    <a:pt x="156" y="136"/>
                  </a:lnTo>
                  <a:lnTo>
                    <a:pt x="168" y="155"/>
                  </a:lnTo>
                  <a:lnTo>
                    <a:pt x="156" y="162"/>
                  </a:lnTo>
                  <a:lnTo>
                    <a:pt x="146" y="178"/>
                  </a:lnTo>
                  <a:lnTo>
                    <a:pt x="137" y="186"/>
                  </a:lnTo>
                  <a:lnTo>
                    <a:pt x="127" y="208"/>
                  </a:lnTo>
                  <a:lnTo>
                    <a:pt x="118" y="228"/>
                  </a:lnTo>
                  <a:lnTo>
                    <a:pt x="115" y="230"/>
                  </a:lnTo>
                  <a:lnTo>
                    <a:pt x="100" y="214"/>
                  </a:lnTo>
                  <a:lnTo>
                    <a:pt x="83" y="197"/>
                  </a:lnTo>
                  <a:lnTo>
                    <a:pt x="82" y="18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1" name="AutoShape 128"/>
            <p:cNvSpPr>
              <a:spLocks/>
            </p:cNvSpPr>
            <p:nvPr/>
          </p:nvSpPr>
          <p:spPr bwMode="gray">
            <a:xfrm>
              <a:off x="7797539" y="2116524"/>
              <a:ext cx="2286" cy="6741"/>
            </a:xfrm>
            <a:custGeom>
              <a:avLst/>
              <a:gdLst>
                <a:gd name="T0" fmla="*/ 1 w 1"/>
                <a:gd name="T1" fmla="*/ 3 h 6"/>
                <a:gd name="T2" fmla="*/ 1 w 1"/>
                <a:gd name="T3" fmla="*/ 2 h 6"/>
                <a:gd name="T4" fmla="*/ 0 w 1"/>
                <a:gd name="T5" fmla="*/ 0 h 6"/>
                <a:gd name="T6" fmla="*/ 0 w 1"/>
                <a:gd name="T7" fmla="*/ 1 h 6"/>
                <a:gd name="T8" fmla="*/ 1 w 1"/>
                <a:gd name="T9" fmla="*/ 2 h 6"/>
                <a:gd name="T10" fmla="*/ 1 w 1"/>
                <a:gd name="T11" fmla="*/ 3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"/>
                <a:gd name="T19" fmla="*/ 0 h 6"/>
                <a:gd name="T20" fmla="*/ 1 w 1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2" name="AutoShape 130"/>
            <p:cNvSpPr>
              <a:spLocks/>
            </p:cNvSpPr>
            <p:nvPr/>
          </p:nvSpPr>
          <p:spPr bwMode="gray">
            <a:xfrm>
              <a:off x="7806683" y="2116524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3" name="AutoShape 131"/>
            <p:cNvSpPr>
              <a:spLocks/>
            </p:cNvSpPr>
            <p:nvPr/>
          </p:nvSpPr>
          <p:spPr bwMode="gray">
            <a:xfrm>
              <a:off x="7797539" y="2125511"/>
              <a:ext cx="2286" cy="2247"/>
            </a:xfrm>
            <a:custGeom>
              <a:avLst/>
              <a:gdLst>
                <a:gd name="T0" fmla="*/ 1 w 1"/>
                <a:gd name="T1" fmla="*/ 1 h 3"/>
                <a:gd name="T2" fmla="*/ 0 w 1"/>
                <a:gd name="T3" fmla="*/ 0 h 3"/>
                <a:gd name="T4" fmla="*/ 0 w 1"/>
                <a:gd name="T5" fmla="*/ 0 h 3"/>
                <a:gd name="T6" fmla="*/ 1 w 1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3"/>
                <a:gd name="T14" fmla="*/ 1 w 1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3">
                  <a:moveTo>
                    <a:pt x="1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4" name="AutoShape 132"/>
            <p:cNvSpPr>
              <a:spLocks/>
            </p:cNvSpPr>
            <p:nvPr/>
          </p:nvSpPr>
          <p:spPr bwMode="gray">
            <a:xfrm>
              <a:off x="3534153" y="1788485"/>
              <a:ext cx="294894" cy="260633"/>
            </a:xfrm>
            <a:custGeom>
              <a:avLst/>
              <a:gdLst>
                <a:gd name="T0" fmla="*/ 86 w 259"/>
                <a:gd name="T1" fmla="*/ 83 h 233"/>
                <a:gd name="T2" fmla="*/ 77 w 259"/>
                <a:gd name="T3" fmla="*/ 86 h 233"/>
                <a:gd name="T4" fmla="*/ 72 w 259"/>
                <a:gd name="T5" fmla="*/ 93 h 233"/>
                <a:gd name="T6" fmla="*/ 67 w 259"/>
                <a:gd name="T7" fmla="*/ 100 h 233"/>
                <a:gd name="T8" fmla="*/ 64 w 259"/>
                <a:gd name="T9" fmla="*/ 110 h 233"/>
                <a:gd name="T10" fmla="*/ 60 w 259"/>
                <a:gd name="T11" fmla="*/ 110 h 233"/>
                <a:gd name="T12" fmla="*/ 60 w 259"/>
                <a:gd name="T13" fmla="*/ 114 h 233"/>
                <a:gd name="T14" fmla="*/ 50 w 259"/>
                <a:gd name="T15" fmla="*/ 114 h 233"/>
                <a:gd name="T16" fmla="*/ 48 w 259"/>
                <a:gd name="T17" fmla="*/ 113 h 233"/>
                <a:gd name="T18" fmla="*/ 47 w 259"/>
                <a:gd name="T19" fmla="*/ 113 h 233"/>
                <a:gd name="T20" fmla="*/ 45 w 259"/>
                <a:gd name="T21" fmla="*/ 115 h 233"/>
                <a:gd name="T22" fmla="*/ 44 w 259"/>
                <a:gd name="T23" fmla="*/ 111 h 233"/>
                <a:gd name="T24" fmla="*/ 44 w 259"/>
                <a:gd name="T25" fmla="*/ 116 h 233"/>
                <a:gd name="T26" fmla="*/ 43 w 259"/>
                <a:gd name="T27" fmla="*/ 114 h 233"/>
                <a:gd name="T28" fmla="*/ 42 w 259"/>
                <a:gd name="T29" fmla="*/ 115 h 233"/>
                <a:gd name="T30" fmla="*/ 38 w 259"/>
                <a:gd name="T31" fmla="*/ 115 h 233"/>
                <a:gd name="T32" fmla="*/ 34 w 259"/>
                <a:gd name="T33" fmla="*/ 116 h 233"/>
                <a:gd name="T34" fmla="*/ 29 w 259"/>
                <a:gd name="T35" fmla="*/ 104 h 233"/>
                <a:gd name="T36" fmla="*/ 30 w 259"/>
                <a:gd name="T37" fmla="*/ 103 h 233"/>
                <a:gd name="T38" fmla="*/ 28 w 259"/>
                <a:gd name="T39" fmla="*/ 101 h 233"/>
                <a:gd name="T40" fmla="*/ 29 w 259"/>
                <a:gd name="T41" fmla="*/ 101 h 233"/>
                <a:gd name="T42" fmla="*/ 26 w 259"/>
                <a:gd name="T43" fmla="*/ 98 h 233"/>
                <a:gd name="T44" fmla="*/ 14 w 259"/>
                <a:gd name="T45" fmla="*/ 90 h 233"/>
                <a:gd name="T46" fmla="*/ 8 w 259"/>
                <a:gd name="T47" fmla="*/ 90 h 233"/>
                <a:gd name="T48" fmla="*/ 11 w 259"/>
                <a:gd name="T49" fmla="*/ 88 h 233"/>
                <a:gd name="T50" fmla="*/ 0 w 259"/>
                <a:gd name="T51" fmla="*/ 91 h 233"/>
                <a:gd name="T52" fmla="*/ 0 w 259"/>
                <a:gd name="T53" fmla="*/ 74 h 233"/>
                <a:gd name="T54" fmla="*/ 2 w 259"/>
                <a:gd name="T55" fmla="*/ 57 h 233"/>
                <a:gd name="T56" fmla="*/ 9 w 259"/>
                <a:gd name="T57" fmla="*/ 44 h 233"/>
                <a:gd name="T58" fmla="*/ 11 w 259"/>
                <a:gd name="T59" fmla="*/ 32 h 233"/>
                <a:gd name="T60" fmla="*/ 9 w 259"/>
                <a:gd name="T61" fmla="*/ 26 h 233"/>
                <a:gd name="T62" fmla="*/ 9 w 259"/>
                <a:gd name="T63" fmla="*/ 25 h 233"/>
                <a:gd name="T64" fmla="*/ 9 w 259"/>
                <a:gd name="T65" fmla="*/ 20 h 233"/>
                <a:gd name="T66" fmla="*/ 13 w 259"/>
                <a:gd name="T67" fmla="*/ 12 h 233"/>
                <a:gd name="T68" fmla="*/ 15 w 259"/>
                <a:gd name="T69" fmla="*/ 3 h 233"/>
                <a:gd name="T70" fmla="*/ 26 w 259"/>
                <a:gd name="T71" fmla="*/ 0 h 233"/>
                <a:gd name="T72" fmla="*/ 36 w 259"/>
                <a:gd name="T73" fmla="*/ 0 h 233"/>
                <a:gd name="T74" fmla="*/ 44 w 259"/>
                <a:gd name="T75" fmla="*/ 8 h 233"/>
                <a:gd name="T76" fmla="*/ 55 w 259"/>
                <a:gd name="T77" fmla="*/ 5 h 233"/>
                <a:gd name="T78" fmla="*/ 63 w 259"/>
                <a:gd name="T79" fmla="*/ 8 h 233"/>
                <a:gd name="T80" fmla="*/ 71 w 259"/>
                <a:gd name="T81" fmla="*/ 11 h 233"/>
                <a:gd name="T82" fmla="*/ 84 w 259"/>
                <a:gd name="T83" fmla="*/ 5 h 233"/>
                <a:gd name="T84" fmla="*/ 95 w 259"/>
                <a:gd name="T85" fmla="*/ 6 h 233"/>
                <a:gd name="T86" fmla="*/ 106 w 259"/>
                <a:gd name="T87" fmla="*/ 7 h 233"/>
                <a:gd name="T88" fmla="*/ 118 w 259"/>
                <a:gd name="T89" fmla="*/ 0 h 233"/>
                <a:gd name="T90" fmla="*/ 123 w 259"/>
                <a:gd name="T91" fmla="*/ 8 h 233"/>
                <a:gd name="T92" fmla="*/ 125 w 259"/>
                <a:gd name="T93" fmla="*/ 17 h 233"/>
                <a:gd name="T94" fmla="*/ 129 w 259"/>
                <a:gd name="T95" fmla="*/ 21 h 233"/>
                <a:gd name="T96" fmla="*/ 127 w 259"/>
                <a:gd name="T97" fmla="*/ 29 h 233"/>
                <a:gd name="T98" fmla="*/ 119 w 259"/>
                <a:gd name="T99" fmla="*/ 36 h 233"/>
                <a:gd name="T100" fmla="*/ 115 w 259"/>
                <a:gd name="T101" fmla="*/ 44 h 233"/>
                <a:gd name="T102" fmla="*/ 111 w 259"/>
                <a:gd name="T103" fmla="*/ 53 h 233"/>
                <a:gd name="T104" fmla="*/ 107 w 259"/>
                <a:gd name="T105" fmla="*/ 63 h 233"/>
                <a:gd name="T106" fmla="*/ 103 w 259"/>
                <a:gd name="T107" fmla="*/ 69 h 233"/>
                <a:gd name="T108" fmla="*/ 99 w 259"/>
                <a:gd name="T109" fmla="*/ 81 h 233"/>
                <a:gd name="T110" fmla="*/ 92 w 259"/>
                <a:gd name="T111" fmla="*/ 90 h 233"/>
                <a:gd name="T112" fmla="*/ 86 w 259"/>
                <a:gd name="T113" fmla="*/ 83 h 23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9"/>
                <a:gd name="T172" fmla="*/ 0 h 233"/>
                <a:gd name="T173" fmla="*/ 259 w 259"/>
                <a:gd name="T174" fmla="*/ 233 h 23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9" h="233">
                  <a:moveTo>
                    <a:pt x="172" y="167"/>
                  </a:moveTo>
                  <a:lnTo>
                    <a:pt x="155" y="172"/>
                  </a:lnTo>
                  <a:lnTo>
                    <a:pt x="144" y="186"/>
                  </a:lnTo>
                  <a:lnTo>
                    <a:pt x="134" y="201"/>
                  </a:lnTo>
                  <a:lnTo>
                    <a:pt x="128" y="221"/>
                  </a:lnTo>
                  <a:lnTo>
                    <a:pt x="121" y="221"/>
                  </a:lnTo>
                  <a:lnTo>
                    <a:pt x="121" y="228"/>
                  </a:lnTo>
                  <a:lnTo>
                    <a:pt x="101" y="228"/>
                  </a:lnTo>
                  <a:lnTo>
                    <a:pt x="97" y="226"/>
                  </a:lnTo>
                  <a:lnTo>
                    <a:pt x="94" y="227"/>
                  </a:lnTo>
                  <a:lnTo>
                    <a:pt x="90" y="231"/>
                  </a:lnTo>
                  <a:lnTo>
                    <a:pt x="88" y="222"/>
                  </a:lnTo>
                  <a:lnTo>
                    <a:pt x="88" y="233"/>
                  </a:lnTo>
                  <a:lnTo>
                    <a:pt x="86" y="229"/>
                  </a:lnTo>
                  <a:lnTo>
                    <a:pt x="84" y="231"/>
                  </a:lnTo>
                  <a:lnTo>
                    <a:pt x="77" y="231"/>
                  </a:lnTo>
                  <a:lnTo>
                    <a:pt x="68" y="232"/>
                  </a:lnTo>
                  <a:lnTo>
                    <a:pt x="59" y="208"/>
                  </a:lnTo>
                  <a:lnTo>
                    <a:pt x="60" y="207"/>
                  </a:lnTo>
                  <a:lnTo>
                    <a:pt x="56" y="203"/>
                  </a:lnTo>
                  <a:lnTo>
                    <a:pt x="58" y="202"/>
                  </a:lnTo>
                  <a:lnTo>
                    <a:pt x="53" y="197"/>
                  </a:lnTo>
                  <a:lnTo>
                    <a:pt x="29" y="181"/>
                  </a:lnTo>
                  <a:lnTo>
                    <a:pt x="17" y="181"/>
                  </a:lnTo>
                  <a:lnTo>
                    <a:pt x="22" y="177"/>
                  </a:lnTo>
                  <a:lnTo>
                    <a:pt x="0" y="183"/>
                  </a:lnTo>
                  <a:lnTo>
                    <a:pt x="1" y="149"/>
                  </a:lnTo>
                  <a:lnTo>
                    <a:pt x="4" y="115"/>
                  </a:lnTo>
                  <a:lnTo>
                    <a:pt x="19" y="88"/>
                  </a:lnTo>
                  <a:lnTo>
                    <a:pt x="22" y="65"/>
                  </a:lnTo>
                  <a:lnTo>
                    <a:pt x="18" y="52"/>
                  </a:lnTo>
                  <a:lnTo>
                    <a:pt x="18" y="51"/>
                  </a:lnTo>
                  <a:lnTo>
                    <a:pt x="19" y="41"/>
                  </a:lnTo>
                  <a:lnTo>
                    <a:pt x="26" y="24"/>
                  </a:lnTo>
                  <a:lnTo>
                    <a:pt x="30" y="6"/>
                  </a:lnTo>
                  <a:lnTo>
                    <a:pt x="52" y="0"/>
                  </a:lnTo>
                  <a:lnTo>
                    <a:pt x="73" y="1"/>
                  </a:lnTo>
                  <a:lnTo>
                    <a:pt x="88" y="16"/>
                  </a:lnTo>
                  <a:lnTo>
                    <a:pt x="110" y="10"/>
                  </a:lnTo>
                  <a:lnTo>
                    <a:pt x="126" y="16"/>
                  </a:lnTo>
                  <a:lnTo>
                    <a:pt x="143" y="23"/>
                  </a:lnTo>
                  <a:lnTo>
                    <a:pt x="168" y="11"/>
                  </a:lnTo>
                  <a:lnTo>
                    <a:pt x="190" y="12"/>
                  </a:lnTo>
                  <a:lnTo>
                    <a:pt x="212" y="15"/>
                  </a:lnTo>
                  <a:lnTo>
                    <a:pt x="236" y="0"/>
                  </a:lnTo>
                  <a:lnTo>
                    <a:pt x="246" y="16"/>
                  </a:lnTo>
                  <a:lnTo>
                    <a:pt x="250" y="35"/>
                  </a:lnTo>
                  <a:lnTo>
                    <a:pt x="259" y="43"/>
                  </a:lnTo>
                  <a:lnTo>
                    <a:pt x="254" y="58"/>
                  </a:lnTo>
                  <a:lnTo>
                    <a:pt x="239" y="72"/>
                  </a:lnTo>
                  <a:lnTo>
                    <a:pt x="230" y="89"/>
                  </a:lnTo>
                  <a:lnTo>
                    <a:pt x="223" y="107"/>
                  </a:lnTo>
                  <a:lnTo>
                    <a:pt x="215" y="127"/>
                  </a:lnTo>
                  <a:lnTo>
                    <a:pt x="206" y="139"/>
                  </a:lnTo>
                  <a:lnTo>
                    <a:pt x="198" y="162"/>
                  </a:lnTo>
                  <a:lnTo>
                    <a:pt x="185" y="181"/>
                  </a:lnTo>
                  <a:lnTo>
                    <a:pt x="172" y="16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55" name="AutoShape 133"/>
            <p:cNvSpPr>
              <a:spLocks/>
            </p:cNvSpPr>
            <p:nvPr/>
          </p:nvSpPr>
          <p:spPr bwMode="gray">
            <a:xfrm>
              <a:off x="3486147" y="1826681"/>
              <a:ext cx="70866" cy="170760"/>
            </a:xfrm>
            <a:custGeom>
              <a:avLst/>
              <a:gdLst>
                <a:gd name="T0" fmla="*/ 2 w 64"/>
                <a:gd name="T1" fmla="*/ 16 h 151"/>
                <a:gd name="T2" fmla="*/ 1 w 64"/>
                <a:gd name="T3" fmla="*/ 16 h 151"/>
                <a:gd name="T4" fmla="*/ 0 w 64"/>
                <a:gd name="T5" fmla="*/ 22 h 151"/>
                <a:gd name="T6" fmla="*/ 6 w 64"/>
                <a:gd name="T7" fmla="*/ 29 h 151"/>
                <a:gd name="T8" fmla="*/ 7 w 64"/>
                <a:gd name="T9" fmla="*/ 39 h 151"/>
                <a:gd name="T10" fmla="*/ 8 w 64"/>
                <a:gd name="T11" fmla="*/ 48 h 151"/>
                <a:gd name="T12" fmla="*/ 8 w 64"/>
                <a:gd name="T13" fmla="*/ 57 h 151"/>
                <a:gd name="T14" fmla="*/ 8 w 64"/>
                <a:gd name="T15" fmla="*/ 67 h 151"/>
                <a:gd name="T16" fmla="*/ 9 w 64"/>
                <a:gd name="T17" fmla="*/ 76 h 151"/>
                <a:gd name="T18" fmla="*/ 20 w 64"/>
                <a:gd name="T19" fmla="*/ 74 h 151"/>
                <a:gd name="T20" fmla="*/ 21 w 64"/>
                <a:gd name="T21" fmla="*/ 57 h 151"/>
                <a:gd name="T22" fmla="*/ 22 w 64"/>
                <a:gd name="T23" fmla="*/ 40 h 151"/>
                <a:gd name="T24" fmla="*/ 30 w 64"/>
                <a:gd name="T25" fmla="*/ 27 h 151"/>
                <a:gd name="T26" fmla="*/ 31 w 64"/>
                <a:gd name="T27" fmla="*/ 15 h 151"/>
                <a:gd name="T28" fmla="*/ 29 w 64"/>
                <a:gd name="T29" fmla="*/ 9 h 151"/>
                <a:gd name="T30" fmla="*/ 29 w 64"/>
                <a:gd name="T31" fmla="*/ 8 h 151"/>
                <a:gd name="T32" fmla="*/ 20 w 64"/>
                <a:gd name="T33" fmla="*/ 0 h 151"/>
                <a:gd name="T34" fmla="*/ 17 w 64"/>
                <a:gd name="T35" fmla="*/ 4 h 151"/>
                <a:gd name="T36" fmla="*/ 17 w 64"/>
                <a:gd name="T37" fmla="*/ 6 h 151"/>
                <a:gd name="T38" fmla="*/ 17 w 64"/>
                <a:gd name="T39" fmla="*/ 6 h 151"/>
                <a:gd name="T40" fmla="*/ 16 w 64"/>
                <a:gd name="T41" fmla="*/ 7 h 151"/>
                <a:gd name="T42" fmla="*/ 8 w 64"/>
                <a:gd name="T43" fmla="*/ 12 h 151"/>
                <a:gd name="T44" fmla="*/ 2 w 64"/>
                <a:gd name="T45" fmla="*/ 1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151"/>
                <a:gd name="T71" fmla="*/ 64 w 64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151">
                  <a:moveTo>
                    <a:pt x="4" y="32"/>
                  </a:moveTo>
                  <a:lnTo>
                    <a:pt x="2" y="32"/>
                  </a:lnTo>
                  <a:lnTo>
                    <a:pt x="0" y="43"/>
                  </a:lnTo>
                  <a:lnTo>
                    <a:pt x="12" y="58"/>
                  </a:lnTo>
                  <a:lnTo>
                    <a:pt x="14" y="77"/>
                  </a:lnTo>
                  <a:lnTo>
                    <a:pt x="16" y="96"/>
                  </a:lnTo>
                  <a:lnTo>
                    <a:pt x="17" y="114"/>
                  </a:lnTo>
                  <a:lnTo>
                    <a:pt x="17" y="133"/>
                  </a:lnTo>
                  <a:lnTo>
                    <a:pt x="18" y="151"/>
                  </a:lnTo>
                  <a:lnTo>
                    <a:pt x="42" y="148"/>
                  </a:lnTo>
                  <a:lnTo>
                    <a:pt x="43" y="114"/>
                  </a:lnTo>
                  <a:lnTo>
                    <a:pt x="46" y="80"/>
                  </a:lnTo>
                  <a:lnTo>
                    <a:pt x="61" y="53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60" y="16"/>
                  </a:lnTo>
                  <a:lnTo>
                    <a:pt x="41" y="0"/>
                  </a:lnTo>
                  <a:lnTo>
                    <a:pt x="35" y="7"/>
                  </a:lnTo>
                  <a:lnTo>
                    <a:pt x="35" y="11"/>
                  </a:lnTo>
                  <a:lnTo>
                    <a:pt x="35" y="12"/>
                  </a:lnTo>
                  <a:lnTo>
                    <a:pt x="34" y="13"/>
                  </a:lnTo>
                  <a:lnTo>
                    <a:pt x="17" y="24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6" name="AutoShape 134"/>
            <p:cNvSpPr>
              <a:spLocks/>
            </p:cNvSpPr>
            <p:nvPr/>
          </p:nvSpPr>
          <p:spPr bwMode="gray">
            <a:xfrm>
              <a:off x="3326127" y="1750289"/>
              <a:ext cx="198882" cy="155032"/>
            </a:xfrm>
            <a:custGeom>
              <a:avLst/>
              <a:gdLst>
                <a:gd name="T0" fmla="*/ 71 w 173"/>
                <a:gd name="T1" fmla="*/ 50 h 139"/>
                <a:gd name="T2" fmla="*/ 67 w 173"/>
                <a:gd name="T3" fmla="*/ 50 h 139"/>
                <a:gd name="T4" fmla="*/ 58 w 173"/>
                <a:gd name="T5" fmla="*/ 49 h 139"/>
                <a:gd name="T6" fmla="*/ 55 w 173"/>
                <a:gd name="T7" fmla="*/ 49 h 139"/>
                <a:gd name="T8" fmla="*/ 42 w 173"/>
                <a:gd name="T9" fmla="*/ 50 h 139"/>
                <a:gd name="T10" fmla="*/ 30 w 173"/>
                <a:gd name="T11" fmla="*/ 50 h 139"/>
                <a:gd name="T12" fmla="*/ 30 w 173"/>
                <a:gd name="T13" fmla="*/ 60 h 139"/>
                <a:gd name="T14" fmla="*/ 31 w 173"/>
                <a:gd name="T15" fmla="*/ 69 h 139"/>
                <a:gd name="T16" fmla="*/ 21 w 173"/>
                <a:gd name="T17" fmla="*/ 64 h 139"/>
                <a:gd name="T18" fmla="*/ 11 w 173"/>
                <a:gd name="T19" fmla="*/ 66 h 139"/>
                <a:gd name="T20" fmla="*/ 4 w 173"/>
                <a:gd name="T21" fmla="*/ 60 h 139"/>
                <a:gd name="T22" fmla="*/ 0 w 173"/>
                <a:gd name="T23" fmla="*/ 57 h 139"/>
                <a:gd name="T24" fmla="*/ 3 w 173"/>
                <a:gd name="T25" fmla="*/ 41 h 139"/>
                <a:gd name="T26" fmla="*/ 6 w 173"/>
                <a:gd name="T27" fmla="*/ 38 h 139"/>
                <a:gd name="T28" fmla="*/ 12 w 173"/>
                <a:gd name="T29" fmla="*/ 33 h 139"/>
                <a:gd name="T30" fmla="*/ 15 w 173"/>
                <a:gd name="T31" fmla="*/ 27 h 139"/>
                <a:gd name="T32" fmla="*/ 16 w 173"/>
                <a:gd name="T33" fmla="*/ 21 h 139"/>
                <a:gd name="T34" fmla="*/ 23 w 173"/>
                <a:gd name="T35" fmla="*/ 23 h 139"/>
                <a:gd name="T36" fmla="*/ 25 w 173"/>
                <a:gd name="T37" fmla="*/ 19 h 139"/>
                <a:gd name="T38" fmla="*/ 27 w 173"/>
                <a:gd name="T39" fmla="*/ 18 h 139"/>
                <a:gd name="T40" fmla="*/ 31 w 173"/>
                <a:gd name="T41" fmla="*/ 12 h 139"/>
                <a:gd name="T42" fmla="*/ 37 w 173"/>
                <a:gd name="T43" fmla="*/ 11 h 139"/>
                <a:gd name="T44" fmla="*/ 39 w 173"/>
                <a:gd name="T45" fmla="*/ 6 h 139"/>
                <a:gd name="T46" fmla="*/ 52 w 173"/>
                <a:gd name="T47" fmla="*/ 0 h 139"/>
                <a:gd name="T48" fmla="*/ 63 w 173"/>
                <a:gd name="T49" fmla="*/ 1 h 139"/>
                <a:gd name="T50" fmla="*/ 64 w 173"/>
                <a:gd name="T51" fmla="*/ 12 h 139"/>
                <a:gd name="T52" fmla="*/ 73 w 173"/>
                <a:gd name="T53" fmla="*/ 21 h 139"/>
                <a:gd name="T54" fmla="*/ 71 w 173"/>
                <a:gd name="T55" fmla="*/ 21 h 139"/>
                <a:gd name="T56" fmla="*/ 71 w 173"/>
                <a:gd name="T57" fmla="*/ 25 h 139"/>
                <a:gd name="T58" fmla="*/ 78 w 173"/>
                <a:gd name="T59" fmla="*/ 30 h 139"/>
                <a:gd name="T60" fmla="*/ 81 w 173"/>
                <a:gd name="T61" fmla="*/ 29 h 139"/>
                <a:gd name="T62" fmla="*/ 84 w 173"/>
                <a:gd name="T63" fmla="*/ 33 h 139"/>
                <a:gd name="T64" fmla="*/ 87 w 173"/>
                <a:gd name="T65" fmla="*/ 39 h 139"/>
                <a:gd name="T66" fmla="*/ 87 w 173"/>
                <a:gd name="T67" fmla="*/ 40 h 139"/>
                <a:gd name="T68" fmla="*/ 86 w 173"/>
                <a:gd name="T69" fmla="*/ 40 h 139"/>
                <a:gd name="T70" fmla="*/ 78 w 173"/>
                <a:gd name="T71" fmla="*/ 46 h 139"/>
                <a:gd name="T72" fmla="*/ 71 w 173"/>
                <a:gd name="T73" fmla="*/ 50 h 1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3"/>
                <a:gd name="T112" fmla="*/ 0 h 139"/>
                <a:gd name="T113" fmla="*/ 173 w 173"/>
                <a:gd name="T114" fmla="*/ 139 h 13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3" h="139">
                  <a:moveTo>
                    <a:pt x="142" y="100"/>
                  </a:moveTo>
                  <a:lnTo>
                    <a:pt x="134" y="100"/>
                  </a:lnTo>
                  <a:lnTo>
                    <a:pt x="116" y="98"/>
                  </a:lnTo>
                  <a:lnTo>
                    <a:pt x="110" y="99"/>
                  </a:lnTo>
                  <a:lnTo>
                    <a:pt x="84" y="100"/>
                  </a:lnTo>
                  <a:lnTo>
                    <a:pt x="59" y="100"/>
                  </a:lnTo>
                  <a:lnTo>
                    <a:pt x="60" y="120"/>
                  </a:lnTo>
                  <a:lnTo>
                    <a:pt x="61" y="139"/>
                  </a:lnTo>
                  <a:lnTo>
                    <a:pt x="42" y="128"/>
                  </a:lnTo>
                  <a:lnTo>
                    <a:pt x="22" y="133"/>
                  </a:lnTo>
                  <a:lnTo>
                    <a:pt x="8" y="120"/>
                  </a:lnTo>
                  <a:lnTo>
                    <a:pt x="0" y="115"/>
                  </a:lnTo>
                  <a:lnTo>
                    <a:pt x="5" y="82"/>
                  </a:lnTo>
                  <a:lnTo>
                    <a:pt x="12" y="76"/>
                  </a:lnTo>
                  <a:lnTo>
                    <a:pt x="24" y="66"/>
                  </a:lnTo>
                  <a:lnTo>
                    <a:pt x="29" y="55"/>
                  </a:lnTo>
                  <a:lnTo>
                    <a:pt x="31" y="42"/>
                  </a:lnTo>
                  <a:lnTo>
                    <a:pt x="46" y="46"/>
                  </a:lnTo>
                  <a:lnTo>
                    <a:pt x="49" y="38"/>
                  </a:lnTo>
                  <a:lnTo>
                    <a:pt x="53" y="36"/>
                  </a:lnTo>
                  <a:lnTo>
                    <a:pt x="61" y="24"/>
                  </a:lnTo>
                  <a:lnTo>
                    <a:pt x="74" y="22"/>
                  </a:lnTo>
                  <a:lnTo>
                    <a:pt x="77" y="13"/>
                  </a:lnTo>
                  <a:lnTo>
                    <a:pt x="104" y="0"/>
                  </a:lnTo>
                  <a:lnTo>
                    <a:pt x="125" y="2"/>
                  </a:lnTo>
                  <a:lnTo>
                    <a:pt x="127" y="24"/>
                  </a:lnTo>
                  <a:lnTo>
                    <a:pt x="145" y="42"/>
                  </a:lnTo>
                  <a:lnTo>
                    <a:pt x="142" y="43"/>
                  </a:lnTo>
                  <a:lnTo>
                    <a:pt x="142" y="50"/>
                  </a:lnTo>
                  <a:lnTo>
                    <a:pt x="155" y="61"/>
                  </a:lnTo>
                  <a:lnTo>
                    <a:pt x="162" y="58"/>
                  </a:lnTo>
                  <a:lnTo>
                    <a:pt x="167" y="67"/>
                  </a:lnTo>
                  <a:lnTo>
                    <a:pt x="173" y="79"/>
                  </a:lnTo>
                  <a:lnTo>
                    <a:pt x="173" y="80"/>
                  </a:lnTo>
                  <a:lnTo>
                    <a:pt x="172" y="81"/>
                  </a:lnTo>
                  <a:lnTo>
                    <a:pt x="155" y="92"/>
                  </a:lnTo>
                  <a:lnTo>
                    <a:pt x="142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7" name="AutoShape 135"/>
            <p:cNvSpPr>
              <a:spLocks/>
            </p:cNvSpPr>
            <p:nvPr/>
          </p:nvSpPr>
          <p:spPr bwMode="gray">
            <a:xfrm>
              <a:off x="3678171" y="1804213"/>
              <a:ext cx="192024" cy="316804"/>
            </a:xfrm>
            <a:custGeom>
              <a:avLst/>
              <a:gdLst>
                <a:gd name="T0" fmla="*/ 78 w 169"/>
                <a:gd name="T1" fmla="*/ 39 h 281"/>
                <a:gd name="T2" fmla="*/ 65 w 169"/>
                <a:gd name="T3" fmla="*/ 39 h 281"/>
                <a:gd name="T4" fmla="*/ 60 w 169"/>
                <a:gd name="T5" fmla="*/ 42 h 281"/>
                <a:gd name="T6" fmla="*/ 69 w 169"/>
                <a:gd name="T7" fmla="*/ 54 h 281"/>
                <a:gd name="T8" fmla="*/ 76 w 169"/>
                <a:gd name="T9" fmla="*/ 69 h 281"/>
                <a:gd name="T10" fmla="*/ 71 w 169"/>
                <a:gd name="T11" fmla="*/ 79 h 281"/>
                <a:gd name="T12" fmla="*/ 65 w 169"/>
                <a:gd name="T13" fmla="*/ 90 h 281"/>
                <a:gd name="T14" fmla="*/ 69 w 169"/>
                <a:gd name="T15" fmla="*/ 106 h 281"/>
                <a:gd name="T16" fmla="*/ 75 w 169"/>
                <a:gd name="T17" fmla="*/ 115 h 281"/>
                <a:gd name="T18" fmla="*/ 81 w 169"/>
                <a:gd name="T19" fmla="*/ 124 h 281"/>
                <a:gd name="T20" fmla="*/ 84 w 169"/>
                <a:gd name="T21" fmla="*/ 135 h 281"/>
                <a:gd name="T22" fmla="*/ 82 w 169"/>
                <a:gd name="T23" fmla="*/ 141 h 281"/>
                <a:gd name="T24" fmla="*/ 73 w 169"/>
                <a:gd name="T25" fmla="*/ 138 h 281"/>
                <a:gd name="T26" fmla="*/ 63 w 169"/>
                <a:gd name="T27" fmla="*/ 136 h 281"/>
                <a:gd name="T28" fmla="*/ 53 w 169"/>
                <a:gd name="T29" fmla="*/ 136 h 281"/>
                <a:gd name="T30" fmla="*/ 42 w 169"/>
                <a:gd name="T31" fmla="*/ 136 h 281"/>
                <a:gd name="T32" fmla="*/ 31 w 169"/>
                <a:gd name="T33" fmla="*/ 136 h 281"/>
                <a:gd name="T34" fmla="*/ 23 w 169"/>
                <a:gd name="T35" fmla="*/ 135 h 281"/>
                <a:gd name="T36" fmla="*/ 14 w 169"/>
                <a:gd name="T37" fmla="*/ 133 h 281"/>
                <a:gd name="T38" fmla="*/ 14 w 169"/>
                <a:gd name="T39" fmla="*/ 121 h 281"/>
                <a:gd name="T40" fmla="*/ 13 w 169"/>
                <a:gd name="T41" fmla="*/ 115 h 281"/>
                <a:gd name="T42" fmla="*/ 12 w 169"/>
                <a:gd name="T43" fmla="*/ 113 h 281"/>
                <a:gd name="T44" fmla="*/ 5 w 169"/>
                <a:gd name="T45" fmla="*/ 112 h 281"/>
                <a:gd name="T46" fmla="*/ 2 w 169"/>
                <a:gd name="T47" fmla="*/ 105 h 281"/>
                <a:gd name="T48" fmla="*/ 0 w 169"/>
                <a:gd name="T49" fmla="*/ 105 h 281"/>
                <a:gd name="T50" fmla="*/ 1 w 169"/>
                <a:gd name="T51" fmla="*/ 103 h 281"/>
                <a:gd name="T52" fmla="*/ 4 w 169"/>
                <a:gd name="T53" fmla="*/ 93 h 281"/>
                <a:gd name="T54" fmla="*/ 9 w 169"/>
                <a:gd name="T55" fmla="*/ 85 h 281"/>
                <a:gd name="T56" fmla="*/ 14 w 169"/>
                <a:gd name="T57" fmla="*/ 78 h 281"/>
                <a:gd name="T58" fmla="*/ 23 w 169"/>
                <a:gd name="T59" fmla="*/ 76 h 281"/>
                <a:gd name="T60" fmla="*/ 29 w 169"/>
                <a:gd name="T61" fmla="*/ 83 h 281"/>
                <a:gd name="T62" fmla="*/ 36 w 169"/>
                <a:gd name="T63" fmla="*/ 73 h 281"/>
                <a:gd name="T64" fmla="*/ 40 w 169"/>
                <a:gd name="T65" fmla="*/ 62 h 281"/>
                <a:gd name="T66" fmla="*/ 44 w 169"/>
                <a:gd name="T67" fmla="*/ 56 h 281"/>
                <a:gd name="T68" fmla="*/ 48 w 169"/>
                <a:gd name="T69" fmla="*/ 46 h 281"/>
                <a:gd name="T70" fmla="*/ 52 w 169"/>
                <a:gd name="T71" fmla="*/ 37 h 281"/>
                <a:gd name="T72" fmla="*/ 56 w 169"/>
                <a:gd name="T73" fmla="*/ 28 h 281"/>
                <a:gd name="T74" fmla="*/ 64 w 169"/>
                <a:gd name="T75" fmla="*/ 21 h 281"/>
                <a:gd name="T76" fmla="*/ 66 w 169"/>
                <a:gd name="T77" fmla="*/ 14 h 281"/>
                <a:gd name="T78" fmla="*/ 62 w 169"/>
                <a:gd name="T79" fmla="*/ 10 h 281"/>
                <a:gd name="T80" fmla="*/ 60 w 169"/>
                <a:gd name="T81" fmla="*/ 0 h 281"/>
                <a:gd name="T82" fmla="*/ 64 w 169"/>
                <a:gd name="T83" fmla="*/ 0 h 281"/>
                <a:gd name="T84" fmla="*/ 69 w 169"/>
                <a:gd name="T85" fmla="*/ 13 h 281"/>
                <a:gd name="T86" fmla="*/ 71 w 169"/>
                <a:gd name="T87" fmla="*/ 27 h 281"/>
                <a:gd name="T88" fmla="*/ 78 w 169"/>
                <a:gd name="T89" fmla="*/ 39 h 28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69"/>
                <a:gd name="T136" fmla="*/ 0 h 281"/>
                <a:gd name="T137" fmla="*/ 169 w 169"/>
                <a:gd name="T138" fmla="*/ 281 h 28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69" h="281">
                  <a:moveTo>
                    <a:pt x="156" y="78"/>
                  </a:moveTo>
                  <a:lnTo>
                    <a:pt x="131" y="78"/>
                  </a:lnTo>
                  <a:lnTo>
                    <a:pt x="120" y="83"/>
                  </a:lnTo>
                  <a:lnTo>
                    <a:pt x="139" y="107"/>
                  </a:lnTo>
                  <a:lnTo>
                    <a:pt x="152" y="138"/>
                  </a:lnTo>
                  <a:lnTo>
                    <a:pt x="142" y="158"/>
                  </a:lnTo>
                  <a:lnTo>
                    <a:pt x="131" y="179"/>
                  </a:lnTo>
                  <a:lnTo>
                    <a:pt x="138" y="212"/>
                  </a:lnTo>
                  <a:lnTo>
                    <a:pt x="150" y="230"/>
                  </a:lnTo>
                  <a:lnTo>
                    <a:pt x="162" y="248"/>
                  </a:lnTo>
                  <a:lnTo>
                    <a:pt x="169" y="270"/>
                  </a:lnTo>
                  <a:lnTo>
                    <a:pt x="164" y="281"/>
                  </a:lnTo>
                  <a:lnTo>
                    <a:pt x="146" y="276"/>
                  </a:lnTo>
                  <a:lnTo>
                    <a:pt x="127" y="272"/>
                  </a:lnTo>
                  <a:lnTo>
                    <a:pt x="106" y="271"/>
                  </a:lnTo>
                  <a:lnTo>
                    <a:pt x="84" y="271"/>
                  </a:lnTo>
                  <a:lnTo>
                    <a:pt x="62" y="271"/>
                  </a:lnTo>
                  <a:lnTo>
                    <a:pt x="46" y="269"/>
                  </a:lnTo>
                  <a:lnTo>
                    <a:pt x="29" y="266"/>
                  </a:lnTo>
                  <a:lnTo>
                    <a:pt x="29" y="241"/>
                  </a:lnTo>
                  <a:lnTo>
                    <a:pt x="26" y="229"/>
                  </a:lnTo>
                  <a:lnTo>
                    <a:pt x="25" y="225"/>
                  </a:lnTo>
                  <a:lnTo>
                    <a:pt x="11" y="223"/>
                  </a:lnTo>
                  <a:lnTo>
                    <a:pt x="4" y="209"/>
                  </a:lnTo>
                  <a:lnTo>
                    <a:pt x="0" y="210"/>
                  </a:lnTo>
                  <a:lnTo>
                    <a:pt x="2" y="205"/>
                  </a:lnTo>
                  <a:lnTo>
                    <a:pt x="8" y="185"/>
                  </a:lnTo>
                  <a:lnTo>
                    <a:pt x="18" y="170"/>
                  </a:lnTo>
                  <a:lnTo>
                    <a:pt x="29" y="156"/>
                  </a:lnTo>
                  <a:lnTo>
                    <a:pt x="46" y="151"/>
                  </a:lnTo>
                  <a:lnTo>
                    <a:pt x="59" y="165"/>
                  </a:lnTo>
                  <a:lnTo>
                    <a:pt x="72" y="146"/>
                  </a:lnTo>
                  <a:lnTo>
                    <a:pt x="80" y="123"/>
                  </a:lnTo>
                  <a:lnTo>
                    <a:pt x="89" y="111"/>
                  </a:lnTo>
                  <a:lnTo>
                    <a:pt x="97" y="91"/>
                  </a:lnTo>
                  <a:lnTo>
                    <a:pt x="104" y="73"/>
                  </a:lnTo>
                  <a:lnTo>
                    <a:pt x="113" y="56"/>
                  </a:lnTo>
                  <a:lnTo>
                    <a:pt x="128" y="42"/>
                  </a:lnTo>
                  <a:lnTo>
                    <a:pt x="133" y="27"/>
                  </a:lnTo>
                  <a:lnTo>
                    <a:pt x="124" y="19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39" y="25"/>
                  </a:lnTo>
                  <a:lnTo>
                    <a:pt x="142" y="53"/>
                  </a:lnTo>
                  <a:lnTo>
                    <a:pt x="156" y="7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8" name="AutoShape 136"/>
            <p:cNvSpPr>
              <a:spLocks/>
            </p:cNvSpPr>
            <p:nvPr/>
          </p:nvSpPr>
          <p:spPr bwMode="gray">
            <a:xfrm>
              <a:off x="3826761" y="1864877"/>
              <a:ext cx="324612" cy="242659"/>
            </a:xfrm>
            <a:custGeom>
              <a:avLst/>
              <a:gdLst>
                <a:gd name="T0" fmla="*/ 49 w 284"/>
                <a:gd name="T1" fmla="*/ 30 h 216"/>
                <a:gd name="T2" fmla="*/ 48 w 284"/>
                <a:gd name="T3" fmla="*/ 26 h 216"/>
                <a:gd name="T4" fmla="*/ 63 w 284"/>
                <a:gd name="T5" fmla="*/ 23 h 216"/>
                <a:gd name="T6" fmla="*/ 72 w 284"/>
                <a:gd name="T7" fmla="*/ 13 h 216"/>
                <a:gd name="T8" fmla="*/ 80 w 284"/>
                <a:gd name="T9" fmla="*/ 3 h 216"/>
                <a:gd name="T10" fmla="*/ 91 w 284"/>
                <a:gd name="T11" fmla="*/ 0 h 216"/>
                <a:gd name="T12" fmla="*/ 95 w 284"/>
                <a:gd name="T13" fmla="*/ 7 h 216"/>
                <a:gd name="T14" fmla="*/ 100 w 284"/>
                <a:gd name="T15" fmla="*/ 15 h 216"/>
                <a:gd name="T16" fmla="*/ 98 w 284"/>
                <a:gd name="T17" fmla="*/ 27 h 216"/>
                <a:gd name="T18" fmla="*/ 106 w 284"/>
                <a:gd name="T19" fmla="*/ 29 h 216"/>
                <a:gd name="T20" fmla="*/ 108 w 284"/>
                <a:gd name="T21" fmla="*/ 33 h 216"/>
                <a:gd name="T22" fmla="*/ 118 w 284"/>
                <a:gd name="T23" fmla="*/ 40 h 216"/>
                <a:gd name="T24" fmla="*/ 120 w 284"/>
                <a:gd name="T25" fmla="*/ 46 h 216"/>
                <a:gd name="T26" fmla="*/ 130 w 284"/>
                <a:gd name="T27" fmla="*/ 54 h 216"/>
                <a:gd name="T28" fmla="*/ 135 w 284"/>
                <a:gd name="T29" fmla="*/ 61 h 216"/>
                <a:gd name="T30" fmla="*/ 141 w 284"/>
                <a:gd name="T31" fmla="*/ 70 h 216"/>
                <a:gd name="T32" fmla="*/ 142 w 284"/>
                <a:gd name="T33" fmla="*/ 73 h 216"/>
                <a:gd name="T34" fmla="*/ 136 w 284"/>
                <a:gd name="T35" fmla="*/ 72 h 216"/>
                <a:gd name="T36" fmla="*/ 128 w 284"/>
                <a:gd name="T37" fmla="*/ 71 h 216"/>
                <a:gd name="T38" fmla="*/ 119 w 284"/>
                <a:gd name="T39" fmla="*/ 70 h 216"/>
                <a:gd name="T40" fmla="*/ 115 w 284"/>
                <a:gd name="T41" fmla="*/ 74 h 216"/>
                <a:gd name="T42" fmla="*/ 107 w 284"/>
                <a:gd name="T43" fmla="*/ 74 h 216"/>
                <a:gd name="T44" fmla="*/ 96 w 284"/>
                <a:gd name="T45" fmla="*/ 78 h 216"/>
                <a:gd name="T46" fmla="*/ 91 w 284"/>
                <a:gd name="T47" fmla="*/ 77 h 216"/>
                <a:gd name="T48" fmla="*/ 86 w 284"/>
                <a:gd name="T49" fmla="*/ 85 h 216"/>
                <a:gd name="T50" fmla="*/ 75 w 284"/>
                <a:gd name="T51" fmla="*/ 82 h 216"/>
                <a:gd name="T52" fmla="*/ 66 w 284"/>
                <a:gd name="T53" fmla="*/ 79 h 216"/>
                <a:gd name="T54" fmla="*/ 54 w 284"/>
                <a:gd name="T55" fmla="*/ 72 h 216"/>
                <a:gd name="T56" fmla="*/ 45 w 284"/>
                <a:gd name="T57" fmla="*/ 83 h 216"/>
                <a:gd name="T58" fmla="*/ 45 w 284"/>
                <a:gd name="T59" fmla="*/ 93 h 216"/>
                <a:gd name="T60" fmla="*/ 37 w 284"/>
                <a:gd name="T61" fmla="*/ 92 h 216"/>
                <a:gd name="T62" fmla="*/ 28 w 284"/>
                <a:gd name="T63" fmla="*/ 91 h 216"/>
                <a:gd name="T64" fmla="*/ 22 w 284"/>
                <a:gd name="T65" fmla="*/ 95 h 216"/>
                <a:gd name="T66" fmla="*/ 19 w 284"/>
                <a:gd name="T67" fmla="*/ 108 h 216"/>
                <a:gd name="T68" fmla="*/ 15 w 284"/>
                <a:gd name="T69" fmla="*/ 97 h 216"/>
                <a:gd name="T70" fmla="*/ 9 w 284"/>
                <a:gd name="T71" fmla="*/ 88 h 216"/>
                <a:gd name="T72" fmla="*/ 3 w 284"/>
                <a:gd name="T73" fmla="*/ 79 h 216"/>
                <a:gd name="T74" fmla="*/ 0 w 284"/>
                <a:gd name="T75" fmla="*/ 62 h 216"/>
                <a:gd name="T76" fmla="*/ 5 w 284"/>
                <a:gd name="T77" fmla="*/ 52 h 216"/>
                <a:gd name="T78" fmla="*/ 10 w 284"/>
                <a:gd name="T79" fmla="*/ 42 h 216"/>
                <a:gd name="T80" fmla="*/ 21 w 284"/>
                <a:gd name="T81" fmla="*/ 39 h 216"/>
                <a:gd name="T82" fmla="*/ 23 w 284"/>
                <a:gd name="T83" fmla="*/ 40 h 216"/>
                <a:gd name="T84" fmla="*/ 29 w 284"/>
                <a:gd name="T85" fmla="*/ 39 h 216"/>
                <a:gd name="T86" fmla="*/ 44 w 284"/>
                <a:gd name="T87" fmla="*/ 36 h 216"/>
                <a:gd name="T88" fmla="*/ 49 w 284"/>
                <a:gd name="T89" fmla="*/ 30 h 21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84"/>
                <a:gd name="T136" fmla="*/ 0 h 216"/>
                <a:gd name="T137" fmla="*/ 284 w 284"/>
                <a:gd name="T138" fmla="*/ 216 h 21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84" h="216">
                  <a:moveTo>
                    <a:pt x="99" y="60"/>
                  </a:moveTo>
                  <a:lnTo>
                    <a:pt x="96" y="51"/>
                  </a:lnTo>
                  <a:lnTo>
                    <a:pt x="127" y="45"/>
                  </a:lnTo>
                  <a:lnTo>
                    <a:pt x="144" y="25"/>
                  </a:lnTo>
                  <a:lnTo>
                    <a:pt x="161" y="5"/>
                  </a:lnTo>
                  <a:lnTo>
                    <a:pt x="182" y="0"/>
                  </a:lnTo>
                  <a:lnTo>
                    <a:pt x="191" y="15"/>
                  </a:lnTo>
                  <a:lnTo>
                    <a:pt x="200" y="31"/>
                  </a:lnTo>
                  <a:lnTo>
                    <a:pt x="197" y="55"/>
                  </a:lnTo>
                  <a:lnTo>
                    <a:pt x="212" y="59"/>
                  </a:lnTo>
                  <a:lnTo>
                    <a:pt x="216" y="66"/>
                  </a:lnTo>
                  <a:lnTo>
                    <a:pt x="236" y="80"/>
                  </a:lnTo>
                  <a:lnTo>
                    <a:pt x="240" y="91"/>
                  </a:lnTo>
                  <a:lnTo>
                    <a:pt x="260" y="109"/>
                  </a:lnTo>
                  <a:lnTo>
                    <a:pt x="269" y="122"/>
                  </a:lnTo>
                  <a:lnTo>
                    <a:pt x="281" y="139"/>
                  </a:lnTo>
                  <a:lnTo>
                    <a:pt x="284" y="146"/>
                  </a:lnTo>
                  <a:lnTo>
                    <a:pt x="272" y="144"/>
                  </a:lnTo>
                  <a:lnTo>
                    <a:pt x="256" y="141"/>
                  </a:lnTo>
                  <a:lnTo>
                    <a:pt x="239" y="140"/>
                  </a:lnTo>
                  <a:lnTo>
                    <a:pt x="230" y="147"/>
                  </a:lnTo>
                  <a:lnTo>
                    <a:pt x="215" y="147"/>
                  </a:lnTo>
                  <a:lnTo>
                    <a:pt x="192" y="155"/>
                  </a:lnTo>
                  <a:lnTo>
                    <a:pt x="182" y="153"/>
                  </a:lnTo>
                  <a:lnTo>
                    <a:pt x="173" y="169"/>
                  </a:lnTo>
                  <a:lnTo>
                    <a:pt x="151" y="163"/>
                  </a:lnTo>
                  <a:lnTo>
                    <a:pt x="131" y="157"/>
                  </a:lnTo>
                  <a:lnTo>
                    <a:pt x="108" y="144"/>
                  </a:lnTo>
                  <a:lnTo>
                    <a:pt x="90" y="165"/>
                  </a:lnTo>
                  <a:lnTo>
                    <a:pt x="91" y="185"/>
                  </a:lnTo>
                  <a:lnTo>
                    <a:pt x="74" y="183"/>
                  </a:lnTo>
                  <a:lnTo>
                    <a:pt x="57" y="182"/>
                  </a:lnTo>
                  <a:lnTo>
                    <a:pt x="45" y="189"/>
                  </a:lnTo>
                  <a:lnTo>
                    <a:pt x="38" y="216"/>
                  </a:lnTo>
                  <a:lnTo>
                    <a:pt x="31" y="194"/>
                  </a:lnTo>
                  <a:lnTo>
                    <a:pt x="19" y="176"/>
                  </a:lnTo>
                  <a:lnTo>
                    <a:pt x="7" y="158"/>
                  </a:lnTo>
                  <a:lnTo>
                    <a:pt x="0" y="125"/>
                  </a:lnTo>
                  <a:lnTo>
                    <a:pt x="11" y="104"/>
                  </a:lnTo>
                  <a:lnTo>
                    <a:pt x="21" y="84"/>
                  </a:lnTo>
                  <a:lnTo>
                    <a:pt x="42" y="78"/>
                  </a:lnTo>
                  <a:lnTo>
                    <a:pt x="47" y="80"/>
                  </a:lnTo>
                  <a:lnTo>
                    <a:pt x="59" y="78"/>
                  </a:lnTo>
                  <a:lnTo>
                    <a:pt x="89" y="72"/>
                  </a:lnTo>
                  <a:lnTo>
                    <a:pt x="99" y="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59" name="AutoShape 137"/>
            <p:cNvSpPr>
              <a:spLocks/>
            </p:cNvSpPr>
            <p:nvPr/>
          </p:nvSpPr>
          <p:spPr bwMode="gray">
            <a:xfrm>
              <a:off x="3047235" y="1786238"/>
              <a:ext cx="73152" cy="20222"/>
            </a:xfrm>
            <a:custGeom>
              <a:avLst/>
              <a:gdLst>
                <a:gd name="T0" fmla="*/ 2 w 64"/>
                <a:gd name="T1" fmla="*/ 3 h 18"/>
                <a:gd name="T2" fmla="*/ 0 w 64"/>
                <a:gd name="T3" fmla="*/ 9 h 18"/>
                <a:gd name="T4" fmla="*/ 8 w 64"/>
                <a:gd name="T5" fmla="*/ 6 h 18"/>
                <a:gd name="T6" fmla="*/ 17 w 64"/>
                <a:gd name="T7" fmla="*/ 3 h 18"/>
                <a:gd name="T8" fmla="*/ 32 w 64"/>
                <a:gd name="T9" fmla="*/ 6 h 18"/>
                <a:gd name="T10" fmla="*/ 29 w 64"/>
                <a:gd name="T11" fmla="*/ 3 h 18"/>
                <a:gd name="T12" fmla="*/ 15 w 64"/>
                <a:gd name="T13" fmla="*/ 0 h 18"/>
                <a:gd name="T14" fmla="*/ 14 w 64"/>
                <a:gd name="T15" fmla="*/ 2 h 18"/>
                <a:gd name="T16" fmla="*/ 2 w 64"/>
                <a:gd name="T17" fmla="*/ 2 h 18"/>
                <a:gd name="T18" fmla="*/ 2 w 64"/>
                <a:gd name="T19" fmla="*/ 3 h 18"/>
                <a:gd name="T20" fmla="*/ 12 w 64"/>
                <a:gd name="T21" fmla="*/ 3 h 18"/>
                <a:gd name="T22" fmla="*/ 6 w 64"/>
                <a:gd name="T23" fmla="*/ 6 h 18"/>
                <a:gd name="T24" fmla="*/ 2 w 64"/>
                <a:gd name="T25" fmla="*/ 3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4"/>
                <a:gd name="T40" fmla="*/ 0 h 18"/>
                <a:gd name="T41" fmla="*/ 64 w 64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4" h="18">
                  <a:moveTo>
                    <a:pt x="4" y="7"/>
                  </a:moveTo>
                  <a:lnTo>
                    <a:pt x="0" y="18"/>
                  </a:lnTo>
                  <a:lnTo>
                    <a:pt x="17" y="12"/>
                  </a:lnTo>
                  <a:lnTo>
                    <a:pt x="35" y="6"/>
                  </a:lnTo>
                  <a:lnTo>
                    <a:pt x="64" y="12"/>
                  </a:lnTo>
                  <a:lnTo>
                    <a:pt x="58" y="6"/>
                  </a:lnTo>
                  <a:lnTo>
                    <a:pt x="31" y="0"/>
                  </a:lnTo>
                  <a:lnTo>
                    <a:pt x="28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25" y="7"/>
                  </a:lnTo>
                  <a:lnTo>
                    <a:pt x="13" y="13"/>
                  </a:lnTo>
                  <a:lnTo>
                    <a:pt x="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0" name="AutoShape 138"/>
            <p:cNvSpPr>
              <a:spLocks/>
            </p:cNvSpPr>
            <p:nvPr/>
          </p:nvSpPr>
          <p:spPr bwMode="gray">
            <a:xfrm>
              <a:off x="3383277" y="1860384"/>
              <a:ext cx="112014" cy="177500"/>
            </a:xfrm>
            <a:custGeom>
              <a:avLst/>
              <a:gdLst>
                <a:gd name="T0" fmla="*/ 43 w 97"/>
                <a:gd name="T1" fmla="*/ 67 h 157"/>
                <a:gd name="T2" fmla="*/ 35 w 97"/>
                <a:gd name="T3" fmla="*/ 70 h 157"/>
                <a:gd name="T4" fmla="*/ 27 w 97"/>
                <a:gd name="T5" fmla="*/ 73 h 157"/>
                <a:gd name="T6" fmla="*/ 20 w 97"/>
                <a:gd name="T7" fmla="*/ 76 h 157"/>
                <a:gd name="T8" fmla="*/ 12 w 97"/>
                <a:gd name="T9" fmla="*/ 79 h 157"/>
                <a:gd name="T10" fmla="*/ 2 w 97"/>
                <a:gd name="T11" fmla="*/ 75 h 157"/>
                <a:gd name="T12" fmla="*/ 5 w 97"/>
                <a:gd name="T13" fmla="*/ 73 h 157"/>
                <a:gd name="T14" fmla="*/ 3 w 97"/>
                <a:gd name="T15" fmla="*/ 63 h 157"/>
                <a:gd name="T16" fmla="*/ 0 w 97"/>
                <a:gd name="T17" fmla="*/ 54 h 157"/>
                <a:gd name="T18" fmla="*/ 5 w 97"/>
                <a:gd name="T19" fmla="*/ 45 h 157"/>
                <a:gd name="T20" fmla="*/ 9 w 97"/>
                <a:gd name="T21" fmla="*/ 36 h 157"/>
                <a:gd name="T22" fmla="*/ 6 w 97"/>
                <a:gd name="T23" fmla="*/ 21 h 157"/>
                <a:gd name="T24" fmla="*/ 6 w 97"/>
                <a:gd name="T25" fmla="*/ 11 h 157"/>
                <a:gd name="T26" fmla="*/ 5 w 97"/>
                <a:gd name="T27" fmla="*/ 1 h 157"/>
                <a:gd name="T28" fmla="*/ 18 w 97"/>
                <a:gd name="T29" fmla="*/ 1 h 157"/>
                <a:gd name="T30" fmla="*/ 31 w 97"/>
                <a:gd name="T31" fmla="*/ 1 h 157"/>
                <a:gd name="T32" fmla="*/ 34 w 97"/>
                <a:gd name="T33" fmla="*/ 0 h 157"/>
                <a:gd name="T34" fmla="*/ 36 w 97"/>
                <a:gd name="T35" fmla="*/ 4 h 157"/>
                <a:gd name="T36" fmla="*/ 40 w 97"/>
                <a:gd name="T37" fmla="*/ 15 h 157"/>
                <a:gd name="T38" fmla="*/ 40 w 97"/>
                <a:gd name="T39" fmla="*/ 21 h 157"/>
                <a:gd name="T40" fmla="*/ 41 w 97"/>
                <a:gd name="T41" fmla="*/ 29 h 157"/>
                <a:gd name="T42" fmla="*/ 42 w 97"/>
                <a:gd name="T43" fmla="*/ 37 h 157"/>
                <a:gd name="T44" fmla="*/ 43 w 97"/>
                <a:gd name="T45" fmla="*/ 47 h 157"/>
                <a:gd name="T46" fmla="*/ 43 w 97"/>
                <a:gd name="T47" fmla="*/ 57 h 157"/>
                <a:gd name="T48" fmla="*/ 49 w 97"/>
                <a:gd name="T49" fmla="*/ 63 h 157"/>
                <a:gd name="T50" fmla="*/ 44 w 97"/>
                <a:gd name="T51" fmla="*/ 67 h 157"/>
                <a:gd name="T52" fmla="*/ 39 w 97"/>
                <a:gd name="T53" fmla="*/ 63 h 157"/>
                <a:gd name="T54" fmla="*/ 43 w 97"/>
                <a:gd name="T55" fmla="*/ 67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7"/>
                <a:gd name="T85" fmla="*/ 0 h 157"/>
                <a:gd name="T86" fmla="*/ 97 w 9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7" h="157">
                  <a:moveTo>
                    <a:pt x="85" y="133"/>
                  </a:moveTo>
                  <a:lnTo>
                    <a:pt x="70" y="139"/>
                  </a:lnTo>
                  <a:lnTo>
                    <a:pt x="54" y="145"/>
                  </a:lnTo>
                  <a:lnTo>
                    <a:pt x="39" y="151"/>
                  </a:lnTo>
                  <a:lnTo>
                    <a:pt x="23" y="157"/>
                  </a:lnTo>
                  <a:lnTo>
                    <a:pt x="3" y="150"/>
                  </a:lnTo>
                  <a:lnTo>
                    <a:pt x="10" y="145"/>
                  </a:lnTo>
                  <a:lnTo>
                    <a:pt x="5" y="126"/>
                  </a:lnTo>
                  <a:lnTo>
                    <a:pt x="0" y="107"/>
                  </a:lnTo>
                  <a:lnTo>
                    <a:pt x="9" y="90"/>
                  </a:lnTo>
                  <a:lnTo>
                    <a:pt x="17" y="72"/>
                  </a:lnTo>
                  <a:lnTo>
                    <a:pt x="12" y="41"/>
                  </a:lnTo>
                  <a:lnTo>
                    <a:pt x="11" y="22"/>
                  </a:lnTo>
                  <a:lnTo>
                    <a:pt x="10" y="2"/>
                  </a:lnTo>
                  <a:lnTo>
                    <a:pt x="35" y="2"/>
                  </a:lnTo>
                  <a:lnTo>
                    <a:pt x="61" y="1"/>
                  </a:lnTo>
                  <a:lnTo>
                    <a:pt x="67" y="0"/>
                  </a:lnTo>
                  <a:lnTo>
                    <a:pt x="71" y="7"/>
                  </a:lnTo>
                  <a:lnTo>
                    <a:pt x="79" y="30"/>
                  </a:lnTo>
                  <a:lnTo>
                    <a:pt x="79" y="41"/>
                  </a:lnTo>
                  <a:lnTo>
                    <a:pt x="81" y="58"/>
                  </a:lnTo>
                  <a:lnTo>
                    <a:pt x="84" y="73"/>
                  </a:lnTo>
                  <a:lnTo>
                    <a:pt x="85" y="94"/>
                  </a:lnTo>
                  <a:lnTo>
                    <a:pt x="85" y="113"/>
                  </a:lnTo>
                  <a:lnTo>
                    <a:pt x="97" y="125"/>
                  </a:lnTo>
                  <a:lnTo>
                    <a:pt x="87" y="133"/>
                  </a:lnTo>
                  <a:lnTo>
                    <a:pt x="78" y="126"/>
                  </a:lnTo>
                  <a:lnTo>
                    <a:pt x="85" y="1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1" name="AutoShape 139"/>
            <p:cNvSpPr>
              <a:spLocks/>
            </p:cNvSpPr>
            <p:nvPr/>
          </p:nvSpPr>
          <p:spPr bwMode="gray">
            <a:xfrm>
              <a:off x="3090669" y="1817694"/>
              <a:ext cx="180594" cy="148291"/>
            </a:xfrm>
            <a:custGeom>
              <a:avLst/>
              <a:gdLst>
                <a:gd name="T0" fmla="*/ 71 w 159"/>
                <a:gd name="T1" fmla="*/ 15 h 133"/>
                <a:gd name="T2" fmla="*/ 70 w 159"/>
                <a:gd name="T3" fmla="*/ 19 h 133"/>
                <a:gd name="T4" fmla="*/ 71 w 159"/>
                <a:gd name="T5" fmla="*/ 19 h 133"/>
                <a:gd name="T6" fmla="*/ 77 w 159"/>
                <a:gd name="T7" fmla="*/ 31 h 133"/>
                <a:gd name="T8" fmla="*/ 76 w 159"/>
                <a:gd name="T9" fmla="*/ 40 h 133"/>
                <a:gd name="T10" fmla="*/ 77 w 159"/>
                <a:gd name="T11" fmla="*/ 42 h 133"/>
                <a:gd name="T12" fmla="*/ 78 w 159"/>
                <a:gd name="T13" fmla="*/ 45 h 133"/>
                <a:gd name="T14" fmla="*/ 79 w 159"/>
                <a:gd name="T15" fmla="*/ 49 h 133"/>
                <a:gd name="T16" fmla="*/ 79 w 159"/>
                <a:gd name="T17" fmla="*/ 52 h 133"/>
                <a:gd name="T18" fmla="*/ 74 w 159"/>
                <a:gd name="T19" fmla="*/ 53 h 133"/>
                <a:gd name="T20" fmla="*/ 76 w 159"/>
                <a:gd name="T21" fmla="*/ 58 h 133"/>
                <a:gd name="T22" fmla="*/ 72 w 159"/>
                <a:gd name="T23" fmla="*/ 63 h 133"/>
                <a:gd name="T24" fmla="*/ 71 w 159"/>
                <a:gd name="T25" fmla="*/ 63 h 133"/>
                <a:gd name="T26" fmla="*/ 68 w 159"/>
                <a:gd name="T27" fmla="*/ 64 h 133"/>
                <a:gd name="T28" fmla="*/ 64 w 159"/>
                <a:gd name="T29" fmla="*/ 66 h 133"/>
                <a:gd name="T30" fmla="*/ 61 w 159"/>
                <a:gd name="T31" fmla="*/ 64 h 133"/>
                <a:gd name="T32" fmla="*/ 58 w 159"/>
                <a:gd name="T33" fmla="*/ 52 h 133"/>
                <a:gd name="T34" fmla="*/ 52 w 159"/>
                <a:gd name="T35" fmla="*/ 52 h 133"/>
                <a:gd name="T36" fmla="*/ 47 w 159"/>
                <a:gd name="T37" fmla="*/ 52 h 133"/>
                <a:gd name="T38" fmla="*/ 49 w 159"/>
                <a:gd name="T39" fmla="*/ 44 h 133"/>
                <a:gd name="T40" fmla="*/ 41 w 159"/>
                <a:gd name="T41" fmla="*/ 33 h 133"/>
                <a:gd name="T42" fmla="*/ 26 w 159"/>
                <a:gd name="T43" fmla="*/ 36 h 133"/>
                <a:gd name="T44" fmla="*/ 19 w 159"/>
                <a:gd name="T45" fmla="*/ 45 h 133"/>
                <a:gd name="T46" fmla="*/ 18 w 159"/>
                <a:gd name="T47" fmla="*/ 41 h 133"/>
                <a:gd name="T48" fmla="*/ 15 w 159"/>
                <a:gd name="T49" fmla="*/ 37 h 133"/>
                <a:gd name="T50" fmla="*/ 13 w 159"/>
                <a:gd name="T51" fmla="*/ 34 h 133"/>
                <a:gd name="T52" fmla="*/ 10 w 159"/>
                <a:gd name="T53" fmla="*/ 32 h 133"/>
                <a:gd name="T54" fmla="*/ 4 w 159"/>
                <a:gd name="T55" fmla="*/ 25 h 133"/>
                <a:gd name="T56" fmla="*/ 5 w 159"/>
                <a:gd name="T57" fmla="*/ 23 h 133"/>
                <a:gd name="T58" fmla="*/ 4 w 159"/>
                <a:gd name="T59" fmla="*/ 24 h 133"/>
                <a:gd name="T60" fmla="*/ 2 w 159"/>
                <a:gd name="T61" fmla="*/ 20 h 133"/>
                <a:gd name="T62" fmla="*/ 0 w 159"/>
                <a:gd name="T63" fmla="*/ 21 h 133"/>
                <a:gd name="T64" fmla="*/ 2 w 159"/>
                <a:gd name="T65" fmla="*/ 16 h 133"/>
                <a:gd name="T66" fmla="*/ 13 w 159"/>
                <a:gd name="T67" fmla="*/ 12 h 133"/>
                <a:gd name="T68" fmla="*/ 13 w 159"/>
                <a:gd name="T69" fmla="*/ 5 h 133"/>
                <a:gd name="T70" fmla="*/ 14 w 159"/>
                <a:gd name="T71" fmla="*/ 0 h 133"/>
                <a:gd name="T72" fmla="*/ 24 w 159"/>
                <a:gd name="T73" fmla="*/ 1 h 133"/>
                <a:gd name="T74" fmla="*/ 40 w 159"/>
                <a:gd name="T75" fmla="*/ 3 h 133"/>
                <a:gd name="T76" fmla="*/ 38 w 159"/>
                <a:gd name="T77" fmla="*/ 6 h 133"/>
                <a:gd name="T78" fmla="*/ 46 w 159"/>
                <a:gd name="T79" fmla="*/ 6 h 133"/>
                <a:gd name="T80" fmla="*/ 49 w 159"/>
                <a:gd name="T81" fmla="*/ 7 h 133"/>
                <a:gd name="T82" fmla="*/ 55 w 159"/>
                <a:gd name="T83" fmla="*/ 7 h 133"/>
                <a:gd name="T84" fmla="*/ 62 w 159"/>
                <a:gd name="T85" fmla="*/ 4 h 133"/>
                <a:gd name="T86" fmla="*/ 64 w 159"/>
                <a:gd name="T87" fmla="*/ 2 h 133"/>
                <a:gd name="T88" fmla="*/ 68 w 159"/>
                <a:gd name="T89" fmla="*/ 12 h 133"/>
                <a:gd name="T90" fmla="*/ 71 w 159"/>
                <a:gd name="T91" fmla="*/ 15 h 13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59"/>
                <a:gd name="T139" fmla="*/ 0 h 133"/>
                <a:gd name="T140" fmla="*/ 159 w 159"/>
                <a:gd name="T141" fmla="*/ 133 h 13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59" h="133">
                  <a:moveTo>
                    <a:pt x="143" y="31"/>
                  </a:moveTo>
                  <a:lnTo>
                    <a:pt x="141" y="39"/>
                  </a:lnTo>
                  <a:lnTo>
                    <a:pt x="143" y="39"/>
                  </a:lnTo>
                  <a:lnTo>
                    <a:pt x="154" y="62"/>
                  </a:lnTo>
                  <a:lnTo>
                    <a:pt x="153" y="81"/>
                  </a:lnTo>
                  <a:lnTo>
                    <a:pt x="155" y="85"/>
                  </a:lnTo>
                  <a:lnTo>
                    <a:pt x="156" y="90"/>
                  </a:lnTo>
                  <a:lnTo>
                    <a:pt x="159" y="99"/>
                  </a:lnTo>
                  <a:lnTo>
                    <a:pt x="158" y="104"/>
                  </a:lnTo>
                  <a:lnTo>
                    <a:pt x="148" y="106"/>
                  </a:lnTo>
                  <a:lnTo>
                    <a:pt x="152" y="116"/>
                  </a:lnTo>
                  <a:lnTo>
                    <a:pt x="144" y="126"/>
                  </a:lnTo>
                  <a:lnTo>
                    <a:pt x="143" y="126"/>
                  </a:lnTo>
                  <a:lnTo>
                    <a:pt x="137" y="128"/>
                  </a:lnTo>
                  <a:lnTo>
                    <a:pt x="128" y="133"/>
                  </a:lnTo>
                  <a:lnTo>
                    <a:pt x="122" y="128"/>
                  </a:lnTo>
                  <a:lnTo>
                    <a:pt x="116" y="104"/>
                  </a:lnTo>
                  <a:lnTo>
                    <a:pt x="104" y="104"/>
                  </a:lnTo>
                  <a:lnTo>
                    <a:pt x="95" y="105"/>
                  </a:lnTo>
                  <a:lnTo>
                    <a:pt x="98" y="88"/>
                  </a:lnTo>
                  <a:lnTo>
                    <a:pt x="83" y="66"/>
                  </a:lnTo>
                  <a:lnTo>
                    <a:pt x="53" y="73"/>
                  </a:lnTo>
                  <a:lnTo>
                    <a:pt x="38" y="90"/>
                  </a:lnTo>
                  <a:lnTo>
                    <a:pt x="36" y="82"/>
                  </a:lnTo>
                  <a:lnTo>
                    <a:pt x="30" y="75"/>
                  </a:lnTo>
                  <a:lnTo>
                    <a:pt x="27" y="69"/>
                  </a:lnTo>
                  <a:lnTo>
                    <a:pt x="21" y="64"/>
                  </a:lnTo>
                  <a:lnTo>
                    <a:pt x="9" y="50"/>
                  </a:lnTo>
                  <a:lnTo>
                    <a:pt x="10" y="46"/>
                  </a:lnTo>
                  <a:lnTo>
                    <a:pt x="8" y="48"/>
                  </a:lnTo>
                  <a:lnTo>
                    <a:pt x="5" y="40"/>
                  </a:lnTo>
                  <a:lnTo>
                    <a:pt x="0" y="43"/>
                  </a:lnTo>
                  <a:lnTo>
                    <a:pt x="5" y="32"/>
                  </a:lnTo>
                  <a:lnTo>
                    <a:pt x="26" y="25"/>
                  </a:lnTo>
                  <a:lnTo>
                    <a:pt x="27" y="10"/>
                  </a:lnTo>
                  <a:lnTo>
                    <a:pt x="29" y="0"/>
                  </a:lnTo>
                  <a:lnTo>
                    <a:pt x="48" y="3"/>
                  </a:lnTo>
                  <a:lnTo>
                    <a:pt x="80" y="7"/>
                  </a:lnTo>
                  <a:lnTo>
                    <a:pt x="77" y="12"/>
                  </a:lnTo>
                  <a:lnTo>
                    <a:pt x="92" y="13"/>
                  </a:lnTo>
                  <a:lnTo>
                    <a:pt x="98" y="15"/>
                  </a:lnTo>
                  <a:lnTo>
                    <a:pt x="111" y="14"/>
                  </a:lnTo>
                  <a:lnTo>
                    <a:pt x="125" y="8"/>
                  </a:lnTo>
                  <a:lnTo>
                    <a:pt x="129" y="4"/>
                  </a:lnTo>
                  <a:lnTo>
                    <a:pt x="136" y="25"/>
                  </a:lnTo>
                  <a:lnTo>
                    <a:pt x="143" y="3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2" name="AutoShape 140"/>
            <p:cNvSpPr>
              <a:spLocks/>
            </p:cNvSpPr>
            <p:nvPr/>
          </p:nvSpPr>
          <p:spPr bwMode="gray">
            <a:xfrm>
              <a:off x="3049521" y="1817694"/>
              <a:ext cx="73152" cy="47184"/>
            </a:xfrm>
            <a:custGeom>
              <a:avLst/>
              <a:gdLst>
                <a:gd name="T0" fmla="*/ 16 w 65"/>
                <a:gd name="T1" fmla="*/ 12 h 43"/>
                <a:gd name="T2" fmla="*/ 14 w 65"/>
                <a:gd name="T3" fmla="*/ 16 h 43"/>
                <a:gd name="T4" fmla="*/ 17 w 65"/>
                <a:gd name="T5" fmla="*/ 19 h 43"/>
                <a:gd name="T6" fmla="*/ 18 w 65"/>
                <a:gd name="T7" fmla="*/ 21 h 43"/>
                <a:gd name="T8" fmla="*/ 20 w 65"/>
                <a:gd name="T9" fmla="*/ 16 h 43"/>
                <a:gd name="T10" fmla="*/ 31 w 65"/>
                <a:gd name="T11" fmla="*/ 12 h 43"/>
                <a:gd name="T12" fmla="*/ 31 w 65"/>
                <a:gd name="T13" fmla="*/ 5 h 43"/>
                <a:gd name="T14" fmla="*/ 32 w 65"/>
                <a:gd name="T15" fmla="*/ 0 h 43"/>
                <a:gd name="T16" fmla="*/ 23 w 65"/>
                <a:gd name="T17" fmla="*/ 0 h 43"/>
                <a:gd name="T18" fmla="*/ 14 w 65"/>
                <a:gd name="T19" fmla="*/ 1 h 43"/>
                <a:gd name="T20" fmla="*/ 0 w 65"/>
                <a:gd name="T21" fmla="*/ 4 h 43"/>
                <a:gd name="T22" fmla="*/ 5 w 65"/>
                <a:gd name="T23" fmla="*/ 4 h 43"/>
                <a:gd name="T24" fmla="*/ 4 w 65"/>
                <a:gd name="T25" fmla="*/ 7 h 43"/>
                <a:gd name="T26" fmla="*/ 9 w 65"/>
                <a:gd name="T27" fmla="*/ 8 h 43"/>
                <a:gd name="T28" fmla="*/ 8 w 65"/>
                <a:gd name="T29" fmla="*/ 9 h 43"/>
                <a:gd name="T30" fmla="*/ 16 w 65"/>
                <a:gd name="T31" fmla="*/ 9 h 43"/>
                <a:gd name="T32" fmla="*/ 18 w 65"/>
                <a:gd name="T33" fmla="*/ 10 h 43"/>
                <a:gd name="T34" fmla="*/ 13 w 65"/>
                <a:gd name="T35" fmla="*/ 12 h 43"/>
                <a:gd name="T36" fmla="*/ 16 w 65"/>
                <a:gd name="T37" fmla="*/ 12 h 4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5"/>
                <a:gd name="T58" fmla="*/ 0 h 43"/>
                <a:gd name="T59" fmla="*/ 65 w 65"/>
                <a:gd name="T60" fmla="*/ 43 h 4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5" h="43">
                  <a:moveTo>
                    <a:pt x="33" y="25"/>
                  </a:moveTo>
                  <a:lnTo>
                    <a:pt x="29" y="32"/>
                  </a:lnTo>
                  <a:lnTo>
                    <a:pt x="34" y="38"/>
                  </a:lnTo>
                  <a:lnTo>
                    <a:pt x="36" y="43"/>
                  </a:lnTo>
                  <a:lnTo>
                    <a:pt x="41" y="32"/>
                  </a:lnTo>
                  <a:lnTo>
                    <a:pt x="62" y="25"/>
                  </a:lnTo>
                  <a:lnTo>
                    <a:pt x="63" y="10"/>
                  </a:lnTo>
                  <a:lnTo>
                    <a:pt x="65" y="0"/>
                  </a:lnTo>
                  <a:lnTo>
                    <a:pt x="47" y="1"/>
                  </a:lnTo>
                  <a:lnTo>
                    <a:pt x="29" y="2"/>
                  </a:lnTo>
                  <a:lnTo>
                    <a:pt x="0" y="8"/>
                  </a:lnTo>
                  <a:lnTo>
                    <a:pt x="11" y="9"/>
                  </a:lnTo>
                  <a:lnTo>
                    <a:pt x="8" y="14"/>
                  </a:lnTo>
                  <a:lnTo>
                    <a:pt x="18" y="16"/>
                  </a:lnTo>
                  <a:lnTo>
                    <a:pt x="17" y="19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26" y="24"/>
                  </a:lnTo>
                  <a:lnTo>
                    <a:pt x="33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3" name="AutoShape 141"/>
            <p:cNvSpPr>
              <a:spLocks/>
            </p:cNvSpPr>
            <p:nvPr/>
          </p:nvSpPr>
          <p:spPr bwMode="gray">
            <a:xfrm>
              <a:off x="3252975" y="1871618"/>
              <a:ext cx="148590" cy="177500"/>
            </a:xfrm>
            <a:custGeom>
              <a:avLst/>
              <a:gdLst>
                <a:gd name="T0" fmla="*/ 36 w 131"/>
                <a:gd name="T1" fmla="*/ 6 h 157"/>
                <a:gd name="T2" fmla="*/ 32 w 131"/>
                <a:gd name="T3" fmla="*/ 3 h 157"/>
                <a:gd name="T4" fmla="*/ 25 w 131"/>
                <a:gd name="T5" fmla="*/ 5 h 157"/>
                <a:gd name="T6" fmla="*/ 23 w 131"/>
                <a:gd name="T7" fmla="*/ 0 h 157"/>
                <a:gd name="T8" fmla="*/ 20 w 131"/>
                <a:gd name="T9" fmla="*/ 3 h 157"/>
                <a:gd name="T10" fmla="*/ 14 w 131"/>
                <a:gd name="T11" fmla="*/ 6 h 157"/>
                <a:gd name="T12" fmla="*/ 8 w 131"/>
                <a:gd name="T13" fmla="*/ 4 h 157"/>
                <a:gd name="T14" fmla="*/ 5 w 131"/>
                <a:gd name="T15" fmla="*/ 7 h 157"/>
                <a:gd name="T16" fmla="*/ 5 w 131"/>
                <a:gd name="T17" fmla="*/ 16 h 157"/>
                <a:gd name="T18" fmla="*/ 6 w 131"/>
                <a:gd name="T19" fmla="*/ 18 h 157"/>
                <a:gd name="T20" fmla="*/ 6 w 131"/>
                <a:gd name="T21" fmla="*/ 21 h 157"/>
                <a:gd name="T22" fmla="*/ 8 w 131"/>
                <a:gd name="T23" fmla="*/ 25 h 157"/>
                <a:gd name="T24" fmla="*/ 7 w 131"/>
                <a:gd name="T25" fmla="*/ 28 h 157"/>
                <a:gd name="T26" fmla="*/ 2 w 131"/>
                <a:gd name="T27" fmla="*/ 29 h 157"/>
                <a:gd name="T28" fmla="*/ 4 w 131"/>
                <a:gd name="T29" fmla="*/ 34 h 157"/>
                <a:gd name="T30" fmla="*/ 0 w 131"/>
                <a:gd name="T31" fmla="*/ 39 h 157"/>
                <a:gd name="T32" fmla="*/ 0 w 131"/>
                <a:gd name="T33" fmla="*/ 39 h 157"/>
                <a:gd name="T34" fmla="*/ 0 w 131"/>
                <a:gd name="T35" fmla="*/ 50 h 157"/>
                <a:gd name="T36" fmla="*/ 0 w 131"/>
                <a:gd name="T37" fmla="*/ 52 h 157"/>
                <a:gd name="T38" fmla="*/ 7 w 131"/>
                <a:gd name="T39" fmla="*/ 58 h 157"/>
                <a:gd name="T40" fmla="*/ 12 w 131"/>
                <a:gd name="T41" fmla="*/ 64 h 157"/>
                <a:gd name="T42" fmla="*/ 10 w 131"/>
                <a:gd name="T43" fmla="*/ 79 h 157"/>
                <a:gd name="T44" fmla="*/ 24 w 131"/>
                <a:gd name="T45" fmla="*/ 74 h 157"/>
                <a:gd name="T46" fmla="*/ 38 w 131"/>
                <a:gd name="T47" fmla="*/ 69 h 157"/>
                <a:gd name="T48" fmla="*/ 35 w 131"/>
                <a:gd name="T49" fmla="*/ 69 h 157"/>
                <a:gd name="T50" fmla="*/ 48 w 131"/>
                <a:gd name="T51" fmla="*/ 68 h 157"/>
                <a:gd name="T52" fmla="*/ 41 w 131"/>
                <a:gd name="T53" fmla="*/ 68 h 157"/>
                <a:gd name="T54" fmla="*/ 50 w 131"/>
                <a:gd name="T55" fmla="*/ 67 h 157"/>
                <a:gd name="T56" fmla="*/ 57 w 131"/>
                <a:gd name="T57" fmla="*/ 68 h 157"/>
                <a:gd name="T58" fmla="*/ 58 w 131"/>
                <a:gd name="T59" fmla="*/ 70 h 157"/>
                <a:gd name="T60" fmla="*/ 62 w 131"/>
                <a:gd name="T61" fmla="*/ 67 h 157"/>
                <a:gd name="T62" fmla="*/ 59 w 131"/>
                <a:gd name="T63" fmla="*/ 58 h 157"/>
                <a:gd name="T64" fmla="*/ 57 w 131"/>
                <a:gd name="T65" fmla="*/ 48 h 157"/>
                <a:gd name="T66" fmla="*/ 61 w 131"/>
                <a:gd name="T67" fmla="*/ 40 h 157"/>
                <a:gd name="T68" fmla="*/ 65 w 131"/>
                <a:gd name="T69" fmla="*/ 31 h 157"/>
                <a:gd name="T70" fmla="*/ 63 w 131"/>
                <a:gd name="T71" fmla="*/ 15 h 157"/>
                <a:gd name="T72" fmla="*/ 53 w 131"/>
                <a:gd name="T73" fmla="*/ 10 h 157"/>
                <a:gd name="T74" fmla="*/ 43 w 131"/>
                <a:gd name="T75" fmla="*/ 12 h 157"/>
                <a:gd name="T76" fmla="*/ 36 w 131"/>
                <a:gd name="T77" fmla="*/ 6 h 15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31"/>
                <a:gd name="T118" fmla="*/ 0 h 157"/>
                <a:gd name="T119" fmla="*/ 131 w 131"/>
                <a:gd name="T120" fmla="*/ 157 h 15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31" h="157">
                  <a:moveTo>
                    <a:pt x="73" y="11"/>
                  </a:moveTo>
                  <a:lnTo>
                    <a:pt x="65" y="6"/>
                  </a:lnTo>
                  <a:lnTo>
                    <a:pt x="51" y="9"/>
                  </a:lnTo>
                  <a:lnTo>
                    <a:pt x="47" y="0"/>
                  </a:lnTo>
                  <a:lnTo>
                    <a:pt x="40" y="6"/>
                  </a:lnTo>
                  <a:lnTo>
                    <a:pt x="29" y="12"/>
                  </a:lnTo>
                  <a:lnTo>
                    <a:pt x="16" y="8"/>
                  </a:lnTo>
                  <a:lnTo>
                    <a:pt x="11" y="13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3" y="41"/>
                  </a:lnTo>
                  <a:lnTo>
                    <a:pt x="16" y="50"/>
                  </a:lnTo>
                  <a:lnTo>
                    <a:pt x="15" y="55"/>
                  </a:lnTo>
                  <a:lnTo>
                    <a:pt x="5" y="57"/>
                  </a:lnTo>
                  <a:lnTo>
                    <a:pt x="9" y="67"/>
                  </a:lnTo>
                  <a:lnTo>
                    <a:pt x="1" y="77"/>
                  </a:lnTo>
                  <a:lnTo>
                    <a:pt x="0" y="77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15" y="116"/>
                  </a:lnTo>
                  <a:lnTo>
                    <a:pt x="24" y="127"/>
                  </a:lnTo>
                  <a:lnTo>
                    <a:pt x="21" y="157"/>
                  </a:lnTo>
                  <a:lnTo>
                    <a:pt x="48" y="147"/>
                  </a:lnTo>
                  <a:lnTo>
                    <a:pt x="76" y="138"/>
                  </a:lnTo>
                  <a:lnTo>
                    <a:pt x="70" y="137"/>
                  </a:lnTo>
                  <a:lnTo>
                    <a:pt x="97" y="135"/>
                  </a:lnTo>
                  <a:lnTo>
                    <a:pt x="83" y="135"/>
                  </a:lnTo>
                  <a:lnTo>
                    <a:pt x="101" y="134"/>
                  </a:lnTo>
                  <a:lnTo>
                    <a:pt x="114" y="135"/>
                  </a:lnTo>
                  <a:lnTo>
                    <a:pt x="117" y="139"/>
                  </a:lnTo>
                  <a:lnTo>
                    <a:pt x="124" y="134"/>
                  </a:lnTo>
                  <a:lnTo>
                    <a:pt x="119" y="115"/>
                  </a:lnTo>
                  <a:lnTo>
                    <a:pt x="114" y="96"/>
                  </a:lnTo>
                  <a:lnTo>
                    <a:pt x="123" y="79"/>
                  </a:lnTo>
                  <a:lnTo>
                    <a:pt x="131" y="61"/>
                  </a:lnTo>
                  <a:lnTo>
                    <a:pt x="126" y="30"/>
                  </a:lnTo>
                  <a:lnTo>
                    <a:pt x="107" y="19"/>
                  </a:lnTo>
                  <a:lnTo>
                    <a:pt x="87" y="24"/>
                  </a:lnTo>
                  <a:lnTo>
                    <a:pt x="73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4" name="AutoShape 142"/>
            <p:cNvSpPr>
              <a:spLocks/>
            </p:cNvSpPr>
            <p:nvPr/>
          </p:nvSpPr>
          <p:spPr bwMode="gray">
            <a:xfrm>
              <a:off x="3131817" y="1891840"/>
              <a:ext cx="75438" cy="85380"/>
            </a:xfrm>
            <a:custGeom>
              <a:avLst/>
              <a:gdLst>
                <a:gd name="T0" fmla="*/ 33 w 66"/>
                <a:gd name="T1" fmla="*/ 19 h 76"/>
                <a:gd name="T2" fmla="*/ 28 w 66"/>
                <a:gd name="T3" fmla="*/ 26 h 76"/>
                <a:gd name="T4" fmla="*/ 22 w 66"/>
                <a:gd name="T5" fmla="*/ 34 h 76"/>
                <a:gd name="T6" fmla="*/ 19 w 66"/>
                <a:gd name="T7" fmla="*/ 38 h 76"/>
                <a:gd name="T8" fmla="*/ 8 w 66"/>
                <a:gd name="T9" fmla="*/ 32 h 76"/>
                <a:gd name="T10" fmla="*/ 10 w 66"/>
                <a:gd name="T11" fmla="*/ 30 h 76"/>
                <a:gd name="T12" fmla="*/ 7 w 66"/>
                <a:gd name="T13" fmla="*/ 28 h 76"/>
                <a:gd name="T14" fmla="*/ 1 w 66"/>
                <a:gd name="T15" fmla="*/ 20 h 76"/>
                <a:gd name="T16" fmla="*/ 4 w 66"/>
                <a:gd name="T17" fmla="*/ 18 h 76"/>
                <a:gd name="T18" fmla="*/ 1 w 66"/>
                <a:gd name="T19" fmla="*/ 17 h 76"/>
                <a:gd name="T20" fmla="*/ 3 w 66"/>
                <a:gd name="T21" fmla="*/ 14 h 76"/>
                <a:gd name="T22" fmla="*/ 0 w 66"/>
                <a:gd name="T23" fmla="*/ 12 h 76"/>
                <a:gd name="T24" fmla="*/ 7 w 66"/>
                <a:gd name="T25" fmla="*/ 3 h 76"/>
                <a:gd name="T26" fmla="*/ 22 w 66"/>
                <a:gd name="T27" fmla="*/ 0 h 76"/>
                <a:gd name="T28" fmla="*/ 30 w 66"/>
                <a:gd name="T29" fmla="*/ 11 h 76"/>
                <a:gd name="T30" fmla="*/ 28 w 66"/>
                <a:gd name="T31" fmla="*/ 19 h 76"/>
                <a:gd name="T32" fmla="*/ 33 w 66"/>
                <a:gd name="T33" fmla="*/ 19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6"/>
                <a:gd name="T52" fmla="*/ 0 h 76"/>
                <a:gd name="T53" fmla="*/ 66 w 66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6" h="76">
                  <a:moveTo>
                    <a:pt x="66" y="38"/>
                  </a:moveTo>
                  <a:lnTo>
                    <a:pt x="56" y="52"/>
                  </a:lnTo>
                  <a:lnTo>
                    <a:pt x="45" y="68"/>
                  </a:lnTo>
                  <a:lnTo>
                    <a:pt x="39" y="76"/>
                  </a:lnTo>
                  <a:lnTo>
                    <a:pt x="16" y="64"/>
                  </a:lnTo>
                  <a:lnTo>
                    <a:pt x="20" y="61"/>
                  </a:lnTo>
                  <a:lnTo>
                    <a:pt x="15" y="57"/>
                  </a:lnTo>
                  <a:lnTo>
                    <a:pt x="1" y="40"/>
                  </a:lnTo>
                  <a:lnTo>
                    <a:pt x="8" y="36"/>
                  </a:lnTo>
                  <a:lnTo>
                    <a:pt x="1" y="33"/>
                  </a:lnTo>
                  <a:lnTo>
                    <a:pt x="7" y="28"/>
                  </a:lnTo>
                  <a:lnTo>
                    <a:pt x="0" y="24"/>
                  </a:lnTo>
                  <a:lnTo>
                    <a:pt x="15" y="7"/>
                  </a:lnTo>
                  <a:lnTo>
                    <a:pt x="45" y="0"/>
                  </a:lnTo>
                  <a:lnTo>
                    <a:pt x="60" y="22"/>
                  </a:lnTo>
                  <a:lnTo>
                    <a:pt x="57" y="39"/>
                  </a:lnTo>
                  <a:lnTo>
                    <a:pt x="66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5" name="AutoShape 143"/>
            <p:cNvSpPr>
              <a:spLocks/>
            </p:cNvSpPr>
            <p:nvPr/>
          </p:nvSpPr>
          <p:spPr bwMode="gray">
            <a:xfrm>
              <a:off x="3461001" y="1860384"/>
              <a:ext cx="45720" cy="139304"/>
            </a:xfrm>
            <a:custGeom>
              <a:avLst/>
              <a:gdLst>
                <a:gd name="T0" fmla="*/ 9 w 40"/>
                <a:gd name="T1" fmla="*/ 1 h 125"/>
                <a:gd name="T2" fmla="*/ 0 w 40"/>
                <a:gd name="T3" fmla="*/ 0 h 125"/>
                <a:gd name="T4" fmla="*/ 2 w 40"/>
                <a:gd name="T5" fmla="*/ 3 h 125"/>
                <a:gd name="T6" fmla="*/ 6 w 40"/>
                <a:gd name="T7" fmla="*/ 15 h 125"/>
                <a:gd name="T8" fmla="*/ 6 w 40"/>
                <a:gd name="T9" fmla="*/ 20 h 125"/>
                <a:gd name="T10" fmla="*/ 7 w 40"/>
                <a:gd name="T11" fmla="*/ 29 h 125"/>
                <a:gd name="T12" fmla="*/ 9 w 40"/>
                <a:gd name="T13" fmla="*/ 36 h 125"/>
                <a:gd name="T14" fmla="*/ 9 w 40"/>
                <a:gd name="T15" fmla="*/ 47 h 125"/>
                <a:gd name="T16" fmla="*/ 9 w 40"/>
                <a:gd name="T17" fmla="*/ 56 h 125"/>
                <a:gd name="T18" fmla="*/ 15 w 40"/>
                <a:gd name="T19" fmla="*/ 62 h 125"/>
                <a:gd name="T20" fmla="*/ 20 w 40"/>
                <a:gd name="T21" fmla="*/ 60 h 125"/>
                <a:gd name="T22" fmla="*/ 20 w 40"/>
                <a:gd name="T23" fmla="*/ 51 h 125"/>
                <a:gd name="T24" fmla="*/ 20 w 40"/>
                <a:gd name="T25" fmla="*/ 42 h 125"/>
                <a:gd name="T26" fmla="*/ 19 w 40"/>
                <a:gd name="T27" fmla="*/ 33 h 125"/>
                <a:gd name="T28" fmla="*/ 18 w 40"/>
                <a:gd name="T29" fmla="*/ 23 h 125"/>
                <a:gd name="T30" fmla="*/ 17 w 40"/>
                <a:gd name="T31" fmla="*/ 14 h 125"/>
                <a:gd name="T32" fmla="*/ 11 w 40"/>
                <a:gd name="T33" fmla="*/ 6 h 125"/>
                <a:gd name="T34" fmla="*/ 12 w 40"/>
                <a:gd name="T35" fmla="*/ 1 h 125"/>
                <a:gd name="T36" fmla="*/ 9 w 40"/>
                <a:gd name="T37" fmla="*/ 1 h 1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0"/>
                <a:gd name="T58" fmla="*/ 0 h 125"/>
                <a:gd name="T59" fmla="*/ 40 w 40"/>
                <a:gd name="T60" fmla="*/ 125 h 1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0" h="125">
                  <a:moveTo>
                    <a:pt x="18" y="2"/>
                  </a:moveTo>
                  <a:lnTo>
                    <a:pt x="0" y="0"/>
                  </a:lnTo>
                  <a:lnTo>
                    <a:pt x="4" y="7"/>
                  </a:lnTo>
                  <a:lnTo>
                    <a:pt x="12" y="30"/>
                  </a:lnTo>
                  <a:lnTo>
                    <a:pt x="12" y="41"/>
                  </a:lnTo>
                  <a:lnTo>
                    <a:pt x="14" y="58"/>
                  </a:lnTo>
                  <a:lnTo>
                    <a:pt x="17" y="73"/>
                  </a:lnTo>
                  <a:lnTo>
                    <a:pt x="18" y="94"/>
                  </a:lnTo>
                  <a:lnTo>
                    <a:pt x="18" y="113"/>
                  </a:lnTo>
                  <a:lnTo>
                    <a:pt x="30" y="125"/>
                  </a:lnTo>
                  <a:lnTo>
                    <a:pt x="40" y="121"/>
                  </a:lnTo>
                  <a:lnTo>
                    <a:pt x="39" y="103"/>
                  </a:lnTo>
                  <a:lnTo>
                    <a:pt x="39" y="84"/>
                  </a:lnTo>
                  <a:lnTo>
                    <a:pt x="38" y="66"/>
                  </a:lnTo>
                  <a:lnTo>
                    <a:pt x="36" y="47"/>
                  </a:lnTo>
                  <a:lnTo>
                    <a:pt x="34" y="28"/>
                  </a:lnTo>
                  <a:lnTo>
                    <a:pt x="22" y="13"/>
                  </a:lnTo>
                  <a:lnTo>
                    <a:pt x="24" y="2"/>
                  </a:lnTo>
                  <a:lnTo>
                    <a:pt x="18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6" name="AutoShape 144"/>
            <p:cNvSpPr>
              <a:spLocks/>
            </p:cNvSpPr>
            <p:nvPr/>
          </p:nvSpPr>
          <p:spPr bwMode="gray">
            <a:xfrm>
              <a:off x="3255261" y="1141395"/>
              <a:ext cx="502920" cy="494305"/>
            </a:xfrm>
            <a:custGeom>
              <a:avLst/>
              <a:gdLst>
                <a:gd name="T0" fmla="*/ 2 w 441"/>
                <a:gd name="T1" fmla="*/ 100 h 441"/>
                <a:gd name="T2" fmla="*/ 0 w 441"/>
                <a:gd name="T3" fmla="*/ 115 h 441"/>
                <a:gd name="T4" fmla="*/ 0 w 441"/>
                <a:gd name="T5" fmla="*/ 119 h 441"/>
                <a:gd name="T6" fmla="*/ 10 w 441"/>
                <a:gd name="T7" fmla="*/ 126 h 441"/>
                <a:gd name="T8" fmla="*/ 20 w 441"/>
                <a:gd name="T9" fmla="*/ 133 h 441"/>
                <a:gd name="T10" fmla="*/ 31 w 441"/>
                <a:gd name="T11" fmla="*/ 140 h 441"/>
                <a:gd name="T12" fmla="*/ 41 w 441"/>
                <a:gd name="T13" fmla="*/ 148 h 441"/>
                <a:gd name="T14" fmla="*/ 49 w 441"/>
                <a:gd name="T15" fmla="*/ 154 h 441"/>
                <a:gd name="T16" fmla="*/ 56 w 441"/>
                <a:gd name="T17" fmla="*/ 160 h 441"/>
                <a:gd name="T18" fmla="*/ 64 w 441"/>
                <a:gd name="T19" fmla="*/ 166 h 441"/>
                <a:gd name="T20" fmla="*/ 73 w 441"/>
                <a:gd name="T21" fmla="*/ 172 h 441"/>
                <a:gd name="T22" fmla="*/ 80 w 441"/>
                <a:gd name="T23" fmla="*/ 178 h 441"/>
                <a:gd name="T24" fmla="*/ 88 w 441"/>
                <a:gd name="T25" fmla="*/ 184 h 441"/>
                <a:gd name="T26" fmla="*/ 97 w 441"/>
                <a:gd name="T27" fmla="*/ 190 h 441"/>
                <a:gd name="T28" fmla="*/ 104 w 441"/>
                <a:gd name="T29" fmla="*/ 196 h 441"/>
                <a:gd name="T30" fmla="*/ 104 w 441"/>
                <a:gd name="T31" fmla="*/ 200 h 441"/>
                <a:gd name="T32" fmla="*/ 110 w 441"/>
                <a:gd name="T33" fmla="*/ 205 h 441"/>
                <a:gd name="T34" fmla="*/ 125 w 441"/>
                <a:gd name="T35" fmla="*/ 211 h 441"/>
                <a:gd name="T36" fmla="*/ 125 w 441"/>
                <a:gd name="T37" fmla="*/ 220 h 441"/>
                <a:gd name="T38" fmla="*/ 137 w 441"/>
                <a:gd name="T39" fmla="*/ 220 h 441"/>
                <a:gd name="T40" fmla="*/ 146 w 441"/>
                <a:gd name="T41" fmla="*/ 218 h 441"/>
                <a:gd name="T42" fmla="*/ 155 w 441"/>
                <a:gd name="T43" fmla="*/ 217 h 441"/>
                <a:gd name="T44" fmla="*/ 163 w 441"/>
                <a:gd name="T45" fmla="*/ 208 h 441"/>
                <a:gd name="T46" fmla="*/ 172 w 441"/>
                <a:gd name="T47" fmla="*/ 199 h 441"/>
                <a:gd name="T48" fmla="*/ 184 w 441"/>
                <a:gd name="T49" fmla="*/ 191 h 441"/>
                <a:gd name="T50" fmla="*/ 196 w 441"/>
                <a:gd name="T51" fmla="*/ 182 h 441"/>
                <a:gd name="T52" fmla="*/ 208 w 441"/>
                <a:gd name="T53" fmla="*/ 174 h 441"/>
                <a:gd name="T54" fmla="*/ 220 w 441"/>
                <a:gd name="T55" fmla="*/ 166 h 441"/>
                <a:gd name="T56" fmla="*/ 215 w 441"/>
                <a:gd name="T57" fmla="*/ 156 h 441"/>
                <a:gd name="T58" fmla="*/ 203 w 441"/>
                <a:gd name="T59" fmla="*/ 154 h 441"/>
                <a:gd name="T60" fmla="*/ 199 w 441"/>
                <a:gd name="T61" fmla="*/ 143 h 441"/>
                <a:gd name="T62" fmla="*/ 192 w 441"/>
                <a:gd name="T63" fmla="*/ 133 h 441"/>
                <a:gd name="T64" fmla="*/ 197 w 441"/>
                <a:gd name="T65" fmla="*/ 129 h 441"/>
                <a:gd name="T66" fmla="*/ 196 w 441"/>
                <a:gd name="T67" fmla="*/ 115 h 441"/>
                <a:gd name="T68" fmla="*/ 196 w 441"/>
                <a:gd name="T69" fmla="*/ 100 h 441"/>
                <a:gd name="T70" fmla="*/ 191 w 441"/>
                <a:gd name="T71" fmla="*/ 86 h 441"/>
                <a:gd name="T72" fmla="*/ 192 w 441"/>
                <a:gd name="T73" fmla="*/ 83 h 441"/>
                <a:gd name="T74" fmla="*/ 189 w 441"/>
                <a:gd name="T75" fmla="*/ 71 h 441"/>
                <a:gd name="T76" fmla="*/ 187 w 441"/>
                <a:gd name="T77" fmla="*/ 59 h 441"/>
                <a:gd name="T78" fmla="*/ 178 w 441"/>
                <a:gd name="T79" fmla="*/ 50 h 441"/>
                <a:gd name="T80" fmla="*/ 170 w 441"/>
                <a:gd name="T81" fmla="*/ 38 h 441"/>
                <a:gd name="T82" fmla="*/ 175 w 441"/>
                <a:gd name="T83" fmla="*/ 29 h 441"/>
                <a:gd name="T84" fmla="*/ 179 w 441"/>
                <a:gd name="T85" fmla="*/ 20 h 441"/>
                <a:gd name="T86" fmla="*/ 178 w 441"/>
                <a:gd name="T87" fmla="*/ 3 h 441"/>
                <a:gd name="T88" fmla="*/ 180 w 441"/>
                <a:gd name="T89" fmla="*/ 0 h 441"/>
                <a:gd name="T90" fmla="*/ 164 w 441"/>
                <a:gd name="T91" fmla="*/ 0 h 441"/>
                <a:gd name="T92" fmla="*/ 155 w 441"/>
                <a:gd name="T93" fmla="*/ 0 h 441"/>
                <a:gd name="T94" fmla="*/ 144 w 441"/>
                <a:gd name="T95" fmla="*/ 2 h 441"/>
                <a:gd name="T96" fmla="*/ 133 w 441"/>
                <a:gd name="T97" fmla="*/ 2 h 441"/>
                <a:gd name="T98" fmla="*/ 121 w 441"/>
                <a:gd name="T99" fmla="*/ 2 h 441"/>
                <a:gd name="T100" fmla="*/ 107 w 441"/>
                <a:gd name="T101" fmla="*/ 6 h 441"/>
                <a:gd name="T102" fmla="*/ 94 w 441"/>
                <a:gd name="T103" fmla="*/ 10 h 441"/>
                <a:gd name="T104" fmla="*/ 89 w 441"/>
                <a:gd name="T105" fmla="*/ 13 h 441"/>
                <a:gd name="T106" fmla="*/ 79 w 441"/>
                <a:gd name="T107" fmla="*/ 17 h 441"/>
                <a:gd name="T108" fmla="*/ 69 w 441"/>
                <a:gd name="T109" fmla="*/ 22 h 441"/>
                <a:gd name="T110" fmla="*/ 71 w 441"/>
                <a:gd name="T111" fmla="*/ 25 h 441"/>
                <a:gd name="T112" fmla="*/ 73 w 441"/>
                <a:gd name="T113" fmla="*/ 34 h 441"/>
                <a:gd name="T114" fmla="*/ 74 w 441"/>
                <a:gd name="T115" fmla="*/ 44 h 441"/>
                <a:gd name="T116" fmla="*/ 81 w 441"/>
                <a:gd name="T117" fmla="*/ 55 h 441"/>
                <a:gd name="T118" fmla="*/ 79 w 441"/>
                <a:gd name="T119" fmla="*/ 58 h 441"/>
                <a:gd name="T120" fmla="*/ 67 w 441"/>
                <a:gd name="T121" fmla="*/ 59 h 441"/>
                <a:gd name="T122" fmla="*/ 53 w 441"/>
                <a:gd name="T123" fmla="*/ 64 h 441"/>
                <a:gd name="T124" fmla="*/ 53 w 441"/>
                <a:gd name="T125" fmla="*/ 71 h 441"/>
                <a:gd name="T126" fmla="*/ 46 w 441"/>
                <a:gd name="T127" fmla="*/ 77 h 44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41"/>
                <a:gd name="T193" fmla="*/ 0 h 441"/>
                <a:gd name="T194" fmla="*/ 441 w 441"/>
                <a:gd name="T195" fmla="*/ 441 h 44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41" h="441">
                  <a:moveTo>
                    <a:pt x="5" y="201"/>
                  </a:moveTo>
                  <a:lnTo>
                    <a:pt x="0" y="230"/>
                  </a:lnTo>
                  <a:lnTo>
                    <a:pt x="0" y="239"/>
                  </a:lnTo>
                  <a:lnTo>
                    <a:pt x="21" y="252"/>
                  </a:lnTo>
                  <a:lnTo>
                    <a:pt x="41" y="267"/>
                  </a:lnTo>
                  <a:lnTo>
                    <a:pt x="62" y="281"/>
                  </a:lnTo>
                  <a:lnTo>
                    <a:pt x="82" y="296"/>
                  </a:lnTo>
                  <a:lnTo>
                    <a:pt x="98" y="308"/>
                  </a:lnTo>
                  <a:lnTo>
                    <a:pt x="113" y="320"/>
                  </a:lnTo>
                  <a:lnTo>
                    <a:pt x="129" y="332"/>
                  </a:lnTo>
                  <a:lnTo>
                    <a:pt x="146" y="344"/>
                  </a:lnTo>
                  <a:lnTo>
                    <a:pt x="161" y="356"/>
                  </a:lnTo>
                  <a:lnTo>
                    <a:pt x="177" y="368"/>
                  </a:lnTo>
                  <a:lnTo>
                    <a:pt x="194" y="381"/>
                  </a:lnTo>
                  <a:lnTo>
                    <a:pt x="209" y="393"/>
                  </a:lnTo>
                  <a:lnTo>
                    <a:pt x="209" y="400"/>
                  </a:lnTo>
                  <a:lnTo>
                    <a:pt x="220" y="410"/>
                  </a:lnTo>
                  <a:lnTo>
                    <a:pt x="250" y="422"/>
                  </a:lnTo>
                  <a:lnTo>
                    <a:pt x="251" y="441"/>
                  </a:lnTo>
                  <a:lnTo>
                    <a:pt x="275" y="441"/>
                  </a:lnTo>
                  <a:lnTo>
                    <a:pt x="292" y="437"/>
                  </a:lnTo>
                  <a:lnTo>
                    <a:pt x="310" y="434"/>
                  </a:lnTo>
                  <a:lnTo>
                    <a:pt x="327" y="416"/>
                  </a:lnTo>
                  <a:lnTo>
                    <a:pt x="344" y="399"/>
                  </a:lnTo>
                  <a:lnTo>
                    <a:pt x="369" y="382"/>
                  </a:lnTo>
                  <a:lnTo>
                    <a:pt x="393" y="365"/>
                  </a:lnTo>
                  <a:lnTo>
                    <a:pt x="417" y="348"/>
                  </a:lnTo>
                  <a:lnTo>
                    <a:pt x="441" y="333"/>
                  </a:lnTo>
                  <a:lnTo>
                    <a:pt x="431" y="312"/>
                  </a:lnTo>
                  <a:lnTo>
                    <a:pt x="406" y="309"/>
                  </a:lnTo>
                  <a:lnTo>
                    <a:pt x="398" y="287"/>
                  </a:lnTo>
                  <a:lnTo>
                    <a:pt x="384" y="267"/>
                  </a:lnTo>
                  <a:lnTo>
                    <a:pt x="394" y="258"/>
                  </a:lnTo>
                  <a:lnTo>
                    <a:pt x="393" y="230"/>
                  </a:lnTo>
                  <a:lnTo>
                    <a:pt x="393" y="201"/>
                  </a:lnTo>
                  <a:lnTo>
                    <a:pt x="383" y="172"/>
                  </a:lnTo>
                  <a:lnTo>
                    <a:pt x="384" y="166"/>
                  </a:lnTo>
                  <a:lnTo>
                    <a:pt x="378" y="142"/>
                  </a:lnTo>
                  <a:lnTo>
                    <a:pt x="374" y="119"/>
                  </a:lnTo>
                  <a:lnTo>
                    <a:pt x="357" y="101"/>
                  </a:lnTo>
                  <a:lnTo>
                    <a:pt x="340" y="77"/>
                  </a:lnTo>
                  <a:lnTo>
                    <a:pt x="350" y="59"/>
                  </a:lnTo>
                  <a:lnTo>
                    <a:pt x="358" y="41"/>
                  </a:lnTo>
                  <a:lnTo>
                    <a:pt x="356" y="6"/>
                  </a:lnTo>
                  <a:lnTo>
                    <a:pt x="360" y="0"/>
                  </a:lnTo>
                  <a:lnTo>
                    <a:pt x="329" y="0"/>
                  </a:lnTo>
                  <a:lnTo>
                    <a:pt x="311" y="0"/>
                  </a:lnTo>
                  <a:lnTo>
                    <a:pt x="288" y="4"/>
                  </a:lnTo>
                  <a:lnTo>
                    <a:pt x="266" y="4"/>
                  </a:lnTo>
                  <a:lnTo>
                    <a:pt x="243" y="4"/>
                  </a:lnTo>
                  <a:lnTo>
                    <a:pt x="215" y="12"/>
                  </a:lnTo>
                  <a:lnTo>
                    <a:pt x="189" y="20"/>
                  </a:lnTo>
                  <a:lnTo>
                    <a:pt x="178" y="26"/>
                  </a:lnTo>
                  <a:lnTo>
                    <a:pt x="158" y="35"/>
                  </a:lnTo>
                  <a:lnTo>
                    <a:pt x="138" y="45"/>
                  </a:lnTo>
                  <a:lnTo>
                    <a:pt x="143" y="51"/>
                  </a:lnTo>
                  <a:lnTo>
                    <a:pt x="147" y="69"/>
                  </a:lnTo>
                  <a:lnTo>
                    <a:pt x="149" y="88"/>
                  </a:lnTo>
                  <a:lnTo>
                    <a:pt x="162" y="110"/>
                  </a:lnTo>
                  <a:lnTo>
                    <a:pt x="158" y="117"/>
                  </a:lnTo>
                  <a:lnTo>
                    <a:pt x="135" y="118"/>
                  </a:lnTo>
                  <a:lnTo>
                    <a:pt x="107" y="129"/>
                  </a:lnTo>
                  <a:lnTo>
                    <a:pt x="107" y="143"/>
                  </a:lnTo>
                  <a:lnTo>
                    <a:pt x="93" y="154"/>
                  </a:lnTo>
                  <a:lnTo>
                    <a:pt x="77" y="165"/>
                  </a:lnTo>
                  <a:lnTo>
                    <a:pt x="58" y="173"/>
                  </a:lnTo>
                  <a:lnTo>
                    <a:pt x="40" y="180"/>
                  </a:lnTo>
                  <a:lnTo>
                    <a:pt x="23" y="191"/>
                  </a:lnTo>
                  <a:lnTo>
                    <a:pt x="5" y="2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67" name="AutoShape 145"/>
            <p:cNvSpPr>
              <a:spLocks/>
            </p:cNvSpPr>
            <p:nvPr/>
          </p:nvSpPr>
          <p:spPr bwMode="gray">
            <a:xfrm>
              <a:off x="3120387" y="1363832"/>
              <a:ext cx="13716" cy="15728"/>
            </a:xfrm>
            <a:custGeom>
              <a:avLst/>
              <a:gdLst>
                <a:gd name="T0" fmla="*/ 6 w 12"/>
                <a:gd name="T1" fmla="*/ 0 h 15"/>
                <a:gd name="T2" fmla="*/ 6 w 12"/>
                <a:gd name="T3" fmla="*/ 5 h 15"/>
                <a:gd name="T4" fmla="*/ 0 w 12"/>
                <a:gd name="T5" fmla="*/ 7 h 15"/>
                <a:gd name="T6" fmla="*/ 6 w 12"/>
                <a:gd name="T7" fmla="*/ 0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5"/>
                <a:gd name="T14" fmla="*/ 12 w 12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5">
                  <a:moveTo>
                    <a:pt x="12" y="0"/>
                  </a:moveTo>
                  <a:lnTo>
                    <a:pt x="11" y="11"/>
                  </a:lnTo>
                  <a:lnTo>
                    <a:pt x="0" y="15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8" name="AutoShape 146"/>
            <p:cNvSpPr>
              <a:spLocks/>
            </p:cNvSpPr>
            <p:nvPr/>
          </p:nvSpPr>
          <p:spPr bwMode="gray">
            <a:xfrm>
              <a:off x="3058665" y="1377313"/>
              <a:ext cx="13716" cy="8987"/>
            </a:xfrm>
            <a:custGeom>
              <a:avLst/>
              <a:gdLst>
                <a:gd name="T0" fmla="*/ 6 w 11"/>
                <a:gd name="T1" fmla="*/ 0 h 10"/>
                <a:gd name="T2" fmla="*/ 0 w 11"/>
                <a:gd name="T3" fmla="*/ 4 h 10"/>
                <a:gd name="T4" fmla="*/ 0 w 11"/>
                <a:gd name="T5" fmla="*/ 1 h 10"/>
                <a:gd name="T6" fmla="*/ 6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0" y="3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69" name="AutoShape 147"/>
            <p:cNvSpPr>
              <a:spLocks/>
            </p:cNvSpPr>
            <p:nvPr/>
          </p:nvSpPr>
          <p:spPr bwMode="gray">
            <a:xfrm>
              <a:off x="3083811" y="1390794"/>
              <a:ext cx="9144" cy="4494"/>
            </a:xfrm>
            <a:custGeom>
              <a:avLst/>
              <a:gdLst>
                <a:gd name="T0" fmla="*/ 4 w 9"/>
                <a:gd name="T1" fmla="*/ 0 h 5"/>
                <a:gd name="T2" fmla="*/ 4 w 9"/>
                <a:gd name="T3" fmla="*/ 2 h 5"/>
                <a:gd name="T4" fmla="*/ 0 w 9"/>
                <a:gd name="T5" fmla="*/ 0 h 5"/>
                <a:gd name="T6" fmla="*/ 4 w 9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5"/>
                <a:gd name="T14" fmla="*/ 9 w 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5">
                  <a:moveTo>
                    <a:pt x="9" y="0"/>
                  </a:moveTo>
                  <a:lnTo>
                    <a:pt x="8" y="5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0" name="AutoShape 148"/>
            <p:cNvSpPr>
              <a:spLocks/>
            </p:cNvSpPr>
            <p:nvPr/>
          </p:nvSpPr>
          <p:spPr bwMode="gray">
            <a:xfrm>
              <a:off x="3134103" y="1354845"/>
              <a:ext cx="9144" cy="4494"/>
            </a:xfrm>
            <a:custGeom>
              <a:avLst/>
              <a:gdLst>
                <a:gd name="T0" fmla="*/ 3 w 8"/>
                <a:gd name="T1" fmla="*/ 2 h 4"/>
                <a:gd name="T2" fmla="*/ 4 w 8"/>
                <a:gd name="T3" fmla="*/ 0 h 4"/>
                <a:gd name="T4" fmla="*/ 0 w 8"/>
                <a:gd name="T5" fmla="*/ 1 h 4"/>
                <a:gd name="T6" fmla="*/ 3 w 8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4"/>
                <a:gd name="T14" fmla="*/ 8 w 8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4">
                  <a:moveTo>
                    <a:pt x="6" y="4"/>
                  </a:moveTo>
                  <a:lnTo>
                    <a:pt x="8" y="0"/>
                  </a:lnTo>
                  <a:lnTo>
                    <a:pt x="0" y="2"/>
                  </a:lnTo>
                  <a:lnTo>
                    <a:pt x="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1" name="AutoShape 149"/>
            <p:cNvSpPr>
              <a:spLocks/>
            </p:cNvSpPr>
            <p:nvPr/>
          </p:nvSpPr>
          <p:spPr bwMode="gray">
            <a:xfrm>
              <a:off x="2864356" y="1707599"/>
              <a:ext cx="4572" cy="2247"/>
            </a:xfrm>
            <a:custGeom>
              <a:avLst/>
              <a:gdLst>
                <a:gd name="T0" fmla="*/ 2 w 5"/>
                <a:gd name="T1" fmla="*/ 1 h 1"/>
                <a:gd name="T2" fmla="*/ 1 w 5"/>
                <a:gd name="T3" fmla="*/ 1 h 1"/>
                <a:gd name="T4" fmla="*/ 0 w 5"/>
                <a:gd name="T5" fmla="*/ 0 h 1"/>
                <a:gd name="T6" fmla="*/ 2 w 5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1"/>
                <a:gd name="T14" fmla="*/ 5 w 5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1">
                  <a:moveTo>
                    <a:pt x="5" y="1"/>
                  </a:moveTo>
                  <a:lnTo>
                    <a:pt x="3" y="1"/>
                  </a:lnTo>
                  <a:lnTo>
                    <a:pt x="0" y="0"/>
                  </a:lnTo>
                  <a:lnTo>
                    <a:pt x="5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2" name="AutoShape 150"/>
            <p:cNvSpPr>
              <a:spLocks/>
            </p:cNvSpPr>
            <p:nvPr/>
          </p:nvSpPr>
          <p:spPr bwMode="gray">
            <a:xfrm>
              <a:off x="3337557" y="1161616"/>
              <a:ext cx="2286" cy="2247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0 h 2"/>
                <a:gd name="T4" fmla="*/ 0 w 1"/>
                <a:gd name="T5" fmla="*/ 1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3" name="AutoShape 151"/>
            <p:cNvSpPr>
              <a:spLocks/>
            </p:cNvSpPr>
            <p:nvPr/>
          </p:nvSpPr>
          <p:spPr bwMode="gray">
            <a:xfrm>
              <a:off x="3691887" y="1244750"/>
              <a:ext cx="388620" cy="381963"/>
            </a:xfrm>
            <a:custGeom>
              <a:avLst/>
              <a:gdLst>
                <a:gd name="T0" fmla="*/ 159 w 340"/>
                <a:gd name="T1" fmla="*/ 170 h 339"/>
                <a:gd name="T2" fmla="*/ 159 w 340"/>
                <a:gd name="T3" fmla="*/ 163 h 339"/>
                <a:gd name="T4" fmla="*/ 170 w 340"/>
                <a:gd name="T5" fmla="*/ 163 h 339"/>
                <a:gd name="T6" fmla="*/ 170 w 340"/>
                <a:gd name="T7" fmla="*/ 151 h 339"/>
                <a:gd name="T8" fmla="*/ 169 w 340"/>
                <a:gd name="T9" fmla="*/ 139 h 339"/>
                <a:gd name="T10" fmla="*/ 168 w 340"/>
                <a:gd name="T11" fmla="*/ 127 h 339"/>
                <a:gd name="T12" fmla="*/ 168 w 340"/>
                <a:gd name="T13" fmla="*/ 115 h 339"/>
                <a:gd name="T14" fmla="*/ 167 w 340"/>
                <a:gd name="T15" fmla="*/ 104 h 339"/>
                <a:gd name="T16" fmla="*/ 167 w 340"/>
                <a:gd name="T17" fmla="*/ 92 h 339"/>
                <a:gd name="T18" fmla="*/ 165 w 340"/>
                <a:gd name="T19" fmla="*/ 81 h 339"/>
                <a:gd name="T20" fmla="*/ 165 w 340"/>
                <a:gd name="T21" fmla="*/ 69 h 339"/>
                <a:gd name="T22" fmla="*/ 164 w 340"/>
                <a:gd name="T23" fmla="*/ 57 h 339"/>
                <a:gd name="T24" fmla="*/ 163 w 340"/>
                <a:gd name="T25" fmla="*/ 46 h 339"/>
                <a:gd name="T26" fmla="*/ 162 w 340"/>
                <a:gd name="T27" fmla="*/ 36 h 339"/>
                <a:gd name="T28" fmla="*/ 162 w 340"/>
                <a:gd name="T29" fmla="*/ 27 h 339"/>
                <a:gd name="T30" fmla="*/ 164 w 340"/>
                <a:gd name="T31" fmla="*/ 19 h 339"/>
                <a:gd name="T32" fmla="*/ 158 w 340"/>
                <a:gd name="T33" fmla="*/ 15 h 339"/>
                <a:gd name="T34" fmla="*/ 142 w 340"/>
                <a:gd name="T35" fmla="*/ 10 h 339"/>
                <a:gd name="T36" fmla="*/ 140 w 340"/>
                <a:gd name="T37" fmla="*/ 6 h 339"/>
                <a:gd name="T38" fmla="*/ 125 w 340"/>
                <a:gd name="T39" fmla="*/ 3 h 339"/>
                <a:gd name="T40" fmla="*/ 118 w 340"/>
                <a:gd name="T41" fmla="*/ 8 h 339"/>
                <a:gd name="T42" fmla="*/ 110 w 340"/>
                <a:gd name="T43" fmla="*/ 13 h 339"/>
                <a:gd name="T44" fmla="*/ 110 w 340"/>
                <a:gd name="T45" fmla="*/ 30 h 339"/>
                <a:gd name="T46" fmla="*/ 100 w 340"/>
                <a:gd name="T47" fmla="*/ 36 h 339"/>
                <a:gd name="T48" fmla="*/ 88 w 340"/>
                <a:gd name="T49" fmla="*/ 30 h 339"/>
                <a:gd name="T50" fmla="*/ 77 w 340"/>
                <a:gd name="T51" fmla="*/ 24 h 339"/>
                <a:gd name="T52" fmla="*/ 63 w 340"/>
                <a:gd name="T53" fmla="*/ 21 h 339"/>
                <a:gd name="T54" fmla="*/ 59 w 340"/>
                <a:gd name="T55" fmla="*/ 10 h 339"/>
                <a:gd name="T56" fmla="*/ 47 w 340"/>
                <a:gd name="T57" fmla="*/ 7 h 339"/>
                <a:gd name="T58" fmla="*/ 36 w 340"/>
                <a:gd name="T59" fmla="*/ 4 h 339"/>
                <a:gd name="T60" fmla="*/ 21 w 340"/>
                <a:gd name="T61" fmla="*/ 0 h 339"/>
                <a:gd name="T62" fmla="*/ 20 w 340"/>
                <a:gd name="T63" fmla="*/ 10 h 339"/>
                <a:gd name="T64" fmla="*/ 13 w 340"/>
                <a:gd name="T65" fmla="*/ 16 h 339"/>
                <a:gd name="T66" fmla="*/ 6 w 340"/>
                <a:gd name="T67" fmla="*/ 22 h 339"/>
                <a:gd name="T68" fmla="*/ 6 w 340"/>
                <a:gd name="T69" fmla="*/ 32 h 339"/>
                <a:gd name="T70" fmla="*/ 1 w 340"/>
                <a:gd name="T71" fmla="*/ 37 h 339"/>
                <a:gd name="T72" fmla="*/ 0 w 340"/>
                <a:gd name="T73" fmla="*/ 40 h 339"/>
                <a:gd name="T74" fmla="*/ 5 w 340"/>
                <a:gd name="T75" fmla="*/ 54 h 339"/>
                <a:gd name="T76" fmla="*/ 5 w 340"/>
                <a:gd name="T77" fmla="*/ 69 h 339"/>
                <a:gd name="T78" fmla="*/ 5 w 340"/>
                <a:gd name="T79" fmla="*/ 83 h 339"/>
                <a:gd name="T80" fmla="*/ 1 w 340"/>
                <a:gd name="T81" fmla="*/ 87 h 339"/>
                <a:gd name="T82" fmla="*/ 7 w 340"/>
                <a:gd name="T83" fmla="*/ 97 h 339"/>
                <a:gd name="T84" fmla="*/ 11 w 340"/>
                <a:gd name="T85" fmla="*/ 108 h 339"/>
                <a:gd name="T86" fmla="*/ 24 w 340"/>
                <a:gd name="T87" fmla="*/ 110 h 339"/>
                <a:gd name="T88" fmla="*/ 29 w 340"/>
                <a:gd name="T89" fmla="*/ 120 h 339"/>
                <a:gd name="T90" fmla="*/ 44 w 340"/>
                <a:gd name="T91" fmla="*/ 124 h 339"/>
                <a:gd name="T92" fmla="*/ 53 w 340"/>
                <a:gd name="T93" fmla="*/ 131 h 339"/>
                <a:gd name="T94" fmla="*/ 60 w 340"/>
                <a:gd name="T95" fmla="*/ 127 h 339"/>
                <a:gd name="T96" fmla="*/ 72 w 340"/>
                <a:gd name="T97" fmla="*/ 120 h 339"/>
                <a:gd name="T98" fmla="*/ 83 w 340"/>
                <a:gd name="T99" fmla="*/ 126 h 339"/>
                <a:gd name="T100" fmla="*/ 93 w 340"/>
                <a:gd name="T101" fmla="*/ 133 h 339"/>
                <a:gd name="T102" fmla="*/ 104 w 340"/>
                <a:gd name="T103" fmla="*/ 139 h 339"/>
                <a:gd name="T104" fmla="*/ 115 w 340"/>
                <a:gd name="T105" fmla="*/ 145 h 339"/>
                <a:gd name="T106" fmla="*/ 126 w 340"/>
                <a:gd name="T107" fmla="*/ 151 h 339"/>
                <a:gd name="T108" fmla="*/ 138 w 340"/>
                <a:gd name="T109" fmla="*/ 157 h 339"/>
                <a:gd name="T110" fmla="*/ 149 w 340"/>
                <a:gd name="T111" fmla="*/ 163 h 339"/>
                <a:gd name="T112" fmla="*/ 159 w 340"/>
                <a:gd name="T113" fmla="*/ 170 h 3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40"/>
                <a:gd name="T172" fmla="*/ 0 h 339"/>
                <a:gd name="T173" fmla="*/ 340 w 340"/>
                <a:gd name="T174" fmla="*/ 339 h 33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40" h="339">
                  <a:moveTo>
                    <a:pt x="318" y="339"/>
                  </a:moveTo>
                  <a:lnTo>
                    <a:pt x="318" y="326"/>
                  </a:lnTo>
                  <a:lnTo>
                    <a:pt x="340" y="326"/>
                  </a:lnTo>
                  <a:lnTo>
                    <a:pt x="339" y="302"/>
                  </a:lnTo>
                  <a:lnTo>
                    <a:pt x="338" y="277"/>
                  </a:lnTo>
                  <a:lnTo>
                    <a:pt x="336" y="254"/>
                  </a:lnTo>
                  <a:lnTo>
                    <a:pt x="335" y="230"/>
                  </a:lnTo>
                  <a:lnTo>
                    <a:pt x="334" y="207"/>
                  </a:lnTo>
                  <a:lnTo>
                    <a:pt x="333" y="183"/>
                  </a:lnTo>
                  <a:lnTo>
                    <a:pt x="330" y="161"/>
                  </a:lnTo>
                  <a:lnTo>
                    <a:pt x="329" y="138"/>
                  </a:lnTo>
                  <a:lnTo>
                    <a:pt x="328" y="114"/>
                  </a:lnTo>
                  <a:lnTo>
                    <a:pt x="326" y="91"/>
                  </a:lnTo>
                  <a:lnTo>
                    <a:pt x="324" y="72"/>
                  </a:lnTo>
                  <a:lnTo>
                    <a:pt x="324" y="53"/>
                  </a:lnTo>
                  <a:lnTo>
                    <a:pt x="328" y="37"/>
                  </a:lnTo>
                  <a:lnTo>
                    <a:pt x="316" y="29"/>
                  </a:lnTo>
                  <a:lnTo>
                    <a:pt x="284" y="20"/>
                  </a:lnTo>
                  <a:lnTo>
                    <a:pt x="279" y="12"/>
                  </a:lnTo>
                  <a:lnTo>
                    <a:pt x="251" y="6"/>
                  </a:lnTo>
                  <a:lnTo>
                    <a:pt x="236" y="15"/>
                  </a:lnTo>
                  <a:lnTo>
                    <a:pt x="220" y="25"/>
                  </a:lnTo>
                  <a:lnTo>
                    <a:pt x="221" y="59"/>
                  </a:lnTo>
                  <a:lnTo>
                    <a:pt x="201" y="72"/>
                  </a:lnTo>
                  <a:lnTo>
                    <a:pt x="177" y="60"/>
                  </a:lnTo>
                  <a:lnTo>
                    <a:pt x="153" y="48"/>
                  </a:lnTo>
                  <a:lnTo>
                    <a:pt x="127" y="41"/>
                  </a:lnTo>
                  <a:lnTo>
                    <a:pt x="118" y="19"/>
                  </a:lnTo>
                  <a:lnTo>
                    <a:pt x="95" y="13"/>
                  </a:lnTo>
                  <a:lnTo>
                    <a:pt x="72" y="8"/>
                  </a:lnTo>
                  <a:lnTo>
                    <a:pt x="41" y="0"/>
                  </a:lnTo>
                  <a:lnTo>
                    <a:pt x="40" y="20"/>
                  </a:lnTo>
                  <a:lnTo>
                    <a:pt x="27" y="31"/>
                  </a:lnTo>
                  <a:lnTo>
                    <a:pt x="13" y="43"/>
                  </a:lnTo>
                  <a:lnTo>
                    <a:pt x="13" y="63"/>
                  </a:lnTo>
                  <a:lnTo>
                    <a:pt x="1" y="73"/>
                  </a:lnTo>
                  <a:lnTo>
                    <a:pt x="0" y="79"/>
                  </a:lnTo>
                  <a:lnTo>
                    <a:pt x="10" y="108"/>
                  </a:lnTo>
                  <a:lnTo>
                    <a:pt x="10" y="137"/>
                  </a:lnTo>
                  <a:lnTo>
                    <a:pt x="11" y="165"/>
                  </a:lnTo>
                  <a:lnTo>
                    <a:pt x="1" y="174"/>
                  </a:lnTo>
                  <a:lnTo>
                    <a:pt x="15" y="194"/>
                  </a:lnTo>
                  <a:lnTo>
                    <a:pt x="23" y="216"/>
                  </a:lnTo>
                  <a:lnTo>
                    <a:pt x="48" y="219"/>
                  </a:lnTo>
                  <a:lnTo>
                    <a:pt x="58" y="240"/>
                  </a:lnTo>
                  <a:lnTo>
                    <a:pt x="88" y="247"/>
                  </a:lnTo>
                  <a:lnTo>
                    <a:pt x="106" y="261"/>
                  </a:lnTo>
                  <a:lnTo>
                    <a:pt x="121" y="253"/>
                  </a:lnTo>
                  <a:lnTo>
                    <a:pt x="143" y="240"/>
                  </a:lnTo>
                  <a:lnTo>
                    <a:pt x="165" y="252"/>
                  </a:lnTo>
                  <a:lnTo>
                    <a:pt x="187" y="265"/>
                  </a:lnTo>
                  <a:lnTo>
                    <a:pt x="209" y="277"/>
                  </a:lnTo>
                  <a:lnTo>
                    <a:pt x="231" y="289"/>
                  </a:lnTo>
                  <a:lnTo>
                    <a:pt x="252" y="302"/>
                  </a:lnTo>
                  <a:lnTo>
                    <a:pt x="275" y="314"/>
                  </a:lnTo>
                  <a:lnTo>
                    <a:pt x="297" y="326"/>
                  </a:lnTo>
                  <a:lnTo>
                    <a:pt x="318" y="3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4" name="AutoShape 152"/>
            <p:cNvSpPr>
              <a:spLocks/>
            </p:cNvSpPr>
            <p:nvPr/>
          </p:nvSpPr>
          <p:spPr bwMode="gray">
            <a:xfrm>
              <a:off x="3159249" y="1473927"/>
              <a:ext cx="409194" cy="413419"/>
            </a:xfrm>
            <a:custGeom>
              <a:avLst/>
              <a:gdLst>
                <a:gd name="T0" fmla="*/ 41 w 357"/>
                <a:gd name="T1" fmla="*/ 169 h 368"/>
                <a:gd name="T2" fmla="*/ 40 w 357"/>
                <a:gd name="T3" fmla="*/ 173 h 368"/>
                <a:gd name="T4" fmla="*/ 41 w 357"/>
                <a:gd name="T5" fmla="*/ 173 h 368"/>
                <a:gd name="T6" fmla="*/ 46 w 357"/>
                <a:gd name="T7" fmla="*/ 184 h 368"/>
                <a:gd name="T8" fmla="*/ 49 w 357"/>
                <a:gd name="T9" fmla="*/ 182 h 368"/>
                <a:gd name="T10" fmla="*/ 55 w 357"/>
                <a:gd name="T11" fmla="*/ 184 h 368"/>
                <a:gd name="T12" fmla="*/ 61 w 357"/>
                <a:gd name="T13" fmla="*/ 181 h 368"/>
                <a:gd name="T14" fmla="*/ 64 w 357"/>
                <a:gd name="T15" fmla="*/ 178 h 368"/>
                <a:gd name="T16" fmla="*/ 66 w 357"/>
                <a:gd name="T17" fmla="*/ 182 h 368"/>
                <a:gd name="T18" fmla="*/ 73 w 357"/>
                <a:gd name="T19" fmla="*/ 181 h 368"/>
                <a:gd name="T20" fmla="*/ 76 w 357"/>
                <a:gd name="T21" fmla="*/ 164 h 368"/>
                <a:gd name="T22" fmla="*/ 79 w 357"/>
                <a:gd name="T23" fmla="*/ 161 h 368"/>
                <a:gd name="T24" fmla="*/ 85 w 357"/>
                <a:gd name="T25" fmla="*/ 156 h 368"/>
                <a:gd name="T26" fmla="*/ 88 w 357"/>
                <a:gd name="T27" fmla="*/ 151 h 368"/>
                <a:gd name="T28" fmla="*/ 89 w 357"/>
                <a:gd name="T29" fmla="*/ 144 h 368"/>
                <a:gd name="T30" fmla="*/ 96 w 357"/>
                <a:gd name="T31" fmla="*/ 146 h 368"/>
                <a:gd name="T32" fmla="*/ 98 w 357"/>
                <a:gd name="T33" fmla="*/ 142 h 368"/>
                <a:gd name="T34" fmla="*/ 100 w 357"/>
                <a:gd name="T35" fmla="*/ 141 h 368"/>
                <a:gd name="T36" fmla="*/ 104 w 357"/>
                <a:gd name="T37" fmla="*/ 135 h 368"/>
                <a:gd name="T38" fmla="*/ 110 w 357"/>
                <a:gd name="T39" fmla="*/ 134 h 368"/>
                <a:gd name="T40" fmla="*/ 112 w 357"/>
                <a:gd name="T41" fmla="*/ 130 h 368"/>
                <a:gd name="T42" fmla="*/ 125 w 357"/>
                <a:gd name="T43" fmla="*/ 123 h 368"/>
                <a:gd name="T44" fmla="*/ 136 w 357"/>
                <a:gd name="T45" fmla="*/ 124 h 368"/>
                <a:gd name="T46" fmla="*/ 137 w 357"/>
                <a:gd name="T47" fmla="*/ 124 h 368"/>
                <a:gd name="T48" fmla="*/ 148 w 357"/>
                <a:gd name="T49" fmla="*/ 120 h 368"/>
                <a:gd name="T50" fmla="*/ 160 w 357"/>
                <a:gd name="T51" fmla="*/ 120 h 368"/>
                <a:gd name="T52" fmla="*/ 172 w 357"/>
                <a:gd name="T53" fmla="*/ 120 h 368"/>
                <a:gd name="T54" fmla="*/ 177 w 357"/>
                <a:gd name="T55" fmla="*/ 108 h 368"/>
                <a:gd name="T56" fmla="*/ 178 w 357"/>
                <a:gd name="T57" fmla="*/ 99 h 368"/>
                <a:gd name="T58" fmla="*/ 178 w 357"/>
                <a:gd name="T59" fmla="*/ 91 h 368"/>
                <a:gd name="T60" fmla="*/ 179 w 357"/>
                <a:gd name="T61" fmla="*/ 82 h 368"/>
                <a:gd name="T62" fmla="*/ 179 w 357"/>
                <a:gd name="T63" fmla="*/ 73 h 368"/>
                <a:gd name="T64" fmla="*/ 167 w 357"/>
                <a:gd name="T65" fmla="*/ 73 h 368"/>
                <a:gd name="T66" fmla="*/ 166 w 357"/>
                <a:gd name="T67" fmla="*/ 63 h 368"/>
                <a:gd name="T68" fmla="*/ 151 w 357"/>
                <a:gd name="T69" fmla="*/ 57 h 368"/>
                <a:gd name="T70" fmla="*/ 146 w 357"/>
                <a:gd name="T71" fmla="*/ 52 h 368"/>
                <a:gd name="T72" fmla="*/ 146 w 357"/>
                <a:gd name="T73" fmla="*/ 48 h 368"/>
                <a:gd name="T74" fmla="*/ 138 w 357"/>
                <a:gd name="T75" fmla="*/ 43 h 368"/>
                <a:gd name="T76" fmla="*/ 130 w 357"/>
                <a:gd name="T77" fmla="*/ 36 h 368"/>
                <a:gd name="T78" fmla="*/ 122 w 357"/>
                <a:gd name="T79" fmla="*/ 30 h 368"/>
                <a:gd name="T80" fmla="*/ 114 w 357"/>
                <a:gd name="T81" fmla="*/ 24 h 368"/>
                <a:gd name="T82" fmla="*/ 106 w 357"/>
                <a:gd name="T83" fmla="*/ 18 h 368"/>
                <a:gd name="T84" fmla="*/ 98 w 357"/>
                <a:gd name="T85" fmla="*/ 12 h 368"/>
                <a:gd name="T86" fmla="*/ 90 w 357"/>
                <a:gd name="T87" fmla="*/ 6 h 368"/>
                <a:gd name="T88" fmla="*/ 82 w 357"/>
                <a:gd name="T89" fmla="*/ 0 h 368"/>
                <a:gd name="T90" fmla="*/ 73 w 357"/>
                <a:gd name="T91" fmla="*/ 0 h 368"/>
                <a:gd name="T92" fmla="*/ 63 w 357"/>
                <a:gd name="T93" fmla="*/ 0 h 368"/>
                <a:gd name="T94" fmla="*/ 64 w 357"/>
                <a:gd name="T95" fmla="*/ 13 h 368"/>
                <a:gd name="T96" fmla="*/ 65 w 357"/>
                <a:gd name="T97" fmla="*/ 26 h 368"/>
                <a:gd name="T98" fmla="*/ 67 w 357"/>
                <a:gd name="T99" fmla="*/ 40 h 368"/>
                <a:gd name="T100" fmla="*/ 68 w 357"/>
                <a:gd name="T101" fmla="*/ 52 h 368"/>
                <a:gd name="T102" fmla="*/ 69 w 357"/>
                <a:gd name="T103" fmla="*/ 66 h 368"/>
                <a:gd name="T104" fmla="*/ 70 w 357"/>
                <a:gd name="T105" fmla="*/ 79 h 368"/>
                <a:gd name="T106" fmla="*/ 71 w 357"/>
                <a:gd name="T107" fmla="*/ 92 h 368"/>
                <a:gd name="T108" fmla="*/ 73 w 357"/>
                <a:gd name="T109" fmla="*/ 105 h 368"/>
                <a:gd name="T110" fmla="*/ 76 w 357"/>
                <a:gd name="T111" fmla="*/ 107 h 368"/>
                <a:gd name="T112" fmla="*/ 74 w 357"/>
                <a:gd name="T113" fmla="*/ 117 h 368"/>
                <a:gd name="T114" fmla="*/ 63 w 357"/>
                <a:gd name="T115" fmla="*/ 117 h 368"/>
                <a:gd name="T116" fmla="*/ 53 w 357"/>
                <a:gd name="T117" fmla="*/ 117 h 368"/>
                <a:gd name="T118" fmla="*/ 43 w 357"/>
                <a:gd name="T119" fmla="*/ 117 h 368"/>
                <a:gd name="T120" fmla="*/ 32 w 357"/>
                <a:gd name="T121" fmla="*/ 117 h 368"/>
                <a:gd name="T122" fmla="*/ 31 w 357"/>
                <a:gd name="T123" fmla="*/ 116 h 368"/>
                <a:gd name="T124" fmla="*/ 16 w 357"/>
                <a:gd name="T125" fmla="*/ 120 h 368"/>
                <a:gd name="T126" fmla="*/ 14 w 357"/>
                <a:gd name="T127" fmla="*/ 121 h 3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7"/>
                <a:gd name="T193" fmla="*/ 0 h 368"/>
                <a:gd name="T194" fmla="*/ 357 w 357"/>
                <a:gd name="T195" fmla="*/ 368 h 3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7" h="368">
                  <a:moveTo>
                    <a:pt x="81" y="337"/>
                  </a:moveTo>
                  <a:lnTo>
                    <a:pt x="79" y="345"/>
                  </a:lnTo>
                  <a:lnTo>
                    <a:pt x="81" y="345"/>
                  </a:lnTo>
                  <a:lnTo>
                    <a:pt x="92" y="368"/>
                  </a:lnTo>
                  <a:lnTo>
                    <a:pt x="97" y="363"/>
                  </a:lnTo>
                  <a:lnTo>
                    <a:pt x="110" y="367"/>
                  </a:lnTo>
                  <a:lnTo>
                    <a:pt x="121" y="361"/>
                  </a:lnTo>
                  <a:lnTo>
                    <a:pt x="128" y="355"/>
                  </a:lnTo>
                  <a:lnTo>
                    <a:pt x="132" y="364"/>
                  </a:lnTo>
                  <a:lnTo>
                    <a:pt x="146" y="361"/>
                  </a:lnTo>
                  <a:lnTo>
                    <a:pt x="151" y="328"/>
                  </a:lnTo>
                  <a:lnTo>
                    <a:pt x="158" y="322"/>
                  </a:lnTo>
                  <a:lnTo>
                    <a:pt x="170" y="312"/>
                  </a:lnTo>
                  <a:lnTo>
                    <a:pt x="175" y="301"/>
                  </a:lnTo>
                  <a:lnTo>
                    <a:pt x="177" y="288"/>
                  </a:lnTo>
                  <a:lnTo>
                    <a:pt x="192" y="292"/>
                  </a:lnTo>
                  <a:lnTo>
                    <a:pt x="195" y="284"/>
                  </a:lnTo>
                  <a:lnTo>
                    <a:pt x="199" y="282"/>
                  </a:lnTo>
                  <a:lnTo>
                    <a:pt x="207" y="270"/>
                  </a:lnTo>
                  <a:lnTo>
                    <a:pt x="220" y="268"/>
                  </a:lnTo>
                  <a:lnTo>
                    <a:pt x="223" y="259"/>
                  </a:lnTo>
                  <a:lnTo>
                    <a:pt x="250" y="246"/>
                  </a:lnTo>
                  <a:lnTo>
                    <a:pt x="271" y="248"/>
                  </a:lnTo>
                  <a:lnTo>
                    <a:pt x="274" y="248"/>
                  </a:lnTo>
                  <a:lnTo>
                    <a:pt x="295" y="241"/>
                  </a:lnTo>
                  <a:lnTo>
                    <a:pt x="319" y="240"/>
                  </a:lnTo>
                  <a:lnTo>
                    <a:pt x="343" y="240"/>
                  </a:lnTo>
                  <a:lnTo>
                    <a:pt x="354" y="217"/>
                  </a:lnTo>
                  <a:lnTo>
                    <a:pt x="355" y="199"/>
                  </a:lnTo>
                  <a:lnTo>
                    <a:pt x="356" y="181"/>
                  </a:lnTo>
                  <a:lnTo>
                    <a:pt x="357" y="163"/>
                  </a:lnTo>
                  <a:lnTo>
                    <a:pt x="357" y="145"/>
                  </a:lnTo>
                  <a:lnTo>
                    <a:pt x="333" y="145"/>
                  </a:lnTo>
                  <a:lnTo>
                    <a:pt x="332" y="126"/>
                  </a:lnTo>
                  <a:lnTo>
                    <a:pt x="302" y="114"/>
                  </a:lnTo>
                  <a:lnTo>
                    <a:pt x="291" y="104"/>
                  </a:lnTo>
                  <a:lnTo>
                    <a:pt x="291" y="97"/>
                  </a:lnTo>
                  <a:lnTo>
                    <a:pt x="276" y="85"/>
                  </a:lnTo>
                  <a:lnTo>
                    <a:pt x="259" y="72"/>
                  </a:lnTo>
                  <a:lnTo>
                    <a:pt x="243" y="60"/>
                  </a:lnTo>
                  <a:lnTo>
                    <a:pt x="228" y="48"/>
                  </a:lnTo>
                  <a:lnTo>
                    <a:pt x="211" y="36"/>
                  </a:lnTo>
                  <a:lnTo>
                    <a:pt x="195" y="24"/>
                  </a:lnTo>
                  <a:lnTo>
                    <a:pt x="180" y="12"/>
                  </a:lnTo>
                  <a:lnTo>
                    <a:pt x="164" y="0"/>
                  </a:lnTo>
                  <a:lnTo>
                    <a:pt x="145" y="0"/>
                  </a:lnTo>
                  <a:lnTo>
                    <a:pt x="126" y="0"/>
                  </a:lnTo>
                  <a:lnTo>
                    <a:pt x="128" y="26"/>
                  </a:lnTo>
                  <a:lnTo>
                    <a:pt x="130" y="52"/>
                  </a:lnTo>
                  <a:lnTo>
                    <a:pt x="133" y="79"/>
                  </a:lnTo>
                  <a:lnTo>
                    <a:pt x="135" y="105"/>
                  </a:lnTo>
                  <a:lnTo>
                    <a:pt x="138" y="132"/>
                  </a:lnTo>
                  <a:lnTo>
                    <a:pt x="140" y="158"/>
                  </a:lnTo>
                  <a:lnTo>
                    <a:pt x="142" y="184"/>
                  </a:lnTo>
                  <a:lnTo>
                    <a:pt x="145" y="211"/>
                  </a:lnTo>
                  <a:lnTo>
                    <a:pt x="151" y="214"/>
                  </a:lnTo>
                  <a:lnTo>
                    <a:pt x="147" y="235"/>
                  </a:lnTo>
                  <a:lnTo>
                    <a:pt x="126" y="235"/>
                  </a:lnTo>
                  <a:lnTo>
                    <a:pt x="105" y="235"/>
                  </a:lnTo>
                  <a:lnTo>
                    <a:pt x="85" y="235"/>
                  </a:lnTo>
                  <a:lnTo>
                    <a:pt x="63" y="235"/>
                  </a:lnTo>
                  <a:lnTo>
                    <a:pt x="61" y="232"/>
                  </a:lnTo>
                  <a:lnTo>
                    <a:pt x="31" y="241"/>
                  </a:lnTo>
                  <a:lnTo>
                    <a:pt x="27" y="242"/>
                  </a:lnTo>
                  <a:lnTo>
                    <a:pt x="14" y="234"/>
                  </a:lnTo>
                  <a:lnTo>
                    <a:pt x="4" y="255"/>
                  </a:lnTo>
                  <a:lnTo>
                    <a:pt x="0" y="254"/>
                  </a:lnTo>
                  <a:lnTo>
                    <a:pt x="6" y="278"/>
                  </a:lnTo>
                  <a:lnTo>
                    <a:pt x="12" y="288"/>
                  </a:lnTo>
                  <a:lnTo>
                    <a:pt x="18" y="313"/>
                  </a:lnTo>
                  <a:lnTo>
                    <a:pt x="15" y="318"/>
                  </a:lnTo>
                  <a:lnTo>
                    <a:pt x="30" y="319"/>
                  </a:lnTo>
                  <a:lnTo>
                    <a:pt x="36" y="321"/>
                  </a:lnTo>
                  <a:lnTo>
                    <a:pt x="49" y="320"/>
                  </a:lnTo>
                  <a:lnTo>
                    <a:pt x="63" y="314"/>
                  </a:lnTo>
                  <a:lnTo>
                    <a:pt x="67" y="310"/>
                  </a:lnTo>
                  <a:lnTo>
                    <a:pt x="74" y="331"/>
                  </a:lnTo>
                  <a:lnTo>
                    <a:pt x="81" y="3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5" name="AutoShape 153"/>
            <p:cNvSpPr>
              <a:spLocks/>
            </p:cNvSpPr>
            <p:nvPr/>
          </p:nvSpPr>
          <p:spPr bwMode="gray">
            <a:xfrm>
              <a:off x="3801615" y="1168357"/>
              <a:ext cx="6858" cy="2247"/>
            </a:xfrm>
            <a:custGeom>
              <a:avLst/>
              <a:gdLst>
                <a:gd name="T0" fmla="*/ 3 w 5"/>
                <a:gd name="T1" fmla="*/ 1 h 4"/>
                <a:gd name="T2" fmla="*/ 2 w 5"/>
                <a:gd name="T3" fmla="*/ 1 h 4"/>
                <a:gd name="T4" fmla="*/ 0 w 5"/>
                <a:gd name="T5" fmla="*/ 0 h 4"/>
                <a:gd name="T6" fmla="*/ 3 w 5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5" y="3"/>
                  </a:moveTo>
                  <a:lnTo>
                    <a:pt x="3" y="4"/>
                  </a:lnTo>
                  <a:lnTo>
                    <a:pt x="0" y="0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6" name="AutoShape 154"/>
            <p:cNvSpPr>
              <a:spLocks/>
            </p:cNvSpPr>
            <p:nvPr/>
          </p:nvSpPr>
          <p:spPr bwMode="gray">
            <a:xfrm>
              <a:off x="3044949" y="1411016"/>
              <a:ext cx="301752" cy="350507"/>
            </a:xfrm>
            <a:custGeom>
              <a:avLst/>
              <a:gdLst>
                <a:gd name="T0" fmla="*/ 6 w 265"/>
                <a:gd name="T1" fmla="*/ 135 h 312"/>
                <a:gd name="T2" fmla="*/ 4 w 265"/>
                <a:gd name="T3" fmla="*/ 140 h 312"/>
                <a:gd name="T4" fmla="*/ 7 w 265"/>
                <a:gd name="T5" fmla="*/ 125 h 312"/>
                <a:gd name="T6" fmla="*/ 10 w 265"/>
                <a:gd name="T7" fmla="*/ 110 h 312"/>
                <a:gd name="T8" fmla="*/ 7 w 265"/>
                <a:gd name="T9" fmla="*/ 98 h 312"/>
                <a:gd name="T10" fmla="*/ 7 w 265"/>
                <a:gd name="T11" fmla="*/ 84 h 312"/>
                <a:gd name="T12" fmla="*/ 0 w 265"/>
                <a:gd name="T13" fmla="*/ 78 h 312"/>
                <a:gd name="T14" fmla="*/ 0 w 265"/>
                <a:gd name="T15" fmla="*/ 80 h 312"/>
                <a:gd name="T16" fmla="*/ 1 w 265"/>
                <a:gd name="T17" fmla="*/ 74 h 312"/>
                <a:gd name="T18" fmla="*/ 12 w 265"/>
                <a:gd name="T19" fmla="*/ 74 h 312"/>
                <a:gd name="T20" fmla="*/ 22 w 265"/>
                <a:gd name="T21" fmla="*/ 74 h 312"/>
                <a:gd name="T22" fmla="*/ 33 w 265"/>
                <a:gd name="T23" fmla="*/ 74 h 312"/>
                <a:gd name="T24" fmla="*/ 43 w 265"/>
                <a:gd name="T25" fmla="*/ 74 h 312"/>
                <a:gd name="T26" fmla="*/ 44 w 265"/>
                <a:gd name="T27" fmla="*/ 63 h 312"/>
                <a:gd name="T28" fmla="*/ 44 w 265"/>
                <a:gd name="T29" fmla="*/ 53 h 312"/>
                <a:gd name="T30" fmla="*/ 55 w 265"/>
                <a:gd name="T31" fmla="*/ 47 h 312"/>
                <a:gd name="T32" fmla="*/ 55 w 265"/>
                <a:gd name="T33" fmla="*/ 32 h 312"/>
                <a:gd name="T34" fmla="*/ 55 w 265"/>
                <a:gd name="T35" fmla="*/ 15 h 312"/>
                <a:gd name="T36" fmla="*/ 64 w 265"/>
                <a:gd name="T37" fmla="*/ 15 h 312"/>
                <a:gd name="T38" fmla="*/ 73 w 265"/>
                <a:gd name="T39" fmla="*/ 15 h 312"/>
                <a:gd name="T40" fmla="*/ 82 w 265"/>
                <a:gd name="T41" fmla="*/ 15 h 312"/>
                <a:gd name="T42" fmla="*/ 91 w 265"/>
                <a:gd name="T43" fmla="*/ 15 h 312"/>
                <a:gd name="T44" fmla="*/ 91 w 265"/>
                <a:gd name="T45" fmla="*/ 0 h 312"/>
                <a:gd name="T46" fmla="*/ 102 w 265"/>
                <a:gd name="T47" fmla="*/ 6 h 312"/>
                <a:gd name="T48" fmla="*/ 112 w 265"/>
                <a:gd name="T49" fmla="*/ 14 h 312"/>
                <a:gd name="T50" fmla="*/ 122 w 265"/>
                <a:gd name="T51" fmla="*/ 21 h 312"/>
                <a:gd name="T52" fmla="*/ 132 w 265"/>
                <a:gd name="T53" fmla="*/ 28 h 312"/>
                <a:gd name="T54" fmla="*/ 123 w 265"/>
                <a:gd name="T55" fmla="*/ 28 h 312"/>
                <a:gd name="T56" fmla="*/ 113 w 265"/>
                <a:gd name="T57" fmla="*/ 28 h 312"/>
                <a:gd name="T58" fmla="*/ 114 w 265"/>
                <a:gd name="T59" fmla="*/ 41 h 312"/>
                <a:gd name="T60" fmla="*/ 115 w 265"/>
                <a:gd name="T61" fmla="*/ 54 h 312"/>
                <a:gd name="T62" fmla="*/ 117 w 265"/>
                <a:gd name="T63" fmla="*/ 68 h 312"/>
                <a:gd name="T64" fmla="*/ 118 w 265"/>
                <a:gd name="T65" fmla="*/ 81 h 312"/>
                <a:gd name="T66" fmla="*/ 119 w 265"/>
                <a:gd name="T67" fmla="*/ 94 h 312"/>
                <a:gd name="T68" fmla="*/ 120 w 265"/>
                <a:gd name="T69" fmla="*/ 107 h 312"/>
                <a:gd name="T70" fmla="*/ 121 w 265"/>
                <a:gd name="T71" fmla="*/ 120 h 312"/>
                <a:gd name="T72" fmla="*/ 123 w 265"/>
                <a:gd name="T73" fmla="*/ 134 h 312"/>
                <a:gd name="T74" fmla="*/ 126 w 265"/>
                <a:gd name="T75" fmla="*/ 136 h 312"/>
                <a:gd name="T76" fmla="*/ 124 w 265"/>
                <a:gd name="T77" fmla="*/ 146 h 312"/>
                <a:gd name="T78" fmla="*/ 113 w 265"/>
                <a:gd name="T79" fmla="*/ 146 h 312"/>
                <a:gd name="T80" fmla="*/ 103 w 265"/>
                <a:gd name="T81" fmla="*/ 146 h 312"/>
                <a:gd name="T82" fmla="*/ 93 w 265"/>
                <a:gd name="T83" fmla="*/ 146 h 312"/>
                <a:gd name="T84" fmla="*/ 82 w 265"/>
                <a:gd name="T85" fmla="*/ 146 h 312"/>
                <a:gd name="T86" fmla="*/ 81 w 265"/>
                <a:gd name="T87" fmla="*/ 145 h 312"/>
                <a:gd name="T88" fmla="*/ 66 w 265"/>
                <a:gd name="T89" fmla="*/ 149 h 312"/>
                <a:gd name="T90" fmla="*/ 64 w 265"/>
                <a:gd name="T91" fmla="*/ 150 h 312"/>
                <a:gd name="T92" fmla="*/ 57 w 265"/>
                <a:gd name="T93" fmla="*/ 146 h 312"/>
                <a:gd name="T94" fmla="*/ 52 w 265"/>
                <a:gd name="T95" fmla="*/ 156 h 312"/>
                <a:gd name="T96" fmla="*/ 50 w 265"/>
                <a:gd name="T97" fmla="*/ 156 h 312"/>
                <a:gd name="T98" fmla="*/ 42 w 265"/>
                <a:gd name="T99" fmla="*/ 147 h 312"/>
                <a:gd name="T100" fmla="*/ 34 w 265"/>
                <a:gd name="T101" fmla="*/ 138 h 312"/>
                <a:gd name="T102" fmla="*/ 24 w 265"/>
                <a:gd name="T103" fmla="*/ 132 h 312"/>
                <a:gd name="T104" fmla="*/ 15 w 265"/>
                <a:gd name="T105" fmla="*/ 134 h 312"/>
                <a:gd name="T106" fmla="*/ 6 w 265"/>
                <a:gd name="T107" fmla="*/ 135 h 31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5"/>
                <a:gd name="T163" fmla="*/ 0 h 312"/>
                <a:gd name="T164" fmla="*/ 265 w 265"/>
                <a:gd name="T165" fmla="*/ 312 h 31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5" h="312">
                  <a:moveTo>
                    <a:pt x="13" y="269"/>
                  </a:moveTo>
                  <a:lnTo>
                    <a:pt x="8" y="279"/>
                  </a:lnTo>
                  <a:lnTo>
                    <a:pt x="14" y="250"/>
                  </a:lnTo>
                  <a:lnTo>
                    <a:pt x="20" y="220"/>
                  </a:lnTo>
                  <a:lnTo>
                    <a:pt x="14" y="196"/>
                  </a:lnTo>
                  <a:lnTo>
                    <a:pt x="15" y="169"/>
                  </a:lnTo>
                  <a:lnTo>
                    <a:pt x="1" y="155"/>
                  </a:lnTo>
                  <a:lnTo>
                    <a:pt x="0" y="161"/>
                  </a:lnTo>
                  <a:lnTo>
                    <a:pt x="3" y="148"/>
                  </a:lnTo>
                  <a:lnTo>
                    <a:pt x="24" y="148"/>
                  </a:lnTo>
                  <a:lnTo>
                    <a:pt x="45" y="148"/>
                  </a:lnTo>
                  <a:lnTo>
                    <a:pt x="67" y="148"/>
                  </a:lnTo>
                  <a:lnTo>
                    <a:pt x="87" y="148"/>
                  </a:lnTo>
                  <a:lnTo>
                    <a:pt x="89" y="126"/>
                  </a:lnTo>
                  <a:lnTo>
                    <a:pt x="89" y="106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1" y="31"/>
                  </a:lnTo>
                  <a:lnTo>
                    <a:pt x="129" y="31"/>
                  </a:lnTo>
                  <a:lnTo>
                    <a:pt x="147" y="31"/>
                  </a:lnTo>
                  <a:lnTo>
                    <a:pt x="165" y="31"/>
                  </a:lnTo>
                  <a:lnTo>
                    <a:pt x="182" y="31"/>
                  </a:lnTo>
                  <a:lnTo>
                    <a:pt x="183" y="0"/>
                  </a:lnTo>
                  <a:lnTo>
                    <a:pt x="204" y="13"/>
                  </a:lnTo>
                  <a:lnTo>
                    <a:pt x="224" y="28"/>
                  </a:lnTo>
                  <a:lnTo>
                    <a:pt x="245" y="42"/>
                  </a:lnTo>
                  <a:lnTo>
                    <a:pt x="265" y="57"/>
                  </a:lnTo>
                  <a:lnTo>
                    <a:pt x="246" y="57"/>
                  </a:lnTo>
                  <a:lnTo>
                    <a:pt x="227" y="57"/>
                  </a:lnTo>
                  <a:lnTo>
                    <a:pt x="229" y="83"/>
                  </a:lnTo>
                  <a:lnTo>
                    <a:pt x="231" y="109"/>
                  </a:lnTo>
                  <a:lnTo>
                    <a:pt x="234" y="136"/>
                  </a:lnTo>
                  <a:lnTo>
                    <a:pt x="236" y="162"/>
                  </a:lnTo>
                  <a:lnTo>
                    <a:pt x="239" y="189"/>
                  </a:lnTo>
                  <a:lnTo>
                    <a:pt x="241" y="215"/>
                  </a:lnTo>
                  <a:lnTo>
                    <a:pt x="243" y="241"/>
                  </a:lnTo>
                  <a:lnTo>
                    <a:pt x="246" y="268"/>
                  </a:lnTo>
                  <a:lnTo>
                    <a:pt x="252" y="271"/>
                  </a:lnTo>
                  <a:lnTo>
                    <a:pt x="248" y="292"/>
                  </a:lnTo>
                  <a:lnTo>
                    <a:pt x="227" y="292"/>
                  </a:lnTo>
                  <a:lnTo>
                    <a:pt x="206" y="292"/>
                  </a:lnTo>
                  <a:lnTo>
                    <a:pt x="186" y="292"/>
                  </a:lnTo>
                  <a:lnTo>
                    <a:pt x="164" y="292"/>
                  </a:lnTo>
                  <a:lnTo>
                    <a:pt x="162" y="289"/>
                  </a:lnTo>
                  <a:lnTo>
                    <a:pt x="132" y="298"/>
                  </a:lnTo>
                  <a:lnTo>
                    <a:pt x="128" y="299"/>
                  </a:lnTo>
                  <a:lnTo>
                    <a:pt x="115" y="291"/>
                  </a:lnTo>
                  <a:lnTo>
                    <a:pt x="105" y="312"/>
                  </a:lnTo>
                  <a:lnTo>
                    <a:pt x="101" y="311"/>
                  </a:lnTo>
                  <a:lnTo>
                    <a:pt x="85" y="293"/>
                  </a:lnTo>
                  <a:lnTo>
                    <a:pt x="69" y="276"/>
                  </a:lnTo>
                  <a:lnTo>
                    <a:pt x="48" y="264"/>
                  </a:lnTo>
                  <a:lnTo>
                    <a:pt x="31" y="267"/>
                  </a:lnTo>
                  <a:lnTo>
                    <a:pt x="13" y="26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7" name="AutoShape 155"/>
            <p:cNvSpPr>
              <a:spLocks/>
            </p:cNvSpPr>
            <p:nvPr/>
          </p:nvSpPr>
          <p:spPr bwMode="gray">
            <a:xfrm>
              <a:off x="3145533" y="1170604"/>
              <a:ext cx="294894" cy="229178"/>
            </a:xfrm>
            <a:custGeom>
              <a:avLst/>
              <a:gdLst>
                <a:gd name="T0" fmla="*/ 67 w 258"/>
                <a:gd name="T1" fmla="*/ 25 h 204"/>
                <a:gd name="T2" fmla="*/ 57 w 258"/>
                <a:gd name="T3" fmla="*/ 31 h 204"/>
                <a:gd name="T4" fmla="*/ 47 w 258"/>
                <a:gd name="T5" fmla="*/ 37 h 204"/>
                <a:gd name="T6" fmla="*/ 42 w 258"/>
                <a:gd name="T7" fmla="*/ 47 h 204"/>
                <a:gd name="T8" fmla="*/ 37 w 258"/>
                <a:gd name="T9" fmla="*/ 56 h 204"/>
                <a:gd name="T10" fmla="*/ 38 w 258"/>
                <a:gd name="T11" fmla="*/ 68 h 204"/>
                <a:gd name="T12" fmla="*/ 34 w 258"/>
                <a:gd name="T13" fmla="*/ 76 h 204"/>
                <a:gd name="T14" fmla="*/ 28 w 258"/>
                <a:gd name="T15" fmla="*/ 85 h 204"/>
                <a:gd name="T16" fmla="*/ 20 w 258"/>
                <a:gd name="T17" fmla="*/ 91 h 204"/>
                <a:gd name="T18" fmla="*/ 12 w 258"/>
                <a:gd name="T19" fmla="*/ 97 h 204"/>
                <a:gd name="T20" fmla="*/ 0 w 258"/>
                <a:gd name="T21" fmla="*/ 102 h 204"/>
                <a:gd name="T22" fmla="*/ 12 w 258"/>
                <a:gd name="T23" fmla="*/ 102 h 204"/>
                <a:gd name="T24" fmla="*/ 24 w 258"/>
                <a:gd name="T25" fmla="*/ 102 h 204"/>
                <a:gd name="T26" fmla="*/ 36 w 258"/>
                <a:gd name="T27" fmla="*/ 102 h 204"/>
                <a:gd name="T28" fmla="*/ 48 w 258"/>
                <a:gd name="T29" fmla="*/ 102 h 204"/>
                <a:gd name="T30" fmla="*/ 50 w 258"/>
                <a:gd name="T31" fmla="*/ 88 h 204"/>
                <a:gd name="T32" fmla="*/ 59 w 258"/>
                <a:gd name="T33" fmla="*/ 83 h 204"/>
                <a:gd name="T34" fmla="*/ 68 w 258"/>
                <a:gd name="T35" fmla="*/ 77 h 204"/>
                <a:gd name="T36" fmla="*/ 77 w 258"/>
                <a:gd name="T37" fmla="*/ 74 h 204"/>
                <a:gd name="T38" fmla="*/ 86 w 258"/>
                <a:gd name="T39" fmla="*/ 70 h 204"/>
                <a:gd name="T40" fmla="*/ 94 w 258"/>
                <a:gd name="T41" fmla="*/ 64 h 204"/>
                <a:gd name="T42" fmla="*/ 101 w 258"/>
                <a:gd name="T43" fmla="*/ 58 h 204"/>
                <a:gd name="T44" fmla="*/ 101 w 258"/>
                <a:gd name="T45" fmla="*/ 51 h 204"/>
                <a:gd name="T46" fmla="*/ 115 w 258"/>
                <a:gd name="T47" fmla="*/ 46 h 204"/>
                <a:gd name="T48" fmla="*/ 127 w 258"/>
                <a:gd name="T49" fmla="*/ 46 h 204"/>
                <a:gd name="T50" fmla="*/ 129 w 258"/>
                <a:gd name="T51" fmla="*/ 42 h 204"/>
                <a:gd name="T52" fmla="*/ 122 w 258"/>
                <a:gd name="T53" fmla="*/ 31 h 204"/>
                <a:gd name="T54" fmla="*/ 121 w 258"/>
                <a:gd name="T55" fmla="*/ 22 h 204"/>
                <a:gd name="T56" fmla="*/ 119 w 258"/>
                <a:gd name="T57" fmla="*/ 13 h 204"/>
                <a:gd name="T58" fmla="*/ 117 w 258"/>
                <a:gd name="T59" fmla="*/ 10 h 204"/>
                <a:gd name="T60" fmla="*/ 110 w 258"/>
                <a:gd name="T61" fmla="*/ 7 h 204"/>
                <a:gd name="T62" fmla="*/ 107 w 258"/>
                <a:gd name="T63" fmla="*/ 7 h 204"/>
                <a:gd name="T64" fmla="*/ 89 w 258"/>
                <a:gd name="T65" fmla="*/ 7 h 204"/>
                <a:gd name="T66" fmla="*/ 83 w 258"/>
                <a:gd name="T67" fmla="*/ 0 h 204"/>
                <a:gd name="T68" fmla="*/ 77 w 258"/>
                <a:gd name="T69" fmla="*/ 5 h 204"/>
                <a:gd name="T70" fmla="*/ 72 w 258"/>
                <a:gd name="T71" fmla="*/ 15 h 204"/>
                <a:gd name="T72" fmla="*/ 67 w 258"/>
                <a:gd name="T73" fmla="*/ 25 h 2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8"/>
                <a:gd name="T112" fmla="*/ 0 h 204"/>
                <a:gd name="T113" fmla="*/ 258 w 258"/>
                <a:gd name="T114" fmla="*/ 204 h 2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8" h="204">
                  <a:moveTo>
                    <a:pt x="134" y="50"/>
                  </a:moveTo>
                  <a:lnTo>
                    <a:pt x="114" y="62"/>
                  </a:lnTo>
                  <a:lnTo>
                    <a:pt x="95" y="74"/>
                  </a:lnTo>
                  <a:lnTo>
                    <a:pt x="84" y="93"/>
                  </a:lnTo>
                  <a:lnTo>
                    <a:pt x="75" y="112"/>
                  </a:lnTo>
                  <a:lnTo>
                    <a:pt x="77" y="135"/>
                  </a:lnTo>
                  <a:lnTo>
                    <a:pt x="68" y="152"/>
                  </a:lnTo>
                  <a:lnTo>
                    <a:pt x="57" y="170"/>
                  </a:lnTo>
                  <a:lnTo>
                    <a:pt x="41" y="182"/>
                  </a:lnTo>
                  <a:lnTo>
                    <a:pt x="24" y="193"/>
                  </a:lnTo>
                  <a:lnTo>
                    <a:pt x="0" y="204"/>
                  </a:lnTo>
                  <a:lnTo>
                    <a:pt x="24" y="204"/>
                  </a:lnTo>
                  <a:lnTo>
                    <a:pt x="48" y="204"/>
                  </a:lnTo>
                  <a:lnTo>
                    <a:pt x="72" y="204"/>
                  </a:lnTo>
                  <a:lnTo>
                    <a:pt x="96" y="204"/>
                  </a:lnTo>
                  <a:lnTo>
                    <a:pt x="101" y="175"/>
                  </a:lnTo>
                  <a:lnTo>
                    <a:pt x="119" y="165"/>
                  </a:lnTo>
                  <a:lnTo>
                    <a:pt x="136" y="154"/>
                  </a:lnTo>
                  <a:lnTo>
                    <a:pt x="154" y="147"/>
                  </a:lnTo>
                  <a:lnTo>
                    <a:pt x="173" y="139"/>
                  </a:lnTo>
                  <a:lnTo>
                    <a:pt x="189" y="128"/>
                  </a:lnTo>
                  <a:lnTo>
                    <a:pt x="203" y="117"/>
                  </a:lnTo>
                  <a:lnTo>
                    <a:pt x="203" y="103"/>
                  </a:lnTo>
                  <a:lnTo>
                    <a:pt x="231" y="92"/>
                  </a:lnTo>
                  <a:lnTo>
                    <a:pt x="254" y="91"/>
                  </a:lnTo>
                  <a:lnTo>
                    <a:pt x="258" y="84"/>
                  </a:lnTo>
                  <a:lnTo>
                    <a:pt x="245" y="62"/>
                  </a:lnTo>
                  <a:lnTo>
                    <a:pt x="243" y="43"/>
                  </a:lnTo>
                  <a:lnTo>
                    <a:pt x="239" y="25"/>
                  </a:lnTo>
                  <a:lnTo>
                    <a:pt x="234" y="19"/>
                  </a:lnTo>
                  <a:lnTo>
                    <a:pt x="220" y="15"/>
                  </a:lnTo>
                  <a:lnTo>
                    <a:pt x="214" y="15"/>
                  </a:lnTo>
                  <a:lnTo>
                    <a:pt x="178" y="14"/>
                  </a:lnTo>
                  <a:lnTo>
                    <a:pt x="167" y="0"/>
                  </a:lnTo>
                  <a:lnTo>
                    <a:pt x="155" y="9"/>
                  </a:lnTo>
                  <a:lnTo>
                    <a:pt x="144" y="30"/>
                  </a:lnTo>
                  <a:lnTo>
                    <a:pt x="134" y="5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8" name="AutoShape 156"/>
            <p:cNvSpPr>
              <a:spLocks/>
            </p:cNvSpPr>
            <p:nvPr/>
          </p:nvSpPr>
          <p:spPr bwMode="gray">
            <a:xfrm>
              <a:off x="3470145" y="1514370"/>
              <a:ext cx="388620" cy="330286"/>
            </a:xfrm>
            <a:custGeom>
              <a:avLst/>
              <a:gdLst>
                <a:gd name="T0" fmla="*/ 19 w 339"/>
                <a:gd name="T1" fmla="*/ 134 h 293"/>
                <a:gd name="T2" fmla="*/ 15 w 339"/>
                <a:gd name="T3" fmla="*/ 135 h 293"/>
                <a:gd name="T4" fmla="*/ 9 w 339"/>
                <a:gd name="T5" fmla="*/ 130 h 293"/>
                <a:gd name="T6" fmla="*/ 9 w 339"/>
                <a:gd name="T7" fmla="*/ 126 h 293"/>
                <a:gd name="T8" fmla="*/ 10 w 339"/>
                <a:gd name="T9" fmla="*/ 126 h 293"/>
                <a:gd name="T10" fmla="*/ 1 w 339"/>
                <a:gd name="T11" fmla="*/ 117 h 293"/>
                <a:gd name="T12" fmla="*/ 0 w 339"/>
                <a:gd name="T13" fmla="*/ 106 h 293"/>
                <a:gd name="T14" fmla="*/ 2 w 339"/>
                <a:gd name="T15" fmla="*/ 106 h 293"/>
                <a:gd name="T16" fmla="*/ 12 w 339"/>
                <a:gd name="T17" fmla="*/ 102 h 293"/>
                <a:gd name="T18" fmla="*/ 24 w 339"/>
                <a:gd name="T19" fmla="*/ 102 h 293"/>
                <a:gd name="T20" fmla="*/ 36 w 339"/>
                <a:gd name="T21" fmla="*/ 102 h 293"/>
                <a:gd name="T22" fmla="*/ 42 w 339"/>
                <a:gd name="T23" fmla="*/ 90 h 293"/>
                <a:gd name="T24" fmla="*/ 42 w 339"/>
                <a:gd name="T25" fmla="*/ 81 h 293"/>
                <a:gd name="T26" fmla="*/ 43 w 339"/>
                <a:gd name="T27" fmla="*/ 72 h 293"/>
                <a:gd name="T28" fmla="*/ 43 w 339"/>
                <a:gd name="T29" fmla="*/ 63 h 293"/>
                <a:gd name="T30" fmla="*/ 43 w 339"/>
                <a:gd name="T31" fmla="*/ 54 h 293"/>
                <a:gd name="T32" fmla="*/ 52 w 339"/>
                <a:gd name="T33" fmla="*/ 52 h 293"/>
                <a:gd name="T34" fmla="*/ 61 w 339"/>
                <a:gd name="T35" fmla="*/ 51 h 293"/>
                <a:gd name="T36" fmla="*/ 69 w 339"/>
                <a:gd name="T37" fmla="*/ 42 h 293"/>
                <a:gd name="T38" fmla="*/ 78 w 339"/>
                <a:gd name="T39" fmla="*/ 33 h 293"/>
                <a:gd name="T40" fmla="*/ 90 w 339"/>
                <a:gd name="T41" fmla="*/ 25 h 293"/>
                <a:gd name="T42" fmla="*/ 102 w 339"/>
                <a:gd name="T43" fmla="*/ 16 h 293"/>
                <a:gd name="T44" fmla="*/ 114 w 339"/>
                <a:gd name="T45" fmla="*/ 8 h 293"/>
                <a:gd name="T46" fmla="*/ 126 w 339"/>
                <a:gd name="T47" fmla="*/ 0 h 293"/>
                <a:gd name="T48" fmla="*/ 141 w 339"/>
                <a:gd name="T49" fmla="*/ 4 h 293"/>
                <a:gd name="T50" fmla="*/ 150 w 339"/>
                <a:gd name="T51" fmla="*/ 11 h 293"/>
                <a:gd name="T52" fmla="*/ 158 w 339"/>
                <a:gd name="T53" fmla="*/ 7 h 293"/>
                <a:gd name="T54" fmla="*/ 159 w 339"/>
                <a:gd name="T55" fmla="*/ 6 h 293"/>
                <a:gd name="T56" fmla="*/ 160 w 339"/>
                <a:gd name="T57" fmla="*/ 16 h 293"/>
                <a:gd name="T58" fmla="*/ 161 w 339"/>
                <a:gd name="T59" fmla="*/ 25 h 293"/>
                <a:gd name="T60" fmla="*/ 170 w 339"/>
                <a:gd name="T61" fmla="*/ 39 h 293"/>
                <a:gd name="T62" fmla="*/ 168 w 339"/>
                <a:gd name="T63" fmla="*/ 45 h 293"/>
                <a:gd name="T64" fmla="*/ 167 w 339"/>
                <a:gd name="T65" fmla="*/ 54 h 293"/>
                <a:gd name="T66" fmla="*/ 166 w 339"/>
                <a:gd name="T67" fmla="*/ 63 h 293"/>
                <a:gd name="T68" fmla="*/ 166 w 339"/>
                <a:gd name="T69" fmla="*/ 73 h 293"/>
                <a:gd name="T70" fmla="*/ 165 w 339"/>
                <a:gd name="T71" fmla="*/ 82 h 293"/>
                <a:gd name="T72" fmla="*/ 160 w 339"/>
                <a:gd name="T73" fmla="*/ 90 h 293"/>
                <a:gd name="T74" fmla="*/ 156 w 339"/>
                <a:gd name="T75" fmla="*/ 97 h 293"/>
                <a:gd name="T76" fmla="*/ 151 w 339"/>
                <a:gd name="T77" fmla="*/ 104 h 293"/>
                <a:gd name="T78" fmla="*/ 145 w 339"/>
                <a:gd name="T79" fmla="*/ 112 h 293"/>
                <a:gd name="T80" fmla="*/ 146 w 339"/>
                <a:gd name="T81" fmla="*/ 121 h 293"/>
                <a:gd name="T82" fmla="*/ 134 w 339"/>
                <a:gd name="T83" fmla="*/ 129 h 293"/>
                <a:gd name="T84" fmla="*/ 123 w 339"/>
                <a:gd name="T85" fmla="*/ 127 h 293"/>
                <a:gd name="T86" fmla="*/ 112 w 339"/>
                <a:gd name="T87" fmla="*/ 127 h 293"/>
                <a:gd name="T88" fmla="*/ 99 w 339"/>
                <a:gd name="T89" fmla="*/ 133 h 293"/>
                <a:gd name="T90" fmla="*/ 91 w 339"/>
                <a:gd name="T91" fmla="*/ 129 h 293"/>
                <a:gd name="T92" fmla="*/ 83 w 339"/>
                <a:gd name="T93" fmla="*/ 126 h 293"/>
                <a:gd name="T94" fmla="*/ 72 w 339"/>
                <a:gd name="T95" fmla="*/ 129 h 293"/>
                <a:gd name="T96" fmla="*/ 64 w 339"/>
                <a:gd name="T97" fmla="*/ 122 h 293"/>
                <a:gd name="T98" fmla="*/ 54 w 339"/>
                <a:gd name="T99" fmla="*/ 121 h 293"/>
                <a:gd name="T100" fmla="*/ 43 w 339"/>
                <a:gd name="T101" fmla="*/ 124 h 293"/>
                <a:gd name="T102" fmla="*/ 41 w 339"/>
                <a:gd name="T103" fmla="*/ 133 h 293"/>
                <a:gd name="T104" fmla="*/ 37 w 339"/>
                <a:gd name="T105" fmla="*/ 142 h 293"/>
                <a:gd name="T106" fmla="*/ 37 w 339"/>
                <a:gd name="T107" fmla="*/ 147 h 293"/>
                <a:gd name="T108" fmla="*/ 27 w 339"/>
                <a:gd name="T109" fmla="*/ 139 h 293"/>
                <a:gd name="T110" fmla="*/ 24 w 339"/>
                <a:gd name="T111" fmla="*/ 142 h 293"/>
                <a:gd name="T112" fmla="*/ 24 w 339"/>
                <a:gd name="T113" fmla="*/ 144 h 293"/>
                <a:gd name="T114" fmla="*/ 21 w 339"/>
                <a:gd name="T115" fmla="*/ 138 h 293"/>
                <a:gd name="T116" fmla="*/ 19 w 339"/>
                <a:gd name="T117" fmla="*/ 134 h 2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9"/>
                <a:gd name="T178" fmla="*/ 0 h 293"/>
                <a:gd name="T179" fmla="*/ 339 w 339"/>
                <a:gd name="T180" fmla="*/ 293 h 2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9" h="293">
                  <a:moveTo>
                    <a:pt x="37" y="267"/>
                  </a:moveTo>
                  <a:lnTo>
                    <a:pt x="30" y="270"/>
                  </a:lnTo>
                  <a:lnTo>
                    <a:pt x="17" y="259"/>
                  </a:lnTo>
                  <a:lnTo>
                    <a:pt x="17" y="252"/>
                  </a:lnTo>
                  <a:lnTo>
                    <a:pt x="20" y="251"/>
                  </a:lnTo>
                  <a:lnTo>
                    <a:pt x="2" y="233"/>
                  </a:lnTo>
                  <a:lnTo>
                    <a:pt x="0" y="211"/>
                  </a:lnTo>
                  <a:lnTo>
                    <a:pt x="3" y="211"/>
                  </a:lnTo>
                  <a:lnTo>
                    <a:pt x="24" y="204"/>
                  </a:lnTo>
                  <a:lnTo>
                    <a:pt x="48" y="203"/>
                  </a:lnTo>
                  <a:lnTo>
                    <a:pt x="72" y="203"/>
                  </a:lnTo>
                  <a:lnTo>
                    <a:pt x="83" y="180"/>
                  </a:lnTo>
                  <a:lnTo>
                    <a:pt x="84" y="162"/>
                  </a:lnTo>
                  <a:lnTo>
                    <a:pt x="85" y="144"/>
                  </a:lnTo>
                  <a:lnTo>
                    <a:pt x="86" y="126"/>
                  </a:lnTo>
                  <a:lnTo>
                    <a:pt x="86" y="108"/>
                  </a:lnTo>
                  <a:lnTo>
                    <a:pt x="103" y="104"/>
                  </a:lnTo>
                  <a:lnTo>
                    <a:pt x="121" y="101"/>
                  </a:lnTo>
                  <a:lnTo>
                    <a:pt x="138" y="83"/>
                  </a:lnTo>
                  <a:lnTo>
                    <a:pt x="155" y="66"/>
                  </a:lnTo>
                  <a:lnTo>
                    <a:pt x="180" y="49"/>
                  </a:lnTo>
                  <a:lnTo>
                    <a:pt x="204" y="32"/>
                  </a:lnTo>
                  <a:lnTo>
                    <a:pt x="228" y="15"/>
                  </a:lnTo>
                  <a:lnTo>
                    <a:pt x="252" y="0"/>
                  </a:lnTo>
                  <a:lnTo>
                    <a:pt x="282" y="7"/>
                  </a:lnTo>
                  <a:lnTo>
                    <a:pt x="300" y="21"/>
                  </a:lnTo>
                  <a:lnTo>
                    <a:pt x="315" y="13"/>
                  </a:lnTo>
                  <a:lnTo>
                    <a:pt x="317" y="12"/>
                  </a:lnTo>
                  <a:lnTo>
                    <a:pt x="319" y="31"/>
                  </a:lnTo>
                  <a:lnTo>
                    <a:pt x="321" y="49"/>
                  </a:lnTo>
                  <a:lnTo>
                    <a:pt x="339" y="78"/>
                  </a:lnTo>
                  <a:lnTo>
                    <a:pt x="335" y="89"/>
                  </a:lnTo>
                  <a:lnTo>
                    <a:pt x="333" y="107"/>
                  </a:lnTo>
                  <a:lnTo>
                    <a:pt x="332" y="126"/>
                  </a:lnTo>
                  <a:lnTo>
                    <a:pt x="331" y="145"/>
                  </a:lnTo>
                  <a:lnTo>
                    <a:pt x="330" y="163"/>
                  </a:lnTo>
                  <a:lnTo>
                    <a:pt x="320" y="179"/>
                  </a:lnTo>
                  <a:lnTo>
                    <a:pt x="311" y="193"/>
                  </a:lnTo>
                  <a:lnTo>
                    <a:pt x="301" y="207"/>
                  </a:lnTo>
                  <a:lnTo>
                    <a:pt x="290" y="223"/>
                  </a:lnTo>
                  <a:lnTo>
                    <a:pt x="291" y="242"/>
                  </a:lnTo>
                  <a:lnTo>
                    <a:pt x="267" y="257"/>
                  </a:lnTo>
                  <a:lnTo>
                    <a:pt x="245" y="254"/>
                  </a:lnTo>
                  <a:lnTo>
                    <a:pt x="223" y="253"/>
                  </a:lnTo>
                  <a:lnTo>
                    <a:pt x="198" y="265"/>
                  </a:lnTo>
                  <a:lnTo>
                    <a:pt x="181" y="258"/>
                  </a:lnTo>
                  <a:lnTo>
                    <a:pt x="165" y="252"/>
                  </a:lnTo>
                  <a:lnTo>
                    <a:pt x="143" y="258"/>
                  </a:lnTo>
                  <a:lnTo>
                    <a:pt x="128" y="243"/>
                  </a:lnTo>
                  <a:lnTo>
                    <a:pt x="107" y="242"/>
                  </a:lnTo>
                  <a:lnTo>
                    <a:pt x="85" y="248"/>
                  </a:lnTo>
                  <a:lnTo>
                    <a:pt x="81" y="266"/>
                  </a:lnTo>
                  <a:lnTo>
                    <a:pt x="74" y="283"/>
                  </a:lnTo>
                  <a:lnTo>
                    <a:pt x="73" y="293"/>
                  </a:lnTo>
                  <a:lnTo>
                    <a:pt x="54" y="277"/>
                  </a:lnTo>
                  <a:lnTo>
                    <a:pt x="48" y="284"/>
                  </a:lnTo>
                  <a:lnTo>
                    <a:pt x="48" y="288"/>
                  </a:lnTo>
                  <a:lnTo>
                    <a:pt x="42" y="276"/>
                  </a:lnTo>
                  <a:lnTo>
                    <a:pt x="37" y="2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79" name="AutoShape 157"/>
            <p:cNvSpPr>
              <a:spLocks/>
            </p:cNvSpPr>
            <p:nvPr/>
          </p:nvSpPr>
          <p:spPr bwMode="gray">
            <a:xfrm>
              <a:off x="3031233" y="1707599"/>
              <a:ext cx="148590" cy="119083"/>
            </a:xfrm>
            <a:custGeom>
              <a:avLst/>
              <a:gdLst>
                <a:gd name="T0" fmla="*/ 12 w 131"/>
                <a:gd name="T1" fmla="*/ 2 h 107"/>
                <a:gd name="T2" fmla="*/ 10 w 131"/>
                <a:gd name="T3" fmla="*/ 7 h 107"/>
                <a:gd name="T4" fmla="*/ 5 w 131"/>
                <a:gd name="T5" fmla="*/ 15 h 107"/>
                <a:gd name="T6" fmla="*/ 0 w 131"/>
                <a:gd name="T7" fmla="*/ 24 h 107"/>
                <a:gd name="T8" fmla="*/ 7 w 131"/>
                <a:gd name="T9" fmla="*/ 33 h 107"/>
                <a:gd name="T10" fmla="*/ 10 w 131"/>
                <a:gd name="T11" fmla="*/ 30 h 107"/>
                <a:gd name="T12" fmla="*/ 7 w 131"/>
                <a:gd name="T13" fmla="*/ 33 h 107"/>
                <a:gd name="T14" fmla="*/ 9 w 131"/>
                <a:gd name="T15" fmla="*/ 34 h 107"/>
                <a:gd name="T16" fmla="*/ 9 w 131"/>
                <a:gd name="T17" fmla="*/ 38 h 107"/>
                <a:gd name="T18" fmla="*/ 21 w 131"/>
                <a:gd name="T19" fmla="*/ 38 h 107"/>
                <a:gd name="T20" fmla="*/ 22 w 131"/>
                <a:gd name="T21" fmla="*/ 35 h 107"/>
                <a:gd name="T22" fmla="*/ 36 w 131"/>
                <a:gd name="T23" fmla="*/ 38 h 107"/>
                <a:gd name="T24" fmla="*/ 39 w 131"/>
                <a:gd name="T25" fmla="*/ 41 h 107"/>
                <a:gd name="T26" fmla="*/ 24 w 131"/>
                <a:gd name="T27" fmla="*/ 38 h 107"/>
                <a:gd name="T28" fmla="*/ 15 w 131"/>
                <a:gd name="T29" fmla="*/ 41 h 107"/>
                <a:gd name="T30" fmla="*/ 7 w 131"/>
                <a:gd name="T31" fmla="*/ 44 h 107"/>
                <a:gd name="T32" fmla="*/ 8 w 131"/>
                <a:gd name="T33" fmla="*/ 50 h 107"/>
                <a:gd name="T34" fmla="*/ 16 w 131"/>
                <a:gd name="T35" fmla="*/ 48 h 107"/>
                <a:gd name="T36" fmla="*/ 20 w 131"/>
                <a:gd name="T37" fmla="*/ 47 h 107"/>
                <a:gd name="T38" fmla="*/ 20 w 131"/>
                <a:gd name="T39" fmla="*/ 48 h 107"/>
                <a:gd name="T40" fmla="*/ 10 w 131"/>
                <a:gd name="T41" fmla="*/ 50 h 107"/>
                <a:gd name="T42" fmla="*/ 7 w 131"/>
                <a:gd name="T43" fmla="*/ 53 h 107"/>
                <a:gd name="T44" fmla="*/ 22 w 131"/>
                <a:gd name="T45" fmla="*/ 50 h 107"/>
                <a:gd name="T46" fmla="*/ 31 w 131"/>
                <a:gd name="T47" fmla="*/ 50 h 107"/>
                <a:gd name="T48" fmla="*/ 40 w 131"/>
                <a:gd name="T49" fmla="*/ 49 h 107"/>
                <a:gd name="T50" fmla="*/ 49 w 131"/>
                <a:gd name="T51" fmla="*/ 51 h 107"/>
                <a:gd name="T52" fmla="*/ 65 w 131"/>
                <a:gd name="T53" fmla="*/ 53 h 107"/>
                <a:gd name="T54" fmla="*/ 62 w 131"/>
                <a:gd name="T55" fmla="*/ 40 h 107"/>
                <a:gd name="T56" fmla="*/ 59 w 131"/>
                <a:gd name="T57" fmla="*/ 35 h 107"/>
                <a:gd name="T58" fmla="*/ 56 w 131"/>
                <a:gd name="T59" fmla="*/ 23 h 107"/>
                <a:gd name="T60" fmla="*/ 48 w 131"/>
                <a:gd name="T61" fmla="*/ 14 h 107"/>
                <a:gd name="T62" fmla="*/ 40 w 131"/>
                <a:gd name="T63" fmla="*/ 6 h 107"/>
                <a:gd name="T64" fmla="*/ 30 w 131"/>
                <a:gd name="T65" fmla="*/ 0 h 107"/>
                <a:gd name="T66" fmla="*/ 21 w 131"/>
                <a:gd name="T67" fmla="*/ 1 h 107"/>
                <a:gd name="T68" fmla="*/ 12 w 131"/>
                <a:gd name="T69" fmla="*/ 2 h 1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1"/>
                <a:gd name="T106" fmla="*/ 0 h 107"/>
                <a:gd name="T107" fmla="*/ 131 w 131"/>
                <a:gd name="T108" fmla="*/ 107 h 1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1" h="107">
                  <a:moveTo>
                    <a:pt x="25" y="5"/>
                  </a:moveTo>
                  <a:lnTo>
                    <a:pt x="20" y="15"/>
                  </a:lnTo>
                  <a:lnTo>
                    <a:pt x="11" y="31"/>
                  </a:lnTo>
                  <a:lnTo>
                    <a:pt x="0" y="49"/>
                  </a:lnTo>
                  <a:lnTo>
                    <a:pt x="14" y="66"/>
                  </a:lnTo>
                  <a:lnTo>
                    <a:pt x="20" y="61"/>
                  </a:lnTo>
                  <a:lnTo>
                    <a:pt x="15" y="66"/>
                  </a:lnTo>
                  <a:lnTo>
                    <a:pt x="19" y="69"/>
                  </a:lnTo>
                  <a:lnTo>
                    <a:pt x="19" y="76"/>
                  </a:lnTo>
                  <a:lnTo>
                    <a:pt x="42" y="76"/>
                  </a:lnTo>
                  <a:lnTo>
                    <a:pt x="45" y="71"/>
                  </a:lnTo>
                  <a:lnTo>
                    <a:pt x="72" y="77"/>
                  </a:lnTo>
                  <a:lnTo>
                    <a:pt x="78" y="83"/>
                  </a:lnTo>
                  <a:lnTo>
                    <a:pt x="49" y="77"/>
                  </a:lnTo>
                  <a:lnTo>
                    <a:pt x="31" y="83"/>
                  </a:lnTo>
                  <a:lnTo>
                    <a:pt x="14" y="89"/>
                  </a:lnTo>
                  <a:lnTo>
                    <a:pt x="17" y="100"/>
                  </a:lnTo>
                  <a:lnTo>
                    <a:pt x="32" y="97"/>
                  </a:lnTo>
                  <a:lnTo>
                    <a:pt x="41" y="95"/>
                  </a:lnTo>
                  <a:lnTo>
                    <a:pt x="41" y="97"/>
                  </a:lnTo>
                  <a:lnTo>
                    <a:pt x="20" y="100"/>
                  </a:lnTo>
                  <a:lnTo>
                    <a:pt x="15" y="107"/>
                  </a:lnTo>
                  <a:lnTo>
                    <a:pt x="44" y="101"/>
                  </a:lnTo>
                  <a:lnTo>
                    <a:pt x="62" y="100"/>
                  </a:lnTo>
                  <a:lnTo>
                    <a:pt x="80" y="99"/>
                  </a:lnTo>
                  <a:lnTo>
                    <a:pt x="99" y="102"/>
                  </a:lnTo>
                  <a:lnTo>
                    <a:pt x="131" y="106"/>
                  </a:lnTo>
                  <a:lnTo>
                    <a:pt x="125" y="81"/>
                  </a:lnTo>
                  <a:lnTo>
                    <a:pt x="119" y="71"/>
                  </a:lnTo>
                  <a:lnTo>
                    <a:pt x="113" y="47"/>
                  </a:lnTo>
                  <a:lnTo>
                    <a:pt x="97" y="29"/>
                  </a:lnTo>
                  <a:lnTo>
                    <a:pt x="81" y="12"/>
                  </a:lnTo>
                  <a:lnTo>
                    <a:pt x="60" y="0"/>
                  </a:lnTo>
                  <a:lnTo>
                    <a:pt x="43" y="3"/>
                  </a:lnTo>
                  <a:lnTo>
                    <a:pt x="2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0" name="AutoShape 158"/>
            <p:cNvSpPr>
              <a:spLocks/>
            </p:cNvSpPr>
            <p:nvPr/>
          </p:nvSpPr>
          <p:spPr bwMode="gray">
            <a:xfrm>
              <a:off x="3643881" y="1132408"/>
              <a:ext cx="96012" cy="195475"/>
            </a:xfrm>
            <a:custGeom>
              <a:avLst/>
              <a:gdLst>
                <a:gd name="T0" fmla="*/ 28 w 84"/>
                <a:gd name="T1" fmla="*/ 82 h 174"/>
                <a:gd name="T2" fmla="*/ 22 w 84"/>
                <a:gd name="T3" fmla="*/ 87 h 174"/>
                <a:gd name="T4" fmla="*/ 19 w 84"/>
                <a:gd name="T5" fmla="*/ 75 h 174"/>
                <a:gd name="T6" fmla="*/ 17 w 84"/>
                <a:gd name="T7" fmla="*/ 63 h 174"/>
                <a:gd name="T8" fmla="*/ 9 w 84"/>
                <a:gd name="T9" fmla="*/ 54 h 174"/>
                <a:gd name="T10" fmla="*/ 0 w 84"/>
                <a:gd name="T11" fmla="*/ 43 h 174"/>
                <a:gd name="T12" fmla="*/ 5 w 84"/>
                <a:gd name="T13" fmla="*/ 34 h 174"/>
                <a:gd name="T14" fmla="*/ 9 w 84"/>
                <a:gd name="T15" fmla="*/ 24 h 174"/>
                <a:gd name="T16" fmla="*/ 8 w 84"/>
                <a:gd name="T17" fmla="*/ 7 h 174"/>
                <a:gd name="T18" fmla="*/ 10 w 84"/>
                <a:gd name="T19" fmla="*/ 4 h 174"/>
                <a:gd name="T20" fmla="*/ 22 w 84"/>
                <a:gd name="T21" fmla="*/ 0 h 174"/>
                <a:gd name="T22" fmla="*/ 26 w 84"/>
                <a:gd name="T23" fmla="*/ 3 h 174"/>
                <a:gd name="T24" fmla="*/ 29 w 84"/>
                <a:gd name="T25" fmla="*/ 6 h 174"/>
                <a:gd name="T26" fmla="*/ 36 w 84"/>
                <a:gd name="T27" fmla="*/ 3 h 174"/>
                <a:gd name="T28" fmla="*/ 30 w 84"/>
                <a:gd name="T29" fmla="*/ 15 h 174"/>
                <a:gd name="T30" fmla="*/ 37 w 84"/>
                <a:gd name="T31" fmla="*/ 24 h 174"/>
                <a:gd name="T32" fmla="*/ 31 w 84"/>
                <a:gd name="T33" fmla="*/ 33 h 174"/>
                <a:gd name="T34" fmla="*/ 26 w 84"/>
                <a:gd name="T35" fmla="*/ 40 h 174"/>
                <a:gd name="T36" fmla="*/ 36 w 84"/>
                <a:gd name="T37" fmla="*/ 45 h 174"/>
                <a:gd name="T38" fmla="*/ 42 w 84"/>
                <a:gd name="T39" fmla="*/ 50 h 174"/>
                <a:gd name="T40" fmla="*/ 42 w 84"/>
                <a:gd name="T41" fmla="*/ 60 h 174"/>
                <a:gd name="T42" fmla="*/ 35 w 84"/>
                <a:gd name="T43" fmla="*/ 66 h 174"/>
                <a:gd name="T44" fmla="*/ 28 w 84"/>
                <a:gd name="T45" fmla="*/ 72 h 174"/>
                <a:gd name="T46" fmla="*/ 28 w 84"/>
                <a:gd name="T47" fmla="*/ 82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"/>
                <a:gd name="T73" fmla="*/ 0 h 174"/>
                <a:gd name="T74" fmla="*/ 84 w 84"/>
                <a:gd name="T75" fmla="*/ 174 h 1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" h="174">
                  <a:moveTo>
                    <a:pt x="56" y="164"/>
                  </a:moveTo>
                  <a:lnTo>
                    <a:pt x="44" y="174"/>
                  </a:lnTo>
                  <a:lnTo>
                    <a:pt x="38" y="150"/>
                  </a:lnTo>
                  <a:lnTo>
                    <a:pt x="34" y="127"/>
                  </a:lnTo>
                  <a:lnTo>
                    <a:pt x="17" y="109"/>
                  </a:lnTo>
                  <a:lnTo>
                    <a:pt x="0" y="85"/>
                  </a:lnTo>
                  <a:lnTo>
                    <a:pt x="10" y="67"/>
                  </a:lnTo>
                  <a:lnTo>
                    <a:pt x="18" y="49"/>
                  </a:lnTo>
                  <a:lnTo>
                    <a:pt x="16" y="14"/>
                  </a:lnTo>
                  <a:lnTo>
                    <a:pt x="20" y="8"/>
                  </a:lnTo>
                  <a:lnTo>
                    <a:pt x="44" y="0"/>
                  </a:lnTo>
                  <a:lnTo>
                    <a:pt x="53" y="5"/>
                  </a:lnTo>
                  <a:lnTo>
                    <a:pt x="58" y="13"/>
                  </a:lnTo>
                  <a:lnTo>
                    <a:pt x="71" y="6"/>
                  </a:lnTo>
                  <a:lnTo>
                    <a:pt x="60" y="31"/>
                  </a:lnTo>
                  <a:lnTo>
                    <a:pt x="73" y="49"/>
                  </a:lnTo>
                  <a:lnTo>
                    <a:pt x="62" y="65"/>
                  </a:lnTo>
                  <a:lnTo>
                    <a:pt x="52" y="79"/>
                  </a:lnTo>
                  <a:lnTo>
                    <a:pt x="71" y="91"/>
                  </a:lnTo>
                  <a:lnTo>
                    <a:pt x="84" y="101"/>
                  </a:lnTo>
                  <a:lnTo>
                    <a:pt x="83" y="121"/>
                  </a:lnTo>
                  <a:lnTo>
                    <a:pt x="70" y="132"/>
                  </a:lnTo>
                  <a:lnTo>
                    <a:pt x="56" y="144"/>
                  </a:lnTo>
                  <a:lnTo>
                    <a:pt x="56" y="1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1" name="AutoShape 159"/>
            <p:cNvSpPr>
              <a:spLocks/>
            </p:cNvSpPr>
            <p:nvPr/>
          </p:nvSpPr>
          <p:spPr bwMode="gray">
            <a:xfrm>
              <a:off x="3177537" y="1934530"/>
              <a:ext cx="102870" cy="114589"/>
            </a:xfrm>
            <a:custGeom>
              <a:avLst/>
              <a:gdLst>
                <a:gd name="T0" fmla="*/ 44 w 90"/>
                <a:gd name="T1" fmla="*/ 51 h 102"/>
                <a:gd name="T2" fmla="*/ 32 w 90"/>
                <a:gd name="T3" fmla="*/ 44 h 102"/>
                <a:gd name="T4" fmla="*/ 21 w 90"/>
                <a:gd name="T5" fmla="*/ 37 h 102"/>
                <a:gd name="T6" fmla="*/ 11 w 90"/>
                <a:gd name="T7" fmla="*/ 28 h 102"/>
                <a:gd name="T8" fmla="*/ 0 w 90"/>
                <a:gd name="T9" fmla="*/ 19 h 102"/>
                <a:gd name="T10" fmla="*/ 3 w 90"/>
                <a:gd name="T11" fmla="*/ 15 h 102"/>
                <a:gd name="T12" fmla="*/ 9 w 90"/>
                <a:gd name="T13" fmla="*/ 7 h 102"/>
                <a:gd name="T14" fmla="*/ 13 w 90"/>
                <a:gd name="T15" fmla="*/ 0 h 102"/>
                <a:gd name="T16" fmla="*/ 20 w 90"/>
                <a:gd name="T17" fmla="*/ 0 h 102"/>
                <a:gd name="T18" fmla="*/ 23 w 90"/>
                <a:gd name="T19" fmla="*/ 12 h 102"/>
                <a:gd name="T20" fmla="*/ 25 w 90"/>
                <a:gd name="T21" fmla="*/ 14 h 102"/>
                <a:gd name="T22" fmla="*/ 30 w 90"/>
                <a:gd name="T23" fmla="*/ 12 h 102"/>
                <a:gd name="T24" fmla="*/ 33 w 90"/>
                <a:gd name="T25" fmla="*/ 11 h 102"/>
                <a:gd name="T26" fmla="*/ 33 w 90"/>
                <a:gd name="T27" fmla="*/ 22 h 102"/>
                <a:gd name="T28" fmla="*/ 33 w 90"/>
                <a:gd name="T29" fmla="*/ 25 h 102"/>
                <a:gd name="T30" fmla="*/ 41 w 90"/>
                <a:gd name="T31" fmla="*/ 30 h 102"/>
                <a:gd name="T32" fmla="*/ 45 w 90"/>
                <a:gd name="T33" fmla="*/ 36 h 102"/>
                <a:gd name="T34" fmla="*/ 44 w 90"/>
                <a:gd name="T35" fmla="*/ 51 h 1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0"/>
                <a:gd name="T55" fmla="*/ 0 h 102"/>
                <a:gd name="T56" fmla="*/ 90 w 90"/>
                <a:gd name="T57" fmla="*/ 102 h 1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0" h="102">
                  <a:moveTo>
                    <a:pt x="87" y="102"/>
                  </a:moveTo>
                  <a:lnTo>
                    <a:pt x="64" y="88"/>
                  </a:lnTo>
                  <a:lnTo>
                    <a:pt x="41" y="74"/>
                  </a:lnTo>
                  <a:lnTo>
                    <a:pt x="21" y="56"/>
                  </a:lnTo>
                  <a:lnTo>
                    <a:pt x="0" y="38"/>
                  </a:lnTo>
                  <a:lnTo>
                    <a:pt x="6" y="30"/>
                  </a:lnTo>
                  <a:lnTo>
                    <a:pt x="17" y="14"/>
                  </a:lnTo>
                  <a:lnTo>
                    <a:pt x="27" y="0"/>
                  </a:lnTo>
                  <a:lnTo>
                    <a:pt x="39" y="0"/>
                  </a:lnTo>
                  <a:lnTo>
                    <a:pt x="45" y="24"/>
                  </a:lnTo>
                  <a:lnTo>
                    <a:pt x="51" y="29"/>
                  </a:lnTo>
                  <a:lnTo>
                    <a:pt x="60" y="24"/>
                  </a:lnTo>
                  <a:lnTo>
                    <a:pt x="66" y="22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81" y="61"/>
                  </a:lnTo>
                  <a:lnTo>
                    <a:pt x="90" y="72"/>
                  </a:lnTo>
                  <a:lnTo>
                    <a:pt x="87" y="10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2" name="AutoShape 160"/>
            <p:cNvSpPr>
              <a:spLocks/>
            </p:cNvSpPr>
            <p:nvPr/>
          </p:nvSpPr>
          <p:spPr bwMode="gray">
            <a:xfrm>
              <a:off x="1392173" y="1903074"/>
              <a:ext cx="80010" cy="67405"/>
            </a:xfrm>
            <a:custGeom>
              <a:avLst/>
              <a:gdLst>
                <a:gd name="T0" fmla="*/ 0 w 69"/>
                <a:gd name="T1" fmla="*/ 20 h 59"/>
                <a:gd name="T2" fmla="*/ 1 w 69"/>
                <a:gd name="T3" fmla="*/ 10 h 59"/>
                <a:gd name="T4" fmla="*/ 1 w 69"/>
                <a:gd name="T5" fmla="*/ 2 h 59"/>
                <a:gd name="T6" fmla="*/ 5 w 69"/>
                <a:gd name="T7" fmla="*/ 0 h 59"/>
                <a:gd name="T8" fmla="*/ 8 w 69"/>
                <a:gd name="T9" fmla="*/ 6 h 59"/>
                <a:gd name="T10" fmla="*/ 13 w 69"/>
                <a:gd name="T11" fmla="*/ 8 h 59"/>
                <a:gd name="T12" fmla="*/ 16 w 69"/>
                <a:gd name="T13" fmla="*/ 10 h 59"/>
                <a:gd name="T14" fmla="*/ 31 w 69"/>
                <a:gd name="T15" fmla="*/ 5 h 59"/>
                <a:gd name="T16" fmla="*/ 33 w 69"/>
                <a:gd name="T17" fmla="*/ 6 h 59"/>
                <a:gd name="T18" fmla="*/ 35 w 69"/>
                <a:gd name="T19" fmla="*/ 10 h 59"/>
                <a:gd name="T20" fmla="*/ 27 w 69"/>
                <a:gd name="T21" fmla="*/ 17 h 59"/>
                <a:gd name="T22" fmla="*/ 32 w 69"/>
                <a:gd name="T23" fmla="*/ 26 h 59"/>
                <a:gd name="T24" fmla="*/ 22 w 69"/>
                <a:gd name="T25" fmla="*/ 30 h 59"/>
                <a:gd name="T26" fmla="*/ 20 w 69"/>
                <a:gd name="T27" fmla="*/ 22 h 59"/>
                <a:gd name="T28" fmla="*/ 19 w 69"/>
                <a:gd name="T29" fmla="*/ 24 h 59"/>
                <a:gd name="T30" fmla="*/ 13 w 69"/>
                <a:gd name="T31" fmla="*/ 20 h 59"/>
                <a:gd name="T32" fmla="*/ 3 w 69"/>
                <a:gd name="T33" fmla="*/ 16 h 59"/>
                <a:gd name="T34" fmla="*/ 0 w 69"/>
                <a:gd name="T35" fmla="*/ 20 h 5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59"/>
                <a:gd name="T56" fmla="*/ 69 w 69"/>
                <a:gd name="T57" fmla="*/ 59 h 5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59">
                  <a:moveTo>
                    <a:pt x="0" y="39"/>
                  </a:moveTo>
                  <a:lnTo>
                    <a:pt x="1" y="20"/>
                  </a:lnTo>
                  <a:lnTo>
                    <a:pt x="1" y="3"/>
                  </a:lnTo>
                  <a:lnTo>
                    <a:pt x="9" y="0"/>
                  </a:lnTo>
                  <a:lnTo>
                    <a:pt x="15" y="11"/>
                  </a:lnTo>
                  <a:lnTo>
                    <a:pt x="25" y="15"/>
                  </a:lnTo>
                  <a:lnTo>
                    <a:pt x="31" y="20"/>
                  </a:lnTo>
                  <a:lnTo>
                    <a:pt x="62" y="10"/>
                  </a:lnTo>
                  <a:lnTo>
                    <a:pt x="66" y="12"/>
                  </a:lnTo>
                  <a:lnTo>
                    <a:pt x="69" y="20"/>
                  </a:lnTo>
                  <a:lnTo>
                    <a:pt x="54" y="34"/>
                  </a:lnTo>
                  <a:lnTo>
                    <a:pt x="63" y="52"/>
                  </a:lnTo>
                  <a:lnTo>
                    <a:pt x="43" y="59"/>
                  </a:lnTo>
                  <a:lnTo>
                    <a:pt x="40" y="44"/>
                  </a:lnTo>
                  <a:lnTo>
                    <a:pt x="37" y="48"/>
                  </a:lnTo>
                  <a:lnTo>
                    <a:pt x="26" y="39"/>
                  </a:lnTo>
                  <a:lnTo>
                    <a:pt x="6" y="32"/>
                  </a:lnTo>
                  <a:lnTo>
                    <a:pt x="0" y="3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3" name="AutoShape 161"/>
            <p:cNvSpPr>
              <a:spLocks/>
            </p:cNvSpPr>
            <p:nvPr/>
          </p:nvSpPr>
          <p:spPr bwMode="gray">
            <a:xfrm>
              <a:off x="1474469" y="1905321"/>
              <a:ext cx="57150" cy="62912"/>
            </a:xfrm>
            <a:custGeom>
              <a:avLst/>
              <a:gdLst>
                <a:gd name="T0" fmla="*/ 14 w 52"/>
                <a:gd name="T1" fmla="*/ 15 h 55"/>
                <a:gd name="T2" fmla="*/ 19 w 52"/>
                <a:gd name="T3" fmla="*/ 16 h 55"/>
                <a:gd name="T4" fmla="*/ 17 w 52"/>
                <a:gd name="T5" fmla="*/ 13 h 55"/>
                <a:gd name="T6" fmla="*/ 14 w 52"/>
                <a:gd name="T7" fmla="*/ 13 h 55"/>
                <a:gd name="T8" fmla="*/ 11 w 52"/>
                <a:gd name="T9" fmla="*/ 9 h 55"/>
                <a:gd name="T10" fmla="*/ 4 w 52"/>
                <a:gd name="T11" fmla="*/ 6 h 55"/>
                <a:gd name="T12" fmla="*/ 1 w 52"/>
                <a:gd name="T13" fmla="*/ 3 h 55"/>
                <a:gd name="T14" fmla="*/ 0 w 52"/>
                <a:gd name="T15" fmla="*/ 0 h 55"/>
                <a:gd name="T16" fmla="*/ 11 w 52"/>
                <a:gd name="T17" fmla="*/ 1 h 55"/>
                <a:gd name="T18" fmla="*/ 17 w 52"/>
                <a:gd name="T19" fmla="*/ 6 h 55"/>
                <a:gd name="T20" fmla="*/ 25 w 52"/>
                <a:gd name="T21" fmla="*/ 10 h 55"/>
                <a:gd name="T22" fmla="*/ 25 w 52"/>
                <a:gd name="T23" fmla="*/ 20 h 55"/>
                <a:gd name="T24" fmla="*/ 21 w 52"/>
                <a:gd name="T25" fmla="*/ 23 h 55"/>
                <a:gd name="T26" fmla="*/ 19 w 52"/>
                <a:gd name="T27" fmla="*/ 28 h 55"/>
                <a:gd name="T28" fmla="*/ 16 w 52"/>
                <a:gd name="T29" fmla="*/ 24 h 55"/>
                <a:gd name="T30" fmla="*/ 14 w 52"/>
                <a:gd name="T31" fmla="*/ 15 h 5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2"/>
                <a:gd name="T49" fmla="*/ 0 h 55"/>
                <a:gd name="T50" fmla="*/ 52 w 52"/>
                <a:gd name="T51" fmla="*/ 55 h 5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2" h="55">
                  <a:moveTo>
                    <a:pt x="30" y="30"/>
                  </a:moveTo>
                  <a:lnTo>
                    <a:pt x="39" y="31"/>
                  </a:lnTo>
                  <a:lnTo>
                    <a:pt x="35" y="26"/>
                  </a:lnTo>
                  <a:lnTo>
                    <a:pt x="29" y="25"/>
                  </a:lnTo>
                  <a:lnTo>
                    <a:pt x="23" y="18"/>
                  </a:lnTo>
                  <a:lnTo>
                    <a:pt x="8" y="12"/>
                  </a:lnTo>
                  <a:lnTo>
                    <a:pt x="2" y="6"/>
                  </a:lnTo>
                  <a:lnTo>
                    <a:pt x="0" y="0"/>
                  </a:lnTo>
                  <a:lnTo>
                    <a:pt x="22" y="1"/>
                  </a:lnTo>
                  <a:lnTo>
                    <a:pt x="36" y="11"/>
                  </a:lnTo>
                  <a:lnTo>
                    <a:pt x="51" y="20"/>
                  </a:lnTo>
                  <a:lnTo>
                    <a:pt x="52" y="39"/>
                  </a:lnTo>
                  <a:lnTo>
                    <a:pt x="44" y="45"/>
                  </a:lnTo>
                  <a:lnTo>
                    <a:pt x="39" y="55"/>
                  </a:lnTo>
                  <a:lnTo>
                    <a:pt x="33" y="48"/>
                  </a:lnTo>
                  <a:lnTo>
                    <a:pt x="30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4" name="AutoShape 162"/>
            <p:cNvSpPr>
              <a:spLocks/>
            </p:cNvSpPr>
            <p:nvPr/>
          </p:nvSpPr>
          <p:spPr bwMode="gray">
            <a:xfrm>
              <a:off x="2096260" y="2010922"/>
              <a:ext cx="75438" cy="98861"/>
            </a:xfrm>
            <a:custGeom>
              <a:avLst/>
              <a:gdLst>
                <a:gd name="T0" fmla="*/ 26 w 65"/>
                <a:gd name="T1" fmla="*/ 11 h 88"/>
                <a:gd name="T2" fmla="*/ 15 w 65"/>
                <a:gd name="T3" fmla="*/ 3 h 88"/>
                <a:gd name="T4" fmla="*/ 8 w 65"/>
                <a:gd name="T5" fmla="*/ 0 h 88"/>
                <a:gd name="T6" fmla="*/ 6 w 65"/>
                <a:gd name="T7" fmla="*/ 5 h 88"/>
                <a:gd name="T8" fmla="*/ 2 w 65"/>
                <a:gd name="T9" fmla="*/ 15 h 88"/>
                <a:gd name="T10" fmla="*/ 6 w 65"/>
                <a:gd name="T11" fmla="*/ 30 h 88"/>
                <a:gd name="T12" fmla="*/ 0 w 65"/>
                <a:gd name="T13" fmla="*/ 42 h 88"/>
                <a:gd name="T14" fmla="*/ 8 w 65"/>
                <a:gd name="T15" fmla="*/ 44 h 88"/>
                <a:gd name="T16" fmla="*/ 18 w 65"/>
                <a:gd name="T17" fmla="*/ 44 h 88"/>
                <a:gd name="T18" fmla="*/ 26 w 65"/>
                <a:gd name="T19" fmla="*/ 33 h 88"/>
                <a:gd name="T20" fmla="*/ 33 w 65"/>
                <a:gd name="T21" fmla="*/ 21 h 88"/>
                <a:gd name="T22" fmla="*/ 30 w 65"/>
                <a:gd name="T23" fmla="*/ 14 h 88"/>
                <a:gd name="T24" fmla="*/ 30 w 65"/>
                <a:gd name="T25" fmla="*/ 17 h 88"/>
                <a:gd name="T26" fmla="*/ 26 w 65"/>
                <a:gd name="T27" fmla="*/ 11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5"/>
                <a:gd name="T43" fmla="*/ 0 h 88"/>
                <a:gd name="T44" fmla="*/ 65 w 65"/>
                <a:gd name="T45" fmla="*/ 88 h 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5" h="88">
                  <a:moveTo>
                    <a:pt x="51" y="23"/>
                  </a:moveTo>
                  <a:lnTo>
                    <a:pt x="30" y="5"/>
                  </a:lnTo>
                  <a:lnTo>
                    <a:pt x="15" y="0"/>
                  </a:lnTo>
                  <a:lnTo>
                    <a:pt x="11" y="9"/>
                  </a:lnTo>
                  <a:lnTo>
                    <a:pt x="4" y="30"/>
                  </a:lnTo>
                  <a:lnTo>
                    <a:pt x="12" y="60"/>
                  </a:lnTo>
                  <a:lnTo>
                    <a:pt x="0" y="84"/>
                  </a:lnTo>
                  <a:lnTo>
                    <a:pt x="15" y="87"/>
                  </a:lnTo>
                  <a:lnTo>
                    <a:pt x="36" y="88"/>
                  </a:lnTo>
                  <a:lnTo>
                    <a:pt x="51" y="65"/>
                  </a:lnTo>
                  <a:lnTo>
                    <a:pt x="65" y="42"/>
                  </a:lnTo>
                  <a:lnTo>
                    <a:pt x="59" y="28"/>
                  </a:lnTo>
                  <a:lnTo>
                    <a:pt x="59" y="33"/>
                  </a:lnTo>
                  <a:lnTo>
                    <a:pt x="51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5" name="AutoShape 163"/>
            <p:cNvSpPr>
              <a:spLocks/>
            </p:cNvSpPr>
            <p:nvPr/>
          </p:nvSpPr>
          <p:spPr bwMode="gray">
            <a:xfrm>
              <a:off x="1488185" y="1826681"/>
              <a:ext cx="299466" cy="460602"/>
            </a:xfrm>
            <a:custGeom>
              <a:avLst/>
              <a:gdLst>
                <a:gd name="T0" fmla="*/ 55 w 263"/>
                <a:gd name="T1" fmla="*/ 14 h 410"/>
                <a:gd name="T2" fmla="*/ 52 w 263"/>
                <a:gd name="T3" fmla="*/ 19 h 410"/>
                <a:gd name="T4" fmla="*/ 53 w 263"/>
                <a:gd name="T5" fmla="*/ 17 h 410"/>
                <a:gd name="T6" fmla="*/ 47 w 263"/>
                <a:gd name="T7" fmla="*/ 17 h 410"/>
                <a:gd name="T8" fmla="*/ 39 w 263"/>
                <a:gd name="T9" fmla="*/ 27 h 410"/>
                <a:gd name="T10" fmla="*/ 37 w 263"/>
                <a:gd name="T11" fmla="*/ 36 h 410"/>
                <a:gd name="T12" fmla="*/ 25 w 263"/>
                <a:gd name="T13" fmla="*/ 48 h 410"/>
                <a:gd name="T14" fmla="*/ 24 w 263"/>
                <a:gd name="T15" fmla="*/ 54 h 410"/>
                <a:gd name="T16" fmla="*/ 22 w 263"/>
                <a:gd name="T17" fmla="*/ 49 h 410"/>
                <a:gd name="T18" fmla="*/ 19 w 263"/>
                <a:gd name="T19" fmla="*/ 46 h 410"/>
                <a:gd name="T20" fmla="*/ 20 w 263"/>
                <a:gd name="T21" fmla="*/ 55 h 410"/>
                <a:gd name="T22" fmla="*/ 16 w 263"/>
                <a:gd name="T23" fmla="*/ 58 h 410"/>
                <a:gd name="T24" fmla="*/ 13 w 263"/>
                <a:gd name="T25" fmla="*/ 63 h 410"/>
                <a:gd name="T26" fmla="*/ 16 w 263"/>
                <a:gd name="T27" fmla="*/ 69 h 410"/>
                <a:gd name="T28" fmla="*/ 19 w 263"/>
                <a:gd name="T29" fmla="*/ 80 h 410"/>
                <a:gd name="T30" fmla="*/ 16 w 263"/>
                <a:gd name="T31" fmla="*/ 85 h 410"/>
                <a:gd name="T32" fmla="*/ 17 w 263"/>
                <a:gd name="T33" fmla="*/ 94 h 410"/>
                <a:gd name="T34" fmla="*/ 18 w 263"/>
                <a:gd name="T35" fmla="*/ 104 h 410"/>
                <a:gd name="T36" fmla="*/ 19 w 263"/>
                <a:gd name="T37" fmla="*/ 105 h 410"/>
                <a:gd name="T38" fmla="*/ 12 w 263"/>
                <a:gd name="T39" fmla="*/ 119 h 410"/>
                <a:gd name="T40" fmla="*/ 5 w 263"/>
                <a:gd name="T41" fmla="*/ 122 h 410"/>
                <a:gd name="T42" fmla="*/ 3 w 263"/>
                <a:gd name="T43" fmla="*/ 129 h 410"/>
                <a:gd name="T44" fmla="*/ 0 w 263"/>
                <a:gd name="T45" fmla="*/ 131 h 410"/>
                <a:gd name="T46" fmla="*/ 1 w 263"/>
                <a:gd name="T47" fmla="*/ 135 h 410"/>
                <a:gd name="T48" fmla="*/ 10 w 263"/>
                <a:gd name="T49" fmla="*/ 142 h 410"/>
                <a:gd name="T50" fmla="*/ 16 w 263"/>
                <a:gd name="T51" fmla="*/ 148 h 410"/>
                <a:gd name="T52" fmla="*/ 27 w 263"/>
                <a:gd name="T53" fmla="*/ 148 h 410"/>
                <a:gd name="T54" fmla="*/ 39 w 263"/>
                <a:gd name="T55" fmla="*/ 154 h 410"/>
                <a:gd name="T56" fmla="*/ 40 w 263"/>
                <a:gd name="T57" fmla="*/ 154 h 410"/>
                <a:gd name="T58" fmla="*/ 46 w 263"/>
                <a:gd name="T59" fmla="*/ 160 h 410"/>
                <a:gd name="T60" fmla="*/ 52 w 263"/>
                <a:gd name="T61" fmla="*/ 166 h 410"/>
                <a:gd name="T62" fmla="*/ 61 w 263"/>
                <a:gd name="T63" fmla="*/ 175 h 410"/>
                <a:gd name="T64" fmla="*/ 63 w 263"/>
                <a:gd name="T65" fmla="*/ 181 h 410"/>
                <a:gd name="T66" fmla="*/ 76 w 263"/>
                <a:gd name="T67" fmla="*/ 181 h 410"/>
                <a:gd name="T68" fmla="*/ 85 w 263"/>
                <a:gd name="T69" fmla="*/ 182 h 410"/>
                <a:gd name="T70" fmla="*/ 96 w 263"/>
                <a:gd name="T71" fmla="*/ 186 h 410"/>
                <a:gd name="T72" fmla="*/ 92 w 263"/>
                <a:gd name="T73" fmla="*/ 201 h 410"/>
                <a:gd name="T74" fmla="*/ 98 w 263"/>
                <a:gd name="T75" fmla="*/ 205 h 410"/>
                <a:gd name="T76" fmla="*/ 101 w 263"/>
                <a:gd name="T77" fmla="*/ 188 h 410"/>
                <a:gd name="T78" fmla="*/ 104 w 263"/>
                <a:gd name="T79" fmla="*/ 171 h 410"/>
                <a:gd name="T80" fmla="*/ 99 w 263"/>
                <a:gd name="T81" fmla="*/ 158 h 410"/>
                <a:gd name="T82" fmla="*/ 97 w 263"/>
                <a:gd name="T83" fmla="*/ 146 h 410"/>
                <a:gd name="T84" fmla="*/ 104 w 263"/>
                <a:gd name="T85" fmla="*/ 145 h 410"/>
                <a:gd name="T86" fmla="*/ 106 w 263"/>
                <a:gd name="T87" fmla="*/ 142 h 410"/>
                <a:gd name="T88" fmla="*/ 100 w 263"/>
                <a:gd name="T89" fmla="*/ 140 h 410"/>
                <a:gd name="T90" fmla="*/ 99 w 263"/>
                <a:gd name="T91" fmla="*/ 132 h 410"/>
                <a:gd name="T92" fmla="*/ 109 w 263"/>
                <a:gd name="T93" fmla="*/ 132 h 410"/>
                <a:gd name="T94" fmla="*/ 118 w 263"/>
                <a:gd name="T95" fmla="*/ 132 h 410"/>
                <a:gd name="T96" fmla="*/ 116 w 263"/>
                <a:gd name="T97" fmla="*/ 130 h 410"/>
                <a:gd name="T98" fmla="*/ 119 w 263"/>
                <a:gd name="T99" fmla="*/ 131 h 410"/>
                <a:gd name="T100" fmla="*/ 125 w 263"/>
                <a:gd name="T101" fmla="*/ 126 h 410"/>
                <a:gd name="T102" fmla="*/ 130 w 263"/>
                <a:gd name="T103" fmla="*/ 137 h 410"/>
                <a:gd name="T104" fmla="*/ 131 w 263"/>
                <a:gd name="T105" fmla="*/ 138 h 410"/>
                <a:gd name="T106" fmla="*/ 129 w 263"/>
                <a:gd name="T107" fmla="*/ 128 h 410"/>
                <a:gd name="T108" fmla="*/ 123 w 263"/>
                <a:gd name="T109" fmla="*/ 118 h 410"/>
                <a:gd name="T110" fmla="*/ 127 w 263"/>
                <a:gd name="T111" fmla="*/ 112 h 410"/>
                <a:gd name="T112" fmla="*/ 121 w 263"/>
                <a:gd name="T113" fmla="*/ 97 h 410"/>
                <a:gd name="T114" fmla="*/ 124 w 263"/>
                <a:gd name="T115" fmla="*/ 87 h 410"/>
                <a:gd name="T116" fmla="*/ 127 w 263"/>
                <a:gd name="T117" fmla="*/ 76 h 410"/>
                <a:gd name="T118" fmla="*/ 117 w 263"/>
                <a:gd name="T119" fmla="*/ 77 h 410"/>
                <a:gd name="T120" fmla="*/ 107 w 263"/>
                <a:gd name="T121" fmla="*/ 78 h 410"/>
                <a:gd name="T122" fmla="*/ 98 w 263"/>
                <a:gd name="T123" fmla="*/ 67 h 410"/>
                <a:gd name="T124" fmla="*/ 89 w 263"/>
                <a:gd name="T125" fmla="*/ 66 h 410"/>
                <a:gd name="T126" fmla="*/ 81 w 263"/>
                <a:gd name="T127" fmla="*/ 66 h 41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3"/>
                <a:gd name="T193" fmla="*/ 0 h 410"/>
                <a:gd name="T194" fmla="*/ 263 w 263"/>
                <a:gd name="T195" fmla="*/ 410 h 41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3" h="410">
                  <a:moveTo>
                    <a:pt x="111" y="28"/>
                  </a:moveTo>
                  <a:lnTo>
                    <a:pt x="104" y="38"/>
                  </a:lnTo>
                  <a:lnTo>
                    <a:pt x="106" y="34"/>
                  </a:lnTo>
                  <a:lnTo>
                    <a:pt x="94" y="34"/>
                  </a:lnTo>
                  <a:lnTo>
                    <a:pt x="78" y="54"/>
                  </a:lnTo>
                  <a:lnTo>
                    <a:pt x="75" y="72"/>
                  </a:lnTo>
                  <a:lnTo>
                    <a:pt x="51" y="96"/>
                  </a:lnTo>
                  <a:lnTo>
                    <a:pt x="48" y="109"/>
                  </a:lnTo>
                  <a:lnTo>
                    <a:pt x="44" y="97"/>
                  </a:lnTo>
                  <a:lnTo>
                    <a:pt x="39" y="91"/>
                  </a:lnTo>
                  <a:lnTo>
                    <a:pt x="40" y="110"/>
                  </a:lnTo>
                  <a:lnTo>
                    <a:pt x="32" y="116"/>
                  </a:lnTo>
                  <a:lnTo>
                    <a:pt x="27" y="126"/>
                  </a:lnTo>
                  <a:lnTo>
                    <a:pt x="33" y="137"/>
                  </a:lnTo>
                  <a:lnTo>
                    <a:pt x="38" y="160"/>
                  </a:lnTo>
                  <a:lnTo>
                    <a:pt x="33" y="170"/>
                  </a:lnTo>
                  <a:lnTo>
                    <a:pt x="34" y="188"/>
                  </a:lnTo>
                  <a:lnTo>
                    <a:pt x="36" y="208"/>
                  </a:lnTo>
                  <a:lnTo>
                    <a:pt x="39" y="210"/>
                  </a:lnTo>
                  <a:lnTo>
                    <a:pt x="24" y="238"/>
                  </a:lnTo>
                  <a:lnTo>
                    <a:pt x="11" y="244"/>
                  </a:lnTo>
                  <a:lnTo>
                    <a:pt x="6" y="258"/>
                  </a:lnTo>
                  <a:lnTo>
                    <a:pt x="0" y="262"/>
                  </a:lnTo>
                  <a:lnTo>
                    <a:pt x="2" y="270"/>
                  </a:lnTo>
                  <a:lnTo>
                    <a:pt x="20" y="283"/>
                  </a:lnTo>
                  <a:lnTo>
                    <a:pt x="33" y="296"/>
                  </a:lnTo>
                  <a:lnTo>
                    <a:pt x="54" y="296"/>
                  </a:lnTo>
                  <a:lnTo>
                    <a:pt x="78" y="308"/>
                  </a:lnTo>
                  <a:lnTo>
                    <a:pt x="80" y="307"/>
                  </a:lnTo>
                  <a:lnTo>
                    <a:pt x="93" y="319"/>
                  </a:lnTo>
                  <a:lnTo>
                    <a:pt x="105" y="331"/>
                  </a:lnTo>
                  <a:lnTo>
                    <a:pt x="122" y="350"/>
                  </a:lnTo>
                  <a:lnTo>
                    <a:pt x="126" y="362"/>
                  </a:lnTo>
                  <a:lnTo>
                    <a:pt x="153" y="362"/>
                  </a:lnTo>
                  <a:lnTo>
                    <a:pt x="170" y="364"/>
                  </a:lnTo>
                  <a:lnTo>
                    <a:pt x="192" y="371"/>
                  </a:lnTo>
                  <a:lnTo>
                    <a:pt x="184" y="401"/>
                  </a:lnTo>
                  <a:lnTo>
                    <a:pt x="197" y="410"/>
                  </a:lnTo>
                  <a:lnTo>
                    <a:pt x="202" y="376"/>
                  </a:lnTo>
                  <a:lnTo>
                    <a:pt x="208" y="341"/>
                  </a:lnTo>
                  <a:lnTo>
                    <a:pt x="198" y="316"/>
                  </a:lnTo>
                  <a:lnTo>
                    <a:pt x="194" y="292"/>
                  </a:lnTo>
                  <a:lnTo>
                    <a:pt x="209" y="290"/>
                  </a:lnTo>
                  <a:lnTo>
                    <a:pt x="213" y="284"/>
                  </a:lnTo>
                  <a:lnTo>
                    <a:pt x="201" y="280"/>
                  </a:lnTo>
                  <a:lnTo>
                    <a:pt x="198" y="263"/>
                  </a:lnTo>
                  <a:lnTo>
                    <a:pt x="218" y="263"/>
                  </a:lnTo>
                  <a:lnTo>
                    <a:pt x="236" y="263"/>
                  </a:lnTo>
                  <a:lnTo>
                    <a:pt x="233" y="259"/>
                  </a:lnTo>
                  <a:lnTo>
                    <a:pt x="239" y="262"/>
                  </a:lnTo>
                  <a:lnTo>
                    <a:pt x="251" y="253"/>
                  </a:lnTo>
                  <a:lnTo>
                    <a:pt x="260" y="274"/>
                  </a:lnTo>
                  <a:lnTo>
                    <a:pt x="263" y="276"/>
                  </a:lnTo>
                  <a:lnTo>
                    <a:pt x="258" y="256"/>
                  </a:lnTo>
                  <a:lnTo>
                    <a:pt x="246" y="236"/>
                  </a:lnTo>
                  <a:lnTo>
                    <a:pt x="254" y="224"/>
                  </a:lnTo>
                  <a:lnTo>
                    <a:pt x="243" y="194"/>
                  </a:lnTo>
                  <a:lnTo>
                    <a:pt x="249" y="173"/>
                  </a:lnTo>
                  <a:lnTo>
                    <a:pt x="254" y="152"/>
                  </a:lnTo>
                  <a:lnTo>
                    <a:pt x="234" y="154"/>
                  </a:lnTo>
                  <a:lnTo>
                    <a:pt x="215" y="155"/>
                  </a:lnTo>
                  <a:lnTo>
                    <a:pt x="196" y="133"/>
                  </a:lnTo>
                  <a:lnTo>
                    <a:pt x="179" y="132"/>
                  </a:lnTo>
                  <a:lnTo>
                    <a:pt x="162" y="131"/>
                  </a:lnTo>
                  <a:lnTo>
                    <a:pt x="147" y="122"/>
                  </a:lnTo>
                  <a:lnTo>
                    <a:pt x="147" y="107"/>
                  </a:lnTo>
                  <a:lnTo>
                    <a:pt x="136" y="79"/>
                  </a:lnTo>
                  <a:lnTo>
                    <a:pt x="128" y="78"/>
                  </a:lnTo>
                  <a:lnTo>
                    <a:pt x="136" y="58"/>
                  </a:lnTo>
                  <a:lnTo>
                    <a:pt x="149" y="37"/>
                  </a:lnTo>
                  <a:lnTo>
                    <a:pt x="161" y="17"/>
                  </a:lnTo>
                  <a:lnTo>
                    <a:pt x="176" y="12"/>
                  </a:lnTo>
                  <a:lnTo>
                    <a:pt x="178" y="0"/>
                  </a:lnTo>
                  <a:lnTo>
                    <a:pt x="165" y="1"/>
                  </a:lnTo>
                  <a:lnTo>
                    <a:pt x="144" y="13"/>
                  </a:lnTo>
                  <a:lnTo>
                    <a:pt x="124" y="26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6" name="AutoShape 164"/>
            <p:cNvSpPr>
              <a:spLocks/>
            </p:cNvSpPr>
            <p:nvPr/>
          </p:nvSpPr>
          <p:spPr bwMode="gray">
            <a:xfrm>
              <a:off x="1929382" y="1932283"/>
              <a:ext cx="121158" cy="199969"/>
            </a:xfrm>
            <a:custGeom>
              <a:avLst/>
              <a:gdLst>
                <a:gd name="T0" fmla="*/ 42 w 106"/>
                <a:gd name="T1" fmla="*/ 64 h 177"/>
                <a:gd name="T2" fmla="*/ 37 w 106"/>
                <a:gd name="T3" fmla="*/ 57 h 177"/>
                <a:gd name="T4" fmla="*/ 38 w 106"/>
                <a:gd name="T5" fmla="*/ 46 h 177"/>
                <a:gd name="T6" fmla="*/ 43 w 106"/>
                <a:gd name="T7" fmla="*/ 44 h 177"/>
                <a:gd name="T8" fmla="*/ 45 w 106"/>
                <a:gd name="T9" fmla="*/ 38 h 177"/>
                <a:gd name="T10" fmla="*/ 45 w 106"/>
                <a:gd name="T11" fmla="*/ 28 h 177"/>
                <a:gd name="T12" fmla="*/ 33 w 106"/>
                <a:gd name="T13" fmla="*/ 21 h 177"/>
                <a:gd name="T14" fmla="*/ 30 w 106"/>
                <a:gd name="T15" fmla="*/ 25 h 177"/>
                <a:gd name="T16" fmla="*/ 31 w 106"/>
                <a:gd name="T17" fmla="*/ 13 h 177"/>
                <a:gd name="T18" fmla="*/ 25 w 106"/>
                <a:gd name="T19" fmla="*/ 7 h 177"/>
                <a:gd name="T20" fmla="*/ 19 w 106"/>
                <a:gd name="T21" fmla="*/ 2 h 177"/>
                <a:gd name="T22" fmla="*/ 21 w 106"/>
                <a:gd name="T23" fmla="*/ 4 h 177"/>
                <a:gd name="T24" fmla="*/ 16 w 106"/>
                <a:gd name="T25" fmla="*/ 0 h 177"/>
                <a:gd name="T26" fmla="*/ 18 w 106"/>
                <a:gd name="T27" fmla="*/ 3 h 177"/>
                <a:gd name="T28" fmla="*/ 7 w 106"/>
                <a:gd name="T29" fmla="*/ 12 h 177"/>
                <a:gd name="T30" fmla="*/ 12 w 106"/>
                <a:gd name="T31" fmla="*/ 18 h 177"/>
                <a:gd name="T32" fmla="*/ 4 w 106"/>
                <a:gd name="T33" fmla="*/ 22 h 177"/>
                <a:gd name="T34" fmla="*/ 0 w 106"/>
                <a:gd name="T35" fmla="*/ 31 h 177"/>
                <a:gd name="T36" fmla="*/ 7 w 106"/>
                <a:gd name="T37" fmla="*/ 41 h 177"/>
                <a:gd name="T38" fmla="*/ 13 w 106"/>
                <a:gd name="T39" fmla="*/ 41 h 177"/>
                <a:gd name="T40" fmla="*/ 13 w 106"/>
                <a:gd name="T41" fmla="*/ 48 h 177"/>
                <a:gd name="T42" fmla="*/ 18 w 106"/>
                <a:gd name="T43" fmla="*/ 54 h 177"/>
                <a:gd name="T44" fmla="*/ 15 w 106"/>
                <a:gd name="T45" fmla="*/ 66 h 177"/>
                <a:gd name="T46" fmla="*/ 17 w 106"/>
                <a:gd name="T47" fmla="*/ 80 h 177"/>
                <a:gd name="T48" fmla="*/ 24 w 106"/>
                <a:gd name="T49" fmla="*/ 89 h 177"/>
                <a:gd name="T50" fmla="*/ 30 w 106"/>
                <a:gd name="T51" fmla="*/ 89 h 177"/>
                <a:gd name="T52" fmla="*/ 42 w 106"/>
                <a:gd name="T53" fmla="*/ 84 h 177"/>
                <a:gd name="T54" fmla="*/ 53 w 106"/>
                <a:gd name="T55" fmla="*/ 82 h 177"/>
                <a:gd name="T56" fmla="*/ 48 w 106"/>
                <a:gd name="T57" fmla="*/ 73 h 177"/>
                <a:gd name="T58" fmla="*/ 42 w 106"/>
                <a:gd name="T59" fmla="*/ 64 h 17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6"/>
                <a:gd name="T91" fmla="*/ 0 h 177"/>
                <a:gd name="T92" fmla="*/ 106 w 106"/>
                <a:gd name="T93" fmla="*/ 177 h 17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6" h="177">
                  <a:moveTo>
                    <a:pt x="84" y="128"/>
                  </a:moveTo>
                  <a:lnTo>
                    <a:pt x="73" y="114"/>
                  </a:lnTo>
                  <a:lnTo>
                    <a:pt x="75" y="92"/>
                  </a:lnTo>
                  <a:lnTo>
                    <a:pt x="85" y="87"/>
                  </a:lnTo>
                  <a:lnTo>
                    <a:pt x="90" y="75"/>
                  </a:lnTo>
                  <a:lnTo>
                    <a:pt x="89" y="55"/>
                  </a:lnTo>
                  <a:lnTo>
                    <a:pt x="65" y="41"/>
                  </a:lnTo>
                  <a:lnTo>
                    <a:pt x="60" y="50"/>
                  </a:lnTo>
                  <a:lnTo>
                    <a:pt x="62" y="25"/>
                  </a:lnTo>
                  <a:lnTo>
                    <a:pt x="49" y="14"/>
                  </a:lnTo>
                  <a:lnTo>
                    <a:pt x="37" y="3"/>
                  </a:lnTo>
                  <a:lnTo>
                    <a:pt x="42" y="7"/>
                  </a:lnTo>
                  <a:lnTo>
                    <a:pt x="32" y="0"/>
                  </a:lnTo>
                  <a:lnTo>
                    <a:pt x="36" y="5"/>
                  </a:lnTo>
                  <a:lnTo>
                    <a:pt x="15" y="24"/>
                  </a:lnTo>
                  <a:lnTo>
                    <a:pt x="24" y="35"/>
                  </a:lnTo>
                  <a:lnTo>
                    <a:pt x="8" y="44"/>
                  </a:lnTo>
                  <a:lnTo>
                    <a:pt x="0" y="62"/>
                  </a:lnTo>
                  <a:lnTo>
                    <a:pt x="13" y="81"/>
                  </a:lnTo>
                  <a:lnTo>
                    <a:pt x="25" y="81"/>
                  </a:lnTo>
                  <a:lnTo>
                    <a:pt x="27" y="95"/>
                  </a:lnTo>
                  <a:lnTo>
                    <a:pt x="36" y="108"/>
                  </a:lnTo>
                  <a:lnTo>
                    <a:pt x="31" y="131"/>
                  </a:lnTo>
                  <a:lnTo>
                    <a:pt x="33" y="159"/>
                  </a:lnTo>
                  <a:lnTo>
                    <a:pt x="48" y="177"/>
                  </a:lnTo>
                  <a:lnTo>
                    <a:pt x="61" y="177"/>
                  </a:lnTo>
                  <a:lnTo>
                    <a:pt x="83" y="167"/>
                  </a:lnTo>
                  <a:lnTo>
                    <a:pt x="106" y="163"/>
                  </a:lnTo>
                  <a:lnTo>
                    <a:pt x="95" y="145"/>
                  </a:lnTo>
                  <a:lnTo>
                    <a:pt x="84" y="1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7" name="AutoShape 165"/>
            <p:cNvSpPr>
              <a:spLocks/>
            </p:cNvSpPr>
            <p:nvPr/>
          </p:nvSpPr>
          <p:spPr bwMode="gray">
            <a:xfrm>
              <a:off x="2013964" y="2006428"/>
              <a:ext cx="96012" cy="112342"/>
            </a:xfrm>
            <a:custGeom>
              <a:avLst/>
              <a:gdLst>
                <a:gd name="T0" fmla="*/ 5 w 85"/>
                <a:gd name="T1" fmla="*/ 31 h 100"/>
                <a:gd name="T2" fmla="*/ 0 w 85"/>
                <a:gd name="T3" fmla="*/ 25 h 100"/>
                <a:gd name="T4" fmla="*/ 1 w 85"/>
                <a:gd name="T5" fmla="*/ 13 h 100"/>
                <a:gd name="T6" fmla="*/ 6 w 85"/>
                <a:gd name="T7" fmla="*/ 11 h 100"/>
                <a:gd name="T8" fmla="*/ 8 w 85"/>
                <a:gd name="T9" fmla="*/ 5 h 100"/>
                <a:gd name="T10" fmla="*/ 10 w 85"/>
                <a:gd name="T11" fmla="*/ 0 h 100"/>
                <a:gd name="T12" fmla="*/ 23 w 85"/>
                <a:gd name="T13" fmla="*/ 1 h 100"/>
                <a:gd name="T14" fmla="*/ 33 w 85"/>
                <a:gd name="T15" fmla="*/ 1 h 100"/>
                <a:gd name="T16" fmla="*/ 32 w 85"/>
                <a:gd name="T17" fmla="*/ 0 h 100"/>
                <a:gd name="T18" fmla="*/ 42 w 85"/>
                <a:gd name="T19" fmla="*/ 1 h 100"/>
                <a:gd name="T20" fmla="*/ 42 w 85"/>
                <a:gd name="T21" fmla="*/ 6 h 100"/>
                <a:gd name="T22" fmla="*/ 38 w 85"/>
                <a:gd name="T23" fmla="*/ 17 h 100"/>
                <a:gd name="T24" fmla="*/ 42 w 85"/>
                <a:gd name="T25" fmla="*/ 32 h 100"/>
                <a:gd name="T26" fmla="*/ 36 w 85"/>
                <a:gd name="T27" fmla="*/ 44 h 100"/>
                <a:gd name="T28" fmla="*/ 30 w 85"/>
                <a:gd name="T29" fmla="*/ 42 h 100"/>
                <a:gd name="T30" fmla="*/ 20 w 85"/>
                <a:gd name="T31" fmla="*/ 44 h 100"/>
                <a:gd name="T32" fmla="*/ 21 w 85"/>
                <a:gd name="T33" fmla="*/ 50 h 100"/>
                <a:gd name="T34" fmla="*/ 16 w 85"/>
                <a:gd name="T35" fmla="*/ 49 h 100"/>
                <a:gd name="T36" fmla="*/ 11 w 85"/>
                <a:gd name="T37" fmla="*/ 40 h 100"/>
                <a:gd name="T38" fmla="*/ 5 w 85"/>
                <a:gd name="T39" fmla="*/ 31 h 10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100"/>
                <a:gd name="T62" fmla="*/ 85 w 85"/>
                <a:gd name="T63" fmla="*/ 100 h 10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100">
                  <a:moveTo>
                    <a:pt x="11" y="63"/>
                  </a:moveTo>
                  <a:lnTo>
                    <a:pt x="0" y="49"/>
                  </a:lnTo>
                  <a:lnTo>
                    <a:pt x="2" y="27"/>
                  </a:lnTo>
                  <a:lnTo>
                    <a:pt x="12" y="22"/>
                  </a:lnTo>
                  <a:lnTo>
                    <a:pt x="17" y="10"/>
                  </a:lnTo>
                  <a:lnTo>
                    <a:pt x="21" y="0"/>
                  </a:lnTo>
                  <a:lnTo>
                    <a:pt x="46" y="2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85" y="1"/>
                  </a:lnTo>
                  <a:lnTo>
                    <a:pt x="84" y="13"/>
                  </a:lnTo>
                  <a:lnTo>
                    <a:pt x="77" y="34"/>
                  </a:lnTo>
                  <a:lnTo>
                    <a:pt x="85" y="64"/>
                  </a:lnTo>
                  <a:lnTo>
                    <a:pt x="73" y="88"/>
                  </a:lnTo>
                  <a:lnTo>
                    <a:pt x="60" y="84"/>
                  </a:lnTo>
                  <a:lnTo>
                    <a:pt x="41" y="87"/>
                  </a:lnTo>
                  <a:lnTo>
                    <a:pt x="42" y="100"/>
                  </a:lnTo>
                  <a:lnTo>
                    <a:pt x="33" y="98"/>
                  </a:lnTo>
                  <a:lnTo>
                    <a:pt x="22" y="80"/>
                  </a:lnTo>
                  <a:lnTo>
                    <a:pt x="11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8" name="AutoShape 166"/>
            <p:cNvSpPr>
              <a:spLocks/>
            </p:cNvSpPr>
            <p:nvPr/>
          </p:nvSpPr>
          <p:spPr bwMode="gray">
            <a:xfrm>
              <a:off x="1922524" y="1871618"/>
              <a:ext cx="22860" cy="17975"/>
            </a:xfrm>
            <a:custGeom>
              <a:avLst/>
              <a:gdLst>
                <a:gd name="T0" fmla="*/ 3 w 19"/>
                <a:gd name="T1" fmla="*/ 0 h 16"/>
                <a:gd name="T2" fmla="*/ 10 w 19"/>
                <a:gd name="T3" fmla="*/ 0 h 16"/>
                <a:gd name="T4" fmla="*/ 7 w 19"/>
                <a:gd name="T5" fmla="*/ 8 h 16"/>
                <a:gd name="T6" fmla="*/ 0 w 19"/>
                <a:gd name="T7" fmla="*/ 7 h 16"/>
                <a:gd name="T8" fmla="*/ 4 w 19"/>
                <a:gd name="T9" fmla="*/ 2 h 16"/>
                <a:gd name="T10" fmla="*/ 3 w 19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16"/>
                <a:gd name="T20" fmla="*/ 19 w 19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16">
                  <a:moveTo>
                    <a:pt x="5" y="0"/>
                  </a:moveTo>
                  <a:lnTo>
                    <a:pt x="19" y="0"/>
                  </a:lnTo>
                  <a:lnTo>
                    <a:pt x="13" y="16"/>
                  </a:lnTo>
                  <a:lnTo>
                    <a:pt x="0" y="14"/>
                  </a:lnTo>
                  <a:lnTo>
                    <a:pt x="8" y="4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89" name="AutoShape 167"/>
            <p:cNvSpPr>
              <a:spLocks/>
            </p:cNvSpPr>
            <p:nvPr/>
          </p:nvSpPr>
          <p:spPr bwMode="gray">
            <a:xfrm>
              <a:off x="1632203" y="1831175"/>
              <a:ext cx="338328" cy="316804"/>
            </a:xfrm>
            <a:custGeom>
              <a:avLst/>
              <a:gdLst>
                <a:gd name="T0" fmla="*/ 122 w 295"/>
                <a:gd name="T1" fmla="*/ 30 h 283"/>
                <a:gd name="T2" fmla="*/ 122 w 295"/>
                <a:gd name="T3" fmla="*/ 28 h 283"/>
                <a:gd name="T4" fmla="*/ 119 w 295"/>
                <a:gd name="T5" fmla="*/ 26 h 283"/>
                <a:gd name="T6" fmla="*/ 115 w 295"/>
                <a:gd name="T7" fmla="*/ 26 h 283"/>
                <a:gd name="T8" fmla="*/ 117 w 295"/>
                <a:gd name="T9" fmla="*/ 25 h 283"/>
                <a:gd name="T10" fmla="*/ 114 w 295"/>
                <a:gd name="T11" fmla="*/ 22 h 283"/>
                <a:gd name="T12" fmla="*/ 125 w 295"/>
                <a:gd name="T13" fmla="*/ 19 h 283"/>
                <a:gd name="T14" fmla="*/ 113 w 295"/>
                <a:gd name="T15" fmla="*/ 19 h 283"/>
                <a:gd name="T16" fmla="*/ 101 w 295"/>
                <a:gd name="T17" fmla="*/ 19 h 283"/>
                <a:gd name="T18" fmla="*/ 106 w 295"/>
                <a:gd name="T19" fmla="*/ 21 h 283"/>
                <a:gd name="T20" fmla="*/ 95 w 295"/>
                <a:gd name="T21" fmla="*/ 25 h 283"/>
                <a:gd name="T22" fmla="*/ 80 w 295"/>
                <a:gd name="T23" fmla="*/ 21 h 283"/>
                <a:gd name="T24" fmla="*/ 70 w 295"/>
                <a:gd name="T25" fmla="*/ 21 h 283"/>
                <a:gd name="T26" fmla="*/ 59 w 295"/>
                <a:gd name="T27" fmla="*/ 21 h 283"/>
                <a:gd name="T28" fmla="*/ 56 w 295"/>
                <a:gd name="T29" fmla="*/ 13 h 283"/>
                <a:gd name="T30" fmla="*/ 44 w 295"/>
                <a:gd name="T31" fmla="*/ 8 h 283"/>
                <a:gd name="T32" fmla="*/ 39 w 295"/>
                <a:gd name="T33" fmla="*/ 0 h 283"/>
                <a:gd name="T34" fmla="*/ 36 w 295"/>
                <a:gd name="T35" fmla="*/ 5 h 283"/>
                <a:gd name="T36" fmla="*/ 41 w 295"/>
                <a:gd name="T37" fmla="*/ 8 h 283"/>
                <a:gd name="T38" fmla="*/ 38 w 295"/>
                <a:gd name="T39" fmla="*/ 8 h 283"/>
                <a:gd name="T40" fmla="*/ 24 w 295"/>
                <a:gd name="T41" fmla="*/ 14 h 283"/>
                <a:gd name="T42" fmla="*/ 22 w 295"/>
                <a:gd name="T43" fmla="*/ 17 h 283"/>
                <a:gd name="T44" fmla="*/ 25 w 295"/>
                <a:gd name="T45" fmla="*/ 33 h 283"/>
                <a:gd name="T46" fmla="*/ 20 w 295"/>
                <a:gd name="T47" fmla="*/ 39 h 283"/>
                <a:gd name="T48" fmla="*/ 14 w 295"/>
                <a:gd name="T49" fmla="*/ 30 h 283"/>
                <a:gd name="T50" fmla="*/ 20 w 295"/>
                <a:gd name="T51" fmla="*/ 19 h 283"/>
                <a:gd name="T52" fmla="*/ 17 w 295"/>
                <a:gd name="T53" fmla="*/ 9 h 283"/>
                <a:gd name="T54" fmla="*/ 24 w 295"/>
                <a:gd name="T55" fmla="*/ 4 h 283"/>
                <a:gd name="T56" fmla="*/ 17 w 295"/>
                <a:gd name="T57" fmla="*/ 6 h 283"/>
                <a:gd name="T58" fmla="*/ 11 w 295"/>
                <a:gd name="T59" fmla="*/ 16 h 283"/>
                <a:gd name="T60" fmla="*/ 4 w 295"/>
                <a:gd name="T61" fmla="*/ 27 h 283"/>
                <a:gd name="T62" fmla="*/ 0 w 295"/>
                <a:gd name="T63" fmla="*/ 37 h 283"/>
                <a:gd name="T64" fmla="*/ 4 w 295"/>
                <a:gd name="T65" fmla="*/ 37 h 283"/>
                <a:gd name="T66" fmla="*/ 10 w 295"/>
                <a:gd name="T67" fmla="*/ 51 h 283"/>
                <a:gd name="T68" fmla="*/ 10 w 295"/>
                <a:gd name="T69" fmla="*/ 59 h 283"/>
                <a:gd name="T70" fmla="*/ 17 w 295"/>
                <a:gd name="T71" fmla="*/ 63 h 283"/>
                <a:gd name="T72" fmla="*/ 26 w 295"/>
                <a:gd name="T73" fmla="*/ 64 h 283"/>
                <a:gd name="T74" fmla="*/ 34 w 295"/>
                <a:gd name="T75" fmla="*/ 64 h 283"/>
                <a:gd name="T76" fmla="*/ 44 w 295"/>
                <a:gd name="T77" fmla="*/ 75 h 283"/>
                <a:gd name="T78" fmla="*/ 53 w 295"/>
                <a:gd name="T79" fmla="*/ 75 h 283"/>
                <a:gd name="T80" fmla="*/ 63 w 295"/>
                <a:gd name="T81" fmla="*/ 74 h 283"/>
                <a:gd name="T82" fmla="*/ 61 w 295"/>
                <a:gd name="T83" fmla="*/ 84 h 283"/>
                <a:gd name="T84" fmla="*/ 58 w 295"/>
                <a:gd name="T85" fmla="*/ 95 h 283"/>
                <a:gd name="T86" fmla="*/ 63 w 295"/>
                <a:gd name="T87" fmla="*/ 110 h 283"/>
                <a:gd name="T88" fmla="*/ 59 w 295"/>
                <a:gd name="T89" fmla="*/ 116 h 283"/>
                <a:gd name="T90" fmla="*/ 65 w 295"/>
                <a:gd name="T91" fmla="*/ 126 h 283"/>
                <a:gd name="T92" fmla="*/ 68 w 295"/>
                <a:gd name="T93" fmla="*/ 136 h 283"/>
                <a:gd name="T94" fmla="*/ 77 w 295"/>
                <a:gd name="T95" fmla="*/ 141 h 283"/>
                <a:gd name="T96" fmla="*/ 83 w 295"/>
                <a:gd name="T97" fmla="*/ 141 h 283"/>
                <a:gd name="T98" fmla="*/ 84 w 295"/>
                <a:gd name="T99" fmla="*/ 141 h 283"/>
                <a:gd name="T100" fmla="*/ 95 w 295"/>
                <a:gd name="T101" fmla="*/ 133 h 283"/>
                <a:gd name="T102" fmla="*/ 105 w 295"/>
                <a:gd name="T103" fmla="*/ 124 h 283"/>
                <a:gd name="T104" fmla="*/ 107 w 295"/>
                <a:gd name="T105" fmla="*/ 121 h 283"/>
                <a:gd name="T106" fmla="*/ 100 w 295"/>
                <a:gd name="T107" fmla="*/ 118 h 283"/>
                <a:gd name="T108" fmla="*/ 97 w 295"/>
                <a:gd name="T109" fmla="*/ 105 h 283"/>
                <a:gd name="T110" fmla="*/ 93 w 295"/>
                <a:gd name="T111" fmla="*/ 98 h 283"/>
                <a:gd name="T112" fmla="*/ 104 w 295"/>
                <a:gd name="T113" fmla="*/ 102 h 283"/>
                <a:gd name="T114" fmla="*/ 114 w 295"/>
                <a:gd name="T115" fmla="*/ 105 h 283"/>
                <a:gd name="T116" fmla="*/ 116 w 295"/>
                <a:gd name="T117" fmla="*/ 101 h 283"/>
                <a:gd name="T118" fmla="*/ 125 w 295"/>
                <a:gd name="T119" fmla="*/ 97 h 283"/>
                <a:gd name="T120" fmla="*/ 134 w 295"/>
                <a:gd name="T121" fmla="*/ 93 h 283"/>
                <a:gd name="T122" fmla="*/ 137 w 295"/>
                <a:gd name="T123" fmla="*/ 87 h 283"/>
                <a:gd name="T124" fmla="*/ 136 w 295"/>
                <a:gd name="T125" fmla="*/ 86 h 283"/>
                <a:gd name="T126" fmla="*/ 130 w 295"/>
                <a:gd name="T127" fmla="*/ 76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95"/>
                <a:gd name="T193" fmla="*/ 0 h 283"/>
                <a:gd name="T194" fmla="*/ 295 w 295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95" h="283">
                  <a:moveTo>
                    <a:pt x="244" y="61"/>
                  </a:moveTo>
                  <a:lnTo>
                    <a:pt x="243" y="57"/>
                  </a:lnTo>
                  <a:lnTo>
                    <a:pt x="238" y="52"/>
                  </a:lnTo>
                  <a:lnTo>
                    <a:pt x="230" y="52"/>
                  </a:lnTo>
                  <a:lnTo>
                    <a:pt x="234" y="51"/>
                  </a:lnTo>
                  <a:lnTo>
                    <a:pt x="228" y="45"/>
                  </a:lnTo>
                  <a:lnTo>
                    <a:pt x="250" y="38"/>
                  </a:lnTo>
                  <a:lnTo>
                    <a:pt x="226" y="38"/>
                  </a:lnTo>
                  <a:lnTo>
                    <a:pt x="202" y="38"/>
                  </a:lnTo>
                  <a:lnTo>
                    <a:pt x="211" y="42"/>
                  </a:lnTo>
                  <a:lnTo>
                    <a:pt x="189" y="51"/>
                  </a:lnTo>
                  <a:lnTo>
                    <a:pt x="159" y="42"/>
                  </a:lnTo>
                  <a:lnTo>
                    <a:pt x="139" y="42"/>
                  </a:lnTo>
                  <a:lnTo>
                    <a:pt x="118" y="42"/>
                  </a:lnTo>
                  <a:lnTo>
                    <a:pt x="111" y="26"/>
                  </a:lnTo>
                  <a:lnTo>
                    <a:pt x="87" y="16"/>
                  </a:lnTo>
                  <a:lnTo>
                    <a:pt x="78" y="0"/>
                  </a:lnTo>
                  <a:lnTo>
                    <a:pt x="72" y="10"/>
                  </a:lnTo>
                  <a:lnTo>
                    <a:pt x="82" y="16"/>
                  </a:lnTo>
                  <a:lnTo>
                    <a:pt x="76" y="16"/>
                  </a:lnTo>
                  <a:lnTo>
                    <a:pt x="48" y="28"/>
                  </a:lnTo>
                  <a:lnTo>
                    <a:pt x="44" y="34"/>
                  </a:lnTo>
                  <a:lnTo>
                    <a:pt x="50" y="66"/>
                  </a:lnTo>
                  <a:lnTo>
                    <a:pt x="40" y="78"/>
                  </a:lnTo>
                  <a:lnTo>
                    <a:pt x="28" y="61"/>
                  </a:lnTo>
                  <a:lnTo>
                    <a:pt x="39" y="39"/>
                  </a:lnTo>
                  <a:lnTo>
                    <a:pt x="33" y="19"/>
                  </a:lnTo>
                  <a:lnTo>
                    <a:pt x="48" y="8"/>
                  </a:lnTo>
                  <a:lnTo>
                    <a:pt x="33" y="13"/>
                  </a:lnTo>
                  <a:lnTo>
                    <a:pt x="21" y="33"/>
                  </a:lnTo>
                  <a:lnTo>
                    <a:pt x="8" y="54"/>
                  </a:lnTo>
                  <a:lnTo>
                    <a:pt x="0" y="74"/>
                  </a:lnTo>
                  <a:lnTo>
                    <a:pt x="8" y="75"/>
                  </a:lnTo>
                  <a:lnTo>
                    <a:pt x="19" y="103"/>
                  </a:lnTo>
                  <a:lnTo>
                    <a:pt x="19" y="118"/>
                  </a:lnTo>
                  <a:lnTo>
                    <a:pt x="34" y="127"/>
                  </a:lnTo>
                  <a:lnTo>
                    <a:pt x="51" y="128"/>
                  </a:lnTo>
                  <a:lnTo>
                    <a:pt x="68" y="129"/>
                  </a:lnTo>
                  <a:lnTo>
                    <a:pt x="87" y="151"/>
                  </a:lnTo>
                  <a:lnTo>
                    <a:pt x="106" y="150"/>
                  </a:lnTo>
                  <a:lnTo>
                    <a:pt x="126" y="148"/>
                  </a:lnTo>
                  <a:lnTo>
                    <a:pt x="121" y="169"/>
                  </a:lnTo>
                  <a:lnTo>
                    <a:pt x="115" y="190"/>
                  </a:lnTo>
                  <a:lnTo>
                    <a:pt x="126" y="220"/>
                  </a:lnTo>
                  <a:lnTo>
                    <a:pt x="118" y="232"/>
                  </a:lnTo>
                  <a:lnTo>
                    <a:pt x="130" y="252"/>
                  </a:lnTo>
                  <a:lnTo>
                    <a:pt x="135" y="272"/>
                  </a:lnTo>
                  <a:lnTo>
                    <a:pt x="153" y="283"/>
                  </a:lnTo>
                  <a:lnTo>
                    <a:pt x="165" y="282"/>
                  </a:lnTo>
                  <a:lnTo>
                    <a:pt x="168" y="283"/>
                  </a:lnTo>
                  <a:lnTo>
                    <a:pt x="190" y="266"/>
                  </a:lnTo>
                  <a:lnTo>
                    <a:pt x="210" y="249"/>
                  </a:lnTo>
                  <a:lnTo>
                    <a:pt x="213" y="242"/>
                  </a:lnTo>
                  <a:lnTo>
                    <a:pt x="199" y="237"/>
                  </a:lnTo>
                  <a:lnTo>
                    <a:pt x="193" y="210"/>
                  </a:lnTo>
                  <a:lnTo>
                    <a:pt x="186" y="196"/>
                  </a:lnTo>
                  <a:lnTo>
                    <a:pt x="207" y="204"/>
                  </a:lnTo>
                  <a:lnTo>
                    <a:pt x="228" y="211"/>
                  </a:lnTo>
                  <a:lnTo>
                    <a:pt x="231" y="202"/>
                  </a:lnTo>
                  <a:lnTo>
                    <a:pt x="249" y="194"/>
                  </a:lnTo>
                  <a:lnTo>
                    <a:pt x="267" y="187"/>
                  </a:lnTo>
                  <a:lnTo>
                    <a:pt x="273" y="174"/>
                  </a:lnTo>
                  <a:lnTo>
                    <a:pt x="272" y="172"/>
                  </a:lnTo>
                  <a:lnTo>
                    <a:pt x="259" y="153"/>
                  </a:lnTo>
                  <a:lnTo>
                    <a:pt x="267" y="135"/>
                  </a:lnTo>
                  <a:lnTo>
                    <a:pt x="283" y="126"/>
                  </a:lnTo>
                  <a:lnTo>
                    <a:pt x="274" y="115"/>
                  </a:lnTo>
                  <a:lnTo>
                    <a:pt x="295" y="96"/>
                  </a:lnTo>
                  <a:lnTo>
                    <a:pt x="291" y="91"/>
                  </a:lnTo>
                  <a:lnTo>
                    <a:pt x="270" y="90"/>
                  </a:lnTo>
                  <a:lnTo>
                    <a:pt x="255" y="90"/>
                  </a:lnTo>
                  <a:lnTo>
                    <a:pt x="260" y="88"/>
                  </a:lnTo>
                  <a:lnTo>
                    <a:pt x="268" y="76"/>
                  </a:lnTo>
                  <a:lnTo>
                    <a:pt x="273" y="72"/>
                  </a:lnTo>
                  <a:lnTo>
                    <a:pt x="260" y="60"/>
                  </a:lnTo>
                  <a:lnTo>
                    <a:pt x="252" y="61"/>
                  </a:lnTo>
                  <a:lnTo>
                    <a:pt x="243" y="56"/>
                  </a:lnTo>
                  <a:lnTo>
                    <a:pt x="244" y="6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0" name="AutoShape 168"/>
            <p:cNvSpPr>
              <a:spLocks/>
            </p:cNvSpPr>
            <p:nvPr/>
          </p:nvSpPr>
          <p:spPr bwMode="gray">
            <a:xfrm>
              <a:off x="1863089" y="1862631"/>
              <a:ext cx="11430" cy="2247"/>
            </a:xfrm>
            <a:custGeom>
              <a:avLst/>
              <a:gdLst>
                <a:gd name="T0" fmla="*/ 5 w 11"/>
                <a:gd name="T1" fmla="*/ 1 h 3"/>
                <a:gd name="T2" fmla="*/ 0 w 11"/>
                <a:gd name="T3" fmla="*/ 0 h 3"/>
                <a:gd name="T4" fmla="*/ 5 w 11"/>
                <a:gd name="T5" fmla="*/ 1 h 3"/>
                <a:gd name="T6" fmla="*/ 0 60000 65536"/>
                <a:gd name="T7" fmla="*/ 0 60000 65536"/>
                <a:gd name="T8" fmla="*/ 0 60000 65536"/>
                <a:gd name="T9" fmla="*/ 0 w 11"/>
                <a:gd name="T10" fmla="*/ 0 h 3"/>
                <a:gd name="T11" fmla="*/ 11 w 1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" h="3">
                  <a:moveTo>
                    <a:pt x="11" y="3"/>
                  </a:moveTo>
                  <a:lnTo>
                    <a:pt x="0" y="0"/>
                  </a:lnTo>
                  <a:lnTo>
                    <a:pt x="11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1" name="AutoShape 169"/>
            <p:cNvSpPr>
              <a:spLocks/>
            </p:cNvSpPr>
            <p:nvPr/>
          </p:nvSpPr>
          <p:spPr bwMode="gray">
            <a:xfrm>
              <a:off x="1383029" y="1525605"/>
              <a:ext cx="256032" cy="89874"/>
            </a:xfrm>
            <a:custGeom>
              <a:avLst/>
              <a:gdLst>
                <a:gd name="T0" fmla="*/ 78 w 225"/>
                <a:gd name="T1" fmla="*/ 16 h 81"/>
                <a:gd name="T2" fmla="*/ 79 w 225"/>
                <a:gd name="T3" fmla="*/ 17 h 81"/>
                <a:gd name="T4" fmla="*/ 68 w 225"/>
                <a:gd name="T5" fmla="*/ 12 h 81"/>
                <a:gd name="T6" fmla="*/ 57 w 225"/>
                <a:gd name="T7" fmla="*/ 6 h 81"/>
                <a:gd name="T8" fmla="*/ 48 w 225"/>
                <a:gd name="T9" fmla="*/ 2 h 81"/>
                <a:gd name="T10" fmla="*/ 41 w 225"/>
                <a:gd name="T11" fmla="*/ 0 h 81"/>
                <a:gd name="T12" fmla="*/ 36 w 225"/>
                <a:gd name="T13" fmla="*/ 0 h 81"/>
                <a:gd name="T14" fmla="*/ 24 w 225"/>
                <a:gd name="T15" fmla="*/ 2 h 81"/>
                <a:gd name="T16" fmla="*/ 11 w 225"/>
                <a:gd name="T17" fmla="*/ 5 h 81"/>
                <a:gd name="T18" fmla="*/ 5 w 225"/>
                <a:gd name="T19" fmla="*/ 13 h 81"/>
                <a:gd name="T20" fmla="*/ 0 w 225"/>
                <a:gd name="T21" fmla="*/ 17 h 81"/>
                <a:gd name="T22" fmla="*/ 3 w 225"/>
                <a:gd name="T23" fmla="*/ 15 h 81"/>
                <a:gd name="T24" fmla="*/ 12 w 225"/>
                <a:gd name="T25" fmla="*/ 11 h 81"/>
                <a:gd name="T26" fmla="*/ 21 w 225"/>
                <a:gd name="T27" fmla="*/ 8 h 81"/>
                <a:gd name="T28" fmla="*/ 35 w 225"/>
                <a:gd name="T29" fmla="*/ 7 h 81"/>
                <a:gd name="T30" fmla="*/ 30 w 225"/>
                <a:gd name="T31" fmla="*/ 9 h 81"/>
                <a:gd name="T32" fmla="*/ 39 w 225"/>
                <a:gd name="T33" fmla="*/ 12 h 81"/>
                <a:gd name="T34" fmla="*/ 45 w 225"/>
                <a:gd name="T35" fmla="*/ 14 h 81"/>
                <a:gd name="T36" fmla="*/ 48 w 225"/>
                <a:gd name="T37" fmla="*/ 15 h 81"/>
                <a:gd name="T38" fmla="*/ 63 w 225"/>
                <a:gd name="T39" fmla="*/ 19 h 81"/>
                <a:gd name="T40" fmla="*/ 66 w 225"/>
                <a:gd name="T41" fmla="*/ 26 h 81"/>
                <a:gd name="T42" fmla="*/ 80 w 225"/>
                <a:gd name="T43" fmla="*/ 32 h 81"/>
                <a:gd name="T44" fmla="*/ 73 w 225"/>
                <a:gd name="T45" fmla="*/ 40 h 81"/>
                <a:gd name="T46" fmla="*/ 84 w 225"/>
                <a:gd name="T47" fmla="*/ 40 h 81"/>
                <a:gd name="T48" fmla="*/ 95 w 225"/>
                <a:gd name="T49" fmla="*/ 39 h 81"/>
                <a:gd name="T50" fmla="*/ 103 w 225"/>
                <a:gd name="T51" fmla="*/ 38 h 81"/>
                <a:gd name="T52" fmla="*/ 112 w 225"/>
                <a:gd name="T53" fmla="*/ 37 h 81"/>
                <a:gd name="T54" fmla="*/ 104 w 225"/>
                <a:gd name="T55" fmla="*/ 33 h 81"/>
                <a:gd name="T56" fmla="*/ 96 w 225"/>
                <a:gd name="T57" fmla="*/ 29 h 81"/>
                <a:gd name="T58" fmla="*/ 96 w 225"/>
                <a:gd name="T59" fmla="*/ 25 h 81"/>
                <a:gd name="T60" fmla="*/ 88 w 225"/>
                <a:gd name="T61" fmla="*/ 22 h 81"/>
                <a:gd name="T62" fmla="*/ 80 w 225"/>
                <a:gd name="T63" fmla="*/ 19 h 81"/>
                <a:gd name="T64" fmla="*/ 78 w 225"/>
                <a:gd name="T65" fmla="*/ 16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25"/>
                <a:gd name="T100" fmla="*/ 0 h 81"/>
                <a:gd name="T101" fmla="*/ 225 w 225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25" h="81">
                  <a:moveTo>
                    <a:pt x="157" y="33"/>
                  </a:moveTo>
                  <a:lnTo>
                    <a:pt x="159" y="35"/>
                  </a:lnTo>
                  <a:lnTo>
                    <a:pt x="136" y="24"/>
                  </a:lnTo>
                  <a:lnTo>
                    <a:pt x="114" y="13"/>
                  </a:lnTo>
                  <a:lnTo>
                    <a:pt x="97" y="5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48" y="5"/>
                  </a:lnTo>
                  <a:lnTo>
                    <a:pt x="22" y="11"/>
                  </a:lnTo>
                  <a:lnTo>
                    <a:pt x="11" y="27"/>
                  </a:lnTo>
                  <a:lnTo>
                    <a:pt x="0" y="34"/>
                  </a:lnTo>
                  <a:lnTo>
                    <a:pt x="7" y="31"/>
                  </a:lnTo>
                  <a:lnTo>
                    <a:pt x="25" y="23"/>
                  </a:lnTo>
                  <a:lnTo>
                    <a:pt x="42" y="16"/>
                  </a:lnTo>
                  <a:lnTo>
                    <a:pt x="71" y="15"/>
                  </a:lnTo>
                  <a:lnTo>
                    <a:pt x="60" y="18"/>
                  </a:lnTo>
                  <a:lnTo>
                    <a:pt x="79" y="24"/>
                  </a:lnTo>
                  <a:lnTo>
                    <a:pt x="91" y="28"/>
                  </a:lnTo>
                  <a:lnTo>
                    <a:pt x="97" y="31"/>
                  </a:lnTo>
                  <a:lnTo>
                    <a:pt x="127" y="39"/>
                  </a:lnTo>
                  <a:lnTo>
                    <a:pt x="133" y="53"/>
                  </a:lnTo>
                  <a:lnTo>
                    <a:pt x="160" y="65"/>
                  </a:lnTo>
                  <a:lnTo>
                    <a:pt x="147" y="81"/>
                  </a:lnTo>
                  <a:lnTo>
                    <a:pt x="168" y="81"/>
                  </a:lnTo>
                  <a:lnTo>
                    <a:pt x="190" y="79"/>
                  </a:lnTo>
                  <a:lnTo>
                    <a:pt x="207" y="77"/>
                  </a:lnTo>
                  <a:lnTo>
                    <a:pt x="225" y="75"/>
                  </a:lnTo>
                  <a:lnTo>
                    <a:pt x="209" y="66"/>
                  </a:lnTo>
                  <a:lnTo>
                    <a:pt x="192" y="58"/>
                  </a:lnTo>
                  <a:lnTo>
                    <a:pt x="192" y="51"/>
                  </a:lnTo>
                  <a:lnTo>
                    <a:pt x="177" y="45"/>
                  </a:lnTo>
                  <a:lnTo>
                    <a:pt x="161" y="39"/>
                  </a:lnTo>
                  <a:lnTo>
                    <a:pt x="157" y="3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192" name="AutoShape 170"/>
            <p:cNvSpPr>
              <a:spLocks/>
            </p:cNvSpPr>
            <p:nvPr/>
          </p:nvSpPr>
          <p:spPr bwMode="gray">
            <a:xfrm>
              <a:off x="1424177" y="1559307"/>
              <a:ext cx="13716" cy="11234"/>
            </a:xfrm>
            <a:custGeom>
              <a:avLst/>
              <a:gdLst>
                <a:gd name="T0" fmla="*/ 0 w 12"/>
                <a:gd name="T1" fmla="*/ 5 h 11"/>
                <a:gd name="T2" fmla="*/ 6 w 12"/>
                <a:gd name="T3" fmla="*/ 5 h 11"/>
                <a:gd name="T4" fmla="*/ 2 w 12"/>
                <a:gd name="T5" fmla="*/ 0 h 11"/>
                <a:gd name="T6" fmla="*/ 0 w 12"/>
                <a:gd name="T7" fmla="*/ 5 h 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11"/>
                <a:gd name="T14" fmla="*/ 12 w 12"/>
                <a:gd name="T15" fmla="*/ 11 h 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11">
                  <a:moveTo>
                    <a:pt x="0" y="11"/>
                  </a:moveTo>
                  <a:lnTo>
                    <a:pt x="12" y="1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3" name="AutoShape 171"/>
            <p:cNvSpPr>
              <a:spLocks/>
            </p:cNvSpPr>
            <p:nvPr/>
          </p:nvSpPr>
          <p:spPr bwMode="gray">
            <a:xfrm>
              <a:off x="1456181" y="1628959"/>
              <a:ext cx="9144" cy="4494"/>
            </a:xfrm>
            <a:custGeom>
              <a:avLst/>
              <a:gdLst>
                <a:gd name="T0" fmla="*/ 4 w 7"/>
                <a:gd name="T1" fmla="*/ 1 h 3"/>
                <a:gd name="T2" fmla="*/ 3 w 7"/>
                <a:gd name="T3" fmla="*/ 1 h 3"/>
                <a:gd name="T4" fmla="*/ 3 w 7"/>
                <a:gd name="T5" fmla="*/ 1 h 3"/>
                <a:gd name="T6" fmla="*/ 2 w 7"/>
                <a:gd name="T7" fmla="*/ 1 h 3"/>
                <a:gd name="T8" fmla="*/ 2 w 7"/>
                <a:gd name="T9" fmla="*/ 0 h 3"/>
                <a:gd name="T10" fmla="*/ 2 w 7"/>
                <a:gd name="T11" fmla="*/ 1 h 3"/>
                <a:gd name="T12" fmla="*/ 1 w 7"/>
                <a:gd name="T13" fmla="*/ 1 h 3"/>
                <a:gd name="T14" fmla="*/ 1 w 7"/>
                <a:gd name="T15" fmla="*/ 1 h 3"/>
                <a:gd name="T16" fmla="*/ 1 w 7"/>
                <a:gd name="T17" fmla="*/ 1 h 3"/>
                <a:gd name="T18" fmla="*/ 1 w 7"/>
                <a:gd name="T19" fmla="*/ 1 h 3"/>
                <a:gd name="T20" fmla="*/ 1 w 7"/>
                <a:gd name="T21" fmla="*/ 0 h 3"/>
                <a:gd name="T22" fmla="*/ 0 w 7"/>
                <a:gd name="T23" fmla="*/ 0 h 3"/>
                <a:gd name="T24" fmla="*/ 0 w 7"/>
                <a:gd name="T25" fmla="*/ 1 h 3"/>
                <a:gd name="T26" fmla="*/ 0 w 7"/>
                <a:gd name="T27" fmla="*/ 1 h 3"/>
                <a:gd name="T28" fmla="*/ 0 w 7"/>
                <a:gd name="T29" fmla="*/ 2 h 3"/>
                <a:gd name="T30" fmla="*/ 1 w 7"/>
                <a:gd name="T31" fmla="*/ 2 h 3"/>
                <a:gd name="T32" fmla="*/ 1 w 7"/>
                <a:gd name="T33" fmla="*/ 1 h 3"/>
                <a:gd name="T34" fmla="*/ 1 w 7"/>
                <a:gd name="T35" fmla="*/ 1 h 3"/>
                <a:gd name="T36" fmla="*/ 1 w 7"/>
                <a:gd name="T37" fmla="*/ 2 h 3"/>
                <a:gd name="T38" fmla="*/ 2 w 7"/>
                <a:gd name="T39" fmla="*/ 2 h 3"/>
                <a:gd name="T40" fmla="*/ 2 w 7"/>
                <a:gd name="T41" fmla="*/ 1 h 3"/>
                <a:gd name="T42" fmla="*/ 3 w 7"/>
                <a:gd name="T43" fmla="*/ 1 h 3"/>
                <a:gd name="T44" fmla="*/ 3 w 7"/>
                <a:gd name="T45" fmla="*/ 1 h 3"/>
                <a:gd name="T46" fmla="*/ 4 w 7"/>
                <a:gd name="T47" fmla="*/ 1 h 3"/>
                <a:gd name="T48" fmla="*/ 4 w 7"/>
                <a:gd name="T49" fmla="*/ 1 h 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"/>
                <a:gd name="T76" fmla="*/ 0 h 3"/>
                <a:gd name="T77" fmla="*/ 7 w 7"/>
                <a:gd name="T78" fmla="*/ 3 h 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" h="3">
                  <a:moveTo>
                    <a:pt x="7" y="1"/>
                  </a:moveTo>
                  <a:lnTo>
                    <a:pt x="6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4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4" name="AutoShape 172"/>
            <p:cNvSpPr>
              <a:spLocks/>
            </p:cNvSpPr>
            <p:nvPr/>
          </p:nvSpPr>
          <p:spPr bwMode="gray">
            <a:xfrm>
              <a:off x="1495043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1 w 3"/>
                <a:gd name="T5" fmla="*/ 0 h 3"/>
                <a:gd name="T6" fmla="*/ 1 w 3"/>
                <a:gd name="T7" fmla="*/ 0 h 3"/>
                <a:gd name="T8" fmla="*/ 1 w 3"/>
                <a:gd name="T9" fmla="*/ 0 h 3"/>
                <a:gd name="T10" fmla="*/ 1 w 3"/>
                <a:gd name="T11" fmla="*/ 1 h 3"/>
                <a:gd name="T12" fmla="*/ 0 w 3"/>
                <a:gd name="T13" fmla="*/ 1 h 3"/>
                <a:gd name="T14" fmla="*/ 1 w 3"/>
                <a:gd name="T15" fmla="*/ 1 h 3"/>
                <a:gd name="T16" fmla="*/ 1 w 3"/>
                <a:gd name="T17" fmla="*/ 0 h 3"/>
                <a:gd name="T18" fmla="*/ 1 w 3"/>
                <a:gd name="T19" fmla="*/ 0 h 3"/>
                <a:gd name="T20" fmla="*/ 2 w 3"/>
                <a:gd name="T21" fmla="*/ 0 h 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"/>
                <a:gd name="T34" fmla="*/ 0 h 3"/>
                <a:gd name="T35" fmla="*/ 3 w 3"/>
                <a:gd name="T36" fmla="*/ 3 h 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" h="3">
                  <a:moveTo>
                    <a:pt x="3" y="1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5" name="AutoShape 173"/>
            <p:cNvSpPr>
              <a:spLocks/>
            </p:cNvSpPr>
            <p:nvPr/>
          </p:nvSpPr>
          <p:spPr bwMode="gray">
            <a:xfrm>
              <a:off x="1490471" y="1619972"/>
              <a:ext cx="4572" cy="2247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1 h 3"/>
                <a:gd name="T6" fmla="*/ 1 w 3"/>
                <a:gd name="T7" fmla="*/ 1 h 3"/>
                <a:gd name="T8" fmla="*/ 0 w 3"/>
                <a:gd name="T9" fmla="*/ 1 h 3"/>
                <a:gd name="T10" fmla="*/ 0 w 3"/>
                <a:gd name="T11" fmla="*/ 1 h 3"/>
                <a:gd name="T12" fmla="*/ 1 w 3"/>
                <a:gd name="T13" fmla="*/ 1 h 3"/>
                <a:gd name="T14" fmla="*/ 1 w 3"/>
                <a:gd name="T15" fmla="*/ 1 h 3"/>
                <a:gd name="T16" fmla="*/ 2 w 3"/>
                <a:gd name="T17" fmla="*/ 1 h 3"/>
                <a:gd name="T18" fmla="*/ 2 w 3"/>
                <a:gd name="T19" fmla="*/ 0 h 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"/>
                <a:gd name="T31" fmla="*/ 0 h 3"/>
                <a:gd name="T32" fmla="*/ 3 w 3"/>
                <a:gd name="T33" fmla="*/ 3 h 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" h="3">
                  <a:moveTo>
                    <a:pt x="3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6" name="AutoShape 174"/>
            <p:cNvSpPr>
              <a:spLocks/>
            </p:cNvSpPr>
            <p:nvPr/>
          </p:nvSpPr>
          <p:spPr bwMode="gray">
            <a:xfrm>
              <a:off x="1867661" y="1655921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1 w 2"/>
                <a:gd name="T7" fmla="*/ 1 h 2"/>
                <a:gd name="T8" fmla="*/ 0 w 2"/>
                <a:gd name="T9" fmla="*/ 1 h 2"/>
                <a:gd name="T10" fmla="*/ 0 w 2"/>
                <a:gd name="T11" fmla="*/ 1 h 2"/>
                <a:gd name="T12" fmla="*/ 1 w 2"/>
                <a:gd name="T13" fmla="*/ 1 h 2"/>
                <a:gd name="T14" fmla="*/ 1 w 2"/>
                <a:gd name="T15" fmla="*/ 1 h 2"/>
                <a:gd name="T16" fmla="*/ 1 w 2"/>
                <a:gd name="T17" fmla="*/ 1 h 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2"/>
                <a:gd name="T29" fmla="*/ 2 w 2"/>
                <a:gd name="T30" fmla="*/ 2 h 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2">
                  <a:moveTo>
                    <a:pt x="2" y="1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7" name="AutoShape 175"/>
            <p:cNvSpPr>
              <a:spLocks/>
            </p:cNvSpPr>
            <p:nvPr/>
          </p:nvSpPr>
          <p:spPr bwMode="gray">
            <a:xfrm>
              <a:off x="1876805" y="1646934"/>
              <a:ext cx="2286" cy="2247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0 h 2"/>
                <a:gd name="T4" fmla="*/ 1 w 2"/>
                <a:gd name="T5" fmla="*/ 0 h 2"/>
                <a:gd name="T6" fmla="*/ 0 w 2"/>
                <a:gd name="T7" fmla="*/ 0 h 2"/>
                <a:gd name="T8" fmla="*/ 0 w 2"/>
                <a:gd name="T9" fmla="*/ 1 h 2"/>
                <a:gd name="T10" fmla="*/ 1 w 2"/>
                <a:gd name="T11" fmla="*/ 1 h 2"/>
                <a:gd name="T12" fmla="*/ 1 w 2"/>
                <a:gd name="T13" fmla="*/ 1 h 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"/>
                <a:gd name="T22" fmla="*/ 0 h 2"/>
                <a:gd name="T23" fmla="*/ 2 w 2"/>
                <a:gd name="T24" fmla="*/ 2 h 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8" name="AutoShape 176"/>
            <p:cNvSpPr>
              <a:spLocks/>
            </p:cNvSpPr>
            <p:nvPr/>
          </p:nvSpPr>
          <p:spPr bwMode="gray">
            <a:xfrm>
              <a:off x="1874519" y="1653674"/>
              <a:ext cx="2286" cy="2247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1 h 3"/>
                <a:gd name="T4" fmla="*/ 0 w 2"/>
                <a:gd name="T5" fmla="*/ 1 h 3"/>
                <a:gd name="T6" fmla="*/ 0 w 2"/>
                <a:gd name="T7" fmla="*/ 1 h 3"/>
                <a:gd name="T8" fmla="*/ 0 w 2"/>
                <a:gd name="T9" fmla="*/ 1 h 3"/>
                <a:gd name="T10" fmla="*/ 0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3"/>
                <a:gd name="T26" fmla="*/ 2 w 2"/>
                <a:gd name="T27" fmla="*/ 3 h 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3">
                  <a:moveTo>
                    <a:pt x="2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199" name="Rectangle 177"/>
            <p:cNvSpPr>
              <a:spLocks noChangeArrowheads="1"/>
            </p:cNvSpPr>
            <p:nvPr/>
          </p:nvSpPr>
          <p:spPr bwMode="gray">
            <a:xfrm>
              <a:off x="1865375" y="1655921"/>
              <a:ext cx="0" cy="0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0" name="Rectangle 178"/>
            <p:cNvSpPr>
              <a:spLocks noChangeArrowheads="1"/>
            </p:cNvSpPr>
            <p:nvPr/>
          </p:nvSpPr>
          <p:spPr bwMode="gray">
            <a:xfrm>
              <a:off x="1869947" y="1658168"/>
              <a:ext cx="0" cy="2247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1" name="AutoShape 179"/>
            <p:cNvSpPr>
              <a:spLocks/>
            </p:cNvSpPr>
            <p:nvPr/>
          </p:nvSpPr>
          <p:spPr bwMode="gray">
            <a:xfrm>
              <a:off x="1869947" y="1660415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2" name="AutoShape 180"/>
            <p:cNvSpPr>
              <a:spLocks/>
            </p:cNvSpPr>
            <p:nvPr/>
          </p:nvSpPr>
          <p:spPr bwMode="gray">
            <a:xfrm>
              <a:off x="1689353" y="1615478"/>
              <a:ext cx="89154" cy="65158"/>
            </a:xfrm>
            <a:custGeom>
              <a:avLst/>
              <a:gdLst>
                <a:gd name="T0" fmla="*/ 3 w 78"/>
                <a:gd name="T1" fmla="*/ 3 h 56"/>
                <a:gd name="T2" fmla="*/ 1 w 78"/>
                <a:gd name="T3" fmla="*/ 11 h 56"/>
                <a:gd name="T4" fmla="*/ 0 w 78"/>
                <a:gd name="T5" fmla="*/ 16 h 56"/>
                <a:gd name="T6" fmla="*/ 1 w 78"/>
                <a:gd name="T7" fmla="*/ 23 h 56"/>
                <a:gd name="T8" fmla="*/ 4 w 78"/>
                <a:gd name="T9" fmla="*/ 29 h 56"/>
                <a:gd name="T10" fmla="*/ 9 w 78"/>
                <a:gd name="T11" fmla="*/ 22 h 56"/>
                <a:gd name="T12" fmla="*/ 14 w 78"/>
                <a:gd name="T13" fmla="*/ 19 h 56"/>
                <a:gd name="T14" fmla="*/ 20 w 78"/>
                <a:gd name="T15" fmla="*/ 20 h 56"/>
                <a:gd name="T16" fmla="*/ 34 w 78"/>
                <a:gd name="T17" fmla="*/ 20 h 56"/>
                <a:gd name="T18" fmla="*/ 39 w 78"/>
                <a:gd name="T19" fmla="*/ 16 h 56"/>
                <a:gd name="T20" fmla="*/ 26 w 78"/>
                <a:gd name="T21" fmla="*/ 10 h 56"/>
                <a:gd name="T22" fmla="*/ 28 w 78"/>
                <a:gd name="T23" fmla="*/ 7 h 56"/>
                <a:gd name="T24" fmla="*/ 23 w 78"/>
                <a:gd name="T25" fmla="*/ 4 h 56"/>
                <a:gd name="T26" fmla="*/ 9 w 78"/>
                <a:gd name="T27" fmla="*/ 0 h 56"/>
                <a:gd name="T28" fmla="*/ 3 w 78"/>
                <a:gd name="T29" fmla="*/ 3 h 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8"/>
                <a:gd name="T46" fmla="*/ 0 h 56"/>
                <a:gd name="T47" fmla="*/ 78 w 78"/>
                <a:gd name="T48" fmla="*/ 56 h 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8" h="56">
                  <a:moveTo>
                    <a:pt x="7" y="5"/>
                  </a:moveTo>
                  <a:lnTo>
                    <a:pt x="3" y="21"/>
                  </a:lnTo>
                  <a:lnTo>
                    <a:pt x="0" y="31"/>
                  </a:lnTo>
                  <a:lnTo>
                    <a:pt x="2" y="45"/>
                  </a:lnTo>
                  <a:lnTo>
                    <a:pt x="8" y="56"/>
                  </a:lnTo>
                  <a:lnTo>
                    <a:pt x="18" y="43"/>
                  </a:lnTo>
                  <a:lnTo>
                    <a:pt x="29" y="37"/>
                  </a:lnTo>
                  <a:lnTo>
                    <a:pt x="39" y="38"/>
                  </a:lnTo>
                  <a:lnTo>
                    <a:pt x="67" y="39"/>
                  </a:lnTo>
                  <a:lnTo>
                    <a:pt x="78" y="30"/>
                  </a:lnTo>
                  <a:lnTo>
                    <a:pt x="53" y="19"/>
                  </a:lnTo>
                  <a:lnTo>
                    <a:pt x="57" y="14"/>
                  </a:lnTo>
                  <a:lnTo>
                    <a:pt x="47" y="8"/>
                  </a:lnTo>
                  <a:lnTo>
                    <a:pt x="17" y="0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3" name="AutoShape 181"/>
            <p:cNvSpPr>
              <a:spLocks/>
            </p:cNvSpPr>
            <p:nvPr/>
          </p:nvSpPr>
          <p:spPr bwMode="gray">
            <a:xfrm>
              <a:off x="1625345" y="1617725"/>
              <a:ext cx="73152" cy="49430"/>
            </a:xfrm>
            <a:custGeom>
              <a:avLst/>
              <a:gdLst>
                <a:gd name="T0" fmla="*/ 32 w 62"/>
                <a:gd name="T1" fmla="*/ 2 h 44"/>
                <a:gd name="T2" fmla="*/ 30 w 62"/>
                <a:gd name="T3" fmla="*/ 10 h 44"/>
                <a:gd name="T4" fmla="*/ 28 w 62"/>
                <a:gd name="T5" fmla="*/ 15 h 44"/>
                <a:gd name="T6" fmla="*/ 29 w 62"/>
                <a:gd name="T7" fmla="*/ 22 h 44"/>
                <a:gd name="T8" fmla="*/ 18 w 62"/>
                <a:gd name="T9" fmla="*/ 22 h 44"/>
                <a:gd name="T10" fmla="*/ 7 w 62"/>
                <a:gd name="T11" fmla="*/ 21 h 44"/>
                <a:gd name="T12" fmla="*/ 0 w 62"/>
                <a:gd name="T13" fmla="*/ 18 h 44"/>
                <a:gd name="T14" fmla="*/ 5 w 62"/>
                <a:gd name="T15" fmla="*/ 15 h 44"/>
                <a:gd name="T16" fmla="*/ 14 w 62"/>
                <a:gd name="T17" fmla="*/ 15 h 44"/>
                <a:gd name="T18" fmla="*/ 23 w 62"/>
                <a:gd name="T19" fmla="*/ 16 h 44"/>
                <a:gd name="T20" fmla="*/ 20 w 62"/>
                <a:gd name="T21" fmla="*/ 6 h 44"/>
                <a:gd name="T22" fmla="*/ 15 w 62"/>
                <a:gd name="T23" fmla="*/ 3 h 44"/>
                <a:gd name="T24" fmla="*/ 14 w 62"/>
                <a:gd name="T25" fmla="*/ 0 h 44"/>
                <a:gd name="T26" fmla="*/ 25 w 62"/>
                <a:gd name="T27" fmla="*/ 1 h 44"/>
                <a:gd name="T28" fmla="*/ 32 w 62"/>
                <a:gd name="T29" fmla="*/ 2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2"/>
                <a:gd name="T46" fmla="*/ 0 h 44"/>
                <a:gd name="T47" fmla="*/ 62 w 6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2" h="44">
                  <a:moveTo>
                    <a:pt x="62" y="4"/>
                  </a:moveTo>
                  <a:lnTo>
                    <a:pt x="58" y="20"/>
                  </a:lnTo>
                  <a:lnTo>
                    <a:pt x="55" y="30"/>
                  </a:lnTo>
                  <a:lnTo>
                    <a:pt x="57" y="44"/>
                  </a:lnTo>
                  <a:lnTo>
                    <a:pt x="34" y="43"/>
                  </a:lnTo>
                  <a:lnTo>
                    <a:pt x="13" y="42"/>
                  </a:lnTo>
                  <a:lnTo>
                    <a:pt x="0" y="35"/>
                  </a:lnTo>
                  <a:lnTo>
                    <a:pt x="10" y="30"/>
                  </a:lnTo>
                  <a:lnTo>
                    <a:pt x="28" y="31"/>
                  </a:lnTo>
                  <a:lnTo>
                    <a:pt x="45" y="32"/>
                  </a:lnTo>
                  <a:lnTo>
                    <a:pt x="38" y="13"/>
                  </a:lnTo>
                  <a:lnTo>
                    <a:pt x="30" y="5"/>
                  </a:lnTo>
                  <a:lnTo>
                    <a:pt x="27" y="0"/>
                  </a:lnTo>
                  <a:lnTo>
                    <a:pt x="49" y="2"/>
                  </a:lnTo>
                  <a:lnTo>
                    <a:pt x="62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4" name="AutoShape 182"/>
            <p:cNvSpPr>
              <a:spLocks/>
            </p:cNvSpPr>
            <p:nvPr/>
          </p:nvSpPr>
          <p:spPr bwMode="gray">
            <a:xfrm>
              <a:off x="1689353" y="1561554"/>
              <a:ext cx="4572" cy="2247"/>
            </a:xfrm>
            <a:custGeom>
              <a:avLst/>
              <a:gdLst>
                <a:gd name="T0" fmla="*/ 1 w 5"/>
                <a:gd name="T1" fmla="*/ 1 h 2"/>
                <a:gd name="T2" fmla="*/ 0 w 5"/>
                <a:gd name="T3" fmla="*/ 1 h 2"/>
                <a:gd name="T4" fmla="*/ 0 w 5"/>
                <a:gd name="T5" fmla="*/ 0 h 2"/>
                <a:gd name="T6" fmla="*/ 2 w 5"/>
                <a:gd name="T7" fmla="*/ 1 h 2"/>
                <a:gd name="T8" fmla="*/ 1 w 5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2"/>
                <a:gd name="T17" fmla="*/ 5 w 5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2">
                  <a:moveTo>
                    <a:pt x="3" y="2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5" y="1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5" name="AutoShape 183"/>
            <p:cNvSpPr>
              <a:spLocks/>
            </p:cNvSpPr>
            <p:nvPr/>
          </p:nvSpPr>
          <p:spPr bwMode="gray">
            <a:xfrm>
              <a:off x="1700783" y="1561554"/>
              <a:ext cx="4572" cy="2247"/>
            </a:xfrm>
            <a:custGeom>
              <a:avLst/>
              <a:gdLst>
                <a:gd name="T0" fmla="*/ 2 w 3"/>
                <a:gd name="T1" fmla="*/ 1 h 1"/>
                <a:gd name="T2" fmla="*/ 2 w 3"/>
                <a:gd name="T3" fmla="*/ 0 h 1"/>
                <a:gd name="T4" fmla="*/ 0 w 3"/>
                <a:gd name="T5" fmla="*/ 0 h 1"/>
                <a:gd name="T6" fmla="*/ 2 w 3"/>
                <a:gd name="T7" fmla="*/ 1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"/>
                <a:gd name="T14" fmla="*/ 3 w 3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">
                  <a:moveTo>
                    <a:pt x="3" y="1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6" name="AutoShape 184"/>
            <p:cNvSpPr>
              <a:spLocks/>
            </p:cNvSpPr>
            <p:nvPr/>
          </p:nvSpPr>
          <p:spPr bwMode="gray">
            <a:xfrm>
              <a:off x="1947670" y="1777251"/>
              <a:ext cx="4572" cy="11234"/>
            </a:xfrm>
            <a:custGeom>
              <a:avLst/>
              <a:gdLst>
                <a:gd name="T0" fmla="*/ 1 w 4"/>
                <a:gd name="T1" fmla="*/ 5 h 8"/>
                <a:gd name="T2" fmla="*/ 0 w 4"/>
                <a:gd name="T3" fmla="*/ 3 h 8"/>
                <a:gd name="T4" fmla="*/ 2 w 4"/>
                <a:gd name="T5" fmla="*/ 0 h 8"/>
                <a:gd name="T6" fmla="*/ 1 w 4"/>
                <a:gd name="T7" fmla="*/ 5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3" y="8"/>
                  </a:moveTo>
                  <a:lnTo>
                    <a:pt x="0" y="5"/>
                  </a:lnTo>
                  <a:lnTo>
                    <a:pt x="4" y="0"/>
                  </a:lnTo>
                  <a:lnTo>
                    <a:pt x="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7" name="AutoShape 185"/>
            <p:cNvSpPr>
              <a:spLocks/>
            </p:cNvSpPr>
            <p:nvPr/>
          </p:nvSpPr>
          <p:spPr bwMode="gray">
            <a:xfrm>
              <a:off x="1323593" y="1862631"/>
              <a:ext cx="80010" cy="83133"/>
            </a:xfrm>
            <a:custGeom>
              <a:avLst/>
              <a:gdLst>
                <a:gd name="T0" fmla="*/ 7 w 71"/>
                <a:gd name="T1" fmla="*/ 18 h 76"/>
                <a:gd name="T2" fmla="*/ 0 w 71"/>
                <a:gd name="T3" fmla="*/ 9 h 76"/>
                <a:gd name="T4" fmla="*/ 1 w 71"/>
                <a:gd name="T5" fmla="*/ 3 h 76"/>
                <a:gd name="T6" fmla="*/ 1 w 71"/>
                <a:gd name="T7" fmla="*/ 2 h 76"/>
                <a:gd name="T8" fmla="*/ 2 w 71"/>
                <a:gd name="T9" fmla="*/ 0 h 76"/>
                <a:gd name="T10" fmla="*/ 18 w 71"/>
                <a:gd name="T11" fmla="*/ 3 h 76"/>
                <a:gd name="T12" fmla="*/ 25 w 71"/>
                <a:gd name="T13" fmla="*/ 2 h 76"/>
                <a:gd name="T14" fmla="*/ 30 w 71"/>
                <a:gd name="T15" fmla="*/ 10 h 76"/>
                <a:gd name="T16" fmla="*/ 35 w 71"/>
                <a:gd name="T17" fmla="*/ 18 h 76"/>
                <a:gd name="T18" fmla="*/ 31 w 71"/>
                <a:gd name="T19" fmla="*/ 19 h 76"/>
                <a:gd name="T20" fmla="*/ 31 w 71"/>
                <a:gd name="T21" fmla="*/ 28 h 76"/>
                <a:gd name="T22" fmla="*/ 31 w 71"/>
                <a:gd name="T23" fmla="*/ 37 h 76"/>
                <a:gd name="T24" fmla="*/ 25 w 71"/>
                <a:gd name="T25" fmla="*/ 29 h 76"/>
                <a:gd name="T26" fmla="*/ 25 w 71"/>
                <a:gd name="T27" fmla="*/ 32 h 76"/>
                <a:gd name="T28" fmla="*/ 23 w 71"/>
                <a:gd name="T29" fmla="*/ 28 h 76"/>
                <a:gd name="T30" fmla="*/ 20 w 71"/>
                <a:gd name="T31" fmla="*/ 22 h 76"/>
                <a:gd name="T32" fmla="*/ 13 w 71"/>
                <a:gd name="T33" fmla="*/ 16 h 76"/>
                <a:gd name="T34" fmla="*/ 7 w 71"/>
                <a:gd name="T35" fmla="*/ 10 h 76"/>
                <a:gd name="T36" fmla="*/ 9 w 71"/>
                <a:gd name="T37" fmla="*/ 17 h 76"/>
                <a:gd name="T38" fmla="*/ 7 w 71"/>
                <a:gd name="T39" fmla="*/ 18 h 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1"/>
                <a:gd name="T61" fmla="*/ 0 h 76"/>
                <a:gd name="T62" fmla="*/ 71 w 71"/>
                <a:gd name="T63" fmla="*/ 76 h 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1" h="76">
                  <a:moveTo>
                    <a:pt x="15" y="37"/>
                  </a:moveTo>
                  <a:lnTo>
                    <a:pt x="0" y="18"/>
                  </a:lnTo>
                  <a:lnTo>
                    <a:pt x="3" y="7"/>
                  </a:lnTo>
                  <a:lnTo>
                    <a:pt x="3" y="4"/>
                  </a:lnTo>
                  <a:lnTo>
                    <a:pt x="5" y="0"/>
                  </a:lnTo>
                  <a:lnTo>
                    <a:pt x="36" y="6"/>
                  </a:lnTo>
                  <a:lnTo>
                    <a:pt x="50" y="4"/>
                  </a:lnTo>
                  <a:lnTo>
                    <a:pt x="60" y="21"/>
                  </a:lnTo>
                  <a:lnTo>
                    <a:pt x="71" y="37"/>
                  </a:lnTo>
                  <a:lnTo>
                    <a:pt x="63" y="40"/>
                  </a:lnTo>
                  <a:lnTo>
                    <a:pt x="63" y="57"/>
                  </a:lnTo>
                  <a:lnTo>
                    <a:pt x="62" y="76"/>
                  </a:lnTo>
                  <a:lnTo>
                    <a:pt x="51" y="59"/>
                  </a:lnTo>
                  <a:lnTo>
                    <a:pt x="51" y="66"/>
                  </a:lnTo>
                  <a:lnTo>
                    <a:pt x="46" y="58"/>
                  </a:lnTo>
                  <a:lnTo>
                    <a:pt x="41" y="45"/>
                  </a:lnTo>
                  <a:lnTo>
                    <a:pt x="26" y="33"/>
                  </a:lnTo>
                  <a:lnTo>
                    <a:pt x="14" y="21"/>
                  </a:lnTo>
                  <a:lnTo>
                    <a:pt x="18" y="34"/>
                  </a:lnTo>
                  <a:lnTo>
                    <a:pt x="15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8" name="AutoShape 186"/>
            <p:cNvSpPr>
              <a:spLocks/>
            </p:cNvSpPr>
            <p:nvPr/>
          </p:nvSpPr>
          <p:spPr bwMode="gray">
            <a:xfrm>
              <a:off x="1721357" y="1817694"/>
              <a:ext cx="4572" cy="6741"/>
            </a:xfrm>
            <a:custGeom>
              <a:avLst/>
              <a:gdLst>
                <a:gd name="T0" fmla="*/ 1 w 4"/>
                <a:gd name="T1" fmla="*/ 0 h 5"/>
                <a:gd name="T2" fmla="*/ 0 w 4"/>
                <a:gd name="T3" fmla="*/ 1 h 5"/>
                <a:gd name="T4" fmla="*/ 2 w 4"/>
                <a:gd name="T5" fmla="*/ 3 h 5"/>
                <a:gd name="T6" fmla="*/ 1 w 4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2" y="0"/>
                  </a:moveTo>
                  <a:lnTo>
                    <a:pt x="0" y="1"/>
                  </a:lnTo>
                  <a:lnTo>
                    <a:pt x="4" y="5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09" name="AutoShape 187"/>
            <p:cNvSpPr>
              <a:spLocks/>
            </p:cNvSpPr>
            <p:nvPr/>
          </p:nvSpPr>
          <p:spPr bwMode="gray">
            <a:xfrm>
              <a:off x="1981960" y="1797472"/>
              <a:ext cx="4572" cy="8987"/>
            </a:xfrm>
            <a:custGeom>
              <a:avLst/>
              <a:gdLst>
                <a:gd name="T0" fmla="*/ 2 w 5"/>
                <a:gd name="T1" fmla="*/ 3 h 7"/>
                <a:gd name="T2" fmla="*/ 1 w 5"/>
                <a:gd name="T3" fmla="*/ 4 h 7"/>
                <a:gd name="T4" fmla="*/ 0 w 5"/>
                <a:gd name="T5" fmla="*/ 0 h 7"/>
                <a:gd name="T6" fmla="*/ 2 w 5"/>
                <a:gd name="T7" fmla="*/ 3 h 7"/>
                <a:gd name="T8" fmla="*/ 2 w 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7"/>
                <a:gd name="T17" fmla="*/ 5 w 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7">
                  <a:moveTo>
                    <a:pt x="5" y="6"/>
                  </a:moveTo>
                  <a:lnTo>
                    <a:pt x="2" y="7"/>
                  </a:lnTo>
                  <a:lnTo>
                    <a:pt x="0" y="0"/>
                  </a:lnTo>
                  <a:lnTo>
                    <a:pt x="5" y="5"/>
                  </a:lnTo>
                  <a:lnTo>
                    <a:pt x="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0" name="AutoShape 188"/>
            <p:cNvSpPr>
              <a:spLocks/>
            </p:cNvSpPr>
            <p:nvPr/>
          </p:nvSpPr>
          <p:spPr bwMode="gray">
            <a:xfrm>
              <a:off x="1940812" y="1736808"/>
              <a:ext cx="4572" cy="11234"/>
            </a:xfrm>
            <a:custGeom>
              <a:avLst/>
              <a:gdLst>
                <a:gd name="T0" fmla="*/ 2 w 4"/>
                <a:gd name="T1" fmla="*/ 3 h 9"/>
                <a:gd name="T2" fmla="*/ 1 w 4"/>
                <a:gd name="T3" fmla="*/ 5 h 9"/>
                <a:gd name="T4" fmla="*/ 0 w 4"/>
                <a:gd name="T5" fmla="*/ 0 h 9"/>
                <a:gd name="T6" fmla="*/ 2 w 4"/>
                <a:gd name="T7" fmla="*/ 0 h 9"/>
                <a:gd name="T8" fmla="*/ 2 w 4"/>
                <a:gd name="T9" fmla="*/ 3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9"/>
                <a:gd name="T17" fmla="*/ 4 w 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9">
                  <a:moveTo>
                    <a:pt x="4" y="6"/>
                  </a:moveTo>
                  <a:lnTo>
                    <a:pt x="2" y="9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1" name="AutoShape 189"/>
            <p:cNvSpPr>
              <a:spLocks/>
            </p:cNvSpPr>
            <p:nvPr/>
          </p:nvSpPr>
          <p:spPr bwMode="gray">
            <a:xfrm>
              <a:off x="1225295" y="1768263"/>
              <a:ext cx="54864" cy="35949"/>
            </a:xfrm>
            <a:custGeom>
              <a:avLst/>
              <a:gdLst>
                <a:gd name="T0" fmla="*/ 24 w 48"/>
                <a:gd name="T1" fmla="*/ 12 h 33"/>
                <a:gd name="T2" fmla="*/ 22 w 48"/>
                <a:gd name="T3" fmla="*/ 16 h 33"/>
                <a:gd name="T4" fmla="*/ 15 w 48"/>
                <a:gd name="T5" fmla="*/ 15 h 33"/>
                <a:gd name="T6" fmla="*/ 8 w 48"/>
                <a:gd name="T7" fmla="*/ 12 h 33"/>
                <a:gd name="T8" fmla="*/ 0 w 48"/>
                <a:gd name="T9" fmla="*/ 9 h 33"/>
                <a:gd name="T10" fmla="*/ 9 w 48"/>
                <a:gd name="T11" fmla="*/ 0 h 33"/>
                <a:gd name="T12" fmla="*/ 15 w 48"/>
                <a:gd name="T13" fmla="*/ 5 h 33"/>
                <a:gd name="T14" fmla="*/ 24 w 48"/>
                <a:gd name="T15" fmla="*/ 7 h 33"/>
                <a:gd name="T16" fmla="*/ 24 w 48"/>
                <a:gd name="T17" fmla="*/ 12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33"/>
                <a:gd name="T29" fmla="*/ 48 w 48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33">
                  <a:moveTo>
                    <a:pt x="48" y="25"/>
                  </a:moveTo>
                  <a:lnTo>
                    <a:pt x="43" y="33"/>
                  </a:lnTo>
                  <a:lnTo>
                    <a:pt x="31" y="30"/>
                  </a:lnTo>
                  <a:lnTo>
                    <a:pt x="16" y="24"/>
                  </a:lnTo>
                  <a:lnTo>
                    <a:pt x="0" y="18"/>
                  </a:lnTo>
                  <a:lnTo>
                    <a:pt x="17" y="0"/>
                  </a:lnTo>
                  <a:lnTo>
                    <a:pt x="31" y="11"/>
                  </a:lnTo>
                  <a:lnTo>
                    <a:pt x="48" y="15"/>
                  </a:lnTo>
                  <a:lnTo>
                    <a:pt x="48" y="2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2" name="AutoShape 190"/>
            <p:cNvSpPr>
              <a:spLocks/>
            </p:cNvSpPr>
            <p:nvPr/>
          </p:nvSpPr>
          <p:spPr bwMode="gray">
            <a:xfrm>
              <a:off x="1924810" y="1828928"/>
              <a:ext cx="6858" cy="6741"/>
            </a:xfrm>
            <a:custGeom>
              <a:avLst/>
              <a:gdLst>
                <a:gd name="T0" fmla="*/ 3 w 5"/>
                <a:gd name="T1" fmla="*/ 2 h 6"/>
                <a:gd name="T2" fmla="*/ 3 w 5"/>
                <a:gd name="T3" fmla="*/ 1 h 6"/>
                <a:gd name="T4" fmla="*/ 3 w 5"/>
                <a:gd name="T5" fmla="*/ 0 h 6"/>
                <a:gd name="T6" fmla="*/ 2 w 5"/>
                <a:gd name="T7" fmla="*/ 0 h 6"/>
                <a:gd name="T8" fmla="*/ 2 w 5"/>
                <a:gd name="T9" fmla="*/ 0 h 6"/>
                <a:gd name="T10" fmla="*/ 2 w 5"/>
                <a:gd name="T11" fmla="*/ 1 h 6"/>
                <a:gd name="T12" fmla="*/ 2 w 5"/>
                <a:gd name="T13" fmla="*/ 2 h 6"/>
                <a:gd name="T14" fmla="*/ 1 w 5"/>
                <a:gd name="T15" fmla="*/ 2 h 6"/>
                <a:gd name="T16" fmla="*/ 1 w 5"/>
                <a:gd name="T17" fmla="*/ 2 h 6"/>
                <a:gd name="T18" fmla="*/ 1 w 5"/>
                <a:gd name="T19" fmla="*/ 3 h 6"/>
                <a:gd name="T20" fmla="*/ 1 w 5"/>
                <a:gd name="T21" fmla="*/ 3 h 6"/>
                <a:gd name="T22" fmla="*/ 0 w 5"/>
                <a:gd name="T23" fmla="*/ 3 h 6"/>
                <a:gd name="T24" fmla="*/ 1 w 5"/>
                <a:gd name="T25" fmla="*/ 3 h 6"/>
                <a:gd name="T26" fmla="*/ 2 w 5"/>
                <a:gd name="T27" fmla="*/ 3 h 6"/>
                <a:gd name="T28" fmla="*/ 2 w 5"/>
                <a:gd name="T29" fmla="*/ 3 h 6"/>
                <a:gd name="T30" fmla="*/ 2 w 5"/>
                <a:gd name="T31" fmla="*/ 3 h 6"/>
                <a:gd name="T32" fmla="*/ 3 w 5"/>
                <a:gd name="T33" fmla="*/ 3 h 6"/>
                <a:gd name="T34" fmla="*/ 3 w 5"/>
                <a:gd name="T35" fmla="*/ 2 h 6"/>
                <a:gd name="T36" fmla="*/ 3 w 5"/>
                <a:gd name="T37" fmla="*/ 2 h 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"/>
                <a:gd name="T58" fmla="*/ 0 h 6"/>
                <a:gd name="T59" fmla="*/ 5 w 5"/>
                <a:gd name="T60" fmla="*/ 6 h 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" h="6">
                  <a:moveTo>
                    <a:pt x="5" y="3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3" name="AutoShape 191"/>
            <p:cNvSpPr>
              <a:spLocks/>
            </p:cNvSpPr>
            <p:nvPr/>
          </p:nvSpPr>
          <p:spPr bwMode="gray">
            <a:xfrm>
              <a:off x="1931668" y="1826681"/>
              <a:ext cx="2286" cy="2247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"/>
                <a:gd name="T14" fmla="*/ 1 w 1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4" name="AutoShape 192"/>
            <p:cNvSpPr>
              <a:spLocks/>
            </p:cNvSpPr>
            <p:nvPr/>
          </p:nvSpPr>
          <p:spPr bwMode="gray">
            <a:xfrm>
              <a:off x="1243583" y="1727820"/>
              <a:ext cx="157734" cy="80886"/>
            </a:xfrm>
            <a:custGeom>
              <a:avLst/>
              <a:gdLst>
                <a:gd name="T0" fmla="*/ 37 w 137"/>
                <a:gd name="T1" fmla="*/ 24 h 72"/>
                <a:gd name="T2" fmla="*/ 33 w 137"/>
                <a:gd name="T3" fmla="*/ 26 h 72"/>
                <a:gd name="T4" fmla="*/ 28 w 137"/>
                <a:gd name="T5" fmla="*/ 29 h 72"/>
                <a:gd name="T6" fmla="*/ 24 w 137"/>
                <a:gd name="T7" fmla="*/ 36 h 72"/>
                <a:gd name="T8" fmla="*/ 21 w 137"/>
                <a:gd name="T9" fmla="*/ 36 h 72"/>
                <a:gd name="T10" fmla="*/ 20 w 137"/>
                <a:gd name="T11" fmla="*/ 32 h 72"/>
                <a:gd name="T12" fmla="*/ 16 w 137"/>
                <a:gd name="T13" fmla="*/ 30 h 72"/>
                <a:gd name="T14" fmla="*/ 16 w 137"/>
                <a:gd name="T15" fmla="*/ 25 h 72"/>
                <a:gd name="T16" fmla="*/ 7 w 137"/>
                <a:gd name="T17" fmla="*/ 23 h 72"/>
                <a:gd name="T18" fmla="*/ 0 w 137"/>
                <a:gd name="T19" fmla="*/ 18 h 72"/>
                <a:gd name="T20" fmla="*/ 7 w 137"/>
                <a:gd name="T21" fmla="*/ 9 h 72"/>
                <a:gd name="T22" fmla="*/ 15 w 137"/>
                <a:gd name="T23" fmla="*/ 2 h 72"/>
                <a:gd name="T24" fmla="*/ 16 w 137"/>
                <a:gd name="T25" fmla="*/ 2 h 72"/>
                <a:gd name="T26" fmla="*/ 27 w 137"/>
                <a:gd name="T27" fmla="*/ 1 h 72"/>
                <a:gd name="T28" fmla="*/ 37 w 137"/>
                <a:gd name="T29" fmla="*/ 0 h 72"/>
                <a:gd name="T30" fmla="*/ 46 w 137"/>
                <a:gd name="T31" fmla="*/ 1 h 72"/>
                <a:gd name="T32" fmla="*/ 54 w 137"/>
                <a:gd name="T33" fmla="*/ 1 h 72"/>
                <a:gd name="T34" fmla="*/ 61 w 137"/>
                <a:gd name="T35" fmla="*/ 5 h 72"/>
                <a:gd name="T36" fmla="*/ 60 w 137"/>
                <a:gd name="T37" fmla="*/ 5 h 72"/>
                <a:gd name="T38" fmla="*/ 61 w 137"/>
                <a:gd name="T39" fmla="*/ 7 h 72"/>
                <a:gd name="T40" fmla="*/ 64 w 137"/>
                <a:gd name="T41" fmla="*/ 7 h 72"/>
                <a:gd name="T42" fmla="*/ 69 w 137"/>
                <a:gd name="T43" fmla="*/ 11 h 72"/>
                <a:gd name="T44" fmla="*/ 60 w 137"/>
                <a:gd name="T45" fmla="*/ 12 h 72"/>
                <a:gd name="T46" fmla="*/ 51 w 137"/>
                <a:gd name="T47" fmla="*/ 14 h 72"/>
                <a:gd name="T48" fmla="*/ 37 w 137"/>
                <a:gd name="T49" fmla="*/ 24 h 7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7"/>
                <a:gd name="T76" fmla="*/ 0 h 72"/>
                <a:gd name="T77" fmla="*/ 137 w 137"/>
                <a:gd name="T78" fmla="*/ 72 h 7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7" h="72">
                  <a:moveTo>
                    <a:pt x="74" y="49"/>
                  </a:moveTo>
                  <a:lnTo>
                    <a:pt x="66" y="53"/>
                  </a:lnTo>
                  <a:lnTo>
                    <a:pt x="55" y="58"/>
                  </a:lnTo>
                  <a:lnTo>
                    <a:pt x="48" y="72"/>
                  </a:lnTo>
                  <a:lnTo>
                    <a:pt x="42" y="72"/>
                  </a:lnTo>
                  <a:lnTo>
                    <a:pt x="40" y="64"/>
                  </a:lnTo>
                  <a:lnTo>
                    <a:pt x="31" y="61"/>
                  </a:lnTo>
                  <a:lnTo>
                    <a:pt x="31" y="51"/>
                  </a:lnTo>
                  <a:lnTo>
                    <a:pt x="14" y="47"/>
                  </a:lnTo>
                  <a:lnTo>
                    <a:pt x="0" y="36"/>
                  </a:lnTo>
                  <a:lnTo>
                    <a:pt x="13" y="17"/>
                  </a:lnTo>
                  <a:lnTo>
                    <a:pt x="29" y="5"/>
                  </a:lnTo>
                  <a:lnTo>
                    <a:pt x="31" y="5"/>
                  </a:lnTo>
                  <a:lnTo>
                    <a:pt x="53" y="3"/>
                  </a:lnTo>
                  <a:lnTo>
                    <a:pt x="73" y="0"/>
                  </a:lnTo>
                  <a:lnTo>
                    <a:pt x="91" y="1"/>
                  </a:lnTo>
                  <a:lnTo>
                    <a:pt x="108" y="1"/>
                  </a:lnTo>
                  <a:lnTo>
                    <a:pt x="122" y="11"/>
                  </a:lnTo>
                  <a:lnTo>
                    <a:pt x="119" y="10"/>
                  </a:lnTo>
                  <a:lnTo>
                    <a:pt x="121" y="15"/>
                  </a:lnTo>
                  <a:lnTo>
                    <a:pt x="128" y="15"/>
                  </a:lnTo>
                  <a:lnTo>
                    <a:pt x="137" y="23"/>
                  </a:lnTo>
                  <a:lnTo>
                    <a:pt x="119" y="25"/>
                  </a:lnTo>
                  <a:lnTo>
                    <a:pt x="101" y="29"/>
                  </a:lnTo>
                  <a:lnTo>
                    <a:pt x="74" y="4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5" name="AutoShape 193"/>
            <p:cNvSpPr>
              <a:spLocks/>
            </p:cNvSpPr>
            <p:nvPr/>
          </p:nvSpPr>
          <p:spPr bwMode="gray">
            <a:xfrm>
              <a:off x="1945384" y="1757029"/>
              <a:ext cx="9144" cy="11234"/>
            </a:xfrm>
            <a:custGeom>
              <a:avLst/>
              <a:gdLst>
                <a:gd name="T0" fmla="*/ 4 w 8"/>
                <a:gd name="T1" fmla="*/ 4 h 8"/>
                <a:gd name="T2" fmla="*/ 0 w 8"/>
                <a:gd name="T3" fmla="*/ 0 h 8"/>
                <a:gd name="T4" fmla="*/ 4 w 8"/>
                <a:gd name="T5" fmla="*/ 5 h 8"/>
                <a:gd name="T6" fmla="*/ 4 w 8"/>
                <a:gd name="T7" fmla="*/ 4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8" y="7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8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6" name="AutoShape 194"/>
            <p:cNvSpPr>
              <a:spLocks/>
            </p:cNvSpPr>
            <p:nvPr/>
          </p:nvSpPr>
          <p:spPr bwMode="gray">
            <a:xfrm>
              <a:off x="1282445" y="1752535"/>
              <a:ext cx="118872" cy="116836"/>
            </a:xfrm>
            <a:custGeom>
              <a:avLst/>
              <a:gdLst>
                <a:gd name="T0" fmla="*/ 20 w 103"/>
                <a:gd name="T1" fmla="*/ 13 h 103"/>
                <a:gd name="T2" fmla="*/ 16 w 103"/>
                <a:gd name="T3" fmla="*/ 15 h 103"/>
                <a:gd name="T4" fmla="*/ 11 w 103"/>
                <a:gd name="T5" fmla="*/ 18 h 103"/>
                <a:gd name="T6" fmla="*/ 7 w 103"/>
                <a:gd name="T7" fmla="*/ 25 h 103"/>
                <a:gd name="T8" fmla="*/ 4 w 103"/>
                <a:gd name="T9" fmla="*/ 25 h 103"/>
                <a:gd name="T10" fmla="*/ 0 w 103"/>
                <a:gd name="T11" fmla="*/ 26 h 103"/>
                <a:gd name="T12" fmla="*/ 10 w 103"/>
                <a:gd name="T13" fmla="*/ 37 h 103"/>
                <a:gd name="T14" fmla="*/ 20 w 103"/>
                <a:gd name="T15" fmla="*/ 49 h 103"/>
                <a:gd name="T16" fmla="*/ 35 w 103"/>
                <a:gd name="T17" fmla="*/ 52 h 103"/>
                <a:gd name="T18" fmla="*/ 42 w 103"/>
                <a:gd name="T19" fmla="*/ 51 h 103"/>
                <a:gd name="T20" fmla="*/ 42 w 103"/>
                <a:gd name="T21" fmla="*/ 43 h 103"/>
                <a:gd name="T22" fmla="*/ 43 w 103"/>
                <a:gd name="T23" fmla="*/ 36 h 103"/>
                <a:gd name="T24" fmla="*/ 44 w 103"/>
                <a:gd name="T25" fmla="*/ 29 h 103"/>
                <a:gd name="T26" fmla="*/ 45 w 103"/>
                <a:gd name="T27" fmla="*/ 31 h 103"/>
                <a:gd name="T28" fmla="*/ 47 w 103"/>
                <a:gd name="T29" fmla="*/ 22 h 103"/>
                <a:gd name="T30" fmla="*/ 49 w 103"/>
                <a:gd name="T31" fmla="*/ 12 h 103"/>
                <a:gd name="T32" fmla="*/ 49 w 103"/>
                <a:gd name="T33" fmla="*/ 3 h 103"/>
                <a:gd name="T34" fmla="*/ 52 w 103"/>
                <a:gd name="T35" fmla="*/ 0 h 103"/>
                <a:gd name="T36" fmla="*/ 43 w 103"/>
                <a:gd name="T37" fmla="*/ 1 h 103"/>
                <a:gd name="T38" fmla="*/ 34 w 103"/>
                <a:gd name="T39" fmla="*/ 3 h 103"/>
                <a:gd name="T40" fmla="*/ 20 w 103"/>
                <a:gd name="T41" fmla="*/ 13 h 10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3"/>
                <a:gd name="T64" fmla="*/ 0 h 103"/>
                <a:gd name="T65" fmla="*/ 103 w 103"/>
                <a:gd name="T66" fmla="*/ 103 h 10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3" h="103">
                  <a:moveTo>
                    <a:pt x="40" y="26"/>
                  </a:moveTo>
                  <a:lnTo>
                    <a:pt x="32" y="30"/>
                  </a:lnTo>
                  <a:lnTo>
                    <a:pt x="21" y="35"/>
                  </a:lnTo>
                  <a:lnTo>
                    <a:pt x="14" y="49"/>
                  </a:lnTo>
                  <a:lnTo>
                    <a:pt x="8" y="49"/>
                  </a:lnTo>
                  <a:lnTo>
                    <a:pt x="0" y="52"/>
                  </a:lnTo>
                  <a:lnTo>
                    <a:pt x="20" y="74"/>
                  </a:lnTo>
                  <a:lnTo>
                    <a:pt x="39" y="97"/>
                  </a:lnTo>
                  <a:lnTo>
                    <a:pt x="70" y="103"/>
                  </a:lnTo>
                  <a:lnTo>
                    <a:pt x="84" y="101"/>
                  </a:lnTo>
                  <a:lnTo>
                    <a:pt x="84" y="85"/>
                  </a:lnTo>
                  <a:lnTo>
                    <a:pt x="85" y="72"/>
                  </a:lnTo>
                  <a:lnTo>
                    <a:pt x="88" y="58"/>
                  </a:lnTo>
                  <a:lnTo>
                    <a:pt x="90" y="62"/>
                  </a:lnTo>
                  <a:lnTo>
                    <a:pt x="93" y="43"/>
                  </a:lnTo>
                  <a:lnTo>
                    <a:pt x="97" y="23"/>
                  </a:lnTo>
                  <a:lnTo>
                    <a:pt x="97" y="5"/>
                  </a:lnTo>
                  <a:lnTo>
                    <a:pt x="103" y="0"/>
                  </a:lnTo>
                  <a:lnTo>
                    <a:pt x="85" y="2"/>
                  </a:lnTo>
                  <a:lnTo>
                    <a:pt x="67" y="6"/>
                  </a:lnTo>
                  <a:lnTo>
                    <a:pt x="4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7" name="AutoShape 195"/>
            <p:cNvSpPr>
              <a:spLocks/>
            </p:cNvSpPr>
            <p:nvPr/>
          </p:nvSpPr>
          <p:spPr bwMode="gray">
            <a:xfrm>
              <a:off x="1940812" y="1797472"/>
              <a:ext cx="4572" cy="6741"/>
            </a:xfrm>
            <a:custGeom>
              <a:avLst/>
              <a:gdLst>
                <a:gd name="T0" fmla="*/ 1 w 4"/>
                <a:gd name="T1" fmla="*/ 3 h 6"/>
                <a:gd name="T2" fmla="*/ 2 w 4"/>
                <a:gd name="T3" fmla="*/ 0 h 6"/>
                <a:gd name="T4" fmla="*/ 0 w 4"/>
                <a:gd name="T5" fmla="*/ 2 h 6"/>
                <a:gd name="T6" fmla="*/ 1 w 4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6"/>
                <a:gd name="T14" fmla="*/ 4 w 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6">
                  <a:moveTo>
                    <a:pt x="3" y="6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8" name="AutoShape 196"/>
            <p:cNvSpPr>
              <a:spLocks/>
            </p:cNvSpPr>
            <p:nvPr/>
          </p:nvSpPr>
          <p:spPr bwMode="gray">
            <a:xfrm>
              <a:off x="1915666" y="1691871"/>
              <a:ext cx="2286" cy="2247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1 w 1"/>
                <a:gd name="T5" fmla="*/ 1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1"/>
                  </a:move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19" name="AutoShape 197"/>
            <p:cNvSpPr>
              <a:spLocks/>
            </p:cNvSpPr>
            <p:nvPr/>
          </p:nvSpPr>
          <p:spPr bwMode="gray">
            <a:xfrm>
              <a:off x="1911094" y="1685130"/>
              <a:ext cx="4572" cy="4494"/>
            </a:xfrm>
            <a:custGeom>
              <a:avLst/>
              <a:gdLst>
                <a:gd name="T0" fmla="*/ 2 w 5"/>
                <a:gd name="T1" fmla="*/ 2 h 5"/>
                <a:gd name="T2" fmla="*/ 0 w 5"/>
                <a:gd name="T3" fmla="*/ 0 h 5"/>
                <a:gd name="T4" fmla="*/ 2 w 5"/>
                <a:gd name="T5" fmla="*/ 2 h 5"/>
                <a:gd name="T6" fmla="*/ 2 w 5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5"/>
                <a:gd name="T14" fmla="*/ 5 w 5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5">
                  <a:moveTo>
                    <a:pt x="5" y="5"/>
                  </a:moveTo>
                  <a:lnTo>
                    <a:pt x="0" y="0"/>
                  </a:lnTo>
                  <a:lnTo>
                    <a:pt x="4" y="4"/>
                  </a:lnTo>
                  <a:lnTo>
                    <a:pt x="5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0" name="AutoShape 198"/>
            <p:cNvSpPr>
              <a:spLocks/>
            </p:cNvSpPr>
            <p:nvPr/>
          </p:nvSpPr>
          <p:spPr bwMode="gray">
            <a:xfrm>
              <a:off x="1933954" y="171658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1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1" name="AutoShape 199"/>
            <p:cNvSpPr>
              <a:spLocks/>
            </p:cNvSpPr>
            <p:nvPr/>
          </p:nvSpPr>
          <p:spPr bwMode="gray">
            <a:xfrm>
              <a:off x="1904236" y="1660415"/>
              <a:ext cx="6858" cy="2247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0 h 3"/>
                <a:gd name="T4" fmla="*/ 2 w 5"/>
                <a:gd name="T5" fmla="*/ 0 h 3"/>
                <a:gd name="T6" fmla="*/ 2 w 5"/>
                <a:gd name="T7" fmla="*/ 1 h 3"/>
                <a:gd name="T8" fmla="*/ 1 w 5"/>
                <a:gd name="T9" fmla="*/ 1 h 3"/>
                <a:gd name="T10" fmla="*/ 1 w 5"/>
                <a:gd name="T11" fmla="*/ 1 h 3"/>
                <a:gd name="T12" fmla="*/ 0 w 5"/>
                <a:gd name="T13" fmla="*/ 1 h 3"/>
                <a:gd name="T14" fmla="*/ 1 w 5"/>
                <a:gd name="T15" fmla="*/ 1 h 3"/>
                <a:gd name="T16" fmla="*/ 2 w 5"/>
                <a:gd name="T17" fmla="*/ 1 h 3"/>
                <a:gd name="T18" fmla="*/ 2 w 5"/>
                <a:gd name="T19" fmla="*/ 1 h 3"/>
                <a:gd name="T20" fmla="*/ 2 w 5"/>
                <a:gd name="T21" fmla="*/ 1 h 3"/>
                <a:gd name="T22" fmla="*/ 2 w 5"/>
                <a:gd name="T23" fmla="*/ 0 h 3"/>
                <a:gd name="T24" fmla="*/ 3 w 5"/>
                <a:gd name="T25" fmla="*/ 0 h 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"/>
                <a:gd name="T40" fmla="*/ 0 h 3"/>
                <a:gd name="T41" fmla="*/ 5 w 5"/>
                <a:gd name="T42" fmla="*/ 3 h 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" h="3">
                  <a:moveTo>
                    <a:pt x="5" y="0"/>
                  </a:moveTo>
                  <a:lnTo>
                    <a:pt x="4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2" name="AutoShape 200"/>
            <p:cNvSpPr>
              <a:spLocks/>
            </p:cNvSpPr>
            <p:nvPr/>
          </p:nvSpPr>
          <p:spPr bwMode="gray">
            <a:xfrm>
              <a:off x="1933954" y="1691871"/>
              <a:ext cx="4572" cy="4494"/>
            </a:xfrm>
            <a:custGeom>
              <a:avLst/>
              <a:gdLst>
                <a:gd name="T0" fmla="*/ 1 w 5"/>
                <a:gd name="T1" fmla="*/ 0 h 4"/>
                <a:gd name="T2" fmla="*/ 1 w 5"/>
                <a:gd name="T3" fmla="*/ 1 h 4"/>
                <a:gd name="T4" fmla="*/ 0 w 5"/>
                <a:gd name="T5" fmla="*/ 2 h 4"/>
                <a:gd name="T6" fmla="*/ 2 w 5"/>
                <a:gd name="T7" fmla="*/ 1 h 4"/>
                <a:gd name="T8" fmla="*/ 1 w 5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3" y="0"/>
                  </a:moveTo>
                  <a:lnTo>
                    <a:pt x="2" y="1"/>
                  </a:lnTo>
                  <a:lnTo>
                    <a:pt x="0" y="4"/>
                  </a:lnTo>
                  <a:lnTo>
                    <a:pt x="5" y="2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3" name="AutoShape 201"/>
            <p:cNvSpPr>
              <a:spLocks/>
            </p:cNvSpPr>
            <p:nvPr/>
          </p:nvSpPr>
          <p:spPr bwMode="gray">
            <a:xfrm>
              <a:off x="1933954" y="1676143"/>
              <a:ext cx="4572" cy="4494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0 w 3"/>
                <a:gd name="T5" fmla="*/ 1 h 3"/>
                <a:gd name="T6" fmla="*/ 1 w 3"/>
                <a:gd name="T7" fmla="*/ 1 h 3"/>
                <a:gd name="T8" fmla="*/ 1 w 3"/>
                <a:gd name="T9" fmla="*/ 0 h 3"/>
                <a:gd name="T10" fmla="*/ 2 w 3"/>
                <a:gd name="T11" fmla="*/ 1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"/>
                <a:gd name="T19" fmla="*/ 0 h 3"/>
                <a:gd name="T20" fmla="*/ 3 w 3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" h="3">
                  <a:moveTo>
                    <a:pt x="3" y="2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4" name="AutoShape 202"/>
            <p:cNvSpPr>
              <a:spLocks/>
            </p:cNvSpPr>
            <p:nvPr/>
          </p:nvSpPr>
          <p:spPr bwMode="gray">
            <a:xfrm>
              <a:off x="1252727" y="1655921"/>
              <a:ext cx="34290" cy="71899"/>
            </a:xfrm>
            <a:custGeom>
              <a:avLst/>
              <a:gdLst>
                <a:gd name="T0" fmla="*/ 9 w 30"/>
                <a:gd name="T1" fmla="*/ 26 h 63"/>
                <a:gd name="T2" fmla="*/ 4 w 30"/>
                <a:gd name="T3" fmla="*/ 32 h 63"/>
                <a:gd name="T4" fmla="*/ 0 w 30"/>
                <a:gd name="T5" fmla="*/ 32 h 63"/>
                <a:gd name="T6" fmla="*/ 2 w 30"/>
                <a:gd name="T7" fmla="*/ 20 h 63"/>
                <a:gd name="T8" fmla="*/ 5 w 30"/>
                <a:gd name="T9" fmla="*/ 8 h 63"/>
                <a:gd name="T10" fmla="*/ 14 w 30"/>
                <a:gd name="T11" fmla="*/ 0 h 63"/>
                <a:gd name="T12" fmla="*/ 15 w 30"/>
                <a:gd name="T13" fmla="*/ 2 h 63"/>
                <a:gd name="T14" fmla="*/ 12 w 30"/>
                <a:gd name="T15" fmla="*/ 14 h 63"/>
                <a:gd name="T16" fmla="*/ 9 w 30"/>
                <a:gd name="T17" fmla="*/ 26 h 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63"/>
                <a:gd name="T29" fmla="*/ 30 w 30"/>
                <a:gd name="T30" fmla="*/ 63 h 6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63">
                  <a:moveTo>
                    <a:pt x="18" y="51"/>
                  </a:moveTo>
                  <a:lnTo>
                    <a:pt x="7" y="63"/>
                  </a:lnTo>
                  <a:lnTo>
                    <a:pt x="0" y="63"/>
                  </a:lnTo>
                  <a:lnTo>
                    <a:pt x="4" y="39"/>
                  </a:lnTo>
                  <a:lnTo>
                    <a:pt x="9" y="15"/>
                  </a:lnTo>
                  <a:lnTo>
                    <a:pt x="28" y="0"/>
                  </a:lnTo>
                  <a:lnTo>
                    <a:pt x="30" y="3"/>
                  </a:lnTo>
                  <a:lnTo>
                    <a:pt x="24" y="27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5" name="AutoShape 203"/>
            <p:cNvSpPr>
              <a:spLocks/>
            </p:cNvSpPr>
            <p:nvPr/>
          </p:nvSpPr>
          <p:spPr bwMode="gray">
            <a:xfrm>
              <a:off x="1172717" y="1673896"/>
              <a:ext cx="105156" cy="114589"/>
            </a:xfrm>
            <a:custGeom>
              <a:avLst/>
              <a:gdLst>
                <a:gd name="T0" fmla="*/ 4 w 91"/>
                <a:gd name="T1" fmla="*/ 45 h 102"/>
                <a:gd name="T2" fmla="*/ 0 w 91"/>
                <a:gd name="T3" fmla="*/ 41 h 102"/>
                <a:gd name="T4" fmla="*/ 1 w 91"/>
                <a:gd name="T5" fmla="*/ 32 h 102"/>
                <a:gd name="T6" fmla="*/ 8 w 91"/>
                <a:gd name="T7" fmla="*/ 23 h 102"/>
                <a:gd name="T8" fmla="*/ 22 w 91"/>
                <a:gd name="T9" fmla="*/ 20 h 102"/>
                <a:gd name="T10" fmla="*/ 14 w 91"/>
                <a:gd name="T11" fmla="*/ 9 h 102"/>
                <a:gd name="T12" fmla="*/ 18 w 91"/>
                <a:gd name="T13" fmla="*/ 7 h 102"/>
                <a:gd name="T14" fmla="*/ 19 w 91"/>
                <a:gd name="T15" fmla="*/ 0 h 102"/>
                <a:gd name="T16" fmla="*/ 29 w 91"/>
                <a:gd name="T17" fmla="*/ 0 h 102"/>
                <a:gd name="T18" fmla="*/ 39 w 91"/>
                <a:gd name="T19" fmla="*/ 0 h 102"/>
                <a:gd name="T20" fmla="*/ 37 w 91"/>
                <a:gd name="T21" fmla="*/ 12 h 102"/>
                <a:gd name="T22" fmla="*/ 35 w 91"/>
                <a:gd name="T23" fmla="*/ 24 h 102"/>
                <a:gd name="T24" fmla="*/ 38 w 91"/>
                <a:gd name="T25" fmla="*/ 24 h 102"/>
                <a:gd name="T26" fmla="*/ 42 w 91"/>
                <a:gd name="T27" fmla="*/ 25 h 102"/>
                <a:gd name="T28" fmla="*/ 46 w 91"/>
                <a:gd name="T29" fmla="*/ 26 h 102"/>
                <a:gd name="T30" fmla="*/ 38 w 91"/>
                <a:gd name="T31" fmla="*/ 33 h 102"/>
                <a:gd name="T32" fmla="*/ 31 w 91"/>
                <a:gd name="T33" fmla="*/ 42 h 102"/>
                <a:gd name="T34" fmla="*/ 23 w 91"/>
                <a:gd name="T35" fmla="*/ 51 h 102"/>
                <a:gd name="T36" fmla="*/ 14 w 91"/>
                <a:gd name="T37" fmla="*/ 48 h 102"/>
                <a:gd name="T38" fmla="*/ 4 w 91"/>
                <a:gd name="T39" fmla="*/ 45 h 1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1"/>
                <a:gd name="T61" fmla="*/ 0 h 102"/>
                <a:gd name="T62" fmla="*/ 91 w 91"/>
                <a:gd name="T63" fmla="*/ 102 h 1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1" h="102">
                  <a:moveTo>
                    <a:pt x="8" y="90"/>
                  </a:moveTo>
                  <a:lnTo>
                    <a:pt x="0" y="82"/>
                  </a:lnTo>
                  <a:lnTo>
                    <a:pt x="2" y="64"/>
                  </a:lnTo>
                  <a:lnTo>
                    <a:pt x="15" y="45"/>
                  </a:lnTo>
                  <a:lnTo>
                    <a:pt x="44" y="40"/>
                  </a:lnTo>
                  <a:lnTo>
                    <a:pt x="28" y="17"/>
                  </a:lnTo>
                  <a:lnTo>
                    <a:pt x="36" y="15"/>
                  </a:lnTo>
                  <a:lnTo>
                    <a:pt x="37" y="0"/>
                  </a:lnTo>
                  <a:lnTo>
                    <a:pt x="57" y="0"/>
                  </a:lnTo>
                  <a:lnTo>
                    <a:pt x="78" y="0"/>
                  </a:lnTo>
                  <a:lnTo>
                    <a:pt x="73" y="24"/>
                  </a:lnTo>
                  <a:lnTo>
                    <a:pt x="69" y="48"/>
                  </a:lnTo>
                  <a:lnTo>
                    <a:pt x="76" y="48"/>
                  </a:lnTo>
                  <a:lnTo>
                    <a:pt x="84" y="49"/>
                  </a:lnTo>
                  <a:lnTo>
                    <a:pt x="91" y="53"/>
                  </a:lnTo>
                  <a:lnTo>
                    <a:pt x="75" y="65"/>
                  </a:lnTo>
                  <a:lnTo>
                    <a:pt x="62" y="84"/>
                  </a:lnTo>
                  <a:lnTo>
                    <a:pt x="45" y="102"/>
                  </a:lnTo>
                  <a:lnTo>
                    <a:pt x="27" y="96"/>
                  </a:lnTo>
                  <a:lnTo>
                    <a:pt x="8" y="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6" name="AutoShape 204"/>
            <p:cNvSpPr>
              <a:spLocks/>
            </p:cNvSpPr>
            <p:nvPr/>
          </p:nvSpPr>
          <p:spPr bwMode="gray">
            <a:xfrm>
              <a:off x="1529333" y="1655921"/>
              <a:ext cx="52578" cy="17975"/>
            </a:xfrm>
            <a:custGeom>
              <a:avLst/>
              <a:gdLst>
                <a:gd name="T0" fmla="*/ 9 w 47"/>
                <a:gd name="T1" fmla="*/ 0 h 16"/>
                <a:gd name="T2" fmla="*/ 0 w 47"/>
                <a:gd name="T3" fmla="*/ 3 h 16"/>
                <a:gd name="T4" fmla="*/ 13 w 47"/>
                <a:gd name="T5" fmla="*/ 8 h 16"/>
                <a:gd name="T6" fmla="*/ 23 w 47"/>
                <a:gd name="T7" fmla="*/ 6 h 16"/>
                <a:gd name="T8" fmla="*/ 9 w 47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"/>
                <a:gd name="T16" fmla="*/ 0 h 16"/>
                <a:gd name="T17" fmla="*/ 47 w 47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" h="16">
                  <a:moveTo>
                    <a:pt x="18" y="0"/>
                  </a:moveTo>
                  <a:lnTo>
                    <a:pt x="0" y="6"/>
                  </a:lnTo>
                  <a:lnTo>
                    <a:pt x="26" y="16"/>
                  </a:lnTo>
                  <a:lnTo>
                    <a:pt x="47" y="13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7" name="AutoShape 205"/>
            <p:cNvSpPr>
              <a:spLocks/>
            </p:cNvSpPr>
            <p:nvPr/>
          </p:nvSpPr>
          <p:spPr bwMode="gray">
            <a:xfrm>
              <a:off x="1805939" y="1653674"/>
              <a:ext cx="38862" cy="15728"/>
            </a:xfrm>
            <a:custGeom>
              <a:avLst/>
              <a:gdLst>
                <a:gd name="T0" fmla="*/ 17 w 33"/>
                <a:gd name="T1" fmla="*/ 4 h 14"/>
                <a:gd name="T2" fmla="*/ 16 w 33"/>
                <a:gd name="T3" fmla="*/ 5 h 14"/>
                <a:gd name="T4" fmla="*/ 4 w 33"/>
                <a:gd name="T5" fmla="*/ 7 h 14"/>
                <a:gd name="T6" fmla="*/ 0 w 33"/>
                <a:gd name="T7" fmla="*/ 6 h 14"/>
                <a:gd name="T8" fmla="*/ 1 w 33"/>
                <a:gd name="T9" fmla="*/ 0 h 14"/>
                <a:gd name="T10" fmla="*/ 17 w 33"/>
                <a:gd name="T11" fmla="*/ 4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14"/>
                <a:gd name="T20" fmla="*/ 33 w 33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14">
                  <a:moveTo>
                    <a:pt x="33" y="8"/>
                  </a:moveTo>
                  <a:lnTo>
                    <a:pt x="31" y="9"/>
                  </a:lnTo>
                  <a:lnTo>
                    <a:pt x="8" y="14"/>
                  </a:lnTo>
                  <a:lnTo>
                    <a:pt x="0" y="11"/>
                  </a:lnTo>
                  <a:lnTo>
                    <a:pt x="2" y="0"/>
                  </a:lnTo>
                  <a:lnTo>
                    <a:pt x="33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8" name="AutoShape 206"/>
            <p:cNvSpPr>
              <a:spLocks/>
            </p:cNvSpPr>
            <p:nvPr/>
          </p:nvSpPr>
          <p:spPr bwMode="gray">
            <a:xfrm>
              <a:off x="1860803" y="1673896"/>
              <a:ext cx="9144" cy="2247"/>
            </a:xfrm>
            <a:custGeom>
              <a:avLst/>
              <a:gdLst>
                <a:gd name="T0" fmla="*/ 4 w 7"/>
                <a:gd name="T1" fmla="*/ 1 h 3"/>
                <a:gd name="T2" fmla="*/ 1 w 7"/>
                <a:gd name="T3" fmla="*/ 0 h 3"/>
                <a:gd name="T4" fmla="*/ 0 w 7"/>
                <a:gd name="T5" fmla="*/ 1 h 3"/>
                <a:gd name="T6" fmla="*/ 4 w 7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3"/>
                <a:gd name="T14" fmla="*/ 7 w 7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3">
                  <a:moveTo>
                    <a:pt x="7" y="2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29" name="AutoShape 207"/>
            <p:cNvSpPr>
              <a:spLocks/>
            </p:cNvSpPr>
            <p:nvPr/>
          </p:nvSpPr>
          <p:spPr bwMode="gray">
            <a:xfrm>
              <a:off x="672084" y="1260477"/>
              <a:ext cx="660653" cy="503292"/>
            </a:xfrm>
            <a:custGeom>
              <a:avLst/>
              <a:gdLst>
                <a:gd name="T0" fmla="*/ 50 w 580"/>
                <a:gd name="T1" fmla="*/ 116 h 449"/>
                <a:gd name="T2" fmla="*/ 42 w 580"/>
                <a:gd name="T3" fmla="*/ 120 h 449"/>
                <a:gd name="T4" fmla="*/ 36 w 580"/>
                <a:gd name="T5" fmla="*/ 108 h 449"/>
                <a:gd name="T6" fmla="*/ 26 w 580"/>
                <a:gd name="T7" fmla="*/ 97 h 449"/>
                <a:gd name="T8" fmla="*/ 27 w 580"/>
                <a:gd name="T9" fmla="*/ 87 h 449"/>
                <a:gd name="T10" fmla="*/ 24 w 580"/>
                <a:gd name="T11" fmla="*/ 78 h 449"/>
                <a:gd name="T12" fmla="*/ 20 w 580"/>
                <a:gd name="T13" fmla="*/ 71 h 449"/>
                <a:gd name="T14" fmla="*/ 14 w 580"/>
                <a:gd name="T15" fmla="*/ 71 h 449"/>
                <a:gd name="T16" fmla="*/ 9 w 580"/>
                <a:gd name="T17" fmla="*/ 65 h 449"/>
                <a:gd name="T18" fmla="*/ 4 w 580"/>
                <a:gd name="T19" fmla="*/ 59 h 449"/>
                <a:gd name="T20" fmla="*/ 12 w 580"/>
                <a:gd name="T21" fmla="*/ 61 h 449"/>
                <a:gd name="T22" fmla="*/ 14 w 580"/>
                <a:gd name="T23" fmla="*/ 48 h 449"/>
                <a:gd name="T24" fmla="*/ 9 w 580"/>
                <a:gd name="T25" fmla="*/ 40 h 449"/>
                <a:gd name="T26" fmla="*/ 3 w 580"/>
                <a:gd name="T27" fmla="*/ 32 h 449"/>
                <a:gd name="T28" fmla="*/ 2 w 580"/>
                <a:gd name="T29" fmla="*/ 17 h 449"/>
                <a:gd name="T30" fmla="*/ 0 w 580"/>
                <a:gd name="T31" fmla="*/ 1 h 449"/>
                <a:gd name="T32" fmla="*/ 12 w 580"/>
                <a:gd name="T33" fmla="*/ 0 h 449"/>
                <a:gd name="T34" fmla="*/ 25 w 580"/>
                <a:gd name="T35" fmla="*/ 0 h 449"/>
                <a:gd name="T36" fmla="*/ 33 w 580"/>
                <a:gd name="T37" fmla="*/ 4 h 449"/>
                <a:gd name="T38" fmla="*/ 42 w 580"/>
                <a:gd name="T39" fmla="*/ 8 h 449"/>
                <a:gd name="T40" fmla="*/ 50 w 580"/>
                <a:gd name="T41" fmla="*/ 12 h 449"/>
                <a:gd name="T42" fmla="*/ 58 w 580"/>
                <a:gd name="T43" fmla="*/ 16 h 449"/>
                <a:gd name="T44" fmla="*/ 73 w 580"/>
                <a:gd name="T45" fmla="*/ 16 h 449"/>
                <a:gd name="T46" fmla="*/ 88 w 580"/>
                <a:gd name="T47" fmla="*/ 16 h 449"/>
                <a:gd name="T48" fmla="*/ 90 w 580"/>
                <a:gd name="T49" fmla="*/ 11 h 449"/>
                <a:gd name="T50" fmla="*/ 107 w 580"/>
                <a:gd name="T51" fmla="*/ 11 h 449"/>
                <a:gd name="T52" fmla="*/ 116 w 580"/>
                <a:gd name="T53" fmla="*/ 23 h 449"/>
                <a:gd name="T54" fmla="*/ 120 w 580"/>
                <a:gd name="T55" fmla="*/ 35 h 449"/>
                <a:gd name="T56" fmla="*/ 126 w 580"/>
                <a:gd name="T57" fmla="*/ 40 h 449"/>
                <a:gd name="T58" fmla="*/ 132 w 580"/>
                <a:gd name="T59" fmla="*/ 45 h 449"/>
                <a:gd name="T60" fmla="*/ 140 w 580"/>
                <a:gd name="T61" fmla="*/ 36 h 449"/>
                <a:gd name="T62" fmla="*/ 154 w 580"/>
                <a:gd name="T63" fmla="*/ 37 h 449"/>
                <a:gd name="T64" fmla="*/ 159 w 580"/>
                <a:gd name="T65" fmla="*/ 48 h 449"/>
                <a:gd name="T66" fmla="*/ 164 w 580"/>
                <a:gd name="T67" fmla="*/ 60 h 449"/>
                <a:gd name="T68" fmla="*/ 167 w 580"/>
                <a:gd name="T69" fmla="*/ 74 h 449"/>
                <a:gd name="T70" fmla="*/ 175 w 580"/>
                <a:gd name="T71" fmla="*/ 80 h 449"/>
                <a:gd name="T72" fmla="*/ 187 w 580"/>
                <a:gd name="T73" fmla="*/ 83 h 449"/>
                <a:gd name="T74" fmla="*/ 181 w 580"/>
                <a:gd name="T75" fmla="*/ 99 h 449"/>
                <a:gd name="T76" fmla="*/ 175 w 580"/>
                <a:gd name="T77" fmla="*/ 116 h 449"/>
                <a:gd name="T78" fmla="*/ 173 w 580"/>
                <a:gd name="T79" fmla="*/ 132 h 449"/>
                <a:gd name="T80" fmla="*/ 176 w 580"/>
                <a:gd name="T81" fmla="*/ 144 h 449"/>
                <a:gd name="T82" fmla="*/ 180 w 580"/>
                <a:gd name="T83" fmla="*/ 156 h 449"/>
                <a:gd name="T84" fmla="*/ 184 w 580"/>
                <a:gd name="T85" fmla="*/ 164 h 449"/>
                <a:gd name="T86" fmla="*/ 187 w 580"/>
                <a:gd name="T87" fmla="*/ 171 h 449"/>
                <a:gd name="T88" fmla="*/ 188 w 580"/>
                <a:gd name="T89" fmla="*/ 172 h 449"/>
                <a:gd name="T90" fmla="*/ 199 w 580"/>
                <a:gd name="T91" fmla="*/ 178 h 449"/>
                <a:gd name="T92" fmla="*/ 209 w 580"/>
                <a:gd name="T93" fmla="*/ 177 h 449"/>
                <a:gd name="T94" fmla="*/ 221 w 580"/>
                <a:gd name="T95" fmla="*/ 174 h 449"/>
                <a:gd name="T96" fmla="*/ 228 w 580"/>
                <a:gd name="T97" fmla="*/ 174 h 449"/>
                <a:gd name="T98" fmla="*/ 233 w 580"/>
                <a:gd name="T99" fmla="*/ 176 h 449"/>
                <a:gd name="T100" fmla="*/ 236 w 580"/>
                <a:gd name="T101" fmla="*/ 173 h 449"/>
                <a:gd name="T102" fmla="*/ 235 w 580"/>
                <a:gd name="T103" fmla="*/ 170 h 449"/>
                <a:gd name="T104" fmla="*/ 244 w 580"/>
                <a:gd name="T105" fmla="*/ 161 h 449"/>
                <a:gd name="T106" fmla="*/ 249 w 580"/>
                <a:gd name="T107" fmla="*/ 146 h 449"/>
                <a:gd name="T108" fmla="*/ 260 w 580"/>
                <a:gd name="T109" fmla="*/ 140 h 449"/>
                <a:gd name="T110" fmla="*/ 271 w 580"/>
                <a:gd name="T111" fmla="*/ 139 h 449"/>
                <a:gd name="T112" fmla="*/ 281 w 580"/>
                <a:gd name="T113" fmla="*/ 138 h 449"/>
                <a:gd name="T114" fmla="*/ 284 w 580"/>
                <a:gd name="T115" fmla="*/ 138 h 449"/>
                <a:gd name="T116" fmla="*/ 288 w 580"/>
                <a:gd name="T117" fmla="*/ 140 h 449"/>
                <a:gd name="T118" fmla="*/ 289 w 580"/>
                <a:gd name="T119" fmla="*/ 143 h 449"/>
                <a:gd name="T120" fmla="*/ 279 w 580"/>
                <a:gd name="T121" fmla="*/ 158 h 449"/>
                <a:gd name="T122" fmla="*/ 277 w 580"/>
                <a:gd name="T123" fmla="*/ 162 h 449"/>
                <a:gd name="T124" fmla="*/ 277 w 580"/>
                <a:gd name="T125" fmla="*/ 164 h 449"/>
                <a:gd name="T126" fmla="*/ 277 w 580"/>
                <a:gd name="T127" fmla="*/ 165 h 44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580"/>
                <a:gd name="T193" fmla="*/ 0 h 449"/>
                <a:gd name="T194" fmla="*/ 580 w 580"/>
                <a:gd name="T195" fmla="*/ 449 h 44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580" h="449">
                  <a:moveTo>
                    <a:pt x="101" y="233"/>
                  </a:moveTo>
                  <a:lnTo>
                    <a:pt x="85" y="240"/>
                  </a:lnTo>
                  <a:lnTo>
                    <a:pt x="73" y="216"/>
                  </a:lnTo>
                  <a:lnTo>
                    <a:pt x="53" y="194"/>
                  </a:lnTo>
                  <a:lnTo>
                    <a:pt x="55" y="175"/>
                  </a:lnTo>
                  <a:lnTo>
                    <a:pt x="48" y="156"/>
                  </a:lnTo>
                  <a:lnTo>
                    <a:pt x="41" y="143"/>
                  </a:lnTo>
                  <a:lnTo>
                    <a:pt x="29" y="143"/>
                  </a:lnTo>
                  <a:lnTo>
                    <a:pt x="18" y="131"/>
                  </a:lnTo>
                  <a:lnTo>
                    <a:pt x="9" y="119"/>
                  </a:lnTo>
                  <a:lnTo>
                    <a:pt x="25" y="122"/>
                  </a:lnTo>
                  <a:lnTo>
                    <a:pt x="29" y="97"/>
                  </a:lnTo>
                  <a:lnTo>
                    <a:pt x="18" y="80"/>
                  </a:lnTo>
                  <a:lnTo>
                    <a:pt x="6" y="64"/>
                  </a:lnTo>
                  <a:lnTo>
                    <a:pt x="4" y="34"/>
                  </a:lnTo>
                  <a:lnTo>
                    <a:pt x="0" y="2"/>
                  </a:lnTo>
                  <a:lnTo>
                    <a:pt x="25" y="1"/>
                  </a:lnTo>
                  <a:lnTo>
                    <a:pt x="51" y="0"/>
                  </a:lnTo>
                  <a:lnTo>
                    <a:pt x="67" y="8"/>
                  </a:lnTo>
                  <a:lnTo>
                    <a:pt x="84" y="16"/>
                  </a:lnTo>
                  <a:lnTo>
                    <a:pt x="100" y="24"/>
                  </a:lnTo>
                  <a:lnTo>
                    <a:pt x="117" y="32"/>
                  </a:lnTo>
                  <a:lnTo>
                    <a:pt x="147" y="32"/>
                  </a:lnTo>
                  <a:lnTo>
                    <a:pt x="177" y="32"/>
                  </a:lnTo>
                  <a:lnTo>
                    <a:pt x="180" y="22"/>
                  </a:lnTo>
                  <a:lnTo>
                    <a:pt x="215" y="22"/>
                  </a:lnTo>
                  <a:lnTo>
                    <a:pt x="233" y="46"/>
                  </a:lnTo>
                  <a:lnTo>
                    <a:pt x="240" y="70"/>
                  </a:lnTo>
                  <a:lnTo>
                    <a:pt x="253" y="80"/>
                  </a:lnTo>
                  <a:lnTo>
                    <a:pt x="265" y="91"/>
                  </a:lnTo>
                  <a:lnTo>
                    <a:pt x="281" y="72"/>
                  </a:lnTo>
                  <a:lnTo>
                    <a:pt x="310" y="74"/>
                  </a:lnTo>
                  <a:lnTo>
                    <a:pt x="319" y="97"/>
                  </a:lnTo>
                  <a:lnTo>
                    <a:pt x="329" y="120"/>
                  </a:lnTo>
                  <a:lnTo>
                    <a:pt x="336" y="149"/>
                  </a:lnTo>
                  <a:lnTo>
                    <a:pt x="351" y="161"/>
                  </a:lnTo>
                  <a:lnTo>
                    <a:pt x="376" y="166"/>
                  </a:lnTo>
                  <a:lnTo>
                    <a:pt x="363" y="199"/>
                  </a:lnTo>
                  <a:lnTo>
                    <a:pt x="351" y="232"/>
                  </a:lnTo>
                  <a:lnTo>
                    <a:pt x="347" y="265"/>
                  </a:lnTo>
                  <a:lnTo>
                    <a:pt x="354" y="288"/>
                  </a:lnTo>
                  <a:lnTo>
                    <a:pt x="362" y="312"/>
                  </a:lnTo>
                  <a:lnTo>
                    <a:pt x="369" y="328"/>
                  </a:lnTo>
                  <a:lnTo>
                    <a:pt x="375" y="343"/>
                  </a:lnTo>
                  <a:lnTo>
                    <a:pt x="377" y="344"/>
                  </a:lnTo>
                  <a:lnTo>
                    <a:pt x="400" y="356"/>
                  </a:lnTo>
                  <a:lnTo>
                    <a:pt x="419" y="354"/>
                  </a:lnTo>
                  <a:lnTo>
                    <a:pt x="443" y="349"/>
                  </a:lnTo>
                  <a:lnTo>
                    <a:pt x="458" y="349"/>
                  </a:lnTo>
                  <a:lnTo>
                    <a:pt x="467" y="352"/>
                  </a:lnTo>
                  <a:lnTo>
                    <a:pt x="474" y="346"/>
                  </a:lnTo>
                  <a:lnTo>
                    <a:pt x="472" y="341"/>
                  </a:lnTo>
                  <a:lnTo>
                    <a:pt x="489" y="323"/>
                  </a:lnTo>
                  <a:lnTo>
                    <a:pt x="500" y="293"/>
                  </a:lnTo>
                  <a:lnTo>
                    <a:pt x="522" y="281"/>
                  </a:lnTo>
                  <a:lnTo>
                    <a:pt x="543" y="278"/>
                  </a:lnTo>
                  <a:lnTo>
                    <a:pt x="564" y="276"/>
                  </a:lnTo>
                  <a:lnTo>
                    <a:pt x="569" y="276"/>
                  </a:lnTo>
                  <a:lnTo>
                    <a:pt x="578" y="281"/>
                  </a:lnTo>
                  <a:lnTo>
                    <a:pt x="580" y="286"/>
                  </a:lnTo>
                  <a:lnTo>
                    <a:pt x="560" y="316"/>
                  </a:lnTo>
                  <a:lnTo>
                    <a:pt x="556" y="325"/>
                  </a:lnTo>
                  <a:lnTo>
                    <a:pt x="556" y="328"/>
                  </a:lnTo>
                  <a:lnTo>
                    <a:pt x="556" y="330"/>
                  </a:lnTo>
                  <a:lnTo>
                    <a:pt x="545" y="354"/>
                  </a:lnTo>
                  <a:lnTo>
                    <a:pt x="542" y="346"/>
                  </a:lnTo>
                  <a:lnTo>
                    <a:pt x="537" y="352"/>
                  </a:lnTo>
                  <a:lnTo>
                    <a:pt x="518" y="367"/>
                  </a:lnTo>
                  <a:lnTo>
                    <a:pt x="497" y="367"/>
                  </a:lnTo>
                  <a:lnTo>
                    <a:pt x="477" y="367"/>
                  </a:lnTo>
                  <a:lnTo>
                    <a:pt x="476" y="382"/>
                  </a:lnTo>
                  <a:lnTo>
                    <a:pt x="468" y="384"/>
                  </a:lnTo>
                  <a:lnTo>
                    <a:pt x="484" y="407"/>
                  </a:lnTo>
                  <a:lnTo>
                    <a:pt x="455" y="412"/>
                  </a:lnTo>
                  <a:lnTo>
                    <a:pt x="442" y="431"/>
                  </a:lnTo>
                  <a:lnTo>
                    <a:pt x="440" y="449"/>
                  </a:lnTo>
                  <a:lnTo>
                    <a:pt x="419" y="427"/>
                  </a:lnTo>
                  <a:lnTo>
                    <a:pt x="398" y="406"/>
                  </a:lnTo>
                  <a:lnTo>
                    <a:pt x="407" y="413"/>
                  </a:lnTo>
                  <a:lnTo>
                    <a:pt x="394" y="406"/>
                  </a:lnTo>
                  <a:lnTo>
                    <a:pt x="384" y="407"/>
                  </a:lnTo>
                  <a:lnTo>
                    <a:pt x="388" y="408"/>
                  </a:lnTo>
                  <a:lnTo>
                    <a:pt x="368" y="414"/>
                  </a:lnTo>
                  <a:lnTo>
                    <a:pt x="346" y="420"/>
                  </a:lnTo>
                  <a:lnTo>
                    <a:pt x="322" y="409"/>
                  </a:lnTo>
                  <a:lnTo>
                    <a:pt x="298" y="397"/>
                  </a:lnTo>
                  <a:lnTo>
                    <a:pt x="274" y="386"/>
                  </a:lnTo>
                  <a:lnTo>
                    <a:pt x="250" y="374"/>
                  </a:lnTo>
                  <a:lnTo>
                    <a:pt x="235" y="365"/>
                  </a:lnTo>
                  <a:lnTo>
                    <a:pt x="220" y="358"/>
                  </a:lnTo>
                  <a:lnTo>
                    <a:pt x="204" y="349"/>
                  </a:lnTo>
                  <a:lnTo>
                    <a:pt x="190" y="334"/>
                  </a:lnTo>
                  <a:lnTo>
                    <a:pt x="174" y="319"/>
                  </a:lnTo>
                  <a:lnTo>
                    <a:pt x="172" y="301"/>
                  </a:lnTo>
                  <a:lnTo>
                    <a:pt x="179" y="298"/>
                  </a:lnTo>
                  <a:lnTo>
                    <a:pt x="177" y="292"/>
                  </a:lnTo>
                  <a:lnTo>
                    <a:pt x="183" y="276"/>
                  </a:lnTo>
                  <a:lnTo>
                    <a:pt x="174" y="257"/>
                  </a:lnTo>
                  <a:lnTo>
                    <a:pt x="167" y="238"/>
                  </a:lnTo>
                  <a:lnTo>
                    <a:pt x="155" y="220"/>
                  </a:lnTo>
                  <a:lnTo>
                    <a:pt x="142" y="203"/>
                  </a:lnTo>
                  <a:lnTo>
                    <a:pt x="148" y="205"/>
                  </a:lnTo>
                  <a:lnTo>
                    <a:pt x="138" y="192"/>
                  </a:lnTo>
                  <a:lnTo>
                    <a:pt x="135" y="188"/>
                  </a:lnTo>
                  <a:lnTo>
                    <a:pt x="137" y="187"/>
                  </a:lnTo>
                  <a:lnTo>
                    <a:pt x="120" y="178"/>
                  </a:lnTo>
                  <a:lnTo>
                    <a:pt x="124" y="172"/>
                  </a:lnTo>
                  <a:lnTo>
                    <a:pt x="115" y="172"/>
                  </a:lnTo>
                  <a:lnTo>
                    <a:pt x="123" y="157"/>
                  </a:lnTo>
                  <a:lnTo>
                    <a:pt x="114" y="148"/>
                  </a:lnTo>
                  <a:lnTo>
                    <a:pt x="100" y="124"/>
                  </a:lnTo>
                  <a:lnTo>
                    <a:pt x="100" y="118"/>
                  </a:lnTo>
                  <a:lnTo>
                    <a:pt x="87" y="107"/>
                  </a:lnTo>
                  <a:lnTo>
                    <a:pt x="78" y="85"/>
                  </a:lnTo>
                  <a:lnTo>
                    <a:pt x="70" y="64"/>
                  </a:lnTo>
                  <a:lnTo>
                    <a:pt x="70" y="35"/>
                  </a:lnTo>
                  <a:lnTo>
                    <a:pt x="57" y="28"/>
                  </a:lnTo>
                  <a:lnTo>
                    <a:pt x="40" y="18"/>
                  </a:lnTo>
                  <a:lnTo>
                    <a:pt x="37" y="44"/>
                  </a:lnTo>
                  <a:lnTo>
                    <a:pt x="35" y="71"/>
                  </a:lnTo>
                  <a:lnTo>
                    <a:pt x="46" y="91"/>
                  </a:lnTo>
                  <a:lnTo>
                    <a:pt x="57" y="112"/>
                  </a:lnTo>
                  <a:lnTo>
                    <a:pt x="63" y="130"/>
                  </a:lnTo>
                  <a:lnTo>
                    <a:pt x="69" y="148"/>
                  </a:lnTo>
                  <a:lnTo>
                    <a:pt x="71" y="144"/>
                  </a:lnTo>
                  <a:lnTo>
                    <a:pt x="75" y="174"/>
                  </a:lnTo>
                  <a:lnTo>
                    <a:pt x="79" y="203"/>
                  </a:lnTo>
                  <a:lnTo>
                    <a:pt x="87" y="208"/>
                  </a:lnTo>
                  <a:lnTo>
                    <a:pt x="97" y="221"/>
                  </a:lnTo>
                  <a:lnTo>
                    <a:pt x="101" y="23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0" name="AutoShape 208"/>
            <p:cNvSpPr>
              <a:spLocks/>
            </p:cNvSpPr>
            <p:nvPr/>
          </p:nvSpPr>
          <p:spPr bwMode="gray">
            <a:xfrm>
              <a:off x="1554479" y="1467187"/>
              <a:ext cx="13716" cy="22468"/>
            </a:xfrm>
            <a:custGeom>
              <a:avLst/>
              <a:gdLst>
                <a:gd name="T0" fmla="*/ 6 w 12"/>
                <a:gd name="T1" fmla="*/ 9 h 19"/>
                <a:gd name="T2" fmla="*/ 3 w 12"/>
                <a:gd name="T3" fmla="*/ 0 h 19"/>
                <a:gd name="T4" fmla="*/ 0 w 12"/>
                <a:gd name="T5" fmla="*/ 8 h 19"/>
                <a:gd name="T6" fmla="*/ 1 w 12"/>
                <a:gd name="T7" fmla="*/ 10 h 19"/>
                <a:gd name="T8" fmla="*/ 6 w 12"/>
                <a:gd name="T9" fmla="*/ 9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9"/>
                <a:gd name="T17" fmla="*/ 12 w 12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9">
                  <a:moveTo>
                    <a:pt x="12" y="18"/>
                  </a:moveTo>
                  <a:lnTo>
                    <a:pt x="7" y="0"/>
                  </a:lnTo>
                  <a:lnTo>
                    <a:pt x="0" y="15"/>
                  </a:lnTo>
                  <a:lnTo>
                    <a:pt x="2" y="19"/>
                  </a:lnTo>
                  <a:lnTo>
                    <a:pt x="12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1" name="AutoShape 209"/>
            <p:cNvSpPr>
              <a:spLocks/>
            </p:cNvSpPr>
            <p:nvPr/>
          </p:nvSpPr>
          <p:spPr bwMode="gray">
            <a:xfrm>
              <a:off x="1575053" y="1420003"/>
              <a:ext cx="18288" cy="26962"/>
            </a:xfrm>
            <a:custGeom>
              <a:avLst/>
              <a:gdLst>
                <a:gd name="T0" fmla="*/ 3 w 16"/>
                <a:gd name="T1" fmla="*/ 12 h 24"/>
                <a:gd name="T2" fmla="*/ 5 w 16"/>
                <a:gd name="T3" fmla="*/ 6 h 24"/>
                <a:gd name="T4" fmla="*/ 0 w 16"/>
                <a:gd name="T5" fmla="*/ 0 h 24"/>
                <a:gd name="T6" fmla="*/ 8 w 16"/>
                <a:gd name="T7" fmla="*/ 7 h 24"/>
                <a:gd name="T8" fmla="*/ 3 w 16"/>
                <a:gd name="T9" fmla="*/ 12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24"/>
                <a:gd name="T17" fmla="*/ 16 w 16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24">
                  <a:moveTo>
                    <a:pt x="7" y="24"/>
                  </a:moveTo>
                  <a:lnTo>
                    <a:pt x="11" y="13"/>
                  </a:lnTo>
                  <a:lnTo>
                    <a:pt x="0" y="0"/>
                  </a:lnTo>
                  <a:lnTo>
                    <a:pt x="16" y="15"/>
                  </a:lnTo>
                  <a:lnTo>
                    <a:pt x="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2" name="AutoShape 210"/>
            <p:cNvSpPr>
              <a:spLocks/>
            </p:cNvSpPr>
            <p:nvPr/>
          </p:nvSpPr>
          <p:spPr bwMode="gray">
            <a:xfrm>
              <a:off x="1597913" y="1460446"/>
              <a:ext cx="11430" cy="20222"/>
            </a:xfrm>
            <a:custGeom>
              <a:avLst/>
              <a:gdLst>
                <a:gd name="T0" fmla="*/ 3 w 10"/>
                <a:gd name="T1" fmla="*/ 9 h 18"/>
                <a:gd name="T2" fmla="*/ 5 w 10"/>
                <a:gd name="T3" fmla="*/ 5 h 18"/>
                <a:gd name="T4" fmla="*/ 0 w 10"/>
                <a:gd name="T5" fmla="*/ 0 h 18"/>
                <a:gd name="T6" fmla="*/ 0 w 10"/>
                <a:gd name="T7" fmla="*/ 1 h 18"/>
                <a:gd name="T8" fmla="*/ 3 w 10"/>
                <a:gd name="T9" fmla="*/ 3 h 18"/>
                <a:gd name="T10" fmla="*/ 5 w 10"/>
                <a:gd name="T11" fmla="*/ 5 h 18"/>
                <a:gd name="T12" fmla="*/ 3 w 10"/>
                <a:gd name="T13" fmla="*/ 8 h 18"/>
                <a:gd name="T14" fmla="*/ 3 w 1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8"/>
                <a:gd name="T26" fmla="*/ 10 w 10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8">
                  <a:moveTo>
                    <a:pt x="6" y="18"/>
                  </a:moveTo>
                  <a:lnTo>
                    <a:pt x="10" y="10"/>
                  </a:lnTo>
                  <a:lnTo>
                    <a:pt x="0" y="0"/>
                  </a:lnTo>
                  <a:lnTo>
                    <a:pt x="0" y="1"/>
                  </a:lnTo>
                  <a:lnTo>
                    <a:pt x="5" y="7"/>
                  </a:lnTo>
                  <a:lnTo>
                    <a:pt x="9" y="10"/>
                  </a:lnTo>
                  <a:lnTo>
                    <a:pt x="5" y="16"/>
                  </a:lnTo>
                  <a:lnTo>
                    <a:pt x="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3" name="AutoShape 211"/>
            <p:cNvSpPr>
              <a:spLocks/>
            </p:cNvSpPr>
            <p:nvPr/>
          </p:nvSpPr>
          <p:spPr bwMode="gray">
            <a:xfrm>
              <a:off x="1655063" y="1575035"/>
              <a:ext cx="16002" cy="11234"/>
            </a:xfrm>
            <a:custGeom>
              <a:avLst/>
              <a:gdLst>
                <a:gd name="T0" fmla="*/ 7 w 14"/>
                <a:gd name="T1" fmla="*/ 0 h 9"/>
                <a:gd name="T2" fmla="*/ 7 w 14"/>
                <a:gd name="T3" fmla="*/ 2 h 9"/>
                <a:gd name="T4" fmla="*/ 0 w 14"/>
                <a:gd name="T5" fmla="*/ 5 h 9"/>
                <a:gd name="T6" fmla="*/ 7 w 14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9"/>
                <a:gd name="T14" fmla="*/ 14 w 14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9">
                  <a:moveTo>
                    <a:pt x="14" y="0"/>
                  </a:moveTo>
                  <a:lnTo>
                    <a:pt x="13" y="3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4" name="AutoShape 212"/>
            <p:cNvSpPr>
              <a:spLocks/>
            </p:cNvSpPr>
            <p:nvPr/>
          </p:nvSpPr>
          <p:spPr bwMode="gray">
            <a:xfrm>
              <a:off x="1645919" y="1539086"/>
              <a:ext cx="9144" cy="8987"/>
            </a:xfrm>
            <a:custGeom>
              <a:avLst/>
              <a:gdLst>
                <a:gd name="T0" fmla="*/ 4 w 7"/>
                <a:gd name="T1" fmla="*/ 1 h 9"/>
                <a:gd name="T2" fmla="*/ 2 w 7"/>
                <a:gd name="T3" fmla="*/ 0 h 9"/>
                <a:gd name="T4" fmla="*/ 0 w 7"/>
                <a:gd name="T5" fmla="*/ 4 h 9"/>
                <a:gd name="T6" fmla="*/ 4 w 7"/>
                <a:gd name="T7" fmla="*/ 1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9"/>
                <a:gd name="T14" fmla="*/ 7 w 7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9">
                  <a:moveTo>
                    <a:pt x="7" y="3"/>
                  </a:moveTo>
                  <a:lnTo>
                    <a:pt x="3" y="0"/>
                  </a:lnTo>
                  <a:lnTo>
                    <a:pt x="0" y="9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5" name="AutoShape 213"/>
            <p:cNvSpPr>
              <a:spLocks/>
            </p:cNvSpPr>
            <p:nvPr/>
          </p:nvSpPr>
          <p:spPr bwMode="gray">
            <a:xfrm>
              <a:off x="1545335" y="1426744"/>
              <a:ext cx="27432" cy="2247"/>
            </a:xfrm>
            <a:custGeom>
              <a:avLst/>
              <a:gdLst>
                <a:gd name="T0" fmla="*/ 4 w 23"/>
                <a:gd name="T1" fmla="*/ 0 h 1"/>
                <a:gd name="T2" fmla="*/ 12 w 23"/>
                <a:gd name="T3" fmla="*/ 0 h 1"/>
                <a:gd name="T4" fmla="*/ 7 w 23"/>
                <a:gd name="T5" fmla="*/ 1 h 1"/>
                <a:gd name="T6" fmla="*/ 0 w 23"/>
                <a:gd name="T7" fmla="*/ 0 h 1"/>
                <a:gd name="T8" fmla="*/ 4 w 2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"/>
                <a:gd name="T17" fmla="*/ 23 w 2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">
                  <a:moveTo>
                    <a:pt x="8" y="0"/>
                  </a:moveTo>
                  <a:lnTo>
                    <a:pt x="23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6" name="AutoShape 214"/>
            <p:cNvSpPr>
              <a:spLocks/>
            </p:cNvSpPr>
            <p:nvPr/>
          </p:nvSpPr>
          <p:spPr bwMode="gray">
            <a:xfrm>
              <a:off x="1563623" y="1494149"/>
              <a:ext cx="6858" cy="11234"/>
            </a:xfrm>
            <a:custGeom>
              <a:avLst/>
              <a:gdLst>
                <a:gd name="T0" fmla="*/ 3 w 6"/>
                <a:gd name="T1" fmla="*/ 4 h 9"/>
                <a:gd name="T2" fmla="*/ 2 w 6"/>
                <a:gd name="T3" fmla="*/ 2 h 9"/>
                <a:gd name="T4" fmla="*/ 0 w 6"/>
                <a:gd name="T5" fmla="*/ 0 h 9"/>
                <a:gd name="T6" fmla="*/ 2 w 6"/>
                <a:gd name="T7" fmla="*/ 5 h 9"/>
                <a:gd name="T8" fmla="*/ 3 w 6"/>
                <a:gd name="T9" fmla="*/ 4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6" y="7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4" y="9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7" name="AutoShape 215"/>
            <p:cNvSpPr>
              <a:spLocks/>
            </p:cNvSpPr>
            <p:nvPr/>
          </p:nvSpPr>
          <p:spPr bwMode="gray">
            <a:xfrm>
              <a:off x="4873748" y="2732158"/>
              <a:ext cx="13716" cy="8987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4 h 9"/>
                <a:gd name="T4" fmla="*/ 6 w 11"/>
                <a:gd name="T5" fmla="*/ 1 h 9"/>
                <a:gd name="T6" fmla="*/ 5 w 11"/>
                <a:gd name="T7" fmla="*/ 0 h 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9"/>
                <a:gd name="T14" fmla="*/ 11 w 11"/>
                <a:gd name="T15" fmla="*/ 9 h 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9">
                  <a:moveTo>
                    <a:pt x="9" y="0"/>
                  </a:moveTo>
                  <a:lnTo>
                    <a:pt x="0" y="9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38" name="AutoShape 216"/>
            <p:cNvSpPr>
              <a:spLocks/>
            </p:cNvSpPr>
            <p:nvPr/>
          </p:nvSpPr>
          <p:spPr bwMode="gray">
            <a:xfrm>
              <a:off x="6192769" y="2471524"/>
              <a:ext cx="996695" cy="786394"/>
            </a:xfrm>
            <a:custGeom>
              <a:avLst/>
              <a:gdLst>
                <a:gd name="T0" fmla="*/ 255 w 872"/>
                <a:gd name="T1" fmla="*/ 7 h 700"/>
                <a:gd name="T2" fmla="*/ 250 w 872"/>
                <a:gd name="T3" fmla="*/ 7 h 700"/>
                <a:gd name="T4" fmla="*/ 247 w 872"/>
                <a:gd name="T5" fmla="*/ 6 h 700"/>
                <a:gd name="T6" fmla="*/ 246 w 872"/>
                <a:gd name="T7" fmla="*/ 7 h 700"/>
                <a:gd name="T8" fmla="*/ 243 w 872"/>
                <a:gd name="T9" fmla="*/ 6 h 700"/>
                <a:gd name="T10" fmla="*/ 247 w 872"/>
                <a:gd name="T11" fmla="*/ 9 h 700"/>
                <a:gd name="T12" fmla="*/ 251 w 872"/>
                <a:gd name="T13" fmla="*/ 12 h 700"/>
                <a:gd name="T14" fmla="*/ 250 w 872"/>
                <a:gd name="T15" fmla="*/ 17 h 700"/>
                <a:gd name="T16" fmla="*/ 247 w 872"/>
                <a:gd name="T17" fmla="*/ 19 h 700"/>
                <a:gd name="T18" fmla="*/ 236 w 872"/>
                <a:gd name="T19" fmla="*/ 17 h 700"/>
                <a:gd name="T20" fmla="*/ 233 w 872"/>
                <a:gd name="T21" fmla="*/ 19 h 700"/>
                <a:gd name="T22" fmla="*/ 230 w 872"/>
                <a:gd name="T23" fmla="*/ 22 h 700"/>
                <a:gd name="T24" fmla="*/ 228 w 872"/>
                <a:gd name="T25" fmla="*/ 21 h 700"/>
                <a:gd name="T26" fmla="*/ 227 w 872"/>
                <a:gd name="T27" fmla="*/ 23 h 700"/>
                <a:gd name="T28" fmla="*/ 223 w 872"/>
                <a:gd name="T29" fmla="*/ 30 h 700"/>
                <a:gd name="T30" fmla="*/ 221 w 872"/>
                <a:gd name="T31" fmla="*/ 33 h 700"/>
                <a:gd name="T32" fmla="*/ 218 w 872"/>
                <a:gd name="T33" fmla="*/ 37 h 700"/>
                <a:gd name="T34" fmla="*/ 213 w 872"/>
                <a:gd name="T35" fmla="*/ 46 h 700"/>
                <a:gd name="T36" fmla="*/ 216 w 872"/>
                <a:gd name="T37" fmla="*/ 47 h 700"/>
                <a:gd name="T38" fmla="*/ 218 w 872"/>
                <a:gd name="T39" fmla="*/ 49 h 700"/>
                <a:gd name="T40" fmla="*/ 215 w 872"/>
                <a:gd name="T41" fmla="*/ 53 h 700"/>
                <a:gd name="T42" fmla="*/ 218 w 872"/>
                <a:gd name="T43" fmla="*/ 57 h 700"/>
                <a:gd name="T44" fmla="*/ 210 w 872"/>
                <a:gd name="T45" fmla="*/ 51 h 700"/>
                <a:gd name="T46" fmla="*/ 209 w 872"/>
                <a:gd name="T47" fmla="*/ 53 h 700"/>
                <a:gd name="T48" fmla="*/ 201 w 872"/>
                <a:gd name="T49" fmla="*/ 49 h 700"/>
                <a:gd name="T50" fmla="*/ 199 w 872"/>
                <a:gd name="T51" fmla="*/ 56 h 700"/>
                <a:gd name="T52" fmla="*/ 197 w 872"/>
                <a:gd name="T53" fmla="*/ 56 h 700"/>
                <a:gd name="T54" fmla="*/ 195 w 872"/>
                <a:gd name="T55" fmla="*/ 58 h 700"/>
                <a:gd name="T56" fmla="*/ 195 w 872"/>
                <a:gd name="T57" fmla="*/ 55 h 700"/>
                <a:gd name="T58" fmla="*/ 198 w 872"/>
                <a:gd name="T59" fmla="*/ 48 h 700"/>
                <a:gd name="T60" fmla="*/ 187 w 872"/>
                <a:gd name="T61" fmla="*/ 37 h 700"/>
                <a:gd name="T62" fmla="*/ 186 w 872"/>
                <a:gd name="T63" fmla="*/ 39 h 700"/>
                <a:gd name="T64" fmla="*/ 181 w 872"/>
                <a:gd name="T65" fmla="*/ 41 h 700"/>
                <a:gd name="T66" fmla="*/ 180 w 872"/>
                <a:gd name="T67" fmla="*/ 40 h 700"/>
                <a:gd name="T68" fmla="*/ 178 w 872"/>
                <a:gd name="T69" fmla="*/ 41 h 700"/>
                <a:gd name="T70" fmla="*/ 176 w 872"/>
                <a:gd name="T71" fmla="*/ 41 h 700"/>
                <a:gd name="T72" fmla="*/ 174 w 872"/>
                <a:gd name="T73" fmla="*/ 47 h 700"/>
                <a:gd name="T74" fmla="*/ 172 w 872"/>
                <a:gd name="T75" fmla="*/ 44 h 700"/>
                <a:gd name="T76" fmla="*/ 166 w 872"/>
                <a:gd name="T77" fmla="*/ 50 h 700"/>
                <a:gd name="T78" fmla="*/ 167 w 872"/>
                <a:gd name="T79" fmla="*/ 54 h 700"/>
                <a:gd name="T80" fmla="*/ 162 w 872"/>
                <a:gd name="T81" fmla="*/ 53 h 700"/>
                <a:gd name="T82" fmla="*/ 165 w 872"/>
                <a:gd name="T83" fmla="*/ 59 h 700"/>
                <a:gd name="T84" fmla="*/ 159 w 872"/>
                <a:gd name="T85" fmla="*/ 57 h 700"/>
                <a:gd name="T86" fmla="*/ 156 w 872"/>
                <a:gd name="T87" fmla="*/ 61 h 700"/>
                <a:gd name="T88" fmla="*/ 157 w 872"/>
                <a:gd name="T89" fmla="*/ 62 h 700"/>
                <a:gd name="T90" fmla="*/ 159 w 872"/>
                <a:gd name="T91" fmla="*/ 62 h 700"/>
                <a:gd name="T92" fmla="*/ 156 w 872"/>
                <a:gd name="T93" fmla="*/ 65 h 700"/>
                <a:gd name="T94" fmla="*/ 155 w 872"/>
                <a:gd name="T95" fmla="*/ 68 h 700"/>
                <a:gd name="T96" fmla="*/ 158 w 872"/>
                <a:gd name="T97" fmla="*/ 70 h 700"/>
                <a:gd name="T98" fmla="*/ 152 w 872"/>
                <a:gd name="T99" fmla="*/ 69 h 700"/>
                <a:gd name="T100" fmla="*/ 149 w 872"/>
                <a:gd name="T101" fmla="*/ 69 h 700"/>
                <a:gd name="T102" fmla="*/ 147 w 872"/>
                <a:gd name="T103" fmla="*/ 68 h 700"/>
                <a:gd name="T104" fmla="*/ 146 w 872"/>
                <a:gd name="T105" fmla="*/ 71 h 700"/>
                <a:gd name="T106" fmla="*/ 147 w 872"/>
                <a:gd name="T107" fmla="*/ 77 h 700"/>
                <a:gd name="T108" fmla="*/ 144 w 872"/>
                <a:gd name="T109" fmla="*/ 78 h 700"/>
                <a:gd name="T110" fmla="*/ 144 w 872"/>
                <a:gd name="T111" fmla="*/ 88 h 700"/>
                <a:gd name="T112" fmla="*/ 141 w 872"/>
                <a:gd name="T113" fmla="*/ 79 h 700"/>
                <a:gd name="T114" fmla="*/ 138 w 872"/>
                <a:gd name="T115" fmla="*/ 70 h 700"/>
                <a:gd name="T116" fmla="*/ 134 w 872"/>
                <a:gd name="T117" fmla="*/ 74 h 700"/>
                <a:gd name="T118" fmla="*/ 127 w 872"/>
                <a:gd name="T119" fmla="*/ 83 h 700"/>
                <a:gd name="T120" fmla="*/ 127 w 872"/>
                <a:gd name="T121" fmla="*/ 91 h 700"/>
                <a:gd name="T122" fmla="*/ 116 w 872"/>
                <a:gd name="T123" fmla="*/ 103 h 700"/>
                <a:gd name="T124" fmla="*/ 108 w 872"/>
                <a:gd name="T125" fmla="*/ 108 h 700"/>
                <a:gd name="T126" fmla="*/ 100 w 872"/>
                <a:gd name="T127" fmla="*/ 113 h 7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72"/>
                <a:gd name="T193" fmla="*/ 0 h 700"/>
                <a:gd name="T194" fmla="*/ 872 w 872"/>
                <a:gd name="T195" fmla="*/ 700 h 7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72" h="700">
                  <a:moveTo>
                    <a:pt x="510" y="15"/>
                  </a:moveTo>
                  <a:lnTo>
                    <a:pt x="501" y="14"/>
                  </a:lnTo>
                  <a:lnTo>
                    <a:pt x="495" y="12"/>
                  </a:lnTo>
                  <a:lnTo>
                    <a:pt x="492" y="15"/>
                  </a:lnTo>
                  <a:lnTo>
                    <a:pt x="486" y="13"/>
                  </a:lnTo>
                  <a:lnTo>
                    <a:pt x="495" y="18"/>
                  </a:lnTo>
                  <a:lnTo>
                    <a:pt x="503" y="24"/>
                  </a:lnTo>
                  <a:lnTo>
                    <a:pt x="500" y="33"/>
                  </a:lnTo>
                  <a:lnTo>
                    <a:pt x="494" y="37"/>
                  </a:lnTo>
                  <a:lnTo>
                    <a:pt x="473" y="33"/>
                  </a:lnTo>
                  <a:lnTo>
                    <a:pt x="466" y="38"/>
                  </a:lnTo>
                  <a:lnTo>
                    <a:pt x="460" y="45"/>
                  </a:lnTo>
                  <a:lnTo>
                    <a:pt x="456" y="42"/>
                  </a:lnTo>
                  <a:lnTo>
                    <a:pt x="454" y="46"/>
                  </a:lnTo>
                  <a:lnTo>
                    <a:pt x="446" y="60"/>
                  </a:lnTo>
                  <a:lnTo>
                    <a:pt x="443" y="66"/>
                  </a:lnTo>
                  <a:lnTo>
                    <a:pt x="435" y="73"/>
                  </a:lnTo>
                  <a:lnTo>
                    <a:pt x="425" y="92"/>
                  </a:lnTo>
                  <a:lnTo>
                    <a:pt x="431" y="94"/>
                  </a:lnTo>
                  <a:lnTo>
                    <a:pt x="435" y="98"/>
                  </a:lnTo>
                  <a:lnTo>
                    <a:pt x="429" y="106"/>
                  </a:lnTo>
                  <a:lnTo>
                    <a:pt x="436" y="115"/>
                  </a:lnTo>
                  <a:lnTo>
                    <a:pt x="419" y="103"/>
                  </a:lnTo>
                  <a:lnTo>
                    <a:pt x="417" y="106"/>
                  </a:lnTo>
                  <a:lnTo>
                    <a:pt x="402" y="99"/>
                  </a:lnTo>
                  <a:lnTo>
                    <a:pt x="398" y="112"/>
                  </a:lnTo>
                  <a:lnTo>
                    <a:pt x="394" y="112"/>
                  </a:lnTo>
                  <a:lnTo>
                    <a:pt x="389" y="116"/>
                  </a:lnTo>
                  <a:lnTo>
                    <a:pt x="390" y="110"/>
                  </a:lnTo>
                  <a:lnTo>
                    <a:pt x="395" y="96"/>
                  </a:lnTo>
                  <a:lnTo>
                    <a:pt x="374" y="73"/>
                  </a:lnTo>
                  <a:lnTo>
                    <a:pt x="371" y="78"/>
                  </a:lnTo>
                  <a:lnTo>
                    <a:pt x="362" y="82"/>
                  </a:lnTo>
                  <a:lnTo>
                    <a:pt x="360" y="79"/>
                  </a:lnTo>
                  <a:lnTo>
                    <a:pt x="356" y="82"/>
                  </a:lnTo>
                  <a:lnTo>
                    <a:pt x="351" y="81"/>
                  </a:lnTo>
                  <a:lnTo>
                    <a:pt x="347" y="94"/>
                  </a:lnTo>
                  <a:lnTo>
                    <a:pt x="344" y="88"/>
                  </a:lnTo>
                  <a:lnTo>
                    <a:pt x="332" y="100"/>
                  </a:lnTo>
                  <a:lnTo>
                    <a:pt x="333" y="108"/>
                  </a:lnTo>
                  <a:lnTo>
                    <a:pt x="324" y="106"/>
                  </a:lnTo>
                  <a:lnTo>
                    <a:pt x="329" y="118"/>
                  </a:lnTo>
                  <a:lnTo>
                    <a:pt x="318" y="114"/>
                  </a:lnTo>
                  <a:lnTo>
                    <a:pt x="311" y="123"/>
                  </a:lnTo>
                  <a:lnTo>
                    <a:pt x="314" y="124"/>
                  </a:lnTo>
                  <a:lnTo>
                    <a:pt x="317" y="124"/>
                  </a:lnTo>
                  <a:lnTo>
                    <a:pt x="311" y="130"/>
                  </a:lnTo>
                  <a:lnTo>
                    <a:pt x="310" y="136"/>
                  </a:lnTo>
                  <a:lnTo>
                    <a:pt x="315" y="139"/>
                  </a:lnTo>
                  <a:lnTo>
                    <a:pt x="304" y="138"/>
                  </a:lnTo>
                  <a:lnTo>
                    <a:pt x="298" y="138"/>
                  </a:lnTo>
                  <a:lnTo>
                    <a:pt x="293" y="136"/>
                  </a:lnTo>
                  <a:lnTo>
                    <a:pt x="291" y="141"/>
                  </a:lnTo>
                  <a:lnTo>
                    <a:pt x="293" y="153"/>
                  </a:lnTo>
                  <a:lnTo>
                    <a:pt x="288" y="156"/>
                  </a:lnTo>
                  <a:lnTo>
                    <a:pt x="288" y="176"/>
                  </a:lnTo>
                  <a:lnTo>
                    <a:pt x="282" y="158"/>
                  </a:lnTo>
                  <a:lnTo>
                    <a:pt x="275" y="140"/>
                  </a:lnTo>
                  <a:lnTo>
                    <a:pt x="268" y="147"/>
                  </a:lnTo>
                  <a:lnTo>
                    <a:pt x="255" y="166"/>
                  </a:lnTo>
                  <a:lnTo>
                    <a:pt x="254" y="183"/>
                  </a:lnTo>
                  <a:lnTo>
                    <a:pt x="233" y="207"/>
                  </a:lnTo>
                  <a:lnTo>
                    <a:pt x="216" y="217"/>
                  </a:lnTo>
                  <a:lnTo>
                    <a:pt x="200" y="226"/>
                  </a:lnTo>
                  <a:lnTo>
                    <a:pt x="174" y="231"/>
                  </a:lnTo>
                  <a:lnTo>
                    <a:pt x="154" y="238"/>
                  </a:lnTo>
                  <a:lnTo>
                    <a:pt x="135" y="244"/>
                  </a:lnTo>
                  <a:lnTo>
                    <a:pt x="129" y="241"/>
                  </a:lnTo>
                  <a:lnTo>
                    <a:pt x="99" y="261"/>
                  </a:lnTo>
                  <a:lnTo>
                    <a:pt x="69" y="282"/>
                  </a:lnTo>
                  <a:lnTo>
                    <a:pt x="60" y="290"/>
                  </a:lnTo>
                  <a:lnTo>
                    <a:pt x="62" y="273"/>
                  </a:lnTo>
                  <a:lnTo>
                    <a:pt x="51" y="297"/>
                  </a:lnTo>
                  <a:lnTo>
                    <a:pt x="40" y="324"/>
                  </a:lnTo>
                  <a:lnTo>
                    <a:pt x="38" y="346"/>
                  </a:lnTo>
                  <a:lnTo>
                    <a:pt x="40" y="363"/>
                  </a:lnTo>
                  <a:lnTo>
                    <a:pt x="42" y="381"/>
                  </a:lnTo>
                  <a:lnTo>
                    <a:pt x="36" y="385"/>
                  </a:lnTo>
                  <a:lnTo>
                    <a:pt x="36" y="379"/>
                  </a:lnTo>
                  <a:lnTo>
                    <a:pt x="30" y="367"/>
                  </a:lnTo>
                  <a:lnTo>
                    <a:pt x="30" y="392"/>
                  </a:lnTo>
                  <a:lnTo>
                    <a:pt x="24" y="381"/>
                  </a:lnTo>
                  <a:lnTo>
                    <a:pt x="23" y="381"/>
                  </a:lnTo>
                  <a:lnTo>
                    <a:pt x="26" y="404"/>
                  </a:lnTo>
                  <a:lnTo>
                    <a:pt x="29" y="427"/>
                  </a:lnTo>
                  <a:lnTo>
                    <a:pt x="32" y="448"/>
                  </a:lnTo>
                  <a:lnTo>
                    <a:pt x="35" y="470"/>
                  </a:lnTo>
                  <a:lnTo>
                    <a:pt x="33" y="488"/>
                  </a:lnTo>
                  <a:lnTo>
                    <a:pt x="32" y="506"/>
                  </a:lnTo>
                  <a:lnTo>
                    <a:pt x="29" y="524"/>
                  </a:lnTo>
                  <a:lnTo>
                    <a:pt x="27" y="542"/>
                  </a:lnTo>
                  <a:lnTo>
                    <a:pt x="11" y="567"/>
                  </a:lnTo>
                  <a:lnTo>
                    <a:pt x="2" y="568"/>
                  </a:lnTo>
                  <a:lnTo>
                    <a:pt x="0" y="584"/>
                  </a:lnTo>
                  <a:lnTo>
                    <a:pt x="15" y="594"/>
                  </a:lnTo>
                  <a:lnTo>
                    <a:pt x="29" y="602"/>
                  </a:lnTo>
                  <a:lnTo>
                    <a:pt x="57" y="600"/>
                  </a:lnTo>
                  <a:lnTo>
                    <a:pt x="82" y="590"/>
                  </a:lnTo>
                  <a:lnTo>
                    <a:pt x="87" y="586"/>
                  </a:lnTo>
                  <a:lnTo>
                    <a:pt x="100" y="576"/>
                  </a:lnTo>
                  <a:lnTo>
                    <a:pt x="124" y="576"/>
                  </a:lnTo>
                  <a:lnTo>
                    <a:pt x="147" y="576"/>
                  </a:lnTo>
                  <a:lnTo>
                    <a:pt x="176" y="574"/>
                  </a:lnTo>
                  <a:lnTo>
                    <a:pt x="196" y="554"/>
                  </a:lnTo>
                  <a:lnTo>
                    <a:pt x="224" y="544"/>
                  </a:lnTo>
                  <a:lnTo>
                    <a:pt x="251" y="534"/>
                  </a:lnTo>
                  <a:lnTo>
                    <a:pt x="278" y="529"/>
                  </a:lnTo>
                  <a:lnTo>
                    <a:pt x="304" y="523"/>
                  </a:lnTo>
                  <a:lnTo>
                    <a:pt x="330" y="519"/>
                  </a:lnTo>
                  <a:lnTo>
                    <a:pt x="357" y="516"/>
                  </a:lnTo>
                  <a:lnTo>
                    <a:pt x="371" y="520"/>
                  </a:lnTo>
                  <a:lnTo>
                    <a:pt x="401" y="531"/>
                  </a:lnTo>
                  <a:lnTo>
                    <a:pt x="407" y="538"/>
                  </a:lnTo>
                  <a:lnTo>
                    <a:pt x="410" y="544"/>
                  </a:lnTo>
                  <a:lnTo>
                    <a:pt x="412" y="555"/>
                  </a:lnTo>
                  <a:lnTo>
                    <a:pt x="414" y="572"/>
                  </a:lnTo>
                  <a:lnTo>
                    <a:pt x="417" y="589"/>
                  </a:lnTo>
                  <a:lnTo>
                    <a:pt x="413" y="589"/>
                  </a:lnTo>
                  <a:lnTo>
                    <a:pt x="423" y="598"/>
                  </a:lnTo>
                  <a:lnTo>
                    <a:pt x="428" y="594"/>
                  </a:lnTo>
                  <a:lnTo>
                    <a:pt x="452" y="572"/>
                  </a:lnTo>
                  <a:lnTo>
                    <a:pt x="477" y="553"/>
                  </a:lnTo>
                  <a:lnTo>
                    <a:pt x="486" y="541"/>
                  </a:lnTo>
                  <a:lnTo>
                    <a:pt x="480" y="559"/>
                  </a:lnTo>
                  <a:lnTo>
                    <a:pt x="466" y="579"/>
                  </a:lnTo>
                  <a:lnTo>
                    <a:pt x="452" y="598"/>
                  </a:lnTo>
                  <a:lnTo>
                    <a:pt x="441" y="606"/>
                  </a:lnTo>
                  <a:lnTo>
                    <a:pt x="456" y="606"/>
                  </a:lnTo>
                  <a:lnTo>
                    <a:pt x="474" y="583"/>
                  </a:lnTo>
                  <a:lnTo>
                    <a:pt x="480" y="595"/>
                  </a:lnTo>
                  <a:lnTo>
                    <a:pt x="462" y="614"/>
                  </a:lnTo>
                  <a:lnTo>
                    <a:pt x="476" y="614"/>
                  </a:lnTo>
                  <a:lnTo>
                    <a:pt x="479" y="615"/>
                  </a:lnTo>
                  <a:lnTo>
                    <a:pt x="484" y="626"/>
                  </a:lnTo>
                  <a:lnTo>
                    <a:pt x="476" y="649"/>
                  </a:lnTo>
                  <a:lnTo>
                    <a:pt x="477" y="674"/>
                  </a:lnTo>
                  <a:lnTo>
                    <a:pt x="497" y="682"/>
                  </a:lnTo>
                  <a:lnTo>
                    <a:pt x="513" y="688"/>
                  </a:lnTo>
                  <a:lnTo>
                    <a:pt x="527" y="694"/>
                  </a:lnTo>
                  <a:lnTo>
                    <a:pt x="559" y="682"/>
                  </a:lnTo>
                  <a:lnTo>
                    <a:pt x="557" y="679"/>
                  </a:lnTo>
                  <a:lnTo>
                    <a:pt x="571" y="673"/>
                  </a:lnTo>
                  <a:lnTo>
                    <a:pt x="562" y="684"/>
                  </a:lnTo>
                  <a:lnTo>
                    <a:pt x="567" y="685"/>
                  </a:lnTo>
                  <a:lnTo>
                    <a:pt x="575" y="685"/>
                  </a:lnTo>
                  <a:lnTo>
                    <a:pt x="579" y="697"/>
                  </a:lnTo>
                  <a:lnTo>
                    <a:pt x="584" y="700"/>
                  </a:lnTo>
                  <a:lnTo>
                    <a:pt x="590" y="693"/>
                  </a:lnTo>
                  <a:lnTo>
                    <a:pt x="629" y="673"/>
                  </a:lnTo>
                  <a:lnTo>
                    <a:pt x="650" y="670"/>
                  </a:lnTo>
                  <a:lnTo>
                    <a:pt x="675" y="662"/>
                  </a:lnTo>
                  <a:lnTo>
                    <a:pt x="686" y="649"/>
                  </a:lnTo>
                  <a:lnTo>
                    <a:pt x="709" y="625"/>
                  </a:lnTo>
                  <a:lnTo>
                    <a:pt x="731" y="600"/>
                  </a:lnTo>
                  <a:lnTo>
                    <a:pt x="751" y="572"/>
                  </a:lnTo>
                  <a:lnTo>
                    <a:pt x="759" y="565"/>
                  </a:lnTo>
                  <a:lnTo>
                    <a:pt x="784" y="544"/>
                  </a:lnTo>
                  <a:lnTo>
                    <a:pt x="794" y="538"/>
                  </a:lnTo>
                  <a:lnTo>
                    <a:pt x="811" y="516"/>
                  </a:lnTo>
                  <a:lnTo>
                    <a:pt x="827" y="493"/>
                  </a:lnTo>
                  <a:lnTo>
                    <a:pt x="844" y="470"/>
                  </a:lnTo>
                  <a:lnTo>
                    <a:pt x="859" y="446"/>
                  </a:lnTo>
                  <a:lnTo>
                    <a:pt x="860" y="429"/>
                  </a:lnTo>
                  <a:lnTo>
                    <a:pt x="860" y="412"/>
                  </a:lnTo>
                  <a:lnTo>
                    <a:pt x="866" y="392"/>
                  </a:lnTo>
                  <a:lnTo>
                    <a:pt x="872" y="373"/>
                  </a:lnTo>
                  <a:lnTo>
                    <a:pt x="869" y="357"/>
                  </a:lnTo>
                  <a:lnTo>
                    <a:pt x="861" y="344"/>
                  </a:lnTo>
                  <a:lnTo>
                    <a:pt x="853" y="330"/>
                  </a:lnTo>
                  <a:lnTo>
                    <a:pt x="839" y="315"/>
                  </a:lnTo>
                  <a:lnTo>
                    <a:pt x="844" y="286"/>
                  </a:lnTo>
                  <a:lnTo>
                    <a:pt x="841" y="291"/>
                  </a:lnTo>
                  <a:lnTo>
                    <a:pt x="831" y="283"/>
                  </a:lnTo>
                  <a:lnTo>
                    <a:pt x="829" y="292"/>
                  </a:lnTo>
                  <a:lnTo>
                    <a:pt x="821" y="286"/>
                  </a:lnTo>
                  <a:lnTo>
                    <a:pt x="821" y="266"/>
                  </a:lnTo>
                  <a:lnTo>
                    <a:pt x="813" y="246"/>
                  </a:lnTo>
                  <a:lnTo>
                    <a:pt x="815" y="240"/>
                  </a:lnTo>
                  <a:lnTo>
                    <a:pt x="809" y="232"/>
                  </a:lnTo>
                  <a:lnTo>
                    <a:pt x="794" y="217"/>
                  </a:lnTo>
                  <a:lnTo>
                    <a:pt x="771" y="198"/>
                  </a:lnTo>
                  <a:lnTo>
                    <a:pt x="770" y="175"/>
                  </a:lnTo>
                  <a:lnTo>
                    <a:pt x="770" y="152"/>
                  </a:lnTo>
                  <a:lnTo>
                    <a:pt x="766" y="134"/>
                  </a:lnTo>
                  <a:lnTo>
                    <a:pt x="769" y="110"/>
                  </a:lnTo>
                  <a:lnTo>
                    <a:pt x="764" y="99"/>
                  </a:lnTo>
                  <a:lnTo>
                    <a:pt x="752" y="86"/>
                  </a:lnTo>
                  <a:lnTo>
                    <a:pt x="737" y="88"/>
                  </a:lnTo>
                  <a:lnTo>
                    <a:pt x="736" y="72"/>
                  </a:lnTo>
                  <a:lnTo>
                    <a:pt x="734" y="54"/>
                  </a:lnTo>
                  <a:lnTo>
                    <a:pt x="731" y="32"/>
                  </a:lnTo>
                  <a:lnTo>
                    <a:pt x="727" y="18"/>
                  </a:lnTo>
                  <a:lnTo>
                    <a:pt x="722" y="6"/>
                  </a:lnTo>
                  <a:lnTo>
                    <a:pt x="721" y="0"/>
                  </a:lnTo>
                  <a:lnTo>
                    <a:pt x="709" y="20"/>
                  </a:lnTo>
                  <a:lnTo>
                    <a:pt x="704" y="31"/>
                  </a:lnTo>
                  <a:lnTo>
                    <a:pt x="699" y="44"/>
                  </a:lnTo>
                  <a:lnTo>
                    <a:pt x="701" y="46"/>
                  </a:lnTo>
                  <a:lnTo>
                    <a:pt x="701" y="49"/>
                  </a:lnTo>
                  <a:lnTo>
                    <a:pt x="694" y="58"/>
                  </a:lnTo>
                  <a:lnTo>
                    <a:pt x="694" y="69"/>
                  </a:lnTo>
                  <a:lnTo>
                    <a:pt x="691" y="69"/>
                  </a:lnTo>
                  <a:lnTo>
                    <a:pt x="688" y="90"/>
                  </a:lnTo>
                  <a:lnTo>
                    <a:pt x="686" y="110"/>
                  </a:lnTo>
                  <a:lnTo>
                    <a:pt x="671" y="138"/>
                  </a:lnTo>
                  <a:lnTo>
                    <a:pt x="656" y="166"/>
                  </a:lnTo>
                  <a:lnTo>
                    <a:pt x="639" y="169"/>
                  </a:lnTo>
                  <a:lnTo>
                    <a:pt x="625" y="157"/>
                  </a:lnTo>
                  <a:lnTo>
                    <a:pt x="602" y="142"/>
                  </a:lnTo>
                  <a:lnTo>
                    <a:pt x="579" y="127"/>
                  </a:lnTo>
                  <a:lnTo>
                    <a:pt x="567" y="112"/>
                  </a:lnTo>
                  <a:lnTo>
                    <a:pt x="554" y="98"/>
                  </a:lnTo>
                  <a:lnTo>
                    <a:pt x="568" y="74"/>
                  </a:lnTo>
                  <a:lnTo>
                    <a:pt x="575" y="60"/>
                  </a:lnTo>
                  <a:lnTo>
                    <a:pt x="579" y="62"/>
                  </a:lnTo>
                  <a:lnTo>
                    <a:pt x="585" y="54"/>
                  </a:lnTo>
                  <a:lnTo>
                    <a:pt x="595" y="38"/>
                  </a:lnTo>
                  <a:lnTo>
                    <a:pt x="585" y="31"/>
                  </a:lnTo>
                  <a:lnTo>
                    <a:pt x="575" y="42"/>
                  </a:lnTo>
                  <a:lnTo>
                    <a:pt x="573" y="34"/>
                  </a:lnTo>
                  <a:lnTo>
                    <a:pt x="568" y="34"/>
                  </a:lnTo>
                  <a:lnTo>
                    <a:pt x="571" y="31"/>
                  </a:lnTo>
                  <a:lnTo>
                    <a:pt x="551" y="34"/>
                  </a:lnTo>
                  <a:lnTo>
                    <a:pt x="537" y="32"/>
                  </a:lnTo>
                  <a:lnTo>
                    <a:pt x="526" y="26"/>
                  </a:lnTo>
                  <a:lnTo>
                    <a:pt x="510" y="1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39" name="AutoShape 217"/>
            <p:cNvSpPr>
              <a:spLocks/>
            </p:cNvSpPr>
            <p:nvPr/>
          </p:nvSpPr>
          <p:spPr bwMode="gray">
            <a:xfrm>
              <a:off x="6775698" y="3307349"/>
              <a:ext cx="96012" cy="78639"/>
            </a:xfrm>
            <a:custGeom>
              <a:avLst/>
              <a:gdLst>
                <a:gd name="T0" fmla="*/ 16 w 85"/>
                <a:gd name="T1" fmla="*/ 26 h 69"/>
                <a:gd name="T2" fmla="*/ 5 w 85"/>
                <a:gd name="T3" fmla="*/ 35 h 69"/>
                <a:gd name="T4" fmla="*/ 0 w 85"/>
                <a:gd name="T5" fmla="*/ 31 h 69"/>
                <a:gd name="T6" fmla="*/ 1 w 85"/>
                <a:gd name="T7" fmla="*/ 31 h 69"/>
                <a:gd name="T8" fmla="*/ 0 w 85"/>
                <a:gd name="T9" fmla="*/ 20 h 69"/>
                <a:gd name="T10" fmla="*/ 2 w 85"/>
                <a:gd name="T11" fmla="*/ 19 h 69"/>
                <a:gd name="T12" fmla="*/ 3 w 85"/>
                <a:gd name="T13" fmla="*/ 19 h 69"/>
                <a:gd name="T14" fmla="*/ 4 w 85"/>
                <a:gd name="T15" fmla="*/ 11 h 69"/>
                <a:gd name="T16" fmla="*/ 5 w 85"/>
                <a:gd name="T17" fmla="*/ 2 h 69"/>
                <a:gd name="T18" fmla="*/ 9 w 85"/>
                <a:gd name="T19" fmla="*/ 0 h 69"/>
                <a:gd name="T20" fmla="*/ 17 w 85"/>
                <a:gd name="T21" fmla="*/ 4 h 69"/>
                <a:gd name="T22" fmla="*/ 26 w 85"/>
                <a:gd name="T23" fmla="*/ 7 h 69"/>
                <a:gd name="T24" fmla="*/ 29 w 85"/>
                <a:gd name="T25" fmla="*/ 2 h 69"/>
                <a:gd name="T26" fmla="*/ 42 w 85"/>
                <a:gd name="T27" fmla="*/ 1 h 69"/>
                <a:gd name="T28" fmla="*/ 33 w 85"/>
                <a:gd name="T29" fmla="*/ 17 h 69"/>
                <a:gd name="T30" fmla="*/ 31 w 85"/>
                <a:gd name="T31" fmla="*/ 16 h 69"/>
                <a:gd name="T32" fmla="*/ 19 w 85"/>
                <a:gd name="T33" fmla="*/ 29 h 69"/>
                <a:gd name="T34" fmla="*/ 20 w 85"/>
                <a:gd name="T35" fmla="*/ 28 h 69"/>
                <a:gd name="T36" fmla="*/ 18 w 85"/>
                <a:gd name="T37" fmla="*/ 27 h 69"/>
                <a:gd name="T38" fmla="*/ 16 w 85"/>
                <a:gd name="T39" fmla="*/ 26 h 6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5"/>
                <a:gd name="T61" fmla="*/ 0 h 69"/>
                <a:gd name="T62" fmla="*/ 85 w 85"/>
                <a:gd name="T63" fmla="*/ 69 h 6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5" h="69">
                  <a:moveTo>
                    <a:pt x="33" y="52"/>
                  </a:moveTo>
                  <a:lnTo>
                    <a:pt x="10" y="69"/>
                  </a:lnTo>
                  <a:lnTo>
                    <a:pt x="0" y="6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4" y="37"/>
                  </a:lnTo>
                  <a:lnTo>
                    <a:pt x="6" y="38"/>
                  </a:lnTo>
                  <a:lnTo>
                    <a:pt x="9" y="21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35" y="7"/>
                  </a:lnTo>
                  <a:lnTo>
                    <a:pt x="53" y="14"/>
                  </a:lnTo>
                  <a:lnTo>
                    <a:pt x="58" y="4"/>
                  </a:lnTo>
                  <a:lnTo>
                    <a:pt x="85" y="2"/>
                  </a:lnTo>
                  <a:lnTo>
                    <a:pt x="67" y="34"/>
                  </a:lnTo>
                  <a:lnTo>
                    <a:pt x="62" y="32"/>
                  </a:lnTo>
                  <a:lnTo>
                    <a:pt x="38" y="58"/>
                  </a:lnTo>
                  <a:lnTo>
                    <a:pt x="41" y="55"/>
                  </a:lnTo>
                  <a:lnTo>
                    <a:pt x="37" y="54"/>
                  </a:lnTo>
                  <a:lnTo>
                    <a:pt x="33" y="5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40" name="AutoShape 218"/>
            <p:cNvSpPr>
              <a:spLocks/>
            </p:cNvSpPr>
            <p:nvPr/>
          </p:nvSpPr>
          <p:spPr bwMode="gray">
            <a:xfrm>
              <a:off x="7847831" y="2653518"/>
              <a:ext cx="29718" cy="24715"/>
            </a:xfrm>
            <a:custGeom>
              <a:avLst/>
              <a:gdLst>
                <a:gd name="T0" fmla="*/ 13 w 26"/>
                <a:gd name="T1" fmla="*/ 10 h 20"/>
                <a:gd name="T2" fmla="*/ 0 w 26"/>
                <a:gd name="T3" fmla="*/ 11 h 20"/>
                <a:gd name="T4" fmla="*/ 0 w 26"/>
                <a:gd name="T5" fmla="*/ 5 h 20"/>
                <a:gd name="T6" fmla="*/ 10 w 26"/>
                <a:gd name="T7" fmla="*/ 0 h 20"/>
                <a:gd name="T8" fmla="*/ 13 w 26"/>
                <a:gd name="T9" fmla="*/ 9 h 20"/>
                <a:gd name="T10" fmla="*/ 13 w 26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0"/>
                <a:gd name="T20" fmla="*/ 26 w 26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0">
                  <a:moveTo>
                    <a:pt x="26" y="18"/>
                  </a:moveTo>
                  <a:lnTo>
                    <a:pt x="0" y="20"/>
                  </a:lnTo>
                  <a:lnTo>
                    <a:pt x="0" y="9"/>
                  </a:lnTo>
                  <a:lnTo>
                    <a:pt x="19" y="0"/>
                  </a:lnTo>
                  <a:lnTo>
                    <a:pt x="26" y="17"/>
                  </a:lnTo>
                  <a:lnTo>
                    <a:pt x="26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1" name="AutoShape 219"/>
            <p:cNvSpPr>
              <a:spLocks/>
            </p:cNvSpPr>
            <p:nvPr/>
          </p:nvSpPr>
          <p:spPr bwMode="gray">
            <a:xfrm>
              <a:off x="7886693" y="2624310"/>
              <a:ext cx="34290" cy="17975"/>
            </a:xfrm>
            <a:custGeom>
              <a:avLst/>
              <a:gdLst>
                <a:gd name="T0" fmla="*/ 11 w 30"/>
                <a:gd name="T1" fmla="*/ 5 h 17"/>
                <a:gd name="T2" fmla="*/ 15 w 30"/>
                <a:gd name="T3" fmla="*/ 0 h 17"/>
                <a:gd name="T4" fmla="*/ 0 w 30"/>
                <a:gd name="T5" fmla="*/ 5 h 17"/>
                <a:gd name="T6" fmla="*/ 0 w 30"/>
                <a:gd name="T7" fmla="*/ 8 h 17"/>
                <a:gd name="T8" fmla="*/ 11 w 30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7"/>
                <a:gd name="T17" fmla="*/ 30 w 30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7">
                  <a:moveTo>
                    <a:pt x="21" y="11"/>
                  </a:moveTo>
                  <a:lnTo>
                    <a:pt x="30" y="0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21" y="1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2" name="AutoShape 220"/>
            <p:cNvSpPr>
              <a:spLocks/>
            </p:cNvSpPr>
            <p:nvPr/>
          </p:nvSpPr>
          <p:spPr bwMode="gray">
            <a:xfrm>
              <a:off x="7504931" y="2732158"/>
              <a:ext cx="54864" cy="58418"/>
            </a:xfrm>
            <a:custGeom>
              <a:avLst/>
              <a:gdLst>
                <a:gd name="T0" fmla="*/ 24 w 48"/>
                <a:gd name="T1" fmla="*/ 26 h 52"/>
                <a:gd name="T2" fmla="*/ 18 w 48"/>
                <a:gd name="T3" fmla="*/ 26 h 52"/>
                <a:gd name="T4" fmla="*/ 10 w 48"/>
                <a:gd name="T5" fmla="*/ 17 h 52"/>
                <a:gd name="T6" fmla="*/ 1 w 48"/>
                <a:gd name="T7" fmla="*/ 8 h 52"/>
                <a:gd name="T8" fmla="*/ 0 w 48"/>
                <a:gd name="T9" fmla="*/ 0 h 52"/>
                <a:gd name="T10" fmla="*/ 6 w 48"/>
                <a:gd name="T11" fmla="*/ 7 h 52"/>
                <a:gd name="T12" fmla="*/ 12 w 48"/>
                <a:gd name="T13" fmla="*/ 13 h 52"/>
                <a:gd name="T14" fmla="*/ 18 w 48"/>
                <a:gd name="T15" fmla="*/ 20 h 52"/>
                <a:gd name="T16" fmla="*/ 24 w 48"/>
                <a:gd name="T17" fmla="*/ 26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52"/>
                <a:gd name="T29" fmla="*/ 48 w 48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52">
                  <a:moveTo>
                    <a:pt x="48" y="52"/>
                  </a:moveTo>
                  <a:lnTo>
                    <a:pt x="36" y="51"/>
                  </a:lnTo>
                  <a:lnTo>
                    <a:pt x="19" y="33"/>
                  </a:lnTo>
                  <a:lnTo>
                    <a:pt x="2" y="16"/>
                  </a:lnTo>
                  <a:lnTo>
                    <a:pt x="0" y="0"/>
                  </a:lnTo>
                  <a:lnTo>
                    <a:pt x="12" y="14"/>
                  </a:lnTo>
                  <a:lnTo>
                    <a:pt x="24" y="27"/>
                  </a:lnTo>
                  <a:lnTo>
                    <a:pt x="36" y="39"/>
                  </a:lnTo>
                  <a:lnTo>
                    <a:pt x="48" y="5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5" name="AutoShape 223"/>
            <p:cNvSpPr>
              <a:spLocks/>
            </p:cNvSpPr>
            <p:nvPr/>
          </p:nvSpPr>
          <p:spPr bwMode="gray">
            <a:xfrm>
              <a:off x="7180320" y="3473615"/>
              <a:ext cx="16002" cy="8987"/>
            </a:xfrm>
            <a:custGeom>
              <a:avLst/>
              <a:gdLst>
                <a:gd name="T0" fmla="*/ 7 w 14"/>
                <a:gd name="T1" fmla="*/ 2 h 9"/>
                <a:gd name="T2" fmla="*/ 7 w 14"/>
                <a:gd name="T3" fmla="*/ 1 h 9"/>
                <a:gd name="T4" fmla="*/ 4 w 14"/>
                <a:gd name="T5" fmla="*/ 0 h 9"/>
                <a:gd name="T6" fmla="*/ 0 w 14"/>
                <a:gd name="T7" fmla="*/ 4 h 9"/>
                <a:gd name="T8" fmla="*/ 7 w 14"/>
                <a:gd name="T9" fmla="*/ 2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9"/>
                <a:gd name="T17" fmla="*/ 14 w 14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9">
                  <a:moveTo>
                    <a:pt x="14" y="5"/>
                  </a:moveTo>
                  <a:lnTo>
                    <a:pt x="14" y="3"/>
                  </a:lnTo>
                  <a:lnTo>
                    <a:pt x="8" y="0"/>
                  </a:lnTo>
                  <a:lnTo>
                    <a:pt x="0" y="9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6" name="AutoShape 224"/>
            <p:cNvSpPr>
              <a:spLocks/>
            </p:cNvSpPr>
            <p:nvPr/>
          </p:nvSpPr>
          <p:spPr bwMode="gray">
            <a:xfrm>
              <a:off x="4823456" y="2752379"/>
              <a:ext cx="13716" cy="11234"/>
            </a:xfrm>
            <a:custGeom>
              <a:avLst/>
              <a:gdLst>
                <a:gd name="T0" fmla="*/ 2 w 11"/>
                <a:gd name="T1" fmla="*/ 0 h 10"/>
                <a:gd name="T2" fmla="*/ 0 w 11"/>
                <a:gd name="T3" fmla="*/ 5 h 10"/>
                <a:gd name="T4" fmla="*/ 6 w 11"/>
                <a:gd name="T5" fmla="*/ 4 h 10"/>
                <a:gd name="T6" fmla="*/ 2 w 11"/>
                <a:gd name="T7" fmla="*/ 0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0"/>
                <a:gd name="T14" fmla="*/ 11 w 11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0">
                  <a:moveTo>
                    <a:pt x="4" y="0"/>
                  </a:moveTo>
                  <a:lnTo>
                    <a:pt x="0" y="10"/>
                  </a:lnTo>
                  <a:lnTo>
                    <a:pt x="11" y="8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7" name="AutoShape 225"/>
            <p:cNvSpPr>
              <a:spLocks/>
            </p:cNvSpPr>
            <p:nvPr/>
          </p:nvSpPr>
          <p:spPr bwMode="gray">
            <a:xfrm>
              <a:off x="7450067" y="2428834"/>
              <a:ext cx="29718" cy="17975"/>
            </a:xfrm>
            <a:custGeom>
              <a:avLst/>
              <a:gdLst>
                <a:gd name="T0" fmla="*/ 12 w 25"/>
                <a:gd name="T1" fmla="*/ 8 h 16"/>
                <a:gd name="T2" fmla="*/ 13 w 25"/>
                <a:gd name="T3" fmla="*/ 7 h 16"/>
                <a:gd name="T4" fmla="*/ 2 w 25"/>
                <a:gd name="T5" fmla="*/ 0 h 16"/>
                <a:gd name="T6" fmla="*/ 0 w 25"/>
                <a:gd name="T7" fmla="*/ 4 h 16"/>
                <a:gd name="T8" fmla="*/ 12 w 25"/>
                <a:gd name="T9" fmla="*/ 8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6"/>
                <a:gd name="T17" fmla="*/ 25 w 25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6">
                  <a:moveTo>
                    <a:pt x="24" y="16"/>
                  </a:moveTo>
                  <a:lnTo>
                    <a:pt x="25" y="15"/>
                  </a:lnTo>
                  <a:lnTo>
                    <a:pt x="3" y="0"/>
                  </a:lnTo>
                  <a:lnTo>
                    <a:pt x="0" y="8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8" name="AutoShape 226"/>
            <p:cNvSpPr>
              <a:spLocks/>
            </p:cNvSpPr>
            <p:nvPr/>
          </p:nvSpPr>
          <p:spPr bwMode="gray">
            <a:xfrm>
              <a:off x="7379201" y="2356936"/>
              <a:ext cx="22860" cy="20222"/>
            </a:xfrm>
            <a:custGeom>
              <a:avLst/>
              <a:gdLst>
                <a:gd name="T0" fmla="*/ 0 w 19"/>
                <a:gd name="T1" fmla="*/ 0 h 18"/>
                <a:gd name="T2" fmla="*/ 10 w 19"/>
                <a:gd name="T3" fmla="*/ 9 h 18"/>
                <a:gd name="T4" fmla="*/ 3 w 19"/>
                <a:gd name="T5" fmla="*/ 6 h 18"/>
                <a:gd name="T6" fmla="*/ 0 w 19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"/>
                <a:gd name="T13" fmla="*/ 0 h 18"/>
                <a:gd name="T14" fmla="*/ 19 w 19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" h="18">
                  <a:moveTo>
                    <a:pt x="0" y="0"/>
                  </a:moveTo>
                  <a:lnTo>
                    <a:pt x="19" y="18"/>
                  </a:lnTo>
                  <a:lnTo>
                    <a:pt x="6" y="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49" name="AutoShape 227"/>
            <p:cNvSpPr>
              <a:spLocks/>
            </p:cNvSpPr>
            <p:nvPr/>
          </p:nvSpPr>
          <p:spPr bwMode="gray">
            <a:xfrm>
              <a:off x="7488929" y="2455796"/>
              <a:ext cx="22860" cy="15728"/>
            </a:xfrm>
            <a:custGeom>
              <a:avLst/>
              <a:gdLst>
                <a:gd name="T0" fmla="*/ 10 w 19"/>
                <a:gd name="T1" fmla="*/ 7 h 16"/>
                <a:gd name="T2" fmla="*/ 1 w 19"/>
                <a:gd name="T3" fmla="*/ 2 h 16"/>
                <a:gd name="T4" fmla="*/ 0 w 19"/>
                <a:gd name="T5" fmla="*/ 0 h 16"/>
                <a:gd name="T6" fmla="*/ 10 w 19"/>
                <a:gd name="T7" fmla="*/ 5 h 16"/>
                <a:gd name="T8" fmla="*/ 10 w 19"/>
                <a:gd name="T9" fmla="*/ 7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6"/>
                <a:gd name="T17" fmla="*/ 19 w 19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6">
                  <a:moveTo>
                    <a:pt x="19" y="16"/>
                  </a:moveTo>
                  <a:lnTo>
                    <a:pt x="2" y="5"/>
                  </a:lnTo>
                  <a:lnTo>
                    <a:pt x="0" y="0"/>
                  </a:lnTo>
                  <a:lnTo>
                    <a:pt x="19" y="12"/>
                  </a:lnTo>
                  <a:lnTo>
                    <a:pt x="19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0" name="AutoShape 228"/>
            <p:cNvSpPr>
              <a:spLocks/>
            </p:cNvSpPr>
            <p:nvPr/>
          </p:nvSpPr>
          <p:spPr bwMode="gray">
            <a:xfrm>
              <a:off x="7395203" y="2395132"/>
              <a:ext cx="11430" cy="13481"/>
            </a:xfrm>
            <a:custGeom>
              <a:avLst/>
              <a:gdLst>
                <a:gd name="T0" fmla="*/ 5 w 11"/>
                <a:gd name="T1" fmla="*/ 6 h 12"/>
                <a:gd name="T2" fmla="*/ 3 w 11"/>
                <a:gd name="T3" fmla="*/ 0 h 12"/>
                <a:gd name="T4" fmla="*/ 0 w 11"/>
                <a:gd name="T5" fmla="*/ 3 h 12"/>
                <a:gd name="T6" fmla="*/ 2 w 11"/>
                <a:gd name="T7" fmla="*/ 3 h 12"/>
                <a:gd name="T8" fmla="*/ 5 w 11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"/>
                <a:gd name="T16" fmla="*/ 0 h 12"/>
                <a:gd name="T17" fmla="*/ 11 w 1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" h="12">
                  <a:moveTo>
                    <a:pt x="11" y="1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5" y="6"/>
                  </a:lnTo>
                  <a:lnTo>
                    <a:pt x="11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1" name="AutoShape 229"/>
            <p:cNvSpPr>
              <a:spLocks/>
            </p:cNvSpPr>
            <p:nvPr/>
          </p:nvSpPr>
          <p:spPr bwMode="gray">
            <a:xfrm>
              <a:off x="7479785" y="2401872"/>
              <a:ext cx="11430" cy="35949"/>
            </a:xfrm>
            <a:custGeom>
              <a:avLst/>
              <a:gdLst>
                <a:gd name="T0" fmla="*/ 0 w 11"/>
                <a:gd name="T1" fmla="*/ 0 h 32"/>
                <a:gd name="T2" fmla="*/ 5 w 11"/>
                <a:gd name="T3" fmla="*/ 16 h 32"/>
                <a:gd name="T4" fmla="*/ 0 w 11"/>
                <a:gd name="T5" fmla="*/ 3 h 32"/>
                <a:gd name="T6" fmla="*/ 0 w 11"/>
                <a:gd name="T7" fmla="*/ 0 h 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32"/>
                <a:gd name="T14" fmla="*/ 11 w 11"/>
                <a:gd name="T15" fmla="*/ 32 h 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32">
                  <a:moveTo>
                    <a:pt x="1" y="0"/>
                  </a:moveTo>
                  <a:lnTo>
                    <a:pt x="11" y="32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2" name="AutoShape 230"/>
            <p:cNvSpPr>
              <a:spLocks/>
            </p:cNvSpPr>
            <p:nvPr/>
          </p:nvSpPr>
          <p:spPr bwMode="gray">
            <a:xfrm>
              <a:off x="7427207" y="2381651"/>
              <a:ext cx="32004" cy="26962"/>
            </a:xfrm>
            <a:custGeom>
              <a:avLst/>
              <a:gdLst>
                <a:gd name="T0" fmla="*/ 13 w 26"/>
                <a:gd name="T1" fmla="*/ 12 h 24"/>
                <a:gd name="T2" fmla="*/ 14 w 26"/>
                <a:gd name="T3" fmla="*/ 12 h 24"/>
                <a:gd name="T4" fmla="*/ 7 w 26"/>
                <a:gd name="T5" fmla="*/ 6 h 24"/>
                <a:gd name="T6" fmla="*/ 0 w 26"/>
                <a:gd name="T7" fmla="*/ 0 h 24"/>
                <a:gd name="T8" fmla="*/ 7 w 26"/>
                <a:gd name="T9" fmla="*/ 6 h 24"/>
                <a:gd name="T10" fmla="*/ 13 w 26"/>
                <a:gd name="T11" fmla="*/ 12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4"/>
                <a:gd name="T20" fmla="*/ 26 w 26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4">
                  <a:moveTo>
                    <a:pt x="25" y="24"/>
                  </a:moveTo>
                  <a:lnTo>
                    <a:pt x="26" y="24"/>
                  </a:lnTo>
                  <a:lnTo>
                    <a:pt x="13" y="12"/>
                  </a:lnTo>
                  <a:lnTo>
                    <a:pt x="0" y="0"/>
                  </a:lnTo>
                  <a:lnTo>
                    <a:pt x="13" y="12"/>
                  </a:lnTo>
                  <a:lnTo>
                    <a:pt x="25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3" name="AutoShape 231"/>
            <p:cNvSpPr>
              <a:spLocks/>
            </p:cNvSpPr>
            <p:nvPr/>
          </p:nvSpPr>
          <p:spPr bwMode="gray">
            <a:xfrm>
              <a:off x="7870691" y="2518708"/>
              <a:ext cx="2286" cy="2247"/>
            </a:xfrm>
            <a:custGeom>
              <a:avLst/>
              <a:gdLst>
                <a:gd name="T0" fmla="*/ 1 w 3"/>
                <a:gd name="T1" fmla="*/ 0 h 1"/>
                <a:gd name="T2" fmla="*/ 1 w 3"/>
                <a:gd name="T3" fmla="*/ 1 h 1"/>
                <a:gd name="T4" fmla="*/ 0 w 3"/>
                <a:gd name="T5" fmla="*/ 1 h 1"/>
                <a:gd name="T6" fmla="*/ 0 w 3"/>
                <a:gd name="T7" fmla="*/ 0 h 1"/>
                <a:gd name="T8" fmla="*/ 1 w 3"/>
                <a:gd name="T9" fmla="*/ 0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0"/>
                  </a:moveTo>
                  <a:lnTo>
                    <a:pt x="3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4" name="AutoShape 232"/>
            <p:cNvSpPr>
              <a:spLocks/>
            </p:cNvSpPr>
            <p:nvPr/>
          </p:nvSpPr>
          <p:spPr bwMode="gray">
            <a:xfrm>
              <a:off x="7598657" y="2581620"/>
              <a:ext cx="11430" cy="22468"/>
            </a:xfrm>
            <a:custGeom>
              <a:avLst/>
              <a:gdLst>
                <a:gd name="T0" fmla="*/ 5 w 11"/>
                <a:gd name="T1" fmla="*/ 10 h 19"/>
                <a:gd name="T2" fmla="*/ 5 w 11"/>
                <a:gd name="T3" fmla="*/ 4 h 19"/>
                <a:gd name="T4" fmla="*/ 4 w 11"/>
                <a:gd name="T5" fmla="*/ 4 h 19"/>
                <a:gd name="T6" fmla="*/ 2 w 11"/>
                <a:gd name="T7" fmla="*/ 0 h 19"/>
                <a:gd name="T8" fmla="*/ 0 w 11"/>
                <a:gd name="T9" fmla="*/ 10 h 19"/>
                <a:gd name="T10" fmla="*/ 5 w 11"/>
                <a:gd name="T11" fmla="*/ 10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11" y="19"/>
                  </a:moveTo>
                  <a:lnTo>
                    <a:pt x="11" y="7"/>
                  </a:lnTo>
                  <a:lnTo>
                    <a:pt x="9" y="8"/>
                  </a:lnTo>
                  <a:lnTo>
                    <a:pt x="4" y="0"/>
                  </a:lnTo>
                  <a:lnTo>
                    <a:pt x="0" y="19"/>
                  </a:lnTo>
                  <a:lnTo>
                    <a:pt x="11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5" name="AutoShape 233"/>
            <p:cNvSpPr>
              <a:spLocks/>
            </p:cNvSpPr>
            <p:nvPr/>
          </p:nvSpPr>
          <p:spPr bwMode="gray">
            <a:xfrm>
              <a:off x="7610087" y="2613075"/>
              <a:ext cx="9144" cy="17975"/>
            </a:xfrm>
            <a:custGeom>
              <a:avLst/>
              <a:gdLst>
                <a:gd name="T0" fmla="*/ 4 w 10"/>
                <a:gd name="T1" fmla="*/ 8 h 15"/>
                <a:gd name="T2" fmla="*/ 0 w 10"/>
                <a:gd name="T3" fmla="*/ 7 h 15"/>
                <a:gd name="T4" fmla="*/ 0 w 10"/>
                <a:gd name="T5" fmla="*/ 0 h 15"/>
                <a:gd name="T6" fmla="*/ 4 w 10"/>
                <a:gd name="T7" fmla="*/ 8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15"/>
                <a:gd name="T14" fmla="*/ 10 w 10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15">
                  <a:moveTo>
                    <a:pt x="10" y="15"/>
                  </a:moveTo>
                  <a:lnTo>
                    <a:pt x="1" y="14"/>
                  </a:lnTo>
                  <a:lnTo>
                    <a:pt x="0" y="0"/>
                  </a:lnTo>
                  <a:lnTo>
                    <a:pt x="10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6" name="AutoShape 234"/>
            <p:cNvSpPr>
              <a:spLocks/>
            </p:cNvSpPr>
            <p:nvPr/>
          </p:nvSpPr>
          <p:spPr bwMode="gray">
            <a:xfrm>
              <a:off x="7626089" y="2619816"/>
              <a:ext cx="4572" cy="6741"/>
            </a:xfrm>
            <a:custGeom>
              <a:avLst/>
              <a:gdLst>
                <a:gd name="T0" fmla="*/ 2 w 3"/>
                <a:gd name="T1" fmla="*/ 0 h 6"/>
                <a:gd name="T2" fmla="*/ 1 w 3"/>
                <a:gd name="T3" fmla="*/ 3 h 6"/>
                <a:gd name="T4" fmla="*/ 0 w 3"/>
                <a:gd name="T5" fmla="*/ 3 h 6"/>
                <a:gd name="T6" fmla="*/ 2 w 3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6"/>
                <a:gd name="T14" fmla="*/ 3 w 3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6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7" name="AutoShape 235"/>
            <p:cNvSpPr>
              <a:spLocks/>
            </p:cNvSpPr>
            <p:nvPr/>
          </p:nvSpPr>
          <p:spPr bwMode="gray">
            <a:xfrm>
              <a:off x="7637519" y="2691715"/>
              <a:ext cx="2286" cy="6741"/>
            </a:xfrm>
            <a:custGeom>
              <a:avLst/>
              <a:gdLst>
                <a:gd name="T0" fmla="*/ 1 w 2"/>
                <a:gd name="T1" fmla="*/ 1 h 7"/>
                <a:gd name="T2" fmla="*/ 1 w 2"/>
                <a:gd name="T3" fmla="*/ 0 h 7"/>
                <a:gd name="T4" fmla="*/ 0 w 2"/>
                <a:gd name="T5" fmla="*/ 3 h 7"/>
                <a:gd name="T6" fmla="*/ 1 w 2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3"/>
                  </a:moveTo>
                  <a:lnTo>
                    <a:pt x="2" y="0"/>
                  </a:lnTo>
                  <a:lnTo>
                    <a:pt x="0" y="7"/>
                  </a:lnTo>
                  <a:lnTo>
                    <a:pt x="2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8" name="AutoShape 238"/>
            <p:cNvSpPr>
              <a:spLocks/>
            </p:cNvSpPr>
            <p:nvPr/>
          </p:nvSpPr>
          <p:spPr bwMode="gray">
            <a:xfrm>
              <a:off x="2187700" y="3594945"/>
              <a:ext cx="36576" cy="26962"/>
            </a:xfrm>
            <a:custGeom>
              <a:avLst/>
              <a:gdLst>
                <a:gd name="T0" fmla="*/ 16 w 32"/>
                <a:gd name="T1" fmla="*/ 5 h 24"/>
                <a:gd name="T2" fmla="*/ 12 w 32"/>
                <a:gd name="T3" fmla="*/ 3 h 24"/>
                <a:gd name="T4" fmla="*/ 9 w 32"/>
                <a:gd name="T5" fmla="*/ 3 h 24"/>
                <a:gd name="T6" fmla="*/ 7 w 32"/>
                <a:gd name="T7" fmla="*/ 2 h 24"/>
                <a:gd name="T8" fmla="*/ 3 w 32"/>
                <a:gd name="T9" fmla="*/ 0 h 24"/>
                <a:gd name="T10" fmla="*/ 3 w 32"/>
                <a:gd name="T11" fmla="*/ 3 h 24"/>
                <a:gd name="T12" fmla="*/ 0 w 32"/>
                <a:gd name="T13" fmla="*/ 8 h 24"/>
                <a:gd name="T14" fmla="*/ 3 w 32"/>
                <a:gd name="T15" fmla="*/ 12 h 24"/>
                <a:gd name="T16" fmla="*/ 5 w 32"/>
                <a:gd name="T17" fmla="*/ 10 h 24"/>
                <a:gd name="T18" fmla="*/ 7 w 32"/>
                <a:gd name="T19" fmla="*/ 9 h 24"/>
                <a:gd name="T20" fmla="*/ 7 w 32"/>
                <a:gd name="T21" fmla="*/ 8 h 24"/>
                <a:gd name="T22" fmla="*/ 16 w 32"/>
                <a:gd name="T23" fmla="*/ 5 h 2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2"/>
                <a:gd name="T37" fmla="*/ 0 h 24"/>
                <a:gd name="T38" fmla="*/ 32 w 32"/>
                <a:gd name="T39" fmla="*/ 24 h 2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2" h="24">
                  <a:moveTo>
                    <a:pt x="32" y="10"/>
                  </a:moveTo>
                  <a:lnTo>
                    <a:pt x="25" y="5"/>
                  </a:lnTo>
                  <a:lnTo>
                    <a:pt x="19" y="5"/>
                  </a:lnTo>
                  <a:lnTo>
                    <a:pt x="15" y="4"/>
                  </a:lnTo>
                  <a:lnTo>
                    <a:pt x="7" y="0"/>
                  </a:lnTo>
                  <a:lnTo>
                    <a:pt x="7" y="7"/>
                  </a:lnTo>
                  <a:lnTo>
                    <a:pt x="0" y="16"/>
                  </a:lnTo>
                  <a:lnTo>
                    <a:pt x="7" y="24"/>
                  </a:lnTo>
                  <a:lnTo>
                    <a:pt x="10" y="19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59" name="AutoShape 239"/>
            <p:cNvSpPr>
              <a:spLocks/>
            </p:cNvSpPr>
            <p:nvPr/>
          </p:nvSpPr>
          <p:spPr bwMode="gray">
            <a:xfrm>
              <a:off x="2160268" y="3597191"/>
              <a:ext cx="29718" cy="17975"/>
            </a:xfrm>
            <a:custGeom>
              <a:avLst/>
              <a:gdLst>
                <a:gd name="T0" fmla="*/ 4 w 25"/>
                <a:gd name="T1" fmla="*/ 3 h 16"/>
                <a:gd name="T2" fmla="*/ 1 w 25"/>
                <a:gd name="T3" fmla="*/ 1 h 16"/>
                <a:gd name="T4" fmla="*/ 13 w 25"/>
                <a:gd name="T5" fmla="*/ 0 h 16"/>
                <a:gd name="T6" fmla="*/ 7 w 25"/>
                <a:gd name="T7" fmla="*/ 6 h 16"/>
                <a:gd name="T8" fmla="*/ 0 w 25"/>
                <a:gd name="T9" fmla="*/ 8 h 16"/>
                <a:gd name="T10" fmla="*/ 4 w 25"/>
                <a:gd name="T11" fmla="*/ 4 h 16"/>
                <a:gd name="T12" fmla="*/ 2 w 25"/>
                <a:gd name="T13" fmla="*/ 4 h 16"/>
                <a:gd name="T14" fmla="*/ 4 w 25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"/>
                <a:gd name="T25" fmla="*/ 0 h 16"/>
                <a:gd name="T26" fmla="*/ 25 w 25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" h="16">
                  <a:moveTo>
                    <a:pt x="7" y="6"/>
                  </a:moveTo>
                  <a:lnTo>
                    <a:pt x="2" y="1"/>
                  </a:lnTo>
                  <a:lnTo>
                    <a:pt x="25" y="0"/>
                  </a:lnTo>
                  <a:lnTo>
                    <a:pt x="13" y="13"/>
                  </a:lnTo>
                  <a:lnTo>
                    <a:pt x="0" y="16"/>
                  </a:lnTo>
                  <a:lnTo>
                    <a:pt x="7" y="9"/>
                  </a:lnTo>
                  <a:lnTo>
                    <a:pt x="3" y="8"/>
                  </a:lnTo>
                  <a:lnTo>
                    <a:pt x="7" y="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60" name="AutoShape 240"/>
            <p:cNvSpPr>
              <a:spLocks/>
            </p:cNvSpPr>
            <p:nvPr/>
          </p:nvSpPr>
          <p:spPr bwMode="gray">
            <a:xfrm>
              <a:off x="3753609" y="2644531"/>
              <a:ext cx="336042" cy="330286"/>
            </a:xfrm>
            <a:custGeom>
              <a:avLst/>
              <a:gdLst>
                <a:gd name="T0" fmla="*/ 87 w 293"/>
                <a:gd name="T1" fmla="*/ 96 h 295"/>
                <a:gd name="T2" fmla="*/ 88 w 293"/>
                <a:gd name="T3" fmla="*/ 80 h 295"/>
                <a:gd name="T4" fmla="*/ 89 w 293"/>
                <a:gd name="T5" fmla="*/ 62 h 295"/>
                <a:gd name="T6" fmla="*/ 99 w 293"/>
                <a:gd name="T7" fmla="*/ 62 h 295"/>
                <a:gd name="T8" fmla="*/ 99 w 293"/>
                <a:gd name="T9" fmla="*/ 51 h 295"/>
                <a:gd name="T10" fmla="*/ 100 w 293"/>
                <a:gd name="T11" fmla="*/ 39 h 295"/>
                <a:gd name="T12" fmla="*/ 100 w 293"/>
                <a:gd name="T13" fmla="*/ 28 h 295"/>
                <a:gd name="T14" fmla="*/ 101 w 293"/>
                <a:gd name="T15" fmla="*/ 17 h 295"/>
                <a:gd name="T16" fmla="*/ 113 w 293"/>
                <a:gd name="T17" fmla="*/ 15 h 295"/>
                <a:gd name="T18" fmla="*/ 126 w 293"/>
                <a:gd name="T19" fmla="*/ 14 h 295"/>
                <a:gd name="T20" fmla="*/ 130 w 293"/>
                <a:gd name="T21" fmla="*/ 18 h 295"/>
                <a:gd name="T22" fmla="*/ 138 w 293"/>
                <a:gd name="T23" fmla="*/ 13 h 295"/>
                <a:gd name="T24" fmla="*/ 147 w 293"/>
                <a:gd name="T25" fmla="*/ 10 h 295"/>
                <a:gd name="T26" fmla="*/ 135 w 293"/>
                <a:gd name="T27" fmla="*/ 6 h 295"/>
                <a:gd name="T28" fmla="*/ 128 w 293"/>
                <a:gd name="T29" fmla="*/ 8 h 295"/>
                <a:gd name="T30" fmla="*/ 111 w 293"/>
                <a:gd name="T31" fmla="*/ 10 h 295"/>
                <a:gd name="T32" fmla="*/ 95 w 293"/>
                <a:gd name="T33" fmla="*/ 12 h 295"/>
                <a:gd name="T34" fmla="*/ 85 w 293"/>
                <a:gd name="T35" fmla="*/ 9 h 295"/>
                <a:gd name="T36" fmla="*/ 75 w 293"/>
                <a:gd name="T37" fmla="*/ 8 h 295"/>
                <a:gd name="T38" fmla="*/ 73 w 293"/>
                <a:gd name="T39" fmla="*/ 5 h 295"/>
                <a:gd name="T40" fmla="*/ 60 w 293"/>
                <a:gd name="T41" fmla="*/ 5 h 295"/>
                <a:gd name="T42" fmla="*/ 48 w 293"/>
                <a:gd name="T43" fmla="*/ 4 h 295"/>
                <a:gd name="T44" fmla="*/ 35 w 293"/>
                <a:gd name="T45" fmla="*/ 4 h 295"/>
                <a:gd name="T46" fmla="*/ 23 w 293"/>
                <a:gd name="T47" fmla="*/ 3 h 295"/>
                <a:gd name="T48" fmla="*/ 14 w 293"/>
                <a:gd name="T49" fmla="*/ 0 h 295"/>
                <a:gd name="T50" fmla="*/ 1 w 293"/>
                <a:gd name="T51" fmla="*/ 3 h 295"/>
                <a:gd name="T52" fmla="*/ 0 w 293"/>
                <a:gd name="T53" fmla="*/ 11 h 295"/>
                <a:gd name="T54" fmla="*/ 8 w 293"/>
                <a:gd name="T55" fmla="*/ 26 h 295"/>
                <a:gd name="T56" fmla="*/ 15 w 293"/>
                <a:gd name="T57" fmla="*/ 41 h 295"/>
                <a:gd name="T58" fmla="*/ 23 w 293"/>
                <a:gd name="T59" fmla="*/ 56 h 295"/>
                <a:gd name="T60" fmla="*/ 30 w 293"/>
                <a:gd name="T61" fmla="*/ 71 h 295"/>
                <a:gd name="T62" fmla="*/ 31 w 293"/>
                <a:gd name="T63" fmla="*/ 77 h 295"/>
                <a:gd name="T64" fmla="*/ 29 w 293"/>
                <a:gd name="T65" fmla="*/ 76 h 295"/>
                <a:gd name="T66" fmla="*/ 30 w 293"/>
                <a:gd name="T67" fmla="*/ 89 h 295"/>
                <a:gd name="T68" fmla="*/ 32 w 293"/>
                <a:gd name="T69" fmla="*/ 102 h 295"/>
                <a:gd name="T70" fmla="*/ 34 w 293"/>
                <a:gd name="T71" fmla="*/ 114 h 295"/>
                <a:gd name="T72" fmla="*/ 36 w 293"/>
                <a:gd name="T73" fmla="*/ 127 h 295"/>
                <a:gd name="T74" fmla="*/ 42 w 293"/>
                <a:gd name="T75" fmla="*/ 135 h 295"/>
                <a:gd name="T76" fmla="*/ 48 w 293"/>
                <a:gd name="T77" fmla="*/ 144 h 295"/>
                <a:gd name="T78" fmla="*/ 54 w 293"/>
                <a:gd name="T79" fmla="*/ 137 h 295"/>
                <a:gd name="T80" fmla="*/ 57 w 293"/>
                <a:gd name="T81" fmla="*/ 145 h 295"/>
                <a:gd name="T82" fmla="*/ 74 w 293"/>
                <a:gd name="T83" fmla="*/ 147 h 295"/>
                <a:gd name="T84" fmla="*/ 83 w 293"/>
                <a:gd name="T85" fmla="*/ 143 h 295"/>
                <a:gd name="T86" fmla="*/ 84 w 293"/>
                <a:gd name="T87" fmla="*/ 131 h 295"/>
                <a:gd name="T88" fmla="*/ 85 w 293"/>
                <a:gd name="T89" fmla="*/ 120 h 295"/>
                <a:gd name="T90" fmla="*/ 86 w 293"/>
                <a:gd name="T91" fmla="*/ 108 h 295"/>
                <a:gd name="T92" fmla="*/ 87 w 293"/>
                <a:gd name="T93" fmla="*/ 96 h 2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3"/>
                <a:gd name="T142" fmla="*/ 0 h 295"/>
                <a:gd name="T143" fmla="*/ 293 w 293"/>
                <a:gd name="T144" fmla="*/ 295 h 2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3" h="295">
                  <a:moveTo>
                    <a:pt x="174" y="193"/>
                  </a:moveTo>
                  <a:lnTo>
                    <a:pt x="176" y="160"/>
                  </a:lnTo>
                  <a:lnTo>
                    <a:pt x="177" y="125"/>
                  </a:lnTo>
                  <a:lnTo>
                    <a:pt x="198" y="125"/>
                  </a:lnTo>
                  <a:lnTo>
                    <a:pt x="198" y="102"/>
                  </a:lnTo>
                  <a:lnTo>
                    <a:pt x="200" y="79"/>
                  </a:lnTo>
                  <a:lnTo>
                    <a:pt x="200" y="57"/>
                  </a:lnTo>
                  <a:lnTo>
                    <a:pt x="201" y="34"/>
                  </a:lnTo>
                  <a:lnTo>
                    <a:pt x="226" y="30"/>
                  </a:lnTo>
                  <a:lnTo>
                    <a:pt x="251" y="28"/>
                  </a:lnTo>
                  <a:lnTo>
                    <a:pt x="260" y="36"/>
                  </a:lnTo>
                  <a:lnTo>
                    <a:pt x="276" y="27"/>
                  </a:lnTo>
                  <a:lnTo>
                    <a:pt x="293" y="21"/>
                  </a:lnTo>
                  <a:lnTo>
                    <a:pt x="269" y="13"/>
                  </a:lnTo>
                  <a:lnTo>
                    <a:pt x="255" y="17"/>
                  </a:lnTo>
                  <a:lnTo>
                    <a:pt x="222" y="21"/>
                  </a:lnTo>
                  <a:lnTo>
                    <a:pt x="190" y="24"/>
                  </a:lnTo>
                  <a:lnTo>
                    <a:pt x="170" y="19"/>
                  </a:lnTo>
                  <a:lnTo>
                    <a:pt x="149" y="16"/>
                  </a:lnTo>
                  <a:lnTo>
                    <a:pt x="145" y="11"/>
                  </a:lnTo>
                  <a:lnTo>
                    <a:pt x="120" y="10"/>
                  </a:lnTo>
                  <a:lnTo>
                    <a:pt x="95" y="9"/>
                  </a:lnTo>
                  <a:lnTo>
                    <a:pt x="70" y="9"/>
                  </a:lnTo>
                  <a:lnTo>
                    <a:pt x="45" y="7"/>
                  </a:lnTo>
                  <a:lnTo>
                    <a:pt x="28" y="0"/>
                  </a:lnTo>
                  <a:lnTo>
                    <a:pt x="1" y="7"/>
                  </a:lnTo>
                  <a:lnTo>
                    <a:pt x="0" y="22"/>
                  </a:lnTo>
                  <a:lnTo>
                    <a:pt x="15" y="52"/>
                  </a:lnTo>
                  <a:lnTo>
                    <a:pt x="30" y="82"/>
                  </a:lnTo>
                  <a:lnTo>
                    <a:pt x="45" y="112"/>
                  </a:lnTo>
                  <a:lnTo>
                    <a:pt x="59" y="142"/>
                  </a:lnTo>
                  <a:lnTo>
                    <a:pt x="61" y="155"/>
                  </a:lnTo>
                  <a:lnTo>
                    <a:pt x="57" y="153"/>
                  </a:lnTo>
                  <a:lnTo>
                    <a:pt x="60" y="179"/>
                  </a:lnTo>
                  <a:lnTo>
                    <a:pt x="64" y="204"/>
                  </a:lnTo>
                  <a:lnTo>
                    <a:pt x="67" y="229"/>
                  </a:lnTo>
                  <a:lnTo>
                    <a:pt x="71" y="255"/>
                  </a:lnTo>
                  <a:lnTo>
                    <a:pt x="83" y="271"/>
                  </a:lnTo>
                  <a:lnTo>
                    <a:pt x="95" y="288"/>
                  </a:lnTo>
                  <a:lnTo>
                    <a:pt x="107" y="275"/>
                  </a:lnTo>
                  <a:lnTo>
                    <a:pt x="114" y="291"/>
                  </a:lnTo>
                  <a:lnTo>
                    <a:pt x="147" y="295"/>
                  </a:lnTo>
                  <a:lnTo>
                    <a:pt x="166" y="286"/>
                  </a:lnTo>
                  <a:lnTo>
                    <a:pt x="168" y="263"/>
                  </a:lnTo>
                  <a:lnTo>
                    <a:pt x="170" y="240"/>
                  </a:lnTo>
                  <a:lnTo>
                    <a:pt x="172" y="217"/>
                  </a:lnTo>
                  <a:lnTo>
                    <a:pt x="174" y="19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1" name="AutoShape 241"/>
            <p:cNvSpPr>
              <a:spLocks/>
            </p:cNvSpPr>
            <p:nvPr/>
          </p:nvSpPr>
          <p:spPr bwMode="gray">
            <a:xfrm>
              <a:off x="1730501" y="2442315"/>
              <a:ext cx="313182" cy="363988"/>
            </a:xfrm>
            <a:custGeom>
              <a:avLst/>
              <a:gdLst>
                <a:gd name="T0" fmla="*/ 91 w 274"/>
                <a:gd name="T1" fmla="*/ 128 h 324"/>
                <a:gd name="T2" fmla="*/ 89 w 274"/>
                <a:gd name="T3" fmla="*/ 142 h 324"/>
                <a:gd name="T4" fmla="*/ 86 w 274"/>
                <a:gd name="T5" fmla="*/ 155 h 324"/>
                <a:gd name="T6" fmla="*/ 84 w 274"/>
                <a:gd name="T7" fmla="*/ 152 h 324"/>
                <a:gd name="T8" fmla="*/ 72 w 274"/>
                <a:gd name="T9" fmla="*/ 154 h 324"/>
                <a:gd name="T10" fmla="*/ 69 w 274"/>
                <a:gd name="T11" fmla="*/ 161 h 324"/>
                <a:gd name="T12" fmla="*/ 63 w 274"/>
                <a:gd name="T13" fmla="*/ 154 h 324"/>
                <a:gd name="T14" fmla="*/ 49 w 274"/>
                <a:gd name="T15" fmla="*/ 151 h 324"/>
                <a:gd name="T16" fmla="*/ 47 w 274"/>
                <a:gd name="T17" fmla="*/ 150 h 324"/>
                <a:gd name="T18" fmla="*/ 38 w 274"/>
                <a:gd name="T19" fmla="*/ 162 h 324"/>
                <a:gd name="T20" fmla="*/ 31 w 274"/>
                <a:gd name="T21" fmla="*/ 161 h 324"/>
                <a:gd name="T22" fmla="*/ 26 w 274"/>
                <a:gd name="T23" fmla="*/ 150 h 324"/>
                <a:gd name="T24" fmla="*/ 22 w 274"/>
                <a:gd name="T25" fmla="*/ 139 h 324"/>
                <a:gd name="T26" fmla="*/ 19 w 274"/>
                <a:gd name="T27" fmla="*/ 128 h 324"/>
                <a:gd name="T28" fmla="*/ 19 w 274"/>
                <a:gd name="T29" fmla="*/ 119 h 324"/>
                <a:gd name="T30" fmla="*/ 13 w 274"/>
                <a:gd name="T31" fmla="*/ 110 h 324"/>
                <a:gd name="T32" fmla="*/ 10 w 274"/>
                <a:gd name="T33" fmla="*/ 102 h 324"/>
                <a:gd name="T34" fmla="*/ 7 w 274"/>
                <a:gd name="T35" fmla="*/ 96 h 324"/>
                <a:gd name="T36" fmla="*/ 7 w 274"/>
                <a:gd name="T37" fmla="*/ 91 h 324"/>
                <a:gd name="T38" fmla="*/ 12 w 274"/>
                <a:gd name="T39" fmla="*/ 81 h 324"/>
                <a:gd name="T40" fmla="*/ 9 w 274"/>
                <a:gd name="T41" fmla="*/ 80 h 324"/>
                <a:gd name="T42" fmla="*/ 7 w 274"/>
                <a:gd name="T43" fmla="*/ 69 h 324"/>
                <a:gd name="T44" fmla="*/ 7 w 274"/>
                <a:gd name="T45" fmla="*/ 59 h 324"/>
                <a:gd name="T46" fmla="*/ 9 w 274"/>
                <a:gd name="T47" fmla="*/ 52 h 324"/>
                <a:gd name="T48" fmla="*/ 9 w 274"/>
                <a:gd name="T49" fmla="*/ 37 h 324"/>
                <a:gd name="T50" fmla="*/ 10 w 274"/>
                <a:gd name="T51" fmla="*/ 35 h 324"/>
                <a:gd name="T52" fmla="*/ 5 w 274"/>
                <a:gd name="T53" fmla="*/ 25 h 324"/>
                <a:gd name="T54" fmla="*/ 0 w 274"/>
                <a:gd name="T55" fmla="*/ 14 h 324"/>
                <a:gd name="T56" fmla="*/ 13 w 274"/>
                <a:gd name="T57" fmla="*/ 15 h 324"/>
                <a:gd name="T58" fmla="*/ 19 w 274"/>
                <a:gd name="T59" fmla="*/ 11 h 324"/>
                <a:gd name="T60" fmla="*/ 28 w 274"/>
                <a:gd name="T61" fmla="*/ 6 h 324"/>
                <a:gd name="T62" fmla="*/ 37 w 274"/>
                <a:gd name="T63" fmla="*/ 0 h 324"/>
                <a:gd name="T64" fmla="*/ 45 w 274"/>
                <a:gd name="T65" fmla="*/ 1 h 324"/>
                <a:gd name="T66" fmla="*/ 46 w 274"/>
                <a:gd name="T67" fmla="*/ 11 h 324"/>
                <a:gd name="T68" fmla="*/ 47 w 274"/>
                <a:gd name="T69" fmla="*/ 22 h 324"/>
                <a:gd name="T70" fmla="*/ 55 w 274"/>
                <a:gd name="T71" fmla="*/ 31 h 324"/>
                <a:gd name="T72" fmla="*/ 64 w 274"/>
                <a:gd name="T73" fmla="*/ 34 h 324"/>
                <a:gd name="T74" fmla="*/ 73 w 274"/>
                <a:gd name="T75" fmla="*/ 39 h 324"/>
                <a:gd name="T76" fmla="*/ 85 w 274"/>
                <a:gd name="T77" fmla="*/ 47 h 324"/>
                <a:gd name="T78" fmla="*/ 98 w 274"/>
                <a:gd name="T79" fmla="*/ 49 h 324"/>
                <a:gd name="T80" fmla="*/ 101 w 274"/>
                <a:gd name="T81" fmla="*/ 54 h 324"/>
                <a:gd name="T82" fmla="*/ 103 w 274"/>
                <a:gd name="T83" fmla="*/ 66 h 324"/>
                <a:gd name="T84" fmla="*/ 100 w 274"/>
                <a:gd name="T85" fmla="*/ 66 h 324"/>
                <a:gd name="T86" fmla="*/ 105 w 274"/>
                <a:gd name="T87" fmla="*/ 71 h 324"/>
                <a:gd name="T88" fmla="*/ 106 w 274"/>
                <a:gd name="T89" fmla="*/ 81 h 324"/>
                <a:gd name="T90" fmla="*/ 116 w 274"/>
                <a:gd name="T91" fmla="*/ 82 h 324"/>
                <a:gd name="T92" fmla="*/ 126 w 274"/>
                <a:gd name="T93" fmla="*/ 83 h 324"/>
                <a:gd name="T94" fmla="*/ 127 w 274"/>
                <a:gd name="T95" fmla="*/ 94 h 324"/>
                <a:gd name="T96" fmla="*/ 135 w 274"/>
                <a:gd name="T97" fmla="*/ 100 h 324"/>
                <a:gd name="T98" fmla="*/ 137 w 274"/>
                <a:gd name="T99" fmla="*/ 105 h 324"/>
                <a:gd name="T100" fmla="*/ 135 w 274"/>
                <a:gd name="T101" fmla="*/ 115 h 324"/>
                <a:gd name="T102" fmla="*/ 132 w 274"/>
                <a:gd name="T103" fmla="*/ 124 h 324"/>
                <a:gd name="T104" fmla="*/ 134 w 274"/>
                <a:gd name="T105" fmla="*/ 128 h 324"/>
                <a:gd name="T106" fmla="*/ 132 w 274"/>
                <a:gd name="T107" fmla="*/ 129 h 324"/>
                <a:gd name="T108" fmla="*/ 133 w 274"/>
                <a:gd name="T109" fmla="*/ 127 h 324"/>
                <a:gd name="T110" fmla="*/ 121 w 274"/>
                <a:gd name="T111" fmla="*/ 119 h 324"/>
                <a:gd name="T112" fmla="*/ 107 w 274"/>
                <a:gd name="T113" fmla="*/ 121 h 324"/>
                <a:gd name="T114" fmla="*/ 93 w 274"/>
                <a:gd name="T115" fmla="*/ 122 h 324"/>
                <a:gd name="T116" fmla="*/ 91 w 274"/>
                <a:gd name="T117" fmla="*/ 128 h 32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74"/>
                <a:gd name="T178" fmla="*/ 0 h 324"/>
                <a:gd name="T179" fmla="*/ 274 w 274"/>
                <a:gd name="T180" fmla="*/ 324 h 32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74" h="324">
                  <a:moveTo>
                    <a:pt x="183" y="256"/>
                  </a:moveTo>
                  <a:lnTo>
                    <a:pt x="179" y="284"/>
                  </a:lnTo>
                  <a:lnTo>
                    <a:pt x="173" y="310"/>
                  </a:lnTo>
                  <a:lnTo>
                    <a:pt x="169" y="304"/>
                  </a:lnTo>
                  <a:lnTo>
                    <a:pt x="144" y="308"/>
                  </a:lnTo>
                  <a:lnTo>
                    <a:pt x="137" y="322"/>
                  </a:lnTo>
                  <a:lnTo>
                    <a:pt x="126" y="308"/>
                  </a:lnTo>
                  <a:lnTo>
                    <a:pt x="99" y="302"/>
                  </a:lnTo>
                  <a:lnTo>
                    <a:pt x="95" y="299"/>
                  </a:lnTo>
                  <a:lnTo>
                    <a:pt x="77" y="324"/>
                  </a:lnTo>
                  <a:lnTo>
                    <a:pt x="62" y="322"/>
                  </a:lnTo>
                  <a:lnTo>
                    <a:pt x="53" y="299"/>
                  </a:lnTo>
                  <a:lnTo>
                    <a:pt x="44" y="278"/>
                  </a:lnTo>
                  <a:lnTo>
                    <a:pt x="38" y="256"/>
                  </a:lnTo>
                  <a:lnTo>
                    <a:pt x="38" y="238"/>
                  </a:lnTo>
                  <a:lnTo>
                    <a:pt x="26" y="221"/>
                  </a:lnTo>
                  <a:lnTo>
                    <a:pt x="20" y="204"/>
                  </a:lnTo>
                  <a:lnTo>
                    <a:pt x="14" y="192"/>
                  </a:lnTo>
                  <a:lnTo>
                    <a:pt x="14" y="183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4" y="138"/>
                  </a:lnTo>
                  <a:lnTo>
                    <a:pt x="14" y="118"/>
                  </a:lnTo>
                  <a:lnTo>
                    <a:pt x="18" y="105"/>
                  </a:lnTo>
                  <a:lnTo>
                    <a:pt x="18" y="74"/>
                  </a:lnTo>
                  <a:lnTo>
                    <a:pt x="21" y="69"/>
                  </a:lnTo>
                  <a:lnTo>
                    <a:pt x="11" y="50"/>
                  </a:lnTo>
                  <a:lnTo>
                    <a:pt x="0" y="29"/>
                  </a:lnTo>
                  <a:lnTo>
                    <a:pt x="27" y="30"/>
                  </a:lnTo>
                  <a:lnTo>
                    <a:pt x="38" y="23"/>
                  </a:lnTo>
                  <a:lnTo>
                    <a:pt x="56" y="12"/>
                  </a:lnTo>
                  <a:lnTo>
                    <a:pt x="74" y="0"/>
                  </a:lnTo>
                  <a:lnTo>
                    <a:pt x="91" y="3"/>
                  </a:lnTo>
                  <a:lnTo>
                    <a:pt x="93" y="23"/>
                  </a:lnTo>
                  <a:lnTo>
                    <a:pt x="95" y="44"/>
                  </a:lnTo>
                  <a:lnTo>
                    <a:pt x="111" y="62"/>
                  </a:lnTo>
                  <a:lnTo>
                    <a:pt x="128" y="68"/>
                  </a:lnTo>
                  <a:lnTo>
                    <a:pt x="147" y="77"/>
                  </a:lnTo>
                  <a:lnTo>
                    <a:pt x="171" y="94"/>
                  </a:lnTo>
                  <a:lnTo>
                    <a:pt x="197" y="98"/>
                  </a:lnTo>
                  <a:lnTo>
                    <a:pt x="203" y="108"/>
                  </a:lnTo>
                  <a:lnTo>
                    <a:pt x="206" y="132"/>
                  </a:lnTo>
                  <a:lnTo>
                    <a:pt x="201" y="132"/>
                  </a:lnTo>
                  <a:lnTo>
                    <a:pt x="210" y="142"/>
                  </a:lnTo>
                  <a:lnTo>
                    <a:pt x="213" y="161"/>
                  </a:lnTo>
                  <a:lnTo>
                    <a:pt x="233" y="164"/>
                  </a:lnTo>
                  <a:lnTo>
                    <a:pt x="253" y="166"/>
                  </a:lnTo>
                  <a:lnTo>
                    <a:pt x="255" y="188"/>
                  </a:lnTo>
                  <a:lnTo>
                    <a:pt x="269" y="201"/>
                  </a:lnTo>
                  <a:lnTo>
                    <a:pt x="274" y="210"/>
                  </a:lnTo>
                  <a:lnTo>
                    <a:pt x="269" y="230"/>
                  </a:lnTo>
                  <a:lnTo>
                    <a:pt x="264" y="248"/>
                  </a:lnTo>
                  <a:lnTo>
                    <a:pt x="268" y="256"/>
                  </a:lnTo>
                  <a:lnTo>
                    <a:pt x="264" y="258"/>
                  </a:lnTo>
                  <a:lnTo>
                    <a:pt x="265" y="255"/>
                  </a:lnTo>
                  <a:lnTo>
                    <a:pt x="242" y="238"/>
                  </a:lnTo>
                  <a:lnTo>
                    <a:pt x="215" y="242"/>
                  </a:lnTo>
                  <a:lnTo>
                    <a:pt x="186" y="245"/>
                  </a:lnTo>
                  <a:lnTo>
                    <a:pt x="183" y="25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62" name="AutoShape 242"/>
            <p:cNvSpPr>
              <a:spLocks/>
            </p:cNvSpPr>
            <p:nvPr/>
          </p:nvSpPr>
          <p:spPr bwMode="gray">
            <a:xfrm>
              <a:off x="3952491" y="2666999"/>
              <a:ext cx="230886" cy="251646"/>
            </a:xfrm>
            <a:custGeom>
              <a:avLst/>
              <a:gdLst>
                <a:gd name="T0" fmla="*/ 0 w 202"/>
                <a:gd name="T1" fmla="*/ 86 h 224"/>
                <a:gd name="T2" fmla="*/ 1 w 202"/>
                <a:gd name="T3" fmla="*/ 70 h 224"/>
                <a:gd name="T4" fmla="*/ 2 w 202"/>
                <a:gd name="T5" fmla="*/ 52 h 224"/>
                <a:gd name="T6" fmla="*/ 12 w 202"/>
                <a:gd name="T7" fmla="*/ 52 h 224"/>
                <a:gd name="T8" fmla="*/ 12 w 202"/>
                <a:gd name="T9" fmla="*/ 41 h 224"/>
                <a:gd name="T10" fmla="*/ 13 w 202"/>
                <a:gd name="T11" fmla="*/ 29 h 224"/>
                <a:gd name="T12" fmla="*/ 13 w 202"/>
                <a:gd name="T13" fmla="*/ 18 h 224"/>
                <a:gd name="T14" fmla="*/ 13 w 202"/>
                <a:gd name="T15" fmla="*/ 7 h 224"/>
                <a:gd name="T16" fmla="*/ 26 w 202"/>
                <a:gd name="T17" fmla="*/ 5 h 224"/>
                <a:gd name="T18" fmla="*/ 39 w 202"/>
                <a:gd name="T19" fmla="*/ 4 h 224"/>
                <a:gd name="T20" fmla="*/ 43 w 202"/>
                <a:gd name="T21" fmla="*/ 7 h 224"/>
                <a:gd name="T22" fmla="*/ 51 w 202"/>
                <a:gd name="T23" fmla="*/ 3 h 224"/>
                <a:gd name="T24" fmla="*/ 59 w 202"/>
                <a:gd name="T25" fmla="*/ 0 h 224"/>
                <a:gd name="T26" fmla="*/ 66 w 202"/>
                <a:gd name="T27" fmla="*/ 12 h 224"/>
                <a:gd name="T28" fmla="*/ 72 w 202"/>
                <a:gd name="T29" fmla="*/ 24 h 224"/>
                <a:gd name="T30" fmla="*/ 80 w 202"/>
                <a:gd name="T31" fmla="*/ 30 h 224"/>
                <a:gd name="T32" fmla="*/ 83 w 202"/>
                <a:gd name="T33" fmla="*/ 33 h 224"/>
                <a:gd name="T34" fmla="*/ 85 w 202"/>
                <a:gd name="T35" fmla="*/ 37 h 224"/>
                <a:gd name="T36" fmla="*/ 89 w 202"/>
                <a:gd name="T37" fmla="*/ 47 h 224"/>
                <a:gd name="T38" fmla="*/ 98 w 202"/>
                <a:gd name="T39" fmla="*/ 52 h 224"/>
                <a:gd name="T40" fmla="*/ 101 w 202"/>
                <a:gd name="T41" fmla="*/ 53 h 224"/>
                <a:gd name="T42" fmla="*/ 101 w 202"/>
                <a:gd name="T43" fmla="*/ 55 h 224"/>
                <a:gd name="T44" fmla="*/ 86 w 202"/>
                <a:gd name="T45" fmla="*/ 64 h 224"/>
                <a:gd name="T46" fmla="*/ 75 w 202"/>
                <a:gd name="T47" fmla="*/ 73 h 224"/>
                <a:gd name="T48" fmla="*/ 69 w 202"/>
                <a:gd name="T49" fmla="*/ 84 h 224"/>
                <a:gd name="T50" fmla="*/ 62 w 202"/>
                <a:gd name="T51" fmla="*/ 88 h 224"/>
                <a:gd name="T52" fmla="*/ 56 w 202"/>
                <a:gd name="T53" fmla="*/ 99 h 224"/>
                <a:gd name="T54" fmla="*/ 41 w 202"/>
                <a:gd name="T55" fmla="*/ 97 h 224"/>
                <a:gd name="T56" fmla="*/ 32 w 202"/>
                <a:gd name="T57" fmla="*/ 94 h 224"/>
                <a:gd name="T58" fmla="*/ 26 w 202"/>
                <a:gd name="T59" fmla="*/ 101 h 224"/>
                <a:gd name="T60" fmla="*/ 21 w 202"/>
                <a:gd name="T61" fmla="*/ 110 h 224"/>
                <a:gd name="T62" fmla="*/ 9 w 202"/>
                <a:gd name="T63" fmla="*/ 112 h 224"/>
                <a:gd name="T64" fmla="*/ 6 w 202"/>
                <a:gd name="T65" fmla="*/ 110 h 224"/>
                <a:gd name="T66" fmla="*/ 7 w 202"/>
                <a:gd name="T67" fmla="*/ 98 h 224"/>
                <a:gd name="T68" fmla="*/ 0 w 202"/>
                <a:gd name="T69" fmla="*/ 86 h 22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2"/>
                <a:gd name="T106" fmla="*/ 0 h 224"/>
                <a:gd name="T107" fmla="*/ 202 w 202"/>
                <a:gd name="T108" fmla="*/ 224 h 22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2" h="224">
                  <a:moveTo>
                    <a:pt x="0" y="172"/>
                  </a:moveTo>
                  <a:lnTo>
                    <a:pt x="2" y="139"/>
                  </a:lnTo>
                  <a:lnTo>
                    <a:pt x="3" y="104"/>
                  </a:lnTo>
                  <a:lnTo>
                    <a:pt x="24" y="104"/>
                  </a:lnTo>
                  <a:lnTo>
                    <a:pt x="24" y="81"/>
                  </a:lnTo>
                  <a:lnTo>
                    <a:pt x="26" y="58"/>
                  </a:lnTo>
                  <a:lnTo>
                    <a:pt x="26" y="36"/>
                  </a:lnTo>
                  <a:lnTo>
                    <a:pt x="27" y="13"/>
                  </a:lnTo>
                  <a:lnTo>
                    <a:pt x="52" y="9"/>
                  </a:lnTo>
                  <a:lnTo>
                    <a:pt x="77" y="7"/>
                  </a:lnTo>
                  <a:lnTo>
                    <a:pt x="86" y="15"/>
                  </a:lnTo>
                  <a:lnTo>
                    <a:pt x="102" y="6"/>
                  </a:lnTo>
                  <a:lnTo>
                    <a:pt x="119" y="0"/>
                  </a:lnTo>
                  <a:lnTo>
                    <a:pt x="132" y="24"/>
                  </a:lnTo>
                  <a:lnTo>
                    <a:pt x="144" y="48"/>
                  </a:lnTo>
                  <a:lnTo>
                    <a:pt x="160" y="61"/>
                  </a:lnTo>
                  <a:lnTo>
                    <a:pt x="165" y="66"/>
                  </a:lnTo>
                  <a:lnTo>
                    <a:pt x="170" y="73"/>
                  </a:lnTo>
                  <a:lnTo>
                    <a:pt x="177" y="93"/>
                  </a:lnTo>
                  <a:lnTo>
                    <a:pt x="196" y="103"/>
                  </a:lnTo>
                  <a:lnTo>
                    <a:pt x="202" y="106"/>
                  </a:lnTo>
                  <a:lnTo>
                    <a:pt x="201" y="109"/>
                  </a:lnTo>
                  <a:lnTo>
                    <a:pt x="172" y="128"/>
                  </a:lnTo>
                  <a:lnTo>
                    <a:pt x="150" y="146"/>
                  </a:lnTo>
                  <a:lnTo>
                    <a:pt x="138" y="168"/>
                  </a:lnTo>
                  <a:lnTo>
                    <a:pt x="125" y="176"/>
                  </a:lnTo>
                  <a:lnTo>
                    <a:pt x="113" y="198"/>
                  </a:lnTo>
                  <a:lnTo>
                    <a:pt x="81" y="193"/>
                  </a:lnTo>
                  <a:lnTo>
                    <a:pt x="64" y="187"/>
                  </a:lnTo>
                  <a:lnTo>
                    <a:pt x="52" y="202"/>
                  </a:lnTo>
                  <a:lnTo>
                    <a:pt x="41" y="219"/>
                  </a:lnTo>
                  <a:lnTo>
                    <a:pt x="18" y="224"/>
                  </a:lnTo>
                  <a:lnTo>
                    <a:pt x="11" y="220"/>
                  </a:lnTo>
                  <a:lnTo>
                    <a:pt x="15" y="196"/>
                  </a:lnTo>
                  <a:lnTo>
                    <a:pt x="0" y="17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3" name="AutoShape 243"/>
            <p:cNvSpPr>
              <a:spLocks/>
            </p:cNvSpPr>
            <p:nvPr/>
          </p:nvSpPr>
          <p:spPr bwMode="gray">
            <a:xfrm>
              <a:off x="4542278" y="2489499"/>
              <a:ext cx="4572" cy="13481"/>
            </a:xfrm>
            <a:custGeom>
              <a:avLst/>
              <a:gdLst>
                <a:gd name="T0" fmla="*/ 2 w 4"/>
                <a:gd name="T1" fmla="*/ 6 h 12"/>
                <a:gd name="T2" fmla="*/ 2 w 4"/>
                <a:gd name="T3" fmla="*/ 5 h 12"/>
                <a:gd name="T4" fmla="*/ 0 w 4"/>
                <a:gd name="T5" fmla="*/ 0 h 12"/>
                <a:gd name="T6" fmla="*/ 2 w 4"/>
                <a:gd name="T7" fmla="*/ 6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2"/>
                <a:gd name="T14" fmla="*/ 4 w 4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2">
                  <a:moveTo>
                    <a:pt x="4" y="12"/>
                  </a:moveTo>
                  <a:lnTo>
                    <a:pt x="4" y="10"/>
                  </a:lnTo>
                  <a:lnTo>
                    <a:pt x="0" y="0"/>
                  </a:lnTo>
                  <a:lnTo>
                    <a:pt x="4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4" name="AutoShape 244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5" name="AutoShape 245"/>
            <p:cNvSpPr>
              <a:spLocks/>
            </p:cNvSpPr>
            <p:nvPr/>
          </p:nvSpPr>
          <p:spPr bwMode="gray">
            <a:xfrm>
              <a:off x="4526276" y="2507474"/>
              <a:ext cx="189738" cy="375222"/>
            </a:xfrm>
            <a:custGeom>
              <a:avLst/>
              <a:gdLst>
                <a:gd name="T0" fmla="*/ 30 w 167"/>
                <a:gd name="T1" fmla="*/ 47 h 334"/>
                <a:gd name="T2" fmla="*/ 26 w 167"/>
                <a:gd name="T3" fmla="*/ 48 h 334"/>
                <a:gd name="T4" fmla="*/ 17 w 167"/>
                <a:gd name="T5" fmla="*/ 53 h 334"/>
                <a:gd name="T6" fmla="*/ 14 w 167"/>
                <a:gd name="T7" fmla="*/ 63 h 334"/>
                <a:gd name="T8" fmla="*/ 11 w 167"/>
                <a:gd name="T9" fmla="*/ 73 h 334"/>
                <a:gd name="T10" fmla="*/ 13 w 167"/>
                <a:gd name="T11" fmla="*/ 85 h 334"/>
                <a:gd name="T12" fmla="*/ 14 w 167"/>
                <a:gd name="T13" fmla="*/ 98 h 334"/>
                <a:gd name="T14" fmla="*/ 9 w 167"/>
                <a:gd name="T15" fmla="*/ 106 h 334"/>
                <a:gd name="T16" fmla="*/ 3 w 167"/>
                <a:gd name="T17" fmla="*/ 114 h 334"/>
                <a:gd name="T18" fmla="*/ 0 w 167"/>
                <a:gd name="T19" fmla="*/ 132 h 334"/>
                <a:gd name="T20" fmla="*/ 2 w 167"/>
                <a:gd name="T21" fmla="*/ 145 h 334"/>
                <a:gd name="T22" fmla="*/ 6 w 167"/>
                <a:gd name="T23" fmla="*/ 161 h 334"/>
                <a:gd name="T24" fmla="*/ 20 w 167"/>
                <a:gd name="T25" fmla="*/ 167 h 334"/>
                <a:gd name="T26" fmla="*/ 30 w 167"/>
                <a:gd name="T27" fmla="*/ 162 h 334"/>
                <a:gd name="T28" fmla="*/ 39 w 167"/>
                <a:gd name="T29" fmla="*/ 157 h 334"/>
                <a:gd name="T30" fmla="*/ 43 w 167"/>
                <a:gd name="T31" fmla="*/ 146 h 334"/>
                <a:gd name="T32" fmla="*/ 47 w 167"/>
                <a:gd name="T33" fmla="*/ 135 h 334"/>
                <a:gd name="T34" fmla="*/ 51 w 167"/>
                <a:gd name="T35" fmla="*/ 123 h 334"/>
                <a:gd name="T36" fmla="*/ 55 w 167"/>
                <a:gd name="T37" fmla="*/ 112 h 334"/>
                <a:gd name="T38" fmla="*/ 59 w 167"/>
                <a:gd name="T39" fmla="*/ 101 h 334"/>
                <a:gd name="T40" fmla="*/ 63 w 167"/>
                <a:gd name="T41" fmla="*/ 89 h 334"/>
                <a:gd name="T42" fmla="*/ 66 w 167"/>
                <a:gd name="T43" fmla="*/ 78 h 334"/>
                <a:gd name="T44" fmla="*/ 71 w 167"/>
                <a:gd name="T45" fmla="*/ 67 h 334"/>
                <a:gd name="T46" fmla="*/ 75 w 167"/>
                <a:gd name="T47" fmla="*/ 59 h 334"/>
                <a:gd name="T48" fmla="*/ 75 w 167"/>
                <a:gd name="T49" fmla="*/ 42 h 334"/>
                <a:gd name="T50" fmla="*/ 81 w 167"/>
                <a:gd name="T51" fmla="*/ 47 h 334"/>
                <a:gd name="T52" fmla="*/ 83 w 167"/>
                <a:gd name="T53" fmla="*/ 40 h 334"/>
                <a:gd name="T54" fmla="*/ 80 w 167"/>
                <a:gd name="T55" fmla="*/ 24 h 334"/>
                <a:gd name="T56" fmla="*/ 76 w 167"/>
                <a:gd name="T57" fmla="*/ 9 h 334"/>
                <a:gd name="T58" fmla="*/ 73 w 167"/>
                <a:gd name="T59" fmla="*/ 1 h 334"/>
                <a:gd name="T60" fmla="*/ 71 w 167"/>
                <a:gd name="T61" fmla="*/ 0 h 334"/>
                <a:gd name="T62" fmla="*/ 68 w 167"/>
                <a:gd name="T63" fmla="*/ 4 h 334"/>
                <a:gd name="T64" fmla="*/ 65 w 167"/>
                <a:gd name="T65" fmla="*/ 17 h 334"/>
                <a:gd name="T66" fmla="*/ 61 w 167"/>
                <a:gd name="T67" fmla="*/ 19 h 334"/>
                <a:gd name="T68" fmla="*/ 59 w 167"/>
                <a:gd name="T69" fmla="*/ 21 h 334"/>
                <a:gd name="T70" fmla="*/ 56 w 167"/>
                <a:gd name="T71" fmla="*/ 19 h 334"/>
                <a:gd name="T72" fmla="*/ 57 w 167"/>
                <a:gd name="T73" fmla="*/ 26 h 334"/>
                <a:gd name="T74" fmla="*/ 54 w 167"/>
                <a:gd name="T75" fmla="*/ 30 h 334"/>
                <a:gd name="T76" fmla="*/ 56 w 167"/>
                <a:gd name="T77" fmla="*/ 32 h 334"/>
                <a:gd name="T78" fmla="*/ 50 w 167"/>
                <a:gd name="T79" fmla="*/ 36 h 334"/>
                <a:gd name="T80" fmla="*/ 51 w 167"/>
                <a:gd name="T81" fmla="*/ 32 h 334"/>
                <a:gd name="T82" fmla="*/ 47 w 167"/>
                <a:gd name="T83" fmla="*/ 40 h 334"/>
                <a:gd name="T84" fmla="*/ 45 w 167"/>
                <a:gd name="T85" fmla="*/ 42 h 334"/>
                <a:gd name="T86" fmla="*/ 43 w 167"/>
                <a:gd name="T87" fmla="*/ 40 h 334"/>
                <a:gd name="T88" fmla="*/ 39 w 167"/>
                <a:gd name="T89" fmla="*/ 47 h 334"/>
                <a:gd name="T90" fmla="*/ 30 w 167"/>
                <a:gd name="T91" fmla="*/ 47 h 33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7"/>
                <a:gd name="T139" fmla="*/ 0 h 334"/>
                <a:gd name="T140" fmla="*/ 167 w 167"/>
                <a:gd name="T141" fmla="*/ 334 h 33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7" h="334">
                  <a:moveTo>
                    <a:pt x="61" y="95"/>
                  </a:moveTo>
                  <a:lnTo>
                    <a:pt x="53" y="96"/>
                  </a:lnTo>
                  <a:lnTo>
                    <a:pt x="34" y="106"/>
                  </a:lnTo>
                  <a:lnTo>
                    <a:pt x="28" y="126"/>
                  </a:lnTo>
                  <a:lnTo>
                    <a:pt x="23" y="145"/>
                  </a:lnTo>
                  <a:lnTo>
                    <a:pt x="26" y="170"/>
                  </a:lnTo>
                  <a:lnTo>
                    <a:pt x="29" y="196"/>
                  </a:lnTo>
                  <a:lnTo>
                    <a:pt x="18" y="212"/>
                  </a:lnTo>
                  <a:lnTo>
                    <a:pt x="6" y="229"/>
                  </a:lnTo>
                  <a:lnTo>
                    <a:pt x="0" y="263"/>
                  </a:lnTo>
                  <a:lnTo>
                    <a:pt x="5" y="290"/>
                  </a:lnTo>
                  <a:lnTo>
                    <a:pt x="13" y="322"/>
                  </a:lnTo>
                  <a:lnTo>
                    <a:pt x="41" y="334"/>
                  </a:lnTo>
                  <a:lnTo>
                    <a:pt x="60" y="324"/>
                  </a:lnTo>
                  <a:lnTo>
                    <a:pt x="79" y="314"/>
                  </a:lnTo>
                  <a:lnTo>
                    <a:pt x="86" y="292"/>
                  </a:lnTo>
                  <a:lnTo>
                    <a:pt x="95" y="270"/>
                  </a:lnTo>
                  <a:lnTo>
                    <a:pt x="102" y="247"/>
                  </a:lnTo>
                  <a:lnTo>
                    <a:pt x="110" y="224"/>
                  </a:lnTo>
                  <a:lnTo>
                    <a:pt x="119" y="202"/>
                  </a:lnTo>
                  <a:lnTo>
                    <a:pt x="126" y="179"/>
                  </a:lnTo>
                  <a:lnTo>
                    <a:pt x="133" y="156"/>
                  </a:lnTo>
                  <a:lnTo>
                    <a:pt x="142" y="134"/>
                  </a:lnTo>
                  <a:lnTo>
                    <a:pt x="150" y="119"/>
                  </a:lnTo>
                  <a:lnTo>
                    <a:pt x="150" y="84"/>
                  </a:lnTo>
                  <a:lnTo>
                    <a:pt x="162" y="94"/>
                  </a:lnTo>
                  <a:lnTo>
                    <a:pt x="167" y="80"/>
                  </a:lnTo>
                  <a:lnTo>
                    <a:pt x="160" y="49"/>
                  </a:lnTo>
                  <a:lnTo>
                    <a:pt x="152" y="18"/>
                  </a:lnTo>
                  <a:lnTo>
                    <a:pt x="146" y="1"/>
                  </a:lnTo>
                  <a:lnTo>
                    <a:pt x="142" y="0"/>
                  </a:lnTo>
                  <a:lnTo>
                    <a:pt x="136" y="8"/>
                  </a:lnTo>
                  <a:lnTo>
                    <a:pt x="131" y="34"/>
                  </a:lnTo>
                  <a:lnTo>
                    <a:pt x="122" y="37"/>
                  </a:lnTo>
                  <a:lnTo>
                    <a:pt x="119" y="41"/>
                  </a:lnTo>
                  <a:lnTo>
                    <a:pt x="113" y="37"/>
                  </a:lnTo>
                  <a:lnTo>
                    <a:pt x="115" y="52"/>
                  </a:lnTo>
                  <a:lnTo>
                    <a:pt x="109" y="61"/>
                  </a:lnTo>
                  <a:lnTo>
                    <a:pt x="112" y="64"/>
                  </a:lnTo>
                  <a:lnTo>
                    <a:pt x="101" y="72"/>
                  </a:lnTo>
                  <a:lnTo>
                    <a:pt x="102" y="64"/>
                  </a:lnTo>
                  <a:lnTo>
                    <a:pt x="95" y="80"/>
                  </a:lnTo>
                  <a:lnTo>
                    <a:pt x="91" y="83"/>
                  </a:lnTo>
                  <a:lnTo>
                    <a:pt x="86" y="80"/>
                  </a:lnTo>
                  <a:lnTo>
                    <a:pt x="78" y="94"/>
                  </a:lnTo>
                  <a:lnTo>
                    <a:pt x="61" y="9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6" name="AutoShape 246"/>
            <p:cNvSpPr>
              <a:spLocks/>
            </p:cNvSpPr>
            <p:nvPr/>
          </p:nvSpPr>
          <p:spPr bwMode="gray">
            <a:xfrm>
              <a:off x="4277102" y="2431081"/>
              <a:ext cx="77724" cy="215697"/>
            </a:xfrm>
            <a:custGeom>
              <a:avLst/>
              <a:gdLst>
                <a:gd name="T0" fmla="*/ 20 w 67"/>
                <a:gd name="T1" fmla="*/ 67 h 192"/>
                <a:gd name="T2" fmla="*/ 16 w 67"/>
                <a:gd name="T3" fmla="*/ 80 h 192"/>
                <a:gd name="T4" fmla="*/ 21 w 67"/>
                <a:gd name="T5" fmla="*/ 88 h 192"/>
                <a:gd name="T6" fmla="*/ 26 w 67"/>
                <a:gd name="T7" fmla="*/ 96 h 192"/>
                <a:gd name="T8" fmla="*/ 25 w 67"/>
                <a:gd name="T9" fmla="*/ 89 h 192"/>
                <a:gd name="T10" fmla="*/ 31 w 67"/>
                <a:gd name="T11" fmla="*/ 84 h 192"/>
                <a:gd name="T12" fmla="*/ 33 w 67"/>
                <a:gd name="T13" fmla="*/ 75 h 192"/>
                <a:gd name="T14" fmla="*/ 34 w 67"/>
                <a:gd name="T15" fmla="*/ 66 h 192"/>
                <a:gd name="T16" fmla="*/ 28 w 67"/>
                <a:gd name="T17" fmla="*/ 58 h 192"/>
                <a:gd name="T18" fmla="*/ 21 w 67"/>
                <a:gd name="T19" fmla="*/ 51 h 192"/>
                <a:gd name="T20" fmla="*/ 19 w 67"/>
                <a:gd name="T21" fmla="*/ 39 h 192"/>
                <a:gd name="T22" fmla="*/ 21 w 67"/>
                <a:gd name="T23" fmla="*/ 29 h 192"/>
                <a:gd name="T24" fmla="*/ 25 w 67"/>
                <a:gd name="T25" fmla="*/ 27 h 192"/>
                <a:gd name="T26" fmla="*/ 22 w 67"/>
                <a:gd name="T27" fmla="*/ 18 h 192"/>
                <a:gd name="T28" fmla="*/ 19 w 67"/>
                <a:gd name="T29" fmla="*/ 4 h 192"/>
                <a:gd name="T30" fmla="*/ 15 w 67"/>
                <a:gd name="T31" fmla="*/ 2 h 192"/>
                <a:gd name="T32" fmla="*/ 4 w 67"/>
                <a:gd name="T33" fmla="*/ 0 h 192"/>
                <a:gd name="T34" fmla="*/ 5 w 67"/>
                <a:gd name="T35" fmla="*/ 3 h 192"/>
                <a:gd name="T36" fmla="*/ 12 w 67"/>
                <a:gd name="T37" fmla="*/ 13 h 192"/>
                <a:gd name="T38" fmla="*/ 9 w 67"/>
                <a:gd name="T39" fmla="*/ 18 h 192"/>
                <a:gd name="T40" fmla="*/ 9 w 67"/>
                <a:gd name="T41" fmla="*/ 27 h 192"/>
                <a:gd name="T42" fmla="*/ 8 w 67"/>
                <a:gd name="T43" fmla="*/ 37 h 192"/>
                <a:gd name="T44" fmla="*/ 6 w 67"/>
                <a:gd name="T45" fmla="*/ 40 h 192"/>
                <a:gd name="T46" fmla="*/ 0 w 67"/>
                <a:gd name="T47" fmla="*/ 52 h 192"/>
                <a:gd name="T48" fmla="*/ 6 w 67"/>
                <a:gd name="T49" fmla="*/ 57 h 192"/>
                <a:gd name="T50" fmla="*/ 9 w 67"/>
                <a:gd name="T51" fmla="*/ 63 h 192"/>
                <a:gd name="T52" fmla="*/ 16 w 67"/>
                <a:gd name="T53" fmla="*/ 63 h 192"/>
                <a:gd name="T54" fmla="*/ 20 w 67"/>
                <a:gd name="T55" fmla="*/ 67 h 19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7"/>
                <a:gd name="T85" fmla="*/ 0 h 192"/>
                <a:gd name="T86" fmla="*/ 67 w 67"/>
                <a:gd name="T87" fmla="*/ 192 h 19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7" h="192">
                  <a:moveTo>
                    <a:pt x="39" y="134"/>
                  </a:moveTo>
                  <a:lnTo>
                    <a:pt x="31" y="159"/>
                  </a:lnTo>
                  <a:lnTo>
                    <a:pt x="42" y="176"/>
                  </a:lnTo>
                  <a:lnTo>
                    <a:pt x="51" y="192"/>
                  </a:lnTo>
                  <a:lnTo>
                    <a:pt x="49" y="177"/>
                  </a:lnTo>
                  <a:lnTo>
                    <a:pt x="61" y="167"/>
                  </a:lnTo>
                  <a:lnTo>
                    <a:pt x="65" y="149"/>
                  </a:lnTo>
                  <a:lnTo>
                    <a:pt x="67" y="131"/>
                  </a:lnTo>
                  <a:lnTo>
                    <a:pt x="55" y="116"/>
                  </a:lnTo>
                  <a:lnTo>
                    <a:pt x="42" y="102"/>
                  </a:lnTo>
                  <a:lnTo>
                    <a:pt x="38" y="78"/>
                  </a:lnTo>
                  <a:lnTo>
                    <a:pt x="42" y="59"/>
                  </a:lnTo>
                  <a:lnTo>
                    <a:pt x="50" y="54"/>
                  </a:lnTo>
                  <a:lnTo>
                    <a:pt x="44" y="35"/>
                  </a:lnTo>
                  <a:lnTo>
                    <a:pt x="38" y="8"/>
                  </a:lnTo>
                  <a:lnTo>
                    <a:pt x="30" y="3"/>
                  </a:lnTo>
                  <a:lnTo>
                    <a:pt x="7" y="0"/>
                  </a:lnTo>
                  <a:lnTo>
                    <a:pt x="9" y="6"/>
                  </a:lnTo>
                  <a:lnTo>
                    <a:pt x="23" y="26"/>
                  </a:lnTo>
                  <a:lnTo>
                    <a:pt x="17" y="35"/>
                  </a:lnTo>
                  <a:lnTo>
                    <a:pt x="17" y="54"/>
                  </a:lnTo>
                  <a:lnTo>
                    <a:pt x="15" y="73"/>
                  </a:lnTo>
                  <a:lnTo>
                    <a:pt x="12" y="80"/>
                  </a:lnTo>
                  <a:lnTo>
                    <a:pt x="0" y="104"/>
                  </a:lnTo>
                  <a:lnTo>
                    <a:pt x="11" y="115"/>
                  </a:lnTo>
                  <a:lnTo>
                    <a:pt x="17" y="126"/>
                  </a:lnTo>
                  <a:lnTo>
                    <a:pt x="31" y="126"/>
                  </a:lnTo>
                  <a:lnTo>
                    <a:pt x="39" y="1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7" name="AutoShape 247"/>
            <p:cNvSpPr>
              <a:spLocks/>
            </p:cNvSpPr>
            <p:nvPr/>
          </p:nvSpPr>
          <p:spPr bwMode="gray">
            <a:xfrm>
              <a:off x="4215380" y="2462537"/>
              <a:ext cx="260604" cy="456109"/>
            </a:xfrm>
            <a:custGeom>
              <a:avLst/>
              <a:gdLst>
                <a:gd name="T0" fmla="*/ 46 w 229"/>
                <a:gd name="T1" fmla="*/ 127 h 406"/>
                <a:gd name="T2" fmla="*/ 46 w 229"/>
                <a:gd name="T3" fmla="*/ 118 h 406"/>
                <a:gd name="T4" fmla="*/ 45 w 229"/>
                <a:gd name="T5" fmla="*/ 115 h 406"/>
                <a:gd name="T6" fmla="*/ 50 w 229"/>
                <a:gd name="T7" fmla="*/ 115 h 406"/>
                <a:gd name="T8" fmla="*/ 62 w 229"/>
                <a:gd name="T9" fmla="*/ 104 h 406"/>
                <a:gd name="T10" fmla="*/ 70 w 229"/>
                <a:gd name="T11" fmla="*/ 94 h 406"/>
                <a:gd name="T12" fmla="*/ 79 w 229"/>
                <a:gd name="T13" fmla="*/ 88 h 406"/>
                <a:gd name="T14" fmla="*/ 89 w 229"/>
                <a:gd name="T15" fmla="*/ 83 h 406"/>
                <a:gd name="T16" fmla="*/ 103 w 229"/>
                <a:gd name="T17" fmla="*/ 74 h 406"/>
                <a:gd name="T18" fmla="*/ 112 w 229"/>
                <a:gd name="T19" fmla="*/ 58 h 406"/>
                <a:gd name="T20" fmla="*/ 114 w 229"/>
                <a:gd name="T21" fmla="*/ 49 h 406"/>
                <a:gd name="T22" fmla="*/ 113 w 229"/>
                <a:gd name="T23" fmla="*/ 50 h 406"/>
                <a:gd name="T24" fmla="*/ 112 w 229"/>
                <a:gd name="T25" fmla="*/ 31 h 406"/>
                <a:gd name="T26" fmla="*/ 113 w 229"/>
                <a:gd name="T27" fmla="*/ 25 h 406"/>
                <a:gd name="T28" fmla="*/ 113 w 229"/>
                <a:gd name="T29" fmla="*/ 9 h 406"/>
                <a:gd name="T30" fmla="*/ 114 w 229"/>
                <a:gd name="T31" fmla="*/ 0 h 406"/>
                <a:gd name="T32" fmla="*/ 112 w 229"/>
                <a:gd name="T33" fmla="*/ 0 h 406"/>
                <a:gd name="T34" fmla="*/ 101 w 229"/>
                <a:gd name="T35" fmla="*/ 6 h 406"/>
                <a:gd name="T36" fmla="*/ 90 w 229"/>
                <a:gd name="T37" fmla="*/ 11 h 406"/>
                <a:gd name="T38" fmla="*/ 84 w 229"/>
                <a:gd name="T39" fmla="*/ 12 h 406"/>
                <a:gd name="T40" fmla="*/ 76 w 229"/>
                <a:gd name="T41" fmla="*/ 14 h 406"/>
                <a:gd name="T42" fmla="*/ 63 w 229"/>
                <a:gd name="T43" fmla="*/ 13 h 406"/>
                <a:gd name="T44" fmla="*/ 57 w 229"/>
                <a:gd name="T45" fmla="*/ 13 h 406"/>
                <a:gd name="T46" fmla="*/ 52 w 229"/>
                <a:gd name="T47" fmla="*/ 13 h 406"/>
                <a:gd name="T48" fmla="*/ 48 w 229"/>
                <a:gd name="T49" fmla="*/ 16 h 406"/>
                <a:gd name="T50" fmla="*/ 46 w 229"/>
                <a:gd name="T51" fmla="*/ 25 h 406"/>
                <a:gd name="T52" fmla="*/ 48 w 229"/>
                <a:gd name="T53" fmla="*/ 38 h 406"/>
                <a:gd name="T54" fmla="*/ 55 w 229"/>
                <a:gd name="T55" fmla="*/ 45 h 406"/>
                <a:gd name="T56" fmla="*/ 61 w 229"/>
                <a:gd name="T57" fmla="*/ 52 h 406"/>
                <a:gd name="T58" fmla="*/ 60 w 229"/>
                <a:gd name="T59" fmla="*/ 61 h 406"/>
                <a:gd name="T60" fmla="*/ 58 w 229"/>
                <a:gd name="T61" fmla="*/ 70 h 406"/>
                <a:gd name="T62" fmla="*/ 52 w 229"/>
                <a:gd name="T63" fmla="*/ 75 h 406"/>
                <a:gd name="T64" fmla="*/ 53 w 229"/>
                <a:gd name="T65" fmla="*/ 83 h 406"/>
                <a:gd name="T66" fmla="*/ 48 w 229"/>
                <a:gd name="T67" fmla="*/ 75 h 406"/>
                <a:gd name="T68" fmla="*/ 43 w 229"/>
                <a:gd name="T69" fmla="*/ 66 h 406"/>
                <a:gd name="T70" fmla="*/ 47 w 229"/>
                <a:gd name="T71" fmla="*/ 53 h 406"/>
                <a:gd name="T72" fmla="*/ 43 w 229"/>
                <a:gd name="T73" fmla="*/ 50 h 406"/>
                <a:gd name="T74" fmla="*/ 36 w 229"/>
                <a:gd name="T75" fmla="*/ 50 h 406"/>
                <a:gd name="T76" fmla="*/ 33 w 229"/>
                <a:gd name="T77" fmla="*/ 44 h 406"/>
                <a:gd name="T78" fmla="*/ 24 w 229"/>
                <a:gd name="T79" fmla="*/ 48 h 406"/>
                <a:gd name="T80" fmla="*/ 16 w 229"/>
                <a:gd name="T81" fmla="*/ 51 h 406"/>
                <a:gd name="T82" fmla="*/ 7 w 229"/>
                <a:gd name="T83" fmla="*/ 54 h 406"/>
                <a:gd name="T84" fmla="*/ 0 w 229"/>
                <a:gd name="T85" fmla="*/ 57 h 406"/>
                <a:gd name="T86" fmla="*/ 1 w 229"/>
                <a:gd name="T87" fmla="*/ 64 h 406"/>
                <a:gd name="T88" fmla="*/ 1 w 229"/>
                <a:gd name="T89" fmla="*/ 69 h 406"/>
                <a:gd name="T90" fmla="*/ 7 w 229"/>
                <a:gd name="T91" fmla="*/ 69 h 406"/>
                <a:gd name="T92" fmla="*/ 17 w 229"/>
                <a:gd name="T93" fmla="*/ 73 h 406"/>
                <a:gd name="T94" fmla="*/ 28 w 229"/>
                <a:gd name="T95" fmla="*/ 78 h 406"/>
                <a:gd name="T96" fmla="*/ 28 w 229"/>
                <a:gd name="T97" fmla="*/ 93 h 406"/>
                <a:gd name="T98" fmla="*/ 25 w 229"/>
                <a:gd name="T99" fmla="*/ 103 h 406"/>
                <a:gd name="T100" fmla="*/ 27 w 229"/>
                <a:gd name="T101" fmla="*/ 114 h 406"/>
                <a:gd name="T102" fmla="*/ 23 w 229"/>
                <a:gd name="T103" fmla="*/ 125 h 406"/>
                <a:gd name="T104" fmla="*/ 21 w 229"/>
                <a:gd name="T105" fmla="*/ 135 h 406"/>
                <a:gd name="T106" fmla="*/ 14 w 229"/>
                <a:gd name="T107" fmla="*/ 142 h 406"/>
                <a:gd name="T108" fmla="*/ 7 w 229"/>
                <a:gd name="T109" fmla="*/ 149 h 406"/>
                <a:gd name="T110" fmla="*/ 9 w 229"/>
                <a:gd name="T111" fmla="*/ 157 h 406"/>
                <a:gd name="T112" fmla="*/ 11 w 229"/>
                <a:gd name="T113" fmla="*/ 166 h 406"/>
                <a:gd name="T114" fmla="*/ 12 w 229"/>
                <a:gd name="T115" fmla="*/ 179 h 406"/>
                <a:gd name="T116" fmla="*/ 12 w 229"/>
                <a:gd name="T117" fmla="*/ 192 h 406"/>
                <a:gd name="T118" fmla="*/ 13 w 229"/>
                <a:gd name="T119" fmla="*/ 203 h 406"/>
                <a:gd name="T120" fmla="*/ 21 w 229"/>
                <a:gd name="T121" fmla="*/ 203 h 406"/>
                <a:gd name="T122" fmla="*/ 21 w 229"/>
                <a:gd name="T123" fmla="*/ 195 h 406"/>
                <a:gd name="T124" fmla="*/ 18 w 229"/>
                <a:gd name="T125" fmla="*/ 192 h 406"/>
                <a:gd name="T126" fmla="*/ 31 w 229"/>
                <a:gd name="T127" fmla="*/ 182 h 40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29"/>
                <a:gd name="T193" fmla="*/ 0 h 406"/>
                <a:gd name="T194" fmla="*/ 229 w 229"/>
                <a:gd name="T195" fmla="*/ 406 h 406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29" h="406">
                  <a:moveTo>
                    <a:pt x="93" y="254"/>
                  </a:moveTo>
                  <a:lnTo>
                    <a:pt x="92" y="237"/>
                  </a:lnTo>
                  <a:lnTo>
                    <a:pt x="91" y="230"/>
                  </a:lnTo>
                  <a:lnTo>
                    <a:pt x="100" y="230"/>
                  </a:lnTo>
                  <a:lnTo>
                    <a:pt x="124" y="209"/>
                  </a:lnTo>
                  <a:lnTo>
                    <a:pt x="140" y="188"/>
                  </a:lnTo>
                  <a:lnTo>
                    <a:pt x="159" y="176"/>
                  </a:lnTo>
                  <a:lnTo>
                    <a:pt x="178" y="165"/>
                  </a:lnTo>
                  <a:lnTo>
                    <a:pt x="206" y="148"/>
                  </a:lnTo>
                  <a:lnTo>
                    <a:pt x="224" y="117"/>
                  </a:lnTo>
                  <a:lnTo>
                    <a:pt x="229" y="98"/>
                  </a:lnTo>
                  <a:lnTo>
                    <a:pt x="226" y="99"/>
                  </a:lnTo>
                  <a:lnTo>
                    <a:pt x="224" y="63"/>
                  </a:lnTo>
                  <a:lnTo>
                    <a:pt x="226" y="51"/>
                  </a:lnTo>
                  <a:lnTo>
                    <a:pt x="226" y="17"/>
                  </a:lnTo>
                  <a:lnTo>
                    <a:pt x="228" y="0"/>
                  </a:lnTo>
                  <a:lnTo>
                    <a:pt x="225" y="0"/>
                  </a:lnTo>
                  <a:lnTo>
                    <a:pt x="202" y="11"/>
                  </a:lnTo>
                  <a:lnTo>
                    <a:pt x="180" y="22"/>
                  </a:lnTo>
                  <a:lnTo>
                    <a:pt x="168" y="23"/>
                  </a:lnTo>
                  <a:lnTo>
                    <a:pt x="152" y="29"/>
                  </a:lnTo>
                  <a:lnTo>
                    <a:pt x="127" y="26"/>
                  </a:lnTo>
                  <a:lnTo>
                    <a:pt x="115" y="27"/>
                  </a:lnTo>
                  <a:lnTo>
                    <a:pt x="105" y="27"/>
                  </a:lnTo>
                  <a:lnTo>
                    <a:pt x="97" y="32"/>
                  </a:lnTo>
                  <a:lnTo>
                    <a:pt x="93" y="51"/>
                  </a:lnTo>
                  <a:lnTo>
                    <a:pt x="97" y="75"/>
                  </a:lnTo>
                  <a:lnTo>
                    <a:pt x="110" y="89"/>
                  </a:lnTo>
                  <a:lnTo>
                    <a:pt x="122" y="104"/>
                  </a:lnTo>
                  <a:lnTo>
                    <a:pt x="120" y="122"/>
                  </a:lnTo>
                  <a:lnTo>
                    <a:pt x="116" y="140"/>
                  </a:lnTo>
                  <a:lnTo>
                    <a:pt x="104" y="150"/>
                  </a:lnTo>
                  <a:lnTo>
                    <a:pt x="106" y="165"/>
                  </a:lnTo>
                  <a:lnTo>
                    <a:pt x="97" y="149"/>
                  </a:lnTo>
                  <a:lnTo>
                    <a:pt x="86" y="132"/>
                  </a:lnTo>
                  <a:lnTo>
                    <a:pt x="94" y="107"/>
                  </a:lnTo>
                  <a:lnTo>
                    <a:pt x="86" y="99"/>
                  </a:lnTo>
                  <a:lnTo>
                    <a:pt x="72" y="99"/>
                  </a:lnTo>
                  <a:lnTo>
                    <a:pt x="66" y="88"/>
                  </a:lnTo>
                  <a:lnTo>
                    <a:pt x="49" y="95"/>
                  </a:lnTo>
                  <a:lnTo>
                    <a:pt x="32" y="101"/>
                  </a:lnTo>
                  <a:lnTo>
                    <a:pt x="15" y="108"/>
                  </a:lnTo>
                  <a:lnTo>
                    <a:pt x="0" y="114"/>
                  </a:lnTo>
                  <a:lnTo>
                    <a:pt x="3" y="128"/>
                  </a:lnTo>
                  <a:lnTo>
                    <a:pt x="2" y="137"/>
                  </a:lnTo>
                  <a:lnTo>
                    <a:pt x="14" y="137"/>
                  </a:lnTo>
                  <a:lnTo>
                    <a:pt x="34" y="146"/>
                  </a:lnTo>
                  <a:lnTo>
                    <a:pt x="56" y="155"/>
                  </a:lnTo>
                  <a:lnTo>
                    <a:pt x="56" y="185"/>
                  </a:lnTo>
                  <a:lnTo>
                    <a:pt x="51" y="206"/>
                  </a:lnTo>
                  <a:lnTo>
                    <a:pt x="54" y="228"/>
                  </a:lnTo>
                  <a:lnTo>
                    <a:pt x="46" y="250"/>
                  </a:lnTo>
                  <a:lnTo>
                    <a:pt x="42" y="270"/>
                  </a:lnTo>
                  <a:lnTo>
                    <a:pt x="28" y="284"/>
                  </a:lnTo>
                  <a:lnTo>
                    <a:pt x="14" y="297"/>
                  </a:lnTo>
                  <a:lnTo>
                    <a:pt x="19" y="314"/>
                  </a:lnTo>
                  <a:lnTo>
                    <a:pt x="22" y="332"/>
                  </a:lnTo>
                  <a:lnTo>
                    <a:pt x="24" y="358"/>
                  </a:lnTo>
                  <a:lnTo>
                    <a:pt x="24" y="384"/>
                  </a:lnTo>
                  <a:lnTo>
                    <a:pt x="26" y="406"/>
                  </a:lnTo>
                  <a:lnTo>
                    <a:pt x="42" y="406"/>
                  </a:lnTo>
                  <a:lnTo>
                    <a:pt x="43" y="390"/>
                  </a:lnTo>
                  <a:lnTo>
                    <a:pt x="37" y="384"/>
                  </a:lnTo>
                  <a:lnTo>
                    <a:pt x="62" y="363"/>
                  </a:lnTo>
                  <a:lnTo>
                    <a:pt x="81" y="353"/>
                  </a:lnTo>
                  <a:lnTo>
                    <a:pt x="99" y="342"/>
                  </a:lnTo>
                  <a:lnTo>
                    <a:pt x="99" y="333"/>
                  </a:lnTo>
                  <a:lnTo>
                    <a:pt x="102" y="310"/>
                  </a:lnTo>
                  <a:lnTo>
                    <a:pt x="105" y="288"/>
                  </a:lnTo>
                  <a:lnTo>
                    <a:pt x="100" y="296"/>
                  </a:lnTo>
                  <a:lnTo>
                    <a:pt x="97" y="275"/>
                  </a:lnTo>
                  <a:lnTo>
                    <a:pt x="93" y="25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68" name="AutoShape 248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122 w 351"/>
                <a:gd name="T123" fmla="*/ 82 h 312"/>
                <a:gd name="T124" fmla="*/ 111 w 351"/>
                <a:gd name="T125" fmla="*/ 93 h 312"/>
                <a:gd name="T126" fmla="*/ 119 w 351"/>
                <a:gd name="T127" fmla="*/ 104 h 3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51"/>
                <a:gd name="T193" fmla="*/ 0 h 312"/>
                <a:gd name="T194" fmla="*/ 351 w 351"/>
                <a:gd name="T195" fmla="*/ 312 h 3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lnTo>
                    <a:pt x="244" y="165"/>
                  </a:lnTo>
                  <a:lnTo>
                    <a:pt x="223" y="187"/>
                  </a:lnTo>
                  <a:lnTo>
                    <a:pt x="238" y="209"/>
                  </a:lnTo>
                  <a:lnTo>
                    <a:pt x="246" y="201"/>
                  </a:lnTo>
                  <a:lnTo>
                    <a:pt x="267" y="186"/>
                  </a:lnTo>
                  <a:lnTo>
                    <a:pt x="271" y="171"/>
                  </a:lnTo>
                  <a:lnTo>
                    <a:pt x="252" y="159"/>
                  </a:lnTo>
                  <a:lnTo>
                    <a:pt x="244" y="165"/>
                  </a:lnTo>
                  <a:lnTo>
                    <a:pt x="79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69" name="AutoShape 249"/>
            <p:cNvSpPr>
              <a:spLocks/>
            </p:cNvSpPr>
            <p:nvPr/>
          </p:nvSpPr>
          <p:spPr bwMode="gray">
            <a:xfrm>
              <a:off x="3863337" y="2788329"/>
              <a:ext cx="400050" cy="350507"/>
            </a:xfrm>
            <a:custGeom>
              <a:avLst/>
              <a:gdLst>
                <a:gd name="T0" fmla="*/ 39 w 351"/>
                <a:gd name="T1" fmla="*/ 31 h 312"/>
                <a:gd name="T2" fmla="*/ 38 w 351"/>
                <a:gd name="T3" fmla="*/ 43 h 312"/>
                <a:gd name="T4" fmla="*/ 37 w 351"/>
                <a:gd name="T5" fmla="*/ 55 h 312"/>
                <a:gd name="T6" fmla="*/ 36 w 351"/>
                <a:gd name="T7" fmla="*/ 67 h 312"/>
                <a:gd name="T8" fmla="*/ 35 w 351"/>
                <a:gd name="T9" fmla="*/ 78 h 312"/>
                <a:gd name="T10" fmla="*/ 26 w 351"/>
                <a:gd name="T11" fmla="*/ 82 h 312"/>
                <a:gd name="T12" fmla="*/ 9 w 351"/>
                <a:gd name="T13" fmla="*/ 80 h 312"/>
                <a:gd name="T14" fmla="*/ 6 w 351"/>
                <a:gd name="T15" fmla="*/ 73 h 312"/>
                <a:gd name="T16" fmla="*/ 0 w 351"/>
                <a:gd name="T17" fmla="*/ 79 h 312"/>
                <a:gd name="T18" fmla="*/ 5 w 351"/>
                <a:gd name="T19" fmla="*/ 90 h 312"/>
                <a:gd name="T20" fmla="*/ 9 w 351"/>
                <a:gd name="T21" fmla="*/ 102 h 312"/>
                <a:gd name="T22" fmla="*/ 13 w 351"/>
                <a:gd name="T23" fmla="*/ 114 h 312"/>
                <a:gd name="T24" fmla="*/ 17 w 351"/>
                <a:gd name="T25" fmla="*/ 125 h 312"/>
                <a:gd name="T26" fmla="*/ 13 w 351"/>
                <a:gd name="T27" fmla="*/ 131 h 312"/>
                <a:gd name="T28" fmla="*/ 14 w 351"/>
                <a:gd name="T29" fmla="*/ 137 h 312"/>
                <a:gd name="T30" fmla="*/ 17 w 351"/>
                <a:gd name="T31" fmla="*/ 150 h 312"/>
                <a:gd name="T32" fmla="*/ 21 w 351"/>
                <a:gd name="T33" fmla="*/ 149 h 312"/>
                <a:gd name="T34" fmla="*/ 26 w 351"/>
                <a:gd name="T35" fmla="*/ 153 h 312"/>
                <a:gd name="T36" fmla="*/ 33 w 351"/>
                <a:gd name="T37" fmla="*/ 156 h 312"/>
                <a:gd name="T38" fmla="*/ 44 w 351"/>
                <a:gd name="T39" fmla="*/ 153 h 312"/>
                <a:gd name="T40" fmla="*/ 55 w 351"/>
                <a:gd name="T41" fmla="*/ 148 h 312"/>
                <a:gd name="T42" fmla="*/ 66 w 351"/>
                <a:gd name="T43" fmla="*/ 148 h 312"/>
                <a:gd name="T44" fmla="*/ 77 w 351"/>
                <a:gd name="T45" fmla="*/ 148 h 312"/>
                <a:gd name="T46" fmla="*/ 92 w 351"/>
                <a:gd name="T47" fmla="*/ 146 h 312"/>
                <a:gd name="T48" fmla="*/ 99 w 351"/>
                <a:gd name="T49" fmla="*/ 144 h 312"/>
                <a:gd name="T50" fmla="*/ 110 w 351"/>
                <a:gd name="T51" fmla="*/ 137 h 312"/>
                <a:gd name="T52" fmla="*/ 122 w 351"/>
                <a:gd name="T53" fmla="*/ 130 h 312"/>
                <a:gd name="T54" fmla="*/ 128 w 351"/>
                <a:gd name="T55" fmla="*/ 123 h 312"/>
                <a:gd name="T56" fmla="*/ 135 w 351"/>
                <a:gd name="T57" fmla="*/ 115 h 312"/>
                <a:gd name="T58" fmla="*/ 142 w 351"/>
                <a:gd name="T59" fmla="*/ 108 h 312"/>
                <a:gd name="T60" fmla="*/ 149 w 351"/>
                <a:gd name="T61" fmla="*/ 100 h 312"/>
                <a:gd name="T62" fmla="*/ 157 w 351"/>
                <a:gd name="T63" fmla="*/ 91 h 312"/>
                <a:gd name="T64" fmla="*/ 165 w 351"/>
                <a:gd name="T65" fmla="*/ 82 h 312"/>
                <a:gd name="T66" fmla="*/ 170 w 351"/>
                <a:gd name="T67" fmla="*/ 70 h 312"/>
                <a:gd name="T68" fmla="*/ 175 w 351"/>
                <a:gd name="T69" fmla="*/ 57 h 312"/>
                <a:gd name="T70" fmla="*/ 167 w 351"/>
                <a:gd name="T71" fmla="*/ 57 h 312"/>
                <a:gd name="T72" fmla="*/ 165 w 351"/>
                <a:gd name="T73" fmla="*/ 63 h 312"/>
                <a:gd name="T74" fmla="*/ 155 w 351"/>
                <a:gd name="T75" fmla="*/ 59 h 312"/>
                <a:gd name="T76" fmla="*/ 155 w 351"/>
                <a:gd name="T77" fmla="*/ 50 h 312"/>
                <a:gd name="T78" fmla="*/ 161 w 351"/>
                <a:gd name="T79" fmla="*/ 43 h 312"/>
                <a:gd name="T80" fmla="*/ 166 w 351"/>
                <a:gd name="T81" fmla="*/ 46 h 312"/>
                <a:gd name="T82" fmla="*/ 166 w 351"/>
                <a:gd name="T83" fmla="*/ 34 h 312"/>
                <a:gd name="T84" fmla="*/ 165 w 351"/>
                <a:gd name="T85" fmla="*/ 20 h 312"/>
                <a:gd name="T86" fmla="*/ 164 w 351"/>
                <a:gd name="T87" fmla="*/ 11 h 312"/>
                <a:gd name="T88" fmla="*/ 161 w 351"/>
                <a:gd name="T89" fmla="*/ 3 h 312"/>
                <a:gd name="T90" fmla="*/ 151 w 351"/>
                <a:gd name="T91" fmla="*/ 1 h 312"/>
                <a:gd name="T92" fmla="*/ 141 w 351"/>
                <a:gd name="T93" fmla="*/ 0 h 312"/>
                <a:gd name="T94" fmla="*/ 140 w 351"/>
                <a:gd name="T95" fmla="*/ 0 h 312"/>
                <a:gd name="T96" fmla="*/ 125 w 351"/>
                <a:gd name="T97" fmla="*/ 10 h 312"/>
                <a:gd name="T98" fmla="*/ 114 w 351"/>
                <a:gd name="T99" fmla="*/ 19 h 312"/>
                <a:gd name="T100" fmla="*/ 108 w 351"/>
                <a:gd name="T101" fmla="*/ 29 h 312"/>
                <a:gd name="T102" fmla="*/ 102 w 351"/>
                <a:gd name="T103" fmla="*/ 34 h 312"/>
                <a:gd name="T104" fmla="*/ 96 w 351"/>
                <a:gd name="T105" fmla="*/ 44 h 312"/>
                <a:gd name="T106" fmla="*/ 80 w 351"/>
                <a:gd name="T107" fmla="*/ 42 h 312"/>
                <a:gd name="T108" fmla="*/ 71 w 351"/>
                <a:gd name="T109" fmla="*/ 39 h 312"/>
                <a:gd name="T110" fmla="*/ 65 w 351"/>
                <a:gd name="T111" fmla="*/ 46 h 312"/>
                <a:gd name="T112" fmla="*/ 60 w 351"/>
                <a:gd name="T113" fmla="*/ 55 h 312"/>
                <a:gd name="T114" fmla="*/ 48 w 351"/>
                <a:gd name="T115" fmla="*/ 57 h 312"/>
                <a:gd name="T116" fmla="*/ 45 w 351"/>
                <a:gd name="T117" fmla="*/ 55 h 312"/>
                <a:gd name="T118" fmla="*/ 47 w 351"/>
                <a:gd name="T119" fmla="*/ 43 h 312"/>
                <a:gd name="T120" fmla="*/ 39 w 351"/>
                <a:gd name="T121" fmla="*/ 31 h 31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312"/>
                <a:gd name="T185" fmla="*/ 351 w 351"/>
                <a:gd name="T186" fmla="*/ 312 h 31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312">
                  <a:moveTo>
                    <a:pt x="79" y="63"/>
                  </a:moveTo>
                  <a:lnTo>
                    <a:pt x="77" y="87"/>
                  </a:lnTo>
                  <a:lnTo>
                    <a:pt x="75" y="110"/>
                  </a:lnTo>
                  <a:lnTo>
                    <a:pt x="73" y="133"/>
                  </a:lnTo>
                  <a:lnTo>
                    <a:pt x="71" y="156"/>
                  </a:lnTo>
                  <a:lnTo>
                    <a:pt x="52" y="165"/>
                  </a:lnTo>
                  <a:lnTo>
                    <a:pt x="19" y="161"/>
                  </a:lnTo>
                  <a:lnTo>
                    <a:pt x="12" y="145"/>
                  </a:lnTo>
                  <a:lnTo>
                    <a:pt x="0" y="158"/>
                  </a:lnTo>
                  <a:lnTo>
                    <a:pt x="10" y="181"/>
                  </a:lnTo>
                  <a:lnTo>
                    <a:pt x="18" y="204"/>
                  </a:lnTo>
                  <a:lnTo>
                    <a:pt x="26" y="228"/>
                  </a:lnTo>
                  <a:lnTo>
                    <a:pt x="35" y="251"/>
                  </a:lnTo>
                  <a:lnTo>
                    <a:pt x="26" y="261"/>
                  </a:lnTo>
                  <a:lnTo>
                    <a:pt x="29" y="273"/>
                  </a:lnTo>
                  <a:lnTo>
                    <a:pt x="35" y="299"/>
                  </a:lnTo>
                  <a:lnTo>
                    <a:pt x="42" y="297"/>
                  </a:lnTo>
                  <a:lnTo>
                    <a:pt x="53" y="305"/>
                  </a:lnTo>
                  <a:lnTo>
                    <a:pt x="67" y="312"/>
                  </a:lnTo>
                  <a:lnTo>
                    <a:pt x="89" y="305"/>
                  </a:lnTo>
                  <a:lnTo>
                    <a:pt x="111" y="296"/>
                  </a:lnTo>
                  <a:lnTo>
                    <a:pt x="133" y="296"/>
                  </a:lnTo>
                  <a:lnTo>
                    <a:pt x="155" y="295"/>
                  </a:lnTo>
                  <a:lnTo>
                    <a:pt x="184" y="291"/>
                  </a:lnTo>
                  <a:lnTo>
                    <a:pt x="198" y="287"/>
                  </a:lnTo>
                  <a:lnTo>
                    <a:pt x="221" y="273"/>
                  </a:lnTo>
                  <a:lnTo>
                    <a:pt x="244" y="260"/>
                  </a:lnTo>
                  <a:lnTo>
                    <a:pt x="257" y="246"/>
                  </a:lnTo>
                  <a:lnTo>
                    <a:pt x="271" y="231"/>
                  </a:lnTo>
                  <a:lnTo>
                    <a:pt x="285" y="217"/>
                  </a:lnTo>
                  <a:lnTo>
                    <a:pt x="299" y="201"/>
                  </a:lnTo>
                  <a:lnTo>
                    <a:pt x="315" y="183"/>
                  </a:lnTo>
                  <a:lnTo>
                    <a:pt x="330" y="164"/>
                  </a:lnTo>
                  <a:lnTo>
                    <a:pt x="341" y="140"/>
                  </a:lnTo>
                  <a:lnTo>
                    <a:pt x="351" y="115"/>
                  </a:lnTo>
                  <a:lnTo>
                    <a:pt x="335" y="115"/>
                  </a:lnTo>
                  <a:lnTo>
                    <a:pt x="330" y="126"/>
                  </a:lnTo>
                  <a:lnTo>
                    <a:pt x="310" y="119"/>
                  </a:lnTo>
                  <a:lnTo>
                    <a:pt x="311" y="101"/>
                  </a:lnTo>
                  <a:lnTo>
                    <a:pt x="322" y="87"/>
                  </a:lnTo>
                  <a:lnTo>
                    <a:pt x="333" y="93"/>
                  </a:lnTo>
                  <a:lnTo>
                    <a:pt x="333" y="67"/>
                  </a:lnTo>
                  <a:lnTo>
                    <a:pt x="331" y="41"/>
                  </a:lnTo>
                  <a:lnTo>
                    <a:pt x="328" y="23"/>
                  </a:lnTo>
                  <a:lnTo>
                    <a:pt x="323" y="6"/>
                  </a:lnTo>
                  <a:lnTo>
                    <a:pt x="303" y="2"/>
                  </a:lnTo>
                  <a:lnTo>
                    <a:pt x="282" y="0"/>
                  </a:lnTo>
                  <a:lnTo>
                    <a:pt x="280" y="0"/>
                  </a:lnTo>
                  <a:lnTo>
                    <a:pt x="251" y="19"/>
                  </a:lnTo>
                  <a:lnTo>
                    <a:pt x="229" y="37"/>
                  </a:lnTo>
                  <a:lnTo>
                    <a:pt x="217" y="59"/>
                  </a:lnTo>
                  <a:lnTo>
                    <a:pt x="204" y="67"/>
                  </a:lnTo>
                  <a:lnTo>
                    <a:pt x="192" y="89"/>
                  </a:lnTo>
                  <a:lnTo>
                    <a:pt x="160" y="84"/>
                  </a:lnTo>
                  <a:lnTo>
                    <a:pt x="143" y="78"/>
                  </a:lnTo>
                  <a:lnTo>
                    <a:pt x="131" y="93"/>
                  </a:lnTo>
                  <a:lnTo>
                    <a:pt x="120" y="110"/>
                  </a:lnTo>
                  <a:lnTo>
                    <a:pt x="97" y="115"/>
                  </a:lnTo>
                  <a:lnTo>
                    <a:pt x="90" y="111"/>
                  </a:lnTo>
                  <a:lnTo>
                    <a:pt x="94" y="87"/>
                  </a:lnTo>
                  <a:lnTo>
                    <a:pt x="79" y="6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70" name="AutoShape 250"/>
            <p:cNvSpPr>
              <a:spLocks/>
            </p:cNvSpPr>
            <p:nvPr/>
          </p:nvSpPr>
          <p:spPr bwMode="gray">
            <a:xfrm>
              <a:off x="4117082" y="2968076"/>
              <a:ext cx="54864" cy="56171"/>
            </a:xfrm>
            <a:custGeom>
              <a:avLst/>
              <a:gdLst>
                <a:gd name="T0" fmla="*/ 11 w 48"/>
                <a:gd name="T1" fmla="*/ 3 h 50"/>
                <a:gd name="T2" fmla="*/ 0 w 48"/>
                <a:gd name="T3" fmla="*/ 14 h 50"/>
                <a:gd name="T4" fmla="*/ 7 w 48"/>
                <a:gd name="T5" fmla="*/ 25 h 50"/>
                <a:gd name="T6" fmla="*/ 12 w 48"/>
                <a:gd name="T7" fmla="*/ 21 h 50"/>
                <a:gd name="T8" fmla="*/ 22 w 48"/>
                <a:gd name="T9" fmla="*/ 13 h 50"/>
                <a:gd name="T10" fmla="*/ 24 w 48"/>
                <a:gd name="T11" fmla="*/ 6 h 50"/>
                <a:gd name="T12" fmla="*/ 14 w 48"/>
                <a:gd name="T13" fmla="*/ 0 h 50"/>
                <a:gd name="T14" fmla="*/ 11 w 48"/>
                <a:gd name="T15" fmla="*/ 3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50"/>
                <a:gd name="T26" fmla="*/ 48 w 48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50">
                  <a:moveTo>
                    <a:pt x="21" y="6"/>
                  </a:moveTo>
                  <a:lnTo>
                    <a:pt x="0" y="28"/>
                  </a:lnTo>
                  <a:lnTo>
                    <a:pt x="15" y="50"/>
                  </a:lnTo>
                  <a:lnTo>
                    <a:pt x="23" y="42"/>
                  </a:lnTo>
                  <a:lnTo>
                    <a:pt x="44" y="27"/>
                  </a:lnTo>
                  <a:lnTo>
                    <a:pt x="48" y="12"/>
                  </a:lnTo>
                  <a:lnTo>
                    <a:pt x="29" y="0"/>
                  </a:lnTo>
                  <a:lnTo>
                    <a:pt x="21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1" name="AutoShape 251"/>
            <p:cNvSpPr>
              <a:spLocks/>
            </p:cNvSpPr>
            <p:nvPr/>
          </p:nvSpPr>
          <p:spPr bwMode="gray">
            <a:xfrm>
              <a:off x="3817617" y="2801810"/>
              <a:ext cx="6858" cy="15728"/>
            </a:xfrm>
            <a:custGeom>
              <a:avLst/>
              <a:gdLst>
                <a:gd name="T0" fmla="*/ 3 w 4"/>
                <a:gd name="T1" fmla="*/ 7 h 13"/>
                <a:gd name="T2" fmla="*/ 0 w 4"/>
                <a:gd name="T3" fmla="*/ 6 h 13"/>
                <a:gd name="T4" fmla="*/ 2 w 4"/>
                <a:gd name="T5" fmla="*/ 0 h 13"/>
                <a:gd name="T6" fmla="*/ 3 w 4"/>
                <a:gd name="T7" fmla="*/ 7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13"/>
                <a:gd name="T14" fmla="*/ 4 w 4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13">
                  <a:moveTo>
                    <a:pt x="4" y="13"/>
                  </a:moveTo>
                  <a:lnTo>
                    <a:pt x="0" y="11"/>
                  </a:lnTo>
                  <a:lnTo>
                    <a:pt x="2" y="0"/>
                  </a:lnTo>
                  <a:lnTo>
                    <a:pt x="4" y="1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2" name="AutoShape 252"/>
            <p:cNvSpPr>
              <a:spLocks/>
            </p:cNvSpPr>
            <p:nvPr/>
          </p:nvSpPr>
          <p:spPr bwMode="gray">
            <a:xfrm>
              <a:off x="4215380" y="2887190"/>
              <a:ext cx="29718" cy="42690"/>
            </a:xfrm>
            <a:custGeom>
              <a:avLst/>
              <a:gdLst>
                <a:gd name="T0" fmla="*/ 6 w 25"/>
                <a:gd name="T1" fmla="*/ 0 h 39"/>
                <a:gd name="T2" fmla="*/ 1 w 25"/>
                <a:gd name="T3" fmla="*/ 7 h 39"/>
                <a:gd name="T4" fmla="*/ 0 w 25"/>
                <a:gd name="T5" fmla="*/ 16 h 39"/>
                <a:gd name="T6" fmla="*/ 10 w 25"/>
                <a:gd name="T7" fmla="*/ 19 h 39"/>
                <a:gd name="T8" fmla="*/ 13 w 25"/>
                <a:gd name="T9" fmla="*/ 14 h 39"/>
                <a:gd name="T10" fmla="*/ 12 w 25"/>
                <a:gd name="T11" fmla="*/ 3 h 39"/>
                <a:gd name="T12" fmla="*/ 6 w 25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39"/>
                <a:gd name="T23" fmla="*/ 25 w 25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39">
                  <a:moveTo>
                    <a:pt x="12" y="0"/>
                  </a:moveTo>
                  <a:lnTo>
                    <a:pt x="1" y="14"/>
                  </a:lnTo>
                  <a:lnTo>
                    <a:pt x="0" y="32"/>
                  </a:lnTo>
                  <a:lnTo>
                    <a:pt x="20" y="39"/>
                  </a:lnTo>
                  <a:lnTo>
                    <a:pt x="25" y="28"/>
                  </a:lnTo>
                  <a:lnTo>
                    <a:pt x="23" y="6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3" name="AutoShape 253"/>
            <p:cNvSpPr>
              <a:spLocks/>
            </p:cNvSpPr>
            <p:nvPr/>
          </p:nvSpPr>
          <p:spPr bwMode="gray">
            <a:xfrm>
              <a:off x="3755895" y="2334467"/>
              <a:ext cx="306324" cy="337026"/>
            </a:xfrm>
            <a:custGeom>
              <a:avLst/>
              <a:gdLst>
                <a:gd name="T0" fmla="*/ 134 w 269"/>
                <a:gd name="T1" fmla="*/ 88 h 300"/>
                <a:gd name="T2" fmla="*/ 123 w 269"/>
                <a:gd name="T3" fmla="*/ 88 h 300"/>
                <a:gd name="T4" fmla="*/ 112 w 269"/>
                <a:gd name="T5" fmla="*/ 89 h 300"/>
                <a:gd name="T6" fmla="*/ 112 w 269"/>
                <a:gd name="T7" fmla="*/ 98 h 300"/>
                <a:gd name="T8" fmla="*/ 112 w 269"/>
                <a:gd name="T9" fmla="*/ 108 h 300"/>
                <a:gd name="T10" fmla="*/ 112 w 269"/>
                <a:gd name="T11" fmla="*/ 118 h 300"/>
                <a:gd name="T12" fmla="*/ 111 w 269"/>
                <a:gd name="T13" fmla="*/ 128 h 300"/>
                <a:gd name="T14" fmla="*/ 119 w 269"/>
                <a:gd name="T15" fmla="*/ 138 h 300"/>
                <a:gd name="T16" fmla="*/ 127 w 269"/>
                <a:gd name="T17" fmla="*/ 147 h 300"/>
                <a:gd name="T18" fmla="*/ 110 w 269"/>
                <a:gd name="T19" fmla="*/ 149 h 300"/>
                <a:gd name="T20" fmla="*/ 94 w 269"/>
                <a:gd name="T21" fmla="*/ 150 h 300"/>
                <a:gd name="T22" fmla="*/ 84 w 269"/>
                <a:gd name="T23" fmla="*/ 148 h 300"/>
                <a:gd name="T24" fmla="*/ 74 w 269"/>
                <a:gd name="T25" fmla="*/ 146 h 300"/>
                <a:gd name="T26" fmla="*/ 72 w 269"/>
                <a:gd name="T27" fmla="*/ 144 h 300"/>
                <a:gd name="T28" fmla="*/ 59 w 269"/>
                <a:gd name="T29" fmla="*/ 143 h 300"/>
                <a:gd name="T30" fmla="*/ 47 w 269"/>
                <a:gd name="T31" fmla="*/ 143 h 300"/>
                <a:gd name="T32" fmla="*/ 34 w 269"/>
                <a:gd name="T33" fmla="*/ 143 h 300"/>
                <a:gd name="T34" fmla="*/ 22 w 269"/>
                <a:gd name="T35" fmla="*/ 142 h 300"/>
                <a:gd name="T36" fmla="*/ 13 w 269"/>
                <a:gd name="T37" fmla="*/ 138 h 300"/>
                <a:gd name="T38" fmla="*/ 0 w 269"/>
                <a:gd name="T39" fmla="*/ 142 h 300"/>
                <a:gd name="T40" fmla="*/ 1 w 269"/>
                <a:gd name="T41" fmla="*/ 132 h 300"/>
                <a:gd name="T42" fmla="*/ 2 w 269"/>
                <a:gd name="T43" fmla="*/ 122 h 300"/>
                <a:gd name="T44" fmla="*/ 7 w 269"/>
                <a:gd name="T45" fmla="*/ 106 h 300"/>
                <a:gd name="T46" fmla="*/ 12 w 269"/>
                <a:gd name="T47" fmla="*/ 90 h 300"/>
                <a:gd name="T48" fmla="*/ 17 w 269"/>
                <a:gd name="T49" fmla="*/ 82 h 300"/>
                <a:gd name="T50" fmla="*/ 23 w 269"/>
                <a:gd name="T51" fmla="*/ 74 h 300"/>
                <a:gd name="T52" fmla="*/ 21 w 269"/>
                <a:gd name="T53" fmla="*/ 57 h 300"/>
                <a:gd name="T54" fmla="*/ 18 w 269"/>
                <a:gd name="T55" fmla="*/ 48 h 300"/>
                <a:gd name="T56" fmla="*/ 15 w 269"/>
                <a:gd name="T57" fmla="*/ 38 h 300"/>
                <a:gd name="T58" fmla="*/ 19 w 269"/>
                <a:gd name="T59" fmla="*/ 33 h 300"/>
                <a:gd name="T60" fmla="*/ 13 w 269"/>
                <a:gd name="T61" fmla="*/ 18 h 300"/>
                <a:gd name="T62" fmla="*/ 8 w 269"/>
                <a:gd name="T63" fmla="*/ 3 h 300"/>
                <a:gd name="T64" fmla="*/ 17 w 269"/>
                <a:gd name="T65" fmla="*/ 0 h 300"/>
                <a:gd name="T66" fmla="*/ 26 w 269"/>
                <a:gd name="T67" fmla="*/ 1 h 300"/>
                <a:gd name="T68" fmla="*/ 36 w 269"/>
                <a:gd name="T69" fmla="*/ 1 h 300"/>
                <a:gd name="T70" fmla="*/ 45 w 269"/>
                <a:gd name="T71" fmla="*/ 1 h 300"/>
                <a:gd name="T72" fmla="*/ 55 w 269"/>
                <a:gd name="T73" fmla="*/ 2 h 300"/>
                <a:gd name="T74" fmla="*/ 59 w 269"/>
                <a:gd name="T75" fmla="*/ 13 h 300"/>
                <a:gd name="T76" fmla="*/ 63 w 269"/>
                <a:gd name="T77" fmla="*/ 25 h 300"/>
                <a:gd name="T78" fmla="*/ 71 w 269"/>
                <a:gd name="T79" fmla="*/ 28 h 300"/>
                <a:gd name="T80" fmla="*/ 84 w 269"/>
                <a:gd name="T81" fmla="*/ 25 h 300"/>
                <a:gd name="T82" fmla="*/ 86 w 269"/>
                <a:gd name="T83" fmla="*/ 14 h 300"/>
                <a:gd name="T84" fmla="*/ 98 w 269"/>
                <a:gd name="T85" fmla="*/ 15 h 300"/>
                <a:gd name="T86" fmla="*/ 97 w 269"/>
                <a:gd name="T87" fmla="*/ 18 h 300"/>
                <a:gd name="T88" fmla="*/ 112 w 269"/>
                <a:gd name="T89" fmla="*/ 20 h 300"/>
                <a:gd name="T90" fmla="*/ 112 w 269"/>
                <a:gd name="T91" fmla="*/ 35 h 300"/>
                <a:gd name="T92" fmla="*/ 112 w 269"/>
                <a:gd name="T93" fmla="*/ 48 h 300"/>
                <a:gd name="T94" fmla="*/ 116 w 269"/>
                <a:gd name="T95" fmla="*/ 61 h 300"/>
                <a:gd name="T96" fmla="*/ 116 w 269"/>
                <a:gd name="T97" fmla="*/ 66 h 300"/>
                <a:gd name="T98" fmla="*/ 125 w 269"/>
                <a:gd name="T99" fmla="*/ 65 h 300"/>
                <a:gd name="T100" fmla="*/ 134 w 269"/>
                <a:gd name="T101" fmla="*/ 62 h 300"/>
                <a:gd name="T102" fmla="*/ 134 w 269"/>
                <a:gd name="T103" fmla="*/ 75 h 300"/>
                <a:gd name="T104" fmla="*/ 134 w 269"/>
                <a:gd name="T105" fmla="*/ 88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9"/>
                <a:gd name="T160" fmla="*/ 0 h 300"/>
                <a:gd name="T161" fmla="*/ 269 w 269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9" h="300">
                  <a:moveTo>
                    <a:pt x="268" y="177"/>
                  </a:moveTo>
                  <a:lnTo>
                    <a:pt x="247" y="177"/>
                  </a:lnTo>
                  <a:lnTo>
                    <a:pt x="225" y="178"/>
                  </a:lnTo>
                  <a:lnTo>
                    <a:pt x="225" y="197"/>
                  </a:lnTo>
                  <a:lnTo>
                    <a:pt x="224" y="217"/>
                  </a:lnTo>
                  <a:lnTo>
                    <a:pt x="224" y="237"/>
                  </a:lnTo>
                  <a:lnTo>
                    <a:pt x="223" y="256"/>
                  </a:lnTo>
                  <a:lnTo>
                    <a:pt x="238" y="275"/>
                  </a:lnTo>
                  <a:lnTo>
                    <a:pt x="254" y="293"/>
                  </a:lnTo>
                  <a:lnTo>
                    <a:pt x="221" y="297"/>
                  </a:lnTo>
                  <a:lnTo>
                    <a:pt x="189" y="300"/>
                  </a:lnTo>
                  <a:lnTo>
                    <a:pt x="169" y="295"/>
                  </a:lnTo>
                  <a:lnTo>
                    <a:pt x="148" y="292"/>
                  </a:lnTo>
                  <a:lnTo>
                    <a:pt x="144" y="287"/>
                  </a:lnTo>
                  <a:lnTo>
                    <a:pt x="119" y="286"/>
                  </a:lnTo>
                  <a:lnTo>
                    <a:pt x="94" y="285"/>
                  </a:lnTo>
                  <a:lnTo>
                    <a:pt x="69" y="285"/>
                  </a:lnTo>
                  <a:lnTo>
                    <a:pt x="44" y="283"/>
                  </a:lnTo>
                  <a:lnTo>
                    <a:pt x="27" y="276"/>
                  </a:lnTo>
                  <a:lnTo>
                    <a:pt x="0" y="283"/>
                  </a:lnTo>
                  <a:lnTo>
                    <a:pt x="3" y="263"/>
                  </a:lnTo>
                  <a:lnTo>
                    <a:pt x="4" y="244"/>
                  </a:lnTo>
                  <a:lnTo>
                    <a:pt x="15" y="213"/>
                  </a:lnTo>
                  <a:lnTo>
                    <a:pt x="24" y="181"/>
                  </a:lnTo>
                  <a:lnTo>
                    <a:pt x="35" y="165"/>
                  </a:lnTo>
                  <a:lnTo>
                    <a:pt x="47" y="148"/>
                  </a:lnTo>
                  <a:lnTo>
                    <a:pt x="42" y="115"/>
                  </a:lnTo>
                  <a:lnTo>
                    <a:pt x="36" y="96"/>
                  </a:lnTo>
                  <a:lnTo>
                    <a:pt x="30" y="77"/>
                  </a:lnTo>
                  <a:lnTo>
                    <a:pt x="39" y="65"/>
                  </a:lnTo>
                  <a:lnTo>
                    <a:pt x="27" y="35"/>
                  </a:lnTo>
                  <a:lnTo>
                    <a:pt x="16" y="6"/>
                  </a:lnTo>
                  <a:lnTo>
                    <a:pt x="34" y="0"/>
                  </a:lnTo>
                  <a:lnTo>
                    <a:pt x="53" y="1"/>
                  </a:lnTo>
                  <a:lnTo>
                    <a:pt x="72" y="3"/>
                  </a:lnTo>
                  <a:lnTo>
                    <a:pt x="90" y="3"/>
                  </a:lnTo>
                  <a:lnTo>
                    <a:pt x="110" y="4"/>
                  </a:lnTo>
                  <a:lnTo>
                    <a:pt x="118" y="27"/>
                  </a:lnTo>
                  <a:lnTo>
                    <a:pt x="126" y="51"/>
                  </a:lnTo>
                  <a:lnTo>
                    <a:pt x="142" y="57"/>
                  </a:lnTo>
                  <a:lnTo>
                    <a:pt x="169" y="51"/>
                  </a:lnTo>
                  <a:lnTo>
                    <a:pt x="173" y="29"/>
                  </a:lnTo>
                  <a:lnTo>
                    <a:pt x="196" y="30"/>
                  </a:lnTo>
                  <a:lnTo>
                    <a:pt x="195" y="36"/>
                  </a:lnTo>
                  <a:lnTo>
                    <a:pt x="224" y="40"/>
                  </a:lnTo>
                  <a:lnTo>
                    <a:pt x="225" y="69"/>
                  </a:lnTo>
                  <a:lnTo>
                    <a:pt x="225" y="97"/>
                  </a:lnTo>
                  <a:lnTo>
                    <a:pt x="232" y="123"/>
                  </a:lnTo>
                  <a:lnTo>
                    <a:pt x="233" y="132"/>
                  </a:lnTo>
                  <a:lnTo>
                    <a:pt x="251" y="129"/>
                  </a:lnTo>
                  <a:lnTo>
                    <a:pt x="269" y="125"/>
                  </a:lnTo>
                  <a:lnTo>
                    <a:pt x="269" y="150"/>
                  </a:lnTo>
                  <a:lnTo>
                    <a:pt x="268" y="1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74" name="AutoShape 254"/>
            <p:cNvSpPr>
              <a:spLocks/>
            </p:cNvSpPr>
            <p:nvPr/>
          </p:nvSpPr>
          <p:spPr bwMode="gray">
            <a:xfrm>
              <a:off x="3767325" y="2296271"/>
              <a:ext cx="25146" cy="35949"/>
            </a:xfrm>
            <a:custGeom>
              <a:avLst/>
              <a:gdLst>
                <a:gd name="T0" fmla="*/ 2 w 23"/>
                <a:gd name="T1" fmla="*/ 16 h 32"/>
                <a:gd name="T2" fmla="*/ 0 w 23"/>
                <a:gd name="T3" fmla="*/ 6 h 32"/>
                <a:gd name="T4" fmla="*/ 7 w 23"/>
                <a:gd name="T5" fmla="*/ 0 h 32"/>
                <a:gd name="T6" fmla="*/ 11 w 23"/>
                <a:gd name="T7" fmla="*/ 1 h 32"/>
                <a:gd name="T8" fmla="*/ 6 w 23"/>
                <a:gd name="T9" fmla="*/ 5 h 32"/>
                <a:gd name="T10" fmla="*/ 5 w 23"/>
                <a:gd name="T11" fmla="*/ 15 h 32"/>
                <a:gd name="T12" fmla="*/ 2 w 23"/>
                <a:gd name="T13" fmla="*/ 16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2"/>
                <a:gd name="T23" fmla="*/ 23 w 23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2">
                  <a:moveTo>
                    <a:pt x="4" y="32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23" y="3"/>
                  </a:lnTo>
                  <a:lnTo>
                    <a:pt x="12" y="10"/>
                  </a:lnTo>
                  <a:lnTo>
                    <a:pt x="11" y="30"/>
                  </a:lnTo>
                  <a:lnTo>
                    <a:pt x="4" y="3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5" name="AutoShape 255"/>
            <p:cNvSpPr>
              <a:spLocks/>
            </p:cNvSpPr>
            <p:nvPr/>
          </p:nvSpPr>
          <p:spPr bwMode="gray">
            <a:xfrm>
              <a:off x="1616201" y="2024403"/>
              <a:ext cx="978407" cy="1087471"/>
            </a:xfrm>
            <a:custGeom>
              <a:avLst/>
              <a:gdLst>
                <a:gd name="T0" fmla="*/ 325 w 856"/>
                <a:gd name="T1" fmla="*/ 95 h 968"/>
                <a:gd name="T2" fmla="*/ 323 w 856"/>
                <a:gd name="T3" fmla="*/ 96 h 968"/>
                <a:gd name="T4" fmla="*/ 319 w 856"/>
                <a:gd name="T5" fmla="*/ 105 h 968"/>
                <a:gd name="T6" fmla="*/ 322 w 856"/>
                <a:gd name="T7" fmla="*/ 95 h 968"/>
                <a:gd name="T8" fmla="*/ 320 w 856"/>
                <a:gd name="T9" fmla="*/ 93 h 968"/>
                <a:gd name="T10" fmla="*/ 319 w 856"/>
                <a:gd name="T11" fmla="*/ 94 h 968"/>
                <a:gd name="T12" fmla="*/ 320 w 856"/>
                <a:gd name="T13" fmla="*/ 88 h 968"/>
                <a:gd name="T14" fmla="*/ 316 w 856"/>
                <a:gd name="T15" fmla="*/ 84 h 968"/>
                <a:gd name="T16" fmla="*/ 312 w 856"/>
                <a:gd name="T17" fmla="*/ 84 h 968"/>
                <a:gd name="T18" fmla="*/ 311 w 856"/>
                <a:gd name="T19" fmla="*/ 83 h 968"/>
                <a:gd name="T20" fmla="*/ 306 w 856"/>
                <a:gd name="T21" fmla="*/ 81 h 968"/>
                <a:gd name="T22" fmla="*/ 302 w 856"/>
                <a:gd name="T23" fmla="*/ 78 h 968"/>
                <a:gd name="T24" fmla="*/ 297 w 856"/>
                <a:gd name="T25" fmla="*/ 77 h 968"/>
                <a:gd name="T26" fmla="*/ 294 w 856"/>
                <a:gd name="T27" fmla="*/ 76 h 968"/>
                <a:gd name="T28" fmla="*/ 288 w 856"/>
                <a:gd name="T29" fmla="*/ 73 h 968"/>
                <a:gd name="T30" fmla="*/ 288 w 856"/>
                <a:gd name="T31" fmla="*/ 74 h 968"/>
                <a:gd name="T32" fmla="*/ 281 w 856"/>
                <a:gd name="T33" fmla="*/ 76 h 968"/>
                <a:gd name="T34" fmla="*/ 277 w 856"/>
                <a:gd name="T35" fmla="*/ 83 h 968"/>
                <a:gd name="T36" fmla="*/ 276 w 856"/>
                <a:gd name="T37" fmla="*/ 85 h 968"/>
                <a:gd name="T38" fmla="*/ 272 w 856"/>
                <a:gd name="T39" fmla="*/ 87 h 968"/>
                <a:gd name="T40" fmla="*/ 265 w 856"/>
                <a:gd name="T41" fmla="*/ 98 h 968"/>
                <a:gd name="T42" fmla="*/ 266 w 856"/>
                <a:gd name="T43" fmla="*/ 89 h 968"/>
                <a:gd name="T44" fmla="*/ 263 w 856"/>
                <a:gd name="T45" fmla="*/ 91 h 968"/>
                <a:gd name="T46" fmla="*/ 259 w 856"/>
                <a:gd name="T47" fmla="*/ 89 h 968"/>
                <a:gd name="T48" fmla="*/ 254 w 856"/>
                <a:gd name="T49" fmla="*/ 89 h 968"/>
                <a:gd name="T50" fmla="*/ 251 w 856"/>
                <a:gd name="T51" fmla="*/ 77 h 968"/>
                <a:gd name="T52" fmla="*/ 244 w 856"/>
                <a:gd name="T53" fmla="*/ 81 h 968"/>
                <a:gd name="T54" fmla="*/ 236 w 856"/>
                <a:gd name="T55" fmla="*/ 85 h 968"/>
                <a:gd name="T56" fmla="*/ 232 w 856"/>
                <a:gd name="T57" fmla="*/ 84 h 968"/>
                <a:gd name="T58" fmla="*/ 240 w 856"/>
                <a:gd name="T59" fmla="*/ 79 h 968"/>
                <a:gd name="T60" fmla="*/ 247 w 856"/>
                <a:gd name="T61" fmla="*/ 66 h 968"/>
                <a:gd name="T62" fmla="*/ 254 w 856"/>
                <a:gd name="T63" fmla="*/ 58 h 968"/>
                <a:gd name="T64" fmla="*/ 261 w 856"/>
                <a:gd name="T65" fmla="*/ 50 h 968"/>
                <a:gd name="T66" fmla="*/ 258 w 856"/>
                <a:gd name="T67" fmla="*/ 43 h 968"/>
                <a:gd name="T68" fmla="*/ 253 w 856"/>
                <a:gd name="T69" fmla="*/ 39 h 968"/>
                <a:gd name="T70" fmla="*/ 250 w 856"/>
                <a:gd name="T71" fmla="*/ 28 h 968"/>
                <a:gd name="T72" fmla="*/ 248 w 856"/>
                <a:gd name="T73" fmla="*/ 17 h 968"/>
                <a:gd name="T74" fmla="*/ 248 w 856"/>
                <a:gd name="T75" fmla="*/ 18 h 968"/>
                <a:gd name="T76" fmla="*/ 244 w 856"/>
                <a:gd name="T77" fmla="*/ 12 h 968"/>
                <a:gd name="T78" fmla="*/ 244 w 856"/>
                <a:gd name="T79" fmla="*/ 15 h 968"/>
                <a:gd name="T80" fmla="*/ 243 w 856"/>
                <a:gd name="T81" fmla="*/ 15 h 968"/>
                <a:gd name="T82" fmla="*/ 242 w 856"/>
                <a:gd name="T83" fmla="*/ 15 h 968"/>
                <a:gd name="T84" fmla="*/ 235 w 856"/>
                <a:gd name="T85" fmla="*/ 27 h 968"/>
                <a:gd name="T86" fmla="*/ 228 w 856"/>
                <a:gd name="T87" fmla="*/ 38 h 968"/>
                <a:gd name="T88" fmla="*/ 217 w 856"/>
                <a:gd name="T89" fmla="*/ 38 h 968"/>
                <a:gd name="T90" fmla="*/ 210 w 856"/>
                <a:gd name="T91" fmla="*/ 36 h 968"/>
                <a:gd name="T92" fmla="*/ 204 w 856"/>
                <a:gd name="T93" fmla="*/ 34 h 968"/>
                <a:gd name="T94" fmla="*/ 194 w 856"/>
                <a:gd name="T95" fmla="*/ 36 h 968"/>
                <a:gd name="T96" fmla="*/ 195 w 856"/>
                <a:gd name="T97" fmla="*/ 42 h 968"/>
                <a:gd name="T98" fmla="*/ 190 w 856"/>
                <a:gd name="T99" fmla="*/ 41 h 968"/>
                <a:gd name="T100" fmla="*/ 179 w 856"/>
                <a:gd name="T101" fmla="*/ 43 h 968"/>
                <a:gd name="T102" fmla="*/ 168 w 856"/>
                <a:gd name="T103" fmla="*/ 48 h 968"/>
                <a:gd name="T104" fmla="*/ 161 w 856"/>
                <a:gd name="T105" fmla="*/ 48 h 968"/>
                <a:gd name="T106" fmla="*/ 154 w 856"/>
                <a:gd name="T107" fmla="*/ 39 h 968"/>
                <a:gd name="T108" fmla="*/ 153 w 856"/>
                <a:gd name="T109" fmla="*/ 25 h 968"/>
                <a:gd name="T110" fmla="*/ 155 w 856"/>
                <a:gd name="T111" fmla="*/ 14 h 968"/>
                <a:gd name="T112" fmla="*/ 151 w 856"/>
                <a:gd name="T113" fmla="*/ 7 h 968"/>
                <a:gd name="T114" fmla="*/ 150 w 856"/>
                <a:gd name="T115" fmla="*/ 0 h 968"/>
                <a:gd name="T116" fmla="*/ 144 w 856"/>
                <a:gd name="T117" fmla="*/ 0 h 968"/>
                <a:gd name="T118" fmla="*/ 144 w 856"/>
                <a:gd name="T119" fmla="*/ 1 h 968"/>
                <a:gd name="T120" fmla="*/ 141 w 856"/>
                <a:gd name="T121" fmla="*/ 8 h 968"/>
                <a:gd name="T122" fmla="*/ 132 w 856"/>
                <a:gd name="T123" fmla="*/ 11 h 968"/>
                <a:gd name="T124" fmla="*/ 123 w 856"/>
                <a:gd name="T125" fmla="*/ 15 h 968"/>
                <a:gd name="T126" fmla="*/ 121 w 856"/>
                <a:gd name="T127" fmla="*/ 20 h 968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56"/>
                <a:gd name="T193" fmla="*/ 0 h 968"/>
                <a:gd name="T194" fmla="*/ 856 w 856"/>
                <a:gd name="T195" fmla="*/ 968 h 968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56" h="968">
                  <a:moveTo>
                    <a:pt x="650" y="190"/>
                  </a:moveTo>
                  <a:lnTo>
                    <a:pt x="646" y="192"/>
                  </a:lnTo>
                  <a:lnTo>
                    <a:pt x="638" y="209"/>
                  </a:lnTo>
                  <a:lnTo>
                    <a:pt x="644" y="190"/>
                  </a:lnTo>
                  <a:lnTo>
                    <a:pt x="640" y="185"/>
                  </a:lnTo>
                  <a:lnTo>
                    <a:pt x="638" y="188"/>
                  </a:lnTo>
                  <a:lnTo>
                    <a:pt x="639" y="176"/>
                  </a:lnTo>
                  <a:lnTo>
                    <a:pt x="632" y="168"/>
                  </a:lnTo>
                  <a:lnTo>
                    <a:pt x="623" y="168"/>
                  </a:lnTo>
                  <a:lnTo>
                    <a:pt x="621" y="166"/>
                  </a:lnTo>
                  <a:lnTo>
                    <a:pt x="612" y="161"/>
                  </a:lnTo>
                  <a:lnTo>
                    <a:pt x="604" y="156"/>
                  </a:lnTo>
                  <a:lnTo>
                    <a:pt x="594" y="153"/>
                  </a:lnTo>
                  <a:lnTo>
                    <a:pt x="587" y="152"/>
                  </a:lnTo>
                  <a:lnTo>
                    <a:pt x="576" y="146"/>
                  </a:lnTo>
                  <a:lnTo>
                    <a:pt x="575" y="148"/>
                  </a:lnTo>
                  <a:lnTo>
                    <a:pt x="562" y="152"/>
                  </a:lnTo>
                  <a:lnTo>
                    <a:pt x="554" y="166"/>
                  </a:lnTo>
                  <a:lnTo>
                    <a:pt x="552" y="170"/>
                  </a:lnTo>
                  <a:lnTo>
                    <a:pt x="544" y="173"/>
                  </a:lnTo>
                  <a:lnTo>
                    <a:pt x="530" y="195"/>
                  </a:lnTo>
                  <a:lnTo>
                    <a:pt x="531" y="177"/>
                  </a:lnTo>
                  <a:lnTo>
                    <a:pt x="525" y="182"/>
                  </a:lnTo>
                  <a:lnTo>
                    <a:pt x="518" y="178"/>
                  </a:lnTo>
                  <a:lnTo>
                    <a:pt x="509" y="178"/>
                  </a:lnTo>
                  <a:lnTo>
                    <a:pt x="502" y="154"/>
                  </a:lnTo>
                  <a:lnTo>
                    <a:pt x="488" y="162"/>
                  </a:lnTo>
                  <a:lnTo>
                    <a:pt x="472" y="170"/>
                  </a:lnTo>
                  <a:lnTo>
                    <a:pt x="465" y="168"/>
                  </a:lnTo>
                  <a:lnTo>
                    <a:pt x="480" y="158"/>
                  </a:lnTo>
                  <a:lnTo>
                    <a:pt x="494" y="131"/>
                  </a:lnTo>
                  <a:lnTo>
                    <a:pt x="508" y="116"/>
                  </a:lnTo>
                  <a:lnTo>
                    <a:pt x="522" y="99"/>
                  </a:lnTo>
                  <a:lnTo>
                    <a:pt x="516" y="86"/>
                  </a:lnTo>
                  <a:lnTo>
                    <a:pt x="506" y="77"/>
                  </a:lnTo>
                  <a:lnTo>
                    <a:pt x="501" y="56"/>
                  </a:lnTo>
                  <a:lnTo>
                    <a:pt x="497" y="34"/>
                  </a:lnTo>
                  <a:lnTo>
                    <a:pt x="496" y="36"/>
                  </a:lnTo>
                  <a:lnTo>
                    <a:pt x="488" y="23"/>
                  </a:lnTo>
                  <a:lnTo>
                    <a:pt x="489" y="29"/>
                  </a:lnTo>
                  <a:lnTo>
                    <a:pt x="486" y="29"/>
                  </a:lnTo>
                  <a:lnTo>
                    <a:pt x="485" y="30"/>
                  </a:lnTo>
                  <a:lnTo>
                    <a:pt x="471" y="53"/>
                  </a:lnTo>
                  <a:lnTo>
                    <a:pt x="456" y="76"/>
                  </a:lnTo>
                  <a:lnTo>
                    <a:pt x="435" y="75"/>
                  </a:lnTo>
                  <a:lnTo>
                    <a:pt x="420" y="72"/>
                  </a:lnTo>
                  <a:lnTo>
                    <a:pt x="407" y="68"/>
                  </a:lnTo>
                  <a:lnTo>
                    <a:pt x="388" y="71"/>
                  </a:lnTo>
                  <a:lnTo>
                    <a:pt x="389" y="84"/>
                  </a:lnTo>
                  <a:lnTo>
                    <a:pt x="380" y="82"/>
                  </a:lnTo>
                  <a:lnTo>
                    <a:pt x="357" y="86"/>
                  </a:lnTo>
                  <a:lnTo>
                    <a:pt x="335" y="96"/>
                  </a:lnTo>
                  <a:lnTo>
                    <a:pt x="322" y="96"/>
                  </a:lnTo>
                  <a:lnTo>
                    <a:pt x="307" y="78"/>
                  </a:lnTo>
                  <a:lnTo>
                    <a:pt x="305" y="50"/>
                  </a:lnTo>
                  <a:lnTo>
                    <a:pt x="310" y="27"/>
                  </a:lnTo>
                  <a:lnTo>
                    <a:pt x="301" y="14"/>
                  </a:lnTo>
                  <a:lnTo>
                    <a:pt x="299" y="0"/>
                  </a:lnTo>
                  <a:lnTo>
                    <a:pt x="287" y="0"/>
                  </a:lnTo>
                  <a:lnTo>
                    <a:pt x="288" y="2"/>
                  </a:lnTo>
                  <a:lnTo>
                    <a:pt x="282" y="15"/>
                  </a:lnTo>
                  <a:lnTo>
                    <a:pt x="264" y="22"/>
                  </a:lnTo>
                  <a:lnTo>
                    <a:pt x="246" y="30"/>
                  </a:lnTo>
                  <a:lnTo>
                    <a:pt x="243" y="39"/>
                  </a:lnTo>
                  <a:lnTo>
                    <a:pt x="222" y="32"/>
                  </a:lnTo>
                  <a:lnTo>
                    <a:pt x="201" y="24"/>
                  </a:lnTo>
                  <a:lnTo>
                    <a:pt x="208" y="38"/>
                  </a:lnTo>
                  <a:lnTo>
                    <a:pt x="214" y="65"/>
                  </a:lnTo>
                  <a:lnTo>
                    <a:pt x="228" y="70"/>
                  </a:lnTo>
                  <a:lnTo>
                    <a:pt x="225" y="77"/>
                  </a:lnTo>
                  <a:lnTo>
                    <a:pt x="205" y="94"/>
                  </a:lnTo>
                  <a:lnTo>
                    <a:pt x="183" y="111"/>
                  </a:lnTo>
                  <a:lnTo>
                    <a:pt x="180" y="110"/>
                  </a:lnTo>
                  <a:lnTo>
                    <a:pt x="168" y="111"/>
                  </a:lnTo>
                  <a:lnTo>
                    <a:pt x="150" y="100"/>
                  </a:lnTo>
                  <a:lnTo>
                    <a:pt x="147" y="98"/>
                  </a:lnTo>
                  <a:lnTo>
                    <a:pt x="138" y="77"/>
                  </a:lnTo>
                  <a:lnTo>
                    <a:pt x="126" y="86"/>
                  </a:lnTo>
                  <a:lnTo>
                    <a:pt x="120" y="83"/>
                  </a:lnTo>
                  <a:lnTo>
                    <a:pt x="123" y="87"/>
                  </a:lnTo>
                  <a:lnTo>
                    <a:pt x="105" y="87"/>
                  </a:lnTo>
                  <a:lnTo>
                    <a:pt x="85" y="87"/>
                  </a:lnTo>
                  <a:lnTo>
                    <a:pt x="88" y="104"/>
                  </a:lnTo>
                  <a:lnTo>
                    <a:pt x="100" y="108"/>
                  </a:lnTo>
                  <a:lnTo>
                    <a:pt x="96" y="114"/>
                  </a:lnTo>
                  <a:lnTo>
                    <a:pt x="81" y="116"/>
                  </a:lnTo>
                  <a:lnTo>
                    <a:pt x="85" y="140"/>
                  </a:lnTo>
                  <a:lnTo>
                    <a:pt x="95" y="165"/>
                  </a:lnTo>
                  <a:lnTo>
                    <a:pt x="89" y="200"/>
                  </a:lnTo>
                  <a:lnTo>
                    <a:pt x="84" y="234"/>
                  </a:lnTo>
                  <a:lnTo>
                    <a:pt x="77" y="234"/>
                  </a:lnTo>
                  <a:lnTo>
                    <a:pt x="58" y="239"/>
                  </a:lnTo>
                  <a:lnTo>
                    <a:pt x="41" y="248"/>
                  </a:lnTo>
                  <a:lnTo>
                    <a:pt x="23" y="255"/>
                  </a:lnTo>
                  <a:lnTo>
                    <a:pt x="18" y="274"/>
                  </a:lnTo>
                  <a:lnTo>
                    <a:pt x="12" y="293"/>
                  </a:lnTo>
                  <a:lnTo>
                    <a:pt x="0" y="314"/>
                  </a:lnTo>
                  <a:lnTo>
                    <a:pt x="11" y="332"/>
                  </a:lnTo>
                  <a:lnTo>
                    <a:pt x="21" y="351"/>
                  </a:lnTo>
                  <a:lnTo>
                    <a:pt x="19" y="362"/>
                  </a:lnTo>
                  <a:lnTo>
                    <a:pt x="28" y="364"/>
                  </a:lnTo>
                  <a:lnTo>
                    <a:pt x="41" y="374"/>
                  </a:lnTo>
                  <a:lnTo>
                    <a:pt x="59" y="378"/>
                  </a:lnTo>
                  <a:lnTo>
                    <a:pt x="73" y="366"/>
                  </a:lnTo>
                  <a:lnTo>
                    <a:pt x="75" y="384"/>
                  </a:lnTo>
                  <a:lnTo>
                    <a:pt x="77" y="404"/>
                  </a:lnTo>
                  <a:lnTo>
                    <a:pt x="100" y="401"/>
                  </a:lnTo>
                  <a:lnTo>
                    <a:pt x="127" y="402"/>
                  </a:lnTo>
                  <a:lnTo>
                    <a:pt x="138" y="395"/>
                  </a:lnTo>
                  <a:lnTo>
                    <a:pt x="156" y="384"/>
                  </a:lnTo>
                  <a:lnTo>
                    <a:pt x="174" y="372"/>
                  </a:lnTo>
                  <a:lnTo>
                    <a:pt x="191" y="375"/>
                  </a:lnTo>
                  <a:lnTo>
                    <a:pt x="193" y="395"/>
                  </a:lnTo>
                  <a:lnTo>
                    <a:pt x="195" y="416"/>
                  </a:lnTo>
                  <a:lnTo>
                    <a:pt x="211" y="434"/>
                  </a:lnTo>
                  <a:lnTo>
                    <a:pt x="228" y="440"/>
                  </a:lnTo>
                  <a:lnTo>
                    <a:pt x="247" y="449"/>
                  </a:lnTo>
                  <a:lnTo>
                    <a:pt x="271" y="466"/>
                  </a:lnTo>
                  <a:lnTo>
                    <a:pt x="297" y="470"/>
                  </a:lnTo>
                  <a:lnTo>
                    <a:pt x="303" y="480"/>
                  </a:lnTo>
                  <a:lnTo>
                    <a:pt x="306" y="504"/>
                  </a:lnTo>
                  <a:lnTo>
                    <a:pt x="301" y="504"/>
                  </a:lnTo>
                  <a:lnTo>
                    <a:pt x="310" y="514"/>
                  </a:lnTo>
                  <a:lnTo>
                    <a:pt x="313" y="533"/>
                  </a:lnTo>
                  <a:lnTo>
                    <a:pt x="333" y="536"/>
                  </a:lnTo>
                  <a:lnTo>
                    <a:pt x="353" y="538"/>
                  </a:lnTo>
                  <a:lnTo>
                    <a:pt x="355" y="560"/>
                  </a:lnTo>
                  <a:lnTo>
                    <a:pt x="369" y="573"/>
                  </a:lnTo>
                  <a:lnTo>
                    <a:pt x="374" y="582"/>
                  </a:lnTo>
                  <a:lnTo>
                    <a:pt x="369" y="602"/>
                  </a:lnTo>
                  <a:lnTo>
                    <a:pt x="364" y="620"/>
                  </a:lnTo>
                  <a:lnTo>
                    <a:pt x="368" y="628"/>
                  </a:lnTo>
                  <a:lnTo>
                    <a:pt x="364" y="630"/>
                  </a:lnTo>
                  <a:lnTo>
                    <a:pt x="369" y="641"/>
                  </a:lnTo>
                  <a:lnTo>
                    <a:pt x="372" y="676"/>
                  </a:lnTo>
                  <a:lnTo>
                    <a:pt x="404" y="681"/>
                  </a:lnTo>
                  <a:lnTo>
                    <a:pt x="419" y="683"/>
                  </a:lnTo>
                  <a:lnTo>
                    <a:pt x="425" y="704"/>
                  </a:lnTo>
                  <a:lnTo>
                    <a:pt x="432" y="724"/>
                  </a:lnTo>
                  <a:lnTo>
                    <a:pt x="443" y="724"/>
                  </a:lnTo>
                  <a:lnTo>
                    <a:pt x="455" y="725"/>
                  </a:lnTo>
                  <a:lnTo>
                    <a:pt x="454" y="744"/>
                  </a:lnTo>
                  <a:lnTo>
                    <a:pt x="454" y="765"/>
                  </a:lnTo>
                  <a:lnTo>
                    <a:pt x="467" y="765"/>
                  </a:lnTo>
                  <a:lnTo>
                    <a:pt x="477" y="797"/>
                  </a:lnTo>
                  <a:lnTo>
                    <a:pt x="464" y="809"/>
                  </a:lnTo>
                  <a:lnTo>
                    <a:pt x="450" y="821"/>
                  </a:lnTo>
                  <a:lnTo>
                    <a:pt x="438" y="836"/>
                  </a:lnTo>
                  <a:lnTo>
                    <a:pt x="426" y="850"/>
                  </a:lnTo>
                  <a:lnTo>
                    <a:pt x="416" y="864"/>
                  </a:lnTo>
                  <a:lnTo>
                    <a:pt x="405" y="879"/>
                  </a:lnTo>
                  <a:lnTo>
                    <a:pt x="405" y="880"/>
                  </a:lnTo>
                  <a:lnTo>
                    <a:pt x="416" y="878"/>
                  </a:lnTo>
                  <a:lnTo>
                    <a:pt x="442" y="898"/>
                  </a:lnTo>
                  <a:lnTo>
                    <a:pt x="448" y="898"/>
                  </a:lnTo>
                  <a:lnTo>
                    <a:pt x="461" y="906"/>
                  </a:lnTo>
                  <a:lnTo>
                    <a:pt x="484" y="922"/>
                  </a:lnTo>
                  <a:lnTo>
                    <a:pt x="506" y="939"/>
                  </a:lnTo>
                  <a:lnTo>
                    <a:pt x="503" y="951"/>
                  </a:lnTo>
                  <a:lnTo>
                    <a:pt x="508" y="968"/>
                  </a:lnTo>
                  <a:lnTo>
                    <a:pt x="516" y="952"/>
                  </a:lnTo>
                  <a:lnTo>
                    <a:pt x="525" y="936"/>
                  </a:lnTo>
                  <a:lnTo>
                    <a:pt x="525" y="921"/>
                  </a:lnTo>
                  <a:lnTo>
                    <a:pt x="531" y="906"/>
                  </a:lnTo>
                  <a:lnTo>
                    <a:pt x="540" y="894"/>
                  </a:lnTo>
                  <a:lnTo>
                    <a:pt x="538" y="880"/>
                  </a:lnTo>
                  <a:lnTo>
                    <a:pt x="539" y="879"/>
                  </a:lnTo>
                  <a:lnTo>
                    <a:pt x="549" y="882"/>
                  </a:lnTo>
                  <a:lnTo>
                    <a:pt x="554" y="884"/>
                  </a:lnTo>
                  <a:lnTo>
                    <a:pt x="545" y="902"/>
                  </a:lnTo>
                  <a:lnTo>
                    <a:pt x="536" y="920"/>
                  </a:lnTo>
                  <a:lnTo>
                    <a:pt x="528" y="924"/>
                  </a:lnTo>
                  <a:lnTo>
                    <a:pt x="531" y="927"/>
                  </a:lnTo>
                  <a:lnTo>
                    <a:pt x="545" y="906"/>
                  </a:lnTo>
                  <a:lnTo>
                    <a:pt x="560" y="886"/>
                  </a:lnTo>
                  <a:lnTo>
                    <a:pt x="568" y="866"/>
                  </a:lnTo>
                  <a:lnTo>
                    <a:pt x="578" y="845"/>
                  </a:lnTo>
                  <a:lnTo>
                    <a:pt x="584" y="834"/>
                  </a:lnTo>
                  <a:lnTo>
                    <a:pt x="585" y="834"/>
                  </a:lnTo>
                  <a:lnTo>
                    <a:pt x="585" y="814"/>
                  </a:lnTo>
                  <a:lnTo>
                    <a:pt x="585" y="795"/>
                  </a:lnTo>
                  <a:lnTo>
                    <a:pt x="580" y="780"/>
                  </a:lnTo>
                  <a:lnTo>
                    <a:pt x="580" y="772"/>
                  </a:lnTo>
                  <a:lnTo>
                    <a:pt x="584" y="764"/>
                  </a:lnTo>
                  <a:lnTo>
                    <a:pt x="580" y="761"/>
                  </a:lnTo>
                  <a:lnTo>
                    <a:pt x="588" y="760"/>
                  </a:lnTo>
                  <a:lnTo>
                    <a:pt x="608" y="742"/>
                  </a:lnTo>
                  <a:lnTo>
                    <a:pt x="627" y="724"/>
                  </a:lnTo>
                  <a:lnTo>
                    <a:pt x="645" y="718"/>
                  </a:lnTo>
                  <a:lnTo>
                    <a:pt x="662" y="707"/>
                  </a:lnTo>
                  <a:lnTo>
                    <a:pt x="669" y="701"/>
                  </a:lnTo>
                  <a:lnTo>
                    <a:pt x="683" y="701"/>
                  </a:lnTo>
                  <a:lnTo>
                    <a:pt x="676" y="702"/>
                  </a:lnTo>
                  <a:lnTo>
                    <a:pt x="690" y="698"/>
                  </a:lnTo>
                  <a:lnTo>
                    <a:pt x="694" y="696"/>
                  </a:lnTo>
                  <a:lnTo>
                    <a:pt x="718" y="696"/>
                  </a:lnTo>
                  <a:lnTo>
                    <a:pt x="724" y="682"/>
                  </a:lnTo>
                  <a:lnTo>
                    <a:pt x="737" y="675"/>
                  </a:lnTo>
                  <a:lnTo>
                    <a:pt x="740" y="647"/>
                  </a:lnTo>
                  <a:lnTo>
                    <a:pt x="750" y="628"/>
                  </a:lnTo>
                  <a:lnTo>
                    <a:pt x="761" y="609"/>
                  </a:lnTo>
                  <a:lnTo>
                    <a:pt x="765" y="575"/>
                  </a:lnTo>
                  <a:lnTo>
                    <a:pt x="770" y="563"/>
                  </a:lnTo>
                  <a:lnTo>
                    <a:pt x="771" y="539"/>
                  </a:lnTo>
                  <a:lnTo>
                    <a:pt x="772" y="515"/>
                  </a:lnTo>
                  <a:lnTo>
                    <a:pt x="771" y="497"/>
                  </a:lnTo>
                  <a:lnTo>
                    <a:pt x="771" y="479"/>
                  </a:lnTo>
                  <a:lnTo>
                    <a:pt x="767" y="471"/>
                  </a:lnTo>
                  <a:lnTo>
                    <a:pt x="771" y="448"/>
                  </a:lnTo>
                  <a:lnTo>
                    <a:pt x="778" y="446"/>
                  </a:lnTo>
                  <a:lnTo>
                    <a:pt x="779" y="453"/>
                  </a:lnTo>
                  <a:lnTo>
                    <a:pt x="791" y="434"/>
                  </a:lnTo>
                  <a:lnTo>
                    <a:pt x="802" y="414"/>
                  </a:lnTo>
                  <a:lnTo>
                    <a:pt x="802" y="412"/>
                  </a:lnTo>
                  <a:lnTo>
                    <a:pt x="807" y="406"/>
                  </a:lnTo>
                  <a:lnTo>
                    <a:pt x="820" y="388"/>
                  </a:lnTo>
                  <a:lnTo>
                    <a:pt x="833" y="370"/>
                  </a:lnTo>
                  <a:lnTo>
                    <a:pt x="852" y="342"/>
                  </a:lnTo>
                  <a:lnTo>
                    <a:pt x="856" y="308"/>
                  </a:lnTo>
                  <a:lnTo>
                    <a:pt x="846" y="282"/>
                  </a:lnTo>
                  <a:lnTo>
                    <a:pt x="837" y="257"/>
                  </a:lnTo>
                  <a:lnTo>
                    <a:pt x="820" y="254"/>
                  </a:lnTo>
                  <a:lnTo>
                    <a:pt x="802" y="251"/>
                  </a:lnTo>
                  <a:lnTo>
                    <a:pt x="778" y="230"/>
                  </a:lnTo>
                  <a:lnTo>
                    <a:pt x="755" y="209"/>
                  </a:lnTo>
                  <a:lnTo>
                    <a:pt x="724" y="201"/>
                  </a:lnTo>
                  <a:lnTo>
                    <a:pt x="704" y="201"/>
                  </a:lnTo>
                  <a:lnTo>
                    <a:pt x="684" y="197"/>
                  </a:lnTo>
                  <a:lnTo>
                    <a:pt x="665" y="192"/>
                  </a:lnTo>
                  <a:lnTo>
                    <a:pt x="648" y="197"/>
                  </a:lnTo>
                  <a:lnTo>
                    <a:pt x="650" y="19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6" name="AutoShape 256"/>
            <p:cNvSpPr>
              <a:spLocks/>
            </p:cNvSpPr>
            <p:nvPr/>
          </p:nvSpPr>
          <p:spPr bwMode="gray">
            <a:xfrm>
              <a:off x="2192272" y="2172695"/>
              <a:ext cx="59436" cy="49430"/>
            </a:xfrm>
            <a:custGeom>
              <a:avLst/>
              <a:gdLst>
                <a:gd name="T0" fmla="*/ 13 w 52"/>
                <a:gd name="T1" fmla="*/ 20 h 44"/>
                <a:gd name="T2" fmla="*/ 12 w 52"/>
                <a:gd name="T3" fmla="*/ 21 h 44"/>
                <a:gd name="T4" fmla="*/ 6 w 52"/>
                <a:gd name="T5" fmla="*/ 18 h 44"/>
                <a:gd name="T6" fmla="*/ 4 w 52"/>
                <a:gd name="T7" fmla="*/ 22 h 44"/>
                <a:gd name="T8" fmla="*/ 0 w 52"/>
                <a:gd name="T9" fmla="*/ 13 h 44"/>
                <a:gd name="T10" fmla="*/ 2 w 52"/>
                <a:gd name="T11" fmla="*/ 12 h 44"/>
                <a:gd name="T12" fmla="*/ 1 w 52"/>
                <a:gd name="T13" fmla="*/ 7 h 44"/>
                <a:gd name="T14" fmla="*/ 5 w 52"/>
                <a:gd name="T15" fmla="*/ 0 h 44"/>
                <a:gd name="T16" fmla="*/ 15 w 52"/>
                <a:gd name="T17" fmla="*/ 2 h 44"/>
                <a:gd name="T18" fmla="*/ 26 w 52"/>
                <a:gd name="T19" fmla="*/ 4 h 44"/>
                <a:gd name="T20" fmla="*/ 21 w 52"/>
                <a:gd name="T21" fmla="*/ 14 h 44"/>
                <a:gd name="T22" fmla="*/ 20 w 52"/>
                <a:gd name="T23" fmla="*/ 15 h 44"/>
                <a:gd name="T24" fmla="*/ 19 w 52"/>
                <a:gd name="T25" fmla="*/ 18 h 44"/>
                <a:gd name="T26" fmla="*/ 17 w 52"/>
                <a:gd name="T27" fmla="*/ 18 h 44"/>
                <a:gd name="T28" fmla="*/ 13 w 52"/>
                <a:gd name="T29" fmla="*/ 20 h 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"/>
                <a:gd name="T46" fmla="*/ 0 h 44"/>
                <a:gd name="T47" fmla="*/ 52 w 52"/>
                <a:gd name="T48" fmla="*/ 44 h 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" h="44">
                  <a:moveTo>
                    <a:pt x="27" y="40"/>
                  </a:moveTo>
                  <a:lnTo>
                    <a:pt x="23" y="42"/>
                  </a:lnTo>
                  <a:lnTo>
                    <a:pt x="11" y="36"/>
                  </a:lnTo>
                  <a:lnTo>
                    <a:pt x="8" y="44"/>
                  </a:lnTo>
                  <a:lnTo>
                    <a:pt x="0" y="26"/>
                  </a:lnTo>
                  <a:lnTo>
                    <a:pt x="3" y="24"/>
                  </a:lnTo>
                  <a:lnTo>
                    <a:pt x="2" y="14"/>
                  </a:lnTo>
                  <a:lnTo>
                    <a:pt x="9" y="0"/>
                  </a:lnTo>
                  <a:lnTo>
                    <a:pt x="30" y="4"/>
                  </a:lnTo>
                  <a:lnTo>
                    <a:pt x="52" y="8"/>
                  </a:lnTo>
                  <a:lnTo>
                    <a:pt x="42" y="28"/>
                  </a:lnTo>
                  <a:lnTo>
                    <a:pt x="40" y="30"/>
                  </a:lnTo>
                  <a:lnTo>
                    <a:pt x="38" y="36"/>
                  </a:lnTo>
                  <a:lnTo>
                    <a:pt x="34" y="36"/>
                  </a:lnTo>
                  <a:lnTo>
                    <a:pt x="27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7" name="AutoShape 257"/>
            <p:cNvSpPr>
              <a:spLocks/>
            </p:cNvSpPr>
            <p:nvPr/>
          </p:nvSpPr>
          <p:spPr bwMode="gray">
            <a:xfrm>
              <a:off x="3701031" y="2105289"/>
              <a:ext cx="48006" cy="35949"/>
            </a:xfrm>
            <a:custGeom>
              <a:avLst/>
              <a:gdLst>
                <a:gd name="T0" fmla="*/ 4 w 40"/>
                <a:gd name="T1" fmla="*/ 16 h 34"/>
                <a:gd name="T2" fmla="*/ 0 w 40"/>
                <a:gd name="T3" fmla="*/ 15 h 34"/>
                <a:gd name="T4" fmla="*/ 1 w 40"/>
                <a:gd name="T5" fmla="*/ 10 h 34"/>
                <a:gd name="T6" fmla="*/ 4 w 40"/>
                <a:gd name="T7" fmla="*/ 0 h 34"/>
                <a:gd name="T8" fmla="*/ 13 w 40"/>
                <a:gd name="T9" fmla="*/ 1 h 34"/>
                <a:gd name="T10" fmla="*/ 21 w 40"/>
                <a:gd name="T11" fmla="*/ 2 h 34"/>
                <a:gd name="T12" fmla="*/ 21 w 40"/>
                <a:gd name="T13" fmla="*/ 16 h 34"/>
                <a:gd name="T14" fmla="*/ 13 w 40"/>
                <a:gd name="T15" fmla="*/ 16 h 34"/>
                <a:gd name="T16" fmla="*/ 4 w 40"/>
                <a:gd name="T17" fmla="*/ 16 h 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0"/>
                <a:gd name="T28" fmla="*/ 0 h 34"/>
                <a:gd name="T29" fmla="*/ 40 w 40"/>
                <a:gd name="T30" fmla="*/ 34 h 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0" h="34">
                  <a:moveTo>
                    <a:pt x="7" y="34"/>
                  </a:moveTo>
                  <a:lnTo>
                    <a:pt x="0" y="31"/>
                  </a:lnTo>
                  <a:lnTo>
                    <a:pt x="2" y="22"/>
                  </a:lnTo>
                  <a:lnTo>
                    <a:pt x="7" y="0"/>
                  </a:lnTo>
                  <a:lnTo>
                    <a:pt x="24" y="3"/>
                  </a:lnTo>
                  <a:lnTo>
                    <a:pt x="40" y="5"/>
                  </a:lnTo>
                  <a:lnTo>
                    <a:pt x="40" y="34"/>
                  </a:lnTo>
                  <a:lnTo>
                    <a:pt x="24" y="34"/>
                  </a:lnTo>
                  <a:lnTo>
                    <a:pt x="7" y="3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8" name="AutoShape 258"/>
            <p:cNvSpPr>
              <a:spLocks/>
            </p:cNvSpPr>
            <p:nvPr/>
          </p:nvSpPr>
          <p:spPr bwMode="gray">
            <a:xfrm>
              <a:off x="3678171" y="2064846"/>
              <a:ext cx="11430" cy="15728"/>
            </a:xfrm>
            <a:custGeom>
              <a:avLst/>
              <a:gdLst>
                <a:gd name="T0" fmla="*/ 5 w 11"/>
                <a:gd name="T1" fmla="*/ 1 h 14"/>
                <a:gd name="T2" fmla="*/ 3 w 11"/>
                <a:gd name="T3" fmla="*/ 0 h 14"/>
                <a:gd name="T4" fmla="*/ 0 w 11"/>
                <a:gd name="T5" fmla="*/ 7 h 14"/>
                <a:gd name="T6" fmla="*/ 5 w 11"/>
                <a:gd name="T7" fmla="*/ 1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11" y="2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79" name="AutoShape 259"/>
            <p:cNvSpPr>
              <a:spLocks/>
            </p:cNvSpPr>
            <p:nvPr/>
          </p:nvSpPr>
          <p:spPr bwMode="gray">
            <a:xfrm>
              <a:off x="3685029" y="2109783"/>
              <a:ext cx="144018" cy="170760"/>
            </a:xfrm>
            <a:custGeom>
              <a:avLst/>
              <a:gdLst>
                <a:gd name="T0" fmla="*/ 11 w 125"/>
                <a:gd name="T1" fmla="*/ 14 h 152"/>
                <a:gd name="T2" fmla="*/ 9 w 125"/>
                <a:gd name="T3" fmla="*/ 19 h 152"/>
                <a:gd name="T4" fmla="*/ 6 w 125"/>
                <a:gd name="T5" fmla="*/ 19 h 152"/>
                <a:gd name="T6" fmla="*/ 13 w 125"/>
                <a:gd name="T7" fmla="*/ 25 h 152"/>
                <a:gd name="T8" fmla="*/ 6 w 125"/>
                <a:gd name="T9" fmla="*/ 24 h 152"/>
                <a:gd name="T10" fmla="*/ 3 w 125"/>
                <a:gd name="T11" fmla="*/ 36 h 152"/>
                <a:gd name="T12" fmla="*/ 0 w 125"/>
                <a:gd name="T13" fmla="*/ 36 h 152"/>
                <a:gd name="T14" fmla="*/ 5 w 125"/>
                <a:gd name="T15" fmla="*/ 44 h 152"/>
                <a:gd name="T16" fmla="*/ 7 w 125"/>
                <a:gd name="T17" fmla="*/ 47 h 152"/>
                <a:gd name="T18" fmla="*/ 3 w 125"/>
                <a:gd name="T19" fmla="*/ 44 h 152"/>
                <a:gd name="T20" fmla="*/ 8 w 125"/>
                <a:gd name="T21" fmla="*/ 51 h 152"/>
                <a:gd name="T22" fmla="*/ 6 w 125"/>
                <a:gd name="T23" fmla="*/ 51 h 152"/>
                <a:gd name="T24" fmla="*/ 14 w 125"/>
                <a:gd name="T25" fmla="*/ 59 h 152"/>
                <a:gd name="T26" fmla="*/ 12 w 125"/>
                <a:gd name="T27" fmla="*/ 58 h 152"/>
                <a:gd name="T28" fmla="*/ 19 w 125"/>
                <a:gd name="T29" fmla="*/ 67 h 152"/>
                <a:gd name="T30" fmla="*/ 26 w 125"/>
                <a:gd name="T31" fmla="*/ 76 h 152"/>
                <a:gd name="T32" fmla="*/ 30 w 125"/>
                <a:gd name="T33" fmla="*/ 71 h 152"/>
                <a:gd name="T34" fmla="*/ 32 w 125"/>
                <a:gd name="T35" fmla="*/ 73 h 152"/>
                <a:gd name="T36" fmla="*/ 35 w 125"/>
                <a:gd name="T37" fmla="*/ 70 h 152"/>
                <a:gd name="T38" fmla="*/ 33 w 125"/>
                <a:gd name="T39" fmla="*/ 65 h 152"/>
                <a:gd name="T40" fmla="*/ 31 w 125"/>
                <a:gd name="T41" fmla="*/ 62 h 152"/>
                <a:gd name="T42" fmla="*/ 31 w 125"/>
                <a:gd name="T43" fmla="*/ 58 h 152"/>
                <a:gd name="T44" fmla="*/ 41 w 125"/>
                <a:gd name="T45" fmla="*/ 57 h 152"/>
                <a:gd name="T46" fmla="*/ 42 w 125"/>
                <a:gd name="T47" fmla="*/ 50 h 152"/>
                <a:gd name="T48" fmla="*/ 48 w 125"/>
                <a:gd name="T49" fmla="*/ 56 h 152"/>
                <a:gd name="T50" fmla="*/ 54 w 125"/>
                <a:gd name="T51" fmla="*/ 54 h 152"/>
                <a:gd name="T52" fmla="*/ 56 w 125"/>
                <a:gd name="T53" fmla="*/ 57 h 152"/>
                <a:gd name="T54" fmla="*/ 60 w 125"/>
                <a:gd name="T55" fmla="*/ 54 h 152"/>
                <a:gd name="T56" fmla="*/ 63 w 125"/>
                <a:gd name="T57" fmla="*/ 37 h 152"/>
                <a:gd name="T58" fmla="*/ 56 w 125"/>
                <a:gd name="T59" fmla="*/ 26 h 152"/>
                <a:gd name="T60" fmla="*/ 62 w 125"/>
                <a:gd name="T61" fmla="*/ 19 h 152"/>
                <a:gd name="T62" fmla="*/ 60 w 125"/>
                <a:gd name="T63" fmla="*/ 11 h 152"/>
                <a:gd name="T64" fmla="*/ 48 w 125"/>
                <a:gd name="T65" fmla="*/ 12 h 152"/>
                <a:gd name="T66" fmla="*/ 50 w 125"/>
                <a:gd name="T67" fmla="*/ 0 h 152"/>
                <a:gd name="T68" fmla="*/ 39 w 125"/>
                <a:gd name="T69" fmla="*/ 0 h 152"/>
                <a:gd name="T70" fmla="*/ 28 w 125"/>
                <a:gd name="T71" fmla="*/ 0 h 152"/>
                <a:gd name="T72" fmla="*/ 28 w 125"/>
                <a:gd name="T73" fmla="*/ 14 h 152"/>
                <a:gd name="T74" fmla="*/ 20 w 125"/>
                <a:gd name="T75" fmla="*/ 14 h 152"/>
                <a:gd name="T76" fmla="*/ 11 w 125"/>
                <a:gd name="T77" fmla="*/ 14 h 152"/>
                <a:gd name="T78" fmla="*/ 11 w 125"/>
                <a:gd name="T79" fmla="*/ 14 h 15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5"/>
                <a:gd name="T121" fmla="*/ 0 h 152"/>
                <a:gd name="T122" fmla="*/ 125 w 125"/>
                <a:gd name="T123" fmla="*/ 152 h 15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5" h="152">
                  <a:moveTo>
                    <a:pt x="21" y="29"/>
                  </a:moveTo>
                  <a:lnTo>
                    <a:pt x="18" y="38"/>
                  </a:lnTo>
                  <a:lnTo>
                    <a:pt x="11" y="38"/>
                  </a:lnTo>
                  <a:lnTo>
                    <a:pt x="25" y="50"/>
                  </a:lnTo>
                  <a:lnTo>
                    <a:pt x="12" y="49"/>
                  </a:lnTo>
                  <a:lnTo>
                    <a:pt x="5" y="72"/>
                  </a:lnTo>
                  <a:lnTo>
                    <a:pt x="0" y="72"/>
                  </a:lnTo>
                  <a:lnTo>
                    <a:pt x="9" y="89"/>
                  </a:lnTo>
                  <a:lnTo>
                    <a:pt x="13" y="94"/>
                  </a:lnTo>
                  <a:lnTo>
                    <a:pt x="6" y="88"/>
                  </a:lnTo>
                  <a:lnTo>
                    <a:pt x="16" y="102"/>
                  </a:lnTo>
                  <a:lnTo>
                    <a:pt x="12" y="102"/>
                  </a:lnTo>
                  <a:lnTo>
                    <a:pt x="27" y="118"/>
                  </a:lnTo>
                  <a:lnTo>
                    <a:pt x="23" y="116"/>
                  </a:lnTo>
                  <a:lnTo>
                    <a:pt x="37" y="134"/>
                  </a:lnTo>
                  <a:lnTo>
                    <a:pt x="52" y="152"/>
                  </a:lnTo>
                  <a:lnTo>
                    <a:pt x="59" y="142"/>
                  </a:lnTo>
                  <a:lnTo>
                    <a:pt x="64" y="145"/>
                  </a:lnTo>
                  <a:lnTo>
                    <a:pt x="69" y="140"/>
                  </a:lnTo>
                  <a:lnTo>
                    <a:pt x="65" y="130"/>
                  </a:lnTo>
                  <a:lnTo>
                    <a:pt x="61" y="124"/>
                  </a:lnTo>
                  <a:lnTo>
                    <a:pt x="61" y="116"/>
                  </a:lnTo>
                  <a:lnTo>
                    <a:pt x="81" y="114"/>
                  </a:lnTo>
                  <a:lnTo>
                    <a:pt x="83" y="100"/>
                  </a:lnTo>
                  <a:lnTo>
                    <a:pt x="95" y="113"/>
                  </a:lnTo>
                  <a:lnTo>
                    <a:pt x="108" y="108"/>
                  </a:lnTo>
                  <a:lnTo>
                    <a:pt x="112" y="115"/>
                  </a:lnTo>
                  <a:lnTo>
                    <a:pt x="119" y="109"/>
                  </a:lnTo>
                  <a:lnTo>
                    <a:pt x="125" y="74"/>
                  </a:lnTo>
                  <a:lnTo>
                    <a:pt x="112" y="53"/>
                  </a:lnTo>
                  <a:lnTo>
                    <a:pt x="123" y="38"/>
                  </a:lnTo>
                  <a:lnTo>
                    <a:pt x="120" y="22"/>
                  </a:lnTo>
                  <a:lnTo>
                    <a:pt x="96" y="24"/>
                  </a:lnTo>
                  <a:lnTo>
                    <a:pt x="99" y="0"/>
                  </a:lnTo>
                  <a:lnTo>
                    <a:pt x="77" y="0"/>
                  </a:lnTo>
                  <a:lnTo>
                    <a:pt x="55" y="0"/>
                  </a:lnTo>
                  <a:lnTo>
                    <a:pt x="55" y="29"/>
                  </a:lnTo>
                  <a:lnTo>
                    <a:pt x="39" y="29"/>
                  </a:lnTo>
                  <a:lnTo>
                    <a:pt x="22" y="29"/>
                  </a:lnTo>
                  <a:lnTo>
                    <a:pt x="21" y="2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0" name="AutoShape 260"/>
            <p:cNvSpPr>
              <a:spLocks/>
            </p:cNvSpPr>
            <p:nvPr/>
          </p:nvSpPr>
          <p:spPr bwMode="gray">
            <a:xfrm>
              <a:off x="1927096" y="2709689"/>
              <a:ext cx="210312" cy="226931"/>
            </a:xfrm>
            <a:custGeom>
              <a:avLst/>
              <a:gdLst>
                <a:gd name="T0" fmla="*/ 5 w 182"/>
                <a:gd name="T1" fmla="*/ 9 h 202"/>
                <a:gd name="T2" fmla="*/ 3 w 182"/>
                <a:gd name="T3" fmla="*/ 23 h 202"/>
                <a:gd name="T4" fmla="*/ 0 w 182"/>
                <a:gd name="T5" fmla="*/ 36 h 202"/>
                <a:gd name="T6" fmla="*/ 11 w 182"/>
                <a:gd name="T7" fmla="*/ 46 h 202"/>
                <a:gd name="T8" fmla="*/ 22 w 182"/>
                <a:gd name="T9" fmla="*/ 56 h 202"/>
                <a:gd name="T10" fmla="*/ 31 w 182"/>
                <a:gd name="T11" fmla="*/ 60 h 202"/>
                <a:gd name="T12" fmla="*/ 40 w 182"/>
                <a:gd name="T13" fmla="*/ 64 h 202"/>
                <a:gd name="T14" fmla="*/ 50 w 182"/>
                <a:gd name="T15" fmla="*/ 70 h 202"/>
                <a:gd name="T16" fmla="*/ 59 w 182"/>
                <a:gd name="T17" fmla="*/ 76 h 202"/>
                <a:gd name="T18" fmla="*/ 55 w 182"/>
                <a:gd name="T19" fmla="*/ 88 h 202"/>
                <a:gd name="T20" fmla="*/ 51 w 182"/>
                <a:gd name="T21" fmla="*/ 99 h 202"/>
                <a:gd name="T22" fmla="*/ 64 w 182"/>
                <a:gd name="T23" fmla="*/ 100 h 202"/>
                <a:gd name="T24" fmla="*/ 76 w 182"/>
                <a:gd name="T25" fmla="*/ 101 h 202"/>
                <a:gd name="T26" fmla="*/ 83 w 182"/>
                <a:gd name="T27" fmla="*/ 99 h 202"/>
                <a:gd name="T28" fmla="*/ 92 w 182"/>
                <a:gd name="T29" fmla="*/ 85 h 202"/>
                <a:gd name="T30" fmla="*/ 91 w 182"/>
                <a:gd name="T31" fmla="*/ 78 h 202"/>
                <a:gd name="T32" fmla="*/ 91 w 182"/>
                <a:gd name="T33" fmla="*/ 67 h 202"/>
                <a:gd name="T34" fmla="*/ 92 w 182"/>
                <a:gd name="T35" fmla="*/ 57 h 202"/>
                <a:gd name="T36" fmla="*/ 86 w 182"/>
                <a:gd name="T37" fmla="*/ 57 h 202"/>
                <a:gd name="T38" fmla="*/ 80 w 182"/>
                <a:gd name="T39" fmla="*/ 57 h 202"/>
                <a:gd name="T40" fmla="*/ 77 w 182"/>
                <a:gd name="T41" fmla="*/ 47 h 202"/>
                <a:gd name="T42" fmla="*/ 74 w 182"/>
                <a:gd name="T43" fmla="*/ 37 h 202"/>
                <a:gd name="T44" fmla="*/ 66 w 182"/>
                <a:gd name="T45" fmla="*/ 36 h 202"/>
                <a:gd name="T46" fmla="*/ 50 w 182"/>
                <a:gd name="T47" fmla="*/ 33 h 202"/>
                <a:gd name="T48" fmla="*/ 49 w 182"/>
                <a:gd name="T49" fmla="*/ 15 h 202"/>
                <a:gd name="T50" fmla="*/ 46 w 182"/>
                <a:gd name="T51" fmla="*/ 10 h 202"/>
                <a:gd name="T52" fmla="*/ 47 w 182"/>
                <a:gd name="T53" fmla="*/ 9 h 202"/>
                <a:gd name="T54" fmla="*/ 35 w 182"/>
                <a:gd name="T55" fmla="*/ 0 h 202"/>
                <a:gd name="T56" fmla="*/ 21 w 182"/>
                <a:gd name="T57" fmla="*/ 2 h 202"/>
                <a:gd name="T58" fmla="*/ 7 w 182"/>
                <a:gd name="T59" fmla="*/ 3 h 202"/>
                <a:gd name="T60" fmla="*/ 5 w 182"/>
                <a:gd name="T61" fmla="*/ 9 h 2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82"/>
                <a:gd name="T94" fmla="*/ 0 h 202"/>
                <a:gd name="T95" fmla="*/ 182 w 182"/>
                <a:gd name="T96" fmla="*/ 202 h 20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82" h="202">
                  <a:moveTo>
                    <a:pt x="10" y="18"/>
                  </a:moveTo>
                  <a:lnTo>
                    <a:pt x="6" y="46"/>
                  </a:lnTo>
                  <a:lnTo>
                    <a:pt x="0" y="72"/>
                  </a:lnTo>
                  <a:lnTo>
                    <a:pt x="21" y="92"/>
                  </a:lnTo>
                  <a:lnTo>
                    <a:pt x="43" y="113"/>
                  </a:lnTo>
                  <a:lnTo>
                    <a:pt x="61" y="120"/>
                  </a:lnTo>
                  <a:lnTo>
                    <a:pt x="79" y="128"/>
                  </a:lnTo>
                  <a:lnTo>
                    <a:pt x="98" y="140"/>
                  </a:lnTo>
                  <a:lnTo>
                    <a:pt x="117" y="151"/>
                  </a:lnTo>
                  <a:lnTo>
                    <a:pt x="109" y="175"/>
                  </a:lnTo>
                  <a:lnTo>
                    <a:pt x="101" y="198"/>
                  </a:lnTo>
                  <a:lnTo>
                    <a:pt x="126" y="200"/>
                  </a:lnTo>
                  <a:lnTo>
                    <a:pt x="151" y="202"/>
                  </a:lnTo>
                  <a:lnTo>
                    <a:pt x="165" y="197"/>
                  </a:lnTo>
                  <a:lnTo>
                    <a:pt x="182" y="170"/>
                  </a:lnTo>
                  <a:lnTo>
                    <a:pt x="181" y="155"/>
                  </a:lnTo>
                  <a:lnTo>
                    <a:pt x="181" y="134"/>
                  </a:lnTo>
                  <a:lnTo>
                    <a:pt x="182" y="115"/>
                  </a:lnTo>
                  <a:lnTo>
                    <a:pt x="170" y="114"/>
                  </a:lnTo>
                  <a:lnTo>
                    <a:pt x="159" y="114"/>
                  </a:lnTo>
                  <a:lnTo>
                    <a:pt x="152" y="94"/>
                  </a:lnTo>
                  <a:lnTo>
                    <a:pt x="146" y="73"/>
                  </a:lnTo>
                  <a:lnTo>
                    <a:pt x="131" y="71"/>
                  </a:lnTo>
                  <a:lnTo>
                    <a:pt x="99" y="66"/>
                  </a:lnTo>
                  <a:lnTo>
                    <a:pt x="96" y="31"/>
                  </a:lnTo>
                  <a:lnTo>
                    <a:pt x="91" y="20"/>
                  </a:lnTo>
                  <a:lnTo>
                    <a:pt x="92" y="17"/>
                  </a:lnTo>
                  <a:lnTo>
                    <a:pt x="69" y="0"/>
                  </a:lnTo>
                  <a:lnTo>
                    <a:pt x="42" y="4"/>
                  </a:lnTo>
                  <a:lnTo>
                    <a:pt x="13" y="7"/>
                  </a:lnTo>
                  <a:lnTo>
                    <a:pt x="10" y="1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82" name="AutoShape 262"/>
            <p:cNvSpPr>
              <a:spLocks/>
            </p:cNvSpPr>
            <p:nvPr/>
          </p:nvSpPr>
          <p:spPr bwMode="gray">
            <a:xfrm>
              <a:off x="3650739" y="2123264"/>
              <a:ext cx="2286" cy="4494"/>
            </a:xfrm>
            <a:custGeom>
              <a:avLst/>
              <a:gdLst>
                <a:gd name="T0" fmla="*/ 0 w 1"/>
                <a:gd name="T1" fmla="*/ 2 h 4"/>
                <a:gd name="T2" fmla="*/ 0 w 1"/>
                <a:gd name="T3" fmla="*/ 1 h 4"/>
                <a:gd name="T4" fmla="*/ 1 w 1"/>
                <a:gd name="T5" fmla="*/ 0 h 4"/>
                <a:gd name="T6" fmla="*/ 0 w 1"/>
                <a:gd name="T7" fmla="*/ 2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4"/>
                <a:gd name="T14" fmla="*/ 1 w 1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4">
                  <a:moveTo>
                    <a:pt x="0" y="4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0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3" name="AutoShape 263"/>
            <p:cNvSpPr>
              <a:spLocks/>
            </p:cNvSpPr>
            <p:nvPr/>
          </p:nvSpPr>
          <p:spPr bwMode="gray">
            <a:xfrm>
              <a:off x="4201664" y="2199657"/>
              <a:ext cx="272034" cy="296583"/>
            </a:xfrm>
            <a:custGeom>
              <a:avLst/>
              <a:gdLst>
                <a:gd name="T0" fmla="*/ 91 w 237"/>
                <a:gd name="T1" fmla="*/ 29 h 264"/>
                <a:gd name="T2" fmla="*/ 90 w 237"/>
                <a:gd name="T3" fmla="*/ 24 h 264"/>
                <a:gd name="T4" fmla="*/ 80 w 237"/>
                <a:gd name="T5" fmla="*/ 18 h 264"/>
                <a:gd name="T6" fmla="*/ 70 w 237"/>
                <a:gd name="T7" fmla="*/ 12 h 264"/>
                <a:gd name="T8" fmla="*/ 59 w 237"/>
                <a:gd name="T9" fmla="*/ 6 h 264"/>
                <a:gd name="T10" fmla="*/ 50 w 237"/>
                <a:gd name="T11" fmla="*/ 0 h 264"/>
                <a:gd name="T12" fmla="*/ 40 w 237"/>
                <a:gd name="T13" fmla="*/ 0 h 264"/>
                <a:gd name="T14" fmla="*/ 31 w 237"/>
                <a:gd name="T15" fmla="*/ 0 h 264"/>
                <a:gd name="T16" fmla="*/ 22 w 237"/>
                <a:gd name="T17" fmla="*/ 1 h 264"/>
                <a:gd name="T18" fmla="*/ 12 w 237"/>
                <a:gd name="T19" fmla="*/ 1 h 264"/>
                <a:gd name="T20" fmla="*/ 16 w 237"/>
                <a:gd name="T21" fmla="*/ 17 h 264"/>
                <a:gd name="T22" fmla="*/ 13 w 237"/>
                <a:gd name="T23" fmla="*/ 17 h 264"/>
                <a:gd name="T24" fmla="*/ 13 w 237"/>
                <a:gd name="T25" fmla="*/ 23 h 264"/>
                <a:gd name="T26" fmla="*/ 16 w 237"/>
                <a:gd name="T27" fmla="*/ 27 h 264"/>
                <a:gd name="T28" fmla="*/ 9 w 237"/>
                <a:gd name="T29" fmla="*/ 35 h 264"/>
                <a:gd name="T30" fmla="*/ 2 w 237"/>
                <a:gd name="T31" fmla="*/ 42 h 264"/>
                <a:gd name="T32" fmla="*/ 0 w 237"/>
                <a:gd name="T33" fmla="*/ 42 h 264"/>
                <a:gd name="T34" fmla="*/ 1 w 237"/>
                <a:gd name="T35" fmla="*/ 51 h 264"/>
                <a:gd name="T36" fmla="*/ 1 w 237"/>
                <a:gd name="T37" fmla="*/ 60 h 264"/>
                <a:gd name="T38" fmla="*/ 5 w 237"/>
                <a:gd name="T39" fmla="*/ 71 h 264"/>
                <a:gd name="T40" fmla="*/ 10 w 237"/>
                <a:gd name="T41" fmla="*/ 80 h 264"/>
                <a:gd name="T42" fmla="*/ 14 w 237"/>
                <a:gd name="T43" fmla="*/ 89 h 264"/>
                <a:gd name="T44" fmla="*/ 14 w 237"/>
                <a:gd name="T45" fmla="*/ 91 h 264"/>
                <a:gd name="T46" fmla="*/ 26 w 237"/>
                <a:gd name="T47" fmla="*/ 98 h 264"/>
                <a:gd name="T48" fmla="*/ 37 w 237"/>
                <a:gd name="T49" fmla="*/ 104 h 264"/>
                <a:gd name="T50" fmla="*/ 49 w 237"/>
                <a:gd name="T51" fmla="*/ 105 h 264"/>
                <a:gd name="T52" fmla="*/ 53 w 237"/>
                <a:gd name="T53" fmla="*/ 108 h 264"/>
                <a:gd name="T54" fmla="*/ 56 w 237"/>
                <a:gd name="T55" fmla="*/ 121 h 264"/>
                <a:gd name="T56" fmla="*/ 59 w 237"/>
                <a:gd name="T57" fmla="*/ 131 h 264"/>
                <a:gd name="T58" fmla="*/ 64 w 237"/>
                <a:gd name="T59" fmla="*/ 131 h 264"/>
                <a:gd name="T60" fmla="*/ 70 w 237"/>
                <a:gd name="T61" fmla="*/ 131 h 264"/>
                <a:gd name="T62" fmla="*/ 82 w 237"/>
                <a:gd name="T63" fmla="*/ 132 h 264"/>
                <a:gd name="T64" fmla="*/ 90 w 237"/>
                <a:gd name="T65" fmla="*/ 129 h 264"/>
                <a:gd name="T66" fmla="*/ 96 w 237"/>
                <a:gd name="T67" fmla="*/ 129 h 264"/>
                <a:gd name="T68" fmla="*/ 107 w 237"/>
                <a:gd name="T69" fmla="*/ 123 h 264"/>
                <a:gd name="T70" fmla="*/ 119 w 237"/>
                <a:gd name="T71" fmla="*/ 117 h 264"/>
                <a:gd name="T72" fmla="*/ 112 w 237"/>
                <a:gd name="T73" fmla="*/ 110 h 264"/>
                <a:gd name="T74" fmla="*/ 109 w 237"/>
                <a:gd name="T75" fmla="*/ 98 h 264"/>
                <a:gd name="T76" fmla="*/ 108 w 237"/>
                <a:gd name="T77" fmla="*/ 88 h 264"/>
                <a:gd name="T78" fmla="*/ 107 w 237"/>
                <a:gd name="T79" fmla="*/ 84 h 264"/>
                <a:gd name="T80" fmla="*/ 109 w 237"/>
                <a:gd name="T81" fmla="*/ 72 h 264"/>
                <a:gd name="T82" fmla="*/ 102 w 237"/>
                <a:gd name="T83" fmla="*/ 62 h 264"/>
                <a:gd name="T84" fmla="*/ 107 w 237"/>
                <a:gd name="T85" fmla="*/ 45 h 264"/>
                <a:gd name="T86" fmla="*/ 99 w 237"/>
                <a:gd name="T87" fmla="*/ 37 h 264"/>
                <a:gd name="T88" fmla="*/ 91 w 237"/>
                <a:gd name="T89" fmla="*/ 29 h 2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37"/>
                <a:gd name="T136" fmla="*/ 0 h 264"/>
                <a:gd name="T137" fmla="*/ 237 w 237"/>
                <a:gd name="T138" fmla="*/ 264 h 2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37" h="264">
                  <a:moveTo>
                    <a:pt x="181" y="58"/>
                  </a:moveTo>
                  <a:lnTo>
                    <a:pt x="180" y="49"/>
                  </a:lnTo>
                  <a:lnTo>
                    <a:pt x="159" y="37"/>
                  </a:lnTo>
                  <a:lnTo>
                    <a:pt x="139" y="24"/>
                  </a:lnTo>
                  <a:lnTo>
                    <a:pt x="118" y="12"/>
                  </a:lnTo>
                  <a:lnTo>
                    <a:pt x="99" y="0"/>
                  </a:lnTo>
                  <a:lnTo>
                    <a:pt x="80" y="0"/>
                  </a:lnTo>
                  <a:lnTo>
                    <a:pt x="61" y="0"/>
                  </a:lnTo>
                  <a:lnTo>
                    <a:pt x="43" y="1"/>
                  </a:lnTo>
                  <a:lnTo>
                    <a:pt x="24" y="1"/>
                  </a:lnTo>
                  <a:lnTo>
                    <a:pt x="31" y="33"/>
                  </a:lnTo>
                  <a:lnTo>
                    <a:pt x="25" y="35"/>
                  </a:lnTo>
                  <a:lnTo>
                    <a:pt x="25" y="47"/>
                  </a:lnTo>
                  <a:lnTo>
                    <a:pt x="31" y="55"/>
                  </a:lnTo>
                  <a:lnTo>
                    <a:pt x="18" y="70"/>
                  </a:lnTo>
                  <a:lnTo>
                    <a:pt x="4" y="85"/>
                  </a:lnTo>
                  <a:lnTo>
                    <a:pt x="0" y="85"/>
                  </a:lnTo>
                  <a:lnTo>
                    <a:pt x="1" y="103"/>
                  </a:lnTo>
                  <a:lnTo>
                    <a:pt x="1" y="121"/>
                  </a:lnTo>
                  <a:lnTo>
                    <a:pt x="9" y="143"/>
                  </a:lnTo>
                  <a:lnTo>
                    <a:pt x="19" y="160"/>
                  </a:lnTo>
                  <a:lnTo>
                    <a:pt x="27" y="178"/>
                  </a:lnTo>
                  <a:lnTo>
                    <a:pt x="28" y="183"/>
                  </a:lnTo>
                  <a:lnTo>
                    <a:pt x="51" y="196"/>
                  </a:lnTo>
                  <a:lnTo>
                    <a:pt x="74" y="208"/>
                  </a:lnTo>
                  <a:lnTo>
                    <a:pt x="97" y="211"/>
                  </a:lnTo>
                  <a:lnTo>
                    <a:pt x="105" y="216"/>
                  </a:lnTo>
                  <a:lnTo>
                    <a:pt x="111" y="243"/>
                  </a:lnTo>
                  <a:lnTo>
                    <a:pt x="117" y="262"/>
                  </a:lnTo>
                  <a:lnTo>
                    <a:pt x="127" y="262"/>
                  </a:lnTo>
                  <a:lnTo>
                    <a:pt x="139" y="261"/>
                  </a:lnTo>
                  <a:lnTo>
                    <a:pt x="164" y="264"/>
                  </a:lnTo>
                  <a:lnTo>
                    <a:pt x="180" y="258"/>
                  </a:lnTo>
                  <a:lnTo>
                    <a:pt x="192" y="257"/>
                  </a:lnTo>
                  <a:lnTo>
                    <a:pt x="214" y="246"/>
                  </a:lnTo>
                  <a:lnTo>
                    <a:pt x="237" y="235"/>
                  </a:lnTo>
                  <a:lnTo>
                    <a:pt x="223" y="220"/>
                  </a:lnTo>
                  <a:lnTo>
                    <a:pt x="218" y="196"/>
                  </a:lnTo>
                  <a:lnTo>
                    <a:pt x="216" y="177"/>
                  </a:lnTo>
                  <a:lnTo>
                    <a:pt x="214" y="169"/>
                  </a:lnTo>
                  <a:lnTo>
                    <a:pt x="218" y="145"/>
                  </a:lnTo>
                  <a:lnTo>
                    <a:pt x="204" y="124"/>
                  </a:lnTo>
                  <a:lnTo>
                    <a:pt x="213" y="91"/>
                  </a:lnTo>
                  <a:lnTo>
                    <a:pt x="198" y="75"/>
                  </a:lnTo>
                  <a:lnTo>
                    <a:pt x="181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4" name="AutoShape 264"/>
            <p:cNvSpPr>
              <a:spLocks/>
            </p:cNvSpPr>
            <p:nvPr/>
          </p:nvSpPr>
          <p:spPr bwMode="gray">
            <a:xfrm>
              <a:off x="4446266" y="2332220"/>
              <a:ext cx="6858" cy="17975"/>
            </a:xfrm>
            <a:custGeom>
              <a:avLst/>
              <a:gdLst>
                <a:gd name="T0" fmla="*/ 3 w 7"/>
                <a:gd name="T1" fmla="*/ 8 h 16"/>
                <a:gd name="T2" fmla="*/ 2 w 7"/>
                <a:gd name="T3" fmla="*/ 0 h 16"/>
                <a:gd name="T4" fmla="*/ 0 w 7"/>
                <a:gd name="T5" fmla="*/ 2 h 16"/>
                <a:gd name="T6" fmla="*/ 3 w 7"/>
                <a:gd name="T7" fmla="*/ 8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16"/>
                  </a:moveTo>
                  <a:lnTo>
                    <a:pt x="4" y="0"/>
                  </a:lnTo>
                  <a:lnTo>
                    <a:pt x="0" y="5"/>
                  </a:lnTo>
                  <a:lnTo>
                    <a:pt x="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5" name="AutoShape 265"/>
            <p:cNvSpPr>
              <a:spLocks/>
            </p:cNvSpPr>
            <p:nvPr/>
          </p:nvSpPr>
          <p:spPr bwMode="gray">
            <a:xfrm>
              <a:off x="4206236" y="2053612"/>
              <a:ext cx="134874" cy="155032"/>
            </a:xfrm>
            <a:custGeom>
              <a:avLst/>
              <a:gdLst>
                <a:gd name="T0" fmla="*/ 53 w 118"/>
                <a:gd name="T1" fmla="*/ 9 h 139"/>
                <a:gd name="T2" fmla="*/ 48 w 118"/>
                <a:gd name="T3" fmla="*/ 0 h 139"/>
                <a:gd name="T4" fmla="*/ 43 w 118"/>
                <a:gd name="T5" fmla="*/ 5 h 139"/>
                <a:gd name="T6" fmla="*/ 30 w 118"/>
                <a:gd name="T7" fmla="*/ 5 h 139"/>
                <a:gd name="T8" fmla="*/ 26 w 118"/>
                <a:gd name="T9" fmla="*/ 7 h 139"/>
                <a:gd name="T10" fmla="*/ 23 w 118"/>
                <a:gd name="T11" fmla="*/ 6 h 139"/>
                <a:gd name="T12" fmla="*/ 15 w 118"/>
                <a:gd name="T13" fmla="*/ 6 h 139"/>
                <a:gd name="T14" fmla="*/ 14 w 118"/>
                <a:gd name="T15" fmla="*/ 9 h 139"/>
                <a:gd name="T16" fmla="*/ 13 w 118"/>
                <a:gd name="T17" fmla="*/ 19 h 139"/>
                <a:gd name="T18" fmla="*/ 19 w 118"/>
                <a:gd name="T19" fmla="*/ 25 h 139"/>
                <a:gd name="T20" fmla="*/ 12 w 118"/>
                <a:gd name="T21" fmla="*/ 33 h 139"/>
                <a:gd name="T22" fmla="*/ 5 w 118"/>
                <a:gd name="T23" fmla="*/ 41 h 139"/>
                <a:gd name="T24" fmla="*/ 3 w 118"/>
                <a:gd name="T25" fmla="*/ 55 h 139"/>
                <a:gd name="T26" fmla="*/ 0 w 118"/>
                <a:gd name="T27" fmla="*/ 69 h 139"/>
                <a:gd name="T28" fmla="*/ 3 w 118"/>
                <a:gd name="T29" fmla="*/ 69 h 139"/>
                <a:gd name="T30" fmla="*/ 10 w 118"/>
                <a:gd name="T31" fmla="*/ 65 h 139"/>
                <a:gd name="T32" fmla="*/ 20 w 118"/>
                <a:gd name="T33" fmla="*/ 65 h 139"/>
                <a:gd name="T34" fmla="*/ 29 w 118"/>
                <a:gd name="T35" fmla="*/ 64 h 139"/>
                <a:gd name="T36" fmla="*/ 38 w 118"/>
                <a:gd name="T37" fmla="*/ 64 h 139"/>
                <a:gd name="T38" fmla="*/ 48 w 118"/>
                <a:gd name="T39" fmla="*/ 64 h 139"/>
                <a:gd name="T40" fmla="*/ 47 w 118"/>
                <a:gd name="T41" fmla="*/ 51 h 139"/>
                <a:gd name="T42" fmla="*/ 55 w 118"/>
                <a:gd name="T43" fmla="*/ 38 h 139"/>
                <a:gd name="T44" fmla="*/ 59 w 118"/>
                <a:gd name="T45" fmla="*/ 28 h 139"/>
                <a:gd name="T46" fmla="*/ 56 w 118"/>
                <a:gd name="T47" fmla="*/ 19 h 139"/>
                <a:gd name="T48" fmla="*/ 53 w 118"/>
                <a:gd name="T49" fmla="*/ 9 h 1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8"/>
                <a:gd name="T76" fmla="*/ 0 h 139"/>
                <a:gd name="T77" fmla="*/ 118 w 118"/>
                <a:gd name="T78" fmla="*/ 139 h 1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8" h="139">
                  <a:moveTo>
                    <a:pt x="105" y="19"/>
                  </a:moveTo>
                  <a:lnTo>
                    <a:pt x="96" y="0"/>
                  </a:lnTo>
                  <a:lnTo>
                    <a:pt x="86" y="10"/>
                  </a:lnTo>
                  <a:lnTo>
                    <a:pt x="60" y="10"/>
                  </a:lnTo>
                  <a:lnTo>
                    <a:pt x="51" y="15"/>
                  </a:lnTo>
                  <a:lnTo>
                    <a:pt x="46" y="12"/>
                  </a:lnTo>
                  <a:lnTo>
                    <a:pt x="29" y="13"/>
                  </a:lnTo>
                  <a:lnTo>
                    <a:pt x="28" y="18"/>
                  </a:lnTo>
                  <a:lnTo>
                    <a:pt x="26" y="39"/>
                  </a:lnTo>
                  <a:lnTo>
                    <a:pt x="38" y="50"/>
                  </a:lnTo>
                  <a:lnTo>
                    <a:pt x="23" y="67"/>
                  </a:lnTo>
                  <a:lnTo>
                    <a:pt x="9" y="82"/>
                  </a:lnTo>
                  <a:lnTo>
                    <a:pt x="5" y="110"/>
                  </a:lnTo>
                  <a:lnTo>
                    <a:pt x="0" y="139"/>
                  </a:lnTo>
                  <a:lnTo>
                    <a:pt x="6" y="139"/>
                  </a:lnTo>
                  <a:lnTo>
                    <a:pt x="20" y="130"/>
                  </a:lnTo>
                  <a:lnTo>
                    <a:pt x="39" y="130"/>
                  </a:lnTo>
                  <a:lnTo>
                    <a:pt x="57" y="129"/>
                  </a:lnTo>
                  <a:lnTo>
                    <a:pt x="76" y="129"/>
                  </a:lnTo>
                  <a:lnTo>
                    <a:pt x="95" y="129"/>
                  </a:lnTo>
                  <a:lnTo>
                    <a:pt x="94" y="102"/>
                  </a:lnTo>
                  <a:lnTo>
                    <a:pt x="110" y="76"/>
                  </a:lnTo>
                  <a:lnTo>
                    <a:pt x="118" y="57"/>
                  </a:lnTo>
                  <a:lnTo>
                    <a:pt x="112" y="38"/>
                  </a:lnTo>
                  <a:lnTo>
                    <a:pt x="105" y="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6" name="AutoShape 266"/>
            <p:cNvSpPr>
              <a:spLocks/>
            </p:cNvSpPr>
            <p:nvPr/>
          </p:nvSpPr>
          <p:spPr bwMode="gray">
            <a:xfrm>
              <a:off x="3769611" y="2024403"/>
              <a:ext cx="480060" cy="521267"/>
            </a:xfrm>
            <a:custGeom>
              <a:avLst/>
              <a:gdLst>
                <a:gd name="T0" fmla="*/ 191 w 419"/>
                <a:gd name="T1" fmla="*/ 83 h 465"/>
                <a:gd name="T2" fmla="*/ 186 w 419"/>
                <a:gd name="T3" fmla="*/ 91 h 465"/>
                <a:gd name="T4" fmla="*/ 183 w 419"/>
                <a:gd name="T5" fmla="*/ 99 h 465"/>
                <a:gd name="T6" fmla="*/ 184 w 419"/>
                <a:gd name="T7" fmla="*/ 99 h 465"/>
                <a:gd name="T8" fmla="*/ 184 w 419"/>
                <a:gd name="T9" fmla="*/ 99 h 465"/>
                <a:gd name="T10" fmla="*/ 184 w 419"/>
                <a:gd name="T11" fmla="*/ 100 h 465"/>
                <a:gd name="T12" fmla="*/ 187 w 419"/>
                <a:gd name="T13" fmla="*/ 110 h 465"/>
                <a:gd name="T14" fmla="*/ 189 w 419"/>
                <a:gd name="T15" fmla="*/ 120 h 465"/>
                <a:gd name="T16" fmla="*/ 189 w 419"/>
                <a:gd name="T17" fmla="*/ 129 h 465"/>
                <a:gd name="T18" fmla="*/ 189 w 419"/>
                <a:gd name="T19" fmla="*/ 138 h 465"/>
                <a:gd name="T20" fmla="*/ 193 w 419"/>
                <a:gd name="T21" fmla="*/ 149 h 465"/>
                <a:gd name="T22" fmla="*/ 198 w 419"/>
                <a:gd name="T23" fmla="*/ 158 h 465"/>
                <a:gd name="T24" fmla="*/ 202 w 419"/>
                <a:gd name="T25" fmla="*/ 167 h 465"/>
                <a:gd name="T26" fmla="*/ 193 w 419"/>
                <a:gd name="T27" fmla="*/ 169 h 465"/>
                <a:gd name="T28" fmla="*/ 183 w 419"/>
                <a:gd name="T29" fmla="*/ 171 h 465"/>
                <a:gd name="T30" fmla="*/ 177 w 419"/>
                <a:gd name="T31" fmla="*/ 180 h 465"/>
                <a:gd name="T32" fmla="*/ 178 w 419"/>
                <a:gd name="T33" fmla="*/ 191 h 465"/>
                <a:gd name="T34" fmla="*/ 178 w 419"/>
                <a:gd name="T35" fmla="*/ 202 h 465"/>
                <a:gd name="T36" fmla="*/ 177 w 419"/>
                <a:gd name="T37" fmla="*/ 212 h 465"/>
                <a:gd name="T38" fmla="*/ 187 w 419"/>
                <a:gd name="T39" fmla="*/ 220 h 465"/>
                <a:gd name="T40" fmla="*/ 191 w 419"/>
                <a:gd name="T41" fmla="*/ 216 h 465"/>
                <a:gd name="T42" fmla="*/ 189 w 419"/>
                <a:gd name="T43" fmla="*/ 232 h 465"/>
                <a:gd name="T44" fmla="*/ 186 w 419"/>
                <a:gd name="T45" fmla="*/ 231 h 465"/>
                <a:gd name="T46" fmla="*/ 181 w 419"/>
                <a:gd name="T47" fmla="*/ 231 h 465"/>
                <a:gd name="T48" fmla="*/ 172 w 419"/>
                <a:gd name="T49" fmla="*/ 219 h 465"/>
                <a:gd name="T50" fmla="*/ 166 w 419"/>
                <a:gd name="T51" fmla="*/ 214 h 465"/>
                <a:gd name="T52" fmla="*/ 161 w 419"/>
                <a:gd name="T53" fmla="*/ 209 h 465"/>
                <a:gd name="T54" fmla="*/ 157 w 419"/>
                <a:gd name="T55" fmla="*/ 214 h 465"/>
                <a:gd name="T56" fmla="*/ 142 w 419"/>
                <a:gd name="T57" fmla="*/ 209 h 465"/>
                <a:gd name="T58" fmla="*/ 141 w 419"/>
                <a:gd name="T59" fmla="*/ 205 h 465"/>
                <a:gd name="T60" fmla="*/ 132 w 419"/>
                <a:gd name="T61" fmla="*/ 206 h 465"/>
                <a:gd name="T62" fmla="*/ 128 w 419"/>
                <a:gd name="T63" fmla="*/ 200 h 465"/>
                <a:gd name="T64" fmla="*/ 119 w 419"/>
                <a:gd name="T65" fmla="*/ 202 h 465"/>
                <a:gd name="T66" fmla="*/ 110 w 419"/>
                <a:gd name="T67" fmla="*/ 204 h 465"/>
                <a:gd name="T68" fmla="*/ 109 w 419"/>
                <a:gd name="T69" fmla="*/ 199 h 465"/>
                <a:gd name="T70" fmla="*/ 106 w 419"/>
                <a:gd name="T71" fmla="*/ 186 h 465"/>
                <a:gd name="T72" fmla="*/ 106 w 419"/>
                <a:gd name="T73" fmla="*/ 172 h 465"/>
                <a:gd name="T74" fmla="*/ 105 w 419"/>
                <a:gd name="T75" fmla="*/ 158 h 465"/>
                <a:gd name="T76" fmla="*/ 91 w 419"/>
                <a:gd name="T77" fmla="*/ 156 h 465"/>
                <a:gd name="T78" fmla="*/ 91 w 419"/>
                <a:gd name="T79" fmla="*/ 153 h 465"/>
                <a:gd name="T80" fmla="*/ 80 w 419"/>
                <a:gd name="T81" fmla="*/ 152 h 465"/>
                <a:gd name="T82" fmla="*/ 78 w 419"/>
                <a:gd name="T83" fmla="*/ 163 h 465"/>
                <a:gd name="T84" fmla="*/ 64 w 419"/>
                <a:gd name="T85" fmla="*/ 166 h 465"/>
                <a:gd name="T86" fmla="*/ 56 w 419"/>
                <a:gd name="T87" fmla="*/ 163 h 465"/>
                <a:gd name="T88" fmla="*/ 52 w 419"/>
                <a:gd name="T89" fmla="*/ 151 h 465"/>
                <a:gd name="T90" fmla="*/ 48 w 419"/>
                <a:gd name="T91" fmla="*/ 140 h 465"/>
                <a:gd name="T92" fmla="*/ 38 w 419"/>
                <a:gd name="T93" fmla="*/ 139 h 465"/>
                <a:gd name="T94" fmla="*/ 29 w 419"/>
                <a:gd name="T95" fmla="*/ 139 h 465"/>
                <a:gd name="T96" fmla="*/ 20 w 419"/>
                <a:gd name="T97" fmla="*/ 138 h 465"/>
                <a:gd name="T98" fmla="*/ 10 w 419"/>
                <a:gd name="T99" fmla="*/ 138 h 465"/>
                <a:gd name="T100" fmla="*/ 2 w 419"/>
                <a:gd name="T101" fmla="*/ 139 h 465"/>
                <a:gd name="T102" fmla="*/ 0 w 419"/>
                <a:gd name="T103" fmla="*/ 137 h 465"/>
                <a:gd name="T104" fmla="*/ 4 w 419"/>
                <a:gd name="T105" fmla="*/ 136 h 465"/>
                <a:gd name="T106" fmla="*/ 4 w 419"/>
                <a:gd name="T107" fmla="*/ 126 h 465"/>
                <a:gd name="T108" fmla="*/ 10 w 419"/>
                <a:gd name="T109" fmla="*/ 123 h 465"/>
                <a:gd name="T110" fmla="*/ 15 w 419"/>
                <a:gd name="T111" fmla="*/ 125 h 465"/>
                <a:gd name="T112" fmla="*/ 18 w 419"/>
                <a:gd name="T113" fmla="*/ 121 h 465"/>
                <a:gd name="T114" fmla="*/ 25 w 419"/>
                <a:gd name="T115" fmla="*/ 120 h 465"/>
                <a:gd name="T116" fmla="*/ 26 w 419"/>
                <a:gd name="T117" fmla="*/ 126 h 465"/>
                <a:gd name="T118" fmla="*/ 34 w 419"/>
                <a:gd name="T119" fmla="*/ 117 h 465"/>
                <a:gd name="T120" fmla="*/ 43 w 419"/>
                <a:gd name="T121" fmla="*/ 110 h 465"/>
                <a:gd name="T122" fmla="*/ 44 w 419"/>
                <a:gd name="T123" fmla="*/ 100 h 465"/>
                <a:gd name="T124" fmla="*/ 46 w 419"/>
                <a:gd name="T125" fmla="*/ 90 h 465"/>
                <a:gd name="T126" fmla="*/ 53 w 419"/>
                <a:gd name="T127" fmla="*/ 80 h 4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19"/>
                <a:gd name="T193" fmla="*/ 0 h 465"/>
                <a:gd name="T194" fmla="*/ 419 w 419"/>
                <a:gd name="T195" fmla="*/ 465 h 4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19" h="465">
                  <a:moveTo>
                    <a:pt x="381" y="166"/>
                  </a:moveTo>
                  <a:lnTo>
                    <a:pt x="372" y="183"/>
                  </a:lnTo>
                  <a:lnTo>
                    <a:pt x="366" y="198"/>
                  </a:lnTo>
                  <a:lnTo>
                    <a:pt x="367" y="198"/>
                  </a:lnTo>
                  <a:lnTo>
                    <a:pt x="368" y="199"/>
                  </a:lnTo>
                  <a:lnTo>
                    <a:pt x="368" y="201"/>
                  </a:lnTo>
                  <a:lnTo>
                    <a:pt x="373" y="221"/>
                  </a:lnTo>
                  <a:lnTo>
                    <a:pt x="377" y="241"/>
                  </a:lnTo>
                  <a:lnTo>
                    <a:pt x="378" y="259"/>
                  </a:lnTo>
                  <a:lnTo>
                    <a:pt x="378" y="277"/>
                  </a:lnTo>
                  <a:lnTo>
                    <a:pt x="386" y="299"/>
                  </a:lnTo>
                  <a:lnTo>
                    <a:pt x="396" y="316"/>
                  </a:lnTo>
                  <a:lnTo>
                    <a:pt x="404" y="334"/>
                  </a:lnTo>
                  <a:lnTo>
                    <a:pt x="385" y="339"/>
                  </a:lnTo>
                  <a:lnTo>
                    <a:pt x="365" y="343"/>
                  </a:lnTo>
                  <a:lnTo>
                    <a:pt x="353" y="361"/>
                  </a:lnTo>
                  <a:lnTo>
                    <a:pt x="356" y="383"/>
                  </a:lnTo>
                  <a:lnTo>
                    <a:pt x="355" y="405"/>
                  </a:lnTo>
                  <a:lnTo>
                    <a:pt x="353" y="425"/>
                  </a:lnTo>
                  <a:lnTo>
                    <a:pt x="374" y="441"/>
                  </a:lnTo>
                  <a:lnTo>
                    <a:pt x="381" y="432"/>
                  </a:lnTo>
                  <a:lnTo>
                    <a:pt x="377" y="465"/>
                  </a:lnTo>
                  <a:lnTo>
                    <a:pt x="372" y="462"/>
                  </a:lnTo>
                  <a:lnTo>
                    <a:pt x="362" y="462"/>
                  </a:lnTo>
                  <a:lnTo>
                    <a:pt x="344" y="438"/>
                  </a:lnTo>
                  <a:lnTo>
                    <a:pt x="331" y="429"/>
                  </a:lnTo>
                  <a:lnTo>
                    <a:pt x="321" y="419"/>
                  </a:lnTo>
                  <a:lnTo>
                    <a:pt x="313" y="429"/>
                  </a:lnTo>
                  <a:lnTo>
                    <a:pt x="284" y="418"/>
                  </a:lnTo>
                  <a:lnTo>
                    <a:pt x="281" y="411"/>
                  </a:lnTo>
                  <a:lnTo>
                    <a:pt x="264" y="413"/>
                  </a:lnTo>
                  <a:lnTo>
                    <a:pt x="255" y="401"/>
                  </a:lnTo>
                  <a:lnTo>
                    <a:pt x="237" y="405"/>
                  </a:lnTo>
                  <a:lnTo>
                    <a:pt x="219" y="408"/>
                  </a:lnTo>
                  <a:lnTo>
                    <a:pt x="218" y="399"/>
                  </a:lnTo>
                  <a:lnTo>
                    <a:pt x="211" y="373"/>
                  </a:lnTo>
                  <a:lnTo>
                    <a:pt x="211" y="345"/>
                  </a:lnTo>
                  <a:lnTo>
                    <a:pt x="210" y="316"/>
                  </a:lnTo>
                  <a:lnTo>
                    <a:pt x="181" y="312"/>
                  </a:lnTo>
                  <a:lnTo>
                    <a:pt x="182" y="306"/>
                  </a:lnTo>
                  <a:lnTo>
                    <a:pt x="159" y="305"/>
                  </a:lnTo>
                  <a:lnTo>
                    <a:pt x="155" y="327"/>
                  </a:lnTo>
                  <a:lnTo>
                    <a:pt x="128" y="333"/>
                  </a:lnTo>
                  <a:lnTo>
                    <a:pt x="112" y="327"/>
                  </a:lnTo>
                  <a:lnTo>
                    <a:pt x="104" y="303"/>
                  </a:lnTo>
                  <a:lnTo>
                    <a:pt x="96" y="280"/>
                  </a:lnTo>
                  <a:lnTo>
                    <a:pt x="76" y="279"/>
                  </a:lnTo>
                  <a:lnTo>
                    <a:pt x="58" y="279"/>
                  </a:lnTo>
                  <a:lnTo>
                    <a:pt x="39" y="277"/>
                  </a:lnTo>
                  <a:lnTo>
                    <a:pt x="20" y="276"/>
                  </a:lnTo>
                  <a:lnTo>
                    <a:pt x="3" y="279"/>
                  </a:lnTo>
                  <a:lnTo>
                    <a:pt x="0" y="275"/>
                  </a:lnTo>
                  <a:lnTo>
                    <a:pt x="7" y="273"/>
                  </a:lnTo>
                  <a:lnTo>
                    <a:pt x="8" y="253"/>
                  </a:lnTo>
                  <a:lnTo>
                    <a:pt x="19" y="246"/>
                  </a:lnTo>
                  <a:lnTo>
                    <a:pt x="30" y="250"/>
                  </a:lnTo>
                  <a:lnTo>
                    <a:pt x="36" y="243"/>
                  </a:lnTo>
                  <a:lnTo>
                    <a:pt x="49" y="241"/>
                  </a:lnTo>
                  <a:lnTo>
                    <a:pt x="51" y="252"/>
                  </a:lnTo>
                  <a:lnTo>
                    <a:pt x="68" y="235"/>
                  </a:lnTo>
                  <a:lnTo>
                    <a:pt x="85" y="220"/>
                  </a:lnTo>
                  <a:lnTo>
                    <a:pt x="87" y="201"/>
                  </a:lnTo>
                  <a:lnTo>
                    <a:pt x="91" y="181"/>
                  </a:lnTo>
                  <a:lnTo>
                    <a:pt x="106" y="161"/>
                  </a:lnTo>
                  <a:lnTo>
                    <a:pt x="121" y="141"/>
                  </a:lnTo>
                  <a:lnTo>
                    <a:pt x="124" y="121"/>
                  </a:lnTo>
                  <a:lnTo>
                    <a:pt x="128" y="103"/>
                  </a:lnTo>
                  <a:lnTo>
                    <a:pt x="130" y="84"/>
                  </a:lnTo>
                  <a:lnTo>
                    <a:pt x="134" y="66"/>
                  </a:lnTo>
                  <a:lnTo>
                    <a:pt x="140" y="45"/>
                  </a:lnTo>
                  <a:lnTo>
                    <a:pt x="139" y="25"/>
                  </a:lnTo>
                  <a:lnTo>
                    <a:pt x="157" y="4"/>
                  </a:lnTo>
                  <a:lnTo>
                    <a:pt x="180" y="17"/>
                  </a:lnTo>
                  <a:lnTo>
                    <a:pt x="200" y="23"/>
                  </a:lnTo>
                  <a:lnTo>
                    <a:pt x="222" y="29"/>
                  </a:lnTo>
                  <a:lnTo>
                    <a:pt x="231" y="13"/>
                  </a:lnTo>
                  <a:lnTo>
                    <a:pt x="241" y="15"/>
                  </a:lnTo>
                  <a:lnTo>
                    <a:pt x="264" y="7"/>
                  </a:lnTo>
                  <a:lnTo>
                    <a:pt x="279" y="7"/>
                  </a:lnTo>
                  <a:lnTo>
                    <a:pt x="288" y="0"/>
                  </a:lnTo>
                  <a:lnTo>
                    <a:pt x="305" y="1"/>
                  </a:lnTo>
                  <a:lnTo>
                    <a:pt x="321" y="4"/>
                  </a:lnTo>
                  <a:lnTo>
                    <a:pt x="333" y="6"/>
                  </a:lnTo>
                  <a:lnTo>
                    <a:pt x="339" y="12"/>
                  </a:lnTo>
                  <a:lnTo>
                    <a:pt x="356" y="23"/>
                  </a:lnTo>
                  <a:lnTo>
                    <a:pt x="369" y="21"/>
                  </a:lnTo>
                  <a:lnTo>
                    <a:pt x="378" y="15"/>
                  </a:lnTo>
                  <a:lnTo>
                    <a:pt x="393" y="30"/>
                  </a:lnTo>
                  <a:lnTo>
                    <a:pt x="409" y="45"/>
                  </a:lnTo>
                  <a:lnTo>
                    <a:pt x="407" y="66"/>
                  </a:lnTo>
                  <a:lnTo>
                    <a:pt x="419" y="77"/>
                  </a:lnTo>
                  <a:lnTo>
                    <a:pt x="404" y="94"/>
                  </a:lnTo>
                  <a:lnTo>
                    <a:pt x="390" y="109"/>
                  </a:lnTo>
                  <a:lnTo>
                    <a:pt x="386" y="137"/>
                  </a:lnTo>
                  <a:lnTo>
                    <a:pt x="381" y="16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7" name="AutoShape 267"/>
            <p:cNvSpPr>
              <a:spLocks/>
            </p:cNvSpPr>
            <p:nvPr/>
          </p:nvSpPr>
          <p:spPr bwMode="gray">
            <a:xfrm>
              <a:off x="4009641" y="2397379"/>
              <a:ext cx="294894" cy="276361"/>
            </a:xfrm>
            <a:custGeom>
              <a:avLst/>
              <a:gdLst>
                <a:gd name="T0" fmla="*/ 22 w 258"/>
                <a:gd name="T1" fmla="*/ 60 h 246"/>
                <a:gd name="T2" fmla="*/ 12 w 258"/>
                <a:gd name="T3" fmla="*/ 60 h 246"/>
                <a:gd name="T4" fmla="*/ 1 w 258"/>
                <a:gd name="T5" fmla="*/ 60 h 246"/>
                <a:gd name="T6" fmla="*/ 1 w 258"/>
                <a:gd name="T7" fmla="*/ 70 h 246"/>
                <a:gd name="T8" fmla="*/ 1 w 258"/>
                <a:gd name="T9" fmla="*/ 80 h 246"/>
                <a:gd name="T10" fmla="*/ 1 w 258"/>
                <a:gd name="T11" fmla="*/ 90 h 246"/>
                <a:gd name="T12" fmla="*/ 0 w 258"/>
                <a:gd name="T13" fmla="*/ 99 h 246"/>
                <a:gd name="T14" fmla="*/ 7 w 258"/>
                <a:gd name="T15" fmla="*/ 109 h 246"/>
                <a:gd name="T16" fmla="*/ 15 w 258"/>
                <a:gd name="T17" fmla="*/ 118 h 246"/>
                <a:gd name="T18" fmla="*/ 22 w 258"/>
                <a:gd name="T19" fmla="*/ 116 h 246"/>
                <a:gd name="T20" fmla="*/ 34 w 258"/>
                <a:gd name="T21" fmla="*/ 120 h 246"/>
                <a:gd name="T22" fmla="*/ 50 w 258"/>
                <a:gd name="T23" fmla="*/ 123 h 246"/>
                <a:gd name="T24" fmla="*/ 60 w 258"/>
                <a:gd name="T25" fmla="*/ 114 h 246"/>
                <a:gd name="T26" fmla="*/ 72 w 258"/>
                <a:gd name="T27" fmla="*/ 105 h 246"/>
                <a:gd name="T28" fmla="*/ 75 w 258"/>
                <a:gd name="T29" fmla="*/ 97 h 246"/>
                <a:gd name="T30" fmla="*/ 83 w 258"/>
                <a:gd name="T31" fmla="*/ 95 h 246"/>
                <a:gd name="T32" fmla="*/ 91 w 258"/>
                <a:gd name="T33" fmla="*/ 93 h 246"/>
                <a:gd name="T34" fmla="*/ 90 w 258"/>
                <a:gd name="T35" fmla="*/ 86 h 246"/>
                <a:gd name="T36" fmla="*/ 97 w 258"/>
                <a:gd name="T37" fmla="*/ 83 h 246"/>
                <a:gd name="T38" fmla="*/ 106 w 258"/>
                <a:gd name="T39" fmla="*/ 79 h 246"/>
                <a:gd name="T40" fmla="*/ 114 w 258"/>
                <a:gd name="T41" fmla="*/ 76 h 246"/>
                <a:gd name="T42" fmla="*/ 123 w 258"/>
                <a:gd name="T43" fmla="*/ 73 h 246"/>
                <a:gd name="T44" fmla="*/ 117 w 258"/>
                <a:gd name="T45" fmla="*/ 67 h 246"/>
                <a:gd name="T46" fmla="*/ 123 w 258"/>
                <a:gd name="T47" fmla="*/ 55 h 246"/>
                <a:gd name="T48" fmla="*/ 125 w 258"/>
                <a:gd name="T49" fmla="*/ 52 h 246"/>
                <a:gd name="T50" fmla="*/ 126 w 258"/>
                <a:gd name="T51" fmla="*/ 42 h 246"/>
                <a:gd name="T52" fmla="*/ 126 w 258"/>
                <a:gd name="T53" fmla="*/ 33 h 246"/>
                <a:gd name="T54" fmla="*/ 129 w 258"/>
                <a:gd name="T55" fmla="*/ 28 h 246"/>
                <a:gd name="T56" fmla="*/ 122 w 258"/>
                <a:gd name="T57" fmla="*/ 18 h 246"/>
                <a:gd name="T58" fmla="*/ 121 w 258"/>
                <a:gd name="T59" fmla="*/ 15 h 246"/>
                <a:gd name="T60" fmla="*/ 109 w 258"/>
                <a:gd name="T61" fmla="*/ 9 h 246"/>
                <a:gd name="T62" fmla="*/ 98 w 258"/>
                <a:gd name="T63" fmla="*/ 3 h 246"/>
                <a:gd name="T64" fmla="*/ 97 w 258"/>
                <a:gd name="T65" fmla="*/ 0 h 246"/>
                <a:gd name="T66" fmla="*/ 88 w 258"/>
                <a:gd name="T67" fmla="*/ 3 h 246"/>
                <a:gd name="T68" fmla="*/ 78 w 258"/>
                <a:gd name="T69" fmla="*/ 5 h 246"/>
                <a:gd name="T70" fmla="*/ 72 w 258"/>
                <a:gd name="T71" fmla="*/ 14 h 246"/>
                <a:gd name="T72" fmla="*/ 73 w 258"/>
                <a:gd name="T73" fmla="*/ 25 h 246"/>
                <a:gd name="T74" fmla="*/ 73 w 258"/>
                <a:gd name="T75" fmla="*/ 36 h 246"/>
                <a:gd name="T76" fmla="*/ 72 w 258"/>
                <a:gd name="T77" fmla="*/ 46 h 246"/>
                <a:gd name="T78" fmla="*/ 82 w 258"/>
                <a:gd name="T79" fmla="*/ 54 h 246"/>
                <a:gd name="T80" fmla="*/ 86 w 258"/>
                <a:gd name="T81" fmla="*/ 49 h 246"/>
                <a:gd name="T82" fmla="*/ 84 w 258"/>
                <a:gd name="T83" fmla="*/ 66 h 246"/>
                <a:gd name="T84" fmla="*/ 81 w 258"/>
                <a:gd name="T85" fmla="*/ 64 h 246"/>
                <a:gd name="T86" fmla="*/ 76 w 258"/>
                <a:gd name="T87" fmla="*/ 64 h 246"/>
                <a:gd name="T88" fmla="*/ 67 w 258"/>
                <a:gd name="T89" fmla="*/ 52 h 246"/>
                <a:gd name="T90" fmla="*/ 61 w 258"/>
                <a:gd name="T91" fmla="*/ 48 h 246"/>
                <a:gd name="T92" fmla="*/ 56 w 258"/>
                <a:gd name="T93" fmla="*/ 43 h 246"/>
                <a:gd name="T94" fmla="*/ 52 w 258"/>
                <a:gd name="T95" fmla="*/ 48 h 246"/>
                <a:gd name="T96" fmla="*/ 37 w 258"/>
                <a:gd name="T97" fmla="*/ 42 h 246"/>
                <a:gd name="T98" fmla="*/ 36 w 258"/>
                <a:gd name="T99" fmla="*/ 39 h 246"/>
                <a:gd name="T100" fmla="*/ 27 w 258"/>
                <a:gd name="T101" fmla="*/ 40 h 246"/>
                <a:gd name="T102" fmla="*/ 23 w 258"/>
                <a:gd name="T103" fmla="*/ 34 h 246"/>
                <a:gd name="T104" fmla="*/ 23 w 258"/>
                <a:gd name="T105" fmla="*/ 46 h 246"/>
                <a:gd name="T106" fmla="*/ 22 w 258"/>
                <a:gd name="T107" fmla="*/ 60 h 2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8"/>
                <a:gd name="T163" fmla="*/ 0 h 246"/>
                <a:gd name="T164" fmla="*/ 258 w 258"/>
                <a:gd name="T165" fmla="*/ 246 h 2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8" h="246">
                  <a:moveTo>
                    <a:pt x="45" y="119"/>
                  </a:moveTo>
                  <a:lnTo>
                    <a:pt x="24" y="119"/>
                  </a:lnTo>
                  <a:lnTo>
                    <a:pt x="2" y="120"/>
                  </a:lnTo>
                  <a:lnTo>
                    <a:pt x="2" y="139"/>
                  </a:lnTo>
                  <a:lnTo>
                    <a:pt x="1" y="159"/>
                  </a:lnTo>
                  <a:lnTo>
                    <a:pt x="1" y="179"/>
                  </a:lnTo>
                  <a:lnTo>
                    <a:pt x="0" y="198"/>
                  </a:lnTo>
                  <a:lnTo>
                    <a:pt x="15" y="217"/>
                  </a:lnTo>
                  <a:lnTo>
                    <a:pt x="31" y="235"/>
                  </a:lnTo>
                  <a:lnTo>
                    <a:pt x="45" y="231"/>
                  </a:lnTo>
                  <a:lnTo>
                    <a:pt x="69" y="239"/>
                  </a:lnTo>
                  <a:lnTo>
                    <a:pt x="100" y="246"/>
                  </a:lnTo>
                  <a:lnTo>
                    <a:pt x="121" y="228"/>
                  </a:lnTo>
                  <a:lnTo>
                    <a:pt x="144" y="209"/>
                  </a:lnTo>
                  <a:lnTo>
                    <a:pt x="151" y="193"/>
                  </a:lnTo>
                  <a:lnTo>
                    <a:pt x="166" y="189"/>
                  </a:lnTo>
                  <a:lnTo>
                    <a:pt x="183" y="185"/>
                  </a:lnTo>
                  <a:lnTo>
                    <a:pt x="180" y="171"/>
                  </a:lnTo>
                  <a:lnTo>
                    <a:pt x="195" y="165"/>
                  </a:lnTo>
                  <a:lnTo>
                    <a:pt x="212" y="158"/>
                  </a:lnTo>
                  <a:lnTo>
                    <a:pt x="229" y="152"/>
                  </a:lnTo>
                  <a:lnTo>
                    <a:pt x="246" y="145"/>
                  </a:lnTo>
                  <a:lnTo>
                    <a:pt x="235" y="134"/>
                  </a:lnTo>
                  <a:lnTo>
                    <a:pt x="247" y="110"/>
                  </a:lnTo>
                  <a:lnTo>
                    <a:pt x="250" y="103"/>
                  </a:lnTo>
                  <a:lnTo>
                    <a:pt x="252" y="84"/>
                  </a:lnTo>
                  <a:lnTo>
                    <a:pt x="252" y="65"/>
                  </a:lnTo>
                  <a:lnTo>
                    <a:pt x="258" y="56"/>
                  </a:lnTo>
                  <a:lnTo>
                    <a:pt x="244" y="36"/>
                  </a:lnTo>
                  <a:lnTo>
                    <a:pt x="242" y="30"/>
                  </a:lnTo>
                  <a:lnTo>
                    <a:pt x="219" y="18"/>
                  </a:lnTo>
                  <a:lnTo>
                    <a:pt x="196" y="5"/>
                  </a:lnTo>
                  <a:lnTo>
                    <a:pt x="195" y="0"/>
                  </a:lnTo>
                  <a:lnTo>
                    <a:pt x="176" y="5"/>
                  </a:lnTo>
                  <a:lnTo>
                    <a:pt x="156" y="9"/>
                  </a:lnTo>
                  <a:lnTo>
                    <a:pt x="144" y="27"/>
                  </a:lnTo>
                  <a:lnTo>
                    <a:pt x="147" y="49"/>
                  </a:lnTo>
                  <a:lnTo>
                    <a:pt x="146" y="71"/>
                  </a:lnTo>
                  <a:lnTo>
                    <a:pt x="144" y="91"/>
                  </a:lnTo>
                  <a:lnTo>
                    <a:pt x="165" y="107"/>
                  </a:lnTo>
                  <a:lnTo>
                    <a:pt x="172" y="98"/>
                  </a:lnTo>
                  <a:lnTo>
                    <a:pt x="168" y="131"/>
                  </a:lnTo>
                  <a:lnTo>
                    <a:pt x="163" y="128"/>
                  </a:lnTo>
                  <a:lnTo>
                    <a:pt x="153" y="128"/>
                  </a:lnTo>
                  <a:lnTo>
                    <a:pt x="135" y="104"/>
                  </a:lnTo>
                  <a:lnTo>
                    <a:pt x="122" y="95"/>
                  </a:lnTo>
                  <a:lnTo>
                    <a:pt x="112" y="85"/>
                  </a:lnTo>
                  <a:lnTo>
                    <a:pt x="104" y="95"/>
                  </a:lnTo>
                  <a:lnTo>
                    <a:pt x="75" y="84"/>
                  </a:lnTo>
                  <a:lnTo>
                    <a:pt x="72" y="77"/>
                  </a:lnTo>
                  <a:lnTo>
                    <a:pt x="55" y="79"/>
                  </a:lnTo>
                  <a:lnTo>
                    <a:pt x="46" y="67"/>
                  </a:lnTo>
                  <a:lnTo>
                    <a:pt x="46" y="92"/>
                  </a:lnTo>
                  <a:lnTo>
                    <a:pt x="45" y="11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8" name="AutoShape 268"/>
            <p:cNvSpPr>
              <a:spLocks/>
            </p:cNvSpPr>
            <p:nvPr/>
          </p:nvSpPr>
          <p:spPr bwMode="gray">
            <a:xfrm>
              <a:off x="4089651" y="2606335"/>
              <a:ext cx="189738" cy="188735"/>
            </a:xfrm>
            <a:custGeom>
              <a:avLst/>
              <a:gdLst>
                <a:gd name="T0" fmla="*/ 41 w 167"/>
                <a:gd name="T1" fmla="*/ 80 h 169"/>
                <a:gd name="T2" fmla="*/ 38 w 167"/>
                <a:gd name="T3" fmla="*/ 78 h 169"/>
                <a:gd name="T4" fmla="*/ 29 w 167"/>
                <a:gd name="T5" fmla="*/ 73 h 169"/>
                <a:gd name="T6" fmla="*/ 25 w 167"/>
                <a:gd name="T7" fmla="*/ 63 h 169"/>
                <a:gd name="T8" fmla="*/ 23 w 167"/>
                <a:gd name="T9" fmla="*/ 60 h 169"/>
                <a:gd name="T10" fmla="*/ 20 w 167"/>
                <a:gd name="T11" fmla="*/ 57 h 169"/>
                <a:gd name="T12" fmla="*/ 12 w 167"/>
                <a:gd name="T13" fmla="*/ 51 h 169"/>
                <a:gd name="T14" fmla="*/ 6 w 167"/>
                <a:gd name="T15" fmla="*/ 39 h 169"/>
                <a:gd name="T16" fmla="*/ 0 w 167"/>
                <a:gd name="T17" fmla="*/ 27 h 169"/>
                <a:gd name="T18" fmla="*/ 15 w 167"/>
                <a:gd name="T19" fmla="*/ 30 h 169"/>
                <a:gd name="T20" fmla="*/ 26 w 167"/>
                <a:gd name="T21" fmla="*/ 21 h 169"/>
                <a:gd name="T22" fmla="*/ 37 w 167"/>
                <a:gd name="T23" fmla="*/ 12 h 169"/>
                <a:gd name="T24" fmla="*/ 41 w 167"/>
                <a:gd name="T25" fmla="*/ 4 h 169"/>
                <a:gd name="T26" fmla="*/ 48 w 167"/>
                <a:gd name="T27" fmla="*/ 2 h 169"/>
                <a:gd name="T28" fmla="*/ 57 w 167"/>
                <a:gd name="T29" fmla="*/ 0 h 169"/>
                <a:gd name="T30" fmla="*/ 56 w 167"/>
                <a:gd name="T31" fmla="*/ 4 h 169"/>
                <a:gd name="T32" fmla="*/ 62 w 167"/>
                <a:gd name="T33" fmla="*/ 4 h 169"/>
                <a:gd name="T34" fmla="*/ 72 w 167"/>
                <a:gd name="T35" fmla="*/ 9 h 169"/>
                <a:gd name="T36" fmla="*/ 83 w 167"/>
                <a:gd name="T37" fmla="*/ 13 h 169"/>
                <a:gd name="T38" fmla="*/ 83 w 167"/>
                <a:gd name="T39" fmla="*/ 28 h 169"/>
                <a:gd name="T40" fmla="*/ 81 w 167"/>
                <a:gd name="T41" fmla="*/ 39 h 169"/>
                <a:gd name="T42" fmla="*/ 82 w 167"/>
                <a:gd name="T43" fmla="*/ 50 h 169"/>
                <a:gd name="T44" fmla="*/ 78 w 167"/>
                <a:gd name="T45" fmla="*/ 61 h 169"/>
                <a:gd name="T46" fmla="*/ 76 w 167"/>
                <a:gd name="T47" fmla="*/ 71 h 169"/>
                <a:gd name="T48" fmla="*/ 69 w 167"/>
                <a:gd name="T49" fmla="*/ 78 h 169"/>
                <a:gd name="T50" fmla="*/ 62 w 167"/>
                <a:gd name="T51" fmla="*/ 84 h 169"/>
                <a:gd name="T52" fmla="*/ 52 w 167"/>
                <a:gd name="T53" fmla="*/ 82 h 169"/>
                <a:gd name="T54" fmla="*/ 42 w 167"/>
                <a:gd name="T55" fmla="*/ 81 h 169"/>
                <a:gd name="T56" fmla="*/ 41 w 167"/>
                <a:gd name="T57" fmla="*/ 80 h 16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7"/>
                <a:gd name="T88" fmla="*/ 0 h 169"/>
                <a:gd name="T89" fmla="*/ 167 w 167"/>
                <a:gd name="T90" fmla="*/ 169 h 16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7" h="169">
                  <a:moveTo>
                    <a:pt x="83" y="160"/>
                  </a:moveTo>
                  <a:lnTo>
                    <a:pt x="77" y="157"/>
                  </a:lnTo>
                  <a:lnTo>
                    <a:pt x="58" y="147"/>
                  </a:lnTo>
                  <a:lnTo>
                    <a:pt x="51" y="127"/>
                  </a:lnTo>
                  <a:lnTo>
                    <a:pt x="46" y="120"/>
                  </a:lnTo>
                  <a:lnTo>
                    <a:pt x="41" y="115"/>
                  </a:lnTo>
                  <a:lnTo>
                    <a:pt x="25" y="102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31" y="61"/>
                  </a:lnTo>
                  <a:lnTo>
                    <a:pt x="52" y="43"/>
                  </a:lnTo>
                  <a:lnTo>
                    <a:pt x="75" y="24"/>
                  </a:lnTo>
                  <a:lnTo>
                    <a:pt x="82" y="8"/>
                  </a:lnTo>
                  <a:lnTo>
                    <a:pt x="97" y="4"/>
                  </a:lnTo>
                  <a:lnTo>
                    <a:pt x="114" y="0"/>
                  </a:lnTo>
                  <a:lnTo>
                    <a:pt x="113" y="9"/>
                  </a:lnTo>
                  <a:lnTo>
                    <a:pt x="125" y="9"/>
                  </a:lnTo>
                  <a:lnTo>
                    <a:pt x="145" y="18"/>
                  </a:lnTo>
                  <a:lnTo>
                    <a:pt x="167" y="27"/>
                  </a:lnTo>
                  <a:lnTo>
                    <a:pt x="167" y="57"/>
                  </a:lnTo>
                  <a:lnTo>
                    <a:pt x="162" y="78"/>
                  </a:lnTo>
                  <a:lnTo>
                    <a:pt x="165" y="100"/>
                  </a:lnTo>
                  <a:lnTo>
                    <a:pt x="157" y="122"/>
                  </a:lnTo>
                  <a:lnTo>
                    <a:pt x="153" y="142"/>
                  </a:lnTo>
                  <a:lnTo>
                    <a:pt x="139" y="156"/>
                  </a:lnTo>
                  <a:lnTo>
                    <a:pt x="125" y="169"/>
                  </a:lnTo>
                  <a:lnTo>
                    <a:pt x="105" y="165"/>
                  </a:lnTo>
                  <a:lnTo>
                    <a:pt x="84" y="163"/>
                  </a:lnTo>
                  <a:lnTo>
                    <a:pt x="83" y="16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89" name="AutoShape 269"/>
            <p:cNvSpPr>
              <a:spLocks/>
            </p:cNvSpPr>
            <p:nvPr/>
          </p:nvSpPr>
          <p:spPr bwMode="gray">
            <a:xfrm>
              <a:off x="2075686" y="3010766"/>
              <a:ext cx="121158" cy="132564"/>
            </a:xfrm>
            <a:custGeom>
              <a:avLst/>
              <a:gdLst>
                <a:gd name="T0" fmla="*/ 52 w 106"/>
                <a:gd name="T1" fmla="*/ 30 h 118"/>
                <a:gd name="T2" fmla="*/ 41 w 106"/>
                <a:gd name="T3" fmla="*/ 22 h 118"/>
                <a:gd name="T4" fmla="*/ 29 w 106"/>
                <a:gd name="T5" fmla="*/ 14 h 118"/>
                <a:gd name="T6" fmla="*/ 23 w 106"/>
                <a:gd name="T7" fmla="*/ 10 h 118"/>
                <a:gd name="T8" fmla="*/ 20 w 106"/>
                <a:gd name="T9" fmla="*/ 10 h 118"/>
                <a:gd name="T10" fmla="*/ 7 w 106"/>
                <a:gd name="T11" fmla="*/ 0 h 118"/>
                <a:gd name="T12" fmla="*/ 2 w 106"/>
                <a:gd name="T13" fmla="*/ 1 h 118"/>
                <a:gd name="T14" fmla="*/ 2 w 106"/>
                <a:gd name="T15" fmla="*/ 2 h 118"/>
                <a:gd name="T16" fmla="*/ 1 w 106"/>
                <a:gd name="T17" fmla="*/ 15 h 118"/>
                <a:gd name="T18" fmla="*/ 0 w 106"/>
                <a:gd name="T19" fmla="*/ 29 h 118"/>
                <a:gd name="T20" fmla="*/ 1 w 106"/>
                <a:gd name="T21" fmla="*/ 30 h 118"/>
                <a:gd name="T22" fmla="*/ 0 w 106"/>
                <a:gd name="T23" fmla="*/ 41 h 118"/>
                <a:gd name="T24" fmla="*/ 6 w 106"/>
                <a:gd name="T25" fmla="*/ 51 h 118"/>
                <a:gd name="T26" fmla="*/ 19 w 106"/>
                <a:gd name="T27" fmla="*/ 56 h 118"/>
                <a:gd name="T28" fmla="*/ 36 w 106"/>
                <a:gd name="T29" fmla="*/ 59 h 118"/>
                <a:gd name="T30" fmla="*/ 46 w 106"/>
                <a:gd name="T31" fmla="*/ 55 h 118"/>
                <a:gd name="T32" fmla="*/ 53 w 106"/>
                <a:gd name="T33" fmla="*/ 45 h 118"/>
                <a:gd name="T34" fmla="*/ 51 w 106"/>
                <a:gd name="T35" fmla="*/ 37 h 118"/>
                <a:gd name="T36" fmla="*/ 52 w 106"/>
                <a:gd name="T37" fmla="*/ 30 h 11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"/>
                <a:gd name="T58" fmla="*/ 0 h 118"/>
                <a:gd name="T59" fmla="*/ 106 w 106"/>
                <a:gd name="T60" fmla="*/ 118 h 11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" h="118">
                  <a:moveTo>
                    <a:pt x="104" y="61"/>
                  </a:moveTo>
                  <a:lnTo>
                    <a:pt x="82" y="44"/>
                  </a:lnTo>
                  <a:lnTo>
                    <a:pt x="59" y="28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14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31"/>
                  </a:lnTo>
                  <a:lnTo>
                    <a:pt x="0" y="57"/>
                  </a:lnTo>
                  <a:lnTo>
                    <a:pt x="2" y="61"/>
                  </a:lnTo>
                  <a:lnTo>
                    <a:pt x="0" y="81"/>
                  </a:lnTo>
                  <a:lnTo>
                    <a:pt x="11" y="102"/>
                  </a:lnTo>
                  <a:lnTo>
                    <a:pt x="38" y="112"/>
                  </a:lnTo>
                  <a:lnTo>
                    <a:pt x="72" y="118"/>
                  </a:lnTo>
                  <a:lnTo>
                    <a:pt x="92" y="110"/>
                  </a:lnTo>
                  <a:lnTo>
                    <a:pt x="106" y="90"/>
                  </a:lnTo>
                  <a:lnTo>
                    <a:pt x="101" y="73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0" name="AutoShape 270"/>
            <p:cNvSpPr>
              <a:spLocks/>
            </p:cNvSpPr>
            <p:nvPr/>
          </p:nvSpPr>
          <p:spPr bwMode="gray">
            <a:xfrm>
              <a:off x="1776221" y="2779341"/>
              <a:ext cx="384048" cy="842565"/>
            </a:xfrm>
            <a:custGeom>
              <a:avLst/>
              <a:gdLst>
                <a:gd name="T0" fmla="*/ 108 w 336"/>
                <a:gd name="T1" fmla="*/ 238 h 751"/>
                <a:gd name="T2" fmla="*/ 93 w 336"/>
                <a:gd name="T3" fmla="*/ 238 h 751"/>
                <a:gd name="T4" fmla="*/ 83 w 336"/>
                <a:gd name="T5" fmla="*/ 236 h 751"/>
                <a:gd name="T6" fmla="*/ 91 w 336"/>
                <a:gd name="T7" fmla="*/ 252 h 751"/>
                <a:gd name="T8" fmla="*/ 94 w 336"/>
                <a:gd name="T9" fmla="*/ 254 h 751"/>
                <a:gd name="T10" fmla="*/ 98 w 336"/>
                <a:gd name="T11" fmla="*/ 253 h 751"/>
                <a:gd name="T12" fmla="*/ 101 w 336"/>
                <a:gd name="T13" fmla="*/ 251 h 751"/>
                <a:gd name="T14" fmla="*/ 104 w 336"/>
                <a:gd name="T15" fmla="*/ 260 h 751"/>
                <a:gd name="T16" fmla="*/ 98 w 336"/>
                <a:gd name="T17" fmla="*/ 258 h 751"/>
                <a:gd name="T18" fmla="*/ 91 w 336"/>
                <a:gd name="T19" fmla="*/ 258 h 751"/>
                <a:gd name="T20" fmla="*/ 99 w 336"/>
                <a:gd name="T21" fmla="*/ 262 h 751"/>
                <a:gd name="T22" fmla="*/ 91 w 336"/>
                <a:gd name="T23" fmla="*/ 272 h 751"/>
                <a:gd name="T24" fmla="*/ 92 w 336"/>
                <a:gd name="T25" fmla="*/ 282 h 751"/>
                <a:gd name="T26" fmla="*/ 91 w 336"/>
                <a:gd name="T27" fmla="*/ 287 h 751"/>
                <a:gd name="T28" fmla="*/ 80 w 336"/>
                <a:gd name="T29" fmla="*/ 293 h 751"/>
                <a:gd name="T30" fmla="*/ 80 w 336"/>
                <a:gd name="T31" fmla="*/ 304 h 751"/>
                <a:gd name="T32" fmla="*/ 96 w 336"/>
                <a:gd name="T33" fmla="*/ 312 h 751"/>
                <a:gd name="T34" fmla="*/ 102 w 336"/>
                <a:gd name="T35" fmla="*/ 315 h 751"/>
                <a:gd name="T36" fmla="*/ 98 w 336"/>
                <a:gd name="T37" fmla="*/ 321 h 751"/>
                <a:gd name="T38" fmla="*/ 102 w 336"/>
                <a:gd name="T39" fmla="*/ 323 h 751"/>
                <a:gd name="T40" fmla="*/ 96 w 336"/>
                <a:gd name="T41" fmla="*/ 330 h 751"/>
                <a:gd name="T42" fmla="*/ 91 w 336"/>
                <a:gd name="T43" fmla="*/ 338 h 751"/>
                <a:gd name="T44" fmla="*/ 90 w 336"/>
                <a:gd name="T45" fmla="*/ 348 h 751"/>
                <a:gd name="T46" fmla="*/ 85 w 336"/>
                <a:gd name="T47" fmla="*/ 346 h 751"/>
                <a:gd name="T48" fmla="*/ 83 w 336"/>
                <a:gd name="T49" fmla="*/ 347 h 751"/>
                <a:gd name="T50" fmla="*/ 88 w 336"/>
                <a:gd name="T51" fmla="*/ 350 h 751"/>
                <a:gd name="T52" fmla="*/ 83 w 336"/>
                <a:gd name="T53" fmla="*/ 356 h 751"/>
                <a:gd name="T54" fmla="*/ 83 w 336"/>
                <a:gd name="T55" fmla="*/ 359 h 751"/>
                <a:gd name="T56" fmla="*/ 88 w 336"/>
                <a:gd name="T57" fmla="*/ 366 h 751"/>
                <a:gd name="T58" fmla="*/ 85 w 336"/>
                <a:gd name="T59" fmla="*/ 366 h 751"/>
                <a:gd name="T60" fmla="*/ 92 w 336"/>
                <a:gd name="T61" fmla="*/ 369 h 751"/>
                <a:gd name="T62" fmla="*/ 98 w 336"/>
                <a:gd name="T63" fmla="*/ 375 h 751"/>
                <a:gd name="T64" fmla="*/ 82 w 336"/>
                <a:gd name="T65" fmla="*/ 371 h 751"/>
                <a:gd name="T66" fmla="*/ 63 w 336"/>
                <a:gd name="T67" fmla="*/ 369 h 751"/>
                <a:gd name="T68" fmla="*/ 57 w 336"/>
                <a:gd name="T69" fmla="*/ 364 h 751"/>
                <a:gd name="T70" fmla="*/ 51 w 336"/>
                <a:gd name="T71" fmla="*/ 354 h 751"/>
                <a:gd name="T72" fmla="*/ 45 w 336"/>
                <a:gd name="T73" fmla="*/ 355 h 751"/>
                <a:gd name="T74" fmla="*/ 36 w 336"/>
                <a:gd name="T75" fmla="*/ 339 h 751"/>
                <a:gd name="T76" fmla="*/ 42 w 336"/>
                <a:gd name="T77" fmla="*/ 332 h 751"/>
                <a:gd name="T78" fmla="*/ 40 w 336"/>
                <a:gd name="T79" fmla="*/ 315 h 751"/>
                <a:gd name="T80" fmla="*/ 38 w 336"/>
                <a:gd name="T81" fmla="*/ 302 h 751"/>
                <a:gd name="T82" fmla="*/ 37 w 336"/>
                <a:gd name="T83" fmla="*/ 292 h 751"/>
                <a:gd name="T84" fmla="*/ 35 w 336"/>
                <a:gd name="T85" fmla="*/ 287 h 751"/>
                <a:gd name="T86" fmla="*/ 30 w 336"/>
                <a:gd name="T87" fmla="*/ 284 h 751"/>
                <a:gd name="T88" fmla="*/ 37 w 336"/>
                <a:gd name="T89" fmla="*/ 282 h 751"/>
                <a:gd name="T90" fmla="*/ 29 w 336"/>
                <a:gd name="T91" fmla="*/ 277 h 751"/>
                <a:gd name="T92" fmla="*/ 24 w 336"/>
                <a:gd name="T93" fmla="*/ 264 h 751"/>
                <a:gd name="T94" fmla="*/ 19 w 336"/>
                <a:gd name="T95" fmla="*/ 257 h 751"/>
                <a:gd name="T96" fmla="*/ 19 w 336"/>
                <a:gd name="T97" fmla="*/ 247 h 751"/>
                <a:gd name="T98" fmla="*/ 15 w 336"/>
                <a:gd name="T99" fmla="*/ 231 h 751"/>
                <a:gd name="T100" fmla="*/ 13 w 336"/>
                <a:gd name="T101" fmla="*/ 218 h 751"/>
                <a:gd name="T102" fmla="*/ 16 w 336"/>
                <a:gd name="T103" fmla="*/ 210 h 751"/>
                <a:gd name="T104" fmla="*/ 14 w 336"/>
                <a:gd name="T105" fmla="*/ 203 h 751"/>
                <a:gd name="T106" fmla="*/ 11 w 336"/>
                <a:gd name="T107" fmla="*/ 192 h 751"/>
                <a:gd name="T108" fmla="*/ 8 w 336"/>
                <a:gd name="T109" fmla="*/ 182 h 751"/>
                <a:gd name="T110" fmla="*/ 13 w 336"/>
                <a:gd name="T111" fmla="*/ 174 h 751"/>
                <a:gd name="T112" fmla="*/ 11 w 336"/>
                <a:gd name="T113" fmla="*/ 165 h 751"/>
                <a:gd name="T114" fmla="*/ 12 w 336"/>
                <a:gd name="T115" fmla="*/ 150 h 751"/>
                <a:gd name="T116" fmla="*/ 10 w 336"/>
                <a:gd name="T117" fmla="*/ 143 h 751"/>
                <a:gd name="T118" fmla="*/ 5 w 336"/>
                <a:gd name="T119" fmla="*/ 132 h 751"/>
                <a:gd name="T120" fmla="*/ 0 w 336"/>
                <a:gd name="T121" fmla="*/ 122 h 751"/>
                <a:gd name="T122" fmla="*/ 1 w 336"/>
                <a:gd name="T123" fmla="*/ 114 h 751"/>
                <a:gd name="T124" fmla="*/ 1 w 336"/>
                <a:gd name="T125" fmla="*/ 107 h 751"/>
                <a:gd name="T126" fmla="*/ 1 w 336"/>
                <a:gd name="T127" fmla="*/ 98 h 75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36"/>
                <a:gd name="T193" fmla="*/ 0 h 751"/>
                <a:gd name="T194" fmla="*/ 336 w 336"/>
                <a:gd name="T195" fmla="*/ 751 h 75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36" h="751">
                  <a:moveTo>
                    <a:pt x="216" y="477"/>
                  </a:moveTo>
                  <a:lnTo>
                    <a:pt x="187" y="477"/>
                  </a:lnTo>
                  <a:lnTo>
                    <a:pt x="165" y="472"/>
                  </a:lnTo>
                  <a:lnTo>
                    <a:pt x="182" y="505"/>
                  </a:lnTo>
                  <a:lnTo>
                    <a:pt x="188" y="508"/>
                  </a:lnTo>
                  <a:lnTo>
                    <a:pt x="196" y="507"/>
                  </a:lnTo>
                  <a:lnTo>
                    <a:pt x="202" y="503"/>
                  </a:lnTo>
                  <a:lnTo>
                    <a:pt x="208" y="521"/>
                  </a:lnTo>
                  <a:lnTo>
                    <a:pt x="196" y="517"/>
                  </a:lnTo>
                  <a:lnTo>
                    <a:pt x="182" y="517"/>
                  </a:lnTo>
                  <a:lnTo>
                    <a:pt x="198" y="525"/>
                  </a:lnTo>
                  <a:lnTo>
                    <a:pt x="183" y="544"/>
                  </a:lnTo>
                  <a:lnTo>
                    <a:pt x="184" y="564"/>
                  </a:lnTo>
                  <a:lnTo>
                    <a:pt x="182" y="575"/>
                  </a:lnTo>
                  <a:lnTo>
                    <a:pt x="159" y="586"/>
                  </a:lnTo>
                  <a:lnTo>
                    <a:pt x="160" y="609"/>
                  </a:lnTo>
                  <a:lnTo>
                    <a:pt x="192" y="625"/>
                  </a:lnTo>
                  <a:lnTo>
                    <a:pt x="204" y="631"/>
                  </a:lnTo>
                  <a:lnTo>
                    <a:pt x="196" y="643"/>
                  </a:lnTo>
                  <a:lnTo>
                    <a:pt x="204" y="646"/>
                  </a:lnTo>
                  <a:lnTo>
                    <a:pt x="193" y="661"/>
                  </a:lnTo>
                  <a:lnTo>
                    <a:pt x="182" y="677"/>
                  </a:lnTo>
                  <a:lnTo>
                    <a:pt x="181" y="696"/>
                  </a:lnTo>
                  <a:lnTo>
                    <a:pt x="170" y="693"/>
                  </a:lnTo>
                  <a:lnTo>
                    <a:pt x="165" y="695"/>
                  </a:lnTo>
                  <a:lnTo>
                    <a:pt x="176" y="700"/>
                  </a:lnTo>
                  <a:lnTo>
                    <a:pt x="166" y="713"/>
                  </a:lnTo>
                  <a:lnTo>
                    <a:pt x="166" y="719"/>
                  </a:lnTo>
                  <a:lnTo>
                    <a:pt x="176" y="733"/>
                  </a:lnTo>
                  <a:lnTo>
                    <a:pt x="171" y="733"/>
                  </a:lnTo>
                  <a:lnTo>
                    <a:pt x="184" y="739"/>
                  </a:lnTo>
                  <a:lnTo>
                    <a:pt x="196" y="751"/>
                  </a:lnTo>
                  <a:lnTo>
                    <a:pt x="164" y="743"/>
                  </a:lnTo>
                  <a:lnTo>
                    <a:pt x="126" y="739"/>
                  </a:lnTo>
                  <a:lnTo>
                    <a:pt x="114" y="729"/>
                  </a:lnTo>
                  <a:lnTo>
                    <a:pt x="102" y="709"/>
                  </a:lnTo>
                  <a:lnTo>
                    <a:pt x="90" y="711"/>
                  </a:lnTo>
                  <a:lnTo>
                    <a:pt x="72" y="678"/>
                  </a:lnTo>
                  <a:lnTo>
                    <a:pt x="84" y="664"/>
                  </a:lnTo>
                  <a:lnTo>
                    <a:pt x="80" y="631"/>
                  </a:lnTo>
                  <a:lnTo>
                    <a:pt x="76" y="604"/>
                  </a:lnTo>
                  <a:lnTo>
                    <a:pt x="74" y="585"/>
                  </a:lnTo>
                  <a:lnTo>
                    <a:pt x="69" y="574"/>
                  </a:lnTo>
                  <a:lnTo>
                    <a:pt x="61" y="569"/>
                  </a:lnTo>
                  <a:lnTo>
                    <a:pt x="74" y="564"/>
                  </a:lnTo>
                  <a:lnTo>
                    <a:pt x="58" y="555"/>
                  </a:lnTo>
                  <a:lnTo>
                    <a:pt x="49" y="528"/>
                  </a:lnTo>
                  <a:lnTo>
                    <a:pt x="38" y="515"/>
                  </a:lnTo>
                  <a:lnTo>
                    <a:pt x="38" y="495"/>
                  </a:lnTo>
                  <a:lnTo>
                    <a:pt x="30" y="462"/>
                  </a:lnTo>
                  <a:lnTo>
                    <a:pt x="27" y="436"/>
                  </a:lnTo>
                  <a:lnTo>
                    <a:pt x="32" y="420"/>
                  </a:lnTo>
                  <a:lnTo>
                    <a:pt x="28" y="406"/>
                  </a:lnTo>
                  <a:lnTo>
                    <a:pt x="22" y="385"/>
                  </a:lnTo>
                  <a:lnTo>
                    <a:pt x="16" y="364"/>
                  </a:lnTo>
                  <a:lnTo>
                    <a:pt x="27" y="348"/>
                  </a:lnTo>
                  <a:lnTo>
                    <a:pt x="22" y="331"/>
                  </a:lnTo>
                  <a:lnTo>
                    <a:pt x="25" y="300"/>
                  </a:lnTo>
                  <a:lnTo>
                    <a:pt x="20" y="286"/>
                  </a:lnTo>
                  <a:lnTo>
                    <a:pt x="9" y="265"/>
                  </a:lnTo>
                  <a:lnTo>
                    <a:pt x="0" y="245"/>
                  </a:lnTo>
                  <a:lnTo>
                    <a:pt x="1" y="229"/>
                  </a:lnTo>
                  <a:lnTo>
                    <a:pt x="3" y="214"/>
                  </a:lnTo>
                  <a:lnTo>
                    <a:pt x="2" y="196"/>
                  </a:lnTo>
                  <a:lnTo>
                    <a:pt x="2" y="178"/>
                  </a:lnTo>
                  <a:lnTo>
                    <a:pt x="10" y="155"/>
                  </a:lnTo>
                  <a:lnTo>
                    <a:pt x="20" y="133"/>
                  </a:lnTo>
                  <a:lnTo>
                    <a:pt x="26" y="126"/>
                  </a:lnTo>
                  <a:lnTo>
                    <a:pt x="18" y="112"/>
                  </a:lnTo>
                  <a:lnTo>
                    <a:pt x="14" y="77"/>
                  </a:lnTo>
                  <a:lnTo>
                    <a:pt x="18" y="65"/>
                  </a:lnTo>
                  <a:lnTo>
                    <a:pt x="37" y="55"/>
                  </a:lnTo>
                  <a:lnTo>
                    <a:pt x="40" y="30"/>
                  </a:lnTo>
                  <a:lnTo>
                    <a:pt x="36" y="25"/>
                  </a:lnTo>
                  <a:lnTo>
                    <a:pt x="54" y="0"/>
                  </a:lnTo>
                  <a:lnTo>
                    <a:pt x="58" y="3"/>
                  </a:lnTo>
                  <a:lnTo>
                    <a:pt x="85" y="9"/>
                  </a:lnTo>
                  <a:lnTo>
                    <a:pt x="96" y="23"/>
                  </a:lnTo>
                  <a:lnTo>
                    <a:pt x="103" y="9"/>
                  </a:lnTo>
                  <a:lnTo>
                    <a:pt x="128" y="5"/>
                  </a:lnTo>
                  <a:lnTo>
                    <a:pt x="132" y="11"/>
                  </a:lnTo>
                  <a:lnTo>
                    <a:pt x="153" y="31"/>
                  </a:lnTo>
                  <a:lnTo>
                    <a:pt x="175" y="52"/>
                  </a:lnTo>
                  <a:lnTo>
                    <a:pt x="193" y="59"/>
                  </a:lnTo>
                  <a:lnTo>
                    <a:pt x="211" y="67"/>
                  </a:lnTo>
                  <a:lnTo>
                    <a:pt x="230" y="79"/>
                  </a:lnTo>
                  <a:lnTo>
                    <a:pt x="249" y="90"/>
                  </a:lnTo>
                  <a:lnTo>
                    <a:pt x="241" y="114"/>
                  </a:lnTo>
                  <a:lnTo>
                    <a:pt x="233" y="137"/>
                  </a:lnTo>
                  <a:lnTo>
                    <a:pt x="258" y="139"/>
                  </a:lnTo>
                  <a:lnTo>
                    <a:pt x="283" y="141"/>
                  </a:lnTo>
                  <a:lnTo>
                    <a:pt x="297" y="136"/>
                  </a:lnTo>
                  <a:lnTo>
                    <a:pt x="314" y="109"/>
                  </a:lnTo>
                  <a:lnTo>
                    <a:pt x="313" y="94"/>
                  </a:lnTo>
                  <a:lnTo>
                    <a:pt x="326" y="94"/>
                  </a:lnTo>
                  <a:lnTo>
                    <a:pt x="336" y="126"/>
                  </a:lnTo>
                  <a:lnTo>
                    <a:pt x="323" y="138"/>
                  </a:lnTo>
                  <a:lnTo>
                    <a:pt x="309" y="150"/>
                  </a:lnTo>
                  <a:lnTo>
                    <a:pt x="297" y="165"/>
                  </a:lnTo>
                  <a:lnTo>
                    <a:pt x="285" y="179"/>
                  </a:lnTo>
                  <a:lnTo>
                    <a:pt x="275" y="193"/>
                  </a:lnTo>
                  <a:lnTo>
                    <a:pt x="264" y="208"/>
                  </a:lnTo>
                  <a:lnTo>
                    <a:pt x="264" y="210"/>
                  </a:lnTo>
                  <a:lnTo>
                    <a:pt x="263" y="238"/>
                  </a:lnTo>
                  <a:lnTo>
                    <a:pt x="261" y="264"/>
                  </a:lnTo>
                  <a:lnTo>
                    <a:pt x="264" y="281"/>
                  </a:lnTo>
                  <a:lnTo>
                    <a:pt x="259" y="291"/>
                  </a:lnTo>
                  <a:lnTo>
                    <a:pt x="269" y="319"/>
                  </a:lnTo>
                  <a:lnTo>
                    <a:pt x="297" y="340"/>
                  </a:lnTo>
                  <a:lnTo>
                    <a:pt x="299" y="357"/>
                  </a:lnTo>
                  <a:lnTo>
                    <a:pt x="313" y="367"/>
                  </a:lnTo>
                  <a:lnTo>
                    <a:pt x="305" y="388"/>
                  </a:lnTo>
                  <a:lnTo>
                    <a:pt x="296" y="409"/>
                  </a:lnTo>
                  <a:lnTo>
                    <a:pt x="278" y="414"/>
                  </a:lnTo>
                  <a:lnTo>
                    <a:pt x="261" y="419"/>
                  </a:lnTo>
                  <a:lnTo>
                    <a:pt x="243" y="423"/>
                  </a:lnTo>
                  <a:lnTo>
                    <a:pt x="227" y="427"/>
                  </a:lnTo>
                  <a:lnTo>
                    <a:pt x="210" y="425"/>
                  </a:lnTo>
                  <a:lnTo>
                    <a:pt x="214" y="435"/>
                  </a:lnTo>
                  <a:lnTo>
                    <a:pt x="221" y="465"/>
                  </a:lnTo>
                  <a:lnTo>
                    <a:pt x="216" y="4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1" name="AutoShape 271"/>
            <p:cNvSpPr>
              <a:spLocks/>
            </p:cNvSpPr>
            <p:nvPr/>
          </p:nvSpPr>
          <p:spPr bwMode="gray">
            <a:xfrm>
              <a:off x="2002534" y="3630894"/>
              <a:ext cx="93726" cy="58418"/>
            </a:xfrm>
            <a:custGeom>
              <a:avLst/>
              <a:gdLst>
                <a:gd name="T0" fmla="*/ 3 w 83"/>
                <a:gd name="T1" fmla="*/ 5 h 52"/>
                <a:gd name="T2" fmla="*/ 0 w 83"/>
                <a:gd name="T3" fmla="*/ 0 h 52"/>
                <a:gd name="T4" fmla="*/ 5 w 83"/>
                <a:gd name="T5" fmla="*/ 13 h 52"/>
                <a:gd name="T6" fmla="*/ 11 w 83"/>
                <a:gd name="T7" fmla="*/ 26 h 52"/>
                <a:gd name="T8" fmla="*/ 26 w 83"/>
                <a:gd name="T9" fmla="*/ 26 h 52"/>
                <a:gd name="T10" fmla="*/ 41 w 83"/>
                <a:gd name="T11" fmla="*/ 26 h 52"/>
                <a:gd name="T12" fmla="*/ 40 w 83"/>
                <a:gd name="T13" fmla="*/ 23 h 52"/>
                <a:gd name="T14" fmla="*/ 18 w 83"/>
                <a:gd name="T15" fmla="*/ 16 h 52"/>
                <a:gd name="T16" fmla="*/ 3 w 83"/>
                <a:gd name="T17" fmla="*/ 5 h 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3"/>
                <a:gd name="T28" fmla="*/ 0 h 52"/>
                <a:gd name="T29" fmla="*/ 83 w 83"/>
                <a:gd name="T30" fmla="*/ 52 h 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3" h="52">
                  <a:moveTo>
                    <a:pt x="6" y="9"/>
                  </a:moveTo>
                  <a:lnTo>
                    <a:pt x="0" y="0"/>
                  </a:lnTo>
                  <a:lnTo>
                    <a:pt x="11" y="26"/>
                  </a:lnTo>
                  <a:lnTo>
                    <a:pt x="22" y="52"/>
                  </a:lnTo>
                  <a:lnTo>
                    <a:pt x="52" y="52"/>
                  </a:lnTo>
                  <a:lnTo>
                    <a:pt x="83" y="52"/>
                  </a:lnTo>
                  <a:lnTo>
                    <a:pt x="80" y="46"/>
                  </a:lnTo>
                  <a:lnTo>
                    <a:pt x="37" y="32"/>
                  </a:lnTo>
                  <a:lnTo>
                    <a:pt x="6" y="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2" name="AutoShape 272"/>
            <p:cNvSpPr>
              <a:spLocks/>
            </p:cNvSpPr>
            <p:nvPr/>
          </p:nvSpPr>
          <p:spPr bwMode="gray">
            <a:xfrm>
              <a:off x="1725929" y="2658012"/>
              <a:ext cx="276606" cy="1004338"/>
            </a:xfrm>
            <a:custGeom>
              <a:avLst/>
              <a:gdLst>
                <a:gd name="T0" fmla="*/ 8 w 241"/>
                <a:gd name="T1" fmla="*/ 159 h 894"/>
                <a:gd name="T2" fmla="*/ 11 w 241"/>
                <a:gd name="T3" fmla="*/ 168 h 894"/>
                <a:gd name="T4" fmla="*/ 12 w 241"/>
                <a:gd name="T5" fmla="*/ 177 h 894"/>
                <a:gd name="T6" fmla="*/ 14 w 241"/>
                <a:gd name="T7" fmla="*/ 187 h 894"/>
                <a:gd name="T8" fmla="*/ 15 w 241"/>
                <a:gd name="T9" fmla="*/ 197 h 894"/>
                <a:gd name="T10" fmla="*/ 14 w 241"/>
                <a:gd name="T11" fmla="*/ 207 h 894"/>
                <a:gd name="T12" fmla="*/ 12 w 241"/>
                <a:gd name="T13" fmla="*/ 219 h 894"/>
                <a:gd name="T14" fmla="*/ 12 w 241"/>
                <a:gd name="T15" fmla="*/ 229 h 894"/>
                <a:gd name="T16" fmla="*/ 11 w 241"/>
                <a:gd name="T17" fmla="*/ 240 h 894"/>
                <a:gd name="T18" fmla="*/ 8 w 241"/>
                <a:gd name="T19" fmla="*/ 244 h 894"/>
                <a:gd name="T20" fmla="*/ 12 w 241"/>
                <a:gd name="T21" fmla="*/ 255 h 894"/>
                <a:gd name="T22" fmla="*/ 15 w 241"/>
                <a:gd name="T23" fmla="*/ 266 h 894"/>
                <a:gd name="T24" fmla="*/ 18 w 241"/>
                <a:gd name="T25" fmla="*/ 278 h 894"/>
                <a:gd name="T26" fmla="*/ 17 w 241"/>
                <a:gd name="T27" fmla="*/ 288 h 894"/>
                <a:gd name="T28" fmla="*/ 23 w 241"/>
                <a:gd name="T29" fmla="*/ 299 h 894"/>
                <a:gd name="T30" fmla="*/ 24 w 241"/>
                <a:gd name="T31" fmla="*/ 301 h 894"/>
                <a:gd name="T32" fmla="*/ 29 w 241"/>
                <a:gd name="T33" fmla="*/ 299 h 894"/>
                <a:gd name="T34" fmla="*/ 32 w 241"/>
                <a:gd name="T35" fmla="*/ 299 h 894"/>
                <a:gd name="T36" fmla="*/ 35 w 241"/>
                <a:gd name="T37" fmla="*/ 297 h 894"/>
                <a:gd name="T38" fmla="*/ 34 w 241"/>
                <a:gd name="T39" fmla="*/ 304 h 894"/>
                <a:gd name="T40" fmla="*/ 38 w 241"/>
                <a:gd name="T41" fmla="*/ 308 h 894"/>
                <a:gd name="T42" fmla="*/ 36 w 241"/>
                <a:gd name="T43" fmla="*/ 306 h 894"/>
                <a:gd name="T44" fmla="*/ 36 w 241"/>
                <a:gd name="T45" fmla="*/ 310 h 894"/>
                <a:gd name="T46" fmla="*/ 38 w 241"/>
                <a:gd name="T47" fmla="*/ 317 h 894"/>
                <a:gd name="T48" fmla="*/ 38 w 241"/>
                <a:gd name="T49" fmla="*/ 325 h 894"/>
                <a:gd name="T50" fmla="*/ 38 w 241"/>
                <a:gd name="T51" fmla="*/ 330 h 894"/>
                <a:gd name="T52" fmla="*/ 44 w 241"/>
                <a:gd name="T53" fmla="*/ 335 h 894"/>
                <a:gd name="T54" fmla="*/ 41 w 241"/>
                <a:gd name="T55" fmla="*/ 342 h 894"/>
                <a:gd name="T56" fmla="*/ 44 w 241"/>
                <a:gd name="T57" fmla="*/ 345 h 894"/>
                <a:gd name="T58" fmla="*/ 42 w 241"/>
                <a:gd name="T59" fmla="*/ 345 h 894"/>
                <a:gd name="T60" fmla="*/ 42 w 241"/>
                <a:gd name="T61" fmla="*/ 349 h 894"/>
                <a:gd name="T62" fmla="*/ 42 w 241"/>
                <a:gd name="T63" fmla="*/ 349 h 894"/>
                <a:gd name="T64" fmla="*/ 43 w 241"/>
                <a:gd name="T65" fmla="*/ 356 h 894"/>
                <a:gd name="T66" fmla="*/ 44 w 241"/>
                <a:gd name="T67" fmla="*/ 354 h 894"/>
                <a:gd name="T68" fmla="*/ 41 w 241"/>
                <a:gd name="T69" fmla="*/ 360 h 894"/>
                <a:gd name="T70" fmla="*/ 40 w 241"/>
                <a:gd name="T71" fmla="*/ 356 h 894"/>
                <a:gd name="T72" fmla="*/ 36 w 241"/>
                <a:gd name="T73" fmla="*/ 356 h 894"/>
                <a:gd name="T74" fmla="*/ 36 w 241"/>
                <a:gd name="T75" fmla="*/ 351 h 894"/>
                <a:gd name="T76" fmla="*/ 34 w 241"/>
                <a:gd name="T77" fmla="*/ 352 h 894"/>
                <a:gd name="T78" fmla="*/ 31 w 241"/>
                <a:gd name="T79" fmla="*/ 353 h 894"/>
                <a:gd name="T80" fmla="*/ 26 w 241"/>
                <a:gd name="T81" fmla="*/ 363 h 894"/>
                <a:gd name="T82" fmla="*/ 27 w 241"/>
                <a:gd name="T83" fmla="*/ 362 h 894"/>
                <a:gd name="T84" fmla="*/ 31 w 241"/>
                <a:gd name="T85" fmla="*/ 360 h 894"/>
                <a:gd name="T86" fmla="*/ 37 w 241"/>
                <a:gd name="T87" fmla="*/ 362 h 894"/>
                <a:gd name="T88" fmla="*/ 44 w 241"/>
                <a:gd name="T89" fmla="*/ 368 h 894"/>
                <a:gd name="T90" fmla="*/ 41 w 241"/>
                <a:gd name="T91" fmla="*/ 371 h 894"/>
                <a:gd name="T92" fmla="*/ 44 w 241"/>
                <a:gd name="T93" fmla="*/ 372 h 894"/>
                <a:gd name="T94" fmla="*/ 39 w 241"/>
                <a:gd name="T95" fmla="*/ 374 h 894"/>
                <a:gd name="T96" fmla="*/ 48 w 241"/>
                <a:gd name="T97" fmla="*/ 374 h 894"/>
                <a:gd name="T98" fmla="*/ 49 w 241"/>
                <a:gd name="T99" fmla="*/ 372 h 894"/>
                <a:gd name="T100" fmla="*/ 53 w 241"/>
                <a:gd name="T101" fmla="*/ 377 h 894"/>
                <a:gd name="T102" fmla="*/ 53 w 241"/>
                <a:gd name="T103" fmla="*/ 380 h 894"/>
                <a:gd name="T104" fmla="*/ 45 w 241"/>
                <a:gd name="T105" fmla="*/ 378 h 894"/>
                <a:gd name="T106" fmla="*/ 42 w 241"/>
                <a:gd name="T107" fmla="*/ 378 h 894"/>
                <a:gd name="T108" fmla="*/ 47 w 241"/>
                <a:gd name="T109" fmla="*/ 386 h 894"/>
                <a:gd name="T110" fmla="*/ 52 w 241"/>
                <a:gd name="T111" fmla="*/ 394 h 894"/>
                <a:gd name="T112" fmla="*/ 53 w 241"/>
                <a:gd name="T113" fmla="*/ 398 h 894"/>
                <a:gd name="T114" fmla="*/ 54 w 241"/>
                <a:gd name="T115" fmla="*/ 402 h 894"/>
                <a:gd name="T116" fmla="*/ 53 w 241"/>
                <a:gd name="T117" fmla="*/ 404 h 894"/>
                <a:gd name="T118" fmla="*/ 58 w 241"/>
                <a:gd name="T119" fmla="*/ 407 h 894"/>
                <a:gd name="T120" fmla="*/ 62 w 241"/>
                <a:gd name="T121" fmla="*/ 412 h 894"/>
                <a:gd name="T122" fmla="*/ 61 w 241"/>
                <a:gd name="T123" fmla="*/ 414 h 894"/>
                <a:gd name="T124" fmla="*/ 66 w 241"/>
                <a:gd name="T125" fmla="*/ 417 h 894"/>
                <a:gd name="T126" fmla="*/ 68 w 241"/>
                <a:gd name="T127" fmla="*/ 420 h 8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41"/>
                <a:gd name="T193" fmla="*/ 0 h 894"/>
                <a:gd name="T194" fmla="*/ 241 w 241"/>
                <a:gd name="T195" fmla="*/ 894 h 8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41" h="894">
                  <a:moveTo>
                    <a:pt x="16" y="318"/>
                  </a:moveTo>
                  <a:lnTo>
                    <a:pt x="21" y="336"/>
                  </a:lnTo>
                  <a:lnTo>
                    <a:pt x="24" y="354"/>
                  </a:lnTo>
                  <a:lnTo>
                    <a:pt x="28" y="374"/>
                  </a:lnTo>
                  <a:lnTo>
                    <a:pt x="30" y="393"/>
                  </a:lnTo>
                  <a:lnTo>
                    <a:pt x="27" y="414"/>
                  </a:lnTo>
                  <a:lnTo>
                    <a:pt x="24" y="437"/>
                  </a:lnTo>
                  <a:lnTo>
                    <a:pt x="23" y="459"/>
                  </a:lnTo>
                  <a:lnTo>
                    <a:pt x="21" y="480"/>
                  </a:lnTo>
                  <a:lnTo>
                    <a:pt x="16" y="489"/>
                  </a:lnTo>
                  <a:lnTo>
                    <a:pt x="23" y="510"/>
                  </a:lnTo>
                  <a:lnTo>
                    <a:pt x="30" y="531"/>
                  </a:lnTo>
                  <a:lnTo>
                    <a:pt x="36" y="555"/>
                  </a:lnTo>
                  <a:lnTo>
                    <a:pt x="34" y="576"/>
                  </a:lnTo>
                  <a:lnTo>
                    <a:pt x="46" y="598"/>
                  </a:lnTo>
                  <a:lnTo>
                    <a:pt x="48" y="602"/>
                  </a:lnTo>
                  <a:lnTo>
                    <a:pt x="57" y="597"/>
                  </a:lnTo>
                  <a:lnTo>
                    <a:pt x="64" y="598"/>
                  </a:lnTo>
                  <a:lnTo>
                    <a:pt x="70" y="594"/>
                  </a:lnTo>
                  <a:lnTo>
                    <a:pt x="67" y="608"/>
                  </a:lnTo>
                  <a:lnTo>
                    <a:pt x="75" y="615"/>
                  </a:lnTo>
                  <a:lnTo>
                    <a:pt x="71" y="612"/>
                  </a:lnTo>
                  <a:lnTo>
                    <a:pt x="72" y="620"/>
                  </a:lnTo>
                  <a:lnTo>
                    <a:pt x="75" y="634"/>
                  </a:lnTo>
                  <a:lnTo>
                    <a:pt x="76" y="650"/>
                  </a:lnTo>
                  <a:lnTo>
                    <a:pt x="76" y="659"/>
                  </a:lnTo>
                  <a:lnTo>
                    <a:pt x="88" y="669"/>
                  </a:lnTo>
                  <a:lnTo>
                    <a:pt x="82" y="684"/>
                  </a:lnTo>
                  <a:lnTo>
                    <a:pt x="88" y="690"/>
                  </a:lnTo>
                  <a:lnTo>
                    <a:pt x="83" y="690"/>
                  </a:lnTo>
                  <a:lnTo>
                    <a:pt x="83" y="698"/>
                  </a:lnTo>
                  <a:lnTo>
                    <a:pt x="84" y="698"/>
                  </a:lnTo>
                  <a:lnTo>
                    <a:pt x="85" y="711"/>
                  </a:lnTo>
                  <a:lnTo>
                    <a:pt x="87" y="708"/>
                  </a:lnTo>
                  <a:lnTo>
                    <a:pt x="81" y="719"/>
                  </a:lnTo>
                  <a:lnTo>
                    <a:pt x="79" y="712"/>
                  </a:lnTo>
                  <a:lnTo>
                    <a:pt x="71" y="711"/>
                  </a:lnTo>
                  <a:lnTo>
                    <a:pt x="72" y="702"/>
                  </a:lnTo>
                  <a:lnTo>
                    <a:pt x="67" y="704"/>
                  </a:lnTo>
                  <a:lnTo>
                    <a:pt x="61" y="705"/>
                  </a:lnTo>
                  <a:lnTo>
                    <a:pt x="51" y="725"/>
                  </a:lnTo>
                  <a:lnTo>
                    <a:pt x="54" y="724"/>
                  </a:lnTo>
                  <a:lnTo>
                    <a:pt x="61" y="719"/>
                  </a:lnTo>
                  <a:lnTo>
                    <a:pt x="73" y="724"/>
                  </a:lnTo>
                  <a:lnTo>
                    <a:pt x="88" y="736"/>
                  </a:lnTo>
                  <a:lnTo>
                    <a:pt x="82" y="741"/>
                  </a:lnTo>
                  <a:lnTo>
                    <a:pt x="87" y="744"/>
                  </a:lnTo>
                  <a:lnTo>
                    <a:pt x="78" y="748"/>
                  </a:lnTo>
                  <a:lnTo>
                    <a:pt x="95" y="747"/>
                  </a:lnTo>
                  <a:lnTo>
                    <a:pt x="97" y="744"/>
                  </a:lnTo>
                  <a:lnTo>
                    <a:pt x="105" y="754"/>
                  </a:lnTo>
                  <a:lnTo>
                    <a:pt x="105" y="760"/>
                  </a:lnTo>
                  <a:lnTo>
                    <a:pt x="90" y="756"/>
                  </a:lnTo>
                  <a:lnTo>
                    <a:pt x="84" y="755"/>
                  </a:lnTo>
                  <a:lnTo>
                    <a:pt x="94" y="771"/>
                  </a:lnTo>
                  <a:lnTo>
                    <a:pt x="103" y="788"/>
                  </a:lnTo>
                  <a:lnTo>
                    <a:pt x="105" y="796"/>
                  </a:lnTo>
                  <a:lnTo>
                    <a:pt x="108" y="804"/>
                  </a:lnTo>
                  <a:lnTo>
                    <a:pt x="105" y="807"/>
                  </a:lnTo>
                  <a:lnTo>
                    <a:pt x="115" y="814"/>
                  </a:lnTo>
                  <a:lnTo>
                    <a:pt x="123" y="824"/>
                  </a:lnTo>
                  <a:lnTo>
                    <a:pt x="121" y="828"/>
                  </a:lnTo>
                  <a:lnTo>
                    <a:pt x="131" y="834"/>
                  </a:lnTo>
                  <a:lnTo>
                    <a:pt x="136" y="840"/>
                  </a:lnTo>
                  <a:lnTo>
                    <a:pt x="131" y="838"/>
                  </a:lnTo>
                  <a:lnTo>
                    <a:pt x="142" y="848"/>
                  </a:lnTo>
                  <a:lnTo>
                    <a:pt x="142" y="854"/>
                  </a:lnTo>
                  <a:lnTo>
                    <a:pt x="150" y="864"/>
                  </a:lnTo>
                  <a:lnTo>
                    <a:pt x="154" y="869"/>
                  </a:lnTo>
                  <a:lnTo>
                    <a:pt x="163" y="875"/>
                  </a:lnTo>
                  <a:lnTo>
                    <a:pt x="167" y="878"/>
                  </a:lnTo>
                  <a:lnTo>
                    <a:pt x="163" y="880"/>
                  </a:lnTo>
                  <a:lnTo>
                    <a:pt x="175" y="884"/>
                  </a:lnTo>
                  <a:lnTo>
                    <a:pt x="204" y="894"/>
                  </a:lnTo>
                  <a:lnTo>
                    <a:pt x="205" y="866"/>
                  </a:lnTo>
                  <a:lnTo>
                    <a:pt x="221" y="856"/>
                  </a:lnTo>
                  <a:lnTo>
                    <a:pt x="241" y="858"/>
                  </a:lnTo>
                  <a:lnTo>
                    <a:pt x="209" y="850"/>
                  </a:lnTo>
                  <a:lnTo>
                    <a:pt x="171" y="846"/>
                  </a:lnTo>
                  <a:lnTo>
                    <a:pt x="159" y="836"/>
                  </a:lnTo>
                  <a:lnTo>
                    <a:pt x="147" y="816"/>
                  </a:lnTo>
                  <a:lnTo>
                    <a:pt x="135" y="818"/>
                  </a:lnTo>
                  <a:lnTo>
                    <a:pt x="117" y="785"/>
                  </a:lnTo>
                  <a:lnTo>
                    <a:pt x="129" y="771"/>
                  </a:lnTo>
                  <a:lnTo>
                    <a:pt x="125" y="738"/>
                  </a:lnTo>
                  <a:lnTo>
                    <a:pt x="121" y="711"/>
                  </a:lnTo>
                  <a:lnTo>
                    <a:pt x="119" y="692"/>
                  </a:lnTo>
                  <a:lnTo>
                    <a:pt x="114" y="681"/>
                  </a:lnTo>
                  <a:lnTo>
                    <a:pt x="106" y="676"/>
                  </a:lnTo>
                  <a:lnTo>
                    <a:pt x="119" y="671"/>
                  </a:lnTo>
                  <a:lnTo>
                    <a:pt x="103" y="662"/>
                  </a:lnTo>
                  <a:lnTo>
                    <a:pt x="94" y="635"/>
                  </a:lnTo>
                  <a:lnTo>
                    <a:pt x="83" y="622"/>
                  </a:lnTo>
                  <a:lnTo>
                    <a:pt x="83" y="602"/>
                  </a:lnTo>
                  <a:lnTo>
                    <a:pt x="75" y="569"/>
                  </a:lnTo>
                  <a:lnTo>
                    <a:pt x="72" y="543"/>
                  </a:lnTo>
                  <a:lnTo>
                    <a:pt x="77" y="527"/>
                  </a:lnTo>
                  <a:lnTo>
                    <a:pt x="73" y="513"/>
                  </a:lnTo>
                  <a:lnTo>
                    <a:pt x="67" y="492"/>
                  </a:lnTo>
                  <a:lnTo>
                    <a:pt x="61" y="471"/>
                  </a:lnTo>
                  <a:lnTo>
                    <a:pt x="72" y="455"/>
                  </a:lnTo>
                  <a:lnTo>
                    <a:pt x="67" y="438"/>
                  </a:lnTo>
                  <a:lnTo>
                    <a:pt x="70" y="407"/>
                  </a:lnTo>
                  <a:lnTo>
                    <a:pt x="65" y="393"/>
                  </a:lnTo>
                  <a:lnTo>
                    <a:pt x="54" y="372"/>
                  </a:lnTo>
                  <a:lnTo>
                    <a:pt x="45" y="352"/>
                  </a:lnTo>
                  <a:lnTo>
                    <a:pt x="46" y="336"/>
                  </a:lnTo>
                  <a:lnTo>
                    <a:pt x="48" y="321"/>
                  </a:lnTo>
                  <a:lnTo>
                    <a:pt x="47" y="303"/>
                  </a:lnTo>
                  <a:lnTo>
                    <a:pt x="47" y="285"/>
                  </a:lnTo>
                  <a:lnTo>
                    <a:pt x="55" y="262"/>
                  </a:lnTo>
                  <a:lnTo>
                    <a:pt x="65" y="240"/>
                  </a:lnTo>
                  <a:lnTo>
                    <a:pt x="71" y="233"/>
                  </a:lnTo>
                  <a:lnTo>
                    <a:pt x="63" y="219"/>
                  </a:lnTo>
                  <a:lnTo>
                    <a:pt x="59" y="184"/>
                  </a:lnTo>
                  <a:lnTo>
                    <a:pt x="63" y="172"/>
                  </a:lnTo>
                  <a:lnTo>
                    <a:pt x="82" y="162"/>
                  </a:lnTo>
                  <a:lnTo>
                    <a:pt x="85" y="137"/>
                  </a:lnTo>
                  <a:lnTo>
                    <a:pt x="81" y="132"/>
                  </a:lnTo>
                  <a:lnTo>
                    <a:pt x="66" y="130"/>
                  </a:lnTo>
                  <a:lnTo>
                    <a:pt x="57" y="107"/>
                  </a:lnTo>
                  <a:lnTo>
                    <a:pt x="48" y="86"/>
                  </a:lnTo>
                  <a:lnTo>
                    <a:pt x="42" y="64"/>
                  </a:lnTo>
                  <a:lnTo>
                    <a:pt x="42" y="46"/>
                  </a:lnTo>
                  <a:lnTo>
                    <a:pt x="30" y="29"/>
                  </a:lnTo>
                  <a:lnTo>
                    <a:pt x="24" y="12"/>
                  </a:lnTo>
                  <a:lnTo>
                    <a:pt x="18" y="0"/>
                  </a:lnTo>
                  <a:lnTo>
                    <a:pt x="12" y="10"/>
                  </a:lnTo>
                  <a:lnTo>
                    <a:pt x="5" y="21"/>
                  </a:lnTo>
                  <a:lnTo>
                    <a:pt x="0" y="22"/>
                  </a:lnTo>
                  <a:lnTo>
                    <a:pt x="6" y="53"/>
                  </a:lnTo>
                  <a:lnTo>
                    <a:pt x="12" y="84"/>
                  </a:lnTo>
                  <a:lnTo>
                    <a:pt x="12" y="112"/>
                  </a:lnTo>
                  <a:lnTo>
                    <a:pt x="11" y="138"/>
                  </a:lnTo>
                  <a:lnTo>
                    <a:pt x="11" y="149"/>
                  </a:lnTo>
                  <a:lnTo>
                    <a:pt x="15" y="180"/>
                  </a:lnTo>
                  <a:lnTo>
                    <a:pt x="16" y="208"/>
                  </a:lnTo>
                  <a:lnTo>
                    <a:pt x="15" y="243"/>
                  </a:lnTo>
                  <a:lnTo>
                    <a:pt x="15" y="278"/>
                  </a:lnTo>
                  <a:lnTo>
                    <a:pt x="16" y="293"/>
                  </a:lnTo>
                  <a:lnTo>
                    <a:pt x="16" y="31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3" name="AutoShape 273"/>
            <p:cNvSpPr>
              <a:spLocks/>
            </p:cNvSpPr>
            <p:nvPr/>
          </p:nvSpPr>
          <p:spPr bwMode="gray">
            <a:xfrm>
              <a:off x="1954528" y="3626400"/>
              <a:ext cx="73152" cy="62912"/>
            </a:xfrm>
            <a:custGeom>
              <a:avLst/>
              <a:gdLst>
                <a:gd name="T0" fmla="*/ 21 w 64"/>
                <a:gd name="T1" fmla="*/ 2 h 56"/>
                <a:gd name="T2" fmla="*/ 26 w 64"/>
                <a:gd name="T3" fmla="*/ 15 h 56"/>
                <a:gd name="T4" fmla="*/ 32 w 64"/>
                <a:gd name="T5" fmla="*/ 28 h 56"/>
                <a:gd name="T6" fmla="*/ 28 w 64"/>
                <a:gd name="T7" fmla="*/ 27 h 56"/>
                <a:gd name="T8" fmla="*/ 24 w 64"/>
                <a:gd name="T9" fmla="*/ 28 h 56"/>
                <a:gd name="T10" fmla="*/ 13 w 64"/>
                <a:gd name="T11" fmla="*/ 27 h 56"/>
                <a:gd name="T12" fmla="*/ 9 w 64"/>
                <a:gd name="T13" fmla="*/ 26 h 56"/>
                <a:gd name="T14" fmla="*/ 0 w 64"/>
                <a:gd name="T15" fmla="*/ 25 h 56"/>
                <a:gd name="T16" fmla="*/ 2 w 64"/>
                <a:gd name="T17" fmla="*/ 24 h 56"/>
                <a:gd name="T18" fmla="*/ 8 w 64"/>
                <a:gd name="T19" fmla="*/ 22 h 56"/>
                <a:gd name="T20" fmla="*/ 11 w 64"/>
                <a:gd name="T21" fmla="*/ 24 h 56"/>
                <a:gd name="T22" fmla="*/ 14 w 64"/>
                <a:gd name="T23" fmla="*/ 24 h 56"/>
                <a:gd name="T24" fmla="*/ 8 w 64"/>
                <a:gd name="T25" fmla="*/ 21 h 56"/>
                <a:gd name="T26" fmla="*/ 15 w 64"/>
                <a:gd name="T27" fmla="*/ 22 h 56"/>
                <a:gd name="T28" fmla="*/ 19 w 64"/>
                <a:gd name="T29" fmla="*/ 23 h 56"/>
                <a:gd name="T30" fmla="*/ 24 w 64"/>
                <a:gd name="T31" fmla="*/ 24 h 56"/>
                <a:gd name="T32" fmla="*/ 25 w 64"/>
                <a:gd name="T33" fmla="*/ 24 h 56"/>
                <a:gd name="T34" fmla="*/ 13 w 64"/>
                <a:gd name="T35" fmla="*/ 17 h 56"/>
                <a:gd name="T36" fmla="*/ 18 w 64"/>
                <a:gd name="T37" fmla="*/ 12 h 56"/>
                <a:gd name="T38" fmla="*/ 10 w 64"/>
                <a:gd name="T39" fmla="*/ 12 h 56"/>
                <a:gd name="T40" fmla="*/ 7 w 64"/>
                <a:gd name="T41" fmla="*/ 3 h 56"/>
                <a:gd name="T42" fmla="*/ 11 w 64"/>
                <a:gd name="T43" fmla="*/ 0 h 56"/>
                <a:gd name="T44" fmla="*/ 21 w 64"/>
                <a:gd name="T45" fmla="*/ 2 h 5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"/>
                <a:gd name="T70" fmla="*/ 0 h 56"/>
                <a:gd name="T71" fmla="*/ 64 w 64"/>
                <a:gd name="T72" fmla="*/ 56 h 5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" h="56">
                  <a:moveTo>
                    <a:pt x="42" y="4"/>
                  </a:moveTo>
                  <a:lnTo>
                    <a:pt x="53" y="30"/>
                  </a:lnTo>
                  <a:lnTo>
                    <a:pt x="64" y="56"/>
                  </a:lnTo>
                  <a:lnTo>
                    <a:pt x="57" y="54"/>
                  </a:lnTo>
                  <a:lnTo>
                    <a:pt x="48" y="55"/>
                  </a:lnTo>
                  <a:lnTo>
                    <a:pt x="26" y="53"/>
                  </a:lnTo>
                  <a:lnTo>
                    <a:pt x="18" y="52"/>
                  </a:lnTo>
                  <a:lnTo>
                    <a:pt x="0" y="49"/>
                  </a:lnTo>
                  <a:lnTo>
                    <a:pt x="5" y="48"/>
                  </a:lnTo>
                  <a:lnTo>
                    <a:pt x="16" y="43"/>
                  </a:lnTo>
                  <a:lnTo>
                    <a:pt x="22" y="48"/>
                  </a:lnTo>
                  <a:lnTo>
                    <a:pt x="28" y="48"/>
                  </a:lnTo>
                  <a:lnTo>
                    <a:pt x="17" y="42"/>
                  </a:lnTo>
                  <a:lnTo>
                    <a:pt x="30" y="44"/>
                  </a:lnTo>
                  <a:lnTo>
                    <a:pt x="38" y="46"/>
                  </a:lnTo>
                  <a:lnTo>
                    <a:pt x="48" y="48"/>
                  </a:lnTo>
                  <a:lnTo>
                    <a:pt x="51" y="48"/>
                  </a:lnTo>
                  <a:lnTo>
                    <a:pt x="27" y="34"/>
                  </a:lnTo>
                  <a:lnTo>
                    <a:pt x="36" y="23"/>
                  </a:lnTo>
                  <a:lnTo>
                    <a:pt x="21" y="23"/>
                  </a:lnTo>
                  <a:lnTo>
                    <a:pt x="14" y="5"/>
                  </a:lnTo>
                  <a:lnTo>
                    <a:pt x="22" y="0"/>
                  </a:lnTo>
                  <a:lnTo>
                    <a:pt x="42" y="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4" name="AutoShape 274"/>
            <p:cNvSpPr>
              <a:spLocks/>
            </p:cNvSpPr>
            <p:nvPr/>
          </p:nvSpPr>
          <p:spPr bwMode="gray">
            <a:xfrm>
              <a:off x="1771649" y="3334311"/>
              <a:ext cx="18288" cy="42690"/>
            </a:xfrm>
            <a:custGeom>
              <a:avLst/>
              <a:gdLst>
                <a:gd name="T0" fmla="*/ 3 w 17"/>
                <a:gd name="T1" fmla="*/ 0 h 37"/>
                <a:gd name="T2" fmla="*/ 0 w 17"/>
                <a:gd name="T3" fmla="*/ 2 h 37"/>
                <a:gd name="T4" fmla="*/ 4 w 17"/>
                <a:gd name="T5" fmla="*/ 19 h 37"/>
                <a:gd name="T6" fmla="*/ 8 w 17"/>
                <a:gd name="T7" fmla="*/ 17 h 37"/>
                <a:gd name="T8" fmla="*/ 8 w 17"/>
                <a:gd name="T9" fmla="*/ 15 h 37"/>
                <a:gd name="T10" fmla="*/ 6 w 17"/>
                <a:gd name="T11" fmla="*/ 6 h 37"/>
                <a:gd name="T12" fmla="*/ 8 w 17"/>
                <a:gd name="T13" fmla="*/ 6 h 37"/>
                <a:gd name="T14" fmla="*/ 3 w 17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37"/>
                <a:gd name="T26" fmla="*/ 17 w 17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37">
                  <a:moveTo>
                    <a:pt x="6" y="0"/>
                  </a:moveTo>
                  <a:lnTo>
                    <a:pt x="0" y="3"/>
                  </a:lnTo>
                  <a:lnTo>
                    <a:pt x="8" y="37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3" y="12"/>
                  </a:lnTo>
                  <a:lnTo>
                    <a:pt x="17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5" name="AutoShape 275"/>
            <p:cNvSpPr>
              <a:spLocks/>
            </p:cNvSpPr>
            <p:nvPr/>
          </p:nvSpPr>
          <p:spPr bwMode="gray">
            <a:xfrm>
              <a:off x="1817369" y="3527539"/>
              <a:ext cx="20574" cy="33703"/>
            </a:xfrm>
            <a:custGeom>
              <a:avLst/>
              <a:gdLst>
                <a:gd name="T0" fmla="*/ 5 w 20"/>
                <a:gd name="T1" fmla="*/ 0 h 30"/>
                <a:gd name="T2" fmla="*/ 0 w 20"/>
                <a:gd name="T3" fmla="*/ 6 h 30"/>
                <a:gd name="T4" fmla="*/ 5 w 20"/>
                <a:gd name="T5" fmla="*/ 13 h 30"/>
                <a:gd name="T6" fmla="*/ 8 w 20"/>
                <a:gd name="T7" fmla="*/ 15 h 30"/>
                <a:gd name="T8" fmla="*/ 9 w 20"/>
                <a:gd name="T9" fmla="*/ 11 h 30"/>
                <a:gd name="T10" fmla="*/ 5 w 20"/>
                <a:gd name="T11" fmla="*/ 0 h 3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30"/>
                <a:gd name="T20" fmla="*/ 20 w 20"/>
                <a:gd name="T21" fmla="*/ 30 h 3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30">
                  <a:moveTo>
                    <a:pt x="10" y="0"/>
                  </a:moveTo>
                  <a:lnTo>
                    <a:pt x="0" y="12"/>
                  </a:lnTo>
                  <a:lnTo>
                    <a:pt x="11" y="25"/>
                  </a:lnTo>
                  <a:lnTo>
                    <a:pt x="18" y="30"/>
                  </a:lnTo>
                  <a:lnTo>
                    <a:pt x="20" y="2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296" name="AutoShape 292"/>
            <p:cNvSpPr>
              <a:spLocks/>
            </p:cNvSpPr>
            <p:nvPr/>
          </p:nvSpPr>
          <p:spPr bwMode="gray">
            <a:xfrm>
              <a:off x="1435607" y="2130005"/>
              <a:ext cx="144018" cy="179747"/>
            </a:xfrm>
            <a:custGeom>
              <a:avLst/>
              <a:gdLst>
                <a:gd name="T0" fmla="*/ 0 w 125"/>
                <a:gd name="T1" fmla="*/ 32 h 160"/>
                <a:gd name="T2" fmla="*/ 2 w 125"/>
                <a:gd name="T3" fmla="*/ 44 h 160"/>
                <a:gd name="T4" fmla="*/ 0 w 125"/>
                <a:gd name="T5" fmla="*/ 47 h 160"/>
                <a:gd name="T6" fmla="*/ 8 w 125"/>
                <a:gd name="T7" fmla="*/ 50 h 160"/>
                <a:gd name="T8" fmla="*/ 10 w 125"/>
                <a:gd name="T9" fmla="*/ 47 h 160"/>
                <a:gd name="T10" fmla="*/ 12 w 125"/>
                <a:gd name="T11" fmla="*/ 50 h 160"/>
                <a:gd name="T12" fmla="*/ 11 w 125"/>
                <a:gd name="T13" fmla="*/ 57 h 160"/>
                <a:gd name="T14" fmla="*/ 7 w 125"/>
                <a:gd name="T15" fmla="*/ 60 h 160"/>
                <a:gd name="T16" fmla="*/ 8 w 125"/>
                <a:gd name="T17" fmla="*/ 67 h 160"/>
                <a:gd name="T18" fmla="*/ 6 w 125"/>
                <a:gd name="T19" fmla="*/ 73 h 160"/>
                <a:gd name="T20" fmla="*/ 9 w 125"/>
                <a:gd name="T21" fmla="*/ 72 h 160"/>
                <a:gd name="T22" fmla="*/ 21 w 125"/>
                <a:gd name="T23" fmla="*/ 80 h 160"/>
                <a:gd name="T24" fmla="*/ 25 w 125"/>
                <a:gd name="T25" fmla="*/ 76 h 160"/>
                <a:gd name="T26" fmla="*/ 26 w 125"/>
                <a:gd name="T27" fmla="*/ 70 h 160"/>
                <a:gd name="T28" fmla="*/ 28 w 125"/>
                <a:gd name="T29" fmla="*/ 66 h 160"/>
                <a:gd name="T30" fmla="*/ 30 w 125"/>
                <a:gd name="T31" fmla="*/ 58 h 160"/>
                <a:gd name="T32" fmla="*/ 31 w 125"/>
                <a:gd name="T33" fmla="*/ 58 h 160"/>
                <a:gd name="T34" fmla="*/ 31 w 125"/>
                <a:gd name="T35" fmla="*/ 60 h 160"/>
                <a:gd name="T36" fmla="*/ 33 w 125"/>
                <a:gd name="T37" fmla="*/ 60 h 160"/>
                <a:gd name="T38" fmla="*/ 33 w 125"/>
                <a:gd name="T39" fmla="*/ 58 h 160"/>
                <a:gd name="T40" fmla="*/ 35 w 125"/>
                <a:gd name="T41" fmla="*/ 55 h 160"/>
                <a:gd name="T42" fmla="*/ 42 w 125"/>
                <a:gd name="T43" fmla="*/ 52 h 160"/>
                <a:gd name="T44" fmla="*/ 54 w 125"/>
                <a:gd name="T45" fmla="*/ 44 h 160"/>
                <a:gd name="T46" fmla="*/ 60 w 125"/>
                <a:gd name="T47" fmla="*/ 30 h 160"/>
                <a:gd name="T48" fmla="*/ 63 w 125"/>
                <a:gd name="T49" fmla="*/ 30 h 160"/>
                <a:gd name="T50" fmla="*/ 58 w 125"/>
                <a:gd name="T51" fmla="*/ 20 h 160"/>
                <a:gd name="T52" fmla="*/ 61 w 125"/>
                <a:gd name="T53" fmla="*/ 19 h 160"/>
                <a:gd name="T54" fmla="*/ 49 w 125"/>
                <a:gd name="T55" fmla="*/ 13 h 160"/>
                <a:gd name="T56" fmla="*/ 39 w 125"/>
                <a:gd name="T57" fmla="*/ 13 h 160"/>
                <a:gd name="T58" fmla="*/ 32 w 125"/>
                <a:gd name="T59" fmla="*/ 6 h 160"/>
                <a:gd name="T60" fmla="*/ 23 w 125"/>
                <a:gd name="T61" fmla="*/ 0 h 160"/>
                <a:gd name="T62" fmla="*/ 19 w 125"/>
                <a:gd name="T63" fmla="*/ 5 h 160"/>
                <a:gd name="T64" fmla="*/ 9 w 125"/>
                <a:gd name="T65" fmla="*/ 10 h 160"/>
                <a:gd name="T66" fmla="*/ 7 w 125"/>
                <a:gd name="T67" fmla="*/ 20 h 160"/>
                <a:gd name="T68" fmla="*/ 6 w 125"/>
                <a:gd name="T69" fmla="*/ 26 h 160"/>
                <a:gd name="T70" fmla="*/ 0 w 125"/>
                <a:gd name="T71" fmla="*/ 32 h 16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25"/>
                <a:gd name="T109" fmla="*/ 0 h 160"/>
                <a:gd name="T110" fmla="*/ 125 w 125"/>
                <a:gd name="T111" fmla="*/ 160 h 16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25" h="160">
                  <a:moveTo>
                    <a:pt x="0" y="64"/>
                  </a:moveTo>
                  <a:lnTo>
                    <a:pt x="4" y="89"/>
                  </a:lnTo>
                  <a:lnTo>
                    <a:pt x="0" y="94"/>
                  </a:lnTo>
                  <a:lnTo>
                    <a:pt x="16" y="101"/>
                  </a:lnTo>
                  <a:lnTo>
                    <a:pt x="20" y="95"/>
                  </a:lnTo>
                  <a:lnTo>
                    <a:pt x="23" y="100"/>
                  </a:lnTo>
                  <a:lnTo>
                    <a:pt x="22" y="115"/>
                  </a:lnTo>
                  <a:lnTo>
                    <a:pt x="13" y="120"/>
                  </a:lnTo>
                  <a:lnTo>
                    <a:pt x="16" y="134"/>
                  </a:lnTo>
                  <a:lnTo>
                    <a:pt x="11" y="145"/>
                  </a:lnTo>
                  <a:lnTo>
                    <a:pt x="18" y="143"/>
                  </a:lnTo>
                  <a:lnTo>
                    <a:pt x="42" y="160"/>
                  </a:lnTo>
                  <a:lnTo>
                    <a:pt x="49" y="151"/>
                  </a:lnTo>
                  <a:lnTo>
                    <a:pt x="52" y="140"/>
                  </a:lnTo>
                  <a:lnTo>
                    <a:pt x="56" y="131"/>
                  </a:lnTo>
                  <a:lnTo>
                    <a:pt x="60" y="116"/>
                  </a:lnTo>
                  <a:lnTo>
                    <a:pt x="62" y="116"/>
                  </a:lnTo>
                  <a:lnTo>
                    <a:pt x="62" y="121"/>
                  </a:lnTo>
                  <a:lnTo>
                    <a:pt x="66" y="120"/>
                  </a:lnTo>
                  <a:lnTo>
                    <a:pt x="65" y="116"/>
                  </a:lnTo>
                  <a:lnTo>
                    <a:pt x="70" y="110"/>
                  </a:lnTo>
                  <a:lnTo>
                    <a:pt x="83" y="104"/>
                  </a:lnTo>
                  <a:lnTo>
                    <a:pt x="107" y="89"/>
                  </a:lnTo>
                  <a:lnTo>
                    <a:pt x="120" y="60"/>
                  </a:lnTo>
                  <a:lnTo>
                    <a:pt x="125" y="60"/>
                  </a:lnTo>
                  <a:lnTo>
                    <a:pt x="116" y="41"/>
                  </a:lnTo>
                  <a:lnTo>
                    <a:pt x="122" y="38"/>
                  </a:lnTo>
                  <a:lnTo>
                    <a:pt x="98" y="26"/>
                  </a:lnTo>
                  <a:lnTo>
                    <a:pt x="77" y="26"/>
                  </a:lnTo>
                  <a:lnTo>
                    <a:pt x="64" y="13"/>
                  </a:lnTo>
                  <a:lnTo>
                    <a:pt x="46" y="0"/>
                  </a:lnTo>
                  <a:lnTo>
                    <a:pt x="37" y="10"/>
                  </a:lnTo>
                  <a:lnTo>
                    <a:pt x="18" y="20"/>
                  </a:lnTo>
                  <a:lnTo>
                    <a:pt x="13" y="40"/>
                  </a:lnTo>
                  <a:lnTo>
                    <a:pt x="11" y="52"/>
                  </a:lnTo>
                  <a:lnTo>
                    <a:pt x="0" y="6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298" name="AutoShape 294"/>
            <p:cNvSpPr>
              <a:spLocks/>
            </p:cNvSpPr>
            <p:nvPr/>
          </p:nvSpPr>
          <p:spPr bwMode="gray">
            <a:xfrm>
              <a:off x="1456181" y="2246840"/>
              <a:ext cx="6858" cy="4494"/>
            </a:xfrm>
            <a:custGeom>
              <a:avLst/>
              <a:gdLst>
                <a:gd name="T0" fmla="*/ 3 w 6"/>
                <a:gd name="T1" fmla="*/ 0 h 5"/>
                <a:gd name="T2" fmla="*/ 1 w 6"/>
                <a:gd name="T3" fmla="*/ 2 h 5"/>
                <a:gd name="T4" fmla="*/ 0 w 6"/>
                <a:gd name="T5" fmla="*/ 0 h 5"/>
                <a:gd name="T6" fmla="*/ 3 w 6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1"/>
                  </a:moveTo>
                  <a:lnTo>
                    <a:pt x="1" y="5"/>
                  </a:lnTo>
                  <a:lnTo>
                    <a:pt x="0" y="0"/>
                  </a:lnTo>
                  <a:lnTo>
                    <a:pt x="6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0" name="AutoShape 299"/>
            <p:cNvSpPr>
              <a:spLocks/>
            </p:cNvSpPr>
            <p:nvPr/>
          </p:nvSpPr>
          <p:spPr bwMode="gray">
            <a:xfrm>
              <a:off x="1428749" y="2172695"/>
              <a:ext cx="329184" cy="510033"/>
            </a:xfrm>
            <a:custGeom>
              <a:avLst/>
              <a:gdLst>
                <a:gd name="T0" fmla="*/ 141 w 288"/>
                <a:gd name="T1" fmla="*/ 173 h 455"/>
                <a:gd name="T2" fmla="*/ 139 w 288"/>
                <a:gd name="T3" fmla="*/ 179 h 455"/>
                <a:gd name="T4" fmla="*/ 139 w 288"/>
                <a:gd name="T5" fmla="*/ 189 h 455"/>
                <a:gd name="T6" fmla="*/ 141 w 288"/>
                <a:gd name="T7" fmla="*/ 200 h 455"/>
                <a:gd name="T8" fmla="*/ 144 w 288"/>
                <a:gd name="T9" fmla="*/ 201 h 455"/>
                <a:gd name="T10" fmla="*/ 139 w 288"/>
                <a:gd name="T11" fmla="*/ 212 h 455"/>
                <a:gd name="T12" fmla="*/ 139 w 288"/>
                <a:gd name="T13" fmla="*/ 216 h 455"/>
                <a:gd name="T14" fmla="*/ 136 w 288"/>
                <a:gd name="T15" fmla="*/ 221 h 455"/>
                <a:gd name="T16" fmla="*/ 133 w 288"/>
                <a:gd name="T17" fmla="*/ 227 h 455"/>
                <a:gd name="T18" fmla="*/ 130 w 288"/>
                <a:gd name="T19" fmla="*/ 227 h 455"/>
                <a:gd name="T20" fmla="*/ 123 w 288"/>
                <a:gd name="T21" fmla="*/ 221 h 455"/>
                <a:gd name="T22" fmla="*/ 118 w 288"/>
                <a:gd name="T23" fmla="*/ 215 h 455"/>
                <a:gd name="T24" fmla="*/ 109 w 288"/>
                <a:gd name="T25" fmla="*/ 210 h 455"/>
                <a:gd name="T26" fmla="*/ 99 w 288"/>
                <a:gd name="T27" fmla="*/ 204 h 455"/>
                <a:gd name="T28" fmla="*/ 90 w 288"/>
                <a:gd name="T29" fmla="*/ 199 h 455"/>
                <a:gd name="T30" fmla="*/ 81 w 288"/>
                <a:gd name="T31" fmla="*/ 194 h 455"/>
                <a:gd name="T32" fmla="*/ 72 w 288"/>
                <a:gd name="T33" fmla="*/ 184 h 455"/>
                <a:gd name="T34" fmla="*/ 61 w 288"/>
                <a:gd name="T35" fmla="*/ 175 h 455"/>
                <a:gd name="T36" fmla="*/ 61 w 288"/>
                <a:gd name="T37" fmla="*/ 168 h 455"/>
                <a:gd name="T38" fmla="*/ 54 w 288"/>
                <a:gd name="T39" fmla="*/ 155 h 455"/>
                <a:gd name="T40" fmla="*/ 47 w 288"/>
                <a:gd name="T41" fmla="*/ 141 h 455"/>
                <a:gd name="T42" fmla="*/ 42 w 288"/>
                <a:gd name="T43" fmla="*/ 133 h 455"/>
                <a:gd name="T44" fmla="*/ 37 w 288"/>
                <a:gd name="T45" fmla="*/ 124 h 455"/>
                <a:gd name="T46" fmla="*/ 33 w 288"/>
                <a:gd name="T47" fmla="*/ 115 h 455"/>
                <a:gd name="T48" fmla="*/ 28 w 288"/>
                <a:gd name="T49" fmla="*/ 106 h 455"/>
                <a:gd name="T50" fmla="*/ 23 w 288"/>
                <a:gd name="T51" fmla="*/ 96 h 455"/>
                <a:gd name="T52" fmla="*/ 18 w 288"/>
                <a:gd name="T53" fmla="*/ 87 h 455"/>
                <a:gd name="T54" fmla="*/ 10 w 288"/>
                <a:gd name="T55" fmla="*/ 81 h 455"/>
                <a:gd name="T56" fmla="*/ 3 w 288"/>
                <a:gd name="T57" fmla="*/ 75 h 455"/>
                <a:gd name="T58" fmla="*/ 4 w 288"/>
                <a:gd name="T59" fmla="*/ 72 h 455"/>
                <a:gd name="T60" fmla="*/ 0 w 288"/>
                <a:gd name="T61" fmla="*/ 56 h 455"/>
                <a:gd name="T62" fmla="*/ 5 w 288"/>
                <a:gd name="T63" fmla="*/ 48 h 455"/>
                <a:gd name="T64" fmla="*/ 10 w 288"/>
                <a:gd name="T65" fmla="*/ 41 h 455"/>
                <a:gd name="T66" fmla="*/ 11 w 288"/>
                <a:gd name="T67" fmla="*/ 48 h 455"/>
                <a:gd name="T68" fmla="*/ 9 w 288"/>
                <a:gd name="T69" fmla="*/ 54 h 455"/>
                <a:gd name="T70" fmla="*/ 12 w 288"/>
                <a:gd name="T71" fmla="*/ 53 h 455"/>
                <a:gd name="T72" fmla="*/ 24 w 288"/>
                <a:gd name="T73" fmla="*/ 61 h 455"/>
                <a:gd name="T74" fmla="*/ 28 w 288"/>
                <a:gd name="T75" fmla="*/ 57 h 455"/>
                <a:gd name="T76" fmla="*/ 29 w 288"/>
                <a:gd name="T77" fmla="*/ 51 h 455"/>
                <a:gd name="T78" fmla="*/ 31 w 288"/>
                <a:gd name="T79" fmla="*/ 47 h 455"/>
                <a:gd name="T80" fmla="*/ 34 w 288"/>
                <a:gd name="T81" fmla="*/ 39 h 455"/>
                <a:gd name="T82" fmla="*/ 35 w 288"/>
                <a:gd name="T83" fmla="*/ 39 h 455"/>
                <a:gd name="T84" fmla="*/ 35 w 288"/>
                <a:gd name="T85" fmla="*/ 42 h 455"/>
                <a:gd name="T86" fmla="*/ 36 w 288"/>
                <a:gd name="T87" fmla="*/ 41 h 455"/>
                <a:gd name="T88" fmla="*/ 36 w 288"/>
                <a:gd name="T89" fmla="*/ 39 h 455"/>
                <a:gd name="T90" fmla="*/ 38 w 288"/>
                <a:gd name="T91" fmla="*/ 36 h 455"/>
                <a:gd name="T92" fmla="*/ 45 w 288"/>
                <a:gd name="T93" fmla="*/ 33 h 455"/>
                <a:gd name="T94" fmla="*/ 57 w 288"/>
                <a:gd name="T95" fmla="*/ 26 h 455"/>
                <a:gd name="T96" fmla="*/ 63 w 288"/>
                <a:gd name="T97" fmla="*/ 11 h 455"/>
                <a:gd name="T98" fmla="*/ 66 w 288"/>
                <a:gd name="T99" fmla="*/ 11 h 455"/>
                <a:gd name="T100" fmla="*/ 61 w 288"/>
                <a:gd name="T101" fmla="*/ 2 h 455"/>
                <a:gd name="T102" fmla="*/ 65 w 288"/>
                <a:gd name="T103" fmla="*/ 0 h 455"/>
                <a:gd name="T104" fmla="*/ 66 w 288"/>
                <a:gd name="T105" fmla="*/ 0 h 455"/>
                <a:gd name="T106" fmla="*/ 72 w 288"/>
                <a:gd name="T107" fmla="*/ 6 h 455"/>
                <a:gd name="T108" fmla="*/ 78 w 288"/>
                <a:gd name="T109" fmla="*/ 12 h 455"/>
                <a:gd name="T110" fmla="*/ 86 w 288"/>
                <a:gd name="T111" fmla="*/ 21 h 455"/>
                <a:gd name="T112" fmla="*/ 88 w 288"/>
                <a:gd name="T113" fmla="*/ 27 h 455"/>
                <a:gd name="T114" fmla="*/ 102 w 288"/>
                <a:gd name="T115" fmla="*/ 27 h 455"/>
                <a:gd name="T116" fmla="*/ 110 w 288"/>
                <a:gd name="T117" fmla="*/ 28 h 455"/>
                <a:gd name="T118" fmla="*/ 121 w 288"/>
                <a:gd name="T119" fmla="*/ 32 h 455"/>
                <a:gd name="T120" fmla="*/ 117 w 288"/>
                <a:gd name="T121" fmla="*/ 47 h 455"/>
                <a:gd name="T122" fmla="*/ 124 w 288"/>
                <a:gd name="T123" fmla="*/ 51 h 455"/>
                <a:gd name="T124" fmla="*/ 120 w 288"/>
                <a:gd name="T125" fmla="*/ 51 h 455"/>
                <a:gd name="T126" fmla="*/ 111 w 288"/>
                <a:gd name="T127" fmla="*/ 54 h 45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88"/>
                <a:gd name="T193" fmla="*/ 0 h 455"/>
                <a:gd name="T194" fmla="*/ 288 w 288"/>
                <a:gd name="T195" fmla="*/ 455 h 45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88" h="455">
                  <a:moveTo>
                    <a:pt x="282" y="346"/>
                  </a:moveTo>
                  <a:lnTo>
                    <a:pt x="278" y="359"/>
                  </a:lnTo>
                  <a:lnTo>
                    <a:pt x="278" y="379"/>
                  </a:lnTo>
                  <a:lnTo>
                    <a:pt x="281" y="400"/>
                  </a:lnTo>
                  <a:lnTo>
                    <a:pt x="288" y="402"/>
                  </a:lnTo>
                  <a:lnTo>
                    <a:pt x="278" y="424"/>
                  </a:lnTo>
                  <a:lnTo>
                    <a:pt x="278" y="433"/>
                  </a:lnTo>
                  <a:lnTo>
                    <a:pt x="272" y="443"/>
                  </a:lnTo>
                  <a:lnTo>
                    <a:pt x="265" y="454"/>
                  </a:lnTo>
                  <a:lnTo>
                    <a:pt x="260" y="455"/>
                  </a:lnTo>
                  <a:lnTo>
                    <a:pt x="246" y="443"/>
                  </a:lnTo>
                  <a:lnTo>
                    <a:pt x="236" y="431"/>
                  </a:lnTo>
                  <a:lnTo>
                    <a:pt x="218" y="420"/>
                  </a:lnTo>
                  <a:lnTo>
                    <a:pt x="199" y="409"/>
                  </a:lnTo>
                  <a:lnTo>
                    <a:pt x="180" y="399"/>
                  </a:lnTo>
                  <a:lnTo>
                    <a:pt x="162" y="388"/>
                  </a:lnTo>
                  <a:lnTo>
                    <a:pt x="143" y="369"/>
                  </a:lnTo>
                  <a:lnTo>
                    <a:pt x="123" y="351"/>
                  </a:lnTo>
                  <a:lnTo>
                    <a:pt x="123" y="337"/>
                  </a:lnTo>
                  <a:lnTo>
                    <a:pt x="109" y="310"/>
                  </a:lnTo>
                  <a:lnTo>
                    <a:pt x="95" y="283"/>
                  </a:lnTo>
                  <a:lnTo>
                    <a:pt x="84" y="267"/>
                  </a:lnTo>
                  <a:lnTo>
                    <a:pt x="74" y="249"/>
                  </a:lnTo>
                  <a:lnTo>
                    <a:pt x="65" y="231"/>
                  </a:lnTo>
                  <a:lnTo>
                    <a:pt x="56" y="213"/>
                  </a:lnTo>
                  <a:lnTo>
                    <a:pt x="47" y="193"/>
                  </a:lnTo>
                  <a:lnTo>
                    <a:pt x="37" y="175"/>
                  </a:lnTo>
                  <a:lnTo>
                    <a:pt x="21" y="163"/>
                  </a:lnTo>
                  <a:lnTo>
                    <a:pt x="6" y="151"/>
                  </a:lnTo>
                  <a:lnTo>
                    <a:pt x="8" y="144"/>
                  </a:lnTo>
                  <a:lnTo>
                    <a:pt x="0" y="112"/>
                  </a:lnTo>
                  <a:lnTo>
                    <a:pt x="11" y="97"/>
                  </a:lnTo>
                  <a:lnTo>
                    <a:pt x="20" y="83"/>
                  </a:lnTo>
                  <a:lnTo>
                    <a:pt x="23" y="97"/>
                  </a:lnTo>
                  <a:lnTo>
                    <a:pt x="18" y="108"/>
                  </a:lnTo>
                  <a:lnTo>
                    <a:pt x="25" y="106"/>
                  </a:lnTo>
                  <a:lnTo>
                    <a:pt x="49" y="123"/>
                  </a:lnTo>
                  <a:lnTo>
                    <a:pt x="56" y="114"/>
                  </a:lnTo>
                  <a:lnTo>
                    <a:pt x="59" y="103"/>
                  </a:lnTo>
                  <a:lnTo>
                    <a:pt x="63" y="95"/>
                  </a:lnTo>
                  <a:lnTo>
                    <a:pt x="67" y="79"/>
                  </a:lnTo>
                  <a:lnTo>
                    <a:pt x="69" y="79"/>
                  </a:lnTo>
                  <a:lnTo>
                    <a:pt x="69" y="84"/>
                  </a:lnTo>
                  <a:lnTo>
                    <a:pt x="73" y="83"/>
                  </a:lnTo>
                  <a:lnTo>
                    <a:pt x="72" y="79"/>
                  </a:lnTo>
                  <a:lnTo>
                    <a:pt x="77" y="73"/>
                  </a:lnTo>
                  <a:lnTo>
                    <a:pt x="90" y="67"/>
                  </a:lnTo>
                  <a:lnTo>
                    <a:pt x="114" y="52"/>
                  </a:lnTo>
                  <a:lnTo>
                    <a:pt x="127" y="23"/>
                  </a:lnTo>
                  <a:lnTo>
                    <a:pt x="132" y="23"/>
                  </a:lnTo>
                  <a:lnTo>
                    <a:pt x="123" y="4"/>
                  </a:lnTo>
                  <a:lnTo>
                    <a:pt x="129" y="1"/>
                  </a:lnTo>
                  <a:lnTo>
                    <a:pt x="131" y="0"/>
                  </a:lnTo>
                  <a:lnTo>
                    <a:pt x="144" y="12"/>
                  </a:lnTo>
                  <a:lnTo>
                    <a:pt x="156" y="24"/>
                  </a:lnTo>
                  <a:lnTo>
                    <a:pt x="173" y="43"/>
                  </a:lnTo>
                  <a:lnTo>
                    <a:pt x="177" y="55"/>
                  </a:lnTo>
                  <a:lnTo>
                    <a:pt x="204" y="55"/>
                  </a:lnTo>
                  <a:lnTo>
                    <a:pt x="221" y="57"/>
                  </a:lnTo>
                  <a:lnTo>
                    <a:pt x="243" y="64"/>
                  </a:lnTo>
                  <a:lnTo>
                    <a:pt x="235" y="94"/>
                  </a:lnTo>
                  <a:lnTo>
                    <a:pt x="248" y="103"/>
                  </a:lnTo>
                  <a:lnTo>
                    <a:pt x="241" y="103"/>
                  </a:lnTo>
                  <a:lnTo>
                    <a:pt x="222" y="108"/>
                  </a:lnTo>
                  <a:lnTo>
                    <a:pt x="205" y="117"/>
                  </a:lnTo>
                  <a:lnTo>
                    <a:pt x="187" y="124"/>
                  </a:lnTo>
                  <a:lnTo>
                    <a:pt x="182" y="143"/>
                  </a:lnTo>
                  <a:lnTo>
                    <a:pt x="176" y="162"/>
                  </a:lnTo>
                  <a:lnTo>
                    <a:pt x="164" y="183"/>
                  </a:lnTo>
                  <a:lnTo>
                    <a:pt x="175" y="201"/>
                  </a:lnTo>
                  <a:lnTo>
                    <a:pt x="185" y="220"/>
                  </a:lnTo>
                  <a:lnTo>
                    <a:pt x="183" y="231"/>
                  </a:lnTo>
                  <a:lnTo>
                    <a:pt x="192" y="233"/>
                  </a:lnTo>
                  <a:lnTo>
                    <a:pt x="205" y="243"/>
                  </a:lnTo>
                  <a:lnTo>
                    <a:pt x="223" y="247"/>
                  </a:lnTo>
                  <a:lnTo>
                    <a:pt x="237" y="235"/>
                  </a:lnTo>
                  <a:lnTo>
                    <a:pt x="239" y="253"/>
                  </a:lnTo>
                  <a:lnTo>
                    <a:pt x="241" y="273"/>
                  </a:lnTo>
                  <a:lnTo>
                    <a:pt x="264" y="270"/>
                  </a:lnTo>
                  <a:lnTo>
                    <a:pt x="275" y="291"/>
                  </a:lnTo>
                  <a:lnTo>
                    <a:pt x="285" y="310"/>
                  </a:lnTo>
                  <a:lnTo>
                    <a:pt x="282" y="315"/>
                  </a:lnTo>
                  <a:lnTo>
                    <a:pt x="282" y="3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1" name="AutoShape 301"/>
            <p:cNvSpPr>
              <a:spLocks/>
            </p:cNvSpPr>
            <p:nvPr/>
          </p:nvSpPr>
          <p:spPr bwMode="gray">
            <a:xfrm>
              <a:off x="5170928" y="692027"/>
              <a:ext cx="1277873" cy="912217"/>
            </a:xfrm>
            <a:custGeom>
              <a:avLst/>
              <a:gdLst>
                <a:gd name="T0" fmla="*/ 249 w 1118"/>
                <a:gd name="T1" fmla="*/ 296 h 812"/>
                <a:gd name="T2" fmla="*/ 242 w 1118"/>
                <a:gd name="T3" fmla="*/ 303 h 812"/>
                <a:gd name="T4" fmla="*/ 234 w 1118"/>
                <a:gd name="T5" fmla="*/ 310 h 812"/>
                <a:gd name="T6" fmla="*/ 224 w 1118"/>
                <a:gd name="T7" fmla="*/ 314 h 812"/>
                <a:gd name="T8" fmla="*/ 219 w 1118"/>
                <a:gd name="T9" fmla="*/ 310 h 812"/>
                <a:gd name="T10" fmla="*/ 203 w 1118"/>
                <a:gd name="T11" fmla="*/ 308 h 812"/>
                <a:gd name="T12" fmla="*/ 196 w 1118"/>
                <a:gd name="T13" fmla="*/ 319 h 812"/>
                <a:gd name="T14" fmla="*/ 191 w 1118"/>
                <a:gd name="T15" fmla="*/ 309 h 812"/>
                <a:gd name="T16" fmla="*/ 186 w 1118"/>
                <a:gd name="T17" fmla="*/ 313 h 812"/>
                <a:gd name="T18" fmla="*/ 173 w 1118"/>
                <a:gd name="T19" fmla="*/ 311 h 812"/>
                <a:gd name="T20" fmla="*/ 164 w 1118"/>
                <a:gd name="T21" fmla="*/ 310 h 812"/>
                <a:gd name="T22" fmla="*/ 153 w 1118"/>
                <a:gd name="T23" fmla="*/ 305 h 812"/>
                <a:gd name="T24" fmla="*/ 152 w 1118"/>
                <a:gd name="T25" fmla="*/ 303 h 812"/>
                <a:gd name="T26" fmla="*/ 141 w 1118"/>
                <a:gd name="T27" fmla="*/ 299 h 812"/>
                <a:gd name="T28" fmla="*/ 138 w 1118"/>
                <a:gd name="T29" fmla="*/ 295 h 812"/>
                <a:gd name="T30" fmla="*/ 134 w 1118"/>
                <a:gd name="T31" fmla="*/ 296 h 812"/>
                <a:gd name="T32" fmla="*/ 120 w 1118"/>
                <a:gd name="T33" fmla="*/ 286 h 812"/>
                <a:gd name="T34" fmla="*/ 111 w 1118"/>
                <a:gd name="T35" fmla="*/ 280 h 812"/>
                <a:gd name="T36" fmla="*/ 107 w 1118"/>
                <a:gd name="T37" fmla="*/ 284 h 812"/>
                <a:gd name="T38" fmla="*/ 106 w 1118"/>
                <a:gd name="T39" fmla="*/ 283 h 812"/>
                <a:gd name="T40" fmla="*/ 95 w 1118"/>
                <a:gd name="T41" fmla="*/ 277 h 812"/>
                <a:gd name="T42" fmla="*/ 83 w 1118"/>
                <a:gd name="T43" fmla="*/ 269 h 812"/>
                <a:gd name="T44" fmla="*/ 78 w 1118"/>
                <a:gd name="T45" fmla="*/ 268 h 812"/>
                <a:gd name="T46" fmla="*/ 73 w 1118"/>
                <a:gd name="T47" fmla="*/ 253 h 812"/>
                <a:gd name="T48" fmla="*/ 79 w 1118"/>
                <a:gd name="T49" fmla="*/ 255 h 812"/>
                <a:gd name="T50" fmla="*/ 81 w 1118"/>
                <a:gd name="T51" fmla="*/ 250 h 812"/>
                <a:gd name="T52" fmla="*/ 74 w 1118"/>
                <a:gd name="T53" fmla="*/ 241 h 812"/>
                <a:gd name="T54" fmla="*/ 74 w 1118"/>
                <a:gd name="T55" fmla="*/ 236 h 812"/>
                <a:gd name="T56" fmla="*/ 73 w 1118"/>
                <a:gd name="T57" fmla="*/ 233 h 812"/>
                <a:gd name="T58" fmla="*/ 71 w 1118"/>
                <a:gd name="T59" fmla="*/ 231 h 812"/>
                <a:gd name="T60" fmla="*/ 70 w 1118"/>
                <a:gd name="T61" fmla="*/ 228 h 812"/>
                <a:gd name="T62" fmla="*/ 69 w 1118"/>
                <a:gd name="T63" fmla="*/ 225 h 812"/>
                <a:gd name="T64" fmla="*/ 68 w 1118"/>
                <a:gd name="T65" fmla="*/ 222 h 812"/>
                <a:gd name="T66" fmla="*/ 65 w 1118"/>
                <a:gd name="T67" fmla="*/ 220 h 812"/>
                <a:gd name="T68" fmla="*/ 59 w 1118"/>
                <a:gd name="T69" fmla="*/ 219 h 812"/>
                <a:gd name="T70" fmla="*/ 56 w 1118"/>
                <a:gd name="T71" fmla="*/ 217 h 812"/>
                <a:gd name="T72" fmla="*/ 42 w 1118"/>
                <a:gd name="T73" fmla="*/ 213 h 812"/>
                <a:gd name="T74" fmla="*/ 35 w 1118"/>
                <a:gd name="T75" fmla="*/ 210 h 812"/>
                <a:gd name="T76" fmla="*/ 29 w 1118"/>
                <a:gd name="T77" fmla="*/ 202 h 812"/>
                <a:gd name="T78" fmla="*/ 17 w 1118"/>
                <a:gd name="T79" fmla="*/ 199 h 812"/>
                <a:gd name="T80" fmla="*/ 17 w 1118"/>
                <a:gd name="T81" fmla="*/ 196 h 812"/>
                <a:gd name="T82" fmla="*/ 20 w 1118"/>
                <a:gd name="T83" fmla="*/ 196 h 812"/>
                <a:gd name="T84" fmla="*/ 20 w 1118"/>
                <a:gd name="T85" fmla="*/ 196 h 812"/>
                <a:gd name="T86" fmla="*/ 21 w 1118"/>
                <a:gd name="T87" fmla="*/ 195 h 812"/>
                <a:gd name="T88" fmla="*/ 15 w 1118"/>
                <a:gd name="T89" fmla="*/ 181 h 812"/>
                <a:gd name="T90" fmla="*/ 6 w 1118"/>
                <a:gd name="T91" fmla="*/ 180 h 812"/>
                <a:gd name="T92" fmla="*/ 0 w 1118"/>
                <a:gd name="T93" fmla="*/ 170 h 812"/>
                <a:gd name="T94" fmla="*/ 4 w 1118"/>
                <a:gd name="T95" fmla="*/ 161 h 812"/>
                <a:gd name="T96" fmla="*/ 11 w 1118"/>
                <a:gd name="T97" fmla="*/ 156 h 812"/>
                <a:gd name="T98" fmla="*/ 17 w 1118"/>
                <a:gd name="T99" fmla="*/ 156 h 812"/>
                <a:gd name="T100" fmla="*/ 22 w 1118"/>
                <a:gd name="T101" fmla="*/ 157 h 812"/>
                <a:gd name="T102" fmla="*/ 29 w 1118"/>
                <a:gd name="T103" fmla="*/ 149 h 812"/>
                <a:gd name="T104" fmla="*/ 39 w 1118"/>
                <a:gd name="T105" fmla="*/ 147 h 812"/>
                <a:gd name="T106" fmla="*/ 47 w 1118"/>
                <a:gd name="T107" fmla="*/ 140 h 812"/>
                <a:gd name="T108" fmla="*/ 55 w 1118"/>
                <a:gd name="T109" fmla="*/ 134 h 812"/>
                <a:gd name="T110" fmla="*/ 52 w 1118"/>
                <a:gd name="T111" fmla="*/ 128 h 812"/>
                <a:gd name="T112" fmla="*/ 54 w 1118"/>
                <a:gd name="T113" fmla="*/ 126 h 812"/>
                <a:gd name="T114" fmla="*/ 54 w 1118"/>
                <a:gd name="T115" fmla="*/ 123 h 812"/>
                <a:gd name="T116" fmla="*/ 50 w 1118"/>
                <a:gd name="T117" fmla="*/ 114 h 812"/>
                <a:gd name="T118" fmla="*/ 45 w 1118"/>
                <a:gd name="T119" fmla="*/ 105 h 812"/>
                <a:gd name="T120" fmla="*/ 39 w 1118"/>
                <a:gd name="T121" fmla="*/ 102 h 812"/>
                <a:gd name="T122" fmla="*/ 50 w 1118"/>
                <a:gd name="T123" fmla="*/ 98 h 812"/>
                <a:gd name="T124" fmla="*/ 65 w 1118"/>
                <a:gd name="T125" fmla="*/ 99 h 812"/>
                <a:gd name="T126" fmla="*/ 60 w 1118"/>
                <a:gd name="T127" fmla="*/ 95 h 81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18"/>
                <a:gd name="T193" fmla="*/ 0 h 812"/>
                <a:gd name="T194" fmla="*/ 1118 w 1118"/>
                <a:gd name="T195" fmla="*/ 812 h 81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18" h="812">
                  <a:moveTo>
                    <a:pt x="499" y="591"/>
                  </a:moveTo>
                  <a:lnTo>
                    <a:pt x="484" y="606"/>
                  </a:lnTo>
                  <a:lnTo>
                    <a:pt x="468" y="619"/>
                  </a:lnTo>
                  <a:lnTo>
                    <a:pt x="449" y="627"/>
                  </a:lnTo>
                  <a:lnTo>
                    <a:pt x="438" y="619"/>
                  </a:lnTo>
                  <a:lnTo>
                    <a:pt x="407" y="616"/>
                  </a:lnTo>
                  <a:lnTo>
                    <a:pt x="393" y="638"/>
                  </a:lnTo>
                  <a:lnTo>
                    <a:pt x="383" y="618"/>
                  </a:lnTo>
                  <a:lnTo>
                    <a:pt x="373" y="625"/>
                  </a:lnTo>
                  <a:lnTo>
                    <a:pt x="347" y="622"/>
                  </a:lnTo>
                  <a:lnTo>
                    <a:pt x="329" y="619"/>
                  </a:lnTo>
                  <a:lnTo>
                    <a:pt x="306" y="610"/>
                  </a:lnTo>
                  <a:lnTo>
                    <a:pt x="304" y="606"/>
                  </a:lnTo>
                  <a:lnTo>
                    <a:pt x="283" y="597"/>
                  </a:lnTo>
                  <a:lnTo>
                    <a:pt x="276" y="589"/>
                  </a:lnTo>
                  <a:lnTo>
                    <a:pt x="268" y="592"/>
                  </a:lnTo>
                  <a:lnTo>
                    <a:pt x="240" y="571"/>
                  </a:lnTo>
                  <a:lnTo>
                    <a:pt x="223" y="560"/>
                  </a:lnTo>
                  <a:lnTo>
                    <a:pt x="214" y="568"/>
                  </a:lnTo>
                  <a:lnTo>
                    <a:pt x="213" y="566"/>
                  </a:lnTo>
                  <a:lnTo>
                    <a:pt x="191" y="553"/>
                  </a:lnTo>
                  <a:lnTo>
                    <a:pt x="166" y="538"/>
                  </a:lnTo>
                  <a:lnTo>
                    <a:pt x="156" y="535"/>
                  </a:lnTo>
                  <a:lnTo>
                    <a:pt x="147" y="507"/>
                  </a:lnTo>
                  <a:lnTo>
                    <a:pt x="159" y="510"/>
                  </a:lnTo>
                  <a:lnTo>
                    <a:pt x="162" y="500"/>
                  </a:lnTo>
                  <a:lnTo>
                    <a:pt x="149" y="482"/>
                  </a:lnTo>
                  <a:lnTo>
                    <a:pt x="149" y="472"/>
                  </a:lnTo>
                  <a:lnTo>
                    <a:pt x="147" y="466"/>
                  </a:lnTo>
                  <a:lnTo>
                    <a:pt x="143" y="462"/>
                  </a:lnTo>
                  <a:lnTo>
                    <a:pt x="139" y="456"/>
                  </a:lnTo>
                  <a:lnTo>
                    <a:pt x="138" y="451"/>
                  </a:lnTo>
                  <a:lnTo>
                    <a:pt x="136" y="444"/>
                  </a:lnTo>
                  <a:lnTo>
                    <a:pt x="129" y="441"/>
                  </a:lnTo>
                  <a:lnTo>
                    <a:pt x="119" y="438"/>
                  </a:lnTo>
                  <a:lnTo>
                    <a:pt x="113" y="435"/>
                  </a:lnTo>
                  <a:lnTo>
                    <a:pt x="84" y="427"/>
                  </a:lnTo>
                  <a:lnTo>
                    <a:pt x="69" y="420"/>
                  </a:lnTo>
                  <a:lnTo>
                    <a:pt x="59" y="404"/>
                  </a:lnTo>
                  <a:lnTo>
                    <a:pt x="35" y="397"/>
                  </a:lnTo>
                  <a:lnTo>
                    <a:pt x="34" y="392"/>
                  </a:lnTo>
                  <a:lnTo>
                    <a:pt x="40" y="392"/>
                  </a:lnTo>
                  <a:lnTo>
                    <a:pt x="41" y="392"/>
                  </a:lnTo>
                  <a:lnTo>
                    <a:pt x="43" y="390"/>
                  </a:lnTo>
                  <a:lnTo>
                    <a:pt x="30" y="362"/>
                  </a:lnTo>
                  <a:lnTo>
                    <a:pt x="12" y="360"/>
                  </a:lnTo>
                  <a:lnTo>
                    <a:pt x="0" y="339"/>
                  </a:lnTo>
                  <a:lnTo>
                    <a:pt x="9" y="321"/>
                  </a:lnTo>
                  <a:lnTo>
                    <a:pt x="23" y="312"/>
                  </a:lnTo>
                  <a:lnTo>
                    <a:pt x="33" y="312"/>
                  </a:lnTo>
                  <a:lnTo>
                    <a:pt x="45" y="314"/>
                  </a:lnTo>
                  <a:lnTo>
                    <a:pt x="58" y="298"/>
                  </a:lnTo>
                  <a:lnTo>
                    <a:pt x="78" y="294"/>
                  </a:lnTo>
                  <a:lnTo>
                    <a:pt x="95" y="280"/>
                  </a:lnTo>
                  <a:lnTo>
                    <a:pt x="111" y="268"/>
                  </a:lnTo>
                  <a:lnTo>
                    <a:pt x="105" y="256"/>
                  </a:lnTo>
                  <a:lnTo>
                    <a:pt x="109" y="252"/>
                  </a:lnTo>
                  <a:lnTo>
                    <a:pt x="109" y="247"/>
                  </a:lnTo>
                  <a:lnTo>
                    <a:pt x="100" y="229"/>
                  </a:lnTo>
                  <a:lnTo>
                    <a:pt x="91" y="211"/>
                  </a:lnTo>
                  <a:lnTo>
                    <a:pt x="78" y="204"/>
                  </a:lnTo>
                  <a:lnTo>
                    <a:pt x="101" y="195"/>
                  </a:lnTo>
                  <a:lnTo>
                    <a:pt x="129" y="198"/>
                  </a:lnTo>
                  <a:lnTo>
                    <a:pt x="121" y="189"/>
                  </a:lnTo>
                  <a:lnTo>
                    <a:pt x="119" y="168"/>
                  </a:lnTo>
                  <a:lnTo>
                    <a:pt x="117" y="147"/>
                  </a:lnTo>
                  <a:lnTo>
                    <a:pt x="148" y="153"/>
                  </a:lnTo>
                  <a:lnTo>
                    <a:pt x="166" y="151"/>
                  </a:lnTo>
                  <a:lnTo>
                    <a:pt x="156" y="124"/>
                  </a:lnTo>
                  <a:lnTo>
                    <a:pt x="166" y="118"/>
                  </a:lnTo>
                  <a:lnTo>
                    <a:pt x="173" y="102"/>
                  </a:lnTo>
                  <a:lnTo>
                    <a:pt x="189" y="100"/>
                  </a:lnTo>
                  <a:lnTo>
                    <a:pt x="191" y="104"/>
                  </a:lnTo>
                  <a:lnTo>
                    <a:pt x="198" y="112"/>
                  </a:lnTo>
                  <a:lnTo>
                    <a:pt x="227" y="130"/>
                  </a:lnTo>
                  <a:lnTo>
                    <a:pt x="243" y="133"/>
                  </a:lnTo>
                  <a:lnTo>
                    <a:pt x="271" y="153"/>
                  </a:lnTo>
                  <a:lnTo>
                    <a:pt x="279" y="174"/>
                  </a:lnTo>
                  <a:lnTo>
                    <a:pt x="286" y="193"/>
                  </a:lnTo>
                  <a:lnTo>
                    <a:pt x="310" y="198"/>
                  </a:lnTo>
                  <a:lnTo>
                    <a:pt x="333" y="201"/>
                  </a:lnTo>
                  <a:lnTo>
                    <a:pt x="361" y="210"/>
                  </a:lnTo>
                  <a:lnTo>
                    <a:pt x="390" y="219"/>
                  </a:lnTo>
                  <a:lnTo>
                    <a:pt x="408" y="237"/>
                  </a:lnTo>
                  <a:lnTo>
                    <a:pt x="426" y="256"/>
                  </a:lnTo>
                  <a:lnTo>
                    <a:pt x="454" y="258"/>
                  </a:lnTo>
                  <a:lnTo>
                    <a:pt x="481" y="260"/>
                  </a:lnTo>
                  <a:lnTo>
                    <a:pt x="509" y="261"/>
                  </a:lnTo>
                  <a:lnTo>
                    <a:pt x="538" y="264"/>
                  </a:lnTo>
                  <a:lnTo>
                    <a:pt x="545" y="270"/>
                  </a:lnTo>
                  <a:lnTo>
                    <a:pt x="570" y="274"/>
                  </a:lnTo>
                  <a:lnTo>
                    <a:pt x="594" y="279"/>
                  </a:lnTo>
                  <a:lnTo>
                    <a:pt x="610" y="286"/>
                  </a:lnTo>
                  <a:lnTo>
                    <a:pt x="624" y="277"/>
                  </a:lnTo>
                  <a:lnTo>
                    <a:pt x="640" y="267"/>
                  </a:lnTo>
                  <a:lnTo>
                    <a:pt x="663" y="266"/>
                  </a:lnTo>
                  <a:lnTo>
                    <a:pt x="687" y="264"/>
                  </a:lnTo>
                  <a:lnTo>
                    <a:pt x="706" y="249"/>
                  </a:lnTo>
                  <a:lnTo>
                    <a:pt x="724" y="234"/>
                  </a:lnTo>
                  <a:lnTo>
                    <a:pt x="710" y="220"/>
                  </a:lnTo>
                  <a:lnTo>
                    <a:pt x="707" y="199"/>
                  </a:lnTo>
                  <a:lnTo>
                    <a:pt x="736" y="206"/>
                  </a:lnTo>
                  <a:lnTo>
                    <a:pt x="754" y="195"/>
                  </a:lnTo>
                  <a:lnTo>
                    <a:pt x="776" y="190"/>
                  </a:lnTo>
                  <a:lnTo>
                    <a:pt x="779" y="174"/>
                  </a:lnTo>
                  <a:lnTo>
                    <a:pt x="801" y="162"/>
                  </a:lnTo>
                  <a:lnTo>
                    <a:pt x="836" y="163"/>
                  </a:lnTo>
                  <a:lnTo>
                    <a:pt x="830" y="150"/>
                  </a:lnTo>
                  <a:lnTo>
                    <a:pt x="786" y="128"/>
                  </a:lnTo>
                  <a:lnTo>
                    <a:pt x="776" y="138"/>
                  </a:lnTo>
                  <a:lnTo>
                    <a:pt x="768" y="133"/>
                  </a:lnTo>
                  <a:lnTo>
                    <a:pt x="748" y="134"/>
                  </a:lnTo>
                  <a:lnTo>
                    <a:pt x="731" y="124"/>
                  </a:lnTo>
                  <a:lnTo>
                    <a:pt x="737" y="122"/>
                  </a:lnTo>
                  <a:lnTo>
                    <a:pt x="735" y="103"/>
                  </a:lnTo>
                  <a:lnTo>
                    <a:pt x="731" y="84"/>
                  </a:lnTo>
                  <a:lnTo>
                    <a:pt x="760" y="90"/>
                  </a:lnTo>
                  <a:lnTo>
                    <a:pt x="774" y="74"/>
                  </a:lnTo>
                  <a:lnTo>
                    <a:pt x="768" y="56"/>
                  </a:lnTo>
                  <a:lnTo>
                    <a:pt x="767" y="27"/>
                  </a:lnTo>
                  <a:lnTo>
                    <a:pt x="753" y="18"/>
                  </a:lnTo>
                  <a:lnTo>
                    <a:pt x="744" y="14"/>
                  </a:lnTo>
                  <a:lnTo>
                    <a:pt x="759" y="1"/>
                  </a:lnTo>
                  <a:lnTo>
                    <a:pt x="783" y="0"/>
                  </a:lnTo>
                  <a:lnTo>
                    <a:pt x="807" y="0"/>
                  </a:lnTo>
                  <a:lnTo>
                    <a:pt x="857" y="15"/>
                  </a:lnTo>
                  <a:lnTo>
                    <a:pt x="876" y="32"/>
                  </a:lnTo>
                  <a:lnTo>
                    <a:pt x="897" y="49"/>
                  </a:lnTo>
                  <a:lnTo>
                    <a:pt x="916" y="66"/>
                  </a:lnTo>
                  <a:lnTo>
                    <a:pt x="936" y="82"/>
                  </a:lnTo>
                  <a:lnTo>
                    <a:pt x="958" y="91"/>
                  </a:lnTo>
                  <a:lnTo>
                    <a:pt x="993" y="100"/>
                  </a:lnTo>
                  <a:lnTo>
                    <a:pt x="1013" y="109"/>
                  </a:lnTo>
                  <a:lnTo>
                    <a:pt x="1038" y="135"/>
                  </a:lnTo>
                  <a:lnTo>
                    <a:pt x="1067" y="132"/>
                  </a:lnTo>
                  <a:lnTo>
                    <a:pt x="1098" y="121"/>
                  </a:lnTo>
                  <a:lnTo>
                    <a:pt x="1110" y="142"/>
                  </a:lnTo>
                  <a:lnTo>
                    <a:pt x="1114" y="171"/>
                  </a:lnTo>
                  <a:lnTo>
                    <a:pt x="1118" y="200"/>
                  </a:lnTo>
                  <a:lnTo>
                    <a:pt x="1091" y="195"/>
                  </a:lnTo>
                  <a:lnTo>
                    <a:pt x="1088" y="208"/>
                  </a:lnTo>
                  <a:lnTo>
                    <a:pt x="1101" y="230"/>
                  </a:lnTo>
                  <a:lnTo>
                    <a:pt x="1115" y="252"/>
                  </a:lnTo>
                  <a:lnTo>
                    <a:pt x="1107" y="258"/>
                  </a:lnTo>
                  <a:lnTo>
                    <a:pt x="1112" y="265"/>
                  </a:lnTo>
                  <a:lnTo>
                    <a:pt x="1089" y="250"/>
                  </a:lnTo>
                  <a:lnTo>
                    <a:pt x="1089" y="264"/>
                  </a:lnTo>
                  <a:lnTo>
                    <a:pt x="1076" y="274"/>
                  </a:lnTo>
                  <a:lnTo>
                    <a:pt x="1068" y="277"/>
                  </a:lnTo>
                  <a:lnTo>
                    <a:pt x="1077" y="290"/>
                  </a:lnTo>
                  <a:lnTo>
                    <a:pt x="1052" y="283"/>
                  </a:lnTo>
                  <a:lnTo>
                    <a:pt x="1044" y="286"/>
                  </a:lnTo>
                  <a:lnTo>
                    <a:pt x="1031" y="308"/>
                  </a:lnTo>
                  <a:lnTo>
                    <a:pt x="1019" y="321"/>
                  </a:lnTo>
                  <a:lnTo>
                    <a:pt x="1010" y="327"/>
                  </a:lnTo>
                  <a:lnTo>
                    <a:pt x="996" y="337"/>
                  </a:lnTo>
                  <a:lnTo>
                    <a:pt x="984" y="346"/>
                  </a:lnTo>
                  <a:lnTo>
                    <a:pt x="969" y="352"/>
                  </a:lnTo>
                  <a:lnTo>
                    <a:pt x="977" y="339"/>
                  </a:lnTo>
                  <a:lnTo>
                    <a:pt x="964" y="333"/>
                  </a:lnTo>
                  <a:lnTo>
                    <a:pt x="968" y="309"/>
                  </a:lnTo>
                  <a:lnTo>
                    <a:pt x="957" y="303"/>
                  </a:lnTo>
                  <a:lnTo>
                    <a:pt x="944" y="306"/>
                  </a:lnTo>
                  <a:lnTo>
                    <a:pt x="934" y="321"/>
                  </a:lnTo>
                  <a:lnTo>
                    <a:pt x="923" y="337"/>
                  </a:lnTo>
                  <a:lnTo>
                    <a:pt x="909" y="346"/>
                  </a:lnTo>
                  <a:lnTo>
                    <a:pt x="898" y="348"/>
                  </a:lnTo>
                  <a:lnTo>
                    <a:pt x="905" y="364"/>
                  </a:lnTo>
                  <a:lnTo>
                    <a:pt x="933" y="373"/>
                  </a:lnTo>
                  <a:lnTo>
                    <a:pt x="945" y="392"/>
                  </a:lnTo>
                  <a:lnTo>
                    <a:pt x="959" y="390"/>
                  </a:lnTo>
                  <a:lnTo>
                    <a:pt x="976" y="378"/>
                  </a:lnTo>
                  <a:lnTo>
                    <a:pt x="1002" y="387"/>
                  </a:lnTo>
                  <a:lnTo>
                    <a:pt x="1014" y="390"/>
                  </a:lnTo>
                  <a:lnTo>
                    <a:pt x="1016" y="403"/>
                  </a:lnTo>
                  <a:lnTo>
                    <a:pt x="1004" y="400"/>
                  </a:lnTo>
                  <a:lnTo>
                    <a:pt x="990" y="409"/>
                  </a:lnTo>
                  <a:lnTo>
                    <a:pt x="983" y="421"/>
                  </a:lnTo>
                  <a:lnTo>
                    <a:pt x="978" y="429"/>
                  </a:lnTo>
                  <a:lnTo>
                    <a:pt x="975" y="453"/>
                  </a:lnTo>
                  <a:lnTo>
                    <a:pt x="1005" y="471"/>
                  </a:lnTo>
                  <a:lnTo>
                    <a:pt x="1019" y="490"/>
                  </a:lnTo>
                  <a:lnTo>
                    <a:pt x="1034" y="510"/>
                  </a:lnTo>
                  <a:lnTo>
                    <a:pt x="1056" y="530"/>
                  </a:lnTo>
                  <a:lnTo>
                    <a:pt x="1024" y="519"/>
                  </a:lnTo>
                  <a:lnTo>
                    <a:pt x="1025" y="522"/>
                  </a:lnTo>
                  <a:lnTo>
                    <a:pt x="1044" y="535"/>
                  </a:lnTo>
                  <a:lnTo>
                    <a:pt x="1065" y="548"/>
                  </a:lnTo>
                  <a:lnTo>
                    <a:pt x="1044" y="562"/>
                  </a:lnTo>
                  <a:lnTo>
                    <a:pt x="1038" y="566"/>
                  </a:lnTo>
                  <a:lnTo>
                    <a:pt x="1050" y="568"/>
                  </a:lnTo>
                  <a:lnTo>
                    <a:pt x="1064" y="567"/>
                  </a:lnTo>
                  <a:lnTo>
                    <a:pt x="1078" y="576"/>
                  </a:lnTo>
                  <a:lnTo>
                    <a:pt x="1071" y="584"/>
                  </a:lnTo>
                  <a:lnTo>
                    <a:pt x="1078" y="584"/>
                  </a:lnTo>
                  <a:lnTo>
                    <a:pt x="1077" y="589"/>
                  </a:lnTo>
                  <a:lnTo>
                    <a:pt x="1071" y="594"/>
                  </a:lnTo>
                  <a:lnTo>
                    <a:pt x="1073" y="597"/>
                  </a:lnTo>
                  <a:lnTo>
                    <a:pt x="1074" y="603"/>
                  </a:lnTo>
                  <a:lnTo>
                    <a:pt x="1071" y="603"/>
                  </a:lnTo>
                  <a:lnTo>
                    <a:pt x="1077" y="613"/>
                  </a:lnTo>
                  <a:lnTo>
                    <a:pt x="1072" y="614"/>
                  </a:lnTo>
                  <a:lnTo>
                    <a:pt x="1060" y="620"/>
                  </a:lnTo>
                  <a:lnTo>
                    <a:pt x="1065" y="627"/>
                  </a:lnTo>
                  <a:lnTo>
                    <a:pt x="1061" y="640"/>
                  </a:lnTo>
                  <a:lnTo>
                    <a:pt x="1054" y="657"/>
                  </a:lnTo>
                  <a:lnTo>
                    <a:pt x="1050" y="660"/>
                  </a:lnTo>
                  <a:lnTo>
                    <a:pt x="1055" y="663"/>
                  </a:lnTo>
                  <a:lnTo>
                    <a:pt x="1046" y="669"/>
                  </a:lnTo>
                  <a:lnTo>
                    <a:pt x="1043" y="669"/>
                  </a:lnTo>
                  <a:lnTo>
                    <a:pt x="1054" y="673"/>
                  </a:lnTo>
                  <a:lnTo>
                    <a:pt x="1054" y="685"/>
                  </a:lnTo>
                  <a:lnTo>
                    <a:pt x="1048" y="684"/>
                  </a:lnTo>
                  <a:lnTo>
                    <a:pt x="1048" y="690"/>
                  </a:lnTo>
                  <a:lnTo>
                    <a:pt x="1044" y="694"/>
                  </a:lnTo>
                  <a:lnTo>
                    <a:pt x="1042" y="698"/>
                  </a:lnTo>
                  <a:lnTo>
                    <a:pt x="1040" y="706"/>
                  </a:lnTo>
                  <a:lnTo>
                    <a:pt x="1029" y="708"/>
                  </a:lnTo>
                  <a:lnTo>
                    <a:pt x="1026" y="711"/>
                  </a:lnTo>
                  <a:lnTo>
                    <a:pt x="1028" y="715"/>
                  </a:lnTo>
                  <a:lnTo>
                    <a:pt x="1022" y="723"/>
                  </a:lnTo>
                  <a:lnTo>
                    <a:pt x="1005" y="736"/>
                  </a:lnTo>
                  <a:lnTo>
                    <a:pt x="1005" y="739"/>
                  </a:lnTo>
                  <a:lnTo>
                    <a:pt x="998" y="746"/>
                  </a:lnTo>
                  <a:lnTo>
                    <a:pt x="986" y="748"/>
                  </a:lnTo>
                  <a:lnTo>
                    <a:pt x="983" y="750"/>
                  </a:lnTo>
                  <a:lnTo>
                    <a:pt x="981" y="751"/>
                  </a:lnTo>
                  <a:lnTo>
                    <a:pt x="971" y="753"/>
                  </a:lnTo>
                  <a:lnTo>
                    <a:pt x="966" y="751"/>
                  </a:lnTo>
                  <a:lnTo>
                    <a:pt x="962" y="757"/>
                  </a:lnTo>
                  <a:lnTo>
                    <a:pt x="959" y="759"/>
                  </a:lnTo>
                  <a:lnTo>
                    <a:pt x="952" y="758"/>
                  </a:lnTo>
                  <a:lnTo>
                    <a:pt x="941" y="742"/>
                  </a:lnTo>
                  <a:lnTo>
                    <a:pt x="936" y="748"/>
                  </a:lnTo>
                  <a:lnTo>
                    <a:pt x="941" y="765"/>
                  </a:lnTo>
                  <a:lnTo>
                    <a:pt x="935" y="759"/>
                  </a:lnTo>
                  <a:lnTo>
                    <a:pt x="936" y="769"/>
                  </a:lnTo>
                  <a:lnTo>
                    <a:pt x="932" y="768"/>
                  </a:lnTo>
                  <a:lnTo>
                    <a:pt x="924" y="776"/>
                  </a:lnTo>
                  <a:lnTo>
                    <a:pt x="918" y="770"/>
                  </a:lnTo>
                  <a:lnTo>
                    <a:pt x="916" y="775"/>
                  </a:lnTo>
                  <a:lnTo>
                    <a:pt x="910" y="775"/>
                  </a:lnTo>
                  <a:lnTo>
                    <a:pt x="897" y="782"/>
                  </a:lnTo>
                  <a:lnTo>
                    <a:pt x="885" y="786"/>
                  </a:lnTo>
                  <a:lnTo>
                    <a:pt x="880" y="787"/>
                  </a:lnTo>
                  <a:lnTo>
                    <a:pt x="879" y="799"/>
                  </a:lnTo>
                  <a:lnTo>
                    <a:pt x="884" y="812"/>
                  </a:lnTo>
                  <a:lnTo>
                    <a:pt x="873" y="810"/>
                  </a:lnTo>
                  <a:lnTo>
                    <a:pt x="867" y="786"/>
                  </a:lnTo>
                  <a:lnTo>
                    <a:pt x="861" y="781"/>
                  </a:lnTo>
                  <a:lnTo>
                    <a:pt x="852" y="782"/>
                  </a:lnTo>
                  <a:lnTo>
                    <a:pt x="844" y="778"/>
                  </a:lnTo>
                  <a:lnTo>
                    <a:pt x="837" y="775"/>
                  </a:lnTo>
                  <a:lnTo>
                    <a:pt x="834" y="778"/>
                  </a:lnTo>
                  <a:lnTo>
                    <a:pt x="827" y="781"/>
                  </a:lnTo>
                  <a:lnTo>
                    <a:pt x="806" y="772"/>
                  </a:lnTo>
                  <a:lnTo>
                    <a:pt x="796" y="765"/>
                  </a:lnTo>
                  <a:lnTo>
                    <a:pt x="792" y="748"/>
                  </a:lnTo>
                  <a:lnTo>
                    <a:pt x="766" y="740"/>
                  </a:lnTo>
                  <a:lnTo>
                    <a:pt x="758" y="739"/>
                  </a:lnTo>
                  <a:lnTo>
                    <a:pt x="744" y="753"/>
                  </a:lnTo>
                  <a:lnTo>
                    <a:pt x="737" y="753"/>
                  </a:lnTo>
                  <a:lnTo>
                    <a:pt x="734" y="756"/>
                  </a:lnTo>
                  <a:lnTo>
                    <a:pt x="728" y="754"/>
                  </a:lnTo>
                  <a:lnTo>
                    <a:pt x="719" y="754"/>
                  </a:lnTo>
                  <a:lnTo>
                    <a:pt x="714" y="758"/>
                  </a:lnTo>
                  <a:lnTo>
                    <a:pt x="702" y="754"/>
                  </a:lnTo>
                  <a:lnTo>
                    <a:pt x="698" y="760"/>
                  </a:lnTo>
                  <a:lnTo>
                    <a:pt x="687" y="760"/>
                  </a:lnTo>
                  <a:lnTo>
                    <a:pt x="693" y="790"/>
                  </a:lnTo>
                  <a:lnTo>
                    <a:pt x="683" y="786"/>
                  </a:lnTo>
                  <a:lnTo>
                    <a:pt x="680" y="781"/>
                  </a:lnTo>
                  <a:lnTo>
                    <a:pt x="674" y="778"/>
                  </a:lnTo>
                  <a:lnTo>
                    <a:pt x="658" y="782"/>
                  </a:lnTo>
                  <a:lnTo>
                    <a:pt x="648" y="769"/>
                  </a:lnTo>
                  <a:lnTo>
                    <a:pt x="636" y="763"/>
                  </a:lnTo>
                  <a:lnTo>
                    <a:pt x="639" y="744"/>
                  </a:lnTo>
                  <a:lnTo>
                    <a:pt x="624" y="736"/>
                  </a:lnTo>
                  <a:lnTo>
                    <a:pt x="618" y="721"/>
                  </a:lnTo>
                  <a:lnTo>
                    <a:pt x="617" y="717"/>
                  </a:lnTo>
                  <a:lnTo>
                    <a:pt x="594" y="721"/>
                  </a:lnTo>
                  <a:lnTo>
                    <a:pt x="593" y="710"/>
                  </a:lnTo>
                  <a:lnTo>
                    <a:pt x="592" y="699"/>
                  </a:lnTo>
                  <a:lnTo>
                    <a:pt x="603" y="682"/>
                  </a:lnTo>
                  <a:lnTo>
                    <a:pt x="606" y="670"/>
                  </a:lnTo>
                  <a:lnTo>
                    <a:pt x="602" y="651"/>
                  </a:lnTo>
                  <a:lnTo>
                    <a:pt x="597" y="631"/>
                  </a:lnTo>
                  <a:lnTo>
                    <a:pt x="587" y="626"/>
                  </a:lnTo>
                  <a:lnTo>
                    <a:pt x="569" y="607"/>
                  </a:lnTo>
                  <a:lnTo>
                    <a:pt x="567" y="615"/>
                  </a:lnTo>
                  <a:lnTo>
                    <a:pt x="544" y="607"/>
                  </a:lnTo>
                  <a:lnTo>
                    <a:pt x="544" y="597"/>
                  </a:lnTo>
                  <a:lnTo>
                    <a:pt x="535" y="594"/>
                  </a:lnTo>
                  <a:lnTo>
                    <a:pt x="538" y="590"/>
                  </a:lnTo>
                  <a:lnTo>
                    <a:pt x="528" y="588"/>
                  </a:lnTo>
                  <a:lnTo>
                    <a:pt x="516" y="594"/>
                  </a:lnTo>
                  <a:lnTo>
                    <a:pt x="499" y="59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2" name="AutoShape 302"/>
            <p:cNvSpPr>
              <a:spLocks/>
            </p:cNvSpPr>
            <p:nvPr/>
          </p:nvSpPr>
          <p:spPr bwMode="gray">
            <a:xfrm>
              <a:off x="6144763" y="1613231"/>
              <a:ext cx="54864" cy="47184"/>
            </a:xfrm>
            <a:custGeom>
              <a:avLst/>
              <a:gdLst>
                <a:gd name="T0" fmla="*/ 19 w 48"/>
                <a:gd name="T1" fmla="*/ 0 h 43"/>
                <a:gd name="T2" fmla="*/ 7 w 48"/>
                <a:gd name="T3" fmla="*/ 2 h 43"/>
                <a:gd name="T4" fmla="*/ 0 w 48"/>
                <a:gd name="T5" fmla="*/ 7 h 43"/>
                <a:gd name="T6" fmla="*/ 1 w 48"/>
                <a:gd name="T7" fmla="*/ 17 h 43"/>
                <a:gd name="T8" fmla="*/ 10 w 48"/>
                <a:gd name="T9" fmla="*/ 21 h 43"/>
                <a:gd name="T10" fmla="*/ 13 w 48"/>
                <a:gd name="T11" fmla="*/ 20 h 43"/>
                <a:gd name="T12" fmla="*/ 20 w 48"/>
                <a:gd name="T13" fmla="*/ 12 h 43"/>
                <a:gd name="T14" fmla="*/ 24 w 48"/>
                <a:gd name="T15" fmla="*/ 5 h 43"/>
                <a:gd name="T16" fmla="*/ 23 w 48"/>
                <a:gd name="T17" fmla="*/ 0 h 43"/>
                <a:gd name="T18" fmla="*/ 19 w 48"/>
                <a:gd name="T19" fmla="*/ 0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8"/>
                <a:gd name="T31" fmla="*/ 0 h 43"/>
                <a:gd name="T32" fmla="*/ 48 w 48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8" h="43">
                  <a:moveTo>
                    <a:pt x="38" y="0"/>
                  </a:moveTo>
                  <a:lnTo>
                    <a:pt x="15" y="4"/>
                  </a:lnTo>
                  <a:lnTo>
                    <a:pt x="0" y="15"/>
                  </a:lnTo>
                  <a:lnTo>
                    <a:pt x="2" y="35"/>
                  </a:lnTo>
                  <a:lnTo>
                    <a:pt x="20" y="43"/>
                  </a:lnTo>
                  <a:lnTo>
                    <a:pt x="27" y="41"/>
                  </a:lnTo>
                  <a:lnTo>
                    <a:pt x="40" y="25"/>
                  </a:lnTo>
                  <a:lnTo>
                    <a:pt x="48" y="10"/>
                  </a:lnTo>
                  <a:lnTo>
                    <a:pt x="46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3" name="AutoShape 303"/>
            <p:cNvSpPr>
              <a:spLocks/>
            </p:cNvSpPr>
            <p:nvPr/>
          </p:nvSpPr>
          <p:spPr bwMode="gray">
            <a:xfrm>
              <a:off x="6567672" y="1015572"/>
              <a:ext cx="212598" cy="222437"/>
            </a:xfrm>
            <a:custGeom>
              <a:avLst/>
              <a:gdLst>
                <a:gd name="T0" fmla="*/ 87 w 186"/>
                <a:gd name="T1" fmla="*/ 74 h 198"/>
                <a:gd name="T2" fmla="*/ 84 w 186"/>
                <a:gd name="T3" fmla="*/ 72 h 198"/>
                <a:gd name="T4" fmla="*/ 85 w 186"/>
                <a:gd name="T5" fmla="*/ 77 h 198"/>
                <a:gd name="T6" fmla="*/ 80 w 186"/>
                <a:gd name="T7" fmla="*/ 79 h 198"/>
                <a:gd name="T8" fmla="*/ 79 w 186"/>
                <a:gd name="T9" fmla="*/ 84 h 198"/>
                <a:gd name="T10" fmla="*/ 76 w 186"/>
                <a:gd name="T11" fmla="*/ 79 h 198"/>
                <a:gd name="T12" fmla="*/ 74 w 186"/>
                <a:gd name="T13" fmla="*/ 85 h 198"/>
                <a:gd name="T14" fmla="*/ 62 w 186"/>
                <a:gd name="T15" fmla="*/ 84 h 198"/>
                <a:gd name="T16" fmla="*/ 59 w 186"/>
                <a:gd name="T17" fmla="*/ 83 h 198"/>
                <a:gd name="T18" fmla="*/ 56 w 186"/>
                <a:gd name="T19" fmla="*/ 80 h 198"/>
                <a:gd name="T20" fmla="*/ 57 w 186"/>
                <a:gd name="T21" fmla="*/ 85 h 198"/>
                <a:gd name="T22" fmla="*/ 60 w 186"/>
                <a:gd name="T23" fmla="*/ 89 h 198"/>
                <a:gd name="T24" fmla="*/ 55 w 186"/>
                <a:gd name="T25" fmla="*/ 94 h 198"/>
                <a:gd name="T26" fmla="*/ 54 w 186"/>
                <a:gd name="T27" fmla="*/ 99 h 198"/>
                <a:gd name="T28" fmla="*/ 44 w 186"/>
                <a:gd name="T29" fmla="*/ 91 h 198"/>
                <a:gd name="T30" fmla="*/ 43 w 186"/>
                <a:gd name="T31" fmla="*/ 83 h 198"/>
                <a:gd name="T32" fmla="*/ 30 w 186"/>
                <a:gd name="T33" fmla="*/ 85 h 198"/>
                <a:gd name="T34" fmla="*/ 16 w 186"/>
                <a:gd name="T35" fmla="*/ 88 h 198"/>
                <a:gd name="T36" fmla="*/ 12 w 186"/>
                <a:gd name="T37" fmla="*/ 93 h 198"/>
                <a:gd name="T38" fmla="*/ 0 w 186"/>
                <a:gd name="T39" fmla="*/ 91 h 198"/>
                <a:gd name="T40" fmla="*/ 2 w 186"/>
                <a:gd name="T41" fmla="*/ 87 h 198"/>
                <a:gd name="T42" fmla="*/ 9 w 186"/>
                <a:gd name="T43" fmla="*/ 80 h 198"/>
                <a:gd name="T44" fmla="*/ 15 w 186"/>
                <a:gd name="T45" fmla="*/ 73 h 198"/>
                <a:gd name="T46" fmla="*/ 26 w 186"/>
                <a:gd name="T47" fmla="*/ 73 h 198"/>
                <a:gd name="T48" fmla="*/ 37 w 186"/>
                <a:gd name="T49" fmla="*/ 72 h 198"/>
                <a:gd name="T50" fmla="*/ 39 w 186"/>
                <a:gd name="T51" fmla="*/ 73 h 198"/>
                <a:gd name="T52" fmla="*/ 45 w 186"/>
                <a:gd name="T53" fmla="*/ 70 h 198"/>
                <a:gd name="T54" fmla="*/ 43 w 186"/>
                <a:gd name="T55" fmla="*/ 63 h 198"/>
                <a:gd name="T56" fmla="*/ 42 w 186"/>
                <a:gd name="T57" fmla="*/ 53 h 198"/>
                <a:gd name="T58" fmla="*/ 47 w 186"/>
                <a:gd name="T59" fmla="*/ 51 h 198"/>
                <a:gd name="T60" fmla="*/ 46 w 186"/>
                <a:gd name="T61" fmla="*/ 54 h 198"/>
                <a:gd name="T62" fmla="*/ 50 w 186"/>
                <a:gd name="T63" fmla="*/ 58 h 198"/>
                <a:gd name="T64" fmla="*/ 55 w 186"/>
                <a:gd name="T65" fmla="*/ 52 h 198"/>
                <a:gd name="T66" fmla="*/ 60 w 186"/>
                <a:gd name="T67" fmla="*/ 48 h 198"/>
                <a:gd name="T68" fmla="*/ 61 w 186"/>
                <a:gd name="T69" fmla="*/ 39 h 198"/>
                <a:gd name="T70" fmla="*/ 62 w 186"/>
                <a:gd name="T71" fmla="*/ 29 h 198"/>
                <a:gd name="T72" fmla="*/ 57 w 186"/>
                <a:gd name="T73" fmla="*/ 20 h 198"/>
                <a:gd name="T74" fmla="*/ 53 w 186"/>
                <a:gd name="T75" fmla="*/ 9 h 198"/>
                <a:gd name="T76" fmla="*/ 53 w 186"/>
                <a:gd name="T77" fmla="*/ 3 h 198"/>
                <a:gd name="T78" fmla="*/ 59 w 186"/>
                <a:gd name="T79" fmla="*/ 6 h 198"/>
                <a:gd name="T80" fmla="*/ 62 w 186"/>
                <a:gd name="T81" fmla="*/ 5 h 198"/>
                <a:gd name="T82" fmla="*/ 60 w 186"/>
                <a:gd name="T83" fmla="*/ 3 h 198"/>
                <a:gd name="T84" fmla="*/ 56 w 186"/>
                <a:gd name="T85" fmla="*/ 3 h 198"/>
                <a:gd name="T86" fmla="*/ 57 w 186"/>
                <a:gd name="T87" fmla="*/ 0 h 198"/>
                <a:gd name="T88" fmla="*/ 62 w 186"/>
                <a:gd name="T89" fmla="*/ 2 h 198"/>
                <a:gd name="T90" fmla="*/ 71 w 186"/>
                <a:gd name="T91" fmla="*/ 12 h 198"/>
                <a:gd name="T92" fmla="*/ 82 w 186"/>
                <a:gd name="T93" fmla="*/ 23 h 198"/>
                <a:gd name="T94" fmla="*/ 82 w 186"/>
                <a:gd name="T95" fmla="*/ 38 h 198"/>
                <a:gd name="T96" fmla="*/ 80 w 186"/>
                <a:gd name="T97" fmla="*/ 43 h 198"/>
                <a:gd name="T98" fmla="*/ 86 w 186"/>
                <a:gd name="T99" fmla="*/ 57 h 198"/>
                <a:gd name="T100" fmla="*/ 93 w 186"/>
                <a:gd name="T101" fmla="*/ 70 h 198"/>
                <a:gd name="T102" fmla="*/ 89 w 186"/>
                <a:gd name="T103" fmla="*/ 81 h 198"/>
                <a:gd name="T104" fmla="*/ 87 w 186"/>
                <a:gd name="T105" fmla="*/ 74 h 1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86"/>
                <a:gd name="T160" fmla="*/ 0 h 198"/>
                <a:gd name="T161" fmla="*/ 186 w 186"/>
                <a:gd name="T162" fmla="*/ 198 h 19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86" h="198">
                  <a:moveTo>
                    <a:pt x="174" y="148"/>
                  </a:moveTo>
                  <a:lnTo>
                    <a:pt x="168" y="144"/>
                  </a:lnTo>
                  <a:lnTo>
                    <a:pt x="169" y="154"/>
                  </a:lnTo>
                  <a:lnTo>
                    <a:pt x="160" y="158"/>
                  </a:lnTo>
                  <a:lnTo>
                    <a:pt x="157" y="168"/>
                  </a:lnTo>
                  <a:lnTo>
                    <a:pt x="152" y="157"/>
                  </a:lnTo>
                  <a:lnTo>
                    <a:pt x="148" y="170"/>
                  </a:lnTo>
                  <a:lnTo>
                    <a:pt x="125" y="168"/>
                  </a:lnTo>
                  <a:lnTo>
                    <a:pt x="119" y="165"/>
                  </a:lnTo>
                  <a:lnTo>
                    <a:pt x="112" y="159"/>
                  </a:lnTo>
                  <a:lnTo>
                    <a:pt x="115" y="170"/>
                  </a:lnTo>
                  <a:lnTo>
                    <a:pt x="120" y="177"/>
                  </a:lnTo>
                  <a:lnTo>
                    <a:pt x="110" y="188"/>
                  </a:lnTo>
                  <a:lnTo>
                    <a:pt x="108" y="198"/>
                  </a:lnTo>
                  <a:lnTo>
                    <a:pt x="88" y="182"/>
                  </a:lnTo>
                  <a:lnTo>
                    <a:pt x="86" y="166"/>
                  </a:lnTo>
                  <a:lnTo>
                    <a:pt x="61" y="170"/>
                  </a:lnTo>
                  <a:lnTo>
                    <a:pt x="32" y="176"/>
                  </a:lnTo>
                  <a:lnTo>
                    <a:pt x="24" y="186"/>
                  </a:lnTo>
                  <a:lnTo>
                    <a:pt x="0" y="182"/>
                  </a:lnTo>
                  <a:lnTo>
                    <a:pt x="4" y="174"/>
                  </a:lnTo>
                  <a:lnTo>
                    <a:pt x="18" y="159"/>
                  </a:lnTo>
                  <a:lnTo>
                    <a:pt x="31" y="146"/>
                  </a:lnTo>
                  <a:lnTo>
                    <a:pt x="53" y="145"/>
                  </a:lnTo>
                  <a:lnTo>
                    <a:pt x="74" y="144"/>
                  </a:lnTo>
                  <a:lnTo>
                    <a:pt x="78" y="146"/>
                  </a:lnTo>
                  <a:lnTo>
                    <a:pt x="89" y="140"/>
                  </a:lnTo>
                  <a:lnTo>
                    <a:pt x="86" y="127"/>
                  </a:lnTo>
                  <a:lnTo>
                    <a:pt x="84" y="106"/>
                  </a:lnTo>
                  <a:lnTo>
                    <a:pt x="94" y="102"/>
                  </a:lnTo>
                  <a:lnTo>
                    <a:pt x="92" y="108"/>
                  </a:lnTo>
                  <a:lnTo>
                    <a:pt x="100" y="116"/>
                  </a:lnTo>
                  <a:lnTo>
                    <a:pt x="110" y="105"/>
                  </a:lnTo>
                  <a:lnTo>
                    <a:pt x="120" y="96"/>
                  </a:lnTo>
                  <a:lnTo>
                    <a:pt x="122" y="78"/>
                  </a:lnTo>
                  <a:lnTo>
                    <a:pt x="125" y="58"/>
                  </a:lnTo>
                  <a:lnTo>
                    <a:pt x="114" y="39"/>
                  </a:lnTo>
                  <a:lnTo>
                    <a:pt x="106" y="18"/>
                  </a:lnTo>
                  <a:lnTo>
                    <a:pt x="107" y="6"/>
                  </a:lnTo>
                  <a:lnTo>
                    <a:pt x="118" y="13"/>
                  </a:lnTo>
                  <a:lnTo>
                    <a:pt x="124" y="9"/>
                  </a:lnTo>
                  <a:lnTo>
                    <a:pt x="120" y="6"/>
                  </a:lnTo>
                  <a:lnTo>
                    <a:pt x="112" y="6"/>
                  </a:lnTo>
                  <a:lnTo>
                    <a:pt x="114" y="0"/>
                  </a:lnTo>
                  <a:lnTo>
                    <a:pt x="124" y="3"/>
                  </a:lnTo>
                  <a:lnTo>
                    <a:pt x="142" y="25"/>
                  </a:lnTo>
                  <a:lnTo>
                    <a:pt x="163" y="46"/>
                  </a:lnTo>
                  <a:lnTo>
                    <a:pt x="164" y="75"/>
                  </a:lnTo>
                  <a:lnTo>
                    <a:pt x="160" y="85"/>
                  </a:lnTo>
                  <a:lnTo>
                    <a:pt x="172" y="115"/>
                  </a:lnTo>
                  <a:lnTo>
                    <a:pt x="186" y="140"/>
                  </a:lnTo>
                  <a:lnTo>
                    <a:pt x="178" y="162"/>
                  </a:lnTo>
                  <a:lnTo>
                    <a:pt x="174" y="14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04" name="AutoShape 304"/>
            <p:cNvSpPr>
              <a:spLocks/>
            </p:cNvSpPr>
            <p:nvPr/>
          </p:nvSpPr>
          <p:spPr bwMode="gray">
            <a:xfrm>
              <a:off x="6643110" y="905477"/>
              <a:ext cx="121158" cy="110095"/>
            </a:xfrm>
            <a:custGeom>
              <a:avLst/>
              <a:gdLst>
                <a:gd name="T0" fmla="*/ 41 w 107"/>
                <a:gd name="T1" fmla="*/ 18 h 99"/>
                <a:gd name="T2" fmla="*/ 32 w 107"/>
                <a:gd name="T3" fmla="*/ 16 h 99"/>
                <a:gd name="T4" fmla="*/ 16 w 107"/>
                <a:gd name="T5" fmla="*/ 8 h 99"/>
                <a:gd name="T6" fmla="*/ 0 w 107"/>
                <a:gd name="T7" fmla="*/ 0 h 99"/>
                <a:gd name="T8" fmla="*/ 2 w 107"/>
                <a:gd name="T9" fmla="*/ 6 h 99"/>
                <a:gd name="T10" fmla="*/ 8 w 107"/>
                <a:gd name="T11" fmla="*/ 17 h 99"/>
                <a:gd name="T12" fmla="*/ 12 w 107"/>
                <a:gd name="T13" fmla="*/ 27 h 99"/>
                <a:gd name="T14" fmla="*/ 5 w 107"/>
                <a:gd name="T15" fmla="*/ 27 h 99"/>
                <a:gd name="T16" fmla="*/ 4 w 107"/>
                <a:gd name="T17" fmla="*/ 29 h 99"/>
                <a:gd name="T18" fmla="*/ 4 w 107"/>
                <a:gd name="T19" fmla="*/ 33 h 99"/>
                <a:gd name="T20" fmla="*/ 6 w 107"/>
                <a:gd name="T21" fmla="*/ 40 h 99"/>
                <a:gd name="T22" fmla="*/ 14 w 107"/>
                <a:gd name="T23" fmla="*/ 49 h 99"/>
                <a:gd name="T24" fmla="*/ 16 w 107"/>
                <a:gd name="T25" fmla="*/ 47 h 99"/>
                <a:gd name="T26" fmla="*/ 21 w 107"/>
                <a:gd name="T27" fmla="*/ 46 h 99"/>
                <a:gd name="T28" fmla="*/ 9 w 107"/>
                <a:gd name="T29" fmla="*/ 38 h 99"/>
                <a:gd name="T30" fmla="*/ 14 w 107"/>
                <a:gd name="T31" fmla="*/ 37 h 99"/>
                <a:gd name="T32" fmla="*/ 18 w 107"/>
                <a:gd name="T33" fmla="*/ 36 h 99"/>
                <a:gd name="T34" fmla="*/ 39 w 107"/>
                <a:gd name="T35" fmla="*/ 42 h 99"/>
                <a:gd name="T36" fmla="*/ 40 w 107"/>
                <a:gd name="T37" fmla="*/ 39 h 99"/>
                <a:gd name="T38" fmla="*/ 45 w 107"/>
                <a:gd name="T39" fmla="*/ 31 h 99"/>
                <a:gd name="T40" fmla="*/ 53 w 107"/>
                <a:gd name="T41" fmla="*/ 27 h 99"/>
                <a:gd name="T42" fmla="*/ 48 w 107"/>
                <a:gd name="T43" fmla="*/ 23 h 99"/>
                <a:gd name="T44" fmla="*/ 44 w 107"/>
                <a:gd name="T45" fmla="*/ 15 h 99"/>
                <a:gd name="T46" fmla="*/ 41 w 107"/>
                <a:gd name="T47" fmla="*/ 18 h 9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7"/>
                <a:gd name="T73" fmla="*/ 0 h 99"/>
                <a:gd name="T74" fmla="*/ 107 w 107"/>
                <a:gd name="T75" fmla="*/ 99 h 9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7" h="99">
                  <a:moveTo>
                    <a:pt x="83" y="37"/>
                  </a:moveTo>
                  <a:lnTo>
                    <a:pt x="64" y="33"/>
                  </a:lnTo>
                  <a:lnTo>
                    <a:pt x="32" y="17"/>
                  </a:lnTo>
                  <a:lnTo>
                    <a:pt x="0" y="0"/>
                  </a:lnTo>
                  <a:lnTo>
                    <a:pt x="5" y="12"/>
                  </a:lnTo>
                  <a:lnTo>
                    <a:pt x="16" y="34"/>
                  </a:lnTo>
                  <a:lnTo>
                    <a:pt x="25" y="54"/>
                  </a:lnTo>
                  <a:lnTo>
                    <a:pt x="11" y="54"/>
                  </a:lnTo>
                  <a:lnTo>
                    <a:pt x="8" y="58"/>
                  </a:lnTo>
                  <a:lnTo>
                    <a:pt x="8" y="67"/>
                  </a:lnTo>
                  <a:lnTo>
                    <a:pt x="13" y="81"/>
                  </a:lnTo>
                  <a:lnTo>
                    <a:pt x="28" y="99"/>
                  </a:lnTo>
                  <a:lnTo>
                    <a:pt x="32" y="95"/>
                  </a:lnTo>
                  <a:lnTo>
                    <a:pt x="43" y="93"/>
                  </a:lnTo>
                  <a:lnTo>
                    <a:pt x="18" y="76"/>
                  </a:lnTo>
                  <a:lnTo>
                    <a:pt x="29" y="75"/>
                  </a:lnTo>
                  <a:lnTo>
                    <a:pt x="37" y="72"/>
                  </a:lnTo>
                  <a:lnTo>
                    <a:pt x="79" y="84"/>
                  </a:lnTo>
                  <a:lnTo>
                    <a:pt x="80" y="78"/>
                  </a:lnTo>
                  <a:lnTo>
                    <a:pt x="90" y="63"/>
                  </a:lnTo>
                  <a:lnTo>
                    <a:pt x="107" y="54"/>
                  </a:lnTo>
                  <a:lnTo>
                    <a:pt x="96" y="47"/>
                  </a:lnTo>
                  <a:lnTo>
                    <a:pt x="89" y="30"/>
                  </a:lnTo>
                  <a:lnTo>
                    <a:pt x="83" y="3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05" name="AutoShape 305"/>
            <p:cNvSpPr>
              <a:spLocks/>
            </p:cNvSpPr>
            <p:nvPr/>
          </p:nvSpPr>
          <p:spPr bwMode="gray">
            <a:xfrm>
              <a:off x="6547098" y="1224528"/>
              <a:ext cx="61722" cy="78639"/>
            </a:xfrm>
            <a:custGeom>
              <a:avLst/>
              <a:gdLst>
                <a:gd name="T0" fmla="*/ 27 w 54"/>
                <a:gd name="T1" fmla="*/ 12 h 68"/>
                <a:gd name="T2" fmla="*/ 27 w 54"/>
                <a:gd name="T3" fmla="*/ 22 h 68"/>
                <a:gd name="T4" fmla="*/ 26 w 54"/>
                <a:gd name="T5" fmla="*/ 31 h 68"/>
                <a:gd name="T6" fmla="*/ 22 w 54"/>
                <a:gd name="T7" fmla="*/ 35 h 68"/>
                <a:gd name="T8" fmla="*/ 18 w 54"/>
                <a:gd name="T9" fmla="*/ 28 h 68"/>
                <a:gd name="T10" fmla="*/ 19 w 54"/>
                <a:gd name="T11" fmla="*/ 34 h 68"/>
                <a:gd name="T12" fmla="*/ 16 w 54"/>
                <a:gd name="T13" fmla="*/ 31 h 68"/>
                <a:gd name="T14" fmla="*/ 13 w 54"/>
                <a:gd name="T15" fmla="*/ 22 h 68"/>
                <a:gd name="T16" fmla="*/ 13 w 54"/>
                <a:gd name="T17" fmla="*/ 16 h 68"/>
                <a:gd name="T18" fmla="*/ 7 w 54"/>
                <a:gd name="T19" fmla="*/ 10 h 68"/>
                <a:gd name="T20" fmla="*/ 10 w 54"/>
                <a:gd name="T21" fmla="*/ 16 h 68"/>
                <a:gd name="T22" fmla="*/ 6 w 54"/>
                <a:gd name="T23" fmla="*/ 16 h 68"/>
                <a:gd name="T24" fmla="*/ 3 w 54"/>
                <a:gd name="T25" fmla="*/ 12 h 68"/>
                <a:gd name="T26" fmla="*/ 5 w 54"/>
                <a:gd name="T27" fmla="*/ 12 h 68"/>
                <a:gd name="T28" fmla="*/ 0 w 54"/>
                <a:gd name="T29" fmla="*/ 7 h 68"/>
                <a:gd name="T30" fmla="*/ 12 w 54"/>
                <a:gd name="T31" fmla="*/ 0 h 68"/>
                <a:gd name="T32" fmla="*/ 18 w 54"/>
                <a:gd name="T33" fmla="*/ 4 h 68"/>
                <a:gd name="T34" fmla="*/ 21 w 54"/>
                <a:gd name="T35" fmla="*/ 6 h 68"/>
                <a:gd name="T36" fmla="*/ 22 w 54"/>
                <a:gd name="T37" fmla="*/ 8 h 68"/>
                <a:gd name="T38" fmla="*/ 27 w 54"/>
                <a:gd name="T39" fmla="*/ 12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4"/>
                <a:gd name="T61" fmla="*/ 0 h 68"/>
                <a:gd name="T62" fmla="*/ 54 w 54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4" h="68">
                  <a:moveTo>
                    <a:pt x="54" y="24"/>
                  </a:moveTo>
                  <a:lnTo>
                    <a:pt x="53" y="42"/>
                  </a:lnTo>
                  <a:lnTo>
                    <a:pt x="52" y="60"/>
                  </a:lnTo>
                  <a:lnTo>
                    <a:pt x="44" y="68"/>
                  </a:lnTo>
                  <a:lnTo>
                    <a:pt x="36" y="54"/>
                  </a:lnTo>
                  <a:lnTo>
                    <a:pt x="38" y="66"/>
                  </a:lnTo>
                  <a:lnTo>
                    <a:pt x="32" y="61"/>
                  </a:lnTo>
                  <a:lnTo>
                    <a:pt x="26" y="42"/>
                  </a:lnTo>
                  <a:lnTo>
                    <a:pt x="26" y="31"/>
                  </a:lnTo>
                  <a:lnTo>
                    <a:pt x="13" y="19"/>
                  </a:lnTo>
                  <a:lnTo>
                    <a:pt x="19" y="31"/>
                  </a:lnTo>
                  <a:lnTo>
                    <a:pt x="12" y="31"/>
                  </a:lnTo>
                  <a:lnTo>
                    <a:pt x="7" y="23"/>
                  </a:lnTo>
                  <a:lnTo>
                    <a:pt x="10" y="23"/>
                  </a:lnTo>
                  <a:lnTo>
                    <a:pt x="0" y="13"/>
                  </a:lnTo>
                  <a:lnTo>
                    <a:pt x="23" y="0"/>
                  </a:lnTo>
                  <a:lnTo>
                    <a:pt x="35" y="7"/>
                  </a:lnTo>
                  <a:lnTo>
                    <a:pt x="42" y="12"/>
                  </a:lnTo>
                  <a:lnTo>
                    <a:pt x="43" y="15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06" name="AutoShape 306"/>
            <p:cNvSpPr>
              <a:spLocks/>
            </p:cNvSpPr>
            <p:nvPr/>
          </p:nvSpPr>
          <p:spPr bwMode="gray">
            <a:xfrm>
              <a:off x="6606534" y="1213294"/>
              <a:ext cx="54864" cy="42690"/>
            </a:xfrm>
            <a:custGeom>
              <a:avLst/>
              <a:gdLst>
                <a:gd name="T0" fmla="*/ 19 w 49"/>
                <a:gd name="T1" fmla="*/ 12 h 38"/>
                <a:gd name="T2" fmla="*/ 12 w 49"/>
                <a:gd name="T3" fmla="*/ 12 h 38"/>
                <a:gd name="T4" fmla="*/ 10 w 49"/>
                <a:gd name="T5" fmla="*/ 19 h 38"/>
                <a:gd name="T6" fmla="*/ 4 w 49"/>
                <a:gd name="T7" fmla="*/ 14 h 38"/>
                <a:gd name="T8" fmla="*/ 1 w 49"/>
                <a:gd name="T9" fmla="*/ 11 h 38"/>
                <a:gd name="T10" fmla="*/ 0 w 49"/>
                <a:gd name="T11" fmla="*/ 11 h 38"/>
                <a:gd name="T12" fmla="*/ 6 w 49"/>
                <a:gd name="T13" fmla="*/ 3 h 38"/>
                <a:gd name="T14" fmla="*/ 12 w 49"/>
                <a:gd name="T15" fmla="*/ 3 h 38"/>
                <a:gd name="T16" fmla="*/ 17 w 49"/>
                <a:gd name="T17" fmla="*/ 0 h 38"/>
                <a:gd name="T18" fmla="*/ 22 w 49"/>
                <a:gd name="T19" fmla="*/ 3 h 38"/>
                <a:gd name="T20" fmla="*/ 24 w 49"/>
                <a:gd name="T21" fmla="*/ 6 h 38"/>
                <a:gd name="T22" fmla="*/ 19 w 49"/>
                <a:gd name="T23" fmla="*/ 12 h 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9"/>
                <a:gd name="T37" fmla="*/ 0 h 38"/>
                <a:gd name="T38" fmla="*/ 49 w 49"/>
                <a:gd name="T39" fmla="*/ 38 h 3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9" h="38">
                  <a:moveTo>
                    <a:pt x="39" y="24"/>
                  </a:moveTo>
                  <a:lnTo>
                    <a:pt x="24" y="24"/>
                  </a:lnTo>
                  <a:lnTo>
                    <a:pt x="21" y="38"/>
                  </a:lnTo>
                  <a:lnTo>
                    <a:pt x="8" y="29"/>
                  </a:lnTo>
                  <a:lnTo>
                    <a:pt x="2" y="22"/>
                  </a:lnTo>
                  <a:lnTo>
                    <a:pt x="0" y="23"/>
                  </a:lnTo>
                  <a:lnTo>
                    <a:pt x="12" y="7"/>
                  </a:lnTo>
                  <a:lnTo>
                    <a:pt x="24" y="6"/>
                  </a:lnTo>
                  <a:lnTo>
                    <a:pt x="34" y="0"/>
                  </a:lnTo>
                  <a:lnTo>
                    <a:pt x="44" y="6"/>
                  </a:lnTo>
                  <a:lnTo>
                    <a:pt x="49" y="13"/>
                  </a:lnTo>
                  <a:lnTo>
                    <a:pt x="39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08" name="AutoShape 308"/>
            <p:cNvSpPr>
              <a:spLocks/>
            </p:cNvSpPr>
            <p:nvPr/>
          </p:nvSpPr>
          <p:spPr bwMode="gray">
            <a:xfrm>
              <a:off x="6688830" y="1103199"/>
              <a:ext cx="6858" cy="6741"/>
            </a:xfrm>
            <a:custGeom>
              <a:avLst/>
              <a:gdLst>
                <a:gd name="T0" fmla="*/ 3 w 6"/>
                <a:gd name="T1" fmla="*/ 3 h 7"/>
                <a:gd name="T2" fmla="*/ 1 w 6"/>
                <a:gd name="T3" fmla="*/ 0 h 7"/>
                <a:gd name="T4" fmla="*/ 0 w 6"/>
                <a:gd name="T5" fmla="*/ 3 h 7"/>
                <a:gd name="T6" fmla="*/ 3 w 6"/>
                <a:gd name="T7" fmla="*/ 3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7"/>
                <a:gd name="T14" fmla="*/ 6 w 6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7">
                  <a:moveTo>
                    <a:pt x="6" y="7"/>
                  </a:moveTo>
                  <a:lnTo>
                    <a:pt x="1" y="0"/>
                  </a:lnTo>
                  <a:lnTo>
                    <a:pt x="0" y="7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09" name="AutoShape 309"/>
            <p:cNvSpPr>
              <a:spLocks/>
            </p:cNvSpPr>
            <p:nvPr/>
          </p:nvSpPr>
          <p:spPr bwMode="gray">
            <a:xfrm>
              <a:off x="6565386" y="1264971"/>
              <a:ext cx="6858" cy="4494"/>
            </a:xfrm>
            <a:custGeom>
              <a:avLst/>
              <a:gdLst>
                <a:gd name="T0" fmla="*/ 2 w 5"/>
                <a:gd name="T1" fmla="*/ 0 h 3"/>
                <a:gd name="T2" fmla="*/ 3 w 5"/>
                <a:gd name="T3" fmla="*/ 2 h 3"/>
                <a:gd name="T4" fmla="*/ 0 w 5"/>
                <a:gd name="T5" fmla="*/ 2 h 3"/>
                <a:gd name="T6" fmla="*/ 2 w 5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0"/>
                  </a:moveTo>
                  <a:lnTo>
                    <a:pt x="5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0" name="AutoShape 310"/>
            <p:cNvSpPr>
              <a:spLocks/>
            </p:cNvSpPr>
            <p:nvPr/>
          </p:nvSpPr>
          <p:spPr bwMode="gray">
            <a:xfrm>
              <a:off x="6336786" y="972882"/>
              <a:ext cx="112014" cy="143798"/>
            </a:xfrm>
            <a:custGeom>
              <a:avLst/>
              <a:gdLst>
                <a:gd name="T0" fmla="*/ 13 w 100"/>
                <a:gd name="T1" fmla="*/ 43 h 128"/>
                <a:gd name="T2" fmla="*/ 6 w 100"/>
                <a:gd name="T3" fmla="*/ 41 h 128"/>
                <a:gd name="T4" fmla="*/ 0 w 100"/>
                <a:gd name="T5" fmla="*/ 35 h 128"/>
                <a:gd name="T6" fmla="*/ 6 w 100"/>
                <a:gd name="T7" fmla="*/ 29 h 128"/>
                <a:gd name="T8" fmla="*/ 12 w 100"/>
                <a:gd name="T9" fmla="*/ 18 h 128"/>
                <a:gd name="T10" fmla="*/ 16 w 100"/>
                <a:gd name="T11" fmla="*/ 16 h 128"/>
                <a:gd name="T12" fmla="*/ 28 w 100"/>
                <a:gd name="T13" fmla="*/ 20 h 128"/>
                <a:gd name="T14" fmla="*/ 24 w 100"/>
                <a:gd name="T15" fmla="*/ 13 h 128"/>
                <a:gd name="T16" fmla="*/ 28 w 100"/>
                <a:gd name="T17" fmla="*/ 12 h 128"/>
                <a:gd name="T18" fmla="*/ 34 w 100"/>
                <a:gd name="T19" fmla="*/ 7 h 128"/>
                <a:gd name="T20" fmla="*/ 34 w 100"/>
                <a:gd name="T21" fmla="*/ 0 h 128"/>
                <a:gd name="T22" fmla="*/ 46 w 100"/>
                <a:gd name="T23" fmla="*/ 7 h 128"/>
                <a:gd name="T24" fmla="*/ 47 w 100"/>
                <a:gd name="T25" fmla="*/ 8 h 128"/>
                <a:gd name="T26" fmla="*/ 43 w 100"/>
                <a:gd name="T27" fmla="*/ 15 h 128"/>
                <a:gd name="T28" fmla="*/ 46 w 100"/>
                <a:gd name="T29" fmla="*/ 27 h 128"/>
                <a:gd name="T30" fmla="*/ 41 w 100"/>
                <a:gd name="T31" fmla="*/ 34 h 128"/>
                <a:gd name="T32" fmla="*/ 35 w 100"/>
                <a:gd name="T33" fmla="*/ 41 h 128"/>
                <a:gd name="T34" fmla="*/ 37 w 100"/>
                <a:gd name="T35" fmla="*/ 47 h 128"/>
                <a:gd name="T36" fmla="*/ 49 w 100"/>
                <a:gd name="T37" fmla="*/ 54 h 128"/>
                <a:gd name="T38" fmla="*/ 45 w 100"/>
                <a:gd name="T39" fmla="*/ 57 h 128"/>
                <a:gd name="T40" fmla="*/ 37 w 100"/>
                <a:gd name="T41" fmla="*/ 61 h 128"/>
                <a:gd name="T42" fmla="*/ 37 w 100"/>
                <a:gd name="T43" fmla="*/ 64 h 128"/>
                <a:gd name="T44" fmla="*/ 27 w 100"/>
                <a:gd name="T45" fmla="*/ 62 h 128"/>
                <a:gd name="T46" fmla="*/ 24 w 100"/>
                <a:gd name="T47" fmla="*/ 64 h 128"/>
                <a:gd name="T48" fmla="*/ 20 w 100"/>
                <a:gd name="T49" fmla="*/ 61 h 128"/>
                <a:gd name="T50" fmla="*/ 16 w 100"/>
                <a:gd name="T51" fmla="*/ 59 h 128"/>
                <a:gd name="T52" fmla="*/ 18 w 100"/>
                <a:gd name="T53" fmla="*/ 53 h 128"/>
                <a:gd name="T54" fmla="*/ 20 w 100"/>
                <a:gd name="T55" fmla="*/ 52 h 128"/>
                <a:gd name="T56" fmla="*/ 15 w 100"/>
                <a:gd name="T57" fmla="*/ 50 h 128"/>
                <a:gd name="T58" fmla="*/ 13 w 100"/>
                <a:gd name="T59" fmla="*/ 43 h 12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00"/>
                <a:gd name="T91" fmla="*/ 0 h 128"/>
                <a:gd name="T92" fmla="*/ 100 w 100"/>
                <a:gd name="T93" fmla="*/ 128 h 12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00" h="128">
                  <a:moveTo>
                    <a:pt x="27" y="86"/>
                  </a:moveTo>
                  <a:lnTo>
                    <a:pt x="13" y="83"/>
                  </a:lnTo>
                  <a:lnTo>
                    <a:pt x="0" y="71"/>
                  </a:lnTo>
                  <a:lnTo>
                    <a:pt x="12" y="58"/>
                  </a:lnTo>
                  <a:lnTo>
                    <a:pt x="25" y="36"/>
                  </a:lnTo>
                  <a:lnTo>
                    <a:pt x="33" y="33"/>
                  </a:lnTo>
                  <a:lnTo>
                    <a:pt x="58" y="40"/>
                  </a:lnTo>
                  <a:lnTo>
                    <a:pt x="49" y="27"/>
                  </a:lnTo>
                  <a:lnTo>
                    <a:pt x="57" y="24"/>
                  </a:lnTo>
                  <a:lnTo>
                    <a:pt x="70" y="14"/>
                  </a:lnTo>
                  <a:lnTo>
                    <a:pt x="70" y="0"/>
                  </a:lnTo>
                  <a:lnTo>
                    <a:pt x="93" y="15"/>
                  </a:lnTo>
                  <a:lnTo>
                    <a:pt x="96" y="17"/>
                  </a:lnTo>
                  <a:lnTo>
                    <a:pt x="87" y="30"/>
                  </a:lnTo>
                  <a:lnTo>
                    <a:pt x="94" y="54"/>
                  </a:lnTo>
                  <a:lnTo>
                    <a:pt x="83" y="69"/>
                  </a:lnTo>
                  <a:lnTo>
                    <a:pt x="72" y="83"/>
                  </a:lnTo>
                  <a:lnTo>
                    <a:pt x="76" y="95"/>
                  </a:lnTo>
                  <a:lnTo>
                    <a:pt x="100" y="108"/>
                  </a:lnTo>
                  <a:lnTo>
                    <a:pt x="91" y="114"/>
                  </a:lnTo>
                  <a:lnTo>
                    <a:pt x="75" y="123"/>
                  </a:lnTo>
                  <a:lnTo>
                    <a:pt x="75" y="128"/>
                  </a:lnTo>
                  <a:lnTo>
                    <a:pt x="55" y="124"/>
                  </a:lnTo>
                  <a:lnTo>
                    <a:pt x="49" y="128"/>
                  </a:lnTo>
                  <a:lnTo>
                    <a:pt x="40" y="123"/>
                  </a:lnTo>
                  <a:lnTo>
                    <a:pt x="33" y="118"/>
                  </a:lnTo>
                  <a:lnTo>
                    <a:pt x="37" y="106"/>
                  </a:lnTo>
                  <a:lnTo>
                    <a:pt x="40" y="105"/>
                  </a:lnTo>
                  <a:lnTo>
                    <a:pt x="31" y="100"/>
                  </a:lnTo>
                  <a:lnTo>
                    <a:pt x="27" y="8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1" name="AutoShape 311"/>
            <p:cNvSpPr>
              <a:spLocks/>
            </p:cNvSpPr>
            <p:nvPr/>
          </p:nvSpPr>
          <p:spPr bwMode="gray">
            <a:xfrm>
              <a:off x="6421368" y="1094211"/>
              <a:ext cx="93726" cy="116836"/>
            </a:xfrm>
            <a:custGeom>
              <a:avLst/>
              <a:gdLst>
                <a:gd name="T0" fmla="*/ 24 w 82"/>
                <a:gd name="T1" fmla="*/ 51 h 104"/>
                <a:gd name="T2" fmla="*/ 23 w 82"/>
                <a:gd name="T3" fmla="*/ 49 h 104"/>
                <a:gd name="T4" fmla="*/ 20 w 82"/>
                <a:gd name="T5" fmla="*/ 50 h 104"/>
                <a:gd name="T6" fmla="*/ 17 w 82"/>
                <a:gd name="T7" fmla="*/ 52 h 104"/>
                <a:gd name="T8" fmla="*/ 15 w 82"/>
                <a:gd name="T9" fmla="*/ 50 h 104"/>
                <a:gd name="T10" fmla="*/ 16 w 82"/>
                <a:gd name="T11" fmla="*/ 48 h 104"/>
                <a:gd name="T12" fmla="*/ 15 w 82"/>
                <a:gd name="T13" fmla="*/ 47 h 104"/>
                <a:gd name="T14" fmla="*/ 13 w 82"/>
                <a:gd name="T15" fmla="*/ 44 h 104"/>
                <a:gd name="T16" fmla="*/ 11 w 82"/>
                <a:gd name="T17" fmla="*/ 38 h 104"/>
                <a:gd name="T18" fmla="*/ 10 w 82"/>
                <a:gd name="T19" fmla="*/ 34 h 104"/>
                <a:gd name="T20" fmla="*/ 10 w 82"/>
                <a:gd name="T21" fmla="*/ 32 h 104"/>
                <a:gd name="T22" fmla="*/ 3 w 82"/>
                <a:gd name="T23" fmla="*/ 25 h 104"/>
                <a:gd name="T24" fmla="*/ 1 w 82"/>
                <a:gd name="T25" fmla="*/ 23 h 104"/>
                <a:gd name="T26" fmla="*/ 3 w 82"/>
                <a:gd name="T27" fmla="*/ 21 h 104"/>
                <a:gd name="T28" fmla="*/ 7 w 82"/>
                <a:gd name="T29" fmla="*/ 23 h 104"/>
                <a:gd name="T30" fmla="*/ 7 w 82"/>
                <a:gd name="T31" fmla="*/ 21 h 104"/>
                <a:gd name="T32" fmla="*/ 1 w 82"/>
                <a:gd name="T33" fmla="*/ 12 h 104"/>
                <a:gd name="T34" fmla="*/ 0 w 82"/>
                <a:gd name="T35" fmla="*/ 10 h 104"/>
                <a:gd name="T36" fmla="*/ 0 w 82"/>
                <a:gd name="T37" fmla="*/ 7 h 104"/>
                <a:gd name="T38" fmla="*/ 8 w 82"/>
                <a:gd name="T39" fmla="*/ 3 h 104"/>
                <a:gd name="T40" fmla="*/ 12 w 82"/>
                <a:gd name="T41" fmla="*/ 0 h 104"/>
                <a:gd name="T42" fmla="*/ 24 w 82"/>
                <a:gd name="T43" fmla="*/ 12 h 104"/>
                <a:gd name="T44" fmla="*/ 35 w 82"/>
                <a:gd name="T45" fmla="*/ 24 h 104"/>
                <a:gd name="T46" fmla="*/ 41 w 82"/>
                <a:gd name="T47" fmla="*/ 41 h 104"/>
                <a:gd name="T48" fmla="*/ 37 w 82"/>
                <a:gd name="T49" fmla="*/ 44 h 104"/>
                <a:gd name="T50" fmla="*/ 31 w 82"/>
                <a:gd name="T51" fmla="*/ 46 h 104"/>
                <a:gd name="T52" fmla="*/ 29 w 82"/>
                <a:gd name="T53" fmla="*/ 45 h 104"/>
                <a:gd name="T54" fmla="*/ 28 w 82"/>
                <a:gd name="T55" fmla="*/ 47 h 104"/>
                <a:gd name="T56" fmla="*/ 27 w 82"/>
                <a:gd name="T57" fmla="*/ 48 h 104"/>
                <a:gd name="T58" fmla="*/ 25 w 82"/>
                <a:gd name="T59" fmla="*/ 48 h 104"/>
                <a:gd name="T60" fmla="*/ 24 w 82"/>
                <a:gd name="T61" fmla="*/ 51 h 10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2"/>
                <a:gd name="T94" fmla="*/ 0 h 104"/>
                <a:gd name="T95" fmla="*/ 82 w 82"/>
                <a:gd name="T96" fmla="*/ 104 h 10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2" h="104">
                  <a:moveTo>
                    <a:pt x="48" y="101"/>
                  </a:moveTo>
                  <a:lnTo>
                    <a:pt x="46" y="98"/>
                  </a:lnTo>
                  <a:lnTo>
                    <a:pt x="39" y="100"/>
                  </a:lnTo>
                  <a:lnTo>
                    <a:pt x="34" y="104"/>
                  </a:lnTo>
                  <a:lnTo>
                    <a:pt x="30" y="99"/>
                  </a:lnTo>
                  <a:lnTo>
                    <a:pt x="32" y="96"/>
                  </a:lnTo>
                  <a:lnTo>
                    <a:pt x="30" y="94"/>
                  </a:lnTo>
                  <a:lnTo>
                    <a:pt x="26" y="88"/>
                  </a:lnTo>
                  <a:lnTo>
                    <a:pt x="22" y="75"/>
                  </a:lnTo>
                  <a:lnTo>
                    <a:pt x="21" y="68"/>
                  </a:lnTo>
                  <a:lnTo>
                    <a:pt x="21" y="64"/>
                  </a:lnTo>
                  <a:lnTo>
                    <a:pt x="7" y="50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15" y="46"/>
                  </a:lnTo>
                  <a:lnTo>
                    <a:pt x="14" y="42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5"/>
                  </a:lnTo>
                  <a:lnTo>
                    <a:pt x="16" y="6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70" y="47"/>
                  </a:lnTo>
                  <a:lnTo>
                    <a:pt x="82" y="82"/>
                  </a:lnTo>
                  <a:lnTo>
                    <a:pt x="73" y="87"/>
                  </a:lnTo>
                  <a:lnTo>
                    <a:pt x="63" y="92"/>
                  </a:lnTo>
                  <a:lnTo>
                    <a:pt x="58" y="90"/>
                  </a:lnTo>
                  <a:lnTo>
                    <a:pt x="56" y="94"/>
                  </a:lnTo>
                  <a:lnTo>
                    <a:pt x="54" y="95"/>
                  </a:lnTo>
                  <a:lnTo>
                    <a:pt x="50" y="96"/>
                  </a:lnTo>
                  <a:lnTo>
                    <a:pt x="48" y="10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2" name="AutoShape 312"/>
            <p:cNvSpPr>
              <a:spLocks/>
            </p:cNvSpPr>
            <p:nvPr/>
          </p:nvSpPr>
          <p:spPr bwMode="gray">
            <a:xfrm>
              <a:off x="6405366" y="1467187"/>
              <a:ext cx="34290" cy="89874"/>
            </a:xfrm>
            <a:custGeom>
              <a:avLst/>
              <a:gdLst>
                <a:gd name="T0" fmla="*/ 11 w 31"/>
                <a:gd name="T1" fmla="*/ 40 h 79"/>
                <a:gd name="T2" fmla="*/ 2 w 31"/>
                <a:gd name="T3" fmla="*/ 30 h 79"/>
                <a:gd name="T4" fmla="*/ 0 w 31"/>
                <a:gd name="T5" fmla="*/ 16 h 79"/>
                <a:gd name="T6" fmla="*/ 5 w 31"/>
                <a:gd name="T7" fmla="*/ 8 h 79"/>
                <a:gd name="T8" fmla="*/ 9 w 31"/>
                <a:gd name="T9" fmla="*/ 0 h 79"/>
                <a:gd name="T10" fmla="*/ 15 w 31"/>
                <a:gd name="T11" fmla="*/ 3 h 79"/>
                <a:gd name="T12" fmla="*/ 14 w 31"/>
                <a:gd name="T13" fmla="*/ 12 h 79"/>
                <a:gd name="T14" fmla="*/ 13 w 31"/>
                <a:gd name="T15" fmla="*/ 21 h 79"/>
                <a:gd name="T16" fmla="*/ 12 w 31"/>
                <a:gd name="T17" fmla="*/ 31 h 79"/>
                <a:gd name="T18" fmla="*/ 11 w 31"/>
                <a:gd name="T19" fmla="*/ 40 h 7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79"/>
                <a:gd name="T32" fmla="*/ 31 w 31"/>
                <a:gd name="T33" fmla="*/ 79 h 7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79">
                  <a:moveTo>
                    <a:pt x="22" y="79"/>
                  </a:moveTo>
                  <a:lnTo>
                    <a:pt x="4" y="60"/>
                  </a:lnTo>
                  <a:lnTo>
                    <a:pt x="0" y="32"/>
                  </a:lnTo>
                  <a:lnTo>
                    <a:pt x="10" y="15"/>
                  </a:lnTo>
                  <a:lnTo>
                    <a:pt x="18" y="0"/>
                  </a:lnTo>
                  <a:lnTo>
                    <a:pt x="31" y="5"/>
                  </a:lnTo>
                  <a:lnTo>
                    <a:pt x="29" y="24"/>
                  </a:lnTo>
                  <a:lnTo>
                    <a:pt x="27" y="42"/>
                  </a:lnTo>
                  <a:lnTo>
                    <a:pt x="24" y="61"/>
                  </a:lnTo>
                  <a:lnTo>
                    <a:pt x="22" y="7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3" name="AutoShape 313"/>
            <p:cNvSpPr>
              <a:spLocks/>
            </p:cNvSpPr>
            <p:nvPr/>
          </p:nvSpPr>
          <p:spPr bwMode="gray">
            <a:xfrm>
              <a:off x="5385811" y="727976"/>
              <a:ext cx="740663" cy="285349"/>
            </a:xfrm>
            <a:custGeom>
              <a:avLst/>
              <a:gdLst>
                <a:gd name="T0" fmla="*/ 203 w 647"/>
                <a:gd name="T1" fmla="*/ 124 h 254"/>
                <a:gd name="T2" fmla="*/ 191 w 647"/>
                <a:gd name="T3" fmla="*/ 121 h 254"/>
                <a:gd name="T4" fmla="*/ 178 w 647"/>
                <a:gd name="T5" fmla="*/ 119 h 254"/>
                <a:gd name="T6" fmla="*/ 175 w 647"/>
                <a:gd name="T7" fmla="*/ 116 h 254"/>
                <a:gd name="T8" fmla="*/ 160 w 647"/>
                <a:gd name="T9" fmla="*/ 115 h 254"/>
                <a:gd name="T10" fmla="*/ 146 w 647"/>
                <a:gd name="T11" fmla="*/ 114 h 254"/>
                <a:gd name="T12" fmla="*/ 133 w 647"/>
                <a:gd name="T13" fmla="*/ 113 h 254"/>
                <a:gd name="T14" fmla="*/ 119 w 647"/>
                <a:gd name="T15" fmla="*/ 112 h 254"/>
                <a:gd name="T16" fmla="*/ 110 w 647"/>
                <a:gd name="T17" fmla="*/ 103 h 254"/>
                <a:gd name="T18" fmla="*/ 101 w 647"/>
                <a:gd name="T19" fmla="*/ 94 h 254"/>
                <a:gd name="T20" fmla="*/ 86 w 647"/>
                <a:gd name="T21" fmla="*/ 89 h 254"/>
                <a:gd name="T22" fmla="*/ 72 w 647"/>
                <a:gd name="T23" fmla="*/ 85 h 254"/>
                <a:gd name="T24" fmla="*/ 61 w 647"/>
                <a:gd name="T25" fmla="*/ 83 h 254"/>
                <a:gd name="T26" fmla="*/ 49 w 647"/>
                <a:gd name="T27" fmla="*/ 81 h 254"/>
                <a:gd name="T28" fmla="*/ 45 w 647"/>
                <a:gd name="T29" fmla="*/ 71 h 254"/>
                <a:gd name="T30" fmla="*/ 41 w 647"/>
                <a:gd name="T31" fmla="*/ 61 h 254"/>
                <a:gd name="T32" fmla="*/ 27 w 647"/>
                <a:gd name="T33" fmla="*/ 51 h 254"/>
                <a:gd name="T34" fmla="*/ 19 w 647"/>
                <a:gd name="T35" fmla="*/ 49 h 254"/>
                <a:gd name="T36" fmla="*/ 5 w 647"/>
                <a:gd name="T37" fmla="*/ 40 h 254"/>
                <a:gd name="T38" fmla="*/ 1 w 647"/>
                <a:gd name="T39" fmla="*/ 36 h 254"/>
                <a:gd name="T40" fmla="*/ 0 w 647"/>
                <a:gd name="T41" fmla="*/ 34 h 254"/>
                <a:gd name="T42" fmla="*/ 5 w 647"/>
                <a:gd name="T43" fmla="*/ 30 h 254"/>
                <a:gd name="T44" fmla="*/ 14 w 647"/>
                <a:gd name="T45" fmla="*/ 27 h 254"/>
                <a:gd name="T46" fmla="*/ 23 w 647"/>
                <a:gd name="T47" fmla="*/ 21 h 254"/>
                <a:gd name="T48" fmla="*/ 33 w 647"/>
                <a:gd name="T49" fmla="*/ 15 h 254"/>
                <a:gd name="T50" fmla="*/ 53 w 647"/>
                <a:gd name="T51" fmla="*/ 18 h 254"/>
                <a:gd name="T52" fmla="*/ 56 w 647"/>
                <a:gd name="T53" fmla="*/ 22 h 254"/>
                <a:gd name="T54" fmla="*/ 71 w 647"/>
                <a:gd name="T55" fmla="*/ 24 h 254"/>
                <a:gd name="T56" fmla="*/ 85 w 647"/>
                <a:gd name="T57" fmla="*/ 27 h 254"/>
                <a:gd name="T58" fmla="*/ 92 w 647"/>
                <a:gd name="T59" fmla="*/ 21 h 254"/>
                <a:gd name="T60" fmla="*/ 83 w 647"/>
                <a:gd name="T61" fmla="*/ 12 h 254"/>
                <a:gd name="T62" fmla="*/ 86 w 647"/>
                <a:gd name="T63" fmla="*/ 0 h 254"/>
                <a:gd name="T64" fmla="*/ 103 w 647"/>
                <a:gd name="T65" fmla="*/ 4 h 254"/>
                <a:gd name="T66" fmla="*/ 119 w 647"/>
                <a:gd name="T67" fmla="*/ 7 h 254"/>
                <a:gd name="T68" fmla="*/ 126 w 647"/>
                <a:gd name="T69" fmla="*/ 14 h 254"/>
                <a:gd name="T70" fmla="*/ 141 w 647"/>
                <a:gd name="T71" fmla="*/ 22 h 254"/>
                <a:gd name="T72" fmla="*/ 158 w 647"/>
                <a:gd name="T73" fmla="*/ 19 h 254"/>
                <a:gd name="T74" fmla="*/ 171 w 647"/>
                <a:gd name="T75" fmla="*/ 21 h 254"/>
                <a:gd name="T76" fmla="*/ 185 w 647"/>
                <a:gd name="T77" fmla="*/ 24 h 254"/>
                <a:gd name="T78" fmla="*/ 190 w 647"/>
                <a:gd name="T79" fmla="*/ 29 h 254"/>
                <a:gd name="T80" fmla="*/ 211 w 647"/>
                <a:gd name="T81" fmla="*/ 34 h 254"/>
                <a:gd name="T82" fmla="*/ 222 w 647"/>
                <a:gd name="T83" fmla="*/ 32 h 254"/>
                <a:gd name="T84" fmla="*/ 233 w 647"/>
                <a:gd name="T85" fmla="*/ 30 h 254"/>
                <a:gd name="T86" fmla="*/ 244 w 647"/>
                <a:gd name="T87" fmla="*/ 21 h 254"/>
                <a:gd name="T88" fmla="*/ 262 w 647"/>
                <a:gd name="T89" fmla="*/ 25 h 254"/>
                <a:gd name="T90" fmla="*/ 271 w 647"/>
                <a:gd name="T91" fmla="*/ 26 h 254"/>
                <a:gd name="T92" fmla="*/ 273 w 647"/>
                <a:gd name="T93" fmla="*/ 36 h 254"/>
                <a:gd name="T94" fmla="*/ 274 w 647"/>
                <a:gd name="T95" fmla="*/ 45 h 254"/>
                <a:gd name="T96" fmla="*/ 271 w 647"/>
                <a:gd name="T97" fmla="*/ 46 h 254"/>
                <a:gd name="T98" fmla="*/ 280 w 647"/>
                <a:gd name="T99" fmla="*/ 51 h 254"/>
                <a:gd name="T100" fmla="*/ 290 w 647"/>
                <a:gd name="T101" fmla="*/ 51 h 254"/>
                <a:gd name="T102" fmla="*/ 294 w 647"/>
                <a:gd name="T103" fmla="*/ 53 h 254"/>
                <a:gd name="T104" fmla="*/ 299 w 647"/>
                <a:gd name="T105" fmla="*/ 48 h 254"/>
                <a:gd name="T106" fmla="*/ 321 w 647"/>
                <a:gd name="T107" fmla="*/ 59 h 254"/>
                <a:gd name="T108" fmla="*/ 324 w 647"/>
                <a:gd name="T109" fmla="*/ 66 h 254"/>
                <a:gd name="T110" fmla="*/ 306 w 647"/>
                <a:gd name="T111" fmla="*/ 65 h 254"/>
                <a:gd name="T112" fmla="*/ 295 w 647"/>
                <a:gd name="T113" fmla="*/ 71 h 254"/>
                <a:gd name="T114" fmla="*/ 294 w 647"/>
                <a:gd name="T115" fmla="*/ 79 h 254"/>
                <a:gd name="T116" fmla="*/ 283 w 647"/>
                <a:gd name="T117" fmla="*/ 82 h 254"/>
                <a:gd name="T118" fmla="*/ 274 w 647"/>
                <a:gd name="T119" fmla="*/ 87 h 254"/>
                <a:gd name="T120" fmla="*/ 259 w 647"/>
                <a:gd name="T121" fmla="*/ 84 h 254"/>
                <a:gd name="T122" fmla="*/ 261 w 647"/>
                <a:gd name="T123" fmla="*/ 94 h 254"/>
                <a:gd name="T124" fmla="*/ 268 w 647"/>
                <a:gd name="T125" fmla="*/ 101 h 254"/>
                <a:gd name="T126" fmla="*/ 259 w 647"/>
                <a:gd name="T127" fmla="*/ 109 h 25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647"/>
                <a:gd name="T193" fmla="*/ 0 h 254"/>
                <a:gd name="T194" fmla="*/ 647 w 647"/>
                <a:gd name="T195" fmla="*/ 254 h 25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647" h="254">
                  <a:moveTo>
                    <a:pt x="405" y="247"/>
                  </a:moveTo>
                  <a:lnTo>
                    <a:pt x="381" y="242"/>
                  </a:lnTo>
                  <a:lnTo>
                    <a:pt x="356" y="238"/>
                  </a:lnTo>
                  <a:lnTo>
                    <a:pt x="349" y="232"/>
                  </a:lnTo>
                  <a:lnTo>
                    <a:pt x="320" y="229"/>
                  </a:lnTo>
                  <a:lnTo>
                    <a:pt x="292" y="228"/>
                  </a:lnTo>
                  <a:lnTo>
                    <a:pt x="265" y="226"/>
                  </a:lnTo>
                  <a:lnTo>
                    <a:pt x="237" y="224"/>
                  </a:lnTo>
                  <a:lnTo>
                    <a:pt x="219" y="205"/>
                  </a:lnTo>
                  <a:lnTo>
                    <a:pt x="201" y="187"/>
                  </a:lnTo>
                  <a:lnTo>
                    <a:pt x="172" y="178"/>
                  </a:lnTo>
                  <a:lnTo>
                    <a:pt x="144" y="169"/>
                  </a:lnTo>
                  <a:lnTo>
                    <a:pt x="121" y="166"/>
                  </a:lnTo>
                  <a:lnTo>
                    <a:pt x="97" y="161"/>
                  </a:lnTo>
                  <a:lnTo>
                    <a:pt x="90" y="142"/>
                  </a:lnTo>
                  <a:lnTo>
                    <a:pt x="82" y="121"/>
                  </a:lnTo>
                  <a:lnTo>
                    <a:pt x="54" y="101"/>
                  </a:lnTo>
                  <a:lnTo>
                    <a:pt x="38" y="98"/>
                  </a:lnTo>
                  <a:lnTo>
                    <a:pt x="9" y="80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9" y="60"/>
                  </a:lnTo>
                  <a:lnTo>
                    <a:pt x="27" y="53"/>
                  </a:lnTo>
                  <a:lnTo>
                    <a:pt x="46" y="41"/>
                  </a:lnTo>
                  <a:lnTo>
                    <a:pt x="66" y="30"/>
                  </a:lnTo>
                  <a:lnTo>
                    <a:pt x="105" y="35"/>
                  </a:lnTo>
                  <a:lnTo>
                    <a:pt x="111" y="43"/>
                  </a:lnTo>
                  <a:lnTo>
                    <a:pt x="141" y="48"/>
                  </a:lnTo>
                  <a:lnTo>
                    <a:pt x="170" y="53"/>
                  </a:lnTo>
                  <a:lnTo>
                    <a:pt x="184" y="41"/>
                  </a:lnTo>
                  <a:lnTo>
                    <a:pt x="166" y="24"/>
                  </a:lnTo>
                  <a:lnTo>
                    <a:pt x="171" y="0"/>
                  </a:lnTo>
                  <a:lnTo>
                    <a:pt x="205" y="7"/>
                  </a:lnTo>
                  <a:lnTo>
                    <a:pt x="237" y="14"/>
                  </a:lnTo>
                  <a:lnTo>
                    <a:pt x="252" y="28"/>
                  </a:lnTo>
                  <a:lnTo>
                    <a:pt x="282" y="43"/>
                  </a:lnTo>
                  <a:lnTo>
                    <a:pt x="315" y="37"/>
                  </a:lnTo>
                  <a:lnTo>
                    <a:pt x="342" y="42"/>
                  </a:lnTo>
                  <a:lnTo>
                    <a:pt x="369" y="48"/>
                  </a:lnTo>
                  <a:lnTo>
                    <a:pt x="380" y="58"/>
                  </a:lnTo>
                  <a:lnTo>
                    <a:pt x="421" y="67"/>
                  </a:lnTo>
                  <a:lnTo>
                    <a:pt x="444" y="64"/>
                  </a:lnTo>
                  <a:lnTo>
                    <a:pt x="465" y="59"/>
                  </a:lnTo>
                  <a:lnTo>
                    <a:pt x="488" y="42"/>
                  </a:lnTo>
                  <a:lnTo>
                    <a:pt x="524" y="50"/>
                  </a:lnTo>
                  <a:lnTo>
                    <a:pt x="542" y="52"/>
                  </a:lnTo>
                  <a:lnTo>
                    <a:pt x="546" y="71"/>
                  </a:lnTo>
                  <a:lnTo>
                    <a:pt x="548" y="90"/>
                  </a:lnTo>
                  <a:lnTo>
                    <a:pt x="542" y="92"/>
                  </a:lnTo>
                  <a:lnTo>
                    <a:pt x="559" y="102"/>
                  </a:lnTo>
                  <a:lnTo>
                    <a:pt x="579" y="101"/>
                  </a:lnTo>
                  <a:lnTo>
                    <a:pt x="587" y="106"/>
                  </a:lnTo>
                  <a:lnTo>
                    <a:pt x="597" y="96"/>
                  </a:lnTo>
                  <a:lnTo>
                    <a:pt x="641" y="118"/>
                  </a:lnTo>
                  <a:lnTo>
                    <a:pt x="647" y="131"/>
                  </a:lnTo>
                  <a:lnTo>
                    <a:pt x="612" y="130"/>
                  </a:lnTo>
                  <a:lnTo>
                    <a:pt x="590" y="142"/>
                  </a:lnTo>
                  <a:lnTo>
                    <a:pt x="587" y="158"/>
                  </a:lnTo>
                  <a:lnTo>
                    <a:pt x="565" y="163"/>
                  </a:lnTo>
                  <a:lnTo>
                    <a:pt x="547" y="174"/>
                  </a:lnTo>
                  <a:lnTo>
                    <a:pt x="518" y="167"/>
                  </a:lnTo>
                  <a:lnTo>
                    <a:pt x="521" y="188"/>
                  </a:lnTo>
                  <a:lnTo>
                    <a:pt x="535" y="202"/>
                  </a:lnTo>
                  <a:lnTo>
                    <a:pt x="517" y="217"/>
                  </a:lnTo>
                  <a:lnTo>
                    <a:pt x="498" y="232"/>
                  </a:lnTo>
                  <a:lnTo>
                    <a:pt x="474" y="234"/>
                  </a:lnTo>
                  <a:lnTo>
                    <a:pt x="451" y="235"/>
                  </a:lnTo>
                  <a:lnTo>
                    <a:pt x="435" y="245"/>
                  </a:lnTo>
                  <a:lnTo>
                    <a:pt x="421" y="254"/>
                  </a:lnTo>
                  <a:lnTo>
                    <a:pt x="405" y="24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4" name="AutoShape 314"/>
            <p:cNvSpPr>
              <a:spLocks/>
            </p:cNvSpPr>
            <p:nvPr/>
          </p:nvSpPr>
          <p:spPr bwMode="gray">
            <a:xfrm>
              <a:off x="4489700" y="638103"/>
              <a:ext cx="877823" cy="381963"/>
            </a:xfrm>
            <a:custGeom>
              <a:avLst/>
              <a:gdLst>
                <a:gd name="T0" fmla="*/ 52 w 768"/>
                <a:gd name="T1" fmla="*/ 101 h 339"/>
                <a:gd name="T2" fmla="*/ 45 w 768"/>
                <a:gd name="T3" fmla="*/ 100 h 339"/>
                <a:gd name="T4" fmla="*/ 31 w 768"/>
                <a:gd name="T5" fmla="*/ 106 h 339"/>
                <a:gd name="T6" fmla="*/ 30 w 768"/>
                <a:gd name="T7" fmla="*/ 107 h 339"/>
                <a:gd name="T8" fmla="*/ 24 w 768"/>
                <a:gd name="T9" fmla="*/ 95 h 339"/>
                <a:gd name="T10" fmla="*/ 12 w 768"/>
                <a:gd name="T11" fmla="*/ 86 h 339"/>
                <a:gd name="T12" fmla="*/ 0 w 768"/>
                <a:gd name="T13" fmla="*/ 77 h 339"/>
                <a:gd name="T14" fmla="*/ 2 w 768"/>
                <a:gd name="T15" fmla="*/ 63 h 339"/>
                <a:gd name="T16" fmla="*/ 3 w 768"/>
                <a:gd name="T17" fmla="*/ 50 h 339"/>
                <a:gd name="T18" fmla="*/ 14 w 768"/>
                <a:gd name="T19" fmla="*/ 55 h 339"/>
                <a:gd name="T20" fmla="*/ 16 w 768"/>
                <a:gd name="T21" fmla="*/ 50 h 339"/>
                <a:gd name="T22" fmla="*/ 24 w 768"/>
                <a:gd name="T23" fmla="*/ 44 h 339"/>
                <a:gd name="T24" fmla="*/ 31 w 768"/>
                <a:gd name="T25" fmla="*/ 39 h 339"/>
                <a:gd name="T26" fmla="*/ 45 w 768"/>
                <a:gd name="T27" fmla="*/ 39 h 339"/>
                <a:gd name="T28" fmla="*/ 57 w 768"/>
                <a:gd name="T29" fmla="*/ 45 h 339"/>
                <a:gd name="T30" fmla="*/ 71 w 768"/>
                <a:gd name="T31" fmla="*/ 50 h 339"/>
                <a:gd name="T32" fmla="*/ 85 w 768"/>
                <a:gd name="T33" fmla="*/ 50 h 339"/>
                <a:gd name="T34" fmla="*/ 103 w 768"/>
                <a:gd name="T35" fmla="*/ 49 h 339"/>
                <a:gd name="T36" fmla="*/ 123 w 768"/>
                <a:gd name="T37" fmla="*/ 52 h 339"/>
                <a:gd name="T38" fmla="*/ 124 w 768"/>
                <a:gd name="T39" fmla="*/ 49 h 339"/>
                <a:gd name="T40" fmla="*/ 114 w 768"/>
                <a:gd name="T41" fmla="*/ 37 h 339"/>
                <a:gd name="T42" fmla="*/ 118 w 768"/>
                <a:gd name="T43" fmla="*/ 23 h 339"/>
                <a:gd name="T44" fmla="*/ 127 w 768"/>
                <a:gd name="T45" fmla="*/ 23 h 339"/>
                <a:gd name="T46" fmla="*/ 115 w 768"/>
                <a:gd name="T47" fmla="*/ 18 h 339"/>
                <a:gd name="T48" fmla="*/ 127 w 768"/>
                <a:gd name="T49" fmla="*/ 16 h 339"/>
                <a:gd name="T50" fmla="*/ 141 w 768"/>
                <a:gd name="T51" fmla="*/ 14 h 339"/>
                <a:gd name="T52" fmla="*/ 152 w 768"/>
                <a:gd name="T53" fmla="*/ 11 h 339"/>
                <a:gd name="T54" fmla="*/ 164 w 768"/>
                <a:gd name="T55" fmla="*/ 7 h 339"/>
                <a:gd name="T56" fmla="*/ 175 w 768"/>
                <a:gd name="T57" fmla="*/ 4 h 339"/>
                <a:gd name="T58" fmla="*/ 187 w 768"/>
                <a:gd name="T59" fmla="*/ 1 h 339"/>
                <a:gd name="T60" fmla="*/ 195 w 768"/>
                <a:gd name="T61" fmla="*/ 0 h 339"/>
                <a:gd name="T62" fmla="*/ 202 w 768"/>
                <a:gd name="T63" fmla="*/ 7 h 339"/>
                <a:gd name="T64" fmla="*/ 221 w 768"/>
                <a:gd name="T65" fmla="*/ 14 h 339"/>
                <a:gd name="T66" fmla="*/ 227 w 768"/>
                <a:gd name="T67" fmla="*/ 17 h 339"/>
                <a:gd name="T68" fmla="*/ 235 w 768"/>
                <a:gd name="T69" fmla="*/ 19 h 339"/>
                <a:gd name="T70" fmla="*/ 247 w 768"/>
                <a:gd name="T71" fmla="*/ 14 h 339"/>
                <a:gd name="T72" fmla="*/ 260 w 768"/>
                <a:gd name="T73" fmla="*/ 10 h 339"/>
                <a:gd name="T74" fmla="*/ 262 w 768"/>
                <a:gd name="T75" fmla="*/ 11 h 339"/>
                <a:gd name="T76" fmla="*/ 260 w 768"/>
                <a:gd name="T77" fmla="*/ 17 h 339"/>
                <a:gd name="T78" fmla="*/ 273 w 768"/>
                <a:gd name="T79" fmla="*/ 26 h 339"/>
                <a:gd name="T80" fmla="*/ 286 w 768"/>
                <a:gd name="T81" fmla="*/ 35 h 339"/>
                <a:gd name="T82" fmla="*/ 300 w 768"/>
                <a:gd name="T83" fmla="*/ 44 h 339"/>
                <a:gd name="T84" fmla="*/ 313 w 768"/>
                <a:gd name="T85" fmla="*/ 53 h 339"/>
                <a:gd name="T86" fmla="*/ 315 w 768"/>
                <a:gd name="T87" fmla="*/ 50 h 339"/>
                <a:gd name="T88" fmla="*/ 322 w 768"/>
                <a:gd name="T89" fmla="*/ 52 h 339"/>
                <a:gd name="T90" fmla="*/ 334 w 768"/>
                <a:gd name="T91" fmla="*/ 50 h 339"/>
                <a:gd name="T92" fmla="*/ 348 w 768"/>
                <a:gd name="T93" fmla="*/ 58 h 339"/>
                <a:gd name="T94" fmla="*/ 361 w 768"/>
                <a:gd name="T95" fmla="*/ 67 h 339"/>
                <a:gd name="T96" fmla="*/ 373 w 768"/>
                <a:gd name="T97" fmla="*/ 64 h 339"/>
                <a:gd name="T98" fmla="*/ 384 w 768"/>
                <a:gd name="T99" fmla="*/ 75 h 339"/>
                <a:gd name="T100" fmla="*/ 381 w 768"/>
                <a:gd name="T101" fmla="*/ 83 h 339"/>
                <a:gd name="T102" fmla="*/ 376 w 768"/>
                <a:gd name="T103" fmla="*/ 86 h 339"/>
                <a:gd name="T104" fmla="*/ 381 w 768"/>
                <a:gd name="T105" fmla="*/ 100 h 339"/>
                <a:gd name="T106" fmla="*/ 372 w 768"/>
                <a:gd name="T107" fmla="*/ 101 h 339"/>
                <a:gd name="T108" fmla="*/ 356 w 768"/>
                <a:gd name="T109" fmla="*/ 98 h 339"/>
                <a:gd name="T110" fmla="*/ 357 w 768"/>
                <a:gd name="T111" fmla="*/ 108 h 339"/>
                <a:gd name="T112" fmla="*/ 358 w 768"/>
                <a:gd name="T113" fmla="*/ 119 h 339"/>
                <a:gd name="T114" fmla="*/ 362 w 768"/>
                <a:gd name="T115" fmla="*/ 123 h 339"/>
                <a:gd name="T116" fmla="*/ 348 w 768"/>
                <a:gd name="T117" fmla="*/ 122 h 339"/>
                <a:gd name="T118" fmla="*/ 337 w 768"/>
                <a:gd name="T119" fmla="*/ 126 h 339"/>
                <a:gd name="T120" fmla="*/ 343 w 768"/>
                <a:gd name="T121" fmla="*/ 130 h 339"/>
                <a:gd name="T122" fmla="*/ 348 w 768"/>
                <a:gd name="T123" fmla="*/ 139 h 339"/>
                <a:gd name="T124" fmla="*/ 352 w 768"/>
                <a:gd name="T125" fmla="*/ 148 h 339"/>
                <a:gd name="T126" fmla="*/ 352 w 768"/>
                <a:gd name="T127" fmla="*/ 150 h 339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8"/>
                <a:gd name="T193" fmla="*/ 0 h 339"/>
                <a:gd name="T194" fmla="*/ 768 w 768"/>
                <a:gd name="T195" fmla="*/ 339 h 339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8" h="339">
                  <a:moveTo>
                    <a:pt x="105" y="201"/>
                  </a:moveTo>
                  <a:lnTo>
                    <a:pt x="89" y="200"/>
                  </a:lnTo>
                  <a:lnTo>
                    <a:pt x="63" y="212"/>
                  </a:lnTo>
                  <a:lnTo>
                    <a:pt x="61" y="213"/>
                  </a:lnTo>
                  <a:lnTo>
                    <a:pt x="47" y="189"/>
                  </a:lnTo>
                  <a:lnTo>
                    <a:pt x="23" y="171"/>
                  </a:lnTo>
                  <a:lnTo>
                    <a:pt x="0" y="153"/>
                  </a:lnTo>
                  <a:lnTo>
                    <a:pt x="3" y="126"/>
                  </a:lnTo>
                  <a:lnTo>
                    <a:pt x="6" y="99"/>
                  </a:lnTo>
                  <a:lnTo>
                    <a:pt x="29" y="110"/>
                  </a:lnTo>
                  <a:lnTo>
                    <a:pt x="32" y="99"/>
                  </a:lnTo>
                  <a:lnTo>
                    <a:pt x="47" y="88"/>
                  </a:lnTo>
                  <a:lnTo>
                    <a:pt x="62" y="78"/>
                  </a:lnTo>
                  <a:lnTo>
                    <a:pt x="90" y="78"/>
                  </a:lnTo>
                  <a:lnTo>
                    <a:pt x="115" y="90"/>
                  </a:lnTo>
                  <a:lnTo>
                    <a:pt x="141" y="100"/>
                  </a:lnTo>
                  <a:lnTo>
                    <a:pt x="170" y="99"/>
                  </a:lnTo>
                  <a:lnTo>
                    <a:pt x="207" y="98"/>
                  </a:lnTo>
                  <a:lnTo>
                    <a:pt x="246" y="104"/>
                  </a:lnTo>
                  <a:lnTo>
                    <a:pt x="248" y="98"/>
                  </a:lnTo>
                  <a:lnTo>
                    <a:pt x="228" y="73"/>
                  </a:lnTo>
                  <a:lnTo>
                    <a:pt x="237" y="46"/>
                  </a:lnTo>
                  <a:lnTo>
                    <a:pt x="254" y="46"/>
                  </a:lnTo>
                  <a:lnTo>
                    <a:pt x="231" y="36"/>
                  </a:lnTo>
                  <a:lnTo>
                    <a:pt x="255" y="31"/>
                  </a:lnTo>
                  <a:lnTo>
                    <a:pt x="281" y="27"/>
                  </a:lnTo>
                  <a:lnTo>
                    <a:pt x="303" y="21"/>
                  </a:lnTo>
                  <a:lnTo>
                    <a:pt x="327" y="14"/>
                  </a:lnTo>
                  <a:lnTo>
                    <a:pt x="350" y="8"/>
                  </a:lnTo>
                  <a:lnTo>
                    <a:pt x="373" y="1"/>
                  </a:lnTo>
                  <a:lnTo>
                    <a:pt x="390" y="0"/>
                  </a:lnTo>
                  <a:lnTo>
                    <a:pt x="404" y="14"/>
                  </a:lnTo>
                  <a:lnTo>
                    <a:pt x="442" y="27"/>
                  </a:lnTo>
                  <a:lnTo>
                    <a:pt x="455" y="34"/>
                  </a:lnTo>
                  <a:lnTo>
                    <a:pt x="470" y="37"/>
                  </a:lnTo>
                  <a:lnTo>
                    <a:pt x="494" y="28"/>
                  </a:lnTo>
                  <a:lnTo>
                    <a:pt x="520" y="19"/>
                  </a:lnTo>
                  <a:lnTo>
                    <a:pt x="523" y="22"/>
                  </a:lnTo>
                  <a:lnTo>
                    <a:pt x="520" y="34"/>
                  </a:lnTo>
                  <a:lnTo>
                    <a:pt x="546" y="51"/>
                  </a:lnTo>
                  <a:lnTo>
                    <a:pt x="572" y="69"/>
                  </a:lnTo>
                  <a:lnTo>
                    <a:pt x="599" y="87"/>
                  </a:lnTo>
                  <a:lnTo>
                    <a:pt x="625" y="105"/>
                  </a:lnTo>
                  <a:lnTo>
                    <a:pt x="629" y="99"/>
                  </a:lnTo>
                  <a:lnTo>
                    <a:pt x="643" y="104"/>
                  </a:lnTo>
                  <a:lnTo>
                    <a:pt x="668" y="100"/>
                  </a:lnTo>
                  <a:lnTo>
                    <a:pt x="695" y="116"/>
                  </a:lnTo>
                  <a:lnTo>
                    <a:pt x="721" y="133"/>
                  </a:lnTo>
                  <a:lnTo>
                    <a:pt x="746" y="127"/>
                  </a:lnTo>
                  <a:lnTo>
                    <a:pt x="768" y="150"/>
                  </a:lnTo>
                  <a:lnTo>
                    <a:pt x="761" y="166"/>
                  </a:lnTo>
                  <a:lnTo>
                    <a:pt x="751" y="172"/>
                  </a:lnTo>
                  <a:lnTo>
                    <a:pt x="761" y="199"/>
                  </a:lnTo>
                  <a:lnTo>
                    <a:pt x="743" y="201"/>
                  </a:lnTo>
                  <a:lnTo>
                    <a:pt x="712" y="195"/>
                  </a:lnTo>
                  <a:lnTo>
                    <a:pt x="714" y="216"/>
                  </a:lnTo>
                  <a:lnTo>
                    <a:pt x="716" y="237"/>
                  </a:lnTo>
                  <a:lnTo>
                    <a:pt x="724" y="246"/>
                  </a:lnTo>
                  <a:lnTo>
                    <a:pt x="696" y="243"/>
                  </a:lnTo>
                  <a:lnTo>
                    <a:pt x="673" y="252"/>
                  </a:lnTo>
                  <a:lnTo>
                    <a:pt x="686" y="259"/>
                  </a:lnTo>
                  <a:lnTo>
                    <a:pt x="695" y="277"/>
                  </a:lnTo>
                  <a:lnTo>
                    <a:pt x="704" y="295"/>
                  </a:lnTo>
                  <a:lnTo>
                    <a:pt x="704" y="300"/>
                  </a:lnTo>
                  <a:lnTo>
                    <a:pt x="700" y="304"/>
                  </a:lnTo>
                  <a:lnTo>
                    <a:pt x="673" y="289"/>
                  </a:lnTo>
                  <a:lnTo>
                    <a:pt x="648" y="291"/>
                  </a:lnTo>
                  <a:lnTo>
                    <a:pt x="622" y="295"/>
                  </a:lnTo>
                  <a:lnTo>
                    <a:pt x="593" y="295"/>
                  </a:lnTo>
                  <a:lnTo>
                    <a:pt x="575" y="292"/>
                  </a:lnTo>
                  <a:lnTo>
                    <a:pt x="564" y="307"/>
                  </a:lnTo>
                  <a:lnTo>
                    <a:pt x="542" y="303"/>
                  </a:lnTo>
                  <a:lnTo>
                    <a:pt x="522" y="301"/>
                  </a:lnTo>
                  <a:lnTo>
                    <a:pt x="509" y="312"/>
                  </a:lnTo>
                  <a:lnTo>
                    <a:pt x="490" y="325"/>
                  </a:lnTo>
                  <a:lnTo>
                    <a:pt x="470" y="339"/>
                  </a:lnTo>
                  <a:lnTo>
                    <a:pt x="451" y="330"/>
                  </a:lnTo>
                  <a:lnTo>
                    <a:pt x="432" y="320"/>
                  </a:lnTo>
                  <a:lnTo>
                    <a:pt x="431" y="300"/>
                  </a:lnTo>
                  <a:lnTo>
                    <a:pt x="408" y="284"/>
                  </a:lnTo>
                  <a:lnTo>
                    <a:pt x="388" y="283"/>
                  </a:lnTo>
                  <a:lnTo>
                    <a:pt x="367" y="282"/>
                  </a:lnTo>
                  <a:lnTo>
                    <a:pt x="345" y="280"/>
                  </a:lnTo>
                  <a:lnTo>
                    <a:pt x="325" y="278"/>
                  </a:lnTo>
                  <a:lnTo>
                    <a:pt x="305" y="254"/>
                  </a:lnTo>
                  <a:lnTo>
                    <a:pt x="278" y="241"/>
                  </a:lnTo>
                  <a:lnTo>
                    <a:pt x="252" y="228"/>
                  </a:lnTo>
                  <a:lnTo>
                    <a:pt x="228" y="236"/>
                  </a:lnTo>
                  <a:lnTo>
                    <a:pt x="203" y="246"/>
                  </a:lnTo>
                  <a:lnTo>
                    <a:pt x="209" y="267"/>
                  </a:lnTo>
                  <a:lnTo>
                    <a:pt x="213" y="289"/>
                  </a:lnTo>
                  <a:lnTo>
                    <a:pt x="219" y="312"/>
                  </a:lnTo>
                  <a:lnTo>
                    <a:pt x="225" y="333"/>
                  </a:lnTo>
                  <a:lnTo>
                    <a:pt x="201" y="326"/>
                  </a:lnTo>
                  <a:lnTo>
                    <a:pt x="177" y="319"/>
                  </a:lnTo>
                  <a:lnTo>
                    <a:pt x="181" y="302"/>
                  </a:lnTo>
                  <a:lnTo>
                    <a:pt x="145" y="302"/>
                  </a:lnTo>
                  <a:lnTo>
                    <a:pt x="128" y="296"/>
                  </a:lnTo>
                  <a:lnTo>
                    <a:pt x="121" y="291"/>
                  </a:lnTo>
                  <a:lnTo>
                    <a:pt x="103" y="267"/>
                  </a:lnTo>
                  <a:lnTo>
                    <a:pt x="92" y="260"/>
                  </a:lnTo>
                  <a:lnTo>
                    <a:pt x="115" y="259"/>
                  </a:lnTo>
                  <a:lnTo>
                    <a:pt x="105" y="249"/>
                  </a:lnTo>
                  <a:lnTo>
                    <a:pt x="117" y="240"/>
                  </a:lnTo>
                  <a:lnTo>
                    <a:pt x="143" y="240"/>
                  </a:lnTo>
                  <a:lnTo>
                    <a:pt x="137" y="230"/>
                  </a:lnTo>
                  <a:lnTo>
                    <a:pt x="132" y="202"/>
                  </a:lnTo>
                  <a:lnTo>
                    <a:pt x="105" y="2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5" name="AutoShape 315"/>
            <p:cNvSpPr>
              <a:spLocks/>
            </p:cNvSpPr>
            <p:nvPr/>
          </p:nvSpPr>
          <p:spPr bwMode="gray">
            <a:xfrm>
              <a:off x="4352540" y="945920"/>
              <a:ext cx="189738" cy="69652"/>
            </a:xfrm>
            <a:custGeom>
              <a:avLst/>
              <a:gdLst>
                <a:gd name="T0" fmla="*/ 16 w 165"/>
                <a:gd name="T1" fmla="*/ 11 h 64"/>
                <a:gd name="T2" fmla="*/ 0 w 165"/>
                <a:gd name="T3" fmla="*/ 1 h 64"/>
                <a:gd name="T4" fmla="*/ 1 w 165"/>
                <a:gd name="T5" fmla="*/ 0 h 64"/>
                <a:gd name="T6" fmla="*/ 12 w 165"/>
                <a:gd name="T7" fmla="*/ 1 h 64"/>
                <a:gd name="T8" fmla="*/ 23 w 165"/>
                <a:gd name="T9" fmla="*/ 2 h 64"/>
                <a:gd name="T10" fmla="*/ 38 w 165"/>
                <a:gd name="T11" fmla="*/ 8 h 64"/>
                <a:gd name="T12" fmla="*/ 53 w 165"/>
                <a:gd name="T13" fmla="*/ 14 h 64"/>
                <a:gd name="T14" fmla="*/ 68 w 165"/>
                <a:gd name="T15" fmla="*/ 19 h 64"/>
                <a:gd name="T16" fmla="*/ 83 w 165"/>
                <a:gd name="T17" fmla="*/ 25 h 64"/>
                <a:gd name="T18" fmla="*/ 79 w 165"/>
                <a:gd name="T19" fmla="*/ 31 h 64"/>
                <a:gd name="T20" fmla="*/ 70 w 165"/>
                <a:gd name="T21" fmla="*/ 29 h 64"/>
                <a:gd name="T22" fmla="*/ 55 w 165"/>
                <a:gd name="T23" fmla="*/ 29 h 64"/>
                <a:gd name="T24" fmla="*/ 40 w 165"/>
                <a:gd name="T25" fmla="*/ 29 h 64"/>
                <a:gd name="T26" fmla="*/ 27 w 165"/>
                <a:gd name="T27" fmla="*/ 30 h 64"/>
                <a:gd name="T28" fmla="*/ 27 w 165"/>
                <a:gd name="T29" fmla="*/ 21 h 64"/>
                <a:gd name="T30" fmla="*/ 16 w 165"/>
                <a:gd name="T31" fmla="*/ 11 h 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5"/>
                <a:gd name="T49" fmla="*/ 0 h 64"/>
                <a:gd name="T50" fmla="*/ 165 w 165"/>
                <a:gd name="T51" fmla="*/ 64 h 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5" h="64">
                  <a:moveTo>
                    <a:pt x="32" y="23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24" y="3"/>
                  </a:lnTo>
                  <a:lnTo>
                    <a:pt x="45" y="4"/>
                  </a:lnTo>
                  <a:lnTo>
                    <a:pt x="75" y="16"/>
                  </a:lnTo>
                  <a:lnTo>
                    <a:pt x="105" y="28"/>
                  </a:lnTo>
                  <a:lnTo>
                    <a:pt x="135" y="40"/>
                  </a:lnTo>
                  <a:lnTo>
                    <a:pt x="165" y="52"/>
                  </a:lnTo>
                  <a:lnTo>
                    <a:pt x="158" y="64"/>
                  </a:lnTo>
                  <a:lnTo>
                    <a:pt x="139" y="60"/>
                  </a:lnTo>
                  <a:lnTo>
                    <a:pt x="110" y="60"/>
                  </a:lnTo>
                  <a:lnTo>
                    <a:pt x="80" y="60"/>
                  </a:lnTo>
                  <a:lnTo>
                    <a:pt x="54" y="61"/>
                  </a:lnTo>
                  <a:lnTo>
                    <a:pt x="53" y="43"/>
                  </a:lnTo>
                  <a:lnTo>
                    <a:pt x="32" y="2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6" name="AutoShape 316"/>
            <p:cNvSpPr>
              <a:spLocks/>
            </p:cNvSpPr>
            <p:nvPr/>
          </p:nvSpPr>
          <p:spPr bwMode="gray">
            <a:xfrm>
              <a:off x="5072630" y="961648"/>
              <a:ext cx="224028" cy="112342"/>
            </a:xfrm>
            <a:custGeom>
              <a:avLst/>
              <a:gdLst>
                <a:gd name="T0" fmla="*/ 32 w 197"/>
                <a:gd name="T1" fmla="*/ 29 h 98"/>
                <a:gd name="T2" fmla="*/ 21 w 197"/>
                <a:gd name="T3" fmla="*/ 22 h 98"/>
                <a:gd name="T4" fmla="*/ 7 w 197"/>
                <a:gd name="T5" fmla="*/ 21 h 98"/>
                <a:gd name="T6" fmla="*/ 0 w 197"/>
                <a:gd name="T7" fmla="*/ 12 h 98"/>
                <a:gd name="T8" fmla="*/ 6 w 197"/>
                <a:gd name="T9" fmla="*/ 6 h 98"/>
                <a:gd name="T10" fmla="*/ 16 w 197"/>
                <a:gd name="T11" fmla="*/ 7 h 98"/>
                <a:gd name="T12" fmla="*/ 27 w 197"/>
                <a:gd name="T13" fmla="*/ 9 h 98"/>
                <a:gd name="T14" fmla="*/ 33 w 197"/>
                <a:gd name="T15" fmla="*/ 2 h 98"/>
                <a:gd name="T16" fmla="*/ 42 w 197"/>
                <a:gd name="T17" fmla="*/ 3 h 98"/>
                <a:gd name="T18" fmla="*/ 56 w 197"/>
                <a:gd name="T19" fmla="*/ 3 h 98"/>
                <a:gd name="T20" fmla="*/ 69 w 197"/>
                <a:gd name="T21" fmla="*/ 1 h 98"/>
                <a:gd name="T22" fmla="*/ 82 w 197"/>
                <a:gd name="T23" fmla="*/ 0 h 98"/>
                <a:gd name="T24" fmla="*/ 95 w 197"/>
                <a:gd name="T25" fmla="*/ 8 h 98"/>
                <a:gd name="T26" fmla="*/ 98 w 197"/>
                <a:gd name="T27" fmla="*/ 14 h 98"/>
                <a:gd name="T28" fmla="*/ 90 w 197"/>
                <a:gd name="T29" fmla="*/ 20 h 98"/>
                <a:gd name="T30" fmla="*/ 82 w 197"/>
                <a:gd name="T31" fmla="*/ 27 h 98"/>
                <a:gd name="T32" fmla="*/ 72 w 197"/>
                <a:gd name="T33" fmla="*/ 29 h 98"/>
                <a:gd name="T34" fmla="*/ 65 w 197"/>
                <a:gd name="T35" fmla="*/ 37 h 98"/>
                <a:gd name="T36" fmla="*/ 59 w 197"/>
                <a:gd name="T37" fmla="*/ 36 h 98"/>
                <a:gd name="T38" fmla="*/ 54 w 197"/>
                <a:gd name="T39" fmla="*/ 36 h 98"/>
                <a:gd name="T40" fmla="*/ 47 w 197"/>
                <a:gd name="T41" fmla="*/ 41 h 98"/>
                <a:gd name="T42" fmla="*/ 43 w 197"/>
                <a:gd name="T43" fmla="*/ 50 h 98"/>
                <a:gd name="T44" fmla="*/ 25 w 197"/>
                <a:gd name="T45" fmla="*/ 48 h 98"/>
                <a:gd name="T46" fmla="*/ 7 w 197"/>
                <a:gd name="T47" fmla="*/ 46 h 98"/>
                <a:gd name="T48" fmla="*/ 7 w 197"/>
                <a:gd name="T49" fmla="*/ 38 h 98"/>
                <a:gd name="T50" fmla="*/ 19 w 197"/>
                <a:gd name="T51" fmla="*/ 34 h 98"/>
                <a:gd name="T52" fmla="*/ 32 w 197"/>
                <a:gd name="T53" fmla="*/ 29 h 98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98"/>
                <a:gd name="T83" fmla="*/ 197 w 197"/>
                <a:gd name="T84" fmla="*/ 98 h 98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98">
                  <a:moveTo>
                    <a:pt x="65" y="57"/>
                  </a:moveTo>
                  <a:lnTo>
                    <a:pt x="43" y="43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3" y="12"/>
                  </a:lnTo>
                  <a:lnTo>
                    <a:pt x="33" y="14"/>
                  </a:lnTo>
                  <a:lnTo>
                    <a:pt x="55" y="18"/>
                  </a:lnTo>
                  <a:lnTo>
                    <a:pt x="66" y="3"/>
                  </a:lnTo>
                  <a:lnTo>
                    <a:pt x="84" y="6"/>
                  </a:lnTo>
                  <a:lnTo>
                    <a:pt x="113" y="6"/>
                  </a:lnTo>
                  <a:lnTo>
                    <a:pt x="139" y="2"/>
                  </a:lnTo>
                  <a:lnTo>
                    <a:pt x="164" y="0"/>
                  </a:lnTo>
                  <a:lnTo>
                    <a:pt x="191" y="15"/>
                  </a:lnTo>
                  <a:lnTo>
                    <a:pt x="197" y="27"/>
                  </a:lnTo>
                  <a:lnTo>
                    <a:pt x="181" y="39"/>
                  </a:lnTo>
                  <a:lnTo>
                    <a:pt x="164" y="53"/>
                  </a:lnTo>
                  <a:lnTo>
                    <a:pt x="144" y="57"/>
                  </a:lnTo>
                  <a:lnTo>
                    <a:pt x="131" y="73"/>
                  </a:lnTo>
                  <a:lnTo>
                    <a:pt x="119" y="71"/>
                  </a:lnTo>
                  <a:lnTo>
                    <a:pt x="109" y="71"/>
                  </a:lnTo>
                  <a:lnTo>
                    <a:pt x="95" y="80"/>
                  </a:lnTo>
                  <a:lnTo>
                    <a:pt x="86" y="98"/>
                  </a:lnTo>
                  <a:lnTo>
                    <a:pt x="51" y="95"/>
                  </a:lnTo>
                  <a:lnTo>
                    <a:pt x="15" y="90"/>
                  </a:lnTo>
                  <a:lnTo>
                    <a:pt x="14" y="74"/>
                  </a:lnTo>
                  <a:lnTo>
                    <a:pt x="39" y="66"/>
                  </a:lnTo>
                  <a:lnTo>
                    <a:pt x="65" y="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7" name="AutoShape 317"/>
            <p:cNvSpPr>
              <a:spLocks/>
            </p:cNvSpPr>
            <p:nvPr/>
          </p:nvSpPr>
          <p:spPr bwMode="gray">
            <a:xfrm>
              <a:off x="4656578" y="977376"/>
              <a:ext cx="342900" cy="211203"/>
            </a:xfrm>
            <a:custGeom>
              <a:avLst/>
              <a:gdLst>
                <a:gd name="T0" fmla="*/ 143 w 300"/>
                <a:gd name="T1" fmla="*/ 73 h 187"/>
                <a:gd name="T2" fmla="*/ 139 w 300"/>
                <a:gd name="T3" fmla="*/ 82 h 187"/>
                <a:gd name="T4" fmla="*/ 129 w 300"/>
                <a:gd name="T5" fmla="*/ 87 h 187"/>
                <a:gd name="T6" fmla="*/ 126 w 300"/>
                <a:gd name="T7" fmla="*/ 94 h 187"/>
                <a:gd name="T8" fmla="*/ 120 w 300"/>
                <a:gd name="T9" fmla="*/ 93 h 187"/>
                <a:gd name="T10" fmla="*/ 110 w 300"/>
                <a:gd name="T11" fmla="*/ 90 h 187"/>
                <a:gd name="T12" fmla="*/ 106 w 300"/>
                <a:gd name="T13" fmla="*/ 76 h 187"/>
                <a:gd name="T14" fmla="*/ 96 w 300"/>
                <a:gd name="T15" fmla="*/ 75 h 187"/>
                <a:gd name="T16" fmla="*/ 88 w 300"/>
                <a:gd name="T17" fmla="*/ 70 h 187"/>
                <a:gd name="T18" fmla="*/ 79 w 300"/>
                <a:gd name="T19" fmla="*/ 64 h 187"/>
                <a:gd name="T20" fmla="*/ 62 w 300"/>
                <a:gd name="T21" fmla="*/ 58 h 187"/>
                <a:gd name="T22" fmla="*/ 53 w 300"/>
                <a:gd name="T23" fmla="*/ 59 h 187"/>
                <a:gd name="T24" fmla="*/ 41 w 300"/>
                <a:gd name="T25" fmla="*/ 60 h 187"/>
                <a:gd name="T26" fmla="*/ 34 w 300"/>
                <a:gd name="T27" fmla="*/ 68 h 187"/>
                <a:gd name="T28" fmla="*/ 30 w 300"/>
                <a:gd name="T29" fmla="*/ 68 h 187"/>
                <a:gd name="T30" fmla="*/ 27 w 300"/>
                <a:gd name="T31" fmla="*/ 57 h 187"/>
                <a:gd name="T32" fmla="*/ 24 w 300"/>
                <a:gd name="T33" fmla="*/ 47 h 187"/>
                <a:gd name="T34" fmla="*/ 18 w 300"/>
                <a:gd name="T35" fmla="*/ 43 h 187"/>
                <a:gd name="T36" fmla="*/ 18 w 300"/>
                <a:gd name="T37" fmla="*/ 43 h 187"/>
                <a:gd name="T38" fmla="*/ 20 w 300"/>
                <a:gd name="T39" fmla="*/ 41 h 187"/>
                <a:gd name="T40" fmla="*/ 21 w 300"/>
                <a:gd name="T41" fmla="*/ 40 h 187"/>
                <a:gd name="T42" fmla="*/ 18 w 300"/>
                <a:gd name="T43" fmla="*/ 35 h 187"/>
                <a:gd name="T44" fmla="*/ 14 w 300"/>
                <a:gd name="T45" fmla="*/ 36 h 187"/>
                <a:gd name="T46" fmla="*/ 13 w 300"/>
                <a:gd name="T47" fmla="*/ 37 h 187"/>
                <a:gd name="T48" fmla="*/ 10 w 300"/>
                <a:gd name="T49" fmla="*/ 24 h 187"/>
                <a:gd name="T50" fmla="*/ 11 w 300"/>
                <a:gd name="T51" fmla="*/ 24 h 187"/>
                <a:gd name="T52" fmla="*/ 18 w 300"/>
                <a:gd name="T53" fmla="*/ 24 h 187"/>
                <a:gd name="T54" fmla="*/ 23 w 300"/>
                <a:gd name="T55" fmla="*/ 27 h 187"/>
                <a:gd name="T56" fmla="*/ 25 w 300"/>
                <a:gd name="T57" fmla="*/ 26 h 187"/>
                <a:gd name="T58" fmla="*/ 26 w 300"/>
                <a:gd name="T59" fmla="*/ 25 h 187"/>
                <a:gd name="T60" fmla="*/ 27 w 300"/>
                <a:gd name="T61" fmla="*/ 21 h 187"/>
                <a:gd name="T62" fmla="*/ 18 w 300"/>
                <a:gd name="T63" fmla="*/ 11 h 187"/>
                <a:gd name="T64" fmla="*/ 9 w 300"/>
                <a:gd name="T65" fmla="*/ 10 h 187"/>
                <a:gd name="T66" fmla="*/ 9 w 300"/>
                <a:gd name="T67" fmla="*/ 20 h 187"/>
                <a:gd name="T68" fmla="*/ 9 w 300"/>
                <a:gd name="T69" fmla="*/ 21 h 187"/>
                <a:gd name="T70" fmla="*/ 2 w 300"/>
                <a:gd name="T71" fmla="*/ 8 h 187"/>
                <a:gd name="T72" fmla="*/ 3 w 300"/>
                <a:gd name="T73" fmla="*/ 3 h 187"/>
                <a:gd name="T74" fmla="*/ 0 w 300"/>
                <a:gd name="T75" fmla="*/ 0 h 187"/>
                <a:gd name="T76" fmla="*/ 18 w 300"/>
                <a:gd name="T77" fmla="*/ 0 h 187"/>
                <a:gd name="T78" fmla="*/ 16 w 300"/>
                <a:gd name="T79" fmla="*/ 9 h 187"/>
                <a:gd name="T80" fmla="*/ 28 w 300"/>
                <a:gd name="T81" fmla="*/ 12 h 187"/>
                <a:gd name="T82" fmla="*/ 40 w 300"/>
                <a:gd name="T83" fmla="*/ 16 h 187"/>
                <a:gd name="T84" fmla="*/ 54 w 300"/>
                <a:gd name="T85" fmla="*/ 19 h 187"/>
                <a:gd name="T86" fmla="*/ 51 w 300"/>
                <a:gd name="T87" fmla="*/ 12 h 187"/>
                <a:gd name="T88" fmla="*/ 57 w 300"/>
                <a:gd name="T89" fmla="*/ 9 h 187"/>
                <a:gd name="T90" fmla="*/ 66 w 300"/>
                <a:gd name="T91" fmla="*/ 0 h 187"/>
                <a:gd name="T92" fmla="*/ 78 w 300"/>
                <a:gd name="T93" fmla="*/ 9 h 187"/>
                <a:gd name="T94" fmla="*/ 86 w 300"/>
                <a:gd name="T95" fmla="*/ 22 h 187"/>
                <a:gd name="T96" fmla="*/ 100 w 300"/>
                <a:gd name="T97" fmla="*/ 27 h 187"/>
                <a:gd name="T98" fmla="*/ 108 w 300"/>
                <a:gd name="T99" fmla="*/ 32 h 187"/>
                <a:gd name="T100" fmla="*/ 126 w 300"/>
                <a:gd name="T101" fmla="*/ 43 h 187"/>
                <a:gd name="T102" fmla="*/ 144 w 300"/>
                <a:gd name="T103" fmla="*/ 54 h 187"/>
                <a:gd name="T104" fmla="*/ 150 w 300"/>
                <a:gd name="T105" fmla="*/ 66 h 187"/>
                <a:gd name="T106" fmla="*/ 147 w 300"/>
                <a:gd name="T107" fmla="*/ 69 h 187"/>
                <a:gd name="T108" fmla="*/ 143 w 300"/>
                <a:gd name="T109" fmla="*/ 73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00"/>
                <a:gd name="T166" fmla="*/ 0 h 187"/>
                <a:gd name="T167" fmla="*/ 300 w 300"/>
                <a:gd name="T168" fmla="*/ 187 h 18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00" h="187">
                  <a:moveTo>
                    <a:pt x="286" y="145"/>
                  </a:moveTo>
                  <a:lnTo>
                    <a:pt x="277" y="164"/>
                  </a:lnTo>
                  <a:lnTo>
                    <a:pt x="258" y="174"/>
                  </a:lnTo>
                  <a:lnTo>
                    <a:pt x="252" y="187"/>
                  </a:lnTo>
                  <a:lnTo>
                    <a:pt x="240" y="185"/>
                  </a:lnTo>
                  <a:lnTo>
                    <a:pt x="221" y="179"/>
                  </a:lnTo>
                  <a:lnTo>
                    <a:pt x="212" y="152"/>
                  </a:lnTo>
                  <a:lnTo>
                    <a:pt x="193" y="150"/>
                  </a:lnTo>
                  <a:lnTo>
                    <a:pt x="176" y="139"/>
                  </a:lnTo>
                  <a:lnTo>
                    <a:pt x="158" y="127"/>
                  </a:lnTo>
                  <a:lnTo>
                    <a:pt x="125" y="115"/>
                  </a:lnTo>
                  <a:lnTo>
                    <a:pt x="106" y="118"/>
                  </a:lnTo>
                  <a:lnTo>
                    <a:pt x="82" y="120"/>
                  </a:lnTo>
                  <a:lnTo>
                    <a:pt x="67" y="136"/>
                  </a:lnTo>
                  <a:lnTo>
                    <a:pt x="60" y="136"/>
                  </a:lnTo>
                  <a:lnTo>
                    <a:pt x="54" y="114"/>
                  </a:lnTo>
                  <a:lnTo>
                    <a:pt x="49" y="94"/>
                  </a:lnTo>
                  <a:lnTo>
                    <a:pt x="36" y="85"/>
                  </a:lnTo>
                  <a:lnTo>
                    <a:pt x="35" y="86"/>
                  </a:lnTo>
                  <a:lnTo>
                    <a:pt x="40" y="82"/>
                  </a:lnTo>
                  <a:lnTo>
                    <a:pt x="42" y="79"/>
                  </a:lnTo>
                  <a:lnTo>
                    <a:pt x="36" y="70"/>
                  </a:lnTo>
                  <a:lnTo>
                    <a:pt x="28" y="72"/>
                  </a:lnTo>
                  <a:lnTo>
                    <a:pt x="26" y="73"/>
                  </a:lnTo>
                  <a:lnTo>
                    <a:pt x="20" y="48"/>
                  </a:lnTo>
                  <a:lnTo>
                    <a:pt x="23" y="47"/>
                  </a:lnTo>
                  <a:lnTo>
                    <a:pt x="35" y="48"/>
                  </a:lnTo>
                  <a:lnTo>
                    <a:pt x="46" y="54"/>
                  </a:lnTo>
                  <a:lnTo>
                    <a:pt x="50" y="52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35" y="22"/>
                  </a:lnTo>
                  <a:lnTo>
                    <a:pt x="18" y="19"/>
                  </a:lnTo>
                  <a:lnTo>
                    <a:pt x="18" y="40"/>
                  </a:lnTo>
                  <a:lnTo>
                    <a:pt x="18" y="41"/>
                  </a:lnTo>
                  <a:lnTo>
                    <a:pt x="5" y="16"/>
                  </a:lnTo>
                  <a:lnTo>
                    <a:pt x="6" y="5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2" y="17"/>
                  </a:lnTo>
                  <a:lnTo>
                    <a:pt x="56" y="24"/>
                  </a:lnTo>
                  <a:lnTo>
                    <a:pt x="80" y="31"/>
                  </a:lnTo>
                  <a:lnTo>
                    <a:pt x="108" y="37"/>
                  </a:lnTo>
                  <a:lnTo>
                    <a:pt x="103" y="24"/>
                  </a:lnTo>
                  <a:lnTo>
                    <a:pt x="114" y="18"/>
                  </a:lnTo>
                  <a:lnTo>
                    <a:pt x="131" y="0"/>
                  </a:lnTo>
                  <a:lnTo>
                    <a:pt x="156" y="18"/>
                  </a:lnTo>
                  <a:lnTo>
                    <a:pt x="173" y="43"/>
                  </a:lnTo>
                  <a:lnTo>
                    <a:pt x="200" y="54"/>
                  </a:lnTo>
                  <a:lnTo>
                    <a:pt x="217" y="64"/>
                  </a:lnTo>
                  <a:lnTo>
                    <a:pt x="252" y="85"/>
                  </a:lnTo>
                  <a:lnTo>
                    <a:pt x="287" y="107"/>
                  </a:lnTo>
                  <a:lnTo>
                    <a:pt x="300" y="131"/>
                  </a:lnTo>
                  <a:lnTo>
                    <a:pt x="293" y="138"/>
                  </a:lnTo>
                  <a:lnTo>
                    <a:pt x="286" y="14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8" name="AutoShape 318"/>
            <p:cNvSpPr>
              <a:spLocks/>
            </p:cNvSpPr>
            <p:nvPr/>
          </p:nvSpPr>
          <p:spPr bwMode="gray">
            <a:xfrm>
              <a:off x="4901180" y="1100952"/>
              <a:ext cx="315468" cy="249399"/>
            </a:xfrm>
            <a:custGeom>
              <a:avLst/>
              <a:gdLst>
                <a:gd name="T0" fmla="*/ 1 w 276"/>
                <a:gd name="T1" fmla="*/ 48 h 223"/>
                <a:gd name="T2" fmla="*/ 0 w 276"/>
                <a:gd name="T3" fmla="*/ 50 h 223"/>
                <a:gd name="T4" fmla="*/ 0 w 276"/>
                <a:gd name="T5" fmla="*/ 57 h 223"/>
                <a:gd name="T6" fmla="*/ 4 w 276"/>
                <a:gd name="T7" fmla="*/ 60 h 223"/>
                <a:gd name="T8" fmla="*/ 3 w 276"/>
                <a:gd name="T9" fmla="*/ 62 h 223"/>
                <a:gd name="T10" fmla="*/ 5 w 276"/>
                <a:gd name="T11" fmla="*/ 72 h 223"/>
                <a:gd name="T12" fmla="*/ 8 w 276"/>
                <a:gd name="T13" fmla="*/ 83 h 223"/>
                <a:gd name="T14" fmla="*/ 17 w 276"/>
                <a:gd name="T15" fmla="*/ 87 h 223"/>
                <a:gd name="T16" fmla="*/ 20 w 276"/>
                <a:gd name="T17" fmla="*/ 91 h 223"/>
                <a:gd name="T18" fmla="*/ 12 w 276"/>
                <a:gd name="T19" fmla="*/ 105 h 223"/>
                <a:gd name="T20" fmla="*/ 21 w 276"/>
                <a:gd name="T21" fmla="*/ 108 h 223"/>
                <a:gd name="T22" fmla="*/ 30 w 276"/>
                <a:gd name="T23" fmla="*/ 111 h 223"/>
                <a:gd name="T24" fmla="*/ 46 w 276"/>
                <a:gd name="T25" fmla="*/ 111 h 223"/>
                <a:gd name="T26" fmla="*/ 57 w 276"/>
                <a:gd name="T27" fmla="*/ 108 h 223"/>
                <a:gd name="T28" fmla="*/ 69 w 276"/>
                <a:gd name="T29" fmla="*/ 106 h 223"/>
                <a:gd name="T30" fmla="*/ 69 w 276"/>
                <a:gd name="T31" fmla="*/ 100 h 223"/>
                <a:gd name="T32" fmla="*/ 70 w 276"/>
                <a:gd name="T33" fmla="*/ 90 h 223"/>
                <a:gd name="T34" fmla="*/ 80 w 276"/>
                <a:gd name="T35" fmla="*/ 86 h 223"/>
                <a:gd name="T36" fmla="*/ 83 w 276"/>
                <a:gd name="T37" fmla="*/ 83 h 223"/>
                <a:gd name="T38" fmla="*/ 93 w 276"/>
                <a:gd name="T39" fmla="*/ 83 h 223"/>
                <a:gd name="T40" fmla="*/ 94 w 276"/>
                <a:gd name="T41" fmla="*/ 69 h 223"/>
                <a:gd name="T42" fmla="*/ 102 w 276"/>
                <a:gd name="T43" fmla="*/ 63 h 223"/>
                <a:gd name="T44" fmla="*/ 96 w 276"/>
                <a:gd name="T45" fmla="*/ 56 h 223"/>
                <a:gd name="T46" fmla="*/ 105 w 276"/>
                <a:gd name="T47" fmla="*/ 55 h 223"/>
                <a:gd name="T48" fmla="*/ 107 w 276"/>
                <a:gd name="T49" fmla="*/ 50 h 223"/>
                <a:gd name="T50" fmla="*/ 110 w 276"/>
                <a:gd name="T51" fmla="*/ 41 h 223"/>
                <a:gd name="T52" fmla="*/ 105 w 276"/>
                <a:gd name="T53" fmla="*/ 30 h 223"/>
                <a:gd name="T54" fmla="*/ 110 w 276"/>
                <a:gd name="T55" fmla="*/ 22 h 223"/>
                <a:gd name="T56" fmla="*/ 122 w 276"/>
                <a:gd name="T57" fmla="*/ 20 h 223"/>
                <a:gd name="T58" fmla="*/ 135 w 276"/>
                <a:gd name="T59" fmla="*/ 17 h 223"/>
                <a:gd name="T60" fmla="*/ 135 w 276"/>
                <a:gd name="T61" fmla="*/ 14 h 223"/>
                <a:gd name="T62" fmla="*/ 138 w 276"/>
                <a:gd name="T63" fmla="*/ 14 h 223"/>
                <a:gd name="T64" fmla="*/ 138 w 276"/>
                <a:gd name="T65" fmla="*/ 14 h 223"/>
                <a:gd name="T66" fmla="*/ 129 w 276"/>
                <a:gd name="T67" fmla="*/ 13 h 223"/>
                <a:gd name="T68" fmla="*/ 126 w 276"/>
                <a:gd name="T69" fmla="*/ 13 h 223"/>
                <a:gd name="T70" fmla="*/ 117 w 276"/>
                <a:gd name="T71" fmla="*/ 14 h 223"/>
                <a:gd name="T72" fmla="*/ 105 w 276"/>
                <a:gd name="T73" fmla="*/ 20 h 223"/>
                <a:gd name="T74" fmla="*/ 101 w 276"/>
                <a:gd name="T75" fmla="*/ 5 h 223"/>
                <a:gd name="T76" fmla="*/ 98 w 276"/>
                <a:gd name="T77" fmla="*/ 5 h 223"/>
                <a:gd name="T78" fmla="*/ 95 w 276"/>
                <a:gd name="T79" fmla="*/ 0 h 223"/>
                <a:gd name="T80" fmla="*/ 90 w 276"/>
                <a:gd name="T81" fmla="*/ 2 h 223"/>
                <a:gd name="T82" fmla="*/ 89 w 276"/>
                <a:gd name="T83" fmla="*/ 9 h 223"/>
                <a:gd name="T84" fmla="*/ 81 w 276"/>
                <a:gd name="T85" fmla="*/ 13 h 223"/>
                <a:gd name="T86" fmla="*/ 78 w 276"/>
                <a:gd name="T87" fmla="*/ 15 h 223"/>
                <a:gd name="T88" fmla="*/ 71 w 276"/>
                <a:gd name="T89" fmla="*/ 15 h 223"/>
                <a:gd name="T90" fmla="*/ 67 w 276"/>
                <a:gd name="T91" fmla="*/ 16 h 223"/>
                <a:gd name="T92" fmla="*/ 63 w 276"/>
                <a:gd name="T93" fmla="*/ 14 h 223"/>
                <a:gd name="T94" fmla="*/ 53 w 276"/>
                <a:gd name="T95" fmla="*/ 12 h 223"/>
                <a:gd name="T96" fmla="*/ 42 w 276"/>
                <a:gd name="T97" fmla="*/ 11 h 223"/>
                <a:gd name="T98" fmla="*/ 39 w 276"/>
                <a:gd name="T99" fmla="*/ 14 h 223"/>
                <a:gd name="T100" fmla="*/ 35 w 276"/>
                <a:gd name="T101" fmla="*/ 18 h 223"/>
                <a:gd name="T102" fmla="*/ 31 w 276"/>
                <a:gd name="T103" fmla="*/ 27 h 223"/>
                <a:gd name="T104" fmla="*/ 21 w 276"/>
                <a:gd name="T105" fmla="*/ 32 h 223"/>
                <a:gd name="T106" fmla="*/ 18 w 276"/>
                <a:gd name="T107" fmla="*/ 39 h 223"/>
                <a:gd name="T108" fmla="*/ 12 w 276"/>
                <a:gd name="T109" fmla="*/ 38 h 223"/>
                <a:gd name="T110" fmla="*/ 3 w 276"/>
                <a:gd name="T111" fmla="*/ 35 h 223"/>
                <a:gd name="T112" fmla="*/ 1 w 276"/>
                <a:gd name="T113" fmla="*/ 48 h 2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6"/>
                <a:gd name="T172" fmla="*/ 0 h 223"/>
                <a:gd name="T173" fmla="*/ 276 w 276"/>
                <a:gd name="T174" fmla="*/ 223 h 22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6" h="223">
                  <a:moveTo>
                    <a:pt x="1" y="97"/>
                  </a:moveTo>
                  <a:lnTo>
                    <a:pt x="0" y="101"/>
                  </a:lnTo>
                  <a:lnTo>
                    <a:pt x="0" y="114"/>
                  </a:lnTo>
                  <a:lnTo>
                    <a:pt x="8" y="120"/>
                  </a:lnTo>
                  <a:lnTo>
                    <a:pt x="6" y="125"/>
                  </a:lnTo>
                  <a:lnTo>
                    <a:pt x="11" y="145"/>
                  </a:lnTo>
                  <a:lnTo>
                    <a:pt x="16" y="167"/>
                  </a:lnTo>
                  <a:lnTo>
                    <a:pt x="35" y="174"/>
                  </a:lnTo>
                  <a:lnTo>
                    <a:pt x="40" y="183"/>
                  </a:lnTo>
                  <a:lnTo>
                    <a:pt x="24" y="211"/>
                  </a:lnTo>
                  <a:lnTo>
                    <a:pt x="42" y="217"/>
                  </a:lnTo>
                  <a:lnTo>
                    <a:pt x="60" y="223"/>
                  </a:lnTo>
                  <a:lnTo>
                    <a:pt x="92" y="222"/>
                  </a:lnTo>
                  <a:lnTo>
                    <a:pt x="115" y="217"/>
                  </a:lnTo>
                  <a:lnTo>
                    <a:pt x="138" y="213"/>
                  </a:lnTo>
                  <a:lnTo>
                    <a:pt x="137" y="201"/>
                  </a:lnTo>
                  <a:lnTo>
                    <a:pt x="140" y="181"/>
                  </a:lnTo>
                  <a:lnTo>
                    <a:pt x="161" y="173"/>
                  </a:lnTo>
                  <a:lnTo>
                    <a:pt x="167" y="166"/>
                  </a:lnTo>
                  <a:lnTo>
                    <a:pt x="187" y="167"/>
                  </a:lnTo>
                  <a:lnTo>
                    <a:pt x="188" y="139"/>
                  </a:lnTo>
                  <a:lnTo>
                    <a:pt x="205" y="126"/>
                  </a:lnTo>
                  <a:lnTo>
                    <a:pt x="193" y="112"/>
                  </a:lnTo>
                  <a:lnTo>
                    <a:pt x="211" y="111"/>
                  </a:lnTo>
                  <a:lnTo>
                    <a:pt x="215" y="100"/>
                  </a:lnTo>
                  <a:lnTo>
                    <a:pt x="221" y="82"/>
                  </a:lnTo>
                  <a:lnTo>
                    <a:pt x="210" y="60"/>
                  </a:lnTo>
                  <a:lnTo>
                    <a:pt x="221" y="45"/>
                  </a:lnTo>
                  <a:lnTo>
                    <a:pt x="245" y="40"/>
                  </a:lnTo>
                  <a:lnTo>
                    <a:pt x="270" y="34"/>
                  </a:lnTo>
                  <a:lnTo>
                    <a:pt x="269" y="29"/>
                  </a:lnTo>
                  <a:lnTo>
                    <a:pt x="275" y="29"/>
                  </a:lnTo>
                  <a:lnTo>
                    <a:pt x="276" y="29"/>
                  </a:lnTo>
                  <a:lnTo>
                    <a:pt x="258" y="27"/>
                  </a:lnTo>
                  <a:lnTo>
                    <a:pt x="252" y="27"/>
                  </a:lnTo>
                  <a:lnTo>
                    <a:pt x="235" y="28"/>
                  </a:lnTo>
                  <a:lnTo>
                    <a:pt x="210" y="41"/>
                  </a:lnTo>
                  <a:lnTo>
                    <a:pt x="202" y="11"/>
                  </a:lnTo>
                  <a:lnTo>
                    <a:pt x="196" y="11"/>
                  </a:lnTo>
                  <a:lnTo>
                    <a:pt x="190" y="0"/>
                  </a:lnTo>
                  <a:lnTo>
                    <a:pt x="180" y="4"/>
                  </a:lnTo>
                  <a:lnTo>
                    <a:pt x="178" y="18"/>
                  </a:lnTo>
                  <a:lnTo>
                    <a:pt x="162" y="27"/>
                  </a:lnTo>
                  <a:lnTo>
                    <a:pt x="157" y="30"/>
                  </a:lnTo>
                  <a:lnTo>
                    <a:pt x="143" y="31"/>
                  </a:lnTo>
                  <a:lnTo>
                    <a:pt x="133" y="33"/>
                  </a:lnTo>
                  <a:lnTo>
                    <a:pt x="126" y="29"/>
                  </a:lnTo>
                  <a:lnTo>
                    <a:pt x="106" y="25"/>
                  </a:lnTo>
                  <a:lnTo>
                    <a:pt x="85" y="22"/>
                  </a:lnTo>
                  <a:lnTo>
                    <a:pt x="78" y="29"/>
                  </a:lnTo>
                  <a:lnTo>
                    <a:pt x="71" y="36"/>
                  </a:lnTo>
                  <a:lnTo>
                    <a:pt x="62" y="55"/>
                  </a:lnTo>
                  <a:lnTo>
                    <a:pt x="43" y="65"/>
                  </a:lnTo>
                  <a:lnTo>
                    <a:pt x="37" y="78"/>
                  </a:lnTo>
                  <a:lnTo>
                    <a:pt x="25" y="76"/>
                  </a:lnTo>
                  <a:lnTo>
                    <a:pt x="6" y="70"/>
                  </a:lnTo>
                  <a:lnTo>
                    <a:pt x="1" y="9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19" name="AutoShape 319"/>
            <p:cNvSpPr>
              <a:spLocks/>
            </p:cNvSpPr>
            <p:nvPr/>
          </p:nvSpPr>
          <p:spPr bwMode="gray">
            <a:xfrm>
              <a:off x="4231382" y="1175097"/>
              <a:ext cx="48006" cy="29209"/>
            </a:xfrm>
            <a:custGeom>
              <a:avLst/>
              <a:gdLst>
                <a:gd name="T0" fmla="*/ 21 w 42"/>
                <a:gd name="T1" fmla="*/ 0 h 27"/>
                <a:gd name="T2" fmla="*/ 8 w 42"/>
                <a:gd name="T3" fmla="*/ 4 h 27"/>
                <a:gd name="T4" fmla="*/ 0 w 42"/>
                <a:gd name="T5" fmla="*/ 8 h 27"/>
                <a:gd name="T6" fmla="*/ 3 w 42"/>
                <a:gd name="T7" fmla="*/ 13 h 27"/>
                <a:gd name="T8" fmla="*/ 15 w 42"/>
                <a:gd name="T9" fmla="*/ 9 h 27"/>
                <a:gd name="T10" fmla="*/ 15 w 42"/>
                <a:gd name="T11" fmla="*/ 7 h 27"/>
                <a:gd name="T12" fmla="*/ 21 w 4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27"/>
                <a:gd name="T23" fmla="*/ 42 w 4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27">
                  <a:moveTo>
                    <a:pt x="42" y="0"/>
                  </a:moveTo>
                  <a:lnTo>
                    <a:pt x="16" y="9"/>
                  </a:lnTo>
                  <a:lnTo>
                    <a:pt x="0" y="16"/>
                  </a:lnTo>
                  <a:lnTo>
                    <a:pt x="6" y="27"/>
                  </a:lnTo>
                  <a:lnTo>
                    <a:pt x="30" y="18"/>
                  </a:lnTo>
                  <a:lnTo>
                    <a:pt x="30" y="14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cxnSp>
          <p:nvCxnSpPr>
            <p:cNvPr id="320" name="Line 320"/>
            <p:cNvCxnSpPr/>
            <p:nvPr/>
          </p:nvCxnSpPr>
          <p:spPr bwMode="gray">
            <a:xfrm>
              <a:off x="5200645" y="1141395"/>
              <a:ext cx="6858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1" name="Line 321"/>
            <p:cNvCxnSpPr/>
            <p:nvPr/>
          </p:nvCxnSpPr>
          <p:spPr bwMode="gray">
            <a:xfrm flipH="1">
              <a:off x="5202931" y="1143642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2" name="Line 322"/>
            <p:cNvCxnSpPr/>
            <p:nvPr/>
          </p:nvCxnSpPr>
          <p:spPr bwMode="gray">
            <a:xfrm flipH="1">
              <a:off x="5198359" y="1148135"/>
              <a:ext cx="4572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3" name="Line 323"/>
            <p:cNvCxnSpPr/>
            <p:nvPr/>
          </p:nvCxnSpPr>
          <p:spPr bwMode="gray">
            <a:xfrm flipH="1">
              <a:off x="5191501" y="1150382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4" name="Line 324"/>
            <p:cNvCxnSpPr/>
            <p:nvPr/>
          </p:nvCxnSpPr>
          <p:spPr bwMode="gray">
            <a:xfrm flipH="1">
              <a:off x="5186929" y="1157123"/>
              <a:ext cx="6858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5" name="Line 325"/>
            <p:cNvCxnSpPr/>
            <p:nvPr/>
          </p:nvCxnSpPr>
          <p:spPr bwMode="gray">
            <a:xfrm flipH="1">
              <a:off x="5182358" y="1159370"/>
              <a:ext cx="6858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6" name="Line 326"/>
            <p:cNvCxnSpPr/>
            <p:nvPr/>
          </p:nvCxnSpPr>
          <p:spPr bwMode="gray">
            <a:xfrm flipH="1">
              <a:off x="5182358" y="1163863"/>
              <a:ext cx="2286" cy="1123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7" name="Line 327"/>
            <p:cNvCxnSpPr/>
            <p:nvPr/>
          </p:nvCxnSpPr>
          <p:spPr bwMode="gray">
            <a:xfrm>
              <a:off x="5182358" y="1172851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8" name="Line 328"/>
            <p:cNvCxnSpPr/>
            <p:nvPr/>
          </p:nvCxnSpPr>
          <p:spPr bwMode="gray">
            <a:xfrm>
              <a:off x="5184644" y="1181838"/>
              <a:ext cx="457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29" name="Line 329"/>
            <p:cNvCxnSpPr/>
            <p:nvPr/>
          </p:nvCxnSpPr>
          <p:spPr bwMode="gray">
            <a:xfrm>
              <a:off x="5198359" y="1217787"/>
              <a:ext cx="2286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0" name="Line 330"/>
            <p:cNvCxnSpPr/>
            <p:nvPr/>
          </p:nvCxnSpPr>
          <p:spPr bwMode="gray">
            <a:xfrm>
              <a:off x="5198359" y="1215541"/>
              <a:ext cx="9144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1" name="Line 331"/>
            <p:cNvCxnSpPr/>
            <p:nvPr/>
          </p:nvCxnSpPr>
          <p:spPr bwMode="gray">
            <a:xfrm>
              <a:off x="5207503" y="1224528"/>
              <a:ext cx="9144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2" name="Line 332"/>
            <p:cNvCxnSpPr/>
            <p:nvPr/>
          </p:nvCxnSpPr>
          <p:spPr bwMode="gray">
            <a:xfrm>
              <a:off x="5216647" y="1229022"/>
              <a:ext cx="228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3" name="Line 333"/>
            <p:cNvCxnSpPr/>
            <p:nvPr/>
          </p:nvCxnSpPr>
          <p:spPr bwMode="gray">
            <a:xfrm>
              <a:off x="5216647" y="1238009"/>
              <a:ext cx="2286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4" name="Line 334"/>
            <p:cNvCxnSpPr/>
            <p:nvPr/>
          </p:nvCxnSpPr>
          <p:spPr bwMode="gray">
            <a:xfrm>
              <a:off x="5216647" y="1244750"/>
              <a:ext cx="11430" cy="4494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5" name="Line 335"/>
            <p:cNvCxnSpPr/>
            <p:nvPr/>
          </p:nvCxnSpPr>
          <p:spPr bwMode="gray">
            <a:xfrm>
              <a:off x="5228077" y="1249243"/>
              <a:ext cx="4572" cy="224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6" name="Line 336"/>
            <p:cNvCxnSpPr/>
            <p:nvPr/>
          </p:nvCxnSpPr>
          <p:spPr bwMode="gray">
            <a:xfrm flipV="1">
              <a:off x="5340091" y="1215541"/>
              <a:ext cx="11430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7" name="Line 337"/>
            <p:cNvCxnSpPr/>
            <p:nvPr/>
          </p:nvCxnSpPr>
          <p:spPr bwMode="gray">
            <a:xfrm flipV="1">
              <a:off x="5351521" y="1202060"/>
              <a:ext cx="2286" cy="15728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8" name="Line 338"/>
            <p:cNvCxnSpPr/>
            <p:nvPr/>
          </p:nvCxnSpPr>
          <p:spPr bwMode="gray">
            <a:xfrm flipV="1">
              <a:off x="5353807" y="1179591"/>
              <a:ext cx="4572" cy="24715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39" name="Line 339"/>
            <p:cNvCxnSpPr/>
            <p:nvPr/>
          </p:nvCxnSpPr>
          <p:spPr bwMode="gray">
            <a:xfrm flipH="1" flipV="1">
              <a:off x="5342377" y="1175097"/>
              <a:ext cx="16002" cy="674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340" name="Line 340"/>
            <p:cNvCxnSpPr/>
            <p:nvPr/>
          </p:nvCxnSpPr>
          <p:spPr bwMode="gray">
            <a:xfrm flipH="1">
              <a:off x="5298943" y="1172851"/>
              <a:ext cx="13716" cy="8987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341" name="AutoShape 341"/>
            <p:cNvSpPr>
              <a:spLocks/>
            </p:cNvSpPr>
            <p:nvPr/>
          </p:nvSpPr>
          <p:spPr bwMode="gray">
            <a:xfrm>
              <a:off x="4299962" y="1204306"/>
              <a:ext cx="29718" cy="42690"/>
            </a:xfrm>
            <a:custGeom>
              <a:avLst/>
              <a:gdLst>
                <a:gd name="T0" fmla="*/ 12 w 26"/>
                <a:gd name="T1" fmla="*/ 10 h 38"/>
                <a:gd name="T2" fmla="*/ 6 w 26"/>
                <a:gd name="T3" fmla="*/ 17 h 38"/>
                <a:gd name="T4" fmla="*/ 0 w 26"/>
                <a:gd name="T5" fmla="*/ 19 h 38"/>
                <a:gd name="T6" fmla="*/ 3 w 26"/>
                <a:gd name="T7" fmla="*/ 10 h 38"/>
                <a:gd name="T8" fmla="*/ 7 w 26"/>
                <a:gd name="T9" fmla="*/ 0 h 38"/>
                <a:gd name="T10" fmla="*/ 13 w 26"/>
                <a:gd name="T11" fmla="*/ 3 h 38"/>
                <a:gd name="T12" fmla="*/ 12 w 26"/>
                <a:gd name="T13" fmla="*/ 1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38"/>
                <a:gd name="T23" fmla="*/ 26 w 26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38">
                  <a:moveTo>
                    <a:pt x="24" y="20"/>
                  </a:moveTo>
                  <a:lnTo>
                    <a:pt x="11" y="34"/>
                  </a:lnTo>
                  <a:lnTo>
                    <a:pt x="0" y="38"/>
                  </a:lnTo>
                  <a:lnTo>
                    <a:pt x="7" y="19"/>
                  </a:lnTo>
                  <a:lnTo>
                    <a:pt x="13" y="0"/>
                  </a:lnTo>
                  <a:lnTo>
                    <a:pt x="26" y="6"/>
                  </a:lnTo>
                  <a:lnTo>
                    <a:pt x="24" y="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2" name="AutoShape 342"/>
            <p:cNvSpPr>
              <a:spLocks/>
            </p:cNvSpPr>
            <p:nvPr/>
          </p:nvSpPr>
          <p:spPr bwMode="gray">
            <a:xfrm>
              <a:off x="4309106" y="1134654"/>
              <a:ext cx="146304" cy="134810"/>
            </a:xfrm>
            <a:custGeom>
              <a:avLst/>
              <a:gdLst>
                <a:gd name="T0" fmla="*/ 40 w 129"/>
                <a:gd name="T1" fmla="*/ 5 h 121"/>
                <a:gd name="T2" fmla="*/ 25 w 129"/>
                <a:gd name="T3" fmla="*/ 4 h 121"/>
                <a:gd name="T4" fmla="*/ 10 w 129"/>
                <a:gd name="T5" fmla="*/ 5 h 121"/>
                <a:gd name="T6" fmla="*/ 6 w 129"/>
                <a:gd name="T7" fmla="*/ 6 h 121"/>
                <a:gd name="T8" fmla="*/ 5 w 129"/>
                <a:gd name="T9" fmla="*/ 12 h 121"/>
                <a:gd name="T10" fmla="*/ 1 w 129"/>
                <a:gd name="T11" fmla="*/ 16 h 121"/>
                <a:gd name="T12" fmla="*/ 0 w 129"/>
                <a:gd name="T13" fmla="*/ 15 h 121"/>
                <a:gd name="T14" fmla="*/ 2 w 129"/>
                <a:gd name="T15" fmla="*/ 31 h 121"/>
                <a:gd name="T16" fmla="*/ 9 w 129"/>
                <a:gd name="T17" fmla="*/ 34 h 121"/>
                <a:gd name="T18" fmla="*/ 8 w 129"/>
                <a:gd name="T19" fmla="*/ 41 h 121"/>
                <a:gd name="T20" fmla="*/ 1 w 129"/>
                <a:gd name="T21" fmla="*/ 48 h 121"/>
                <a:gd name="T22" fmla="*/ 2 w 129"/>
                <a:gd name="T23" fmla="*/ 55 h 121"/>
                <a:gd name="T24" fmla="*/ 15 w 129"/>
                <a:gd name="T25" fmla="*/ 60 h 121"/>
                <a:gd name="T26" fmla="*/ 25 w 129"/>
                <a:gd name="T27" fmla="*/ 54 h 121"/>
                <a:gd name="T28" fmla="*/ 34 w 129"/>
                <a:gd name="T29" fmla="*/ 47 h 121"/>
                <a:gd name="T30" fmla="*/ 44 w 129"/>
                <a:gd name="T31" fmla="*/ 41 h 121"/>
                <a:gd name="T32" fmla="*/ 55 w 129"/>
                <a:gd name="T33" fmla="*/ 34 h 121"/>
                <a:gd name="T34" fmla="*/ 55 w 129"/>
                <a:gd name="T35" fmla="*/ 22 h 121"/>
                <a:gd name="T36" fmla="*/ 55 w 129"/>
                <a:gd name="T37" fmla="*/ 10 h 121"/>
                <a:gd name="T38" fmla="*/ 64 w 129"/>
                <a:gd name="T39" fmla="*/ 1 h 121"/>
                <a:gd name="T40" fmla="*/ 61 w 129"/>
                <a:gd name="T41" fmla="*/ 0 h 121"/>
                <a:gd name="T42" fmla="*/ 50 w 129"/>
                <a:gd name="T43" fmla="*/ 2 h 121"/>
                <a:gd name="T44" fmla="*/ 40 w 129"/>
                <a:gd name="T45" fmla="*/ 5 h 12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29"/>
                <a:gd name="T70" fmla="*/ 0 h 121"/>
                <a:gd name="T71" fmla="*/ 129 w 129"/>
                <a:gd name="T72" fmla="*/ 121 h 12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29" h="121">
                  <a:moveTo>
                    <a:pt x="81" y="10"/>
                  </a:moveTo>
                  <a:lnTo>
                    <a:pt x="51" y="9"/>
                  </a:lnTo>
                  <a:lnTo>
                    <a:pt x="20" y="11"/>
                  </a:lnTo>
                  <a:lnTo>
                    <a:pt x="12" y="13"/>
                  </a:lnTo>
                  <a:lnTo>
                    <a:pt x="11" y="24"/>
                  </a:lnTo>
                  <a:lnTo>
                    <a:pt x="3" y="33"/>
                  </a:lnTo>
                  <a:lnTo>
                    <a:pt x="0" y="31"/>
                  </a:lnTo>
                  <a:lnTo>
                    <a:pt x="5" y="63"/>
                  </a:lnTo>
                  <a:lnTo>
                    <a:pt x="18" y="69"/>
                  </a:lnTo>
                  <a:lnTo>
                    <a:pt x="16" y="83"/>
                  </a:lnTo>
                  <a:lnTo>
                    <a:pt x="3" y="97"/>
                  </a:lnTo>
                  <a:lnTo>
                    <a:pt x="4" y="111"/>
                  </a:lnTo>
                  <a:lnTo>
                    <a:pt x="30" y="121"/>
                  </a:lnTo>
                  <a:lnTo>
                    <a:pt x="50" y="108"/>
                  </a:lnTo>
                  <a:lnTo>
                    <a:pt x="68" y="95"/>
                  </a:lnTo>
                  <a:lnTo>
                    <a:pt x="89" y="82"/>
                  </a:lnTo>
                  <a:lnTo>
                    <a:pt x="111" y="69"/>
                  </a:lnTo>
                  <a:lnTo>
                    <a:pt x="111" y="45"/>
                  </a:lnTo>
                  <a:lnTo>
                    <a:pt x="110" y="21"/>
                  </a:lnTo>
                  <a:lnTo>
                    <a:pt x="129" y="3"/>
                  </a:lnTo>
                  <a:lnTo>
                    <a:pt x="122" y="0"/>
                  </a:lnTo>
                  <a:lnTo>
                    <a:pt x="101" y="5"/>
                  </a:lnTo>
                  <a:lnTo>
                    <a:pt x="81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3" name="AutoShape 343"/>
            <p:cNvSpPr>
              <a:spLocks/>
            </p:cNvSpPr>
            <p:nvPr/>
          </p:nvSpPr>
          <p:spPr bwMode="gray">
            <a:xfrm>
              <a:off x="5024624" y="1008831"/>
              <a:ext cx="196596" cy="137057"/>
            </a:xfrm>
            <a:custGeom>
              <a:avLst/>
              <a:gdLst>
                <a:gd name="T0" fmla="*/ 73 w 171"/>
                <a:gd name="T1" fmla="*/ 54 h 122"/>
                <a:gd name="T2" fmla="*/ 64 w 171"/>
                <a:gd name="T3" fmla="*/ 55 h 122"/>
                <a:gd name="T4" fmla="*/ 52 w 171"/>
                <a:gd name="T5" fmla="*/ 61 h 122"/>
                <a:gd name="T6" fmla="*/ 48 w 171"/>
                <a:gd name="T7" fmla="*/ 46 h 122"/>
                <a:gd name="T8" fmla="*/ 45 w 171"/>
                <a:gd name="T9" fmla="*/ 46 h 122"/>
                <a:gd name="T10" fmla="*/ 42 w 171"/>
                <a:gd name="T11" fmla="*/ 41 h 122"/>
                <a:gd name="T12" fmla="*/ 37 w 171"/>
                <a:gd name="T13" fmla="*/ 43 h 122"/>
                <a:gd name="T14" fmla="*/ 36 w 171"/>
                <a:gd name="T15" fmla="*/ 50 h 122"/>
                <a:gd name="T16" fmla="*/ 28 w 171"/>
                <a:gd name="T17" fmla="*/ 54 h 122"/>
                <a:gd name="T18" fmla="*/ 25 w 171"/>
                <a:gd name="T19" fmla="*/ 56 h 122"/>
                <a:gd name="T20" fmla="*/ 18 w 171"/>
                <a:gd name="T21" fmla="*/ 56 h 122"/>
                <a:gd name="T22" fmla="*/ 13 w 171"/>
                <a:gd name="T23" fmla="*/ 57 h 122"/>
                <a:gd name="T24" fmla="*/ 10 w 171"/>
                <a:gd name="T25" fmla="*/ 55 h 122"/>
                <a:gd name="T26" fmla="*/ 12 w 171"/>
                <a:gd name="T27" fmla="*/ 47 h 122"/>
                <a:gd name="T28" fmla="*/ 15 w 171"/>
                <a:gd name="T29" fmla="*/ 39 h 122"/>
                <a:gd name="T30" fmla="*/ 12 w 171"/>
                <a:gd name="T31" fmla="*/ 34 h 122"/>
                <a:gd name="T32" fmla="*/ 4 w 171"/>
                <a:gd name="T33" fmla="*/ 30 h 122"/>
                <a:gd name="T34" fmla="*/ 0 w 171"/>
                <a:gd name="T35" fmla="*/ 25 h 122"/>
                <a:gd name="T36" fmla="*/ 10 w 171"/>
                <a:gd name="T37" fmla="*/ 15 h 122"/>
                <a:gd name="T38" fmla="*/ 21 w 171"/>
                <a:gd name="T39" fmla="*/ 7 h 122"/>
                <a:gd name="T40" fmla="*/ 28 w 171"/>
                <a:gd name="T41" fmla="*/ 0 h 122"/>
                <a:gd name="T42" fmla="*/ 43 w 171"/>
                <a:gd name="T43" fmla="*/ 1 h 122"/>
                <a:gd name="T44" fmla="*/ 54 w 171"/>
                <a:gd name="T45" fmla="*/ 8 h 122"/>
                <a:gd name="T46" fmla="*/ 41 w 171"/>
                <a:gd name="T47" fmla="*/ 13 h 122"/>
                <a:gd name="T48" fmla="*/ 28 w 171"/>
                <a:gd name="T49" fmla="*/ 17 h 122"/>
                <a:gd name="T50" fmla="*/ 29 w 171"/>
                <a:gd name="T51" fmla="*/ 25 h 122"/>
                <a:gd name="T52" fmla="*/ 47 w 171"/>
                <a:gd name="T53" fmla="*/ 27 h 122"/>
                <a:gd name="T54" fmla="*/ 64 w 171"/>
                <a:gd name="T55" fmla="*/ 29 h 122"/>
                <a:gd name="T56" fmla="*/ 70 w 171"/>
                <a:gd name="T57" fmla="*/ 39 h 122"/>
                <a:gd name="T58" fmla="*/ 79 w 171"/>
                <a:gd name="T59" fmla="*/ 40 h 122"/>
                <a:gd name="T60" fmla="*/ 86 w 171"/>
                <a:gd name="T61" fmla="*/ 54 h 122"/>
                <a:gd name="T62" fmla="*/ 85 w 171"/>
                <a:gd name="T63" fmla="*/ 55 h 122"/>
                <a:gd name="T64" fmla="*/ 76 w 171"/>
                <a:gd name="T65" fmla="*/ 54 h 122"/>
                <a:gd name="T66" fmla="*/ 73 w 171"/>
                <a:gd name="T67" fmla="*/ 54 h 1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1"/>
                <a:gd name="T103" fmla="*/ 0 h 122"/>
                <a:gd name="T104" fmla="*/ 171 w 171"/>
                <a:gd name="T105" fmla="*/ 122 h 1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1" h="122">
                  <a:moveTo>
                    <a:pt x="145" y="108"/>
                  </a:moveTo>
                  <a:lnTo>
                    <a:pt x="128" y="109"/>
                  </a:lnTo>
                  <a:lnTo>
                    <a:pt x="103" y="122"/>
                  </a:lnTo>
                  <a:lnTo>
                    <a:pt x="95" y="92"/>
                  </a:lnTo>
                  <a:lnTo>
                    <a:pt x="89" y="92"/>
                  </a:lnTo>
                  <a:lnTo>
                    <a:pt x="83" y="81"/>
                  </a:lnTo>
                  <a:lnTo>
                    <a:pt x="73" y="85"/>
                  </a:lnTo>
                  <a:lnTo>
                    <a:pt x="71" y="99"/>
                  </a:lnTo>
                  <a:lnTo>
                    <a:pt x="55" y="108"/>
                  </a:lnTo>
                  <a:lnTo>
                    <a:pt x="50" y="111"/>
                  </a:lnTo>
                  <a:lnTo>
                    <a:pt x="36" y="112"/>
                  </a:lnTo>
                  <a:lnTo>
                    <a:pt x="26" y="114"/>
                  </a:lnTo>
                  <a:lnTo>
                    <a:pt x="19" y="110"/>
                  </a:lnTo>
                  <a:lnTo>
                    <a:pt x="24" y="94"/>
                  </a:lnTo>
                  <a:lnTo>
                    <a:pt x="29" y="78"/>
                  </a:lnTo>
                  <a:lnTo>
                    <a:pt x="23" y="68"/>
                  </a:lnTo>
                  <a:lnTo>
                    <a:pt x="8" y="60"/>
                  </a:lnTo>
                  <a:lnTo>
                    <a:pt x="0" y="50"/>
                  </a:lnTo>
                  <a:lnTo>
                    <a:pt x="20" y="31"/>
                  </a:lnTo>
                  <a:lnTo>
                    <a:pt x="42" y="13"/>
                  </a:lnTo>
                  <a:lnTo>
                    <a:pt x="56" y="0"/>
                  </a:lnTo>
                  <a:lnTo>
                    <a:pt x="85" y="2"/>
                  </a:lnTo>
                  <a:lnTo>
                    <a:pt x="107" y="16"/>
                  </a:lnTo>
                  <a:lnTo>
                    <a:pt x="81" y="25"/>
                  </a:lnTo>
                  <a:lnTo>
                    <a:pt x="56" y="33"/>
                  </a:lnTo>
                  <a:lnTo>
                    <a:pt x="57" y="49"/>
                  </a:lnTo>
                  <a:lnTo>
                    <a:pt x="93" y="54"/>
                  </a:lnTo>
                  <a:lnTo>
                    <a:pt x="128" y="57"/>
                  </a:lnTo>
                  <a:lnTo>
                    <a:pt x="140" y="78"/>
                  </a:lnTo>
                  <a:lnTo>
                    <a:pt x="158" y="80"/>
                  </a:lnTo>
                  <a:lnTo>
                    <a:pt x="171" y="108"/>
                  </a:lnTo>
                  <a:lnTo>
                    <a:pt x="169" y="110"/>
                  </a:lnTo>
                  <a:lnTo>
                    <a:pt x="151" y="108"/>
                  </a:lnTo>
                  <a:lnTo>
                    <a:pt x="145" y="10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4" name="AutoShape 344"/>
            <p:cNvSpPr>
              <a:spLocks/>
            </p:cNvSpPr>
            <p:nvPr/>
          </p:nvSpPr>
          <p:spPr bwMode="gray">
            <a:xfrm>
              <a:off x="4722872" y="894242"/>
              <a:ext cx="365760" cy="238165"/>
            </a:xfrm>
            <a:custGeom>
              <a:avLst/>
              <a:gdLst>
                <a:gd name="T0" fmla="*/ 114 w 320"/>
                <a:gd name="T1" fmla="*/ 91 h 212"/>
                <a:gd name="T2" fmla="*/ 97 w 320"/>
                <a:gd name="T3" fmla="*/ 80 h 212"/>
                <a:gd name="T4" fmla="*/ 80 w 320"/>
                <a:gd name="T5" fmla="*/ 69 h 212"/>
                <a:gd name="T6" fmla="*/ 71 w 320"/>
                <a:gd name="T7" fmla="*/ 64 h 212"/>
                <a:gd name="T8" fmla="*/ 57 w 320"/>
                <a:gd name="T9" fmla="*/ 58 h 212"/>
                <a:gd name="T10" fmla="*/ 49 w 320"/>
                <a:gd name="T11" fmla="*/ 46 h 212"/>
                <a:gd name="T12" fmla="*/ 37 w 320"/>
                <a:gd name="T13" fmla="*/ 37 h 212"/>
                <a:gd name="T14" fmla="*/ 28 w 320"/>
                <a:gd name="T15" fmla="*/ 46 h 212"/>
                <a:gd name="T16" fmla="*/ 22 w 320"/>
                <a:gd name="T17" fmla="*/ 49 h 212"/>
                <a:gd name="T18" fmla="*/ 25 w 320"/>
                <a:gd name="T19" fmla="*/ 55 h 212"/>
                <a:gd name="T20" fmla="*/ 11 w 320"/>
                <a:gd name="T21" fmla="*/ 53 h 212"/>
                <a:gd name="T22" fmla="*/ 8 w 320"/>
                <a:gd name="T23" fmla="*/ 42 h 212"/>
                <a:gd name="T24" fmla="*/ 5 w 320"/>
                <a:gd name="T25" fmla="*/ 30 h 212"/>
                <a:gd name="T26" fmla="*/ 3 w 320"/>
                <a:gd name="T27" fmla="*/ 20 h 212"/>
                <a:gd name="T28" fmla="*/ 0 w 320"/>
                <a:gd name="T29" fmla="*/ 9 h 212"/>
                <a:gd name="T30" fmla="*/ 12 w 320"/>
                <a:gd name="T31" fmla="*/ 4 h 212"/>
                <a:gd name="T32" fmla="*/ 24 w 320"/>
                <a:gd name="T33" fmla="*/ 0 h 212"/>
                <a:gd name="T34" fmla="*/ 38 w 320"/>
                <a:gd name="T35" fmla="*/ 7 h 212"/>
                <a:gd name="T36" fmla="*/ 51 w 320"/>
                <a:gd name="T37" fmla="*/ 13 h 212"/>
                <a:gd name="T38" fmla="*/ 61 w 320"/>
                <a:gd name="T39" fmla="*/ 25 h 212"/>
                <a:gd name="T40" fmla="*/ 71 w 320"/>
                <a:gd name="T41" fmla="*/ 26 h 212"/>
                <a:gd name="T42" fmla="*/ 82 w 320"/>
                <a:gd name="T43" fmla="*/ 27 h 212"/>
                <a:gd name="T44" fmla="*/ 92 w 320"/>
                <a:gd name="T45" fmla="*/ 27 h 212"/>
                <a:gd name="T46" fmla="*/ 102 w 320"/>
                <a:gd name="T47" fmla="*/ 28 h 212"/>
                <a:gd name="T48" fmla="*/ 114 w 320"/>
                <a:gd name="T49" fmla="*/ 36 h 212"/>
                <a:gd name="T50" fmla="*/ 114 w 320"/>
                <a:gd name="T51" fmla="*/ 46 h 212"/>
                <a:gd name="T52" fmla="*/ 124 w 320"/>
                <a:gd name="T53" fmla="*/ 51 h 212"/>
                <a:gd name="T54" fmla="*/ 134 w 320"/>
                <a:gd name="T55" fmla="*/ 55 h 212"/>
                <a:gd name="T56" fmla="*/ 144 w 320"/>
                <a:gd name="T57" fmla="*/ 49 h 212"/>
                <a:gd name="T58" fmla="*/ 153 w 320"/>
                <a:gd name="T59" fmla="*/ 42 h 212"/>
                <a:gd name="T60" fmla="*/ 160 w 320"/>
                <a:gd name="T61" fmla="*/ 51 h 212"/>
                <a:gd name="T62" fmla="*/ 153 w 320"/>
                <a:gd name="T63" fmla="*/ 57 h 212"/>
                <a:gd name="T64" fmla="*/ 142 w 320"/>
                <a:gd name="T65" fmla="*/ 67 h 212"/>
                <a:gd name="T66" fmla="*/ 132 w 320"/>
                <a:gd name="T67" fmla="*/ 76 h 212"/>
                <a:gd name="T68" fmla="*/ 136 w 320"/>
                <a:gd name="T69" fmla="*/ 81 h 212"/>
                <a:gd name="T70" fmla="*/ 144 w 320"/>
                <a:gd name="T71" fmla="*/ 85 h 212"/>
                <a:gd name="T72" fmla="*/ 147 w 320"/>
                <a:gd name="T73" fmla="*/ 90 h 212"/>
                <a:gd name="T74" fmla="*/ 144 w 320"/>
                <a:gd name="T75" fmla="*/ 98 h 212"/>
                <a:gd name="T76" fmla="*/ 142 w 320"/>
                <a:gd name="T77" fmla="*/ 106 h 212"/>
                <a:gd name="T78" fmla="*/ 132 w 320"/>
                <a:gd name="T79" fmla="*/ 104 h 212"/>
                <a:gd name="T80" fmla="*/ 121 w 320"/>
                <a:gd name="T81" fmla="*/ 103 h 212"/>
                <a:gd name="T82" fmla="*/ 114 w 320"/>
                <a:gd name="T83" fmla="*/ 91 h 21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0"/>
                <a:gd name="T127" fmla="*/ 0 h 212"/>
                <a:gd name="T128" fmla="*/ 320 w 320"/>
                <a:gd name="T129" fmla="*/ 212 h 21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0" h="212">
                  <a:moveTo>
                    <a:pt x="229" y="181"/>
                  </a:moveTo>
                  <a:lnTo>
                    <a:pt x="194" y="159"/>
                  </a:lnTo>
                  <a:lnTo>
                    <a:pt x="159" y="138"/>
                  </a:lnTo>
                  <a:lnTo>
                    <a:pt x="142" y="128"/>
                  </a:lnTo>
                  <a:lnTo>
                    <a:pt x="115" y="117"/>
                  </a:lnTo>
                  <a:lnTo>
                    <a:pt x="98" y="92"/>
                  </a:lnTo>
                  <a:lnTo>
                    <a:pt x="73" y="74"/>
                  </a:lnTo>
                  <a:lnTo>
                    <a:pt x="56" y="92"/>
                  </a:lnTo>
                  <a:lnTo>
                    <a:pt x="45" y="98"/>
                  </a:lnTo>
                  <a:lnTo>
                    <a:pt x="50" y="111"/>
                  </a:lnTo>
                  <a:lnTo>
                    <a:pt x="22" y="105"/>
                  </a:lnTo>
                  <a:lnTo>
                    <a:pt x="16" y="84"/>
                  </a:lnTo>
                  <a:lnTo>
                    <a:pt x="10" y="61"/>
                  </a:lnTo>
                  <a:lnTo>
                    <a:pt x="6" y="39"/>
                  </a:lnTo>
                  <a:lnTo>
                    <a:pt x="0" y="18"/>
                  </a:lnTo>
                  <a:lnTo>
                    <a:pt x="25" y="8"/>
                  </a:lnTo>
                  <a:lnTo>
                    <a:pt x="49" y="0"/>
                  </a:lnTo>
                  <a:lnTo>
                    <a:pt x="75" y="13"/>
                  </a:lnTo>
                  <a:lnTo>
                    <a:pt x="102" y="26"/>
                  </a:lnTo>
                  <a:lnTo>
                    <a:pt x="122" y="50"/>
                  </a:lnTo>
                  <a:lnTo>
                    <a:pt x="142" y="52"/>
                  </a:lnTo>
                  <a:lnTo>
                    <a:pt x="164" y="54"/>
                  </a:lnTo>
                  <a:lnTo>
                    <a:pt x="185" y="55"/>
                  </a:lnTo>
                  <a:lnTo>
                    <a:pt x="205" y="56"/>
                  </a:lnTo>
                  <a:lnTo>
                    <a:pt x="228" y="72"/>
                  </a:lnTo>
                  <a:lnTo>
                    <a:pt x="229" y="92"/>
                  </a:lnTo>
                  <a:lnTo>
                    <a:pt x="248" y="102"/>
                  </a:lnTo>
                  <a:lnTo>
                    <a:pt x="267" y="111"/>
                  </a:lnTo>
                  <a:lnTo>
                    <a:pt x="287" y="97"/>
                  </a:lnTo>
                  <a:lnTo>
                    <a:pt x="306" y="84"/>
                  </a:lnTo>
                  <a:lnTo>
                    <a:pt x="320" y="102"/>
                  </a:lnTo>
                  <a:lnTo>
                    <a:pt x="306" y="115"/>
                  </a:lnTo>
                  <a:lnTo>
                    <a:pt x="284" y="133"/>
                  </a:lnTo>
                  <a:lnTo>
                    <a:pt x="264" y="152"/>
                  </a:lnTo>
                  <a:lnTo>
                    <a:pt x="272" y="162"/>
                  </a:lnTo>
                  <a:lnTo>
                    <a:pt x="287" y="170"/>
                  </a:lnTo>
                  <a:lnTo>
                    <a:pt x="293" y="180"/>
                  </a:lnTo>
                  <a:lnTo>
                    <a:pt x="288" y="196"/>
                  </a:lnTo>
                  <a:lnTo>
                    <a:pt x="283" y="212"/>
                  </a:lnTo>
                  <a:lnTo>
                    <a:pt x="263" y="208"/>
                  </a:lnTo>
                  <a:lnTo>
                    <a:pt x="242" y="205"/>
                  </a:lnTo>
                  <a:lnTo>
                    <a:pt x="229" y="18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5" name="AutoShape 345"/>
            <p:cNvSpPr>
              <a:spLocks/>
            </p:cNvSpPr>
            <p:nvPr/>
          </p:nvSpPr>
          <p:spPr bwMode="gray">
            <a:xfrm>
              <a:off x="3931917" y="990857"/>
              <a:ext cx="57150" cy="42690"/>
            </a:xfrm>
            <a:custGeom>
              <a:avLst/>
              <a:gdLst>
                <a:gd name="T0" fmla="*/ 7 w 50"/>
                <a:gd name="T1" fmla="*/ 19 h 37"/>
                <a:gd name="T2" fmla="*/ 0 w 50"/>
                <a:gd name="T3" fmla="*/ 6 h 37"/>
                <a:gd name="T4" fmla="*/ 2 w 50"/>
                <a:gd name="T5" fmla="*/ 5 h 37"/>
                <a:gd name="T6" fmla="*/ 2 w 50"/>
                <a:gd name="T7" fmla="*/ 4 h 37"/>
                <a:gd name="T8" fmla="*/ 6 w 50"/>
                <a:gd name="T9" fmla="*/ 3 h 37"/>
                <a:gd name="T10" fmla="*/ 8 w 50"/>
                <a:gd name="T11" fmla="*/ 3 h 37"/>
                <a:gd name="T12" fmla="*/ 9 w 50"/>
                <a:gd name="T13" fmla="*/ 1 h 37"/>
                <a:gd name="T14" fmla="*/ 11 w 50"/>
                <a:gd name="T15" fmla="*/ 1 h 37"/>
                <a:gd name="T16" fmla="*/ 13 w 50"/>
                <a:gd name="T17" fmla="*/ 2 h 37"/>
                <a:gd name="T18" fmla="*/ 14 w 50"/>
                <a:gd name="T19" fmla="*/ 1 h 37"/>
                <a:gd name="T20" fmla="*/ 18 w 50"/>
                <a:gd name="T21" fmla="*/ 0 h 37"/>
                <a:gd name="T22" fmla="*/ 20 w 50"/>
                <a:gd name="T23" fmla="*/ 3 h 37"/>
                <a:gd name="T24" fmla="*/ 22 w 50"/>
                <a:gd name="T25" fmla="*/ 2 h 37"/>
                <a:gd name="T26" fmla="*/ 24 w 50"/>
                <a:gd name="T27" fmla="*/ 4 h 37"/>
                <a:gd name="T28" fmla="*/ 25 w 50"/>
                <a:gd name="T29" fmla="*/ 13 h 37"/>
                <a:gd name="T30" fmla="*/ 7 w 50"/>
                <a:gd name="T31" fmla="*/ 19 h 3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0"/>
                <a:gd name="T49" fmla="*/ 0 h 37"/>
                <a:gd name="T50" fmla="*/ 50 w 50"/>
                <a:gd name="T51" fmla="*/ 37 h 3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0" h="37">
                  <a:moveTo>
                    <a:pt x="14" y="37"/>
                  </a:moveTo>
                  <a:lnTo>
                    <a:pt x="0" y="11"/>
                  </a:lnTo>
                  <a:lnTo>
                    <a:pt x="4" y="10"/>
                  </a:lnTo>
                  <a:lnTo>
                    <a:pt x="4" y="7"/>
                  </a:lnTo>
                  <a:lnTo>
                    <a:pt x="11" y="5"/>
                  </a:lnTo>
                  <a:lnTo>
                    <a:pt x="16" y="6"/>
                  </a:lnTo>
                  <a:lnTo>
                    <a:pt x="18" y="2"/>
                  </a:lnTo>
                  <a:lnTo>
                    <a:pt x="22" y="2"/>
                  </a:lnTo>
                  <a:lnTo>
                    <a:pt x="26" y="4"/>
                  </a:lnTo>
                  <a:lnTo>
                    <a:pt x="28" y="2"/>
                  </a:lnTo>
                  <a:lnTo>
                    <a:pt x="35" y="0"/>
                  </a:lnTo>
                  <a:lnTo>
                    <a:pt x="40" y="6"/>
                  </a:lnTo>
                  <a:lnTo>
                    <a:pt x="44" y="4"/>
                  </a:lnTo>
                  <a:lnTo>
                    <a:pt x="47" y="7"/>
                  </a:lnTo>
                  <a:lnTo>
                    <a:pt x="50" y="25"/>
                  </a:lnTo>
                  <a:lnTo>
                    <a:pt x="14" y="3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6" name="AutoShape 346"/>
            <p:cNvSpPr>
              <a:spLocks/>
            </p:cNvSpPr>
            <p:nvPr/>
          </p:nvSpPr>
          <p:spPr bwMode="gray">
            <a:xfrm>
              <a:off x="3975351" y="939179"/>
              <a:ext cx="134874" cy="80886"/>
            </a:xfrm>
            <a:custGeom>
              <a:avLst/>
              <a:gdLst>
                <a:gd name="T0" fmla="*/ 3 w 118"/>
                <a:gd name="T1" fmla="*/ 3 h 72"/>
                <a:gd name="T2" fmla="*/ 1 w 118"/>
                <a:gd name="T3" fmla="*/ 0 h 72"/>
                <a:gd name="T4" fmla="*/ 0 w 118"/>
                <a:gd name="T5" fmla="*/ 8 h 72"/>
                <a:gd name="T6" fmla="*/ 4 w 118"/>
                <a:gd name="T7" fmla="*/ 15 h 72"/>
                <a:gd name="T8" fmla="*/ 0 w 118"/>
                <a:gd name="T9" fmla="*/ 21 h 72"/>
                <a:gd name="T10" fmla="*/ 3 w 118"/>
                <a:gd name="T11" fmla="*/ 25 h 72"/>
                <a:gd name="T12" fmla="*/ 5 w 118"/>
                <a:gd name="T13" fmla="*/ 27 h 72"/>
                <a:gd name="T14" fmla="*/ 6 w 118"/>
                <a:gd name="T15" fmla="*/ 36 h 72"/>
                <a:gd name="T16" fmla="*/ 17 w 118"/>
                <a:gd name="T17" fmla="*/ 35 h 72"/>
                <a:gd name="T18" fmla="*/ 35 w 118"/>
                <a:gd name="T19" fmla="*/ 36 h 72"/>
                <a:gd name="T20" fmla="*/ 39 w 118"/>
                <a:gd name="T21" fmla="*/ 33 h 72"/>
                <a:gd name="T22" fmla="*/ 41 w 118"/>
                <a:gd name="T23" fmla="*/ 31 h 72"/>
                <a:gd name="T24" fmla="*/ 43 w 118"/>
                <a:gd name="T25" fmla="*/ 28 h 72"/>
                <a:gd name="T26" fmla="*/ 57 w 118"/>
                <a:gd name="T27" fmla="*/ 27 h 72"/>
                <a:gd name="T28" fmla="*/ 52 w 118"/>
                <a:gd name="T29" fmla="*/ 23 h 72"/>
                <a:gd name="T30" fmla="*/ 55 w 118"/>
                <a:gd name="T31" fmla="*/ 18 h 72"/>
                <a:gd name="T32" fmla="*/ 57 w 118"/>
                <a:gd name="T33" fmla="*/ 10 h 72"/>
                <a:gd name="T34" fmla="*/ 59 w 118"/>
                <a:gd name="T35" fmla="*/ 6 h 72"/>
                <a:gd name="T36" fmla="*/ 41 w 118"/>
                <a:gd name="T37" fmla="*/ 2 h 72"/>
                <a:gd name="T38" fmla="*/ 25 w 118"/>
                <a:gd name="T39" fmla="*/ 7 h 72"/>
                <a:gd name="T40" fmla="*/ 14 w 118"/>
                <a:gd name="T41" fmla="*/ 5 h 72"/>
                <a:gd name="T42" fmla="*/ 3 w 118"/>
                <a:gd name="T43" fmla="*/ 3 h 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72"/>
                <a:gd name="T68" fmla="*/ 118 w 118"/>
                <a:gd name="T69" fmla="*/ 72 h 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72">
                  <a:moveTo>
                    <a:pt x="6" y="7"/>
                  </a:moveTo>
                  <a:lnTo>
                    <a:pt x="1" y="0"/>
                  </a:lnTo>
                  <a:lnTo>
                    <a:pt x="0" y="16"/>
                  </a:lnTo>
                  <a:lnTo>
                    <a:pt x="8" y="30"/>
                  </a:lnTo>
                  <a:lnTo>
                    <a:pt x="0" y="42"/>
                  </a:lnTo>
                  <a:lnTo>
                    <a:pt x="6" y="51"/>
                  </a:lnTo>
                  <a:lnTo>
                    <a:pt x="9" y="54"/>
                  </a:lnTo>
                  <a:lnTo>
                    <a:pt x="12" y="72"/>
                  </a:lnTo>
                  <a:lnTo>
                    <a:pt x="34" y="69"/>
                  </a:lnTo>
                  <a:lnTo>
                    <a:pt x="69" y="72"/>
                  </a:lnTo>
                  <a:lnTo>
                    <a:pt x="78" y="66"/>
                  </a:lnTo>
                  <a:lnTo>
                    <a:pt x="81" y="63"/>
                  </a:lnTo>
                  <a:lnTo>
                    <a:pt x="85" y="57"/>
                  </a:lnTo>
                  <a:lnTo>
                    <a:pt x="114" y="55"/>
                  </a:lnTo>
                  <a:lnTo>
                    <a:pt x="104" y="46"/>
                  </a:lnTo>
                  <a:lnTo>
                    <a:pt x="109" y="36"/>
                  </a:lnTo>
                  <a:lnTo>
                    <a:pt x="114" y="21"/>
                  </a:lnTo>
                  <a:lnTo>
                    <a:pt x="118" y="12"/>
                  </a:lnTo>
                  <a:lnTo>
                    <a:pt x="81" y="5"/>
                  </a:lnTo>
                  <a:lnTo>
                    <a:pt x="50" y="15"/>
                  </a:lnTo>
                  <a:lnTo>
                    <a:pt x="27" y="11"/>
                  </a:lnTo>
                  <a:lnTo>
                    <a:pt x="6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7" name="AutoShape 347"/>
            <p:cNvSpPr>
              <a:spLocks/>
            </p:cNvSpPr>
            <p:nvPr/>
          </p:nvSpPr>
          <p:spPr bwMode="gray">
            <a:xfrm>
              <a:off x="3906771" y="986363"/>
              <a:ext cx="41148" cy="78639"/>
            </a:xfrm>
            <a:custGeom>
              <a:avLst/>
              <a:gdLst>
                <a:gd name="T0" fmla="*/ 0 w 35"/>
                <a:gd name="T1" fmla="*/ 8 h 71"/>
                <a:gd name="T2" fmla="*/ 2 w 35"/>
                <a:gd name="T3" fmla="*/ 24 h 71"/>
                <a:gd name="T4" fmla="*/ 9 w 35"/>
                <a:gd name="T5" fmla="*/ 35 h 71"/>
                <a:gd name="T6" fmla="*/ 12 w 35"/>
                <a:gd name="T7" fmla="*/ 32 h 71"/>
                <a:gd name="T8" fmla="*/ 18 w 35"/>
                <a:gd name="T9" fmla="*/ 21 h 71"/>
                <a:gd name="T10" fmla="*/ 18 w 35"/>
                <a:gd name="T11" fmla="*/ 21 h 71"/>
                <a:gd name="T12" fmla="*/ 11 w 35"/>
                <a:gd name="T13" fmla="*/ 8 h 71"/>
                <a:gd name="T14" fmla="*/ 8 w 35"/>
                <a:gd name="T15" fmla="*/ 2 h 71"/>
                <a:gd name="T16" fmla="*/ 2 w 35"/>
                <a:gd name="T17" fmla="*/ 0 h 71"/>
                <a:gd name="T18" fmla="*/ 0 w 35"/>
                <a:gd name="T19" fmla="*/ 8 h 7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71"/>
                <a:gd name="T32" fmla="*/ 35 w 35"/>
                <a:gd name="T33" fmla="*/ 71 h 7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71">
                  <a:moveTo>
                    <a:pt x="0" y="17"/>
                  </a:moveTo>
                  <a:lnTo>
                    <a:pt x="4" y="49"/>
                  </a:lnTo>
                  <a:lnTo>
                    <a:pt x="18" y="71"/>
                  </a:lnTo>
                  <a:lnTo>
                    <a:pt x="24" y="64"/>
                  </a:lnTo>
                  <a:lnTo>
                    <a:pt x="35" y="43"/>
                  </a:lnTo>
                  <a:lnTo>
                    <a:pt x="35" y="42"/>
                  </a:lnTo>
                  <a:lnTo>
                    <a:pt x="21" y="16"/>
                  </a:lnTo>
                  <a:lnTo>
                    <a:pt x="15" y="4"/>
                  </a:lnTo>
                  <a:lnTo>
                    <a:pt x="3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8" name="AutoShape 348"/>
            <p:cNvSpPr>
              <a:spLocks/>
            </p:cNvSpPr>
            <p:nvPr/>
          </p:nvSpPr>
          <p:spPr bwMode="gray">
            <a:xfrm>
              <a:off x="4446266" y="1013325"/>
              <a:ext cx="105156" cy="69652"/>
            </a:xfrm>
            <a:custGeom>
              <a:avLst/>
              <a:gdLst>
                <a:gd name="T0" fmla="*/ 6 w 94"/>
                <a:gd name="T1" fmla="*/ 4 h 63"/>
                <a:gd name="T2" fmla="*/ 0 w 94"/>
                <a:gd name="T3" fmla="*/ 0 h 63"/>
                <a:gd name="T4" fmla="*/ 15 w 94"/>
                <a:gd name="T5" fmla="*/ 0 h 63"/>
                <a:gd name="T6" fmla="*/ 29 w 94"/>
                <a:gd name="T7" fmla="*/ 0 h 63"/>
                <a:gd name="T8" fmla="*/ 38 w 94"/>
                <a:gd name="T9" fmla="*/ 2 h 63"/>
                <a:gd name="T10" fmla="*/ 38 w 94"/>
                <a:gd name="T11" fmla="*/ 12 h 63"/>
                <a:gd name="T12" fmla="*/ 43 w 94"/>
                <a:gd name="T13" fmla="*/ 14 h 63"/>
                <a:gd name="T14" fmla="*/ 39 w 94"/>
                <a:gd name="T15" fmla="*/ 19 h 63"/>
                <a:gd name="T16" fmla="*/ 46 w 94"/>
                <a:gd name="T17" fmla="*/ 29 h 63"/>
                <a:gd name="T18" fmla="*/ 42 w 94"/>
                <a:gd name="T19" fmla="*/ 31 h 63"/>
                <a:gd name="T20" fmla="*/ 38 w 94"/>
                <a:gd name="T21" fmla="*/ 29 h 63"/>
                <a:gd name="T22" fmla="*/ 38 w 94"/>
                <a:gd name="T23" fmla="*/ 27 h 63"/>
                <a:gd name="T24" fmla="*/ 35 w 94"/>
                <a:gd name="T25" fmla="*/ 25 h 63"/>
                <a:gd name="T26" fmla="*/ 33 w 94"/>
                <a:gd name="T27" fmla="*/ 25 h 63"/>
                <a:gd name="T28" fmla="*/ 30 w 94"/>
                <a:gd name="T29" fmla="*/ 24 h 63"/>
                <a:gd name="T30" fmla="*/ 27 w 94"/>
                <a:gd name="T31" fmla="*/ 23 h 63"/>
                <a:gd name="T32" fmla="*/ 23 w 94"/>
                <a:gd name="T33" fmla="*/ 23 h 63"/>
                <a:gd name="T34" fmla="*/ 23 w 94"/>
                <a:gd name="T35" fmla="*/ 23 h 63"/>
                <a:gd name="T36" fmla="*/ 15 w 94"/>
                <a:gd name="T37" fmla="*/ 19 h 63"/>
                <a:gd name="T38" fmla="*/ 11 w 94"/>
                <a:gd name="T39" fmla="*/ 12 h 63"/>
                <a:gd name="T40" fmla="*/ 6 w 94"/>
                <a:gd name="T41" fmla="*/ 4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4"/>
                <a:gd name="T64" fmla="*/ 0 h 63"/>
                <a:gd name="T65" fmla="*/ 94 w 94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4" h="63">
                  <a:moveTo>
                    <a:pt x="13" y="9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59" y="0"/>
                  </a:lnTo>
                  <a:lnTo>
                    <a:pt x="78" y="4"/>
                  </a:lnTo>
                  <a:lnTo>
                    <a:pt x="78" y="25"/>
                  </a:lnTo>
                  <a:lnTo>
                    <a:pt x="87" y="29"/>
                  </a:lnTo>
                  <a:lnTo>
                    <a:pt x="79" y="39"/>
                  </a:lnTo>
                  <a:lnTo>
                    <a:pt x="94" y="59"/>
                  </a:lnTo>
                  <a:lnTo>
                    <a:pt x="85" y="63"/>
                  </a:lnTo>
                  <a:lnTo>
                    <a:pt x="78" y="58"/>
                  </a:lnTo>
                  <a:lnTo>
                    <a:pt x="77" y="55"/>
                  </a:lnTo>
                  <a:lnTo>
                    <a:pt x="72" y="51"/>
                  </a:lnTo>
                  <a:lnTo>
                    <a:pt x="67" y="51"/>
                  </a:lnTo>
                  <a:lnTo>
                    <a:pt x="61" y="49"/>
                  </a:lnTo>
                  <a:lnTo>
                    <a:pt x="55" y="47"/>
                  </a:lnTo>
                  <a:lnTo>
                    <a:pt x="48" y="47"/>
                  </a:lnTo>
                  <a:lnTo>
                    <a:pt x="47" y="46"/>
                  </a:lnTo>
                  <a:lnTo>
                    <a:pt x="30" y="39"/>
                  </a:lnTo>
                  <a:lnTo>
                    <a:pt x="22" y="25"/>
                  </a:lnTo>
                  <a:lnTo>
                    <a:pt x="1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49" name="AutoShape 349"/>
            <p:cNvSpPr>
              <a:spLocks/>
            </p:cNvSpPr>
            <p:nvPr/>
          </p:nvSpPr>
          <p:spPr bwMode="gray">
            <a:xfrm>
              <a:off x="4535420" y="1002091"/>
              <a:ext cx="91440" cy="96614"/>
            </a:xfrm>
            <a:custGeom>
              <a:avLst/>
              <a:gdLst>
                <a:gd name="T0" fmla="*/ 8 w 81"/>
                <a:gd name="T1" fmla="*/ 34 h 85"/>
                <a:gd name="T2" fmla="*/ 0 w 81"/>
                <a:gd name="T3" fmla="*/ 24 h 85"/>
                <a:gd name="T4" fmla="*/ 4 w 81"/>
                <a:gd name="T5" fmla="*/ 19 h 85"/>
                <a:gd name="T6" fmla="*/ 0 w 81"/>
                <a:gd name="T7" fmla="*/ 17 h 85"/>
                <a:gd name="T8" fmla="*/ 0 w 81"/>
                <a:gd name="T9" fmla="*/ 6 h 85"/>
                <a:gd name="T10" fmla="*/ 3 w 81"/>
                <a:gd name="T11" fmla="*/ 0 h 85"/>
                <a:gd name="T12" fmla="*/ 20 w 81"/>
                <a:gd name="T13" fmla="*/ 3 h 85"/>
                <a:gd name="T14" fmla="*/ 26 w 81"/>
                <a:gd name="T15" fmla="*/ 11 h 85"/>
                <a:gd name="T16" fmla="*/ 40 w 81"/>
                <a:gd name="T17" fmla="*/ 19 h 85"/>
                <a:gd name="T18" fmla="*/ 33 w 81"/>
                <a:gd name="T19" fmla="*/ 21 h 85"/>
                <a:gd name="T20" fmla="*/ 30 w 81"/>
                <a:gd name="T21" fmla="*/ 35 h 85"/>
                <a:gd name="T22" fmla="*/ 29 w 81"/>
                <a:gd name="T23" fmla="*/ 43 h 85"/>
                <a:gd name="T24" fmla="*/ 20 w 81"/>
                <a:gd name="T25" fmla="*/ 37 h 85"/>
                <a:gd name="T26" fmla="*/ 21 w 81"/>
                <a:gd name="T27" fmla="*/ 34 h 85"/>
                <a:gd name="T28" fmla="*/ 18 w 81"/>
                <a:gd name="T29" fmla="*/ 28 h 85"/>
                <a:gd name="T30" fmla="*/ 8 w 81"/>
                <a:gd name="T31" fmla="*/ 34 h 8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1"/>
                <a:gd name="T49" fmla="*/ 0 h 85"/>
                <a:gd name="T50" fmla="*/ 81 w 81"/>
                <a:gd name="T51" fmla="*/ 85 h 8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1" h="85">
                  <a:moveTo>
                    <a:pt x="16" y="67"/>
                  </a:moveTo>
                  <a:lnTo>
                    <a:pt x="1" y="47"/>
                  </a:lnTo>
                  <a:lnTo>
                    <a:pt x="9" y="37"/>
                  </a:lnTo>
                  <a:lnTo>
                    <a:pt x="0" y="33"/>
                  </a:lnTo>
                  <a:lnTo>
                    <a:pt x="0" y="12"/>
                  </a:lnTo>
                  <a:lnTo>
                    <a:pt x="7" y="0"/>
                  </a:lnTo>
                  <a:lnTo>
                    <a:pt x="41" y="6"/>
                  </a:lnTo>
                  <a:lnTo>
                    <a:pt x="53" y="21"/>
                  </a:lnTo>
                  <a:lnTo>
                    <a:pt x="81" y="38"/>
                  </a:lnTo>
                  <a:lnTo>
                    <a:pt x="67" y="41"/>
                  </a:lnTo>
                  <a:lnTo>
                    <a:pt x="61" y="69"/>
                  </a:lnTo>
                  <a:lnTo>
                    <a:pt x="59" y="85"/>
                  </a:lnTo>
                  <a:lnTo>
                    <a:pt x="40" y="73"/>
                  </a:lnTo>
                  <a:lnTo>
                    <a:pt x="42" y="68"/>
                  </a:lnTo>
                  <a:lnTo>
                    <a:pt x="36" y="55"/>
                  </a:lnTo>
                  <a:lnTo>
                    <a:pt x="16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0" name="AutoShape 350"/>
            <p:cNvSpPr>
              <a:spLocks/>
            </p:cNvSpPr>
            <p:nvPr/>
          </p:nvSpPr>
          <p:spPr bwMode="gray">
            <a:xfrm>
              <a:off x="4501130" y="1065002"/>
              <a:ext cx="41148" cy="22468"/>
            </a:xfrm>
            <a:custGeom>
              <a:avLst/>
              <a:gdLst>
                <a:gd name="T0" fmla="*/ 18 w 37"/>
                <a:gd name="T1" fmla="*/ 8 h 19"/>
                <a:gd name="T2" fmla="*/ 15 w 37"/>
                <a:gd name="T3" fmla="*/ 10 h 19"/>
                <a:gd name="T4" fmla="*/ 2 w 37"/>
                <a:gd name="T5" fmla="*/ 3 h 19"/>
                <a:gd name="T6" fmla="*/ 0 w 37"/>
                <a:gd name="T7" fmla="*/ 1 h 19"/>
                <a:gd name="T8" fmla="*/ 0 w 37"/>
                <a:gd name="T9" fmla="*/ 0 h 19"/>
                <a:gd name="T10" fmla="*/ 3 w 37"/>
                <a:gd name="T11" fmla="*/ 0 h 19"/>
                <a:gd name="T12" fmla="*/ 6 w 37"/>
                <a:gd name="T13" fmla="*/ 1 h 19"/>
                <a:gd name="T14" fmla="*/ 9 w 37"/>
                <a:gd name="T15" fmla="*/ 2 h 19"/>
                <a:gd name="T16" fmla="*/ 12 w 37"/>
                <a:gd name="T17" fmla="*/ 2 h 19"/>
                <a:gd name="T18" fmla="*/ 14 w 37"/>
                <a:gd name="T19" fmla="*/ 4 h 19"/>
                <a:gd name="T20" fmla="*/ 15 w 37"/>
                <a:gd name="T21" fmla="*/ 6 h 19"/>
                <a:gd name="T22" fmla="*/ 18 w 37"/>
                <a:gd name="T23" fmla="*/ 8 h 1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9"/>
                <a:gd name="T38" fmla="*/ 37 w 37"/>
                <a:gd name="T39" fmla="*/ 19 h 1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9">
                  <a:moveTo>
                    <a:pt x="37" y="16"/>
                  </a:moveTo>
                  <a:lnTo>
                    <a:pt x="30" y="19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4" y="4"/>
                  </a:lnTo>
                  <a:lnTo>
                    <a:pt x="29" y="8"/>
                  </a:lnTo>
                  <a:lnTo>
                    <a:pt x="30" y="11"/>
                  </a:lnTo>
                  <a:lnTo>
                    <a:pt x="37" y="1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1" name="AutoShape 351"/>
            <p:cNvSpPr>
              <a:spLocks/>
            </p:cNvSpPr>
            <p:nvPr/>
          </p:nvSpPr>
          <p:spPr bwMode="gray">
            <a:xfrm>
              <a:off x="3927345" y="1008831"/>
              <a:ext cx="146304" cy="143798"/>
            </a:xfrm>
            <a:custGeom>
              <a:avLst/>
              <a:gdLst>
                <a:gd name="T0" fmla="*/ 12 w 127"/>
                <a:gd name="T1" fmla="*/ 33 h 128"/>
                <a:gd name="T2" fmla="*/ 5 w 127"/>
                <a:gd name="T3" fmla="*/ 30 h 128"/>
                <a:gd name="T4" fmla="*/ 0 w 127"/>
                <a:gd name="T5" fmla="*/ 25 h 128"/>
                <a:gd name="T6" fmla="*/ 3 w 127"/>
                <a:gd name="T7" fmla="*/ 21 h 128"/>
                <a:gd name="T8" fmla="*/ 9 w 127"/>
                <a:gd name="T9" fmla="*/ 11 h 128"/>
                <a:gd name="T10" fmla="*/ 9 w 127"/>
                <a:gd name="T11" fmla="*/ 10 h 128"/>
                <a:gd name="T12" fmla="*/ 27 w 127"/>
                <a:gd name="T13" fmla="*/ 4 h 128"/>
                <a:gd name="T14" fmla="*/ 38 w 127"/>
                <a:gd name="T15" fmla="*/ 3 h 128"/>
                <a:gd name="T16" fmla="*/ 55 w 127"/>
                <a:gd name="T17" fmla="*/ 4 h 128"/>
                <a:gd name="T18" fmla="*/ 60 w 127"/>
                <a:gd name="T19" fmla="*/ 1 h 128"/>
                <a:gd name="T20" fmla="*/ 61 w 127"/>
                <a:gd name="T21" fmla="*/ 0 h 128"/>
                <a:gd name="T22" fmla="*/ 64 w 127"/>
                <a:gd name="T23" fmla="*/ 4 h 128"/>
                <a:gd name="T24" fmla="*/ 60 w 127"/>
                <a:gd name="T25" fmla="*/ 12 h 128"/>
                <a:gd name="T26" fmla="*/ 48 w 127"/>
                <a:gd name="T27" fmla="*/ 9 h 128"/>
                <a:gd name="T28" fmla="*/ 37 w 127"/>
                <a:gd name="T29" fmla="*/ 13 h 128"/>
                <a:gd name="T30" fmla="*/ 42 w 127"/>
                <a:gd name="T31" fmla="*/ 18 h 128"/>
                <a:gd name="T32" fmla="*/ 37 w 127"/>
                <a:gd name="T33" fmla="*/ 18 h 128"/>
                <a:gd name="T34" fmla="*/ 38 w 127"/>
                <a:gd name="T35" fmla="*/ 21 h 128"/>
                <a:gd name="T36" fmla="*/ 34 w 127"/>
                <a:gd name="T37" fmla="*/ 19 h 128"/>
                <a:gd name="T38" fmla="*/ 36 w 127"/>
                <a:gd name="T39" fmla="*/ 22 h 128"/>
                <a:gd name="T40" fmla="*/ 29 w 127"/>
                <a:gd name="T41" fmla="*/ 14 h 128"/>
                <a:gd name="T42" fmla="*/ 26 w 127"/>
                <a:gd name="T43" fmla="*/ 16 h 128"/>
                <a:gd name="T44" fmla="*/ 30 w 127"/>
                <a:gd name="T45" fmla="*/ 27 h 128"/>
                <a:gd name="T46" fmla="*/ 33 w 127"/>
                <a:gd name="T47" fmla="*/ 32 h 128"/>
                <a:gd name="T48" fmla="*/ 29 w 127"/>
                <a:gd name="T49" fmla="*/ 30 h 128"/>
                <a:gd name="T50" fmla="*/ 30 w 127"/>
                <a:gd name="T51" fmla="*/ 34 h 128"/>
                <a:gd name="T52" fmla="*/ 28 w 127"/>
                <a:gd name="T53" fmla="*/ 35 h 128"/>
                <a:gd name="T54" fmla="*/ 42 w 127"/>
                <a:gd name="T55" fmla="*/ 44 h 128"/>
                <a:gd name="T56" fmla="*/ 42 w 127"/>
                <a:gd name="T57" fmla="*/ 48 h 128"/>
                <a:gd name="T58" fmla="*/ 36 w 127"/>
                <a:gd name="T59" fmla="*/ 46 h 128"/>
                <a:gd name="T60" fmla="*/ 33 w 127"/>
                <a:gd name="T61" fmla="*/ 47 h 128"/>
                <a:gd name="T62" fmla="*/ 36 w 127"/>
                <a:gd name="T63" fmla="*/ 52 h 128"/>
                <a:gd name="T64" fmla="*/ 30 w 127"/>
                <a:gd name="T65" fmla="*/ 52 h 128"/>
                <a:gd name="T66" fmla="*/ 34 w 127"/>
                <a:gd name="T67" fmla="*/ 64 h 128"/>
                <a:gd name="T68" fmla="*/ 28 w 127"/>
                <a:gd name="T69" fmla="*/ 61 h 128"/>
                <a:gd name="T70" fmla="*/ 27 w 127"/>
                <a:gd name="T71" fmla="*/ 64 h 128"/>
                <a:gd name="T72" fmla="*/ 22 w 127"/>
                <a:gd name="T73" fmla="*/ 58 h 128"/>
                <a:gd name="T74" fmla="*/ 21 w 127"/>
                <a:gd name="T75" fmla="*/ 60 h 128"/>
                <a:gd name="T76" fmla="*/ 15 w 127"/>
                <a:gd name="T77" fmla="*/ 49 h 128"/>
                <a:gd name="T78" fmla="*/ 15 w 127"/>
                <a:gd name="T79" fmla="*/ 45 h 128"/>
                <a:gd name="T80" fmla="*/ 23 w 127"/>
                <a:gd name="T81" fmla="*/ 42 h 128"/>
                <a:gd name="T82" fmla="*/ 33 w 127"/>
                <a:gd name="T83" fmla="*/ 45 h 128"/>
                <a:gd name="T84" fmla="*/ 32 w 127"/>
                <a:gd name="T85" fmla="*/ 43 h 128"/>
                <a:gd name="T86" fmla="*/ 26 w 127"/>
                <a:gd name="T87" fmla="*/ 40 h 128"/>
                <a:gd name="T88" fmla="*/ 15 w 127"/>
                <a:gd name="T89" fmla="*/ 40 h 128"/>
                <a:gd name="T90" fmla="*/ 12 w 127"/>
                <a:gd name="T91" fmla="*/ 40 h 128"/>
                <a:gd name="T92" fmla="*/ 10 w 127"/>
                <a:gd name="T93" fmla="*/ 34 h 128"/>
                <a:gd name="T94" fmla="*/ 12 w 127"/>
                <a:gd name="T95" fmla="*/ 33 h 12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27"/>
                <a:gd name="T145" fmla="*/ 0 h 128"/>
                <a:gd name="T146" fmla="*/ 127 w 127"/>
                <a:gd name="T147" fmla="*/ 128 h 12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27" h="128">
                  <a:moveTo>
                    <a:pt x="24" y="67"/>
                  </a:moveTo>
                  <a:lnTo>
                    <a:pt x="9" y="61"/>
                  </a:lnTo>
                  <a:lnTo>
                    <a:pt x="0" y="50"/>
                  </a:lnTo>
                  <a:lnTo>
                    <a:pt x="6" y="43"/>
                  </a:lnTo>
                  <a:lnTo>
                    <a:pt x="17" y="22"/>
                  </a:lnTo>
                  <a:lnTo>
                    <a:pt x="17" y="21"/>
                  </a:lnTo>
                  <a:lnTo>
                    <a:pt x="53" y="9"/>
                  </a:lnTo>
                  <a:lnTo>
                    <a:pt x="75" y="6"/>
                  </a:lnTo>
                  <a:lnTo>
                    <a:pt x="110" y="9"/>
                  </a:lnTo>
                  <a:lnTo>
                    <a:pt x="119" y="3"/>
                  </a:lnTo>
                  <a:lnTo>
                    <a:pt x="122" y="0"/>
                  </a:lnTo>
                  <a:lnTo>
                    <a:pt x="127" y="8"/>
                  </a:lnTo>
                  <a:lnTo>
                    <a:pt x="119" y="24"/>
                  </a:lnTo>
                  <a:lnTo>
                    <a:pt x="95" y="19"/>
                  </a:lnTo>
                  <a:lnTo>
                    <a:pt x="73" y="26"/>
                  </a:lnTo>
                  <a:lnTo>
                    <a:pt x="83" y="37"/>
                  </a:lnTo>
                  <a:lnTo>
                    <a:pt x="74" y="37"/>
                  </a:lnTo>
                  <a:lnTo>
                    <a:pt x="75" y="42"/>
                  </a:lnTo>
                  <a:lnTo>
                    <a:pt x="67" y="38"/>
                  </a:lnTo>
                  <a:lnTo>
                    <a:pt x="72" y="44"/>
                  </a:lnTo>
                  <a:lnTo>
                    <a:pt x="57" y="28"/>
                  </a:lnTo>
                  <a:lnTo>
                    <a:pt x="51" y="33"/>
                  </a:lnTo>
                  <a:lnTo>
                    <a:pt x="60" y="54"/>
                  </a:lnTo>
                  <a:lnTo>
                    <a:pt x="65" y="64"/>
                  </a:lnTo>
                  <a:lnTo>
                    <a:pt x="57" y="60"/>
                  </a:lnTo>
                  <a:lnTo>
                    <a:pt x="60" y="68"/>
                  </a:lnTo>
                  <a:lnTo>
                    <a:pt x="55" y="70"/>
                  </a:lnTo>
                  <a:lnTo>
                    <a:pt x="83" y="88"/>
                  </a:lnTo>
                  <a:lnTo>
                    <a:pt x="83" y="97"/>
                  </a:lnTo>
                  <a:lnTo>
                    <a:pt x="72" y="92"/>
                  </a:lnTo>
                  <a:lnTo>
                    <a:pt x="66" y="94"/>
                  </a:lnTo>
                  <a:lnTo>
                    <a:pt x="72" y="105"/>
                  </a:lnTo>
                  <a:lnTo>
                    <a:pt x="60" y="105"/>
                  </a:lnTo>
                  <a:lnTo>
                    <a:pt x="67" y="128"/>
                  </a:lnTo>
                  <a:lnTo>
                    <a:pt x="56" y="123"/>
                  </a:lnTo>
                  <a:lnTo>
                    <a:pt x="53" y="128"/>
                  </a:lnTo>
                  <a:lnTo>
                    <a:pt x="44" y="116"/>
                  </a:lnTo>
                  <a:lnTo>
                    <a:pt x="41" y="121"/>
                  </a:lnTo>
                  <a:lnTo>
                    <a:pt x="30" y="99"/>
                  </a:lnTo>
                  <a:lnTo>
                    <a:pt x="29" y="91"/>
                  </a:lnTo>
                  <a:lnTo>
                    <a:pt x="45" y="85"/>
                  </a:lnTo>
                  <a:lnTo>
                    <a:pt x="65" y="90"/>
                  </a:lnTo>
                  <a:lnTo>
                    <a:pt x="63" y="86"/>
                  </a:lnTo>
                  <a:lnTo>
                    <a:pt x="51" y="81"/>
                  </a:lnTo>
                  <a:lnTo>
                    <a:pt x="29" y="80"/>
                  </a:lnTo>
                  <a:lnTo>
                    <a:pt x="24" y="80"/>
                  </a:lnTo>
                  <a:lnTo>
                    <a:pt x="19" y="68"/>
                  </a:lnTo>
                  <a:lnTo>
                    <a:pt x="24" y="6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2" name="AutoShape 352"/>
            <p:cNvSpPr>
              <a:spLocks/>
            </p:cNvSpPr>
            <p:nvPr/>
          </p:nvSpPr>
          <p:spPr bwMode="gray">
            <a:xfrm>
              <a:off x="4021071" y="1179591"/>
              <a:ext cx="64008" cy="15728"/>
            </a:xfrm>
            <a:custGeom>
              <a:avLst/>
              <a:gdLst>
                <a:gd name="T0" fmla="*/ 22 w 57"/>
                <a:gd name="T1" fmla="*/ 4 h 13"/>
                <a:gd name="T2" fmla="*/ 6 w 57"/>
                <a:gd name="T3" fmla="*/ 0 h 13"/>
                <a:gd name="T4" fmla="*/ 1 w 57"/>
                <a:gd name="T5" fmla="*/ 0 h 13"/>
                <a:gd name="T6" fmla="*/ 0 w 57"/>
                <a:gd name="T7" fmla="*/ 4 h 13"/>
                <a:gd name="T8" fmla="*/ 10 w 57"/>
                <a:gd name="T9" fmla="*/ 6 h 13"/>
                <a:gd name="T10" fmla="*/ 20 w 57"/>
                <a:gd name="T11" fmla="*/ 7 h 13"/>
                <a:gd name="T12" fmla="*/ 28 w 57"/>
                <a:gd name="T13" fmla="*/ 4 h 13"/>
                <a:gd name="T14" fmla="*/ 22 w 57"/>
                <a:gd name="T15" fmla="*/ 4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13"/>
                <a:gd name="T26" fmla="*/ 57 w 5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13">
                  <a:moveTo>
                    <a:pt x="44" y="7"/>
                  </a:moveTo>
                  <a:lnTo>
                    <a:pt x="12" y="0"/>
                  </a:lnTo>
                  <a:lnTo>
                    <a:pt x="3" y="0"/>
                  </a:lnTo>
                  <a:lnTo>
                    <a:pt x="0" y="7"/>
                  </a:lnTo>
                  <a:lnTo>
                    <a:pt x="21" y="11"/>
                  </a:lnTo>
                  <a:lnTo>
                    <a:pt x="40" y="13"/>
                  </a:lnTo>
                  <a:lnTo>
                    <a:pt x="57" y="8"/>
                  </a:lnTo>
                  <a:lnTo>
                    <a:pt x="44" y="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3" name="AutoShape 353"/>
            <p:cNvSpPr>
              <a:spLocks/>
            </p:cNvSpPr>
            <p:nvPr/>
          </p:nvSpPr>
          <p:spPr bwMode="gray">
            <a:xfrm>
              <a:off x="4000497" y="1082977"/>
              <a:ext cx="36576" cy="26962"/>
            </a:xfrm>
            <a:custGeom>
              <a:avLst/>
              <a:gdLst>
                <a:gd name="T0" fmla="*/ 16 w 33"/>
                <a:gd name="T1" fmla="*/ 11 h 23"/>
                <a:gd name="T2" fmla="*/ 8 w 33"/>
                <a:gd name="T3" fmla="*/ 3 h 23"/>
                <a:gd name="T4" fmla="*/ 0 w 33"/>
                <a:gd name="T5" fmla="*/ 0 h 23"/>
                <a:gd name="T6" fmla="*/ 8 w 33"/>
                <a:gd name="T7" fmla="*/ 6 h 23"/>
                <a:gd name="T8" fmla="*/ 16 w 33"/>
                <a:gd name="T9" fmla="*/ 12 h 23"/>
                <a:gd name="T10" fmla="*/ 16 w 33"/>
                <a:gd name="T11" fmla="*/ 11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23"/>
                <a:gd name="T20" fmla="*/ 33 w 33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23">
                  <a:moveTo>
                    <a:pt x="33" y="21"/>
                  </a:moveTo>
                  <a:lnTo>
                    <a:pt x="16" y="6"/>
                  </a:lnTo>
                  <a:lnTo>
                    <a:pt x="0" y="0"/>
                  </a:lnTo>
                  <a:lnTo>
                    <a:pt x="16" y="11"/>
                  </a:lnTo>
                  <a:lnTo>
                    <a:pt x="33" y="23"/>
                  </a:lnTo>
                  <a:lnTo>
                    <a:pt x="33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4" name="AutoShape 354"/>
            <p:cNvSpPr>
              <a:spLocks/>
            </p:cNvSpPr>
            <p:nvPr/>
          </p:nvSpPr>
          <p:spPr bwMode="gray">
            <a:xfrm>
              <a:off x="4064505" y="1073990"/>
              <a:ext cx="16002" cy="6741"/>
            </a:xfrm>
            <a:custGeom>
              <a:avLst/>
              <a:gdLst>
                <a:gd name="T0" fmla="*/ 7 w 13"/>
                <a:gd name="T1" fmla="*/ 3 h 6"/>
                <a:gd name="T2" fmla="*/ 3 w 13"/>
                <a:gd name="T3" fmla="*/ 2 h 6"/>
                <a:gd name="T4" fmla="*/ 0 w 13"/>
                <a:gd name="T5" fmla="*/ 0 h 6"/>
                <a:gd name="T6" fmla="*/ 6 w 13"/>
                <a:gd name="T7" fmla="*/ 2 h 6"/>
                <a:gd name="T8" fmla="*/ 7 w 13"/>
                <a:gd name="T9" fmla="*/ 3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5" y="4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3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5" name="AutoShape 355"/>
            <p:cNvSpPr>
              <a:spLocks/>
            </p:cNvSpPr>
            <p:nvPr/>
          </p:nvSpPr>
          <p:spPr bwMode="gray">
            <a:xfrm>
              <a:off x="3941061" y="1100952"/>
              <a:ext cx="6858" cy="6741"/>
            </a:xfrm>
            <a:custGeom>
              <a:avLst/>
              <a:gdLst>
                <a:gd name="T0" fmla="*/ 0 w 8"/>
                <a:gd name="T1" fmla="*/ 0 h 6"/>
                <a:gd name="T2" fmla="*/ 3 w 8"/>
                <a:gd name="T3" fmla="*/ 3 h 6"/>
                <a:gd name="T4" fmla="*/ 1 w 8"/>
                <a:gd name="T5" fmla="*/ 3 h 6"/>
                <a:gd name="T6" fmla="*/ 0 w 8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6"/>
                <a:gd name="T14" fmla="*/ 8 w 8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2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6" name="AutoShape 356"/>
            <p:cNvSpPr>
              <a:spLocks/>
            </p:cNvSpPr>
            <p:nvPr/>
          </p:nvSpPr>
          <p:spPr bwMode="gray">
            <a:xfrm>
              <a:off x="4069077" y="1094211"/>
              <a:ext cx="2286" cy="8987"/>
            </a:xfrm>
            <a:custGeom>
              <a:avLst/>
              <a:gdLst>
                <a:gd name="T0" fmla="*/ 1 w 4"/>
                <a:gd name="T1" fmla="*/ 0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8"/>
                <a:gd name="T14" fmla="*/ 4 w 4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8">
                  <a:moveTo>
                    <a:pt x="4" y="0"/>
                  </a:moveTo>
                  <a:lnTo>
                    <a:pt x="4" y="8"/>
                  </a:lnTo>
                  <a:lnTo>
                    <a:pt x="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7" name="AutoShape 357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57 w 238"/>
                <a:gd name="T109" fmla="*/ 36 h 221"/>
                <a:gd name="T110" fmla="*/ 56 w 238"/>
                <a:gd name="T111" fmla="*/ 36 h 221"/>
                <a:gd name="T112" fmla="*/ 56 w 238"/>
                <a:gd name="T113" fmla="*/ 37 h 221"/>
                <a:gd name="T114" fmla="*/ 56 w 238"/>
                <a:gd name="T115" fmla="*/ 37 h 221"/>
                <a:gd name="T116" fmla="*/ 57 w 238"/>
                <a:gd name="T117" fmla="*/ 36 h 221"/>
                <a:gd name="T118" fmla="*/ 66 w 238"/>
                <a:gd name="T119" fmla="*/ 5 h 221"/>
                <a:gd name="T120" fmla="*/ 59 w 238"/>
                <a:gd name="T121" fmla="*/ 64 h 221"/>
                <a:gd name="T122" fmla="*/ 66 w 238"/>
                <a:gd name="T123" fmla="*/ 5 h 2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38"/>
                <a:gd name="T187" fmla="*/ 0 h 221"/>
                <a:gd name="T188" fmla="*/ 238 w 238"/>
                <a:gd name="T189" fmla="*/ 221 h 2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lnTo>
                    <a:pt x="113" y="72"/>
                  </a:lnTo>
                  <a:lnTo>
                    <a:pt x="112" y="72"/>
                  </a:lnTo>
                  <a:lnTo>
                    <a:pt x="111" y="74"/>
                  </a:lnTo>
                  <a:lnTo>
                    <a:pt x="112" y="74"/>
                  </a:lnTo>
                  <a:lnTo>
                    <a:pt x="113" y="72"/>
                  </a:lnTo>
                  <a:lnTo>
                    <a:pt x="132" y="10"/>
                  </a:lnTo>
                  <a:lnTo>
                    <a:pt x="118" y="128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8" name="AutoShape 358"/>
            <p:cNvSpPr>
              <a:spLocks/>
            </p:cNvSpPr>
            <p:nvPr/>
          </p:nvSpPr>
          <p:spPr bwMode="gray">
            <a:xfrm>
              <a:off x="3618735" y="865034"/>
              <a:ext cx="272034" cy="249399"/>
            </a:xfrm>
            <a:custGeom>
              <a:avLst/>
              <a:gdLst>
                <a:gd name="T0" fmla="*/ 66 w 238"/>
                <a:gd name="T1" fmla="*/ 5 h 221"/>
                <a:gd name="T2" fmla="*/ 51 w 238"/>
                <a:gd name="T3" fmla="*/ 0 h 221"/>
                <a:gd name="T4" fmla="*/ 41 w 238"/>
                <a:gd name="T5" fmla="*/ 2 h 221"/>
                <a:gd name="T6" fmla="*/ 35 w 238"/>
                <a:gd name="T7" fmla="*/ 1 h 221"/>
                <a:gd name="T8" fmla="*/ 35 w 238"/>
                <a:gd name="T9" fmla="*/ 2 h 221"/>
                <a:gd name="T10" fmla="*/ 33 w 238"/>
                <a:gd name="T11" fmla="*/ 4 h 221"/>
                <a:gd name="T12" fmla="*/ 30 w 238"/>
                <a:gd name="T13" fmla="*/ 8 h 221"/>
                <a:gd name="T14" fmla="*/ 24 w 238"/>
                <a:gd name="T15" fmla="*/ 8 h 221"/>
                <a:gd name="T16" fmla="*/ 20 w 238"/>
                <a:gd name="T17" fmla="*/ 12 h 221"/>
                <a:gd name="T18" fmla="*/ 14 w 238"/>
                <a:gd name="T19" fmla="*/ 7 h 221"/>
                <a:gd name="T20" fmla="*/ 7 w 238"/>
                <a:gd name="T21" fmla="*/ 12 h 221"/>
                <a:gd name="T22" fmla="*/ 2 w 238"/>
                <a:gd name="T23" fmla="*/ 12 h 221"/>
                <a:gd name="T24" fmla="*/ 2 w 238"/>
                <a:gd name="T25" fmla="*/ 17 h 221"/>
                <a:gd name="T26" fmla="*/ 0 w 238"/>
                <a:gd name="T27" fmla="*/ 22 h 221"/>
                <a:gd name="T28" fmla="*/ 0 w 238"/>
                <a:gd name="T29" fmla="*/ 25 h 221"/>
                <a:gd name="T30" fmla="*/ 1 w 238"/>
                <a:gd name="T31" fmla="*/ 30 h 221"/>
                <a:gd name="T32" fmla="*/ 7 w 238"/>
                <a:gd name="T33" fmla="*/ 34 h 221"/>
                <a:gd name="T34" fmla="*/ 7 w 238"/>
                <a:gd name="T35" fmla="*/ 39 h 221"/>
                <a:gd name="T36" fmla="*/ 17 w 238"/>
                <a:gd name="T37" fmla="*/ 32 h 221"/>
                <a:gd name="T38" fmla="*/ 30 w 238"/>
                <a:gd name="T39" fmla="*/ 35 h 221"/>
                <a:gd name="T40" fmla="*/ 38 w 238"/>
                <a:gd name="T41" fmla="*/ 47 h 221"/>
                <a:gd name="T42" fmla="*/ 47 w 238"/>
                <a:gd name="T43" fmla="*/ 56 h 221"/>
                <a:gd name="T44" fmla="*/ 56 w 238"/>
                <a:gd name="T45" fmla="*/ 64 h 221"/>
                <a:gd name="T46" fmla="*/ 59 w 238"/>
                <a:gd name="T47" fmla="*/ 65 h 221"/>
                <a:gd name="T48" fmla="*/ 59 w 238"/>
                <a:gd name="T49" fmla="*/ 65 h 221"/>
                <a:gd name="T50" fmla="*/ 66 w 238"/>
                <a:gd name="T51" fmla="*/ 69 h 221"/>
                <a:gd name="T52" fmla="*/ 79 w 238"/>
                <a:gd name="T53" fmla="*/ 77 h 221"/>
                <a:gd name="T54" fmla="*/ 84 w 238"/>
                <a:gd name="T55" fmla="*/ 80 h 221"/>
                <a:gd name="T56" fmla="*/ 90 w 238"/>
                <a:gd name="T57" fmla="*/ 84 h 221"/>
                <a:gd name="T58" fmla="*/ 96 w 238"/>
                <a:gd name="T59" fmla="*/ 97 h 221"/>
                <a:gd name="T60" fmla="*/ 93 w 238"/>
                <a:gd name="T61" fmla="*/ 108 h 221"/>
                <a:gd name="T62" fmla="*/ 97 w 238"/>
                <a:gd name="T63" fmla="*/ 111 h 221"/>
                <a:gd name="T64" fmla="*/ 102 w 238"/>
                <a:gd name="T65" fmla="*/ 103 h 221"/>
                <a:gd name="T66" fmla="*/ 105 w 238"/>
                <a:gd name="T67" fmla="*/ 98 h 221"/>
                <a:gd name="T68" fmla="*/ 107 w 238"/>
                <a:gd name="T69" fmla="*/ 95 h 221"/>
                <a:gd name="T70" fmla="*/ 102 w 238"/>
                <a:gd name="T71" fmla="*/ 90 h 221"/>
                <a:gd name="T72" fmla="*/ 104 w 238"/>
                <a:gd name="T73" fmla="*/ 80 h 221"/>
                <a:gd name="T74" fmla="*/ 110 w 238"/>
                <a:gd name="T75" fmla="*/ 81 h 221"/>
                <a:gd name="T76" fmla="*/ 117 w 238"/>
                <a:gd name="T77" fmla="*/ 87 h 221"/>
                <a:gd name="T78" fmla="*/ 119 w 238"/>
                <a:gd name="T79" fmla="*/ 81 h 221"/>
                <a:gd name="T80" fmla="*/ 106 w 238"/>
                <a:gd name="T81" fmla="*/ 74 h 221"/>
                <a:gd name="T82" fmla="*/ 93 w 238"/>
                <a:gd name="T83" fmla="*/ 68 h 221"/>
                <a:gd name="T84" fmla="*/ 95 w 238"/>
                <a:gd name="T85" fmla="*/ 63 h 221"/>
                <a:gd name="T86" fmla="*/ 92 w 238"/>
                <a:gd name="T87" fmla="*/ 62 h 221"/>
                <a:gd name="T88" fmla="*/ 78 w 238"/>
                <a:gd name="T89" fmla="*/ 58 h 221"/>
                <a:gd name="T90" fmla="*/ 74 w 238"/>
                <a:gd name="T91" fmla="*/ 50 h 221"/>
                <a:gd name="T92" fmla="*/ 68 w 238"/>
                <a:gd name="T93" fmla="*/ 42 h 221"/>
                <a:gd name="T94" fmla="*/ 59 w 238"/>
                <a:gd name="T95" fmla="*/ 36 h 221"/>
                <a:gd name="T96" fmla="*/ 54 w 238"/>
                <a:gd name="T97" fmla="*/ 26 h 221"/>
                <a:gd name="T98" fmla="*/ 53 w 238"/>
                <a:gd name="T99" fmla="*/ 20 h 221"/>
                <a:gd name="T100" fmla="*/ 61 w 238"/>
                <a:gd name="T101" fmla="*/ 15 h 221"/>
                <a:gd name="T102" fmla="*/ 68 w 238"/>
                <a:gd name="T103" fmla="*/ 17 h 221"/>
                <a:gd name="T104" fmla="*/ 65 w 238"/>
                <a:gd name="T105" fmla="*/ 9 h 221"/>
                <a:gd name="T106" fmla="*/ 66 w 238"/>
                <a:gd name="T107" fmla="*/ 5 h 22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8"/>
                <a:gd name="T163" fmla="*/ 0 h 221"/>
                <a:gd name="T164" fmla="*/ 238 w 238"/>
                <a:gd name="T165" fmla="*/ 221 h 22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8" h="221">
                  <a:moveTo>
                    <a:pt x="132" y="10"/>
                  </a:moveTo>
                  <a:lnTo>
                    <a:pt x="102" y="0"/>
                  </a:lnTo>
                  <a:lnTo>
                    <a:pt x="81" y="3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65" y="8"/>
                  </a:lnTo>
                  <a:lnTo>
                    <a:pt x="60" y="15"/>
                  </a:lnTo>
                  <a:lnTo>
                    <a:pt x="47" y="15"/>
                  </a:lnTo>
                  <a:lnTo>
                    <a:pt x="40" y="24"/>
                  </a:lnTo>
                  <a:lnTo>
                    <a:pt x="27" y="14"/>
                  </a:lnTo>
                  <a:lnTo>
                    <a:pt x="15" y="23"/>
                  </a:lnTo>
                  <a:lnTo>
                    <a:pt x="3" y="24"/>
                  </a:lnTo>
                  <a:lnTo>
                    <a:pt x="3" y="34"/>
                  </a:lnTo>
                  <a:lnTo>
                    <a:pt x="0" y="44"/>
                  </a:lnTo>
                  <a:lnTo>
                    <a:pt x="0" y="50"/>
                  </a:lnTo>
                  <a:lnTo>
                    <a:pt x="2" y="59"/>
                  </a:lnTo>
                  <a:lnTo>
                    <a:pt x="15" y="68"/>
                  </a:lnTo>
                  <a:lnTo>
                    <a:pt x="15" y="77"/>
                  </a:lnTo>
                  <a:lnTo>
                    <a:pt x="34" y="64"/>
                  </a:lnTo>
                  <a:lnTo>
                    <a:pt x="60" y="69"/>
                  </a:lnTo>
                  <a:lnTo>
                    <a:pt x="75" y="94"/>
                  </a:lnTo>
                  <a:lnTo>
                    <a:pt x="93" y="111"/>
                  </a:lnTo>
                  <a:lnTo>
                    <a:pt x="111" y="128"/>
                  </a:lnTo>
                  <a:lnTo>
                    <a:pt x="117" y="130"/>
                  </a:lnTo>
                  <a:lnTo>
                    <a:pt x="118" y="130"/>
                  </a:lnTo>
                  <a:lnTo>
                    <a:pt x="132" y="137"/>
                  </a:lnTo>
                  <a:lnTo>
                    <a:pt x="158" y="154"/>
                  </a:lnTo>
                  <a:lnTo>
                    <a:pt x="168" y="160"/>
                  </a:lnTo>
                  <a:lnTo>
                    <a:pt x="179" y="168"/>
                  </a:lnTo>
                  <a:lnTo>
                    <a:pt x="192" y="194"/>
                  </a:lnTo>
                  <a:lnTo>
                    <a:pt x="185" y="215"/>
                  </a:lnTo>
                  <a:lnTo>
                    <a:pt x="194" y="221"/>
                  </a:lnTo>
                  <a:lnTo>
                    <a:pt x="203" y="206"/>
                  </a:lnTo>
                  <a:lnTo>
                    <a:pt x="210" y="196"/>
                  </a:lnTo>
                  <a:lnTo>
                    <a:pt x="214" y="190"/>
                  </a:lnTo>
                  <a:lnTo>
                    <a:pt x="203" y="179"/>
                  </a:lnTo>
                  <a:lnTo>
                    <a:pt x="207" y="159"/>
                  </a:lnTo>
                  <a:lnTo>
                    <a:pt x="220" y="162"/>
                  </a:lnTo>
                  <a:lnTo>
                    <a:pt x="234" y="173"/>
                  </a:lnTo>
                  <a:lnTo>
                    <a:pt x="238" y="162"/>
                  </a:lnTo>
                  <a:lnTo>
                    <a:pt x="212" y="148"/>
                  </a:lnTo>
                  <a:lnTo>
                    <a:pt x="186" y="135"/>
                  </a:lnTo>
                  <a:lnTo>
                    <a:pt x="190" y="126"/>
                  </a:lnTo>
                  <a:lnTo>
                    <a:pt x="183" y="123"/>
                  </a:lnTo>
                  <a:lnTo>
                    <a:pt x="156" y="116"/>
                  </a:lnTo>
                  <a:lnTo>
                    <a:pt x="147" y="100"/>
                  </a:lnTo>
                  <a:lnTo>
                    <a:pt x="136" y="83"/>
                  </a:lnTo>
                  <a:lnTo>
                    <a:pt x="117" y="72"/>
                  </a:lnTo>
                  <a:lnTo>
                    <a:pt x="108" y="52"/>
                  </a:lnTo>
                  <a:lnTo>
                    <a:pt x="106" y="40"/>
                  </a:lnTo>
                  <a:lnTo>
                    <a:pt x="123" y="30"/>
                  </a:lnTo>
                  <a:lnTo>
                    <a:pt x="135" y="33"/>
                  </a:lnTo>
                  <a:lnTo>
                    <a:pt x="130" y="17"/>
                  </a:lnTo>
                  <a:lnTo>
                    <a:pt x="132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59" name="AutoShape 359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0" name="AutoShape 360"/>
            <p:cNvSpPr>
              <a:spLocks/>
            </p:cNvSpPr>
            <p:nvPr/>
          </p:nvSpPr>
          <p:spPr bwMode="gray">
            <a:xfrm>
              <a:off x="3755895" y="1103199"/>
              <a:ext cx="73152" cy="44937"/>
            </a:xfrm>
            <a:custGeom>
              <a:avLst/>
              <a:gdLst>
                <a:gd name="T0" fmla="*/ 28 w 65"/>
                <a:gd name="T1" fmla="*/ 12 h 39"/>
                <a:gd name="T2" fmla="*/ 28 w 65"/>
                <a:gd name="T3" fmla="*/ 20 h 39"/>
                <a:gd name="T4" fmla="*/ 16 w 65"/>
                <a:gd name="T5" fmla="*/ 14 h 39"/>
                <a:gd name="T6" fmla="*/ 3 w 65"/>
                <a:gd name="T7" fmla="*/ 9 h 39"/>
                <a:gd name="T8" fmla="*/ 0 w 65"/>
                <a:gd name="T9" fmla="*/ 3 h 39"/>
                <a:gd name="T10" fmla="*/ 9 w 65"/>
                <a:gd name="T11" fmla="*/ 2 h 39"/>
                <a:gd name="T12" fmla="*/ 21 w 65"/>
                <a:gd name="T13" fmla="*/ 1 h 39"/>
                <a:gd name="T14" fmla="*/ 32 w 65"/>
                <a:gd name="T15" fmla="*/ 0 h 39"/>
                <a:gd name="T16" fmla="*/ 28 w 65"/>
                <a:gd name="T17" fmla="*/ 12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5"/>
                <a:gd name="T28" fmla="*/ 0 h 39"/>
                <a:gd name="T29" fmla="*/ 65 w 65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5" h="39">
                  <a:moveTo>
                    <a:pt x="57" y="24"/>
                  </a:moveTo>
                  <a:lnTo>
                    <a:pt x="57" y="39"/>
                  </a:lnTo>
                  <a:lnTo>
                    <a:pt x="32" y="27"/>
                  </a:lnTo>
                  <a:lnTo>
                    <a:pt x="6" y="17"/>
                  </a:lnTo>
                  <a:lnTo>
                    <a:pt x="0" y="6"/>
                  </a:lnTo>
                  <a:lnTo>
                    <a:pt x="18" y="3"/>
                  </a:lnTo>
                  <a:lnTo>
                    <a:pt x="42" y="1"/>
                  </a:lnTo>
                  <a:lnTo>
                    <a:pt x="65" y="0"/>
                  </a:lnTo>
                  <a:lnTo>
                    <a:pt x="5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1" name="AutoShape 361"/>
            <p:cNvSpPr>
              <a:spLocks/>
            </p:cNvSpPr>
            <p:nvPr/>
          </p:nvSpPr>
          <p:spPr bwMode="gray">
            <a:xfrm>
              <a:off x="3653025" y="1020066"/>
              <a:ext cx="38862" cy="67405"/>
            </a:xfrm>
            <a:custGeom>
              <a:avLst/>
              <a:gdLst>
                <a:gd name="T0" fmla="*/ 10 w 32"/>
                <a:gd name="T1" fmla="*/ 26 h 59"/>
                <a:gd name="T2" fmla="*/ 5 w 32"/>
                <a:gd name="T3" fmla="*/ 30 h 59"/>
                <a:gd name="T4" fmla="*/ 2 w 32"/>
                <a:gd name="T5" fmla="*/ 23 h 59"/>
                <a:gd name="T6" fmla="*/ 1 w 32"/>
                <a:gd name="T7" fmla="*/ 14 h 59"/>
                <a:gd name="T8" fmla="*/ 0 w 32"/>
                <a:gd name="T9" fmla="*/ 5 h 59"/>
                <a:gd name="T10" fmla="*/ 10 w 32"/>
                <a:gd name="T11" fmla="*/ 0 h 59"/>
                <a:gd name="T12" fmla="*/ 17 w 32"/>
                <a:gd name="T13" fmla="*/ 9 h 59"/>
                <a:gd name="T14" fmla="*/ 15 w 32"/>
                <a:gd name="T15" fmla="*/ 25 h 59"/>
                <a:gd name="T16" fmla="*/ 10 w 32"/>
                <a:gd name="T17" fmla="*/ 26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59"/>
                <a:gd name="T29" fmla="*/ 32 w 3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59">
                  <a:moveTo>
                    <a:pt x="18" y="51"/>
                  </a:moveTo>
                  <a:lnTo>
                    <a:pt x="9" y="59"/>
                  </a:lnTo>
                  <a:lnTo>
                    <a:pt x="4" y="46"/>
                  </a:lnTo>
                  <a:lnTo>
                    <a:pt x="2" y="28"/>
                  </a:lnTo>
                  <a:lnTo>
                    <a:pt x="0" y="10"/>
                  </a:lnTo>
                  <a:lnTo>
                    <a:pt x="19" y="0"/>
                  </a:lnTo>
                  <a:lnTo>
                    <a:pt x="32" y="18"/>
                  </a:lnTo>
                  <a:lnTo>
                    <a:pt x="28" y="50"/>
                  </a:lnTo>
                  <a:lnTo>
                    <a:pt x="18" y="5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2" name="AutoShape 362"/>
            <p:cNvSpPr>
              <a:spLocks/>
            </p:cNvSpPr>
            <p:nvPr/>
          </p:nvSpPr>
          <p:spPr bwMode="gray">
            <a:xfrm>
              <a:off x="3632451" y="952660"/>
              <a:ext cx="2286" cy="2247"/>
            </a:xfrm>
            <a:custGeom>
              <a:avLst/>
              <a:gdLst>
                <a:gd name="T0" fmla="*/ 1 w 2"/>
                <a:gd name="T1" fmla="*/ 0 h 1"/>
                <a:gd name="T2" fmla="*/ 0 w 2"/>
                <a:gd name="T3" fmla="*/ 0 h 1"/>
                <a:gd name="T4" fmla="*/ 0 w 2"/>
                <a:gd name="T5" fmla="*/ 1 h 1"/>
                <a:gd name="T6" fmla="*/ 1 w 2"/>
                <a:gd name="T7" fmla="*/ 0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3" name="AutoShape 363"/>
            <p:cNvSpPr>
              <a:spLocks/>
            </p:cNvSpPr>
            <p:nvPr/>
          </p:nvSpPr>
          <p:spPr bwMode="gray">
            <a:xfrm>
              <a:off x="4071363" y="1002091"/>
              <a:ext cx="441198" cy="168513"/>
            </a:xfrm>
            <a:custGeom>
              <a:avLst/>
              <a:gdLst>
                <a:gd name="T0" fmla="*/ 144 w 385"/>
                <a:gd name="T1" fmla="*/ 63 h 150"/>
                <a:gd name="T2" fmla="*/ 129 w 385"/>
                <a:gd name="T3" fmla="*/ 63 h 150"/>
                <a:gd name="T4" fmla="*/ 114 w 385"/>
                <a:gd name="T5" fmla="*/ 64 h 150"/>
                <a:gd name="T6" fmla="*/ 110 w 385"/>
                <a:gd name="T7" fmla="*/ 65 h 150"/>
                <a:gd name="T8" fmla="*/ 109 w 385"/>
                <a:gd name="T9" fmla="*/ 71 h 150"/>
                <a:gd name="T10" fmla="*/ 105 w 385"/>
                <a:gd name="T11" fmla="*/ 75 h 150"/>
                <a:gd name="T12" fmla="*/ 104 w 385"/>
                <a:gd name="T13" fmla="*/ 74 h 150"/>
                <a:gd name="T14" fmla="*/ 104 w 385"/>
                <a:gd name="T15" fmla="*/ 72 h 150"/>
                <a:gd name="T16" fmla="*/ 105 w 385"/>
                <a:gd name="T17" fmla="*/ 63 h 150"/>
                <a:gd name="T18" fmla="*/ 100 w 385"/>
                <a:gd name="T19" fmla="*/ 65 h 150"/>
                <a:gd name="T20" fmla="*/ 93 w 385"/>
                <a:gd name="T21" fmla="*/ 65 h 150"/>
                <a:gd name="T22" fmla="*/ 85 w 385"/>
                <a:gd name="T23" fmla="*/ 68 h 150"/>
                <a:gd name="T24" fmla="*/ 75 w 385"/>
                <a:gd name="T25" fmla="*/ 73 h 150"/>
                <a:gd name="T26" fmla="*/ 66 w 385"/>
                <a:gd name="T27" fmla="*/ 70 h 150"/>
                <a:gd name="T28" fmla="*/ 49 w 385"/>
                <a:gd name="T29" fmla="*/ 63 h 150"/>
                <a:gd name="T30" fmla="*/ 48 w 385"/>
                <a:gd name="T31" fmla="*/ 68 h 150"/>
                <a:gd name="T32" fmla="*/ 43 w 385"/>
                <a:gd name="T33" fmla="*/ 71 h 150"/>
                <a:gd name="T34" fmla="*/ 33 w 385"/>
                <a:gd name="T35" fmla="*/ 68 h 150"/>
                <a:gd name="T36" fmla="*/ 28 w 385"/>
                <a:gd name="T37" fmla="*/ 64 h 150"/>
                <a:gd name="T38" fmla="*/ 22 w 385"/>
                <a:gd name="T39" fmla="*/ 65 h 150"/>
                <a:gd name="T40" fmla="*/ 17 w 385"/>
                <a:gd name="T41" fmla="*/ 65 h 150"/>
                <a:gd name="T42" fmla="*/ 24 w 385"/>
                <a:gd name="T43" fmla="*/ 61 h 150"/>
                <a:gd name="T44" fmla="*/ 15 w 385"/>
                <a:gd name="T45" fmla="*/ 60 h 150"/>
                <a:gd name="T46" fmla="*/ 16 w 385"/>
                <a:gd name="T47" fmla="*/ 57 h 150"/>
                <a:gd name="T48" fmla="*/ 12 w 385"/>
                <a:gd name="T49" fmla="*/ 53 h 150"/>
                <a:gd name="T50" fmla="*/ 13 w 385"/>
                <a:gd name="T51" fmla="*/ 51 h 150"/>
                <a:gd name="T52" fmla="*/ 4 w 385"/>
                <a:gd name="T53" fmla="*/ 46 h 150"/>
                <a:gd name="T54" fmla="*/ 3 w 385"/>
                <a:gd name="T55" fmla="*/ 42 h 150"/>
                <a:gd name="T56" fmla="*/ 6 w 385"/>
                <a:gd name="T57" fmla="*/ 43 h 150"/>
                <a:gd name="T58" fmla="*/ 9 w 385"/>
                <a:gd name="T59" fmla="*/ 43 h 150"/>
                <a:gd name="T60" fmla="*/ 7 w 385"/>
                <a:gd name="T61" fmla="*/ 39 h 150"/>
                <a:gd name="T62" fmla="*/ 7 w 385"/>
                <a:gd name="T63" fmla="*/ 37 h 150"/>
                <a:gd name="T64" fmla="*/ 6 w 385"/>
                <a:gd name="T65" fmla="*/ 31 h 150"/>
                <a:gd name="T66" fmla="*/ 0 w 385"/>
                <a:gd name="T67" fmla="*/ 30 h 150"/>
                <a:gd name="T68" fmla="*/ 1 w 385"/>
                <a:gd name="T69" fmla="*/ 21 h 150"/>
                <a:gd name="T70" fmla="*/ 11 w 385"/>
                <a:gd name="T71" fmla="*/ 20 h 150"/>
                <a:gd name="T72" fmla="*/ 15 w 385"/>
                <a:gd name="T73" fmla="*/ 18 h 150"/>
                <a:gd name="T74" fmla="*/ 27 w 385"/>
                <a:gd name="T75" fmla="*/ 18 h 150"/>
                <a:gd name="T76" fmla="*/ 34 w 385"/>
                <a:gd name="T77" fmla="*/ 15 h 150"/>
                <a:gd name="T78" fmla="*/ 31 w 385"/>
                <a:gd name="T79" fmla="*/ 14 h 150"/>
                <a:gd name="T80" fmla="*/ 27 w 385"/>
                <a:gd name="T81" fmla="*/ 10 h 150"/>
                <a:gd name="T82" fmla="*/ 45 w 385"/>
                <a:gd name="T83" fmla="*/ 10 h 150"/>
                <a:gd name="T84" fmla="*/ 59 w 385"/>
                <a:gd name="T85" fmla="*/ 2 h 150"/>
                <a:gd name="T86" fmla="*/ 69 w 385"/>
                <a:gd name="T87" fmla="*/ 1 h 150"/>
                <a:gd name="T88" fmla="*/ 79 w 385"/>
                <a:gd name="T89" fmla="*/ 0 h 150"/>
                <a:gd name="T90" fmla="*/ 85 w 385"/>
                <a:gd name="T91" fmla="*/ 1 h 150"/>
                <a:gd name="T92" fmla="*/ 93 w 385"/>
                <a:gd name="T93" fmla="*/ 3 h 150"/>
                <a:gd name="T94" fmla="*/ 97 w 385"/>
                <a:gd name="T95" fmla="*/ 6 h 150"/>
                <a:gd name="T96" fmla="*/ 109 w 385"/>
                <a:gd name="T97" fmla="*/ 9 h 150"/>
                <a:gd name="T98" fmla="*/ 123 w 385"/>
                <a:gd name="T99" fmla="*/ 12 h 150"/>
                <a:gd name="T100" fmla="*/ 135 w 385"/>
                <a:gd name="T101" fmla="*/ 12 h 150"/>
                <a:gd name="T102" fmla="*/ 150 w 385"/>
                <a:gd name="T103" fmla="*/ 5 h 150"/>
                <a:gd name="T104" fmla="*/ 163 w 385"/>
                <a:gd name="T105" fmla="*/ 5 h 150"/>
                <a:gd name="T106" fmla="*/ 170 w 385"/>
                <a:gd name="T107" fmla="*/ 9 h 150"/>
                <a:gd name="T108" fmla="*/ 174 w 385"/>
                <a:gd name="T109" fmla="*/ 17 h 150"/>
                <a:gd name="T110" fmla="*/ 178 w 385"/>
                <a:gd name="T111" fmla="*/ 24 h 150"/>
                <a:gd name="T112" fmla="*/ 187 w 385"/>
                <a:gd name="T113" fmla="*/ 27 h 150"/>
                <a:gd name="T114" fmla="*/ 183 w 385"/>
                <a:gd name="T115" fmla="*/ 31 h 150"/>
                <a:gd name="T116" fmla="*/ 184 w 385"/>
                <a:gd name="T117" fmla="*/ 38 h 150"/>
                <a:gd name="T118" fmla="*/ 186 w 385"/>
                <a:gd name="T119" fmla="*/ 50 h 150"/>
                <a:gd name="T120" fmla="*/ 193 w 385"/>
                <a:gd name="T121" fmla="*/ 58 h 150"/>
                <a:gd name="T122" fmla="*/ 187 w 385"/>
                <a:gd name="T123" fmla="*/ 60 h 150"/>
                <a:gd name="T124" fmla="*/ 184 w 385"/>
                <a:gd name="T125" fmla="*/ 57 h 150"/>
                <a:gd name="T126" fmla="*/ 171 w 385"/>
                <a:gd name="T127" fmla="*/ 57 h 15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5"/>
                <a:gd name="T193" fmla="*/ 0 h 150"/>
                <a:gd name="T194" fmla="*/ 385 w 385"/>
                <a:gd name="T195" fmla="*/ 150 h 15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5" h="150">
                  <a:moveTo>
                    <a:pt x="288" y="127"/>
                  </a:moveTo>
                  <a:lnTo>
                    <a:pt x="258" y="126"/>
                  </a:lnTo>
                  <a:lnTo>
                    <a:pt x="227" y="128"/>
                  </a:lnTo>
                  <a:lnTo>
                    <a:pt x="219" y="130"/>
                  </a:lnTo>
                  <a:lnTo>
                    <a:pt x="218" y="141"/>
                  </a:lnTo>
                  <a:lnTo>
                    <a:pt x="210" y="150"/>
                  </a:lnTo>
                  <a:lnTo>
                    <a:pt x="207" y="148"/>
                  </a:lnTo>
                  <a:lnTo>
                    <a:pt x="207" y="144"/>
                  </a:lnTo>
                  <a:lnTo>
                    <a:pt x="209" y="126"/>
                  </a:lnTo>
                  <a:lnTo>
                    <a:pt x="200" y="130"/>
                  </a:lnTo>
                  <a:lnTo>
                    <a:pt x="186" y="129"/>
                  </a:lnTo>
                  <a:lnTo>
                    <a:pt x="170" y="135"/>
                  </a:lnTo>
                  <a:lnTo>
                    <a:pt x="149" y="145"/>
                  </a:lnTo>
                  <a:lnTo>
                    <a:pt x="132" y="140"/>
                  </a:lnTo>
                  <a:lnTo>
                    <a:pt x="98" y="126"/>
                  </a:lnTo>
                  <a:lnTo>
                    <a:pt x="95" y="136"/>
                  </a:lnTo>
                  <a:lnTo>
                    <a:pt x="85" y="141"/>
                  </a:lnTo>
                  <a:lnTo>
                    <a:pt x="66" y="135"/>
                  </a:lnTo>
                  <a:lnTo>
                    <a:pt x="55" y="128"/>
                  </a:lnTo>
                  <a:lnTo>
                    <a:pt x="44" y="130"/>
                  </a:lnTo>
                  <a:lnTo>
                    <a:pt x="33" y="129"/>
                  </a:lnTo>
                  <a:lnTo>
                    <a:pt x="47" y="123"/>
                  </a:lnTo>
                  <a:lnTo>
                    <a:pt x="30" y="121"/>
                  </a:lnTo>
                  <a:lnTo>
                    <a:pt x="32" y="115"/>
                  </a:lnTo>
                  <a:lnTo>
                    <a:pt x="23" y="106"/>
                  </a:lnTo>
                  <a:lnTo>
                    <a:pt x="25" y="102"/>
                  </a:lnTo>
                  <a:lnTo>
                    <a:pt x="8" y="93"/>
                  </a:lnTo>
                  <a:lnTo>
                    <a:pt x="5" y="85"/>
                  </a:lnTo>
                  <a:lnTo>
                    <a:pt x="11" y="86"/>
                  </a:lnTo>
                  <a:lnTo>
                    <a:pt x="18" y="87"/>
                  </a:lnTo>
                  <a:lnTo>
                    <a:pt x="14" y="79"/>
                  </a:lnTo>
                  <a:lnTo>
                    <a:pt x="13" y="74"/>
                  </a:lnTo>
                  <a:lnTo>
                    <a:pt x="12" y="62"/>
                  </a:lnTo>
                  <a:lnTo>
                    <a:pt x="0" y="61"/>
                  </a:lnTo>
                  <a:lnTo>
                    <a:pt x="1" y="43"/>
                  </a:lnTo>
                  <a:lnTo>
                    <a:pt x="21" y="40"/>
                  </a:lnTo>
                  <a:lnTo>
                    <a:pt x="29" y="36"/>
                  </a:lnTo>
                  <a:lnTo>
                    <a:pt x="53" y="36"/>
                  </a:lnTo>
                  <a:lnTo>
                    <a:pt x="68" y="30"/>
                  </a:lnTo>
                  <a:lnTo>
                    <a:pt x="62" y="28"/>
                  </a:lnTo>
                  <a:lnTo>
                    <a:pt x="53" y="20"/>
                  </a:lnTo>
                  <a:lnTo>
                    <a:pt x="90" y="21"/>
                  </a:lnTo>
                  <a:lnTo>
                    <a:pt x="117" y="4"/>
                  </a:lnTo>
                  <a:lnTo>
                    <a:pt x="138" y="2"/>
                  </a:lnTo>
                  <a:lnTo>
                    <a:pt x="157" y="0"/>
                  </a:lnTo>
                  <a:lnTo>
                    <a:pt x="170" y="1"/>
                  </a:lnTo>
                  <a:lnTo>
                    <a:pt x="185" y="7"/>
                  </a:lnTo>
                  <a:lnTo>
                    <a:pt x="193" y="12"/>
                  </a:lnTo>
                  <a:lnTo>
                    <a:pt x="218" y="18"/>
                  </a:lnTo>
                  <a:lnTo>
                    <a:pt x="245" y="24"/>
                  </a:lnTo>
                  <a:lnTo>
                    <a:pt x="270" y="25"/>
                  </a:lnTo>
                  <a:lnTo>
                    <a:pt x="300" y="10"/>
                  </a:lnTo>
                  <a:lnTo>
                    <a:pt x="326" y="9"/>
                  </a:lnTo>
                  <a:lnTo>
                    <a:pt x="339" y="18"/>
                  </a:lnTo>
                  <a:lnTo>
                    <a:pt x="348" y="34"/>
                  </a:lnTo>
                  <a:lnTo>
                    <a:pt x="356" y="48"/>
                  </a:lnTo>
                  <a:lnTo>
                    <a:pt x="373" y="55"/>
                  </a:lnTo>
                  <a:lnTo>
                    <a:pt x="365" y="62"/>
                  </a:lnTo>
                  <a:lnTo>
                    <a:pt x="367" y="75"/>
                  </a:lnTo>
                  <a:lnTo>
                    <a:pt x="372" y="100"/>
                  </a:lnTo>
                  <a:lnTo>
                    <a:pt x="385" y="117"/>
                  </a:lnTo>
                  <a:lnTo>
                    <a:pt x="373" y="120"/>
                  </a:lnTo>
                  <a:lnTo>
                    <a:pt x="368" y="115"/>
                  </a:lnTo>
                  <a:lnTo>
                    <a:pt x="341" y="115"/>
                  </a:lnTo>
                  <a:lnTo>
                    <a:pt x="336" y="120"/>
                  </a:lnTo>
                  <a:lnTo>
                    <a:pt x="329" y="117"/>
                  </a:lnTo>
                  <a:lnTo>
                    <a:pt x="308" y="122"/>
                  </a:lnTo>
                  <a:lnTo>
                    <a:pt x="288" y="12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4" name="AutoShape 364"/>
            <p:cNvSpPr>
              <a:spLocks/>
            </p:cNvSpPr>
            <p:nvPr/>
          </p:nvSpPr>
          <p:spPr bwMode="gray">
            <a:xfrm>
              <a:off x="4064505" y="999844"/>
              <a:ext cx="66294" cy="49430"/>
            </a:xfrm>
            <a:custGeom>
              <a:avLst/>
              <a:gdLst>
                <a:gd name="T0" fmla="*/ 4 w 58"/>
                <a:gd name="T1" fmla="*/ 1 h 45"/>
                <a:gd name="T2" fmla="*/ 2 w 58"/>
                <a:gd name="T3" fmla="*/ 4 h 45"/>
                <a:gd name="T4" fmla="*/ 4 w 58"/>
                <a:gd name="T5" fmla="*/ 8 h 45"/>
                <a:gd name="T6" fmla="*/ 0 w 58"/>
                <a:gd name="T7" fmla="*/ 16 h 45"/>
                <a:gd name="T8" fmla="*/ 7 w 58"/>
                <a:gd name="T9" fmla="*/ 17 h 45"/>
                <a:gd name="T10" fmla="*/ 3 w 58"/>
                <a:gd name="T11" fmla="*/ 22 h 45"/>
                <a:gd name="T12" fmla="*/ 14 w 58"/>
                <a:gd name="T13" fmla="*/ 14 h 45"/>
                <a:gd name="T14" fmla="*/ 29 w 58"/>
                <a:gd name="T15" fmla="*/ 12 h 45"/>
                <a:gd name="T16" fmla="*/ 25 w 58"/>
                <a:gd name="T17" fmla="*/ 8 h 45"/>
                <a:gd name="T18" fmla="*/ 18 w 58"/>
                <a:gd name="T19" fmla="*/ 0 h 45"/>
                <a:gd name="T20" fmla="*/ 4 w 58"/>
                <a:gd name="T21" fmla="*/ 1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8"/>
                <a:gd name="T34" fmla="*/ 0 h 45"/>
                <a:gd name="T35" fmla="*/ 58 w 58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8" h="45">
                  <a:moveTo>
                    <a:pt x="7" y="2"/>
                  </a:moveTo>
                  <a:lnTo>
                    <a:pt x="3" y="8"/>
                  </a:lnTo>
                  <a:lnTo>
                    <a:pt x="8" y="16"/>
                  </a:lnTo>
                  <a:lnTo>
                    <a:pt x="0" y="32"/>
                  </a:lnTo>
                  <a:lnTo>
                    <a:pt x="13" y="34"/>
                  </a:lnTo>
                  <a:lnTo>
                    <a:pt x="6" y="45"/>
                  </a:lnTo>
                  <a:lnTo>
                    <a:pt x="27" y="29"/>
                  </a:lnTo>
                  <a:lnTo>
                    <a:pt x="58" y="24"/>
                  </a:lnTo>
                  <a:lnTo>
                    <a:pt x="50" y="16"/>
                  </a:lnTo>
                  <a:lnTo>
                    <a:pt x="36" y="0"/>
                  </a:lnTo>
                  <a:lnTo>
                    <a:pt x="7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5" name="AutoShape 365"/>
            <p:cNvSpPr>
              <a:spLocks/>
            </p:cNvSpPr>
            <p:nvPr/>
          </p:nvSpPr>
          <p:spPr bwMode="gray">
            <a:xfrm>
              <a:off x="3954777" y="622375"/>
              <a:ext cx="194310" cy="121329"/>
            </a:xfrm>
            <a:custGeom>
              <a:avLst/>
              <a:gdLst>
                <a:gd name="T0" fmla="*/ 85 w 169"/>
                <a:gd name="T1" fmla="*/ 29 h 107"/>
                <a:gd name="T2" fmla="*/ 81 w 169"/>
                <a:gd name="T3" fmla="*/ 33 h 107"/>
                <a:gd name="T4" fmla="*/ 84 w 169"/>
                <a:gd name="T5" fmla="*/ 44 h 107"/>
                <a:gd name="T6" fmla="*/ 73 w 169"/>
                <a:gd name="T7" fmla="*/ 50 h 107"/>
                <a:gd name="T8" fmla="*/ 73 w 169"/>
                <a:gd name="T9" fmla="*/ 54 h 107"/>
                <a:gd name="T10" fmla="*/ 57 w 169"/>
                <a:gd name="T11" fmla="*/ 51 h 107"/>
                <a:gd name="T12" fmla="*/ 40 w 169"/>
                <a:gd name="T13" fmla="*/ 48 h 107"/>
                <a:gd name="T14" fmla="*/ 24 w 169"/>
                <a:gd name="T15" fmla="*/ 48 h 107"/>
                <a:gd name="T16" fmla="*/ 7 w 169"/>
                <a:gd name="T17" fmla="*/ 48 h 107"/>
                <a:gd name="T18" fmla="*/ 2 w 169"/>
                <a:gd name="T19" fmla="*/ 44 h 107"/>
                <a:gd name="T20" fmla="*/ 8 w 169"/>
                <a:gd name="T21" fmla="*/ 36 h 107"/>
                <a:gd name="T22" fmla="*/ 0 w 169"/>
                <a:gd name="T23" fmla="*/ 21 h 107"/>
                <a:gd name="T24" fmla="*/ 15 w 169"/>
                <a:gd name="T25" fmla="*/ 11 h 107"/>
                <a:gd name="T26" fmla="*/ 28 w 169"/>
                <a:gd name="T27" fmla="*/ 2 h 107"/>
                <a:gd name="T28" fmla="*/ 42 w 169"/>
                <a:gd name="T29" fmla="*/ 0 h 107"/>
                <a:gd name="T30" fmla="*/ 56 w 169"/>
                <a:gd name="T31" fmla="*/ 3 h 107"/>
                <a:gd name="T32" fmla="*/ 70 w 169"/>
                <a:gd name="T33" fmla="*/ 5 h 107"/>
                <a:gd name="T34" fmla="*/ 73 w 169"/>
                <a:gd name="T35" fmla="*/ 19 h 107"/>
                <a:gd name="T36" fmla="*/ 85 w 169"/>
                <a:gd name="T37" fmla="*/ 29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107"/>
                <a:gd name="T59" fmla="*/ 169 w 169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107">
                  <a:moveTo>
                    <a:pt x="169" y="58"/>
                  </a:moveTo>
                  <a:lnTo>
                    <a:pt x="162" y="65"/>
                  </a:lnTo>
                  <a:lnTo>
                    <a:pt x="168" y="87"/>
                  </a:lnTo>
                  <a:lnTo>
                    <a:pt x="145" y="99"/>
                  </a:lnTo>
                  <a:lnTo>
                    <a:pt x="146" y="107"/>
                  </a:lnTo>
                  <a:lnTo>
                    <a:pt x="113" y="101"/>
                  </a:lnTo>
                  <a:lnTo>
                    <a:pt x="80" y="95"/>
                  </a:lnTo>
                  <a:lnTo>
                    <a:pt x="47" y="95"/>
                  </a:lnTo>
                  <a:lnTo>
                    <a:pt x="14" y="95"/>
                  </a:lnTo>
                  <a:lnTo>
                    <a:pt x="3" y="88"/>
                  </a:lnTo>
                  <a:lnTo>
                    <a:pt x="15" y="71"/>
                  </a:lnTo>
                  <a:lnTo>
                    <a:pt x="0" y="41"/>
                  </a:lnTo>
                  <a:lnTo>
                    <a:pt x="29" y="22"/>
                  </a:lnTo>
                  <a:lnTo>
                    <a:pt x="56" y="3"/>
                  </a:lnTo>
                  <a:lnTo>
                    <a:pt x="83" y="0"/>
                  </a:lnTo>
                  <a:lnTo>
                    <a:pt x="111" y="5"/>
                  </a:lnTo>
                  <a:lnTo>
                    <a:pt x="140" y="10"/>
                  </a:lnTo>
                  <a:lnTo>
                    <a:pt x="145" y="38"/>
                  </a:lnTo>
                  <a:lnTo>
                    <a:pt x="169" y="5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6" name="AutoShape 366"/>
            <p:cNvSpPr>
              <a:spLocks/>
            </p:cNvSpPr>
            <p:nvPr/>
          </p:nvSpPr>
          <p:spPr bwMode="gray">
            <a:xfrm>
              <a:off x="3637023" y="597660"/>
              <a:ext cx="50292" cy="56171"/>
            </a:xfrm>
            <a:custGeom>
              <a:avLst/>
              <a:gdLst>
                <a:gd name="T0" fmla="*/ 12 w 44"/>
                <a:gd name="T1" fmla="*/ 22 h 49"/>
                <a:gd name="T2" fmla="*/ 11 w 44"/>
                <a:gd name="T3" fmla="*/ 25 h 49"/>
                <a:gd name="T4" fmla="*/ 4 w 44"/>
                <a:gd name="T5" fmla="*/ 24 h 49"/>
                <a:gd name="T6" fmla="*/ 3 w 44"/>
                <a:gd name="T7" fmla="*/ 22 h 49"/>
                <a:gd name="T8" fmla="*/ 1 w 44"/>
                <a:gd name="T9" fmla="*/ 16 h 49"/>
                <a:gd name="T10" fmla="*/ 0 w 44"/>
                <a:gd name="T11" fmla="*/ 4 h 49"/>
                <a:gd name="T12" fmla="*/ 6 w 44"/>
                <a:gd name="T13" fmla="*/ 3 h 49"/>
                <a:gd name="T14" fmla="*/ 7 w 44"/>
                <a:gd name="T15" fmla="*/ 4 h 49"/>
                <a:gd name="T16" fmla="*/ 8 w 44"/>
                <a:gd name="T17" fmla="*/ 2 h 49"/>
                <a:gd name="T18" fmla="*/ 14 w 44"/>
                <a:gd name="T19" fmla="*/ 0 h 49"/>
                <a:gd name="T20" fmla="*/ 18 w 44"/>
                <a:gd name="T21" fmla="*/ 4 h 49"/>
                <a:gd name="T22" fmla="*/ 22 w 44"/>
                <a:gd name="T23" fmla="*/ 4 h 49"/>
                <a:gd name="T24" fmla="*/ 20 w 44"/>
                <a:gd name="T25" fmla="*/ 9 h 49"/>
                <a:gd name="T26" fmla="*/ 14 w 44"/>
                <a:gd name="T27" fmla="*/ 15 h 49"/>
                <a:gd name="T28" fmla="*/ 14 w 44"/>
                <a:gd name="T29" fmla="*/ 16 h 49"/>
                <a:gd name="T30" fmla="*/ 12 w 44"/>
                <a:gd name="T31" fmla="*/ 22 h 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4"/>
                <a:gd name="T49" fmla="*/ 0 h 49"/>
                <a:gd name="T50" fmla="*/ 44 w 44"/>
                <a:gd name="T51" fmla="*/ 49 h 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4" h="49">
                  <a:moveTo>
                    <a:pt x="25" y="43"/>
                  </a:moveTo>
                  <a:lnTo>
                    <a:pt x="23" y="49"/>
                  </a:lnTo>
                  <a:lnTo>
                    <a:pt x="8" y="47"/>
                  </a:lnTo>
                  <a:lnTo>
                    <a:pt x="6" y="43"/>
                  </a:lnTo>
                  <a:lnTo>
                    <a:pt x="1" y="31"/>
                  </a:lnTo>
                  <a:lnTo>
                    <a:pt x="0" y="8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35" y="8"/>
                  </a:lnTo>
                  <a:lnTo>
                    <a:pt x="44" y="8"/>
                  </a:lnTo>
                  <a:lnTo>
                    <a:pt x="40" y="18"/>
                  </a:lnTo>
                  <a:lnTo>
                    <a:pt x="28" y="29"/>
                  </a:lnTo>
                  <a:lnTo>
                    <a:pt x="28" y="31"/>
                  </a:lnTo>
                  <a:lnTo>
                    <a:pt x="25" y="4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7" name="AutoShape 367"/>
            <p:cNvSpPr>
              <a:spLocks/>
            </p:cNvSpPr>
            <p:nvPr/>
          </p:nvSpPr>
          <p:spPr bwMode="gray">
            <a:xfrm>
              <a:off x="3694173" y="620128"/>
              <a:ext cx="32004" cy="29209"/>
            </a:xfrm>
            <a:custGeom>
              <a:avLst/>
              <a:gdLst>
                <a:gd name="T0" fmla="*/ 14 w 27"/>
                <a:gd name="T1" fmla="*/ 4 h 25"/>
                <a:gd name="T2" fmla="*/ 13 w 27"/>
                <a:gd name="T3" fmla="*/ 3 h 25"/>
                <a:gd name="T4" fmla="*/ 9 w 27"/>
                <a:gd name="T5" fmla="*/ 0 h 25"/>
                <a:gd name="T6" fmla="*/ 9 w 27"/>
                <a:gd name="T7" fmla="*/ 4 h 25"/>
                <a:gd name="T8" fmla="*/ 6 w 27"/>
                <a:gd name="T9" fmla="*/ 4 h 25"/>
                <a:gd name="T10" fmla="*/ 2 w 27"/>
                <a:gd name="T11" fmla="*/ 1 h 25"/>
                <a:gd name="T12" fmla="*/ 1 w 27"/>
                <a:gd name="T13" fmla="*/ 4 h 25"/>
                <a:gd name="T14" fmla="*/ 0 w 27"/>
                <a:gd name="T15" fmla="*/ 7 h 25"/>
                <a:gd name="T16" fmla="*/ 8 w 27"/>
                <a:gd name="T17" fmla="*/ 13 h 25"/>
                <a:gd name="T18" fmla="*/ 10 w 27"/>
                <a:gd name="T19" fmla="*/ 10 h 25"/>
                <a:gd name="T20" fmla="*/ 10 w 27"/>
                <a:gd name="T21" fmla="*/ 8 h 25"/>
                <a:gd name="T22" fmla="*/ 14 w 27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"/>
                <a:gd name="T37" fmla="*/ 0 h 25"/>
                <a:gd name="T38" fmla="*/ 27 w 27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" h="25">
                  <a:moveTo>
                    <a:pt x="27" y="8"/>
                  </a:moveTo>
                  <a:lnTo>
                    <a:pt x="25" y="5"/>
                  </a:lnTo>
                  <a:lnTo>
                    <a:pt x="18" y="0"/>
                  </a:lnTo>
                  <a:lnTo>
                    <a:pt x="18" y="7"/>
                  </a:lnTo>
                  <a:lnTo>
                    <a:pt x="12" y="7"/>
                  </a:lnTo>
                  <a:lnTo>
                    <a:pt x="3" y="2"/>
                  </a:lnTo>
                  <a:lnTo>
                    <a:pt x="1" y="7"/>
                  </a:lnTo>
                  <a:lnTo>
                    <a:pt x="0" y="13"/>
                  </a:lnTo>
                  <a:lnTo>
                    <a:pt x="15" y="25"/>
                  </a:lnTo>
                  <a:lnTo>
                    <a:pt x="20" y="20"/>
                  </a:lnTo>
                  <a:lnTo>
                    <a:pt x="20" y="16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8" name="AutoShape 368"/>
            <p:cNvSpPr>
              <a:spLocks/>
            </p:cNvSpPr>
            <p:nvPr/>
          </p:nvSpPr>
          <p:spPr bwMode="gray">
            <a:xfrm>
              <a:off x="3639309" y="577438"/>
              <a:ext cx="41148" cy="26962"/>
            </a:xfrm>
            <a:custGeom>
              <a:avLst/>
              <a:gdLst>
                <a:gd name="T0" fmla="*/ 15 w 36"/>
                <a:gd name="T1" fmla="*/ 9 h 24"/>
                <a:gd name="T2" fmla="*/ 1 w 36"/>
                <a:gd name="T3" fmla="*/ 9 h 24"/>
                <a:gd name="T4" fmla="*/ 0 w 36"/>
                <a:gd name="T5" fmla="*/ 12 h 24"/>
                <a:gd name="T6" fmla="*/ 1 w 36"/>
                <a:gd name="T7" fmla="*/ 7 h 24"/>
                <a:gd name="T8" fmla="*/ 9 w 36"/>
                <a:gd name="T9" fmla="*/ 6 h 24"/>
                <a:gd name="T10" fmla="*/ 18 w 36"/>
                <a:gd name="T11" fmla="*/ 0 h 24"/>
                <a:gd name="T12" fmla="*/ 15 w 36"/>
                <a:gd name="T13" fmla="*/ 9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24"/>
                <a:gd name="T23" fmla="*/ 36 w 3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24">
                  <a:moveTo>
                    <a:pt x="30" y="17"/>
                  </a:moveTo>
                  <a:lnTo>
                    <a:pt x="2" y="18"/>
                  </a:lnTo>
                  <a:lnTo>
                    <a:pt x="0" y="24"/>
                  </a:lnTo>
                  <a:lnTo>
                    <a:pt x="1" y="14"/>
                  </a:lnTo>
                  <a:lnTo>
                    <a:pt x="18" y="11"/>
                  </a:lnTo>
                  <a:lnTo>
                    <a:pt x="36" y="0"/>
                  </a:lnTo>
                  <a:lnTo>
                    <a:pt x="30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69" name="AutoShape 369"/>
            <p:cNvSpPr>
              <a:spLocks/>
            </p:cNvSpPr>
            <p:nvPr/>
          </p:nvSpPr>
          <p:spPr bwMode="gray">
            <a:xfrm>
              <a:off x="3669027" y="635856"/>
              <a:ext cx="22860" cy="11234"/>
            </a:xfrm>
            <a:custGeom>
              <a:avLst/>
              <a:gdLst>
                <a:gd name="T0" fmla="*/ 10 w 19"/>
                <a:gd name="T1" fmla="*/ 2 h 10"/>
                <a:gd name="T2" fmla="*/ 7 w 19"/>
                <a:gd name="T3" fmla="*/ 0 h 10"/>
                <a:gd name="T4" fmla="*/ 0 w 19"/>
                <a:gd name="T5" fmla="*/ 1 h 10"/>
                <a:gd name="T6" fmla="*/ 7 w 19"/>
                <a:gd name="T7" fmla="*/ 5 h 10"/>
                <a:gd name="T8" fmla="*/ 10 w 19"/>
                <a:gd name="T9" fmla="*/ 2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"/>
                <a:gd name="T16" fmla="*/ 0 h 10"/>
                <a:gd name="T17" fmla="*/ 19 w 19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" h="10">
                  <a:moveTo>
                    <a:pt x="19" y="4"/>
                  </a:moveTo>
                  <a:lnTo>
                    <a:pt x="13" y="0"/>
                  </a:lnTo>
                  <a:lnTo>
                    <a:pt x="0" y="2"/>
                  </a:lnTo>
                  <a:lnTo>
                    <a:pt x="13" y="10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0" name="AutoShape 370"/>
            <p:cNvSpPr>
              <a:spLocks/>
            </p:cNvSpPr>
            <p:nvPr/>
          </p:nvSpPr>
          <p:spPr bwMode="gray">
            <a:xfrm>
              <a:off x="3714747" y="651584"/>
              <a:ext cx="4572" cy="4494"/>
            </a:xfrm>
            <a:custGeom>
              <a:avLst/>
              <a:gdLst>
                <a:gd name="T0" fmla="*/ 2 w 4"/>
                <a:gd name="T1" fmla="*/ 1 h 4"/>
                <a:gd name="T2" fmla="*/ 0 w 4"/>
                <a:gd name="T3" fmla="*/ 0 h 4"/>
                <a:gd name="T4" fmla="*/ 0 w 4"/>
                <a:gd name="T5" fmla="*/ 2 h 4"/>
                <a:gd name="T6" fmla="*/ 2 w 4"/>
                <a:gd name="T7" fmla="*/ 1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4" y="1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1" name="AutoShape 371"/>
            <p:cNvSpPr>
              <a:spLocks/>
            </p:cNvSpPr>
            <p:nvPr/>
          </p:nvSpPr>
          <p:spPr bwMode="gray">
            <a:xfrm>
              <a:off x="3938775" y="530254"/>
              <a:ext cx="93726" cy="44937"/>
            </a:xfrm>
            <a:custGeom>
              <a:avLst/>
              <a:gdLst>
                <a:gd name="T0" fmla="*/ 41 w 82"/>
                <a:gd name="T1" fmla="*/ 13 h 38"/>
                <a:gd name="T2" fmla="*/ 38 w 82"/>
                <a:gd name="T3" fmla="*/ 1 h 38"/>
                <a:gd name="T4" fmla="*/ 17 w 82"/>
                <a:gd name="T5" fmla="*/ 0 h 38"/>
                <a:gd name="T6" fmla="*/ 0 w 82"/>
                <a:gd name="T7" fmla="*/ 4 h 38"/>
                <a:gd name="T8" fmla="*/ 1 w 82"/>
                <a:gd name="T9" fmla="*/ 9 h 38"/>
                <a:gd name="T10" fmla="*/ 7 w 82"/>
                <a:gd name="T11" fmla="*/ 16 h 38"/>
                <a:gd name="T12" fmla="*/ 10 w 82"/>
                <a:gd name="T13" fmla="*/ 15 h 38"/>
                <a:gd name="T14" fmla="*/ 23 w 82"/>
                <a:gd name="T15" fmla="*/ 17 h 38"/>
                <a:gd name="T16" fmla="*/ 37 w 82"/>
                <a:gd name="T17" fmla="*/ 20 h 38"/>
                <a:gd name="T18" fmla="*/ 41 w 82"/>
                <a:gd name="T19" fmla="*/ 13 h 3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2"/>
                <a:gd name="T31" fmla="*/ 0 h 38"/>
                <a:gd name="T32" fmla="*/ 82 w 82"/>
                <a:gd name="T33" fmla="*/ 38 h 3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2" h="38">
                  <a:moveTo>
                    <a:pt x="82" y="24"/>
                  </a:moveTo>
                  <a:lnTo>
                    <a:pt x="76" y="2"/>
                  </a:lnTo>
                  <a:lnTo>
                    <a:pt x="33" y="0"/>
                  </a:lnTo>
                  <a:lnTo>
                    <a:pt x="0" y="8"/>
                  </a:lnTo>
                  <a:lnTo>
                    <a:pt x="3" y="17"/>
                  </a:lnTo>
                  <a:lnTo>
                    <a:pt x="15" y="30"/>
                  </a:lnTo>
                  <a:lnTo>
                    <a:pt x="21" y="29"/>
                  </a:lnTo>
                  <a:lnTo>
                    <a:pt x="47" y="33"/>
                  </a:lnTo>
                  <a:lnTo>
                    <a:pt x="74" y="38"/>
                  </a:lnTo>
                  <a:lnTo>
                    <a:pt x="82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2" name="AutoShape 372"/>
            <p:cNvSpPr>
              <a:spLocks/>
            </p:cNvSpPr>
            <p:nvPr/>
          </p:nvSpPr>
          <p:spPr bwMode="gray">
            <a:xfrm>
              <a:off x="3899913" y="563957"/>
              <a:ext cx="150876" cy="60665"/>
            </a:xfrm>
            <a:custGeom>
              <a:avLst/>
              <a:gdLst>
                <a:gd name="T0" fmla="*/ 34 w 133"/>
                <a:gd name="T1" fmla="*/ 19 h 55"/>
                <a:gd name="T2" fmla="*/ 18 w 133"/>
                <a:gd name="T3" fmla="*/ 21 h 55"/>
                <a:gd name="T4" fmla="*/ 2 w 133"/>
                <a:gd name="T5" fmla="*/ 22 h 55"/>
                <a:gd name="T6" fmla="*/ 0 w 133"/>
                <a:gd name="T7" fmla="*/ 23 h 55"/>
                <a:gd name="T8" fmla="*/ 4 w 133"/>
                <a:gd name="T9" fmla="*/ 8 h 55"/>
                <a:gd name="T10" fmla="*/ 13 w 133"/>
                <a:gd name="T11" fmla="*/ 7 h 55"/>
                <a:gd name="T12" fmla="*/ 24 w 133"/>
                <a:gd name="T13" fmla="*/ 15 h 55"/>
                <a:gd name="T14" fmla="*/ 29 w 133"/>
                <a:gd name="T15" fmla="*/ 10 h 55"/>
                <a:gd name="T16" fmla="*/ 28 w 133"/>
                <a:gd name="T17" fmla="*/ 0 h 55"/>
                <a:gd name="T18" fmla="*/ 41 w 133"/>
                <a:gd name="T19" fmla="*/ 2 h 55"/>
                <a:gd name="T20" fmla="*/ 54 w 133"/>
                <a:gd name="T21" fmla="*/ 4 h 55"/>
                <a:gd name="T22" fmla="*/ 59 w 133"/>
                <a:gd name="T23" fmla="*/ 13 h 55"/>
                <a:gd name="T24" fmla="*/ 66 w 133"/>
                <a:gd name="T25" fmla="*/ 26 h 55"/>
                <a:gd name="T26" fmla="*/ 53 w 133"/>
                <a:gd name="T27" fmla="*/ 27 h 55"/>
                <a:gd name="T28" fmla="*/ 34 w 133"/>
                <a:gd name="T29" fmla="*/ 19 h 5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3"/>
                <a:gd name="T46" fmla="*/ 0 h 55"/>
                <a:gd name="T47" fmla="*/ 133 w 133"/>
                <a:gd name="T48" fmla="*/ 55 h 5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3" h="55">
                  <a:moveTo>
                    <a:pt x="68" y="38"/>
                  </a:moveTo>
                  <a:lnTo>
                    <a:pt x="36" y="42"/>
                  </a:lnTo>
                  <a:lnTo>
                    <a:pt x="5" y="45"/>
                  </a:lnTo>
                  <a:lnTo>
                    <a:pt x="0" y="46"/>
                  </a:lnTo>
                  <a:lnTo>
                    <a:pt x="9" y="16"/>
                  </a:lnTo>
                  <a:lnTo>
                    <a:pt x="26" y="15"/>
                  </a:lnTo>
                  <a:lnTo>
                    <a:pt x="49" y="30"/>
                  </a:lnTo>
                  <a:lnTo>
                    <a:pt x="58" y="21"/>
                  </a:lnTo>
                  <a:lnTo>
                    <a:pt x="56" y="0"/>
                  </a:lnTo>
                  <a:lnTo>
                    <a:pt x="82" y="4"/>
                  </a:lnTo>
                  <a:lnTo>
                    <a:pt x="109" y="9"/>
                  </a:lnTo>
                  <a:lnTo>
                    <a:pt x="119" y="26"/>
                  </a:lnTo>
                  <a:lnTo>
                    <a:pt x="133" y="52"/>
                  </a:lnTo>
                  <a:lnTo>
                    <a:pt x="106" y="55"/>
                  </a:lnTo>
                  <a:lnTo>
                    <a:pt x="68" y="3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3" name="AutoShape 373"/>
            <p:cNvSpPr>
              <a:spLocks/>
            </p:cNvSpPr>
            <p:nvPr/>
          </p:nvSpPr>
          <p:spPr bwMode="gray">
            <a:xfrm>
              <a:off x="3899913" y="606647"/>
              <a:ext cx="121158" cy="62912"/>
            </a:xfrm>
            <a:custGeom>
              <a:avLst/>
              <a:gdLst>
                <a:gd name="T0" fmla="*/ 2 w 106"/>
                <a:gd name="T1" fmla="*/ 20 h 55"/>
                <a:gd name="T2" fmla="*/ 0 w 106"/>
                <a:gd name="T3" fmla="*/ 4 h 55"/>
                <a:gd name="T4" fmla="*/ 3 w 106"/>
                <a:gd name="T5" fmla="*/ 4 h 55"/>
                <a:gd name="T6" fmla="*/ 18 w 106"/>
                <a:gd name="T7" fmla="*/ 2 h 55"/>
                <a:gd name="T8" fmla="*/ 34 w 106"/>
                <a:gd name="T9" fmla="*/ 0 h 55"/>
                <a:gd name="T10" fmla="*/ 53 w 106"/>
                <a:gd name="T11" fmla="*/ 9 h 55"/>
                <a:gd name="T12" fmla="*/ 40 w 106"/>
                <a:gd name="T13" fmla="*/ 18 h 55"/>
                <a:gd name="T14" fmla="*/ 25 w 106"/>
                <a:gd name="T15" fmla="*/ 28 h 55"/>
                <a:gd name="T16" fmla="*/ 17 w 106"/>
                <a:gd name="T17" fmla="*/ 27 h 55"/>
                <a:gd name="T18" fmla="*/ 17 w 106"/>
                <a:gd name="T19" fmla="*/ 22 h 55"/>
                <a:gd name="T20" fmla="*/ 8 w 106"/>
                <a:gd name="T21" fmla="*/ 21 h 55"/>
                <a:gd name="T22" fmla="*/ 2 w 106"/>
                <a:gd name="T23" fmla="*/ 20 h 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"/>
                <a:gd name="T37" fmla="*/ 0 h 55"/>
                <a:gd name="T38" fmla="*/ 106 w 106"/>
                <a:gd name="T39" fmla="*/ 55 h 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" h="55">
                  <a:moveTo>
                    <a:pt x="4" y="40"/>
                  </a:moveTo>
                  <a:lnTo>
                    <a:pt x="0" y="8"/>
                  </a:lnTo>
                  <a:lnTo>
                    <a:pt x="5" y="7"/>
                  </a:lnTo>
                  <a:lnTo>
                    <a:pt x="36" y="4"/>
                  </a:lnTo>
                  <a:lnTo>
                    <a:pt x="68" y="0"/>
                  </a:lnTo>
                  <a:lnTo>
                    <a:pt x="106" y="17"/>
                  </a:lnTo>
                  <a:lnTo>
                    <a:pt x="79" y="36"/>
                  </a:lnTo>
                  <a:lnTo>
                    <a:pt x="50" y="55"/>
                  </a:lnTo>
                  <a:lnTo>
                    <a:pt x="33" y="54"/>
                  </a:lnTo>
                  <a:lnTo>
                    <a:pt x="33" y="44"/>
                  </a:lnTo>
                  <a:lnTo>
                    <a:pt x="16" y="42"/>
                  </a:lnTo>
                  <a:lnTo>
                    <a:pt x="4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4" name="AutoShape 374"/>
            <p:cNvSpPr>
              <a:spLocks/>
            </p:cNvSpPr>
            <p:nvPr/>
          </p:nvSpPr>
          <p:spPr bwMode="gray">
            <a:xfrm>
              <a:off x="3536439" y="692027"/>
              <a:ext cx="82296" cy="69652"/>
            </a:xfrm>
            <a:custGeom>
              <a:avLst/>
              <a:gdLst>
                <a:gd name="T0" fmla="*/ 27 w 70"/>
                <a:gd name="T1" fmla="*/ 18 h 62"/>
                <a:gd name="T2" fmla="*/ 35 w 70"/>
                <a:gd name="T3" fmla="*/ 14 h 62"/>
                <a:gd name="T4" fmla="*/ 32 w 70"/>
                <a:gd name="T5" fmla="*/ 8 h 62"/>
                <a:gd name="T6" fmla="*/ 36 w 70"/>
                <a:gd name="T7" fmla="*/ 2 h 62"/>
                <a:gd name="T8" fmla="*/ 24 w 70"/>
                <a:gd name="T9" fmla="*/ 0 h 62"/>
                <a:gd name="T10" fmla="*/ 11 w 70"/>
                <a:gd name="T11" fmla="*/ 7 h 62"/>
                <a:gd name="T12" fmla="*/ 3 w 70"/>
                <a:gd name="T13" fmla="*/ 20 h 62"/>
                <a:gd name="T14" fmla="*/ 0 w 70"/>
                <a:gd name="T15" fmla="*/ 24 h 62"/>
                <a:gd name="T16" fmla="*/ 8 w 70"/>
                <a:gd name="T17" fmla="*/ 24 h 62"/>
                <a:gd name="T18" fmla="*/ 21 w 70"/>
                <a:gd name="T19" fmla="*/ 25 h 62"/>
                <a:gd name="T20" fmla="*/ 23 w 70"/>
                <a:gd name="T21" fmla="*/ 29 h 62"/>
                <a:gd name="T22" fmla="*/ 26 w 70"/>
                <a:gd name="T23" fmla="*/ 31 h 62"/>
                <a:gd name="T24" fmla="*/ 27 w 70"/>
                <a:gd name="T25" fmla="*/ 18 h 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0"/>
                <a:gd name="T40" fmla="*/ 0 h 62"/>
                <a:gd name="T41" fmla="*/ 70 w 70"/>
                <a:gd name="T42" fmla="*/ 62 h 6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0" h="62">
                  <a:moveTo>
                    <a:pt x="52" y="36"/>
                  </a:moveTo>
                  <a:lnTo>
                    <a:pt x="68" y="27"/>
                  </a:lnTo>
                  <a:lnTo>
                    <a:pt x="62" y="16"/>
                  </a:lnTo>
                  <a:lnTo>
                    <a:pt x="70" y="3"/>
                  </a:lnTo>
                  <a:lnTo>
                    <a:pt x="46" y="0"/>
                  </a:lnTo>
                  <a:lnTo>
                    <a:pt x="22" y="14"/>
                  </a:lnTo>
                  <a:lnTo>
                    <a:pt x="6" y="39"/>
                  </a:lnTo>
                  <a:lnTo>
                    <a:pt x="0" y="48"/>
                  </a:lnTo>
                  <a:lnTo>
                    <a:pt x="15" y="48"/>
                  </a:lnTo>
                  <a:lnTo>
                    <a:pt x="40" y="49"/>
                  </a:lnTo>
                  <a:lnTo>
                    <a:pt x="44" y="57"/>
                  </a:lnTo>
                  <a:lnTo>
                    <a:pt x="50" y="62"/>
                  </a:lnTo>
                  <a:lnTo>
                    <a:pt x="52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5" name="AutoShape 375"/>
            <p:cNvSpPr>
              <a:spLocks/>
            </p:cNvSpPr>
            <p:nvPr/>
          </p:nvSpPr>
          <p:spPr bwMode="gray">
            <a:xfrm>
              <a:off x="3765039" y="656077"/>
              <a:ext cx="219456" cy="150538"/>
            </a:xfrm>
            <a:custGeom>
              <a:avLst/>
              <a:gdLst>
                <a:gd name="T0" fmla="*/ 40 w 192"/>
                <a:gd name="T1" fmla="*/ 3 h 135"/>
                <a:gd name="T2" fmla="*/ 38 w 192"/>
                <a:gd name="T3" fmla="*/ 0 h 135"/>
                <a:gd name="T4" fmla="*/ 25 w 192"/>
                <a:gd name="T5" fmla="*/ 1 h 135"/>
                <a:gd name="T6" fmla="*/ 12 w 192"/>
                <a:gd name="T7" fmla="*/ 5 h 135"/>
                <a:gd name="T8" fmla="*/ 0 w 192"/>
                <a:gd name="T9" fmla="*/ 8 h 135"/>
                <a:gd name="T10" fmla="*/ 3 w 192"/>
                <a:gd name="T11" fmla="*/ 11 h 135"/>
                <a:gd name="T12" fmla="*/ 1 w 192"/>
                <a:gd name="T13" fmla="*/ 12 h 135"/>
                <a:gd name="T14" fmla="*/ 2 w 192"/>
                <a:gd name="T15" fmla="*/ 23 h 135"/>
                <a:gd name="T16" fmla="*/ 7 w 192"/>
                <a:gd name="T17" fmla="*/ 36 h 135"/>
                <a:gd name="T18" fmla="*/ 9 w 192"/>
                <a:gd name="T19" fmla="*/ 46 h 135"/>
                <a:gd name="T20" fmla="*/ 10 w 192"/>
                <a:gd name="T21" fmla="*/ 45 h 135"/>
                <a:gd name="T22" fmla="*/ 23 w 192"/>
                <a:gd name="T23" fmla="*/ 50 h 135"/>
                <a:gd name="T24" fmla="*/ 25 w 192"/>
                <a:gd name="T25" fmla="*/ 53 h 135"/>
                <a:gd name="T26" fmla="*/ 30 w 192"/>
                <a:gd name="T27" fmla="*/ 53 h 135"/>
                <a:gd name="T28" fmla="*/ 37 w 192"/>
                <a:gd name="T29" fmla="*/ 53 h 135"/>
                <a:gd name="T30" fmla="*/ 48 w 192"/>
                <a:gd name="T31" fmla="*/ 62 h 135"/>
                <a:gd name="T32" fmla="*/ 59 w 192"/>
                <a:gd name="T33" fmla="*/ 62 h 135"/>
                <a:gd name="T34" fmla="*/ 61 w 192"/>
                <a:gd name="T35" fmla="*/ 65 h 135"/>
                <a:gd name="T36" fmla="*/ 70 w 192"/>
                <a:gd name="T37" fmla="*/ 64 h 135"/>
                <a:gd name="T38" fmla="*/ 85 w 192"/>
                <a:gd name="T39" fmla="*/ 67 h 135"/>
                <a:gd name="T40" fmla="*/ 86 w 192"/>
                <a:gd name="T41" fmla="*/ 63 h 135"/>
                <a:gd name="T42" fmla="*/ 95 w 192"/>
                <a:gd name="T43" fmla="*/ 51 h 135"/>
                <a:gd name="T44" fmla="*/ 96 w 192"/>
                <a:gd name="T45" fmla="*/ 45 h 135"/>
                <a:gd name="T46" fmla="*/ 91 w 192"/>
                <a:gd name="T47" fmla="*/ 33 h 135"/>
                <a:gd name="T48" fmla="*/ 85 w 192"/>
                <a:gd name="T49" fmla="*/ 29 h 135"/>
                <a:gd name="T50" fmla="*/ 91 w 192"/>
                <a:gd name="T51" fmla="*/ 21 h 135"/>
                <a:gd name="T52" fmla="*/ 84 w 192"/>
                <a:gd name="T53" fmla="*/ 6 h 135"/>
                <a:gd name="T54" fmla="*/ 66 w 192"/>
                <a:gd name="T55" fmla="*/ 5 h 135"/>
                <a:gd name="T56" fmla="*/ 49 w 192"/>
                <a:gd name="T57" fmla="*/ 3 h 135"/>
                <a:gd name="T58" fmla="*/ 40 w 192"/>
                <a:gd name="T59" fmla="*/ 3 h 13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92"/>
                <a:gd name="T91" fmla="*/ 0 h 135"/>
                <a:gd name="T92" fmla="*/ 192 w 192"/>
                <a:gd name="T93" fmla="*/ 135 h 13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92" h="135">
                  <a:moveTo>
                    <a:pt x="79" y="7"/>
                  </a:moveTo>
                  <a:lnTo>
                    <a:pt x="75" y="0"/>
                  </a:lnTo>
                  <a:lnTo>
                    <a:pt x="50" y="3"/>
                  </a:lnTo>
                  <a:lnTo>
                    <a:pt x="25" y="11"/>
                  </a:lnTo>
                  <a:lnTo>
                    <a:pt x="0" y="16"/>
                  </a:lnTo>
                  <a:lnTo>
                    <a:pt x="7" y="23"/>
                  </a:lnTo>
                  <a:lnTo>
                    <a:pt x="1" y="25"/>
                  </a:lnTo>
                  <a:lnTo>
                    <a:pt x="3" y="47"/>
                  </a:lnTo>
                  <a:lnTo>
                    <a:pt x="14" y="73"/>
                  </a:lnTo>
                  <a:lnTo>
                    <a:pt x="18" y="93"/>
                  </a:lnTo>
                  <a:lnTo>
                    <a:pt x="20" y="91"/>
                  </a:lnTo>
                  <a:lnTo>
                    <a:pt x="45" y="101"/>
                  </a:lnTo>
                  <a:lnTo>
                    <a:pt x="50" y="107"/>
                  </a:lnTo>
                  <a:lnTo>
                    <a:pt x="60" y="106"/>
                  </a:lnTo>
                  <a:lnTo>
                    <a:pt x="74" y="107"/>
                  </a:lnTo>
                  <a:lnTo>
                    <a:pt x="97" y="124"/>
                  </a:lnTo>
                  <a:lnTo>
                    <a:pt x="119" y="125"/>
                  </a:lnTo>
                  <a:lnTo>
                    <a:pt x="122" y="130"/>
                  </a:lnTo>
                  <a:lnTo>
                    <a:pt x="139" y="129"/>
                  </a:lnTo>
                  <a:lnTo>
                    <a:pt x="169" y="135"/>
                  </a:lnTo>
                  <a:lnTo>
                    <a:pt x="172" y="127"/>
                  </a:lnTo>
                  <a:lnTo>
                    <a:pt x="190" y="103"/>
                  </a:lnTo>
                  <a:lnTo>
                    <a:pt x="192" y="91"/>
                  </a:lnTo>
                  <a:lnTo>
                    <a:pt x="181" y="66"/>
                  </a:lnTo>
                  <a:lnTo>
                    <a:pt x="170" y="59"/>
                  </a:lnTo>
                  <a:lnTo>
                    <a:pt x="182" y="42"/>
                  </a:lnTo>
                  <a:lnTo>
                    <a:pt x="167" y="12"/>
                  </a:lnTo>
                  <a:lnTo>
                    <a:pt x="132" y="10"/>
                  </a:lnTo>
                  <a:lnTo>
                    <a:pt x="98" y="6"/>
                  </a:lnTo>
                  <a:lnTo>
                    <a:pt x="79" y="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76" name="AutoShape 376"/>
            <p:cNvSpPr>
              <a:spLocks/>
            </p:cNvSpPr>
            <p:nvPr/>
          </p:nvSpPr>
          <p:spPr bwMode="gray">
            <a:xfrm>
              <a:off x="3918201" y="829084"/>
              <a:ext cx="212598" cy="125823"/>
            </a:xfrm>
            <a:custGeom>
              <a:avLst/>
              <a:gdLst>
                <a:gd name="T0" fmla="*/ 86 w 187"/>
                <a:gd name="T1" fmla="*/ 46 h 112"/>
                <a:gd name="T2" fmla="*/ 84 w 187"/>
                <a:gd name="T3" fmla="*/ 55 h 112"/>
                <a:gd name="T4" fmla="*/ 66 w 187"/>
                <a:gd name="T5" fmla="*/ 51 h 112"/>
                <a:gd name="T6" fmla="*/ 50 w 187"/>
                <a:gd name="T7" fmla="*/ 56 h 112"/>
                <a:gd name="T8" fmla="*/ 39 w 187"/>
                <a:gd name="T9" fmla="*/ 54 h 112"/>
                <a:gd name="T10" fmla="*/ 28 w 187"/>
                <a:gd name="T11" fmla="*/ 52 h 112"/>
                <a:gd name="T12" fmla="*/ 26 w 187"/>
                <a:gd name="T13" fmla="*/ 49 h 112"/>
                <a:gd name="T14" fmla="*/ 25 w 187"/>
                <a:gd name="T15" fmla="*/ 45 h 112"/>
                <a:gd name="T16" fmla="*/ 21 w 187"/>
                <a:gd name="T17" fmla="*/ 44 h 112"/>
                <a:gd name="T18" fmla="*/ 18 w 187"/>
                <a:gd name="T19" fmla="*/ 43 h 112"/>
                <a:gd name="T20" fmla="*/ 14 w 187"/>
                <a:gd name="T21" fmla="*/ 41 h 112"/>
                <a:gd name="T22" fmla="*/ 0 w 187"/>
                <a:gd name="T23" fmla="*/ 26 h 112"/>
                <a:gd name="T24" fmla="*/ 5 w 187"/>
                <a:gd name="T25" fmla="*/ 24 h 112"/>
                <a:gd name="T26" fmla="*/ 13 w 187"/>
                <a:gd name="T27" fmla="*/ 13 h 112"/>
                <a:gd name="T28" fmla="*/ 23 w 187"/>
                <a:gd name="T29" fmla="*/ 4 h 112"/>
                <a:gd name="T30" fmla="*/ 23 w 187"/>
                <a:gd name="T31" fmla="*/ 4 h 112"/>
                <a:gd name="T32" fmla="*/ 41 w 187"/>
                <a:gd name="T33" fmla="*/ 6 h 112"/>
                <a:gd name="T34" fmla="*/ 57 w 187"/>
                <a:gd name="T35" fmla="*/ 0 h 112"/>
                <a:gd name="T36" fmla="*/ 59 w 187"/>
                <a:gd name="T37" fmla="*/ 0 h 112"/>
                <a:gd name="T38" fmla="*/ 66 w 187"/>
                <a:gd name="T39" fmla="*/ 7 h 112"/>
                <a:gd name="T40" fmla="*/ 73 w 187"/>
                <a:gd name="T41" fmla="*/ 14 h 112"/>
                <a:gd name="T42" fmla="*/ 76 w 187"/>
                <a:gd name="T43" fmla="*/ 25 h 112"/>
                <a:gd name="T44" fmla="*/ 79 w 187"/>
                <a:gd name="T45" fmla="*/ 35 h 112"/>
                <a:gd name="T46" fmla="*/ 87 w 187"/>
                <a:gd name="T47" fmla="*/ 35 h 112"/>
                <a:gd name="T48" fmla="*/ 93 w 187"/>
                <a:gd name="T49" fmla="*/ 37 h 112"/>
                <a:gd name="T50" fmla="*/ 93 w 187"/>
                <a:gd name="T51" fmla="*/ 40 h 112"/>
                <a:gd name="T52" fmla="*/ 89 w 187"/>
                <a:gd name="T53" fmla="*/ 42 h 112"/>
                <a:gd name="T54" fmla="*/ 87 w 187"/>
                <a:gd name="T55" fmla="*/ 41 h 112"/>
                <a:gd name="T56" fmla="*/ 86 w 187"/>
                <a:gd name="T57" fmla="*/ 46 h 11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87"/>
                <a:gd name="T88" fmla="*/ 0 h 112"/>
                <a:gd name="T89" fmla="*/ 187 w 187"/>
                <a:gd name="T90" fmla="*/ 112 h 11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87" h="112">
                  <a:moveTo>
                    <a:pt x="172" y="91"/>
                  </a:moveTo>
                  <a:lnTo>
                    <a:pt x="169" y="109"/>
                  </a:lnTo>
                  <a:lnTo>
                    <a:pt x="132" y="102"/>
                  </a:lnTo>
                  <a:lnTo>
                    <a:pt x="101" y="112"/>
                  </a:lnTo>
                  <a:lnTo>
                    <a:pt x="78" y="108"/>
                  </a:lnTo>
                  <a:lnTo>
                    <a:pt x="57" y="104"/>
                  </a:lnTo>
                  <a:lnTo>
                    <a:pt x="52" y="97"/>
                  </a:lnTo>
                  <a:lnTo>
                    <a:pt x="51" y="90"/>
                  </a:lnTo>
                  <a:lnTo>
                    <a:pt x="43" y="88"/>
                  </a:lnTo>
                  <a:lnTo>
                    <a:pt x="37" y="86"/>
                  </a:lnTo>
                  <a:lnTo>
                    <a:pt x="29" y="82"/>
                  </a:lnTo>
                  <a:lnTo>
                    <a:pt x="0" y="52"/>
                  </a:lnTo>
                  <a:lnTo>
                    <a:pt x="11" y="48"/>
                  </a:lnTo>
                  <a:lnTo>
                    <a:pt x="27" y="26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83" y="11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32" y="14"/>
                  </a:lnTo>
                  <a:lnTo>
                    <a:pt x="147" y="29"/>
                  </a:lnTo>
                  <a:lnTo>
                    <a:pt x="153" y="49"/>
                  </a:lnTo>
                  <a:lnTo>
                    <a:pt x="159" y="70"/>
                  </a:lnTo>
                  <a:lnTo>
                    <a:pt x="174" y="70"/>
                  </a:lnTo>
                  <a:lnTo>
                    <a:pt x="186" y="73"/>
                  </a:lnTo>
                  <a:lnTo>
                    <a:pt x="187" y="79"/>
                  </a:lnTo>
                  <a:lnTo>
                    <a:pt x="178" y="84"/>
                  </a:lnTo>
                  <a:lnTo>
                    <a:pt x="175" y="82"/>
                  </a:lnTo>
                  <a:lnTo>
                    <a:pt x="172" y="9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7" name="AutoShape 377"/>
            <p:cNvSpPr>
              <a:spLocks/>
            </p:cNvSpPr>
            <p:nvPr/>
          </p:nvSpPr>
          <p:spPr bwMode="gray">
            <a:xfrm>
              <a:off x="3730749" y="757185"/>
              <a:ext cx="146304" cy="62912"/>
            </a:xfrm>
            <a:custGeom>
              <a:avLst/>
              <a:gdLst>
                <a:gd name="T0" fmla="*/ 52 w 127"/>
                <a:gd name="T1" fmla="*/ 8 h 58"/>
                <a:gd name="T2" fmla="*/ 64 w 127"/>
                <a:gd name="T3" fmla="*/ 16 h 58"/>
                <a:gd name="T4" fmla="*/ 63 w 127"/>
                <a:gd name="T5" fmla="*/ 17 h 58"/>
                <a:gd name="T6" fmla="*/ 60 w 127"/>
                <a:gd name="T7" fmla="*/ 20 h 58"/>
                <a:gd name="T8" fmla="*/ 58 w 127"/>
                <a:gd name="T9" fmla="*/ 20 h 58"/>
                <a:gd name="T10" fmla="*/ 58 w 127"/>
                <a:gd name="T11" fmla="*/ 22 h 58"/>
                <a:gd name="T12" fmla="*/ 55 w 127"/>
                <a:gd name="T13" fmla="*/ 25 h 58"/>
                <a:gd name="T14" fmla="*/ 49 w 127"/>
                <a:gd name="T15" fmla="*/ 26 h 58"/>
                <a:gd name="T16" fmla="*/ 46 w 127"/>
                <a:gd name="T17" fmla="*/ 26 h 58"/>
                <a:gd name="T18" fmla="*/ 43 w 127"/>
                <a:gd name="T19" fmla="*/ 26 h 58"/>
                <a:gd name="T20" fmla="*/ 28 w 127"/>
                <a:gd name="T21" fmla="*/ 24 h 58"/>
                <a:gd name="T22" fmla="*/ 22 w 127"/>
                <a:gd name="T23" fmla="*/ 28 h 58"/>
                <a:gd name="T24" fmla="*/ 16 w 127"/>
                <a:gd name="T25" fmla="*/ 26 h 58"/>
                <a:gd name="T26" fmla="*/ 3 w 127"/>
                <a:gd name="T27" fmla="*/ 13 h 58"/>
                <a:gd name="T28" fmla="*/ 0 w 127"/>
                <a:gd name="T29" fmla="*/ 9 h 58"/>
                <a:gd name="T30" fmla="*/ 22 w 127"/>
                <a:gd name="T31" fmla="*/ 0 h 58"/>
                <a:gd name="T32" fmla="*/ 24 w 127"/>
                <a:gd name="T33" fmla="*/ 1 h 58"/>
                <a:gd name="T34" fmla="*/ 25 w 127"/>
                <a:gd name="T35" fmla="*/ 0 h 58"/>
                <a:gd name="T36" fmla="*/ 38 w 127"/>
                <a:gd name="T37" fmla="*/ 5 h 58"/>
                <a:gd name="T38" fmla="*/ 40 w 127"/>
                <a:gd name="T39" fmla="*/ 8 h 58"/>
                <a:gd name="T40" fmla="*/ 45 w 127"/>
                <a:gd name="T41" fmla="*/ 8 h 58"/>
                <a:gd name="T42" fmla="*/ 52 w 127"/>
                <a:gd name="T43" fmla="*/ 8 h 5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58"/>
                <a:gd name="T68" fmla="*/ 127 w 127"/>
                <a:gd name="T69" fmla="*/ 58 h 5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58">
                  <a:moveTo>
                    <a:pt x="104" y="17"/>
                  </a:moveTo>
                  <a:lnTo>
                    <a:pt x="127" y="34"/>
                  </a:lnTo>
                  <a:lnTo>
                    <a:pt x="126" y="36"/>
                  </a:lnTo>
                  <a:lnTo>
                    <a:pt x="120" y="41"/>
                  </a:lnTo>
                  <a:lnTo>
                    <a:pt x="115" y="42"/>
                  </a:lnTo>
                  <a:lnTo>
                    <a:pt x="115" y="45"/>
                  </a:lnTo>
                  <a:lnTo>
                    <a:pt x="109" y="52"/>
                  </a:lnTo>
                  <a:lnTo>
                    <a:pt x="98" y="53"/>
                  </a:lnTo>
                  <a:lnTo>
                    <a:pt x="92" y="54"/>
                  </a:lnTo>
                  <a:lnTo>
                    <a:pt x="85" y="53"/>
                  </a:lnTo>
                  <a:lnTo>
                    <a:pt x="55" y="49"/>
                  </a:lnTo>
                  <a:lnTo>
                    <a:pt x="43" y="58"/>
                  </a:lnTo>
                  <a:lnTo>
                    <a:pt x="32" y="53"/>
                  </a:lnTo>
                  <a:lnTo>
                    <a:pt x="5" y="27"/>
                  </a:lnTo>
                  <a:lnTo>
                    <a:pt x="0" y="18"/>
                  </a:lnTo>
                  <a:lnTo>
                    <a:pt x="43" y="0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75" y="11"/>
                  </a:lnTo>
                  <a:lnTo>
                    <a:pt x="80" y="17"/>
                  </a:lnTo>
                  <a:lnTo>
                    <a:pt x="90" y="16"/>
                  </a:lnTo>
                  <a:lnTo>
                    <a:pt x="104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8" name="AutoShape 378"/>
            <p:cNvSpPr>
              <a:spLocks/>
            </p:cNvSpPr>
            <p:nvPr/>
          </p:nvSpPr>
          <p:spPr bwMode="gray">
            <a:xfrm>
              <a:off x="3520437" y="745951"/>
              <a:ext cx="77724" cy="47184"/>
            </a:xfrm>
            <a:custGeom>
              <a:avLst/>
              <a:gdLst>
                <a:gd name="T0" fmla="*/ 8 w 70"/>
                <a:gd name="T1" fmla="*/ 0 h 43"/>
                <a:gd name="T2" fmla="*/ 0 w 70"/>
                <a:gd name="T3" fmla="*/ 3 h 43"/>
                <a:gd name="T4" fmla="*/ 3 w 70"/>
                <a:gd name="T5" fmla="*/ 7 h 43"/>
                <a:gd name="T6" fmla="*/ 16 w 70"/>
                <a:gd name="T7" fmla="*/ 15 h 43"/>
                <a:gd name="T8" fmla="*/ 20 w 70"/>
                <a:gd name="T9" fmla="*/ 15 h 43"/>
                <a:gd name="T10" fmla="*/ 21 w 70"/>
                <a:gd name="T11" fmla="*/ 16 h 43"/>
                <a:gd name="T12" fmla="*/ 30 w 70"/>
                <a:gd name="T13" fmla="*/ 21 h 43"/>
                <a:gd name="T14" fmla="*/ 31 w 70"/>
                <a:gd name="T15" fmla="*/ 21 h 43"/>
                <a:gd name="T16" fmla="*/ 31 w 70"/>
                <a:gd name="T17" fmla="*/ 19 h 43"/>
                <a:gd name="T18" fmla="*/ 33 w 70"/>
                <a:gd name="T19" fmla="*/ 14 h 43"/>
                <a:gd name="T20" fmla="*/ 34 w 70"/>
                <a:gd name="T21" fmla="*/ 8 h 43"/>
                <a:gd name="T22" fmla="*/ 32 w 70"/>
                <a:gd name="T23" fmla="*/ 7 h 43"/>
                <a:gd name="T24" fmla="*/ 29 w 70"/>
                <a:gd name="T25" fmla="*/ 4 h 43"/>
                <a:gd name="T26" fmla="*/ 27 w 70"/>
                <a:gd name="T27" fmla="*/ 0 h 43"/>
                <a:gd name="T28" fmla="*/ 15 w 70"/>
                <a:gd name="T29" fmla="*/ 0 h 43"/>
                <a:gd name="T30" fmla="*/ 8 w 70"/>
                <a:gd name="T31" fmla="*/ 0 h 4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43"/>
                <a:gd name="T50" fmla="*/ 70 w 70"/>
                <a:gd name="T51" fmla="*/ 43 h 4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43">
                  <a:moveTo>
                    <a:pt x="16" y="0"/>
                  </a:moveTo>
                  <a:lnTo>
                    <a:pt x="0" y="6"/>
                  </a:lnTo>
                  <a:lnTo>
                    <a:pt x="7" y="14"/>
                  </a:lnTo>
                  <a:lnTo>
                    <a:pt x="32" y="31"/>
                  </a:lnTo>
                  <a:lnTo>
                    <a:pt x="41" y="30"/>
                  </a:lnTo>
                  <a:lnTo>
                    <a:pt x="43" y="32"/>
                  </a:lnTo>
                  <a:lnTo>
                    <a:pt x="62" y="43"/>
                  </a:lnTo>
                  <a:lnTo>
                    <a:pt x="64" y="43"/>
                  </a:lnTo>
                  <a:lnTo>
                    <a:pt x="64" y="39"/>
                  </a:lnTo>
                  <a:lnTo>
                    <a:pt x="68" y="28"/>
                  </a:lnTo>
                  <a:lnTo>
                    <a:pt x="70" y="16"/>
                  </a:lnTo>
                  <a:lnTo>
                    <a:pt x="66" y="14"/>
                  </a:lnTo>
                  <a:lnTo>
                    <a:pt x="60" y="9"/>
                  </a:lnTo>
                  <a:lnTo>
                    <a:pt x="56" y="1"/>
                  </a:lnTo>
                  <a:lnTo>
                    <a:pt x="31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79" name="AutoShape 379"/>
            <p:cNvSpPr>
              <a:spLocks/>
            </p:cNvSpPr>
            <p:nvPr/>
          </p:nvSpPr>
          <p:spPr bwMode="gray">
            <a:xfrm>
              <a:off x="3595875" y="651584"/>
              <a:ext cx="189738" cy="202216"/>
            </a:xfrm>
            <a:custGeom>
              <a:avLst/>
              <a:gdLst>
                <a:gd name="T0" fmla="*/ 20 w 167"/>
                <a:gd name="T1" fmla="*/ 16 h 180"/>
                <a:gd name="T2" fmla="*/ 21 w 167"/>
                <a:gd name="T3" fmla="*/ 17 h 180"/>
                <a:gd name="T4" fmla="*/ 21 w 167"/>
                <a:gd name="T5" fmla="*/ 15 h 180"/>
                <a:gd name="T6" fmla="*/ 25 w 167"/>
                <a:gd name="T7" fmla="*/ 12 h 180"/>
                <a:gd name="T8" fmla="*/ 32 w 167"/>
                <a:gd name="T9" fmla="*/ 15 h 180"/>
                <a:gd name="T10" fmla="*/ 28 w 167"/>
                <a:gd name="T11" fmla="*/ 12 h 180"/>
                <a:gd name="T12" fmla="*/ 25 w 167"/>
                <a:gd name="T13" fmla="*/ 7 h 180"/>
                <a:gd name="T14" fmla="*/ 24 w 167"/>
                <a:gd name="T15" fmla="*/ 6 h 180"/>
                <a:gd name="T16" fmla="*/ 22 w 167"/>
                <a:gd name="T17" fmla="*/ 0 h 180"/>
                <a:gd name="T18" fmla="*/ 29 w 167"/>
                <a:gd name="T19" fmla="*/ 1 h 180"/>
                <a:gd name="T20" fmla="*/ 32 w 167"/>
                <a:gd name="T21" fmla="*/ 1 h 180"/>
                <a:gd name="T22" fmla="*/ 33 w 167"/>
                <a:gd name="T23" fmla="*/ 5 h 180"/>
                <a:gd name="T24" fmla="*/ 44 w 167"/>
                <a:gd name="T25" fmla="*/ 6 h 180"/>
                <a:gd name="T26" fmla="*/ 43 w 167"/>
                <a:gd name="T27" fmla="*/ 10 h 180"/>
                <a:gd name="T28" fmla="*/ 46 w 167"/>
                <a:gd name="T29" fmla="*/ 11 h 180"/>
                <a:gd name="T30" fmla="*/ 59 w 167"/>
                <a:gd name="T31" fmla="*/ 5 h 180"/>
                <a:gd name="T32" fmla="*/ 59 w 167"/>
                <a:gd name="T33" fmla="*/ 6 h 180"/>
                <a:gd name="T34" fmla="*/ 70 w 167"/>
                <a:gd name="T35" fmla="*/ 10 h 180"/>
                <a:gd name="T36" fmla="*/ 74 w 167"/>
                <a:gd name="T37" fmla="*/ 10 h 180"/>
                <a:gd name="T38" fmla="*/ 78 w 167"/>
                <a:gd name="T39" fmla="*/ 13 h 180"/>
                <a:gd name="T40" fmla="*/ 75 w 167"/>
                <a:gd name="T41" fmla="*/ 14 h 180"/>
                <a:gd name="T42" fmla="*/ 76 w 167"/>
                <a:gd name="T43" fmla="*/ 25 h 180"/>
                <a:gd name="T44" fmla="*/ 81 w 167"/>
                <a:gd name="T45" fmla="*/ 38 h 180"/>
                <a:gd name="T46" fmla="*/ 83 w 167"/>
                <a:gd name="T47" fmla="*/ 48 h 180"/>
                <a:gd name="T48" fmla="*/ 81 w 167"/>
                <a:gd name="T49" fmla="*/ 46 h 180"/>
                <a:gd name="T50" fmla="*/ 59 w 167"/>
                <a:gd name="T51" fmla="*/ 55 h 180"/>
                <a:gd name="T52" fmla="*/ 62 w 167"/>
                <a:gd name="T53" fmla="*/ 60 h 180"/>
                <a:gd name="T54" fmla="*/ 75 w 167"/>
                <a:gd name="T55" fmla="*/ 73 h 180"/>
                <a:gd name="T56" fmla="*/ 68 w 167"/>
                <a:gd name="T57" fmla="*/ 80 h 180"/>
                <a:gd name="T58" fmla="*/ 69 w 167"/>
                <a:gd name="T59" fmla="*/ 86 h 180"/>
                <a:gd name="T60" fmla="*/ 66 w 167"/>
                <a:gd name="T61" fmla="*/ 88 h 180"/>
                <a:gd name="T62" fmla="*/ 55 w 167"/>
                <a:gd name="T63" fmla="*/ 88 h 180"/>
                <a:gd name="T64" fmla="*/ 47 w 167"/>
                <a:gd name="T65" fmla="*/ 88 h 180"/>
                <a:gd name="T66" fmla="*/ 44 w 167"/>
                <a:gd name="T67" fmla="*/ 90 h 180"/>
                <a:gd name="T68" fmla="*/ 35 w 167"/>
                <a:gd name="T69" fmla="*/ 88 h 180"/>
                <a:gd name="T70" fmla="*/ 26 w 167"/>
                <a:gd name="T71" fmla="*/ 86 h 180"/>
                <a:gd name="T72" fmla="*/ 16 w 167"/>
                <a:gd name="T73" fmla="*/ 88 h 180"/>
                <a:gd name="T74" fmla="*/ 20 w 167"/>
                <a:gd name="T75" fmla="*/ 70 h 180"/>
                <a:gd name="T76" fmla="*/ 5 w 167"/>
                <a:gd name="T77" fmla="*/ 65 h 180"/>
                <a:gd name="T78" fmla="*/ 3 w 167"/>
                <a:gd name="T79" fmla="*/ 65 h 180"/>
                <a:gd name="T80" fmla="*/ 3 w 167"/>
                <a:gd name="T81" fmla="*/ 63 h 180"/>
                <a:gd name="T82" fmla="*/ 1 w 167"/>
                <a:gd name="T83" fmla="*/ 56 h 180"/>
                <a:gd name="T84" fmla="*/ 2 w 167"/>
                <a:gd name="T85" fmla="*/ 50 h 180"/>
                <a:gd name="T86" fmla="*/ 0 w 167"/>
                <a:gd name="T87" fmla="*/ 49 h 180"/>
                <a:gd name="T88" fmla="*/ 1 w 167"/>
                <a:gd name="T89" fmla="*/ 36 h 180"/>
                <a:gd name="T90" fmla="*/ 9 w 167"/>
                <a:gd name="T91" fmla="*/ 31 h 180"/>
                <a:gd name="T92" fmla="*/ 6 w 167"/>
                <a:gd name="T93" fmla="*/ 26 h 180"/>
                <a:gd name="T94" fmla="*/ 10 w 167"/>
                <a:gd name="T95" fmla="*/ 20 h 180"/>
                <a:gd name="T96" fmla="*/ 8 w 167"/>
                <a:gd name="T97" fmla="*/ 19 h 180"/>
                <a:gd name="T98" fmla="*/ 10 w 167"/>
                <a:gd name="T99" fmla="*/ 14 h 180"/>
                <a:gd name="T100" fmla="*/ 20 w 167"/>
                <a:gd name="T101" fmla="*/ 16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7"/>
                <a:gd name="T154" fmla="*/ 0 h 180"/>
                <a:gd name="T155" fmla="*/ 167 w 167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7" h="180">
                  <a:moveTo>
                    <a:pt x="40" y="32"/>
                  </a:moveTo>
                  <a:lnTo>
                    <a:pt x="43" y="33"/>
                  </a:lnTo>
                  <a:lnTo>
                    <a:pt x="43" y="30"/>
                  </a:lnTo>
                  <a:lnTo>
                    <a:pt x="50" y="25"/>
                  </a:lnTo>
                  <a:lnTo>
                    <a:pt x="64" y="31"/>
                  </a:lnTo>
                  <a:lnTo>
                    <a:pt x="56" y="24"/>
                  </a:lnTo>
                  <a:lnTo>
                    <a:pt x="50" y="14"/>
                  </a:lnTo>
                  <a:lnTo>
                    <a:pt x="49" y="12"/>
                  </a:lnTo>
                  <a:lnTo>
                    <a:pt x="44" y="0"/>
                  </a:lnTo>
                  <a:lnTo>
                    <a:pt x="59" y="2"/>
                  </a:lnTo>
                  <a:lnTo>
                    <a:pt x="65" y="2"/>
                  </a:lnTo>
                  <a:lnTo>
                    <a:pt x="67" y="9"/>
                  </a:lnTo>
                  <a:lnTo>
                    <a:pt x="88" y="12"/>
                  </a:lnTo>
                  <a:lnTo>
                    <a:pt x="86" y="19"/>
                  </a:lnTo>
                  <a:lnTo>
                    <a:pt x="92" y="21"/>
                  </a:lnTo>
                  <a:lnTo>
                    <a:pt x="119" y="10"/>
                  </a:lnTo>
                  <a:lnTo>
                    <a:pt x="118" y="12"/>
                  </a:lnTo>
                  <a:lnTo>
                    <a:pt x="140" y="20"/>
                  </a:lnTo>
                  <a:lnTo>
                    <a:pt x="149" y="19"/>
                  </a:lnTo>
                  <a:lnTo>
                    <a:pt x="156" y="26"/>
                  </a:lnTo>
                  <a:lnTo>
                    <a:pt x="150" y="28"/>
                  </a:lnTo>
                  <a:lnTo>
                    <a:pt x="152" y="50"/>
                  </a:lnTo>
                  <a:lnTo>
                    <a:pt x="163" y="76"/>
                  </a:lnTo>
                  <a:lnTo>
                    <a:pt x="167" y="96"/>
                  </a:lnTo>
                  <a:lnTo>
                    <a:pt x="162" y="93"/>
                  </a:lnTo>
                  <a:lnTo>
                    <a:pt x="119" y="111"/>
                  </a:lnTo>
                  <a:lnTo>
                    <a:pt x="124" y="120"/>
                  </a:lnTo>
                  <a:lnTo>
                    <a:pt x="151" y="146"/>
                  </a:lnTo>
                  <a:lnTo>
                    <a:pt x="136" y="159"/>
                  </a:lnTo>
                  <a:lnTo>
                    <a:pt x="139" y="172"/>
                  </a:lnTo>
                  <a:lnTo>
                    <a:pt x="133" y="175"/>
                  </a:lnTo>
                  <a:lnTo>
                    <a:pt x="110" y="175"/>
                  </a:lnTo>
                  <a:lnTo>
                    <a:pt x="94" y="175"/>
                  </a:lnTo>
                  <a:lnTo>
                    <a:pt x="88" y="180"/>
                  </a:lnTo>
                  <a:lnTo>
                    <a:pt x="71" y="176"/>
                  </a:lnTo>
                  <a:lnTo>
                    <a:pt x="52" y="172"/>
                  </a:lnTo>
                  <a:lnTo>
                    <a:pt x="32" y="175"/>
                  </a:lnTo>
                  <a:lnTo>
                    <a:pt x="41" y="140"/>
                  </a:lnTo>
                  <a:lnTo>
                    <a:pt x="11" y="130"/>
                  </a:lnTo>
                  <a:lnTo>
                    <a:pt x="7" y="129"/>
                  </a:lnTo>
                  <a:lnTo>
                    <a:pt x="7" y="127"/>
                  </a:lnTo>
                  <a:lnTo>
                    <a:pt x="2" y="112"/>
                  </a:lnTo>
                  <a:lnTo>
                    <a:pt x="4" y="100"/>
                  </a:lnTo>
                  <a:lnTo>
                    <a:pt x="0" y="98"/>
                  </a:lnTo>
                  <a:lnTo>
                    <a:pt x="2" y="72"/>
                  </a:lnTo>
                  <a:lnTo>
                    <a:pt x="18" y="63"/>
                  </a:lnTo>
                  <a:lnTo>
                    <a:pt x="12" y="52"/>
                  </a:lnTo>
                  <a:lnTo>
                    <a:pt x="20" y="39"/>
                  </a:lnTo>
                  <a:lnTo>
                    <a:pt x="17" y="37"/>
                  </a:lnTo>
                  <a:lnTo>
                    <a:pt x="20" y="28"/>
                  </a:lnTo>
                  <a:lnTo>
                    <a:pt x="40" y="3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0" name="AutoShape 380"/>
            <p:cNvSpPr>
              <a:spLocks/>
            </p:cNvSpPr>
            <p:nvPr/>
          </p:nvSpPr>
          <p:spPr bwMode="gray">
            <a:xfrm>
              <a:off x="3739893" y="660571"/>
              <a:ext cx="13716" cy="4494"/>
            </a:xfrm>
            <a:custGeom>
              <a:avLst/>
              <a:gdLst>
                <a:gd name="T0" fmla="*/ 0 w 12"/>
                <a:gd name="T1" fmla="*/ 2 h 5"/>
                <a:gd name="T2" fmla="*/ 6 w 12"/>
                <a:gd name="T3" fmla="*/ 2 h 5"/>
                <a:gd name="T4" fmla="*/ 3 w 12"/>
                <a:gd name="T5" fmla="*/ 0 h 5"/>
                <a:gd name="T6" fmla="*/ 0 w 12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"/>
                <a:gd name="T13" fmla="*/ 0 h 5"/>
                <a:gd name="T14" fmla="*/ 12 w 1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" h="5">
                  <a:moveTo>
                    <a:pt x="0" y="5"/>
                  </a:moveTo>
                  <a:lnTo>
                    <a:pt x="12" y="5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1" name="AutoShape 381"/>
            <p:cNvSpPr>
              <a:spLocks/>
            </p:cNvSpPr>
            <p:nvPr/>
          </p:nvSpPr>
          <p:spPr bwMode="gray">
            <a:xfrm>
              <a:off x="3591303" y="777407"/>
              <a:ext cx="11430" cy="20222"/>
            </a:xfrm>
            <a:custGeom>
              <a:avLst/>
              <a:gdLst>
                <a:gd name="T0" fmla="*/ 3 w 11"/>
                <a:gd name="T1" fmla="*/ 0 h 17"/>
                <a:gd name="T2" fmla="*/ 1 w 11"/>
                <a:gd name="T3" fmla="*/ 6 h 17"/>
                <a:gd name="T4" fmla="*/ 1 w 11"/>
                <a:gd name="T5" fmla="*/ 8 h 17"/>
                <a:gd name="T6" fmla="*/ 0 w 11"/>
                <a:gd name="T7" fmla="*/ 8 h 17"/>
                <a:gd name="T8" fmla="*/ 5 w 11"/>
                <a:gd name="T9" fmla="*/ 9 h 17"/>
                <a:gd name="T10" fmla="*/ 5 w 11"/>
                <a:gd name="T11" fmla="*/ 8 h 17"/>
                <a:gd name="T12" fmla="*/ 3 w 11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7"/>
                <a:gd name="T23" fmla="*/ 11 w 11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7">
                  <a:moveTo>
                    <a:pt x="6" y="0"/>
                  </a:moveTo>
                  <a:lnTo>
                    <a:pt x="2" y="11"/>
                  </a:lnTo>
                  <a:lnTo>
                    <a:pt x="2" y="15"/>
                  </a:lnTo>
                  <a:lnTo>
                    <a:pt x="0" y="15"/>
                  </a:lnTo>
                  <a:lnTo>
                    <a:pt x="11" y="17"/>
                  </a:lnTo>
                  <a:lnTo>
                    <a:pt x="11" y="15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2" name="AutoShape 382"/>
            <p:cNvSpPr>
              <a:spLocks/>
            </p:cNvSpPr>
            <p:nvPr/>
          </p:nvSpPr>
          <p:spPr bwMode="gray">
            <a:xfrm>
              <a:off x="4048503" y="813356"/>
              <a:ext cx="98298" cy="98861"/>
            </a:xfrm>
            <a:custGeom>
              <a:avLst/>
              <a:gdLst>
                <a:gd name="T0" fmla="*/ 9 w 87"/>
                <a:gd name="T1" fmla="*/ 0 h 86"/>
                <a:gd name="T2" fmla="*/ 0 w 87"/>
                <a:gd name="T3" fmla="*/ 7 h 86"/>
                <a:gd name="T4" fmla="*/ 1 w 87"/>
                <a:gd name="T5" fmla="*/ 7 h 86"/>
                <a:gd name="T6" fmla="*/ 8 w 87"/>
                <a:gd name="T7" fmla="*/ 14 h 86"/>
                <a:gd name="T8" fmla="*/ 16 w 87"/>
                <a:gd name="T9" fmla="*/ 21 h 86"/>
                <a:gd name="T10" fmla="*/ 19 w 87"/>
                <a:gd name="T11" fmla="*/ 32 h 86"/>
                <a:gd name="T12" fmla="*/ 22 w 87"/>
                <a:gd name="T13" fmla="*/ 42 h 86"/>
                <a:gd name="T14" fmla="*/ 29 w 87"/>
                <a:gd name="T15" fmla="*/ 42 h 86"/>
                <a:gd name="T16" fmla="*/ 35 w 87"/>
                <a:gd name="T17" fmla="*/ 44 h 86"/>
                <a:gd name="T18" fmla="*/ 35 w 87"/>
                <a:gd name="T19" fmla="*/ 38 h 86"/>
                <a:gd name="T20" fmla="*/ 43 w 87"/>
                <a:gd name="T21" fmla="*/ 31 h 86"/>
                <a:gd name="T22" fmla="*/ 35 w 87"/>
                <a:gd name="T23" fmla="*/ 23 h 86"/>
                <a:gd name="T24" fmla="*/ 28 w 87"/>
                <a:gd name="T25" fmla="*/ 16 h 86"/>
                <a:gd name="T26" fmla="*/ 20 w 87"/>
                <a:gd name="T27" fmla="*/ 9 h 86"/>
                <a:gd name="T28" fmla="*/ 12 w 87"/>
                <a:gd name="T29" fmla="*/ 1 h 86"/>
                <a:gd name="T30" fmla="*/ 9 w 87"/>
                <a:gd name="T31" fmla="*/ 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7"/>
                <a:gd name="T49" fmla="*/ 0 h 86"/>
                <a:gd name="T50" fmla="*/ 87 w 87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7" h="86">
                  <a:moveTo>
                    <a:pt x="18" y="0"/>
                  </a:moveTo>
                  <a:lnTo>
                    <a:pt x="0" y="13"/>
                  </a:lnTo>
                  <a:lnTo>
                    <a:pt x="3" y="13"/>
                  </a:lnTo>
                  <a:lnTo>
                    <a:pt x="17" y="27"/>
                  </a:lnTo>
                  <a:lnTo>
                    <a:pt x="32" y="42"/>
                  </a:lnTo>
                  <a:lnTo>
                    <a:pt x="38" y="62"/>
                  </a:lnTo>
                  <a:lnTo>
                    <a:pt x="44" y="83"/>
                  </a:lnTo>
                  <a:lnTo>
                    <a:pt x="59" y="83"/>
                  </a:lnTo>
                  <a:lnTo>
                    <a:pt x="71" y="86"/>
                  </a:lnTo>
                  <a:lnTo>
                    <a:pt x="70" y="75"/>
                  </a:lnTo>
                  <a:lnTo>
                    <a:pt x="87" y="60"/>
                  </a:lnTo>
                  <a:lnTo>
                    <a:pt x="71" y="45"/>
                  </a:lnTo>
                  <a:lnTo>
                    <a:pt x="56" y="31"/>
                  </a:lnTo>
                  <a:lnTo>
                    <a:pt x="40" y="17"/>
                  </a:lnTo>
                  <a:lnTo>
                    <a:pt x="24" y="2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3" name="AutoShape 383"/>
            <p:cNvSpPr>
              <a:spLocks/>
            </p:cNvSpPr>
            <p:nvPr/>
          </p:nvSpPr>
          <p:spPr bwMode="gray">
            <a:xfrm>
              <a:off x="3566157" y="249399"/>
              <a:ext cx="457200" cy="319051"/>
            </a:xfrm>
            <a:custGeom>
              <a:avLst/>
              <a:gdLst>
                <a:gd name="T0" fmla="*/ 117 w 400"/>
                <a:gd name="T1" fmla="*/ 15 h 283"/>
                <a:gd name="T2" fmla="*/ 114 w 400"/>
                <a:gd name="T3" fmla="*/ 18 h 283"/>
                <a:gd name="T4" fmla="*/ 114 w 400"/>
                <a:gd name="T5" fmla="*/ 12 h 283"/>
                <a:gd name="T6" fmla="*/ 113 w 400"/>
                <a:gd name="T7" fmla="*/ 15 h 283"/>
                <a:gd name="T8" fmla="*/ 111 w 400"/>
                <a:gd name="T9" fmla="*/ 16 h 283"/>
                <a:gd name="T10" fmla="*/ 110 w 400"/>
                <a:gd name="T11" fmla="*/ 13 h 283"/>
                <a:gd name="T12" fmla="*/ 108 w 400"/>
                <a:gd name="T13" fmla="*/ 16 h 283"/>
                <a:gd name="T14" fmla="*/ 108 w 400"/>
                <a:gd name="T15" fmla="*/ 18 h 283"/>
                <a:gd name="T16" fmla="*/ 102 w 400"/>
                <a:gd name="T17" fmla="*/ 17 h 283"/>
                <a:gd name="T18" fmla="*/ 103 w 400"/>
                <a:gd name="T19" fmla="*/ 19 h 283"/>
                <a:gd name="T20" fmla="*/ 100 w 400"/>
                <a:gd name="T21" fmla="*/ 18 h 283"/>
                <a:gd name="T22" fmla="*/ 98 w 400"/>
                <a:gd name="T23" fmla="*/ 21 h 283"/>
                <a:gd name="T24" fmla="*/ 98 w 400"/>
                <a:gd name="T25" fmla="*/ 24 h 283"/>
                <a:gd name="T26" fmla="*/ 97 w 400"/>
                <a:gd name="T27" fmla="*/ 25 h 283"/>
                <a:gd name="T28" fmla="*/ 88 w 400"/>
                <a:gd name="T29" fmla="*/ 27 h 283"/>
                <a:gd name="T30" fmla="*/ 97 w 400"/>
                <a:gd name="T31" fmla="*/ 28 h 283"/>
                <a:gd name="T32" fmla="*/ 95 w 400"/>
                <a:gd name="T33" fmla="*/ 30 h 283"/>
                <a:gd name="T34" fmla="*/ 89 w 400"/>
                <a:gd name="T35" fmla="*/ 30 h 283"/>
                <a:gd name="T36" fmla="*/ 88 w 400"/>
                <a:gd name="T37" fmla="*/ 30 h 283"/>
                <a:gd name="T38" fmla="*/ 87 w 400"/>
                <a:gd name="T39" fmla="*/ 33 h 283"/>
                <a:gd name="T40" fmla="*/ 87 w 400"/>
                <a:gd name="T41" fmla="*/ 34 h 283"/>
                <a:gd name="T42" fmla="*/ 84 w 400"/>
                <a:gd name="T43" fmla="*/ 31 h 283"/>
                <a:gd name="T44" fmla="*/ 81 w 400"/>
                <a:gd name="T45" fmla="*/ 32 h 283"/>
                <a:gd name="T46" fmla="*/ 76 w 400"/>
                <a:gd name="T47" fmla="*/ 36 h 283"/>
                <a:gd name="T48" fmla="*/ 84 w 400"/>
                <a:gd name="T49" fmla="*/ 35 h 283"/>
                <a:gd name="T50" fmla="*/ 81 w 400"/>
                <a:gd name="T51" fmla="*/ 36 h 283"/>
                <a:gd name="T52" fmla="*/ 82 w 400"/>
                <a:gd name="T53" fmla="*/ 38 h 283"/>
                <a:gd name="T54" fmla="*/ 82 w 400"/>
                <a:gd name="T55" fmla="*/ 39 h 283"/>
                <a:gd name="T56" fmla="*/ 76 w 400"/>
                <a:gd name="T57" fmla="*/ 39 h 283"/>
                <a:gd name="T58" fmla="*/ 76 w 400"/>
                <a:gd name="T59" fmla="*/ 40 h 283"/>
                <a:gd name="T60" fmla="*/ 82 w 400"/>
                <a:gd name="T61" fmla="*/ 42 h 283"/>
                <a:gd name="T62" fmla="*/ 75 w 400"/>
                <a:gd name="T63" fmla="*/ 43 h 283"/>
                <a:gd name="T64" fmla="*/ 69 w 400"/>
                <a:gd name="T65" fmla="*/ 45 h 283"/>
                <a:gd name="T66" fmla="*/ 64 w 400"/>
                <a:gd name="T67" fmla="*/ 48 h 283"/>
                <a:gd name="T68" fmla="*/ 65 w 400"/>
                <a:gd name="T69" fmla="*/ 48 h 283"/>
                <a:gd name="T70" fmla="*/ 62 w 400"/>
                <a:gd name="T71" fmla="*/ 50 h 283"/>
                <a:gd name="T72" fmla="*/ 64 w 400"/>
                <a:gd name="T73" fmla="*/ 51 h 283"/>
                <a:gd name="T74" fmla="*/ 70 w 400"/>
                <a:gd name="T75" fmla="*/ 51 h 283"/>
                <a:gd name="T76" fmla="*/ 61 w 400"/>
                <a:gd name="T77" fmla="*/ 54 h 283"/>
                <a:gd name="T78" fmla="*/ 59 w 400"/>
                <a:gd name="T79" fmla="*/ 57 h 283"/>
                <a:gd name="T80" fmla="*/ 60 w 400"/>
                <a:gd name="T81" fmla="*/ 59 h 283"/>
                <a:gd name="T82" fmla="*/ 60 w 400"/>
                <a:gd name="T83" fmla="*/ 61 h 283"/>
                <a:gd name="T84" fmla="*/ 61 w 400"/>
                <a:gd name="T85" fmla="*/ 62 h 283"/>
                <a:gd name="T86" fmla="*/ 52 w 400"/>
                <a:gd name="T87" fmla="*/ 66 h 283"/>
                <a:gd name="T88" fmla="*/ 52 w 400"/>
                <a:gd name="T89" fmla="*/ 66 h 283"/>
                <a:gd name="T90" fmla="*/ 55 w 400"/>
                <a:gd name="T91" fmla="*/ 65 h 283"/>
                <a:gd name="T92" fmla="*/ 53 w 400"/>
                <a:gd name="T93" fmla="*/ 69 h 283"/>
                <a:gd name="T94" fmla="*/ 49 w 400"/>
                <a:gd name="T95" fmla="*/ 70 h 283"/>
                <a:gd name="T96" fmla="*/ 46 w 400"/>
                <a:gd name="T97" fmla="*/ 71 h 283"/>
                <a:gd name="T98" fmla="*/ 41 w 400"/>
                <a:gd name="T99" fmla="*/ 76 h 283"/>
                <a:gd name="T100" fmla="*/ 39 w 400"/>
                <a:gd name="T101" fmla="*/ 79 h 283"/>
                <a:gd name="T102" fmla="*/ 42 w 400"/>
                <a:gd name="T103" fmla="*/ 81 h 283"/>
                <a:gd name="T104" fmla="*/ 47 w 400"/>
                <a:gd name="T105" fmla="*/ 77 h 283"/>
                <a:gd name="T106" fmla="*/ 50 w 400"/>
                <a:gd name="T107" fmla="*/ 76 h 283"/>
                <a:gd name="T108" fmla="*/ 50 w 400"/>
                <a:gd name="T109" fmla="*/ 79 h 283"/>
                <a:gd name="T110" fmla="*/ 43 w 400"/>
                <a:gd name="T111" fmla="*/ 82 h 283"/>
                <a:gd name="T112" fmla="*/ 40 w 400"/>
                <a:gd name="T113" fmla="*/ 82 h 283"/>
                <a:gd name="T114" fmla="*/ 34 w 400"/>
                <a:gd name="T115" fmla="*/ 81 h 283"/>
                <a:gd name="T116" fmla="*/ 33 w 400"/>
                <a:gd name="T117" fmla="*/ 82 h 283"/>
                <a:gd name="T118" fmla="*/ 28 w 400"/>
                <a:gd name="T119" fmla="*/ 84 h 283"/>
                <a:gd name="T120" fmla="*/ 26 w 400"/>
                <a:gd name="T121" fmla="*/ 87 h 283"/>
                <a:gd name="T122" fmla="*/ 27 w 400"/>
                <a:gd name="T123" fmla="*/ 88 h 283"/>
                <a:gd name="T124" fmla="*/ 25 w 400"/>
                <a:gd name="T125" fmla="*/ 87 h 283"/>
                <a:gd name="T126" fmla="*/ 27 w 400"/>
                <a:gd name="T127" fmla="*/ 90 h 283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400"/>
                <a:gd name="T193" fmla="*/ 0 h 283"/>
                <a:gd name="T194" fmla="*/ 400 w 400"/>
                <a:gd name="T195" fmla="*/ 283 h 283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400" h="283">
                  <a:moveTo>
                    <a:pt x="235" y="30"/>
                  </a:moveTo>
                  <a:lnTo>
                    <a:pt x="229" y="36"/>
                  </a:lnTo>
                  <a:lnTo>
                    <a:pt x="229" y="24"/>
                  </a:lnTo>
                  <a:lnTo>
                    <a:pt x="227" y="30"/>
                  </a:lnTo>
                  <a:lnTo>
                    <a:pt x="222" y="32"/>
                  </a:lnTo>
                  <a:lnTo>
                    <a:pt x="221" y="26"/>
                  </a:lnTo>
                  <a:lnTo>
                    <a:pt x="216" y="31"/>
                  </a:lnTo>
                  <a:lnTo>
                    <a:pt x="217" y="36"/>
                  </a:lnTo>
                  <a:lnTo>
                    <a:pt x="205" y="34"/>
                  </a:lnTo>
                  <a:lnTo>
                    <a:pt x="207" y="37"/>
                  </a:lnTo>
                  <a:lnTo>
                    <a:pt x="199" y="35"/>
                  </a:lnTo>
                  <a:lnTo>
                    <a:pt x="195" y="41"/>
                  </a:lnTo>
                  <a:lnTo>
                    <a:pt x="195" y="48"/>
                  </a:lnTo>
                  <a:lnTo>
                    <a:pt x="193" y="49"/>
                  </a:lnTo>
                  <a:lnTo>
                    <a:pt x="175" y="54"/>
                  </a:lnTo>
                  <a:lnTo>
                    <a:pt x="193" y="55"/>
                  </a:lnTo>
                  <a:lnTo>
                    <a:pt x="189" y="59"/>
                  </a:lnTo>
                  <a:lnTo>
                    <a:pt x="177" y="59"/>
                  </a:lnTo>
                  <a:lnTo>
                    <a:pt x="176" y="60"/>
                  </a:lnTo>
                  <a:lnTo>
                    <a:pt x="174" y="65"/>
                  </a:lnTo>
                  <a:lnTo>
                    <a:pt x="173" y="67"/>
                  </a:lnTo>
                  <a:lnTo>
                    <a:pt x="167" y="61"/>
                  </a:lnTo>
                  <a:lnTo>
                    <a:pt x="162" y="64"/>
                  </a:lnTo>
                  <a:lnTo>
                    <a:pt x="151" y="72"/>
                  </a:lnTo>
                  <a:lnTo>
                    <a:pt x="167" y="70"/>
                  </a:lnTo>
                  <a:lnTo>
                    <a:pt x="161" y="72"/>
                  </a:lnTo>
                  <a:lnTo>
                    <a:pt x="164" y="76"/>
                  </a:lnTo>
                  <a:lnTo>
                    <a:pt x="163" y="77"/>
                  </a:lnTo>
                  <a:lnTo>
                    <a:pt x="152" y="77"/>
                  </a:lnTo>
                  <a:lnTo>
                    <a:pt x="151" y="80"/>
                  </a:lnTo>
                  <a:lnTo>
                    <a:pt x="163" y="84"/>
                  </a:lnTo>
                  <a:lnTo>
                    <a:pt x="149" y="85"/>
                  </a:lnTo>
                  <a:lnTo>
                    <a:pt x="137" y="90"/>
                  </a:lnTo>
                  <a:lnTo>
                    <a:pt x="128" y="96"/>
                  </a:lnTo>
                  <a:lnTo>
                    <a:pt x="129" y="96"/>
                  </a:lnTo>
                  <a:lnTo>
                    <a:pt x="125" y="100"/>
                  </a:lnTo>
                  <a:lnTo>
                    <a:pt x="128" y="101"/>
                  </a:lnTo>
                  <a:lnTo>
                    <a:pt x="139" y="102"/>
                  </a:lnTo>
                  <a:lnTo>
                    <a:pt x="123" y="107"/>
                  </a:lnTo>
                  <a:lnTo>
                    <a:pt x="119" y="113"/>
                  </a:lnTo>
                  <a:lnTo>
                    <a:pt x="120" y="118"/>
                  </a:lnTo>
                  <a:lnTo>
                    <a:pt x="120" y="122"/>
                  </a:lnTo>
                  <a:lnTo>
                    <a:pt x="123" y="124"/>
                  </a:lnTo>
                  <a:lnTo>
                    <a:pt x="104" y="131"/>
                  </a:lnTo>
                  <a:lnTo>
                    <a:pt x="104" y="132"/>
                  </a:lnTo>
                  <a:lnTo>
                    <a:pt x="111" y="130"/>
                  </a:lnTo>
                  <a:lnTo>
                    <a:pt x="107" y="137"/>
                  </a:lnTo>
                  <a:lnTo>
                    <a:pt x="98" y="139"/>
                  </a:lnTo>
                  <a:lnTo>
                    <a:pt x="92" y="142"/>
                  </a:lnTo>
                  <a:lnTo>
                    <a:pt x="81" y="151"/>
                  </a:lnTo>
                  <a:lnTo>
                    <a:pt x="78" y="157"/>
                  </a:lnTo>
                  <a:lnTo>
                    <a:pt x="84" y="161"/>
                  </a:lnTo>
                  <a:lnTo>
                    <a:pt x="93" y="154"/>
                  </a:lnTo>
                  <a:lnTo>
                    <a:pt x="101" y="151"/>
                  </a:lnTo>
                  <a:lnTo>
                    <a:pt x="99" y="157"/>
                  </a:lnTo>
                  <a:lnTo>
                    <a:pt x="86" y="163"/>
                  </a:lnTo>
                  <a:lnTo>
                    <a:pt x="80" y="163"/>
                  </a:lnTo>
                  <a:lnTo>
                    <a:pt x="67" y="161"/>
                  </a:lnTo>
                  <a:lnTo>
                    <a:pt x="66" y="163"/>
                  </a:lnTo>
                  <a:lnTo>
                    <a:pt x="57" y="168"/>
                  </a:lnTo>
                  <a:lnTo>
                    <a:pt x="53" y="173"/>
                  </a:lnTo>
                  <a:lnTo>
                    <a:pt x="54" y="175"/>
                  </a:lnTo>
                  <a:lnTo>
                    <a:pt x="49" y="174"/>
                  </a:lnTo>
                  <a:lnTo>
                    <a:pt x="55" y="179"/>
                  </a:lnTo>
                  <a:lnTo>
                    <a:pt x="32" y="173"/>
                  </a:lnTo>
                  <a:lnTo>
                    <a:pt x="30" y="179"/>
                  </a:lnTo>
                  <a:lnTo>
                    <a:pt x="37" y="179"/>
                  </a:lnTo>
                  <a:lnTo>
                    <a:pt x="44" y="179"/>
                  </a:lnTo>
                  <a:lnTo>
                    <a:pt x="37" y="181"/>
                  </a:lnTo>
                  <a:lnTo>
                    <a:pt x="23" y="184"/>
                  </a:lnTo>
                  <a:lnTo>
                    <a:pt x="33" y="190"/>
                  </a:lnTo>
                  <a:lnTo>
                    <a:pt x="31" y="191"/>
                  </a:lnTo>
                  <a:lnTo>
                    <a:pt x="21" y="186"/>
                  </a:lnTo>
                  <a:lnTo>
                    <a:pt x="21" y="190"/>
                  </a:lnTo>
                  <a:lnTo>
                    <a:pt x="13" y="191"/>
                  </a:lnTo>
                  <a:lnTo>
                    <a:pt x="14" y="193"/>
                  </a:lnTo>
                  <a:lnTo>
                    <a:pt x="6" y="193"/>
                  </a:lnTo>
                  <a:lnTo>
                    <a:pt x="0" y="193"/>
                  </a:lnTo>
                  <a:lnTo>
                    <a:pt x="0" y="197"/>
                  </a:lnTo>
                  <a:lnTo>
                    <a:pt x="24" y="199"/>
                  </a:lnTo>
                  <a:lnTo>
                    <a:pt x="0" y="200"/>
                  </a:lnTo>
                  <a:lnTo>
                    <a:pt x="7" y="208"/>
                  </a:lnTo>
                  <a:lnTo>
                    <a:pt x="2" y="209"/>
                  </a:lnTo>
                  <a:lnTo>
                    <a:pt x="3" y="209"/>
                  </a:lnTo>
                  <a:lnTo>
                    <a:pt x="1" y="214"/>
                  </a:lnTo>
                  <a:lnTo>
                    <a:pt x="25" y="211"/>
                  </a:lnTo>
                  <a:lnTo>
                    <a:pt x="36" y="211"/>
                  </a:lnTo>
                  <a:lnTo>
                    <a:pt x="38" y="209"/>
                  </a:lnTo>
                  <a:lnTo>
                    <a:pt x="39" y="215"/>
                  </a:lnTo>
                  <a:lnTo>
                    <a:pt x="36" y="218"/>
                  </a:lnTo>
                  <a:lnTo>
                    <a:pt x="21" y="216"/>
                  </a:lnTo>
                  <a:lnTo>
                    <a:pt x="0" y="218"/>
                  </a:lnTo>
                  <a:lnTo>
                    <a:pt x="3" y="222"/>
                  </a:lnTo>
                  <a:lnTo>
                    <a:pt x="3" y="223"/>
                  </a:lnTo>
                  <a:lnTo>
                    <a:pt x="0" y="224"/>
                  </a:lnTo>
                  <a:lnTo>
                    <a:pt x="11" y="226"/>
                  </a:lnTo>
                  <a:lnTo>
                    <a:pt x="7" y="230"/>
                  </a:lnTo>
                  <a:lnTo>
                    <a:pt x="2" y="235"/>
                  </a:lnTo>
                  <a:lnTo>
                    <a:pt x="11" y="234"/>
                  </a:lnTo>
                  <a:lnTo>
                    <a:pt x="14" y="239"/>
                  </a:lnTo>
                  <a:lnTo>
                    <a:pt x="23" y="230"/>
                  </a:lnTo>
                  <a:lnTo>
                    <a:pt x="30" y="229"/>
                  </a:lnTo>
                  <a:lnTo>
                    <a:pt x="25" y="238"/>
                  </a:lnTo>
                  <a:lnTo>
                    <a:pt x="24" y="232"/>
                  </a:lnTo>
                  <a:lnTo>
                    <a:pt x="15" y="245"/>
                  </a:lnTo>
                  <a:lnTo>
                    <a:pt x="18" y="246"/>
                  </a:lnTo>
                  <a:lnTo>
                    <a:pt x="7" y="248"/>
                  </a:lnTo>
                  <a:lnTo>
                    <a:pt x="7" y="256"/>
                  </a:lnTo>
                  <a:lnTo>
                    <a:pt x="14" y="253"/>
                  </a:lnTo>
                  <a:lnTo>
                    <a:pt x="20" y="251"/>
                  </a:lnTo>
                  <a:lnTo>
                    <a:pt x="21" y="256"/>
                  </a:lnTo>
                  <a:lnTo>
                    <a:pt x="20" y="263"/>
                  </a:lnTo>
                  <a:lnTo>
                    <a:pt x="12" y="264"/>
                  </a:lnTo>
                  <a:lnTo>
                    <a:pt x="13" y="275"/>
                  </a:lnTo>
                  <a:lnTo>
                    <a:pt x="29" y="282"/>
                  </a:lnTo>
                  <a:lnTo>
                    <a:pt x="53" y="283"/>
                  </a:lnTo>
                  <a:lnTo>
                    <a:pt x="81" y="260"/>
                  </a:lnTo>
                  <a:lnTo>
                    <a:pt x="93" y="260"/>
                  </a:lnTo>
                  <a:lnTo>
                    <a:pt x="93" y="247"/>
                  </a:lnTo>
                  <a:lnTo>
                    <a:pt x="99" y="244"/>
                  </a:lnTo>
                  <a:lnTo>
                    <a:pt x="104" y="258"/>
                  </a:lnTo>
                  <a:lnTo>
                    <a:pt x="113" y="263"/>
                  </a:lnTo>
                  <a:lnTo>
                    <a:pt x="123" y="242"/>
                  </a:lnTo>
                  <a:lnTo>
                    <a:pt x="126" y="222"/>
                  </a:lnTo>
                  <a:lnTo>
                    <a:pt x="126" y="216"/>
                  </a:lnTo>
                  <a:lnTo>
                    <a:pt x="133" y="209"/>
                  </a:lnTo>
                  <a:lnTo>
                    <a:pt x="120" y="200"/>
                  </a:lnTo>
                  <a:lnTo>
                    <a:pt x="119" y="180"/>
                  </a:lnTo>
                  <a:lnTo>
                    <a:pt x="119" y="158"/>
                  </a:lnTo>
                  <a:lnTo>
                    <a:pt x="133" y="149"/>
                  </a:lnTo>
                  <a:lnTo>
                    <a:pt x="149" y="146"/>
                  </a:lnTo>
                  <a:lnTo>
                    <a:pt x="140" y="138"/>
                  </a:lnTo>
                  <a:lnTo>
                    <a:pt x="152" y="110"/>
                  </a:lnTo>
                  <a:lnTo>
                    <a:pt x="150" y="104"/>
                  </a:lnTo>
                  <a:lnTo>
                    <a:pt x="165" y="101"/>
                  </a:lnTo>
                  <a:lnTo>
                    <a:pt x="173" y="88"/>
                  </a:lnTo>
                  <a:lnTo>
                    <a:pt x="181" y="66"/>
                  </a:lnTo>
                  <a:lnTo>
                    <a:pt x="203" y="61"/>
                  </a:lnTo>
                  <a:lnTo>
                    <a:pt x="205" y="53"/>
                  </a:lnTo>
                  <a:lnTo>
                    <a:pt x="233" y="54"/>
                  </a:lnTo>
                  <a:lnTo>
                    <a:pt x="231" y="42"/>
                  </a:lnTo>
                  <a:lnTo>
                    <a:pt x="239" y="42"/>
                  </a:lnTo>
                  <a:lnTo>
                    <a:pt x="249" y="36"/>
                  </a:lnTo>
                  <a:lnTo>
                    <a:pt x="267" y="46"/>
                  </a:lnTo>
                  <a:lnTo>
                    <a:pt x="287" y="49"/>
                  </a:lnTo>
                  <a:lnTo>
                    <a:pt x="307" y="50"/>
                  </a:lnTo>
                  <a:lnTo>
                    <a:pt x="317" y="46"/>
                  </a:lnTo>
                  <a:lnTo>
                    <a:pt x="323" y="30"/>
                  </a:lnTo>
                  <a:lnTo>
                    <a:pt x="344" y="20"/>
                  </a:lnTo>
                  <a:lnTo>
                    <a:pt x="371" y="28"/>
                  </a:lnTo>
                  <a:lnTo>
                    <a:pt x="372" y="42"/>
                  </a:lnTo>
                  <a:lnTo>
                    <a:pt x="389" y="32"/>
                  </a:lnTo>
                  <a:lnTo>
                    <a:pt x="400" y="31"/>
                  </a:lnTo>
                  <a:lnTo>
                    <a:pt x="398" y="26"/>
                  </a:lnTo>
                  <a:lnTo>
                    <a:pt x="389" y="25"/>
                  </a:lnTo>
                  <a:lnTo>
                    <a:pt x="380" y="26"/>
                  </a:lnTo>
                  <a:lnTo>
                    <a:pt x="367" y="19"/>
                  </a:lnTo>
                  <a:lnTo>
                    <a:pt x="398" y="16"/>
                  </a:lnTo>
                  <a:lnTo>
                    <a:pt x="383" y="8"/>
                  </a:lnTo>
                  <a:lnTo>
                    <a:pt x="368" y="6"/>
                  </a:lnTo>
                  <a:lnTo>
                    <a:pt x="356" y="8"/>
                  </a:lnTo>
                  <a:lnTo>
                    <a:pt x="354" y="19"/>
                  </a:lnTo>
                  <a:lnTo>
                    <a:pt x="353" y="12"/>
                  </a:lnTo>
                  <a:lnTo>
                    <a:pt x="350" y="8"/>
                  </a:lnTo>
                  <a:lnTo>
                    <a:pt x="349" y="7"/>
                  </a:lnTo>
                  <a:lnTo>
                    <a:pt x="347" y="0"/>
                  </a:lnTo>
                  <a:lnTo>
                    <a:pt x="338" y="5"/>
                  </a:lnTo>
                  <a:lnTo>
                    <a:pt x="327" y="14"/>
                  </a:lnTo>
                  <a:lnTo>
                    <a:pt x="321" y="5"/>
                  </a:lnTo>
                  <a:lnTo>
                    <a:pt x="303" y="19"/>
                  </a:lnTo>
                  <a:lnTo>
                    <a:pt x="311" y="7"/>
                  </a:lnTo>
                  <a:lnTo>
                    <a:pt x="306" y="5"/>
                  </a:lnTo>
                  <a:lnTo>
                    <a:pt x="295" y="5"/>
                  </a:lnTo>
                  <a:lnTo>
                    <a:pt x="294" y="8"/>
                  </a:lnTo>
                  <a:lnTo>
                    <a:pt x="276" y="20"/>
                  </a:lnTo>
                  <a:lnTo>
                    <a:pt x="265" y="20"/>
                  </a:lnTo>
                  <a:lnTo>
                    <a:pt x="266" y="17"/>
                  </a:lnTo>
                  <a:lnTo>
                    <a:pt x="248" y="19"/>
                  </a:lnTo>
                  <a:lnTo>
                    <a:pt x="258" y="22"/>
                  </a:lnTo>
                  <a:lnTo>
                    <a:pt x="257" y="25"/>
                  </a:lnTo>
                  <a:lnTo>
                    <a:pt x="246" y="25"/>
                  </a:lnTo>
                  <a:lnTo>
                    <a:pt x="235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4" name="AutoShape 384"/>
            <p:cNvSpPr>
              <a:spLocks/>
            </p:cNvSpPr>
            <p:nvPr/>
          </p:nvSpPr>
          <p:spPr bwMode="gray">
            <a:xfrm>
              <a:off x="3637023" y="58418"/>
              <a:ext cx="171450" cy="71899"/>
            </a:xfrm>
            <a:custGeom>
              <a:avLst/>
              <a:gdLst>
                <a:gd name="T0" fmla="*/ 18 w 149"/>
                <a:gd name="T1" fmla="*/ 3 h 63"/>
                <a:gd name="T2" fmla="*/ 8 w 149"/>
                <a:gd name="T3" fmla="*/ 3 h 63"/>
                <a:gd name="T4" fmla="*/ 0 w 149"/>
                <a:gd name="T5" fmla="*/ 3 h 63"/>
                <a:gd name="T6" fmla="*/ 2 w 149"/>
                <a:gd name="T7" fmla="*/ 7 h 63"/>
                <a:gd name="T8" fmla="*/ 8 w 149"/>
                <a:gd name="T9" fmla="*/ 7 h 63"/>
                <a:gd name="T10" fmla="*/ 8 w 149"/>
                <a:gd name="T11" fmla="*/ 9 h 63"/>
                <a:gd name="T12" fmla="*/ 3 w 149"/>
                <a:gd name="T13" fmla="*/ 10 h 63"/>
                <a:gd name="T14" fmla="*/ 12 w 149"/>
                <a:gd name="T15" fmla="*/ 14 h 63"/>
                <a:gd name="T16" fmla="*/ 20 w 149"/>
                <a:gd name="T17" fmla="*/ 17 h 63"/>
                <a:gd name="T18" fmla="*/ 26 w 149"/>
                <a:gd name="T19" fmla="*/ 14 h 63"/>
                <a:gd name="T20" fmla="*/ 30 w 149"/>
                <a:gd name="T21" fmla="*/ 11 h 63"/>
                <a:gd name="T22" fmla="*/ 31 w 149"/>
                <a:gd name="T23" fmla="*/ 13 h 63"/>
                <a:gd name="T24" fmla="*/ 40 w 149"/>
                <a:gd name="T25" fmla="*/ 12 h 63"/>
                <a:gd name="T26" fmla="*/ 41 w 149"/>
                <a:gd name="T27" fmla="*/ 14 h 63"/>
                <a:gd name="T28" fmla="*/ 23 w 149"/>
                <a:gd name="T29" fmla="*/ 17 h 63"/>
                <a:gd name="T30" fmla="*/ 21 w 149"/>
                <a:gd name="T31" fmla="*/ 20 h 63"/>
                <a:gd name="T32" fmla="*/ 42 w 149"/>
                <a:gd name="T33" fmla="*/ 20 h 63"/>
                <a:gd name="T34" fmla="*/ 34 w 149"/>
                <a:gd name="T35" fmla="*/ 21 h 63"/>
                <a:gd name="T36" fmla="*/ 38 w 149"/>
                <a:gd name="T37" fmla="*/ 22 h 63"/>
                <a:gd name="T38" fmla="*/ 24 w 149"/>
                <a:gd name="T39" fmla="*/ 23 h 63"/>
                <a:gd name="T40" fmla="*/ 39 w 149"/>
                <a:gd name="T41" fmla="*/ 28 h 63"/>
                <a:gd name="T42" fmla="*/ 44 w 149"/>
                <a:gd name="T43" fmla="*/ 32 h 63"/>
                <a:gd name="T44" fmla="*/ 46 w 149"/>
                <a:gd name="T45" fmla="*/ 29 h 63"/>
                <a:gd name="T46" fmla="*/ 53 w 149"/>
                <a:gd name="T47" fmla="*/ 23 h 63"/>
                <a:gd name="T48" fmla="*/ 56 w 149"/>
                <a:gd name="T49" fmla="*/ 18 h 63"/>
                <a:gd name="T50" fmla="*/ 58 w 149"/>
                <a:gd name="T51" fmla="*/ 15 h 63"/>
                <a:gd name="T52" fmla="*/ 75 w 149"/>
                <a:gd name="T53" fmla="*/ 11 h 63"/>
                <a:gd name="T54" fmla="*/ 56 w 149"/>
                <a:gd name="T55" fmla="*/ 8 h 63"/>
                <a:gd name="T56" fmla="*/ 54 w 149"/>
                <a:gd name="T57" fmla="*/ 4 h 63"/>
                <a:gd name="T58" fmla="*/ 48 w 149"/>
                <a:gd name="T59" fmla="*/ 5 h 63"/>
                <a:gd name="T60" fmla="*/ 47 w 149"/>
                <a:gd name="T61" fmla="*/ 3 h 63"/>
                <a:gd name="T62" fmla="*/ 38 w 149"/>
                <a:gd name="T63" fmla="*/ 0 h 63"/>
                <a:gd name="T64" fmla="*/ 39 w 149"/>
                <a:gd name="T65" fmla="*/ 10 h 63"/>
                <a:gd name="T66" fmla="*/ 26 w 149"/>
                <a:gd name="T67" fmla="*/ 2 h 63"/>
                <a:gd name="T68" fmla="*/ 21 w 149"/>
                <a:gd name="T69" fmla="*/ 5 h 63"/>
                <a:gd name="T70" fmla="*/ 16 w 149"/>
                <a:gd name="T71" fmla="*/ 4 h 63"/>
                <a:gd name="T72" fmla="*/ 18 w 149"/>
                <a:gd name="T73" fmla="*/ 3 h 6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9"/>
                <a:gd name="T112" fmla="*/ 0 h 63"/>
                <a:gd name="T113" fmla="*/ 149 w 149"/>
                <a:gd name="T114" fmla="*/ 63 h 6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9" h="63">
                  <a:moveTo>
                    <a:pt x="36" y="6"/>
                  </a:moveTo>
                  <a:lnTo>
                    <a:pt x="16" y="6"/>
                  </a:lnTo>
                  <a:lnTo>
                    <a:pt x="0" y="6"/>
                  </a:lnTo>
                  <a:lnTo>
                    <a:pt x="3" y="14"/>
                  </a:lnTo>
                  <a:lnTo>
                    <a:pt x="15" y="13"/>
                  </a:lnTo>
                  <a:lnTo>
                    <a:pt x="16" y="18"/>
                  </a:lnTo>
                  <a:lnTo>
                    <a:pt x="6" y="19"/>
                  </a:lnTo>
                  <a:lnTo>
                    <a:pt x="24" y="27"/>
                  </a:lnTo>
                  <a:lnTo>
                    <a:pt x="40" y="33"/>
                  </a:lnTo>
                  <a:lnTo>
                    <a:pt x="51" y="27"/>
                  </a:lnTo>
                  <a:lnTo>
                    <a:pt x="60" y="22"/>
                  </a:lnTo>
                  <a:lnTo>
                    <a:pt x="61" y="26"/>
                  </a:lnTo>
                  <a:lnTo>
                    <a:pt x="79" y="24"/>
                  </a:lnTo>
                  <a:lnTo>
                    <a:pt x="81" y="28"/>
                  </a:lnTo>
                  <a:lnTo>
                    <a:pt x="46" y="34"/>
                  </a:lnTo>
                  <a:lnTo>
                    <a:pt x="42" y="39"/>
                  </a:lnTo>
                  <a:lnTo>
                    <a:pt x="84" y="39"/>
                  </a:lnTo>
                  <a:lnTo>
                    <a:pt x="67" y="42"/>
                  </a:lnTo>
                  <a:lnTo>
                    <a:pt x="75" y="44"/>
                  </a:lnTo>
                  <a:lnTo>
                    <a:pt x="48" y="46"/>
                  </a:lnTo>
                  <a:lnTo>
                    <a:pt x="77" y="55"/>
                  </a:lnTo>
                  <a:lnTo>
                    <a:pt x="88" y="63"/>
                  </a:lnTo>
                  <a:lnTo>
                    <a:pt x="91" y="58"/>
                  </a:lnTo>
                  <a:lnTo>
                    <a:pt x="105" y="45"/>
                  </a:lnTo>
                  <a:lnTo>
                    <a:pt x="112" y="36"/>
                  </a:lnTo>
                  <a:lnTo>
                    <a:pt x="115" y="30"/>
                  </a:lnTo>
                  <a:lnTo>
                    <a:pt x="149" y="22"/>
                  </a:lnTo>
                  <a:lnTo>
                    <a:pt x="111" y="15"/>
                  </a:lnTo>
                  <a:lnTo>
                    <a:pt x="107" y="8"/>
                  </a:lnTo>
                  <a:lnTo>
                    <a:pt x="96" y="10"/>
                  </a:lnTo>
                  <a:lnTo>
                    <a:pt x="94" y="6"/>
                  </a:lnTo>
                  <a:lnTo>
                    <a:pt x="75" y="0"/>
                  </a:lnTo>
                  <a:lnTo>
                    <a:pt x="77" y="20"/>
                  </a:lnTo>
                  <a:lnTo>
                    <a:pt x="52" y="4"/>
                  </a:lnTo>
                  <a:lnTo>
                    <a:pt x="42" y="10"/>
                  </a:lnTo>
                  <a:lnTo>
                    <a:pt x="31" y="7"/>
                  </a:lnTo>
                  <a:lnTo>
                    <a:pt x="36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5" name="AutoShape 385"/>
            <p:cNvSpPr>
              <a:spLocks/>
            </p:cNvSpPr>
            <p:nvPr/>
          </p:nvSpPr>
          <p:spPr bwMode="gray">
            <a:xfrm>
              <a:off x="3749037" y="51677"/>
              <a:ext cx="141732" cy="20222"/>
            </a:xfrm>
            <a:custGeom>
              <a:avLst/>
              <a:gdLst>
                <a:gd name="T0" fmla="*/ 27 w 124"/>
                <a:gd name="T1" fmla="*/ 2 h 19"/>
                <a:gd name="T2" fmla="*/ 11 w 124"/>
                <a:gd name="T3" fmla="*/ 0 h 19"/>
                <a:gd name="T4" fmla="*/ 6 w 124"/>
                <a:gd name="T5" fmla="*/ 1 h 19"/>
                <a:gd name="T6" fmla="*/ 0 w 124"/>
                <a:gd name="T7" fmla="*/ 2 h 19"/>
                <a:gd name="T8" fmla="*/ 0 w 124"/>
                <a:gd name="T9" fmla="*/ 4 h 19"/>
                <a:gd name="T10" fmla="*/ 26 w 124"/>
                <a:gd name="T11" fmla="*/ 6 h 19"/>
                <a:gd name="T12" fmla="*/ 14 w 124"/>
                <a:gd name="T13" fmla="*/ 7 h 19"/>
                <a:gd name="T14" fmla="*/ 32 w 124"/>
                <a:gd name="T15" fmla="*/ 9 h 19"/>
                <a:gd name="T16" fmla="*/ 53 w 124"/>
                <a:gd name="T17" fmla="*/ 8 h 19"/>
                <a:gd name="T18" fmla="*/ 62 w 124"/>
                <a:gd name="T19" fmla="*/ 4 h 19"/>
                <a:gd name="T20" fmla="*/ 57 w 124"/>
                <a:gd name="T21" fmla="*/ 1 h 19"/>
                <a:gd name="T22" fmla="*/ 37 w 124"/>
                <a:gd name="T23" fmla="*/ 1 h 19"/>
                <a:gd name="T24" fmla="*/ 34 w 124"/>
                <a:gd name="T25" fmla="*/ 1 h 19"/>
                <a:gd name="T26" fmla="*/ 31 w 124"/>
                <a:gd name="T27" fmla="*/ 0 h 19"/>
                <a:gd name="T28" fmla="*/ 29 w 124"/>
                <a:gd name="T29" fmla="*/ 1 h 19"/>
                <a:gd name="T30" fmla="*/ 27 w 124"/>
                <a:gd name="T31" fmla="*/ 2 h 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19"/>
                <a:gd name="T50" fmla="*/ 124 w 124"/>
                <a:gd name="T51" fmla="*/ 19 h 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19">
                  <a:moveTo>
                    <a:pt x="54" y="4"/>
                  </a:moveTo>
                  <a:lnTo>
                    <a:pt x="21" y="1"/>
                  </a:lnTo>
                  <a:lnTo>
                    <a:pt x="12" y="3"/>
                  </a:lnTo>
                  <a:lnTo>
                    <a:pt x="0" y="4"/>
                  </a:lnTo>
                  <a:lnTo>
                    <a:pt x="0" y="8"/>
                  </a:lnTo>
                  <a:lnTo>
                    <a:pt x="51" y="12"/>
                  </a:lnTo>
                  <a:lnTo>
                    <a:pt x="27" y="14"/>
                  </a:lnTo>
                  <a:lnTo>
                    <a:pt x="64" y="19"/>
                  </a:lnTo>
                  <a:lnTo>
                    <a:pt x="106" y="16"/>
                  </a:lnTo>
                  <a:lnTo>
                    <a:pt x="124" y="8"/>
                  </a:lnTo>
                  <a:lnTo>
                    <a:pt x="114" y="3"/>
                  </a:lnTo>
                  <a:lnTo>
                    <a:pt x="74" y="2"/>
                  </a:lnTo>
                  <a:lnTo>
                    <a:pt x="68" y="2"/>
                  </a:lnTo>
                  <a:lnTo>
                    <a:pt x="62" y="0"/>
                  </a:lnTo>
                  <a:lnTo>
                    <a:pt x="57" y="2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6" name="AutoShape 386"/>
            <p:cNvSpPr>
              <a:spLocks/>
            </p:cNvSpPr>
            <p:nvPr/>
          </p:nvSpPr>
          <p:spPr bwMode="gray">
            <a:xfrm>
              <a:off x="3801615" y="96614"/>
              <a:ext cx="66294" cy="15728"/>
            </a:xfrm>
            <a:custGeom>
              <a:avLst/>
              <a:gdLst>
                <a:gd name="T0" fmla="*/ 21 w 59"/>
                <a:gd name="T1" fmla="*/ 6 h 14"/>
                <a:gd name="T2" fmla="*/ 12 w 59"/>
                <a:gd name="T3" fmla="*/ 7 h 14"/>
                <a:gd name="T4" fmla="*/ 3 w 59"/>
                <a:gd name="T5" fmla="*/ 6 h 14"/>
                <a:gd name="T6" fmla="*/ 5 w 59"/>
                <a:gd name="T7" fmla="*/ 3 h 14"/>
                <a:gd name="T8" fmla="*/ 0 w 59"/>
                <a:gd name="T9" fmla="*/ 0 h 14"/>
                <a:gd name="T10" fmla="*/ 17 w 59"/>
                <a:gd name="T11" fmla="*/ 0 h 14"/>
                <a:gd name="T12" fmla="*/ 29 w 59"/>
                <a:gd name="T13" fmla="*/ 3 h 14"/>
                <a:gd name="T14" fmla="*/ 21 w 59"/>
                <a:gd name="T15" fmla="*/ 6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14"/>
                <a:gd name="T26" fmla="*/ 59 w 59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14">
                  <a:moveTo>
                    <a:pt x="43" y="12"/>
                  </a:moveTo>
                  <a:lnTo>
                    <a:pt x="24" y="14"/>
                  </a:lnTo>
                  <a:lnTo>
                    <a:pt x="6" y="12"/>
                  </a:lnTo>
                  <a:lnTo>
                    <a:pt x="10" y="5"/>
                  </a:lnTo>
                  <a:lnTo>
                    <a:pt x="0" y="0"/>
                  </a:lnTo>
                  <a:lnTo>
                    <a:pt x="35" y="0"/>
                  </a:lnTo>
                  <a:lnTo>
                    <a:pt x="59" y="6"/>
                  </a:lnTo>
                  <a:lnTo>
                    <a:pt x="43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7" name="AutoShape 387"/>
            <p:cNvSpPr>
              <a:spLocks/>
            </p:cNvSpPr>
            <p:nvPr/>
          </p:nvSpPr>
          <p:spPr bwMode="gray">
            <a:xfrm>
              <a:off x="3742179" y="298830"/>
              <a:ext cx="25146" cy="13481"/>
            </a:xfrm>
            <a:custGeom>
              <a:avLst/>
              <a:gdLst>
                <a:gd name="T0" fmla="*/ 6 w 22"/>
                <a:gd name="T1" fmla="*/ 0 h 12"/>
                <a:gd name="T2" fmla="*/ 2 w 22"/>
                <a:gd name="T3" fmla="*/ 6 h 12"/>
                <a:gd name="T4" fmla="*/ 0 w 22"/>
                <a:gd name="T5" fmla="*/ 6 h 12"/>
                <a:gd name="T6" fmla="*/ 5 w 22"/>
                <a:gd name="T7" fmla="*/ 5 h 12"/>
                <a:gd name="T8" fmla="*/ 6 w 22"/>
                <a:gd name="T9" fmla="*/ 6 h 12"/>
                <a:gd name="T10" fmla="*/ 11 w 22"/>
                <a:gd name="T11" fmla="*/ 2 h 12"/>
                <a:gd name="T12" fmla="*/ 7 w 22"/>
                <a:gd name="T13" fmla="*/ 3 h 12"/>
                <a:gd name="T14" fmla="*/ 6 w 22"/>
                <a:gd name="T15" fmla="*/ 0 h 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2"/>
                <a:gd name="T25" fmla="*/ 0 h 12"/>
                <a:gd name="T26" fmla="*/ 22 w 22"/>
                <a:gd name="T27" fmla="*/ 12 h 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2" h="12">
                  <a:moveTo>
                    <a:pt x="11" y="0"/>
                  </a:moveTo>
                  <a:lnTo>
                    <a:pt x="4" y="11"/>
                  </a:lnTo>
                  <a:lnTo>
                    <a:pt x="0" y="12"/>
                  </a:lnTo>
                  <a:lnTo>
                    <a:pt x="9" y="10"/>
                  </a:lnTo>
                  <a:lnTo>
                    <a:pt x="12" y="12"/>
                  </a:lnTo>
                  <a:lnTo>
                    <a:pt x="22" y="4"/>
                  </a:lnTo>
                  <a:lnTo>
                    <a:pt x="14" y="6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8" name="AutoShape 388"/>
            <p:cNvSpPr>
              <a:spLocks/>
            </p:cNvSpPr>
            <p:nvPr/>
          </p:nvSpPr>
          <p:spPr bwMode="gray">
            <a:xfrm>
              <a:off x="3838191" y="271868"/>
              <a:ext cx="240030" cy="249399"/>
            </a:xfrm>
            <a:custGeom>
              <a:avLst/>
              <a:gdLst>
                <a:gd name="T0" fmla="*/ 88 w 210"/>
                <a:gd name="T1" fmla="*/ 60 h 222"/>
                <a:gd name="T2" fmla="*/ 85 w 210"/>
                <a:gd name="T3" fmla="*/ 56 h 222"/>
                <a:gd name="T4" fmla="*/ 85 w 210"/>
                <a:gd name="T5" fmla="*/ 47 h 222"/>
                <a:gd name="T6" fmla="*/ 74 w 210"/>
                <a:gd name="T7" fmla="*/ 35 h 222"/>
                <a:gd name="T8" fmla="*/ 79 w 210"/>
                <a:gd name="T9" fmla="*/ 27 h 222"/>
                <a:gd name="T10" fmla="*/ 67 w 210"/>
                <a:gd name="T11" fmla="*/ 20 h 222"/>
                <a:gd name="T12" fmla="*/ 66 w 210"/>
                <a:gd name="T13" fmla="*/ 13 h 222"/>
                <a:gd name="T14" fmla="*/ 67 w 210"/>
                <a:gd name="T15" fmla="*/ 11 h 222"/>
                <a:gd name="T16" fmla="*/ 66 w 210"/>
                <a:gd name="T17" fmla="*/ 4 h 222"/>
                <a:gd name="T18" fmla="*/ 53 w 210"/>
                <a:gd name="T19" fmla="*/ 0 h 222"/>
                <a:gd name="T20" fmla="*/ 42 w 210"/>
                <a:gd name="T21" fmla="*/ 5 h 222"/>
                <a:gd name="T22" fmla="*/ 39 w 210"/>
                <a:gd name="T23" fmla="*/ 13 h 222"/>
                <a:gd name="T24" fmla="*/ 34 w 210"/>
                <a:gd name="T25" fmla="*/ 15 h 222"/>
                <a:gd name="T26" fmla="*/ 24 w 210"/>
                <a:gd name="T27" fmla="*/ 14 h 222"/>
                <a:gd name="T28" fmla="*/ 14 w 210"/>
                <a:gd name="T29" fmla="*/ 13 h 222"/>
                <a:gd name="T30" fmla="*/ 5 w 210"/>
                <a:gd name="T31" fmla="*/ 8 h 222"/>
                <a:gd name="T32" fmla="*/ 0 w 210"/>
                <a:gd name="T33" fmla="*/ 11 h 222"/>
                <a:gd name="T34" fmla="*/ 23 w 210"/>
                <a:gd name="T35" fmla="*/ 21 h 222"/>
                <a:gd name="T36" fmla="*/ 31 w 210"/>
                <a:gd name="T37" fmla="*/ 35 h 222"/>
                <a:gd name="T38" fmla="*/ 36 w 210"/>
                <a:gd name="T39" fmla="*/ 45 h 222"/>
                <a:gd name="T40" fmla="*/ 40 w 210"/>
                <a:gd name="T41" fmla="*/ 45 h 222"/>
                <a:gd name="T42" fmla="*/ 44 w 210"/>
                <a:gd name="T43" fmla="*/ 48 h 222"/>
                <a:gd name="T44" fmla="*/ 46 w 210"/>
                <a:gd name="T45" fmla="*/ 56 h 222"/>
                <a:gd name="T46" fmla="*/ 31 w 210"/>
                <a:gd name="T47" fmla="*/ 67 h 222"/>
                <a:gd name="T48" fmla="*/ 26 w 210"/>
                <a:gd name="T49" fmla="*/ 72 h 222"/>
                <a:gd name="T50" fmla="*/ 19 w 210"/>
                <a:gd name="T51" fmla="*/ 76 h 222"/>
                <a:gd name="T52" fmla="*/ 20 w 210"/>
                <a:gd name="T53" fmla="*/ 89 h 222"/>
                <a:gd name="T54" fmla="*/ 23 w 210"/>
                <a:gd name="T55" fmla="*/ 102 h 222"/>
                <a:gd name="T56" fmla="*/ 32 w 210"/>
                <a:gd name="T57" fmla="*/ 105 h 222"/>
                <a:gd name="T58" fmla="*/ 32 w 210"/>
                <a:gd name="T59" fmla="*/ 107 h 222"/>
                <a:gd name="T60" fmla="*/ 36 w 210"/>
                <a:gd name="T61" fmla="*/ 107 h 222"/>
                <a:gd name="T62" fmla="*/ 39 w 210"/>
                <a:gd name="T63" fmla="*/ 111 h 222"/>
                <a:gd name="T64" fmla="*/ 42 w 210"/>
                <a:gd name="T65" fmla="*/ 110 h 222"/>
                <a:gd name="T66" fmla="*/ 63 w 210"/>
                <a:gd name="T67" fmla="*/ 106 h 222"/>
                <a:gd name="T68" fmla="*/ 68 w 210"/>
                <a:gd name="T69" fmla="*/ 104 h 222"/>
                <a:gd name="T70" fmla="*/ 79 w 210"/>
                <a:gd name="T71" fmla="*/ 104 h 222"/>
                <a:gd name="T72" fmla="*/ 86 w 210"/>
                <a:gd name="T73" fmla="*/ 97 h 222"/>
                <a:gd name="T74" fmla="*/ 92 w 210"/>
                <a:gd name="T75" fmla="*/ 90 h 222"/>
                <a:gd name="T76" fmla="*/ 99 w 210"/>
                <a:gd name="T77" fmla="*/ 84 h 222"/>
                <a:gd name="T78" fmla="*/ 105 w 210"/>
                <a:gd name="T79" fmla="*/ 77 h 222"/>
                <a:gd name="T80" fmla="*/ 90 w 210"/>
                <a:gd name="T81" fmla="*/ 68 h 222"/>
                <a:gd name="T82" fmla="*/ 93 w 210"/>
                <a:gd name="T83" fmla="*/ 65 h 222"/>
                <a:gd name="T84" fmla="*/ 88 w 210"/>
                <a:gd name="T85" fmla="*/ 60 h 2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0"/>
                <a:gd name="T130" fmla="*/ 0 h 222"/>
                <a:gd name="T131" fmla="*/ 210 w 210"/>
                <a:gd name="T132" fmla="*/ 222 h 22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0" h="222">
                  <a:moveTo>
                    <a:pt x="176" y="120"/>
                  </a:moveTo>
                  <a:lnTo>
                    <a:pt x="170" y="112"/>
                  </a:lnTo>
                  <a:lnTo>
                    <a:pt x="169" y="94"/>
                  </a:lnTo>
                  <a:lnTo>
                    <a:pt x="147" y="69"/>
                  </a:lnTo>
                  <a:lnTo>
                    <a:pt x="158" y="53"/>
                  </a:lnTo>
                  <a:lnTo>
                    <a:pt x="134" y="40"/>
                  </a:lnTo>
                  <a:lnTo>
                    <a:pt x="132" y="26"/>
                  </a:lnTo>
                  <a:lnTo>
                    <a:pt x="133" y="22"/>
                  </a:lnTo>
                  <a:lnTo>
                    <a:pt x="132" y="8"/>
                  </a:lnTo>
                  <a:lnTo>
                    <a:pt x="105" y="0"/>
                  </a:lnTo>
                  <a:lnTo>
                    <a:pt x="84" y="10"/>
                  </a:lnTo>
                  <a:lnTo>
                    <a:pt x="78" y="26"/>
                  </a:lnTo>
                  <a:lnTo>
                    <a:pt x="68" y="30"/>
                  </a:lnTo>
                  <a:lnTo>
                    <a:pt x="48" y="29"/>
                  </a:lnTo>
                  <a:lnTo>
                    <a:pt x="28" y="26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46" y="41"/>
                  </a:lnTo>
                  <a:lnTo>
                    <a:pt x="63" y="70"/>
                  </a:lnTo>
                  <a:lnTo>
                    <a:pt x="72" y="90"/>
                  </a:lnTo>
                  <a:lnTo>
                    <a:pt x="79" y="89"/>
                  </a:lnTo>
                  <a:lnTo>
                    <a:pt x="87" y="95"/>
                  </a:lnTo>
                  <a:lnTo>
                    <a:pt x="91" y="111"/>
                  </a:lnTo>
                  <a:lnTo>
                    <a:pt x="62" y="134"/>
                  </a:lnTo>
                  <a:lnTo>
                    <a:pt x="51" y="144"/>
                  </a:lnTo>
                  <a:lnTo>
                    <a:pt x="37" y="152"/>
                  </a:lnTo>
                  <a:lnTo>
                    <a:pt x="39" y="177"/>
                  </a:lnTo>
                  <a:lnTo>
                    <a:pt x="45" y="204"/>
                  </a:lnTo>
                  <a:lnTo>
                    <a:pt x="64" y="210"/>
                  </a:lnTo>
                  <a:lnTo>
                    <a:pt x="64" y="214"/>
                  </a:lnTo>
                  <a:lnTo>
                    <a:pt x="72" y="213"/>
                  </a:lnTo>
                  <a:lnTo>
                    <a:pt x="78" y="222"/>
                  </a:lnTo>
                  <a:lnTo>
                    <a:pt x="84" y="219"/>
                  </a:lnTo>
                  <a:lnTo>
                    <a:pt x="126" y="212"/>
                  </a:lnTo>
                  <a:lnTo>
                    <a:pt x="135" y="207"/>
                  </a:lnTo>
                  <a:lnTo>
                    <a:pt x="157" y="207"/>
                  </a:lnTo>
                  <a:lnTo>
                    <a:pt x="171" y="194"/>
                  </a:lnTo>
                  <a:lnTo>
                    <a:pt x="183" y="180"/>
                  </a:lnTo>
                  <a:lnTo>
                    <a:pt x="197" y="167"/>
                  </a:lnTo>
                  <a:lnTo>
                    <a:pt x="210" y="154"/>
                  </a:lnTo>
                  <a:lnTo>
                    <a:pt x="179" y="136"/>
                  </a:lnTo>
                  <a:lnTo>
                    <a:pt x="186" y="130"/>
                  </a:lnTo>
                  <a:lnTo>
                    <a:pt x="176" y="12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89" name="AutoShape 389"/>
            <p:cNvSpPr>
              <a:spLocks/>
            </p:cNvSpPr>
            <p:nvPr/>
          </p:nvSpPr>
          <p:spPr bwMode="gray">
            <a:xfrm>
              <a:off x="3673599" y="856046"/>
              <a:ext cx="4572" cy="4494"/>
            </a:xfrm>
            <a:custGeom>
              <a:avLst/>
              <a:gdLst>
                <a:gd name="T0" fmla="*/ 1 w 2"/>
                <a:gd name="T1" fmla="*/ 0 h 5"/>
                <a:gd name="T2" fmla="*/ 0 w 2"/>
                <a:gd name="T3" fmla="*/ 2 h 5"/>
                <a:gd name="T4" fmla="*/ 2 w 2"/>
                <a:gd name="T5" fmla="*/ 2 h 5"/>
                <a:gd name="T6" fmla="*/ 1 w 2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5"/>
                <a:gd name="T14" fmla="*/ 2 w 2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5">
                  <a:moveTo>
                    <a:pt x="1" y="0"/>
                  </a:moveTo>
                  <a:lnTo>
                    <a:pt x="0" y="5"/>
                  </a:lnTo>
                  <a:lnTo>
                    <a:pt x="2" y="5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0" name="AutoShape 390"/>
            <p:cNvSpPr>
              <a:spLocks/>
            </p:cNvSpPr>
            <p:nvPr/>
          </p:nvSpPr>
          <p:spPr bwMode="gray">
            <a:xfrm>
              <a:off x="3675885" y="811109"/>
              <a:ext cx="166878" cy="67405"/>
            </a:xfrm>
            <a:custGeom>
              <a:avLst/>
              <a:gdLst>
                <a:gd name="T0" fmla="*/ 25 w 146"/>
                <a:gd name="T1" fmla="*/ 24 h 59"/>
                <a:gd name="T2" fmla="*/ 15 w 146"/>
                <a:gd name="T3" fmla="*/ 26 h 59"/>
                <a:gd name="T4" fmla="*/ 9 w 146"/>
                <a:gd name="T5" fmla="*/ 25 h 59"/>
                <a:gd name="T6" fmla="*/ 1 w 146"/>
                <a:gd name="T7" fmla="*/ 23 h 59"/>
                <a:gd name="T8" fmla="*/ 1 w 146"/>
                <a:gd name="T9" fmla="*/ 23 h 59"/>
                <a:gd name="T10" fmla="*/ 1 w 146"/>
                <a:gd name="T11" fmla="*/ 22 h 59"/>
                <a:gd name="T12" fmla="*/ 0 w 146"/>
                <a:gd name="T13" fmla="*/ 20 h 59"/>
                <a:gd name="T14" fmla="*/ 0 w 146"/>
                <a:gd name="T15" fmla="*/ 17 h 59"/>
                <a:gd name="T16" fmla="*/ 6 w 146"/>
                <a:gd name="T17" fmla="*/ 18 h 59"/>
                <a:gd name="T18" fmla="*/ 9 w 146"/>
                <a:gd name="T19" fmla="*/ 19 h 59"/>
                <a:gd name="T20" fmla="*/ 11 w 146"/>
                <a:gd name="T21" fmla="*/ 17 h 59"/>
                <a:gd name="T22" fmla="*/ 19 w 146"/>
                <a:gd name="T23" fmla="*/ 17 h 59"/>
                <a:gd name="T24" fmla="*/ 31 w 146"/>
                <a:gd name="T25" fmla="*/ 17 h 59"/>
                <a:gd name="T26" fmla="*/ 34 w 146"/>
                <a:gd name="T27" fmla="*/ 15 h 59"/>
                <a:gd name="T28" fmla="*/ 33 w 146"/>
                <a:gd name="T29" fmla="*/ 9 h 59"/>
                <a:gd name="T30" fmla="*/ 40 w 146"/>
                <a:gd name="T31" fmla="*/ 2 h 59"/>
                <a:gd name="T32" fmla="*/ 45 w 146"/>
                <a:gd name="T33" fmla="*/ 5 h 59"/>
                <a:gd name="T34" fmla="*/ 51 w 146"/>
                <a:gd name="T35" fmla="*/ 0 h 59"/>
                <a:gd name="T36" fmla="*/ 67 w 146"/>
                <a:gd name="T37" fmla="*/ 2 h 59"/>
                <a:gd name="T38" fmla="*/ 73 w 146"/>
                <a:gd name="T39" fmla="*/ 11 h 59"/>
                <a:gd name="T40" fmla="*/ 70 w 146"/>
                <a:gd name="T41" fmla="*/ 15 h 59"/>
                <a:gd name="T42" fmla="*/ 69 w 146"/>
                <a:gd name="T43" fmla="*/ 16 h 59"/>
                <a:gd name="T44" fmla="*/ 66 w 146"/>
                <a:gd name="T45" fmla="*/ 24 h 59"/>
                <a:gd name="T46" fmla="*/ 64 w 146"/>
                <a:gd name="T47" fmla="*/ 25 h 59"/>
                <a:gd name="T48" fmla="*/ 45 w 146"/>
                <a:gd name="T49" fmla="*/ 30 h 59"/>
                <a:gd name="T50" fmla="*/ 40 w 146"/>
                <a:gd name="T51" fmla="*/ 29 h 59"/>
                <a:gd name="T52" fmla="*/ 25 w 146"/>
                <a:gd name="T53" fmla="*/ 24 h 5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6"/>
                <a:gd name="T82" fmla="*/ 0 h 59"/>
                <a:gd name="T83" fmla="*/ 146 w 146"/>
                <a:gd name="T84" fmla="*/ 59 h 5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6" h="59">
                  <a:moveTo>
                    <a:pt x="51" y="48"/>
                  </a:moveTo>
                  <a:lnTo>
                    <a:pt x="30" y="51"/>
                  </a:lnTo>
                  <a:lnTo>
                    <a:pt x="18" y="50"/>
                  </a:lnTo>
                  <a:lnTo>
                    <a:pt x="3" y="45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13" y="36"/>
                  </a:lnTo>
                  <a:lnTo>
                    <a:pt x="17" y="38"/>
                  </a:lnTo>
                  <a:lnTo>
                    <a:pt x="23" y="33"/>
                  </a:lnTo>
                  <a:lnTo>
                    <a:pt x="39" y="33"/>
                  </a:lnTo>
                  <a:lnTo>
                    <a:pt x="62" y="33"/>
                  </a:lnTo>
                  <a:lnTo>
                    <a:pt x="68" y="30"/>
                  </a:lnTo>
                  <a:lnTo>
                    <a:pt x="65" y="17"/>
                  </a:lnTo>
                  <a:lnTo>
                    <a:pt x="80" y="4"/>
                  </a:lnTo>
                  <a:lnTo>
                    <a:pt x="91" y="9"/>
                  </a:lnTo>
                  <a:lnTo>
                    <a:pt x="103" y="0"/>
                  </a:lnTo>
                  <a:lnTo>
                    <a:pt x="133" y="4"/>
                  </a:lnTo>
                  <a:lnTo>
                    <a:pt x="146" y="22"/>
                  </a:lnTo>
                  <a:lnTo>
                    <a:pt x="139" y="30"/>
                  </a:lnTo>
                  <a:lnTo>
                    <a:pt x="137" y="32"/>
                  </a:lnTo>
                  <a:lnTo>
                    <a:pt x="131" y="47"/>
                  </a:lnTo>
                  <a:lnTo>
                    <a:pt x="128" y="50"/>
                  </a:lnTo>
                  <a:lnTo>
                    <a:pt x="90" y="59"/>
                  </a:lnTo>
                  <a:lnTo>
                    <a:pt x="81" y="58"/>
                  </a:lnTo>
                  <a:lnTo>
                    <a:pt x="51" y="4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1" name="AutoShape 391"/>
            <p:cNvSpPr>
              <a:spLocks/>
            </p:cNvSpPr>
            <p:nvPr/>
          </p:nvSpPr>
          <p:spPr bwMode="gray">
            <a:xfrm>
              <a:off x="3817617" y="909970"/>
              <a:ext cx="91440" cy="74146"/>
            </a:xfrm>
            <a:custGeom>
              <a:avLst/>
              <a:gdLst>
                <a:gd name="T0" fmla="*/ 35 w 79"/>
                <a:gd name="T1" fmla="*/ 5 h 66"/>
                <a:gd name="T2" fmla="*/ 35 w 79"/>
                <a:gd name="T3" fmla="*/ 6 h 66"/>
                <a:gd name="T4" fmla="*/ 35 w 79"/>
                <a:gd name="T5" fmla="*/ 8 h 66"/>
                <a:gd name="T6" fmla="*/ 33 w 79"/>
                <a:gd name="T7" fmla="*/ 10 h 66"/>
                <a:gd name="T8" fmla="*/ 34 w 79"/>
                <a:gd name="T9" fmla="*/ 11 h 66"/>
                <a:gd name="T10" fmla="*/ 35 w 79"/>
                <a:gd name="T11" fmla="*/ 12 h 66"/>
                <a:gd name="T12" fmla="*/ 40 w 79"/>
                <a:gd name="T13" fmla="*/ 15 h 66"/>
                <a:gd name="T14" fmla="*/ 36 w 79"/>
                <a:gd name="T15" fmla="*/ 17 h 66"/>
                <a:gd name="T16" fmla="*/ 38 w 79"/>
                <a:gd name="T17" fmla="*/ 18 h 66"/>
                <a:gd name="T18" fmla="*/ 38 w 79"/>
                <a:gd name="T19" fmla="*/ 21 h 66"/>
                <a:gd name="T20" fmla="*/ 33 w 79"/>
                <a:gd name="T21" fmla="*/ 22 h 66"/>
                <a:gd name="T22" fmla="*/ 35 w 79"/>
                <a:gd name="T23" fmla="*/ 24 h 66"/>
                <a:gd name="T24" fmla="*/ 34 w 79"/>
                <a:gd name="T25" fmla="*/ 26 h 66"/>
                <a:gd name="T26" fmla="*/ 32 w 79"/>
                <a:gd name="T27" fmla="*/ 24 h 66"/>
                <a:gd name="T28" fmla="*/ 30 w 79"/>
                <a:gd name="T29" fmla="*/ 27 h 66"/>
                <a:gd name="T30" fmla="*/ 29 w 79"/>
                <a:gd name="T31" fmla="*/ 29 h 66"/>
                <a:gd name="T32" fmla="*/ 31 w 79"/>
                <a:gd name="T33" fmla="*/ 33 h 66"/>
                <a:gd name="T34" fmla="*/ 29 w 79"/>
                <a:gd name="T35" fmla="*/ 33 h 66"/>
                <a:gd name="T36" fmla="*/ 26 w 79"/>
                <a:gd name="T37" fmla="*/ 33 h 66"/>
                <a:gd name="T38" fmla="*/ 23 w 79"/>
                <a:gd name="T39" fmla="*/ 30 h 66"/>
                <a:gd name="T40" fmla="*/ 21 w 79"/>
                <a:gd name="T41" fmla="*/ 29 h 66"/>
                <a:gd name="T42" fmla="*/ 21 w 79"/>
                <a:gd name="T43" fmla="*/ 27 h 66"/>
                <a:gd name="T44" fmla="*/ 17 w 79"/>
                <a:gd name="T45" fmla="*/ 24 h 66"/>
                <a:gd name="T46" fmla="*/ 16 w 79"/>
                <a:gd name="T47" fmla="*/ 23 h 66"/>
                <a:gd name="T48" fmla="*/ 14 w 79"/>
                <a:gd name="T49" fmla="*/ 21 h 66"/>
                <a:gd name="T50" fmla="*/ 6 w 79"/>
                <a:gd name="T51" fmla="*/ 14 h 66"/>
                <a:gd name="T52" fmla="*/ 6 w 79"/>
                <a:gd name="T53" fmla="*/ 13 h 66"/>
                <a:gd name="T54" fmla="*/ 5 w 79"/>
                <a:gd name="T55" fmla="*/ 13 h 66"/>
                <a:gd name="T56" fmla="*/ 2 w 79"/>
                <a:gd name="T57" fmla="*/ 8 h 66"/>
                <a:gd name="T58" fmla="*/ 1 w 79"/>
                <a:gd name="T59" fmla="*/ 6 h 66"/>
                <a:gd name="T60" fmla="*/ 0 w 79"/>
                <a:gd name="T61" fmla="*/ 1 h 66"/>
                <a:gd name="T62" fmla="*/ 2 w 79"/>
                <a:gd name="T63" fmla="*/ 1 h 66"/>
                <a:gd name="T64" fmla="*/ 5 w 79"/>
                <a:gd name="T65" fmla="*/ 3 h 66"/>
                <a:gd name="T66" fmla="*/ 7 w 79"/>
                <a:gd name="T67" fmla="*/ 1 h 66"/>
                <a:gd name="T68" fmla="*/ 11 w 79"/>
                <a:gd name="T69" fmla="*/ 0 h 66"/>
                <a:gd name="T70" fmla="*/ 14 w 79"/>
                <a:gd name="T71" fmla="*/ 1 h 66"/>
                <a:gd name="T72" fmla="*/ 20 w 79"/>
                <a:gd name="T73" fmla="*/ 2 h 66"/>
                <a:gd name="T74" fmla="*/ 22 w 79"/>
                <a:gd name="T75" fmla="*/ 1 h 66"/>
                <a:gd name="T76" fmla="*/ 23 w 79"/>
                <a:gd name="T77" fmla="*/ 2 h 66"/>
                <a:gd name="T78" fmla="*/ 24 w 79"/>
                <a:gd name="T79" fmla="*/ 2 h 66"/>
                <a:gd name="T80" fmla="*/ 26 w 79"/>
                <a:gd name="T81" fmla="*/ 2 h 66"/>
                <a:gd name="T82" fmla="*/ 28 w 79"/>
                <a:gd name="T83" fmla="*/ 2 h 66"/>
                <a:gd name="T84" fmla="*/ 30 w 79"/>
                <a:gd name="T85" fmla="*/ 4 h 66"/>
                <a:gd name="T86" fmla="*/ 32 w 79"/>
                <a:gd name="T87" fmla="*/ 5 h 66"/>
                <a:gd name="T88" fmla="*/ 35 w 79"/>
                <a:gd name="T89" fmla="*/ 5 h 6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9"/>
                <a:gd name="T136" fmla="*/ 0 h 66"/>
                <a:gd name="T137" fmla="*/ 79 w 79"/>
                <a:gd name="T138" fmla="*/ 66 h 6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9" h="66">
                  <a:moveTo>
                    <a:pt x="70" y="10"/>
                  </a:moveTo>
                  <a:lnTo>
                    <a:pt x="70" y="13"/>
                  </a:lnTo>
                  <a:lnTo>
                    <a:pt x="69" y="17"/>
                  </a:lnTo>
                  <a:lnTo>
                    <a:pt x="66" y="20"/>
                  </a:lnTo>
                  <a:lnTo>
                    <a:pt x="67" y="23"/>
                  </a:lnTo>
                  <a:lnTo>
                    <a:pt x="70" y="25"/>
                  </a:lnTo>
                  <a:lnTo>
                    <a:pt x="79" y="30"/>
                  </a:lnTo>
                  <a:lnTo>
                    <a:pt x="72" y="34"/>
                  </a:lnTo>
                  <a:lnTo>
                    <a:pt x="76" y="37"/>
                  </a:lnTo>
                  <a:lnTo>
                    <a:pt x="76" y="42"/>
                  </a:lnTo>
                  <a:lnTo>
                    <a:pt x="66" y="44"/>
                  </a:lnTo>
                  <a:lnTo>
                    <a:pt x="70" y="49"/>
                  </a:lnTo>
                  <a:lnTo>
                    <a:pt x="68" y="52"/>
                  </a:lnTo>
                  <a:lnTo>
                    <a:pt x="64" y="48"/>
                  </a:lnTo>
                  <a:lnTo>
                    <a:pt x="60" y="55"/>
                  </a:lnTo>
                  <a:lnTo>
                    <a:pt x="57" y="58"/>
                  </a:lnTo>
                  <a:lnTo>
                    <a:pt x="62" y="65"/>
                  </a:lnTo>
                  <a:lnTo>
                    <a:pt x="57" y="66"/>
                  </a:lnTo>
                  <a:lnTo>
                    <a:pt x="52" y="65"/>
                  </a:lnTo>
                  <a:lnTo>
                    <a:pt x="46" y="60"/>
                  </a:lnTo>
                  <a:lnTo>
                    <a:pt x="42" y="58"/>
                  </a:lnTo>
                  <a:lnTo>
                    <a:pt x="42" y="55"/>
                  </a:lnTo>
                  <a:lnTo>
                    <a:pt x="33" y="48"/>
                  </a:lnTo>
                  <a:lnTo>
                    <a:pt x="32" y="46"/>
                  </a:lnTo>
                  <a:lnTo>
                    <a:pt x="27" y="43"/>
                  </a:lnTo>
                  <a:lnTo>
                    <a:pt x="12" y="29"/>
                  </a:lnTo>
                  <a:lnTo>
                    <a:pt x="12" y="26"/>
                  </a:lnTo>
                  <a:lnTo>
                    <a:pt x="9" y="26"/>
                  </a:lnTo>
                  <a:lnTo>
                    <a:pt x="4" y="16"/>
                  </a:lnTo>
                  <a:lnTo>
                    <a:pt x="1" y="12"/>
                  </a:lnTo>
                  <a:lnTo>
                    <a:pt x="0" y="2"/>
                  </a:lnTo>
                  <a:lnTo>
                    <a:pt x="4" y="1"/>
                  </a:lnTo>
                  <a:lnTo>
                    <a:pt x="10" y="7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7" y="2"/>
                  </a:lnTo>
                  <a:lnTo>
                    <a:pt x="40" y="5"/>
                  </a:lnTo>
                  <a:lnTo>
                    <a:pt x="43" y="2"/>
                  </a:lnTo>
                  <a:lnTo>
                    <a:pt x="46" y="5"/>
                  </a:lnTo>
                  <a:lnTo>
                    <a:pt x="48" y="4"/>
                  </a:lnTo>
                  <a:lnTo>
                    <a:pt x="52" y="5"/>
                  </a:lnTo>
                  <a:lnTo>
                    <a:pt x="56" y="5"/>
                  </a:lnTo>
                  <a:lnTo>
                    <a:pt x="60" y="8"/>
                  </a:lnTo>
                  <a:lnTo>
                    <a:pt x="64" y="10"/>
                  </a:lnTo>
                  <a:lnTo>
                    <a:pt x="70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2" name="AutoShape 392"/>
            <p:cNvSpPr>
              <a:spLocks/>
            </p:cNvSpPr>
            <p:nvPr/>
          </p:nvSpPr>
          <p:spPr bwMode="gray">
            <a:xfrm>
              <a:off x="3771897" y="874021"/>
              <a:ext cx="128016" cy="101108"/>
            </a:xfrm>
            <a:custGeom>
              <a:avLst/>
              <a:gdLst>
                <a:gd name="T0" fmla="*/ 50 w 113"/>
                <a:gd name="T1" fmla="*/ 20 h 90"/>
                <a:gd name="T2" fmla="*/ 52 w 113"/>
                <a:gd name="T3" fmla="*/ 21 h 90"/>
                <a:gd name="T4" fmla="*/ 53 w 113"/>
                <a:gd name="T5" fmla="*/ 18 h 90"/>
                <a:gd name="T6" fmla="*/ 56 w 113"/>
                <a:gd name="T7" fmla="*/ 17 h 90"/>
                <a:gd name="T8" fmla="*/ 56 w 113"/>
                <a:gd name="T9" fmla="*/ 17 h 90"/>
                <a:gd name="T10" fmla="*/ 53 w 113"/>
                <a:gd name="T11" fmla="*/ 15 h 90"/>
                <a:gd name="T12" fmla="*/ 52 w 113"/>
                <a:gd name="T13" fmla="*/ 15 h 90"/>
                <a:gd name="T14" fmla="*/ 53 w 113"/>
                <a:gd name="T15" fmla="*/ 13 h 90"/>
                <a:gd name="T16" fmla="*/ 51 w 113"/>
                <a:gd name="T17" fmla="*/ 13 h 90"/>
                <a:gd name="T18" fmla="*/ 49 w 113"/>
                <a:gd name="T19" fmla="*/ 9 h 90"/>
                <a:gd name="T20" fmla="*/ 34 w 113"/>
                <a:gd name="T21" fmla="*/ 7 h 90"/>
                <a:gd name="T22" fmla="*/ 25 w 113"/>
                <a:gd name="T23" fmla="*/ 0 h 90"/>
                <a:gd name="T24" fmla="*/ 25 w 113"/>
                <a:gd name="T25" fmla="*/ 1 h 90"/>
                <a:gd name="T26" fmla="*/ 24 w 113"/>
                <a:gd name="T27" fmla="*/ 1 h 90"/>
                <a:gd name="T28" fmla="*/ 24 w 113"/>
                <a:gd name="T29" fmla="*/ 2 h 90"/>
                <a:gd name="T30" fmla="*/ 21 w 113"/>
                <a:gd name="T31" fmla="*/ 2 h 90"/>
                <a:gd name="T32" fmla="*/ 21 w 113"/>
                <a:gd name="T33" fmla="*/ 3 h 90"/>
                <a:gd name="T34" fmla="*/ 17 w 113"/>
                <a:gd name="T35" fmla="*/ 4 h 90"/>
                <a:gd name="T36" fmla="*/ 18 w 113"/>
                <a:gd name="T37" fmla="*/ 6 h 90"/>
                <a:gd name="T38" fmla="*/ 18 w 113"/>
                <a:gd name="T39" fmla="*/ 7 h 90"/>
                <a:gd name="T40" fmla="*/ 19 w 113"/>
                <a:gd name="T41" fmla="*/ 10 h 90"/>
                <a:gd name="T42" fmla="*/ 18 w 113"/>
                <a:gd name="T43" fmla="*/ 10 h 90"/>
                <a:gd name="T44" fmla="*/ 15 w 113"/>
                <a:gd name="T45" fmla="*/ 11 h 90"/>
                <a:gd name="T46" fmla="*/ 15 w 113"/>
                <a:gd name="T47" fmla="*/ 12 h 90"/>
                <a:gd name="T48" fmla="*/ 15 w 113"/>
                <a:gd name="T49" fmla="*/ 13 h 90"/>
                <a:gd name="T50" fmla="*/ 13 w 113"/>
                <a:gd name="T51" fmla="*/ 14 h 90"/>
                <a:gd name="T52" fmla="*/ 10 w 113"/>
                <a:gd name="T53" fmla="*/ 12 h 90"/>
                <a:gd name="T54" fmla="*/ 10 w 113"/>
                <a:gd name="T55" fmla="*/ 13 h 90"/>
                <a:gd name="T56" fmla="*/ 9 w 113"/>
                <a:gd name="T57" fmla="*/ 13 h 90"/>
                <a:gd name="T58" fmla="*/ 8 w 113"/>
                <a:gd name="T59" fmla="*/ 12 h 90"/>
                <a:gd name="T60" fmla="*/ 6 w 113"/>
                <a:gd name="T61" fmla="*/ 13 h 90"/>
                <a:gd name="T62" fmla="*/ 1 w 113"/>
                <a:gd name="T63" fmla="*/ 13 h 90"/>
                <a:gd name="T64" fmla="*/ 0 w 113"/>
                <a:gd name="T65" fmla="*/ 12 h 90"/>
                <a:gd name="T66" fmla="*/ 1 w 113"/>
                <a:gd name="T67" fmla="*/ 16 h 90"/>
                <a:gd name="T68" fmla="*/ 4 w 113"/>
                <a:gd name="T69" fmla="*/ 20 h 90"/>
                <a:gd name="T70" fmla="*/ 6 w 113"/>
                <a:gd name="T71" fmla="*/ 17 h 90"/>
                <a:gd name="T72" fmla="*/ 13 w 113"/>
                <a:gd name="T73" fmla="*/ 29 h 90"/>
                <a:gd name="T74" fmla="*/ 16 w 113"/>
                <a:gd name="T75" fmla="*/ 32 h 90"/>
                <a:gd name="T76" fmla="*/ 26 w 113"/>
                <a:gd name="T77" fmla="*/ 38 h 90"/>
                <a:gd name="T78" fmla="*/ 38 w 113"/>
                <a:gd name="T79" fmla="*/ 44 h 90"/>
                <a:gd name="T80" fmla="*/ 40 w 113"/>
                <a:gd name="T81" fmla="*/ 45 h 90"/>
                <a:gd name="T82" fmla="*/ 41 w 113"/>
                <a:gd name="T83" fmla="*/ 45 h 90"/>
                <a:gd name="T84" fmla="*/ 41 w 113"/>
                <a:gd name="T85" fmla="*/ 44 h 90"/>
                <a:gd name="T86" fmla="*/ 37 w 113"/>
                <a:gd name="T87" fmla="*/ 40 h 90"/>
                <a:gd name="T88" fmla="*/ 36 w 113"/>
                <a:gd name="T89" fmla="*/ 39 h 90"/>
                <a:gd name="T90" fmla="*/ 34 w 113"/>
                <a:gd name="T91" fmla="*/ 38 h 90"/>
                <a:gd name="T92" fmla="*/ 26 w 113"/>
                <a:gd name="T93" fmla="*/ 30 h 90"/>
                <a:gd name="T94" fmla="*/ 26 w 113"/>
                <a:gd name="T95" fmla="*/ 29 h 90"/>
                <a:gd name="T96" fmla="*/ 25 w 113"/>
                <a:gd name="T97" fmla="*/ 29 h 90"/>
                <a:gd name="T98" fmla="*/ 22 w 113"/>
                <a:gd name="T99" fmla="*/ 24 h 90"/>
                <a:gd name="T100" fmla="*/ 21 w 113"/>
                <a:gd name="T101" fmla="*/ 22 h 90"/>
                <a:gd name="T102" fmla="*/ 20 w 113"/>
                <a:gd name="T103" fmla="*/ 17 h 90"/>
                <a:gd name="T104" fmla="*/ 22 w 113"/>
                <a:gd name="T105" fmla="*/ 17 h 90"/>
                <a:gd name="T106" fmla="*/ 25 w 113"/>
                <a:gd name="T107" fmla="*/ 20 h 90"/>
                <a:gd name="T108" fmla="*/ 27 w 113"/>
                <a:gd name="T109" fmla="*/ 17 h 90"/>
                <a:gd name="T110" fmla="*/ 31 w 113"/>
                <a:gd name="T111" fmla="*/ 16 h 90"/>
                <a:gd name="T112" fmla="*/ 34 w 113"/>
                <a:gd name="T113" fmla="*/ 17 h 90"/>
                <a:gd name="T114" fmla="*/ 40 w 113"/>
                <a:gd name="T115" fmla="*/ 19 h 90"/>
                <a:gd name="T116" fmla="*/ 42 w 113"/>
                <a:gd name="T117" fmla="*/ 17 h 90"/>
                <a:gd name="T118" fmla="*/ 43 w 113"/>
                <a:gd name="T119" fmla="*/ 19 h 90"/>
                <a:gd name="T120" fmla="*/ 44 w 113"/>
                <a:gd name="T121" fmla="*/ 18 h 90"/>
                <a:gd name="T122" fmla="*/ 46 w 113"/>
                <a:gd name="T123" fmla="*/ 19 h 90"/>
                <a:gd name="T124" fmla="*/ 48 w 113"/>
                <a:gd name="T125" fmla="*/ 19 h 90"/>
                <a:gd name="T126" fmla="*/ 50 w 113"/>
                <a:gd name="T127" fmla="*/ 20 h 9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3"/>
                <a:gd name="T193" fmla="*/ 0 h 90"/>
                <a:gd name="T194" fmla="*/ 113 w 113"/>
                <a:gd name="T195" fmla="*/ 90 h 9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3" h="90">
                  <a:moveTo>
                    <a:pt x="101" y="40"/>
                  </a:moveTo>
                  <a:lnTo>
                    <a:pt x="105" y="42"/>
                  </a:lnTo>
                  <a:lnTo>
                    <a:pt x="107" y="36"/>
                  </a:lnTo>
                  <a:lnTo>
                    <a:pt x="113" y="34"/>
                  </a:lnTo>
                  <a:lnTo>
                    <a:pt x="113" y="33"/>
                  </a:lnTo>
                  <a:lnTo>
                    <a:pt x="107" y="31"/>
                  </a:lnTo>
                  <a:lnTo>
                    <a:pt x="104" y="30"/>
                  </a:lnTo>
                  <a:lnTo>
                    <a:pt x="107" y="27"/>
                  </a:lnTo>
                  <a:lnTo>
                    <a:pt x="103" y="26"/>
                  </a:lnTo>
                  <a:lnTo>
                    <a:pt x="98" y="18"/>
                  </a:lnTo>
                  <a:lnTo>
                    <a:pt x="69" y="15"/>
                  </a:lnTo>
                  <a:lnTo>
                    <a:pt x="51" y="0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9" y="4"/>
                  </a:lnTo>
                  <a:lnTo>
                    <a:pt x="43" y="4"/>
                  </a:lnTo>
                  <a:lnTo>
                    <a:pt x="42" y="7"/>
                  </a:lnTo>
                  <a:lnTo>
                    <a:pt x="35" y="8"/>
                  </a:lnTo>
                  <a:lnTo>
                    <a:pt x="36" y="13"/>
                  </a:lnTo>
                  <a:lnTo>
                    <a:pt x="37" y="15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30" y="21"/>
                  </a:lnTo>
                  <a:lnTo>
                    <a:pt x="30" y="24"/>
                  </a:lnTo>
                  <a:lnTo>
                    <a:pt x="31" y="27"/>
                  </a:lnTo>
                  <a:lnTo>
                    <a:pt x="26" y="28"/>
                  </a:lnTo>
                  <a:lnTo>
                    <a:pt x="21" y="25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7" y="24"/>
                  </a:lnTo>
                  <a:lnTo>
                    <a:pt x="13" y="27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8" y="40"/>
                  </a:lnTo>
                  <a:lnTo>
                    <a:pt x="13" y="34"/>
                  </a:lnTo>
                  <a:lnTo>
                    <a:pt x="27" y="58"/>
                  </a:lnTo>
                  <a:lnTo>
                    <a:pt x="33" y="64"/>
                  </a:lnTo>
                  <a:lnTo>
                    <a:pt x="53" y="76"/>
                  </a:lnTo>
                  <a:lnTo>
                    <a:pt x="77" y="88"/>
                  </a:lnTo>
                  <a:lnTo>
                    <a:pt x="81" y="90"/>
                  </a:lnTo>
                  <a:lnTo>
                    <a:pt x="83" y="90"/>
                  </a:lnTo>
                  <a:lnTo>
                    <a:pt x="83" y="87"/>
                  </a:lnTo>
                  <a:lnTo>
                    <a:pt x="74" y="80"/>
                  </a:lnTo>
                  <a:lnTo>
                    <a:pt x="73" y="78"/>
                  </a:lnTo>
                  <a:lnTo>
                    <a:pt x="68" y="75"/>
                  </a:lnTo>
                  <a:lnTo>
                    <a:pt x="53" y="61"/>
                  </a:lnTo>
                  <a:lnTo>
                    <a:pt x="53" y="58"/>
                  </a:lnTo>
                  <a:lnTo>
                    <a:pt x="50" y="58"/>
                  </a:lnTo>
                  <a:lnTo>
                    <a:pt x="45" y="48"/>
                  </a:lnTo>
                  <a:lnTo>
                    <a:pt x="42" y="44"/>
                  </a:lnTo>
                  <a:lnTo>
                    <a:pt x="41" y="34"/>
                  </a:lnTo>
                  <a:lnTo>
                    <a:pt x="45" y="33"/>
                  </a:lnTo>
                  <a:lnTo>
                    <a:pt x="51" y="39"/>
                  </a:lnTo>
                  <a:lnTo>
                    <a:pt x="55" y="33"/>
                  </a:lnTo>
                  <a:lnTo>
                    <a:pt x="62" y="32"/>
                  </a:lnTo>
                  <a:lnTo>
                    <a:pt x="68" y="34"/>
                  </a:lnTo>
                  <a:lnTo>
                    <a:pt x="81" y="37"/>
                  </a:lnTo>
                  <a:lnTo>
                    <a:pt x="84" y="34"/>
                  </a:lnTo>
                  <a:lnTo>
                    <a:pt x="87" y="37"/>
                  </a:lnTo>
                  <a:lnTo>
                    <a:pt x="89" y="36"/>
                  </a:lnTo>
                  <a:lnTo>
                    <a:pt x="93" y="37"/>
                  </a:lnTo>
                  <a:lnTo>
                    <a:pt x="97" y="37"/>
                  </a:lnTo>
                  <a:lnTo>
                    <a:pt x="101" y="4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3" name="AutoShape 393"/>
            <p:cNvSpPr>
              <a:spLocks/>
            </p:cNvSpPr>
            <p:nvPr/>
          </p:nvSpPr>
          <p:spPr bwMode="gray">
            <a:xfrm>
              <a:off x="3849621" y="975129"/>
              <a:ext cx="34290" cy="13481"/>
            </a:xfrm>
            <a:custGeom>
              <a:avLst/>
              <a:gdLst>
                <a:gd name="T0" fmla="*/ 15 w 31"/>
                <a:gd name="T1" fmla="*/ 6 h 12"/>
                <a:gd name="T2" fmla="*/ 15 w 31"/>
                <a:gd name="T3" fmla="*/ 5 h 12"/>
                <a:gd name="T4" fmla="*/ 15 w 31"/>
                <a:gd name="T5" fmla="*/ 4 h 12"/>
                <a:gd name="T6" fmla="*/ 13 w 31"/>
                <a:gd name="T7" fmla="*/ 3 h 12"/>
                <a:gd name="T8" fmla="*/ 10 w 31"/>
                <a:gd name="T9" fmla="*/ 1 h 12"/>
                <a:gd name="T10" fmla="*/ 8 w 31"/>
                <a:gd name="T11" fmla="*/ 0 h 12"/>
                <a:gd name="T12" fmla="*/ 7 w 31"/>
                <a:gd name="T13" fmla="*/ 1 h 12"/>
                <a:gd name="T14" fmla="*/ 0 w 31"/>
                <a:gd name="T15" fmla="*/ 0 h 12"/>
                <a:gd name="T16" fmla="*/ 15 w 31"/>
                <a:gd name="T17" fmla="*/ 6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12"/>
                <a:gd name="T29" fmla="*/ 31 w 31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12">
                  <a:moveTo>
                    <a:pt x="30" y="12"/>
                  </a:moveTo>
                  <a:lnTo>
                    <a:pt x="31" y="9"/>
                  </a:lnTo>
                  <a:lnTo>
                    <a:pt x="31" y="8"/>
                  </a:lnTo>
                  <a:lnTo>
                    <a:pt x="26" y="7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0" y="0"/>
                  </a:lnTo>
                  <a:lnTo>
                    <a:pt x="30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4" name="AutoShape 394"/>
            <p:cNvSpPr>
              <a:spLocks/>
            </p:cNvSpPr>
            <p:nvPr/>
          </p:nvSpPr>
          <p:spPr bwMode="gray">
            <a:xfrm>
              <a:off x="3358131" y="752692"/>
              <a:ext cx="283464" cy="235918"/>
            </a:xfrm>
            <a:custGeom>
              <a:avLst/>
              <a:gdLst>
                <a:gd name="T0" fmla="*/ 121 w 247"/>
                <a:gd name="T1" fmla="*/ 84 h 210"/>
                <a:gd name="T2" fmla="*/ 121 w 247"/>
                <a:gd name="T3" fmla="*/ 89 h 210"/>
                <a:gd name="T4" fmla="*/ 120 w 247"/>
                <a:gd name="T5" fmla="*/ 89 h 210"/>
                <a:gd name="T6" fmla="*/ 119 w 247"/>
                <a:gd name="T7" fmla="*/ 89 h 210"/>
                <a:gd name="T8" fmla="*/ 119 w 247"/>
                <a:gd name="T9" fmla="*/ 89 h 210"/>
                <a:gd name="T10" fmla="*/ 109 w 247"/>
                <a:gd name="T11" fmla="*/ 97 h 210"/>
                <a:gd name="T12" fmla="*/ 97 w 247"/>
                <a:gd name="T13" fmla="*/ 93 h 210"/>
                <a:gd name="T14" fmla="*/ 93 w 247"/>
                <a:gd name="T15" fmla="*/ 92 h 210"/>
                <a:gd name="T16" fmla="*/ 92 w 247"/>
                <a:gd name="T17" fmla="*/ 93 h 210"/>
                <a:gd name="T18" fmla="*/ 83 w 247"/>
                <a:gd name="T19" fmla="*/ 92 h 210"/>
                <a:gd name="T20" fmla="*/ 77 w 247"/>
                <a:gd name="T21" fmla="*/ 97 h 210"/>
                <a:gd name="T22" fmla="*/ 78 w 247"/>
                <a:gd name="T23" fmla="*/ 105 h 210"/>
                <a:gd name="T24" fmla="*/ 64 w 247"/>
                <a:gd name="T25" fmla="*/ 104 h 210"/>
                <a:gd name="T26" fmla="*/ 64 w 247"/>
                <a:gd name="T27" fmla="*/ 103 h 210"/>
                <a:gd name="T28" fmla="*/ 61 w 247"/>
                <a:gd name="T29" fmla="*/ 103 h 210"/>
                <a:gd name="T30" fmla="*/ 34 w 247"/>
                <a:gd name="T31" fmla="*/ 97 h 210"/>
                <a:gd name="T32" fmla="*/ 29 w 247"/>
                <a:gd name="T33" fmla="*/ 93 h 210"/>
                <a:gd name="T34" fmla="*/ 32 w 247"/>
                <a:gd name="T35" fmla="*/ 87 h 210"/>
                <a:gd name="T36" fmla="*/ 34 w 247"/>
                <a:gd name="T37" fmla="*/ 77 h 210"/>
                <a:gd name="T38" fmla="*/ 35 w 247"/>
                <a:gd name="T39" fmla="*/ 68 h 210"/>
                <a:gd name="T40" fmla="*/ 40 w 247"/>
                <a:gd name="T41" fmla="*/ 73 h 210"/>
                <a:gd name="T42" fmla="*/ 35 w 247"/>
                <a:gd name="T43" fmla="*/ 64 h 210"/>
                <a:gd name="T44" fmla="*/ 35 w 247"/>
                <a:gd name="T45" fmla="*/ 60 h 210"/>
                <a:gd name="T46" fmla="*/ 30 w 247"/>
                <a:gd name="T47" fmla="*/ 56 h 210"/>
                <a:gd name="T48" fmla="*/ 26 w 247"/>
                <a:gd name="T49" fmla="*/ 48 h 210"/>
                <a:gd name="T50" fmla="*/ 28 w 247"/>
                <a:gd name="T51" fmla="*/ 46 h 210"/>
                <a:gd name="T52" fmla="*/ 22 w 247"/>
                <a:gd name="T53" fmla="*/ 44 h 210"/>
                <a:gd name="T54" fmla="*/ 16 w 247"/>
                <a:gd name="T55" fmla="*/ 43 h 210"/>
                <a:gd name="T56" fmla="*/ 8 w 247"/>
                <a:gd name="T57" fmla="*/ 39 h 210"/>
                <a:gd name="T58" fmla="*/ 2 w 247"/>
                <a:gd name="T59" fmla="*/ 37 h 210"/>
                <a:gd name="T60" fmla="*/ 4 w 247"/>
                <a:gd name="T61" fmla="*/ 34 h 210"/>
                <a:gd name="T62" fmla="*/ 5 w 247"/>
                <a:gd name="T63" fmla="*/ 34 h 210"/>
                <a:gd name="T64" fmla="*/ 0 w 247"/>
                <a:gd name="T65" fmla="*/ 33 h 210"/>
                <a:gd name="T66" fmla="*/ 12 w 247"/>
                <a:gd name="T67" fmla="*/ 28 h 210"/>
                <a:gd name="T68" fmla="*/ 19 w 247"/>
                <a:gd name="T69" fmla="*/ 29 h 210"/>
                <a:gd name="T70" fmla="*/ 31 w 247"/>
                <a:gd name="T71" fmla="*/ 29 h 210"/>
                <a:gd name="T72" fmla="*/ 29 w 247"/>
                <a:gd name="T73" fmla="*/ 18 h 210"/>
                <a:gd name="T74" fmla="*/ 32 w 247"/>
                <a:gd name="T75" fmla="*/ 17 h 210"/>
                <a:gd name="T76" fmla="*/ 35 w 247"/>
                <a:gd name="T77" fmla="*/ 20 h 210"/>
                <a:gd name="T78" fmla="*/ 50 w 247"/>
                <a:gd name="T79" fmla="*/ 20 h 210"/>
                <a:gd name="T80" fmla="*/ 47 w 247"/>
                <a:gd name="T81" fmla="*/ 19 h 210"/>
                <a:gd name="T82" fmla="*/ 60 w 247"/>
                <a:gd name="T83" fmla="*/ 12 h 210"/>
                <a:gd name="T84" fmla="*/ 61 w 247"/>
                <a:gd name="T85" fmla="*/ 3 h 210"/>
                <a:gd name="T86" fmla="*/ 70 w 247"/>
                <a:gd name="T87" fmla="*/ 0 h 210"/>
                <a:gd name="T88" fmla="*/ 74 w 247"/>
                <a:gd name="T89" fmla="*/ 4 h 210"/>
                <a:gd name="T90" fmla="*/ 86 w 247"/>
                <a:gd name="T91" fmla="*/ 13 h 210"/>
                <a:gd name="T92" fmla="*/ 91 w 247"/>
                <a:gd name="T93" fmla="*/ 12 h 210"/>
                <a:gd name="T94" fmla="*/ 92 w 247"/>
                <a:gd name="T95" fmla="*/ 13 h 210"/>
                <a:gd name="T96" fmla="*/ 101 w 247"/>
                <a:gd name="T97" fmla="*/ 19 h 210"/>
                <a:gd name="T98" fmla="*/ 107 w 247"/>
                <a:gd name="T99" fmla="*/ 20 h 210"/>
                <a:gd name="T100" fmla="*/ 109 w 247"/>
                <a:gd name="T101" fmla="*/ 20 h 210"/>
                <a:gd name="T102" fmla="*/ 124 w 247"/>
                <a:gd name="T103" fmla="*/ 25 h 210"/>
                <a:gd name="T104" fmla="*/ 119 w 247"/>
                <a:gd name="T105" fmla="*/ 43 h 210"/>
                <a:gd name="T106" fmla="*/ 116 w 247"/>
                <a:gd name="T107" fmla="*/ 44 h 210"/>
                <a:gd name="T108" fmla="*/ 114 w 247"/>
                <a:gd name="T109" fmla="*/ 46 h 210"/>
                <a:gd name="T110" fmla="*/ 106 w 247"/>
                <a:gd name="T111" fmla="*/ 58 h 210"/>
                <a:gd name="T112" fmla="*/ 109 w 247"/>
                <a:gd name="T113" fmla="*/ 55 h 210"/>
                <a:gd name="T114" fmla="*/ 115 w 247"/>
                <a:gd name="T115" fmla="*/ 62 h 210"/>
                <a:gd name="T116" fmla="*/ 115 w 247"/>
                <a:gd name="T117" fmla="*/ 67 h 210"/>
                <a:gd name="T118" fmla="*/ 113 w 247"/>
                <a:gd name="T119" fmla="*/ 72 h 210"/>
                <a:gd name="T120" fmla="*/ 113 w 247"/>
                <a:gd name="T121" fmla="*/ 75 h 210"/>
                <a:gd name="T122" fmla="*/ 114 w 247"/>
                <a:gd name="T123" fmla="*/ 80 h 210"/>
                <a:gd name="T124" fmla="*/ 121 w 247"/>
                <a:gd name="T125" fmla="*/ 84 h 21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7"/>
                <a:gd name="T190" fmla="*/ 0 h 210"/>
                <a:gd name="T191" fmla="*/ 247 w 247"/>
                <a:gd name="T192" fmla="*/ 210 h 21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7" h="210">
                  <a:moveTo>
                    <a:pt x="241" y="168"/>
                  </a:moveTo>
                  <a:lnTo>
                    <a:pt x="241" y="177"/>
                  </a:lnTo>
                  <a:lnTo>
                    <a:pt x="240" y="177"/>
                  </a:lnTo>
                  <a:lnTo>
                    <a:pt x="238" y="177"/>
                  </a:lnTo>
                  <a:lnTo>
                    <a:pt x="238" y="178"/>
                  </a:lnTo>
                  <a:lnTo>
                    <a:pt x="218" y="194"/>
                  </a:lnTo>
                  <a:lnTo>
                    <a:pt x="193" y="186"/>
                  </a:lnTo>
                  <a:lnTo>
                    <a:pt x="186" y="183"/>
                  </a:lnTo>
                  <a:lnTo>
                    <a:pt x="183" y="186"/>
                  </a:lnTo>
                  <a:lnTo>
                    <a:pt x="166" y="184"/>
                  </a:lnTo>
                  <a:lnTo>
                    <a:pt x="154" y="194"/>
                  </a:lnTo>
                  <a:lnTo>
                    <a:pt x="156" y="210"/>
                  </a:lnTo>
                  <a:lnTo>
                    <a:pt x="127" y="208"/>
                  </a:lnTo>
                  <a:lnTo>
                    <a:pt x="128" y="206"/>
                  </a:lnTo>
                  <a:lnTo>
                    <a:pt x="122" y="206"/>
                  </a:lnTo>
                  <a:lnTo>
                    <a:pt x="67" y="194"/>
                  </a:lnTo>
                  <a:lnTo>
                    <a:pt x="57" y="186"/>
                  </a:lnTo>
                  <a:lnTo>
                    <a:pt x="64" y="174"/>
                  </a:lnTo>
                  <a:lnTo>
                    <a:pt x="67" y="154"/>
                  </a:lnTo>
                  <a:lnTo>
                    <a:pt x="69" y="135"/>
                  </a:lnTo>
                  <a:lnTo>
                    <a:pt x="79" y="146"/>
                  </a:lnTo>
                  <a:lnTo>
                    <a:pt x="69" y="128"/>
                  </a:lnTo>
                  <a:lnTo>
                    <a:pt x="70" y="121"/>
                  </a:lnTo>
                  <a:lnTo>
                    <a:pt x="60" y="112"/>
                  </a:lnTo>
                  <a:lnTo>
                    <a:pt x="52" y="96"/>
                  </a:lnTo>
                  <a:lnTo>
                    <a:pt x="55" y="92"/>
                  </a:lnTo>
                  <a:lnTo>
                    <a:pt x="44" y="88"/>
                  </a:lnTo>
                  <a:lnTo>
                    <a:pt x="32" y="85"/>
                  </a:lnTo>
                  <a:lnTo>
                    <a:pt x="15" y="78"/>
                  </a:lnTo>
                  <a:lnTo>
                    <a:pt x="4" y="74"/>
                  </a:lnTo>
                  <a:lnTo>
                    <a:pt x="7" y="68"/>
                  </a:lnTo>
                  <a:lnTo>
                    <a:pt x="9" y="67"/>
                  </a:lnTo>
                  <a:lnTo>
                    <a:pt x="0" y="66"/>
                  </a:lnTo>
                  <a:lnTo>
                    <a:pt x="24" y="56"/>
                  </a:lnTo>
                  <a:lnTo>
                    <a:pt x="38" y="58"/>
                  </a:lnTo>
                  <a:lnTo>
                    <a:pt x="62" y="58"/>
                  </a:lnTo>
                  <a:lnTo>
                    <a:pt x="57" y="36"/>
                  </a:lnTo>
                  <a:lnTo>
                    <a:pt x="63" y="34"/>
                  </a:lnTo>
                  <a:lnTo>
                    <a:pt x="69" y="40"/>
                  </a:lnTo>
                  <a:lnTo>
                    <a:pt x="100" y="39"/>
                  </a:lnTo>
                  <a:lnTo>
                    <a:pt x="93" y="38"/>
                  </a:lnTo>
                  <a:lnTo>
                    <a:pt x="120" y="24"/>
                  </a:lnTo>
                  <a:lnTo>
                    <a:pt x="122" y="7"/>
                  </a:lnTo>
                  <a:lnTo>
                    <a:pt x="140" y="0"/>
                  </a:lnTo>
                  <a:lnTo>
                    <a:pt x="147" y="8"/>
                  </a:lnTo>
                  <a:lnTo>
                    <a:pt x="172" y="25"/>
                  </a:lnTo>
                  <a:lnTo>
                    <a:pt x="181" y="24"/>
                  </a:lnTo>
                  <a:lnTo>
                    <a:pt x="183" y="26"/>
                  </a:lnTo>
                  <a:lnTo>
                    <a:pt x="202" y="37"/>
                  </a:lnTo>
                  <a:lnTo>
                    <a:pt x="213" y="39"/>
                  </a:lnTo>
                  <a:lnTo>
                    <a:pt x="217" y="40"/>
                  </a:lnTo>
                  <a:lnTo>
                    <a:pt x="247" y="50"/>
                  </a:lnTo>
                  <a:lnTo>
                    <a:pt x="238" y="85"/>
                  </a:lnTo>
                  <a:lnTo>
                    <a:pt x="232" y="88"/>
                  </a:lnTo>
                  <a:lnTo>
                    <a:pt x="228" y="91"/>
                  </a:lnTo>
                  <a:lnTo>
                    <a:pt x="211" y="116"/>
                  </a:lnTo>
                  <a:lnTo>
                    <a:pt x="218" y="111"/>
                  </a:lnTo>
                  <a:lnTo>
                    <a:pt x="229" y="124"/>
                  </a:lnTo>
                  <a:lnTo>
                    <a:pt x="229" y="134"/>
                  </a:lnTo>
                  <a:lnTo>
                    <a:pt x="226" y="144"/>
                  </a:lnTo>
                  <a:lnTo>
                    <a:pt x="226" y="150"/>
                  </a:lnTo>
                  <a:lnTo>
                    <a:pt x="228" y="159"/>
                  </a:lnTo>
                  <a:lnTo>
                    <a:pt x="241" y="16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5" name="AutoShape 395"/>
            <p:cNvSpPr>
              <a:spLocks/>
            </p:cNvSpPr>
            <p:nvPr/>
          </p:nvSpPr>
          <p:spPr bwMode="gray">
            <a:xfrm>
              <a:off x="3662169" y="975129"/>
              <a:ext cx="20574" cy="38196"/>
            </a:xfrm>
            <a:custGeom>
              <a:avLst/>
              <a:gdLst>
                <a:gd name="T0" fmla="*/ 6 w 18"/>
                <a:gd name="T1" fmla="*/ 17 h 33"/>
                <a:gd name="T2" fmla="*/ 1 w 18"/>
                <a:gd name="T3" fmla="*/ 15 h 33"/>
                <a:gd name="T4" fmla="*/ 0 w 18"/>
                <a:gd name="T5" fmla="*/ 7 h 33"/>
                <a:gd name="T6" fmla="*/ 6 w 18"/>
                <a:gd name="T7" fmla="*/ 0 h 33"/>
                <a:gd name="T8" fmla="*/ 9 w 18"/>
                <a:gd name="T9" fmla="*/ 8 h 33"/>
                <a:gd name="T10" fmla="*/ 6 w 18"/>
                <a:gd name="T11" fmla="*/ 17 h 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33"/>
                <a:gd name="T20" fmla="*/ 18 w 18"/>
                <a:gd name="T21" fmla="*/ 33 h 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33">
                  <a:moveTo>
                    <a:pt x="13" y="33"/>
                  </a:moveTo>
                  <a:lnTo>
                    <a:pt x="3" y="29"/>
                  </a:lnTo>
                  <a:lnTo>
                    <a:pt x="0" y="14"/>
                  </a:lnTo>
                  <a:lnTo>
                    <a:pt x="13" y="0"/>
                  </a:lnTo>
                  <a:lnTo>
                    <a:pt x="18" y="15"/>
                  </a:lnTo>
                  <a:lnTo>
                    <a:pt x="13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6" name="AutoShape 396"/>
            <p:cNvSpPr>
              <a:spLocks/>
            </p:cNvSpPr>
            <p:nvPr/>
          </p:nvSpPr>
          <p:spPr bwMode="gray">
            <a:xfrm>
              <a:off x="3822189" y="824590"/>
              <a:ext cx="146304" cy="69652"/>
            </a:xfrm>
            <a:custGeom>
              <a:avLst/>
              <a:gdLst>
                <a:gd name="T0" fmla="*/ 27 w 129"/>
                <a:gd name="T1" fmla="*/ 31 h 63"/>
                <a:gd name="T2" fmla="*/ 12 w 129"/>
                <a:gd name="T3" fmla="*/ 30 h 63"/>
                <a:gd name="T4" fmla="*/ 3 w 129"/>
                <a:gd name="T5" fmla="*/ 22 h 63"/>
                <a:gd name="T6" fmla="*/ 0 w 129"/>
                <a:gd name="T7" fmla="*/ 20 h 63"/>
                <a:gd name="T8" fmla="*/ 0 w 129"/>
                <a:gd name="T9" fmla="*/ 19 h 63"/>
                <a:gd name="T10" fmla="*/ 1 w 129"/>
                <a:gd name="T11" fmla="*/ 18 h 63"/>
                <a:gd name="T12" fmla="*/ 4 w 129"/>
                <a:gd name="T13" fmla="*/ 10 h 63"/>
                <a:gd name="T14" fmla="*/ 5 w 129"/>
                <a:gd name="T15" fmla="*/ 9 h 63"/>
                <a:gd name="T16" fmla="*/ 9 w 129"/>
                <a:gd name="T17" fmla="*/ 5 h 63"/>
                <a:gd name="T18" fmla="*/ 12 w 129"/>
                <a:gd name="T19" fmla="*/ 7 h 63"/>
                <a:gd name="T20" fmla="*/ 24 w 129"/>
                <a:gd name="T21" fmla="*/ 7 h 63"/>
                <a:gd name="T22" fmla="*/ 39 w 129"/>
                <a:gd name="T23" fmla="*/ 0 h 63"/>
                <a:gd name="T24" fmla="*/ 56 w 129"/>
                <a:gd name="T25" fmla="*/ 0 h 63"/>
                <a:gd name="T26" fmla="*/ 64 w 129"/>
                <a:gd name="T27" fmla="*/ 6 h 63"/>
                <a:gd name="T28" fmla="*/ 55 w 129"/>
                <a:gd name="T29" fmla="*/ 15 h 63"/>
                <a:gd name="T30" fmla="*/ 47 w 129"/>
                <a:gd name="T31" fmla="*/ 26 h 63"/>
                <a:gd name="T32" fmla="*/ 41 w 129"/>
                <a:gd name="T33" fmla="*/ 28 h 63"/>
                <a:gd name="T34" fmla="*/ 27 w 129"/>
                <a:gd name="T35" fmla="*/ 31 h 6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"/>
                <a:gd name="T55" fmla="*/ 0 h 63"/>
                <a:gd name="T56" fmla="*/ 129 w 129"/>
                <a:gd name="T57" fmla="*/ 63 h 6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" h="63">
                  <a:moveTo>
                    <a:pt x="54" y="63"/>
                  </a:moveTo>
                  <a:lnTo>
                    <a:pt x="25" y="60"/>
                  </a:lnTo>
                  <a:lnTo>
                    <a:pt x="7" y="45"/>
                  </a:lnTo>
                  <a:lnTo>
                    <a:pt x="1" y="41"/>
                  </a:lnTo>
                  <a:lnTo>
                    <a:pt x="0" y="39"/>
                  </a:lnTo>
                  <a:lnTo>
                    <a:pt x="3" y="36"/>
                  </a:lnTo>
                  <a:lnTo>
                    <a:pt x="9" y="21"/>
                  </a:lnTo>
                  <a:lnTo>
                    <a:pt x="11" y="19"/>
                  </a:lnTo>
                  <a:lnTo>
                    <a:pt x="18" y="11"/>
                  </a:lnTo>
                  <a:lnTo>
                    <a:pt x="24" y="15"/>
                  </a:lnTo>
                  <a:lnTo>
                    <a:pt x="48" y="15"/>
                  </a:lnTo>
                  <a:lnTo>
                    <a:pt x="79" y="0"/>
                  </a:lnTo>
                  <a:lnTo>
                    <a:pt x="113" y="1"/>
                  </a:lnTo>
                  <a:lnTo>
                    <a:pt x="129" y="12"/>
                  </a:lnTo>
                  <a:lnTo>
                    <a:pt x="110" y="31"/>
                  </a:lnTo>
                  <a:lnTo>
                    <a:pt x="94" y="53"/>
                  </a:lnTo>
                  <a:lnTo>
                    <a:pt x="83" y="57"/>
                  </a:lnTo>
                  <a:lnTo>
                    <a:pt x="54" y="6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7" name="AutoShape 397"/>
            <p:cNvSpPr>
              <a:spLocks/>
            </p:cNvSpPr>
            <p:nvPr/>
          </p:nvSpPr>
          <p:spPr bwMode="gray">
            <a:xfrm>
              <a:off x="3989067" y="105601"/>
              <a:ext cx="2978655" cy="903230"/>
            </a:xfrm>
            <a:custGeom>
              <a:avLst/>
              <a:gdLst>
                <a:gd name="T0" fmla="*/ 1205 w 2606"/>
                <a:gd name="T1" fmla="*/ 85 h 804"/>
                <a:gd name="T2" fmla="*/ 1180 w 2606"/>
                <a:gd name="T3" fmla="*/ 81 h 804"/>
                <a:gd name="T4" fmla="*/ 1155 w 2606"/>
                <a:gd name="T5" fmla="*/ 76 h 804"/>
                <a:gd name="T6" fmla="*/ 1134 w 2606"/>
                <a:gd name="T7" fmla="*/ 76 h 804"/>
                <a:gd name="T8" fmla="*/ 1113 w 2606"/>
                <a:gd name="T9" fmla="*/ 74 h 804"/>
                <a:gd name="T10" fmla="*/ 1121 w 2606"/>
                <a:gd name="T11" fmla="*/ 79 h 804"/>
                <a:gd name="T12" fmla="*/ 1133 w 2606"/>
                <a:gd name="T13" fmla="*/ 85 h 804"/>
                <a:gd name="T14" fmla="*/ 1131 w 2606"/>
                <a:gd name="T15" fmla="*/ 87 h 804"/>
                <a:gd name="T16" fmla="*/ 1124 w 2606"/>
                <a:gd name="T17" fmla="*/ 87 h 804"/>
                <a:gd name="T18" fmla="*/ 1112 w 2606"/>
                <a:gd name="T19" fmla="*/ 83 h 804"/>
                <a:gd name="T20" fmla="*/ 1108 w 2606"/>
                <a:gd name="T21" fmla="*/ 83 h 804"/>
                <a:gd name="T22" fmla="*/ 1096 w 2606"/>
                <a:gd name="T23" fmla="*/ 77 h 804"/>
                <a:gd name="T24" fmla="*/ 1087 w 2606"/>
                <a:gd name="T25" fmla="*/ 80 h 804"/>
                <a:gd name="T26" fmla="*/ 1054 w 2606"/>
                <a:gd name="T27" fmla="*/ 78 h 804"/>
                <a:gd name="T28" fmla="*/ 1053 w 2606"/>
                <a:gd name="T29" fmla="*/ 83 h 804"/>
                <a:gd name="T30" fmla="*/ 1043 w 2606"/>
                <a:gd name="T31" fmla="*/ 78 h 804"/>
                <a:gd name="T32" fmla="*/ 1030 w 2606"/>
                <a:gd name="T33" fmla="*/ 76 h 804"/>
                <a:gd name="T34" fmla="*/ 1017 w 2606"/>
                <a:gd name="T35" fmla="*/ 68 h 804"/>
                <a:gd name="T36" fmla="*/ 998 w 2606"/>
                <a:gd name="T37" fmla="*/ 63 h 804"/>
                <a:gd name="T38" fmla="*/ 978 w 2606"/>
                <a:gd name="T39" fmla="*/ 65 h 804"/>
                <a:gd name="T40" fmla="*/ 959 w 2606"/>
                <a:gd name="T41" fmla="*/ 66 h 804"/>
                <a:gd name="T42" fmla="*/ 954 w 2606"/>
                <a:gd name="T43" fmla="*/ 65 h 804"/>
                <a:gd name="T44" fmla="*/ 939 w 2606"/>
                <a:gd name="T45" fmla="*/ 60 h 804"/>
                <a:gd name="T46" fmla="*/ 934 w 2606"/>
                <a:gd name="T47" fmla="*/ 62 h 804"/>
                <a:gd name="T48" fmla="*/ 935 w 2606"/>
                <a:gd name="T49" fmla="*/ 59 h 804"/>
                <a:gd name="T50" fmla="*/ 929 w 2606"/>
                <a:gd name="T51" fmla="*/ 58 h 804"/>
                <a:gd name="T52" fmla="*/ 919 w 2606"/>
                <a:gd name="T53" fmla="*/ 57 h 804"/>
                <a:gd name="T54" fmla="*/ 924 w 2606"/>
                <a:gd name="T55" fmla="*/ 55 h 804"/>
                <a:gd name="T56" fmla="*/ 906 w 2606"/>
                <a:gd name="T57" fmla="*/ 51 h 804"/>
                <a:gd name="T58" fmla="*/ 895 w 2606"/>
                <a:gd name="T59" fmla="*/ 53 h 804"/>
                <a:gd name="T60" fmla="*/ 892 w 2606"/>
                <a:gd name="T61" fmla="*/ 53 h 804"/>
                <a:gd name="T62" fmla="*/ 894 w 2606"/>
                <a:gd name="T63" fmla="*/ 51 h 804"/>
                <a:gd name="T64" fmla="*/ 893 w 2606"/>
                <a:gd name="T65" fmla="*/ 51 h 804"/>
                <a:gd name="T66" fmla="*/ 866 w 2606"/>
                <a:gd name="T67" fmla="*/ 49 h 804"/>
                <a:gd name="T68" fmla="*/ 839 w 2606"/>
                <a:gd name="T69" fmla="*/ 46 h 804"/>
                <a:gd name="T70" fmla="*/ 845 w 2606"/>
                <a:gd name="T71" fmla="*/ 49 h 804"/>
                <a:gd name="T72" fmla="*/ 834 w 2606"/>
                <a:gd name="T73" fmla="*/ 51 h 804"/>
                <a:gd name="T74" fmla="*/ 839 w 2606"/>
                <a:gd name="T75" fmla="*/ 52 h 804"/>
                <a:gd name="T76" fmla="*/ 842 w 2606"/>
                <a:gd name="T77" fmla="*/ 52 h 804"/>
                <a:gd name="T78" fmla="*/ 845 w 2606"/>
                <a:gd name="T79" fmla="*/ 55 h 804"/>
                <a:gd name="T80" fmla="*/ 850 w 2606"/>
                <a:gd name="T81" fmla="*/ 60 h 804"/>
                <a:gd name="T82" fmla="*/ 836 w 2606"/>
                <a:gd name="T83" fmla="*/ 58 h 804"/>
                <a:gd name="T84" fmla="*/ 839 w 2606"/>
                <a:gd name="T85" fmla="*/ 60 h 804"/>
                <a:gd name="T86" fmla="*/ 840 w 2606"/>
                <a:gd name="T87" fmla="*/ 63 h 804"/>
                <a:gd name="T88" fmla="*/ 818 w 2606"/>
                <a:gd name="T89" fmla="*/ 58 h 804"/>
                <a:gd name="T90" fmla="*/ 811 w 2606"/>
                <a:gd name="T91" fmla="*/ 60 h 804"/>
                <a:gd name="T92" fmla="*/ 792 w 2606"/>
                <a:gd name="T93" fmla="*/ 57 h 804"/>
                <a:gd name="T94" fmla="*/ 789 w 2606"/>
                <a:gd name="T95" fmla="*/ 55 h 804"/>
                <a:gd name="T96" fmla="*/ 794 w 2606"/>
                <a:gd name="T97" fmla="*/ 61 h 804"/>
                <a:gd name="T98" fmla="*/ 792 w 2606"/>
                <a:gd name="T99" fmla="*/ 67 h 804"/>
                <a:gd name="T100" fmla="*/ 779 w 2606"/>
                <a:gd name="T101" fmla="*/ 63 h 804"/>
                <a:gd name="T102" fmla="*/ 764 w 2606"/>
                <a:gd name="T103" fmla="*/ 57 h 804"/>
                <a:gd name="T104" fmla="*/ 746 w 2606"/>
                <a:gd name="T105" fmla="*/ 51 h 804"/>
                <a:gd name="T106" fmla="*/ 741 w 2606"/>
                <a:gd name="T107" fmla="*/ 51 h 804"/>
                <a:gd name="T108" fmla="*/ 755 w 2606"/>
                <a:gd name="T109" fmla="*/ 60 h 804"/>
                <a:gd name="T110" fmla="*/ 736 w 2606"/>
                <a:gd name="T111" fmla="*/ 51 h 804"/>
                <a:gd name="T112" fmla="*/ 707 w 2606"/>
                <a:gd name="T113" fmla="*/ 48 h 804"/>
                <a:gd name="T114" fmla="*/ 678 w 2606"/>
                <a:gd name="T115" fmla="*/ 45 h 804"/>
                <a:gd name="T116" fmla="*/ 662 w 2606"/>
                <a:gd name="T117" fmla="*/ 40 h 804"/>
                <a:gd name="T118" fmla="*/ 664 w 2606"/>
                <a:gd name="T119" fmla="*/ 39 h 804"/>
                <a:gd name="T120" fmla="*/ 652 w 2606"/>
                <a:gd name="T121" fmla="*/ 39 h 804"/>
                <a:gd name="T122" fmla="*/ 625 w 2606"/>
                <a:gd name="T123" fmla="*/ 40 h 804"/>
                <a:gd name="T124" fmla="*/ 616 w 2606"/>
                <a:gd name="T125" fmla="*/ 36 h 804"/>
                <a:gd name="T126" fmla="*/ 604 w 2606"/>
                <a:gd name="T127" fmla="*/ 36 h 80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606"/>
                <a:gd name="T193" fmla="*/ 0 h 804"/>
                <a:gd name="T194" fmla="*/ 2606 w 2606"/>
                <a:gd name="T195" fmla="*/ 804 h 80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606" h="804">
                  <a:moveTo>
                    <a:pt x="2409" y="170"/>
                  </a:moveTo>
                  <a:lnTo>
                    <a:pt x="2359" y="161"/>
                  </a:lnTo>
                  <a:lnTo>
                    <a:pt x="2310" y="151"/>
                  </a:lnTo>
                  <a:lnTo>
                    <a:pt x="2267" y="151"/>
                  </a:lnTo>
                  <a:lnTo>
                    <a:pt x="2226" y="147"/>
                  </a:lnTo>
                  <a:lnTo>
                    <a:pt x="2241" y="157"/>
                  </a:lnTo>
                  <a:lnTo>
                    <a:pt x="2265" y="170"/>
                  </a:lnTo>
                  <a:lnTo>
                    <a:pt x="2261" y="174"/>
                  </a:lnTo>
                  <a:lnTo>
                    <a:pt x="2247" y="174"/>
                  </a:lnTo>
                  <a:lnTo>
                    <a:pt x="2224" y="165"/>
                  </a:lnTo>
                  <a:lnTo>
                    <a:pt x="2215" y="165"/>
                  </a:lnTo>
                  <a:lnTo>
                    <a:pt x="2191" y="153"/>
                  </a:lnTo>
                  <a:lnTo>
                    <a:pt x="2173" y="159"/>
                  </a:lnTo>
                  <a:lnTo>
                    <a:pt x="2107" y="155"/>
                  </a:lnTo>
                  <a:lnTo>
                    <a:pt x="2106" y="165"/>
                  </a:lnTo>
                  <a:lnTo>
                    <a:pt x="2085" y="156"/>
                  </a:lnTo>
                  <a:lnTo>
                    <a:pt x="2059" y="151"/>
                  </a:lnTo>
                  <a:lnTo>
                    <a:pt x="2035" y="135"/>
                  </a:lnTo>
                  <a:lnTo>
                    <a:pt x="1997" y="127"/>
                  </a:lnTo>
                  <a:lnTo>
                    <a:pt x="1957" y="129"/>
                  </a:lnTo>
                  <a:lnTo>
                    <a:pt x="1919" y="132"/>
                  </a:lnTo>
                  <a:lnTo>
                    <a:pt x="1908" y="129"/>
                  </a:lnTo>
                  <a:lnTo>
                    <a:pt x="1878" y="121"/>
                  </a:lnTo>
                  <a:lnTo>
                    <a:pt x="1869" y="125"/>
                  </a:lnTo>
                  <a:lnTo>
                    <a:pt x="1870" y="119"/>
                  </a:lnTo>
                  <a:lnTo>
                    <a:pt x="1859" y="117"/>
                  </a:lnTo>
                  <a:lnTo>
                    <a:pt x="1839" y="114"/>
                  </a:lnTo>
                  <a:lnTo>
                    <a:pt x="1849" y="111"/>
                  </a:lnTo>
                  <a:lnTo>
                    <a:pt x="1812" y="103"/>
                  </a:lnTo>
                  <a:lnTo>
                    <a:pt x="1791" y="107"/>
                  </a:lnTo>
                  <a:lnTo>
                    <a:pt x="1785" y="107"/>
                  </a:lnTo>
                  <a:lnTo>
                    <a:pt x="1788" y="102"/>
                  </a:lnTo>
                  <a:lnTo>
                    <a:pt x="1786" y="102"/>
                  </a:lnTo>
                  <a:lnTo>
                    <a:pt x="1732" y="97"/>
                  </a:lnTo>
                  <a:lnTo>
                    <a:pt x="1679" y="92"/>
                  </a:lnTo>
                  <a:lnTo>
                    <a:pt x="1691" y="97"/>
                  </a:lnTo>
                  <a:lnTo>
                    <a:pt x="1669" y="102"/>
                  </a:lnTo>
                  <a:lnTo>
                    <a:pt x="1678" y="104"/>
                  </a:lnTo>
                  <a:lnTo>
                    <a:pt x="1684" y="105"/>
                  </a:lnTo>
                  <a:lnTo>
                    <a:pt x="1691" y="111"/>
                  </a:lnTo>
                  <a:lnTo>
                    <a:pt x="1701" y="120"/>
                  </a:lnTo>
                  <a:lnTo>
                    <a:pt x="1673" y="117"/>
                  </a:lnTo>
                  <a:lnTo>
                    <a:pt x="1679" y="121"/>
                  </a:lnTo>
                  <a:lnTo>
                    <a:pt x="1681" y="126"/>
                  </a:lnTo>
                  <a:lnTo>
                    <a:pt x="1637" y="116"/>
                  </a:lnTo>
                  <a:lnTo>
                    <a:pt x="1622" y="121"/>
                  </a:lnTo>
                  <a:lnTo>
                    <a:pt x="1585" y="114"/>
                  </a:lnTo>
                  <a:lnTo>
                    <a:pt x="1579" y="111"/>
                  </a:lnTo>
                  <a:lnTo>
                    <a:pt x="1588" y="123"/>
                  </a:lnTo>
                  <a:lnTo>
                    <a:pt x="1584" y="134"/>
                  </a:lnTo>
                  <a:lnTo>
                    <a:pt x="1559" y="127"/>
                  </a:lnTo>
                  <a:lnTo>
                    <a:pt x="1528" y="114"/>
                  </a:lnTo>
                  <a:lnTo>
                    <a:pt x="1493" y="102"/>
                  </a:lnTo>
                  <a:lnTo>
                    <a:pt x="1482" y="103"/>
                  </a:lnTo>
                  <a:lnTo>
                    <a:pt x="1510" y="121"/>
                  </a:lnTo>
                  <a:lnTo>
                    <a:pt x="1472" y="102"/>
                  </a:lnTo>
                  <a:lnTo>
                    <a:pt x="1415" y="95"/>
                  </a:lnTo>
                  <a:lnTo>
                    <a:pt x="1356" y="89"/>
                  </a:lnTo>
                  <a:lnTo>
                    <a:pt x="1325" y="80"/>
                  </a:lnTo>
                  <a:lnTo>
                    <a:pt x="1328" y="78"/>
                  </a:lnTo>
                  <a:lnTo>
                    <a:pt x="1304" y="77"/>
                  </a:lnTo>
                  <a:lnTo>
                    <a:pt x="1249" y="79"/>
                  </a:lnTo>
                  <a:lnTo>
                    <a:pt x="1232" y="71"/>
                  </a:lnTo>
                  <a:lnTo>
                    <a:pt x="1208" y="71"/>
                  </a:lnTo>
                  <a:lnTo>
                    <a:pt x="1208" y="68"/>
                  </a:lnTo>
                  <a:lnTo>
                    <a:pt x="1183" y="72"/>
                  </a:lnTo>
                  <a:lnTo>
                    <a:pt x="1206" y="74"/>
                  </a:lnTo>
                  <a:lnTo>
                    <a:pt x="1178" y="83"/>
                  </a:lnTo>
                  <a:lnTo>
                    <a:pt x="1148" y="86"/>
                  </a:lnTo>
                  <a:lnTo>
                    <a:pt x="1150" y="83"/>
                  </a:lnTo>
                  <a:lnTo>
                    <a:pt x="1180" y="62"/>
                  </a:lnTo>
                  <a:lnTo>
                    <a:pt x="1208" y="42"/>
                  </a:lnTo>
                  <a:lnTo>
                    <a:pt x="1195" y="38"/>
                  </a:lnTo>
                  <a:lnTo>
                    <a:pt x="1181" y="33"/>
                  </a:lnTo>
                  <a:lnTo>
                    <a:pt x="1204" y="37"/>
                  </a:lnTo>
                  <a:lnTo>
                    <a:pt x="1184" y="26"/>
                  </a:lnTo>
                  <a:lnTo>
                    <a:pt x="1181" y="27"/>
                  </a:lnTo>
                  <a:lnTo>
                    <a:pt x="1170" y="26"/>
                  </a:lnTo>
                  <a:lnTo>
                    <a:pt x="1145" y="19"/>
                  </a:lnTo>
                  <a:lnTo>
                    <a:pt x="1094" y="19"/>
                  </a:lnTo>
                  <a:lnTo>
                    <a:pt x="1076" y="20"/>
                  </a:lnTo>
                  <a:lnTo>
                    <a:pt x="1075" y="12"/>
                  </a:lnTo>
                  <a:lnTo>
                    <a:pt x="1054" y="11"/>
                  </a:lnTo>
                  <a:lnTo>
                    <a:pt x="1028" y="11"/>
                  </a:lnTo>
                  <a:lnTo>
                    <a:pt x="1046" y="5"/>
                  </a:lnTo>
                  <a:lnTo>
                    <a:pt x="1008" y="0"/>
                  </a:lnTo>
                  <a:lnTo>
                    <a:pt x="985" y="12"/>
                  </a:lnTo>
                  <a:lnTo>
                    <a:pt x="994" y="20"/>
                  </a:lnTo>
                  <a:lnTo>
                    <a:pt x="1008" y="21"/>
                  </a:lnTo>
                  <a:lnTo>
                    <a:pt x="972" y="24"/>
                  </a:lnTo>
                  <a:lnTo>
                    <a:pt x="984" y="27"/>
                  </a:lnTo>
                  <a:lnTo>
                    <a:pt x="960" y="29"/>
                  </a:lnTo>
                  <a:lnTo>
                    <a:pt x="936" y="30"/>
                  </a:lnTo>
                  <a:lnTo>
                    <a:pt x="892" y="30"/>
                  </a:lnTo>
                  <a:lnTo>
                    <a:pt x="910" y="31"/>
                  </a:lnTo>
                  <a:lnTo>
                    <a:pt x="875" y="37"/>
                  </a:lnTo>
                  <a:lnTo>
                    <a:pt x="840" y="44"/>
                  </a:lnTo>
                  <a:lnTo>
                    <a:pt x="827" y="47"/>
                  </a:lnTo>
                  <a:lnTo>
                    <a:pt x="827" y="56"/>
                  </a:lnTo>
                  <a:lnTo>
                    <a:pt x="814" y="55"/>
                  </a:lnTo>
                  <a:lnTo>
                    <a:pt x="836" y="61"/>
                  </a:lnTo>
                  <a:lnTo>
                    <a:pt x="822" y="62"/>
                  </a:lnTo>
                  <a:lnTo>
                    <a:pt x="840" y="68"/>
                  </a:lnTo>
                  <a:lnTo>
                    <a:pt x="840" y="71"/>
                  </a:lnTo>
                  <a:lnTo>
                    <a:pt x="798" y="74"/>
                  </a:lnTo>
                  <a:lnTo>
                    <a:pt x="756" y="79"/>
                  </a:lnTo>
                  <a:lnTo>
                    <a:pt x="762" y="87"/>
                  </a:lnTo>
                  <a:lnTo>
                    <a:pt x="781" y="102"/>
                  </a:lnTo>
                  <a:lnTo>
                    <a:pt x="803" y="105"/>
                  </a:lnTo>
                  <a:lnTo>
                    <a:pt x="832" y="116"/>
                  </a:lnTo>
                  <a:lnTo>
                    <a:pt x="846" y="134"/>
                  </a:lnTo>
                  <a:lnTo>
                    <a:pt x="851" y="141"/>
                  </a:lnTo>
                  <a:lnTo>
                    <a:pt x="842" y="143"/>
                  </a:lnTo>
                  <a:lnTo>
                    <a:pt x="828" y="129"/>
                  </a:lnTo>
                  <a:lnTo>
                    <a:pt x="826" y="137"/>
                  </a:lnTo>
                  <a:lnTo>
                    <a:pt x="816" y="123"/>
                  </a:lnTo>
                  <a:lnTo>
                    <a:pt x="826" y="115"/>
                  </a:lnTo>
                  <a:lnTo>
                    <a:pt x="791" y="111"/>
                  </a:lnTo>
                  <a:lnTo>
                    <a:pt x="756" y="101"/>
                  </a:lnTo>
                  <a:lnTo>
                    <a:pt x="728" y="105"/>
                  </a:lnTo>
                  <a:lnTo>
                    <a:pt x="741" y="111"/>
                  </a:lnTo>
                  <a:lnTo>
                    <a:pt x="709" y="110"/>
                  </a:lnTo>
                  <a:lnTo>
                    <a:pt x="717" y="117"/>
                  </a:lnTo>
                  <a:lnTo>
                    <a:pt x="756" y="125"/>
                  </a:lnTo>
                  <a:lnTo>
                    <a:pt x="763" y="129"/>
                  </a:lnTo>
                  <a:lnTo>
                    <a:pt x="707" y="120"/>
                  </a:lnTo>
                  <a:lnTo>
                    <a:pt x="689" y="93"/>
                  </a:lnTo>
                  <a:lnTo>
                    <a:pt x="675" y="92"/>
                  </a:lnTo>
                  <a:lnTo>
                    <a:pt x="690" y="107"/>
                  </a:lnTo>
                  <a:lnTo>
                    <a:pt x="674" y="115"/>
                  </a:lnTo>
                  <a:lnTo>
                    <a:pt x="680" y="123"/>
                  </a:lnTo>
                  <a:lnTo>
                    <a:pt x="704" y="138"/>
                  </a:lnTo>
                  <a:lnTo>
                    <a:pt x="702" y="153"/>
                  </a:lnTo>
                  <a:lnTo>
                    <a:pt x="717" y="169"/>
                  </a:lnTo>
                  <a:lnTo>
                    <a:pt x="759" y="167"/>
                  </a:lnTo>
                  <a:lnTo>
                    <a:pt x="781" y="173"/>
                  </a:lnTo>
                  <a:lnTo>
                    <a:pt x="791" y="187"/>
                  </a:lnTo>
                  <a:lnTo>
                    <a:pt x="797" y="195"/>
                  </a:lnTo>
                  <a:lnTo>
                    <a:pt x="821" y="200"/>
                  </a:lnTo>
                  <a:lnTo>
                    <a:pt x="786" y="195"/>
                  </a:lnTo>
                  <a:lnTo>
                    <a:pt x="773" y="177"/>
                  </a:lnTo>
                  <a:lnTo>
                    <a:pt x="761" y="170"/>
                  </a:lnTo>
                  <a:lnTo>
                    <a:pt x="731" y="176"/>
                  </a:lnTo>
                  <a:lnTo>
                    <a:pt x="749" y="198"/>
                  </a:lnTo>
                  <a:lnTo>
                    <a:pt x="734" y="219"/>
                  </a:lnTo>
                  <a:lnTo>
                    <a:pt x="727" y="223"/>
                  </a:lnTo>
                  <a:lnTo>
                    <a:pt x="717" y="227"/>
                  </a:lnTo>
                  <a:lnTo>
                    <a:pt x="672" y="221"/>
                  </a:lnTo>
                  <a:lnTo>
                    <a:pt x="667" y="217"/>
                  </a:lnTo>
                  <a:lnTo>
                    <a:pt x="697" y="218"/>
                  </a:lnTo>
                  <a:lnTo>
                    <a:pt x="691" y="221"/>
                  </a:lnTo>
                  <a:lnTo>
                    <a:pt x="711" y="218"/>
                  </a:lnTo>
                  <a:lnTo>
                    <a:pt x="708" y="213"/>
                  </a:lnTo>
                  <a:lnTo>
                    <a:pt x="721" y="192"/>
                  </a:lnTo>
                  <a:lnTo>
                    <a:pt x="721" y="182"/>
                  </a:lnTo>
                  <a:lnTo>
                    <a:pt x="693" y="165"/>
                  </a:lnTo>
                  <a:lnTo>
                    <a:pt x="681" y="145"/>
                  </a:lnTo>
                  <a:lnTo>
                    <a:pt x="668" y="126"/>
                  </a:lnTo>
                  <a:lnTo>
                    <a:pt x="651" y="117"/>
                  </a:lnTo>
                  <a:lnTo>
                    <a:pt x="651" y="98"/>
                  </a:lnTo>
                  <a:lnTo>
                    <a:pt x="626" y="90"/>
                  </a:lnTo>
                  <a:lnTo>
                    <a:pt x="593" y="92"/>
                  </a:lnTo>
                  <a:lnTo>
                    <a:pt x="589" y="119"/>
                  </a:lnTo>
                  <a:lnTo>
                    <a:pt x="577" y="128"/>
                  </a:lnTo>
                  <a:lnTo>
                    <a:pt x="581" y="133"/>
                  </a:lnTo>
                  <a:lnTo>
                    <a:pt x="591" y="134"/>
                  </a:lnTo>
                  <a:lnTo>
                    <a:pt x="595" y="147"/>
                  </a:lnTo>
                  <a:lnTo>
                    <a:pt x="600" y="156"/>
                  </a:lnTo>
                  <a:lnTo>
                    <a:pt x="621" y="162"/>
                  </a:lnTo>
                  <a:lnTo>
                    <a:pt x="636" y="171"/>
                  </a:lnTo>
                  <a:lnTo>
                    <a:pt x="643" y="173"/>
                  </a:lnTo>
                  <a:lnTo>
                    <a:pt x="636" y="186"/>
                  </a:lnTo>
                  <a:lnTo>
                    <a:pt x="612" y="173"/>
                  </a:lnTo>
                  <a:lnTo>
                    <a:pt x="572" y="163"/>
                  </a:lnTo>
                  <a:lnTo>
                    <a:pt x="536" y="157"/>
                  </a:lnTo>
                  <a:lnTo>
                    <a:pt x="499" y="152"/>
                  </a:lnTo>
                  <a:lnTo>
                    <a:pt x="493" y="158"/>
                  </a:lnTo>
                  <a:lnTo>
                    <a:pt x="511" y="173"/>
                  </a:lnTo>
                  <a:lnTo>
                    <a:pt x="499" y="179"/>
                  </a:lnTo>
                  <a:lnTo>
                    <a:pt x="498" y="185"/>
                  </a:lnTo>
                  <a:lnTo>
                    <a:pt x="488" y="182"/>
                  </a:lnTo>
                  <a:lnTo>
                    <a:pt x="483" y="173"/>
                  </a:lnTo>
                  <a:lnTo>
                    <a:pt x="461" y="176"/>
                  </a:lnTo>
                  <a:lnTo>
                    <a:pt x="443" y="179"/>
                  </a:lnTo>
                  <a:lnTo>
                    <a:pt x="422" y="186"/>
                  </a:lnTo>
                  <a:lnTo>
                    <a:pt x="397" y="183"/>
                  </a:lnTo>
                  <a:lnTo>
                    <a:pt x="404" y="181"/>
                  </a:lnTo>
                  <a:lnTo>
                    <a:pt x="397" y="173"/>
                  </a:lnTo>
                  <a:lnTo>
                    <a:pt x="410" y="170"/>
                  </a:lnTo>
                  <a:lnTo>
                    <a:pt x="380" y="179"/>
                  </a:lnTo>
                  <a:lnTo>
                    <a:pt x="379" y="181"/>
                  </a:lnTo>
                  <a:lnTo>
                    <a:pt x="347" y="188"/>
                  </a:lnTo>
                  <a:lnTo>
                    <a:pt x="329" y="194"/>
                  </a:lnTo>
                  <a:lnTo>
                    <a:pt x="330" y="198"/>
                  </a:lnTo>
                  <a:lnTo>
                    <a:pt x="314" y="200"/>
                  </a:lnTo>
                  <a:lnTo>
                    <a:pt x="313" y="215"/>
                  </a:lnTo>
                  <a:lnTo>
                    <a:pt x="288" y="215"/>
                  </a:lnTo>
                  <a:lnTo>
                    <a:pt x="269" y="203"/>
                  </a:lnTo>
                  <a:lnTo>
                    <a:pt x="294" y="193"/>
                  </a:lnTo>
                  <a:lnTo>
                    <a:pt x="265" y="179"/>
                  </a:lnTo>
                  <a:lnTo>
                    <a:pt x="233" y="177"/>
                  </a:lnTo>
                  <a:lnTo>
                    <a:pt x="251" y="186"/>
                  </a:lnTo>
                  <a:lnTo>
                    <a:pt x="259" y="209"/>
                  </a:lnTo>
                  <a:lnTo>
                    <a:pt x="266" y="224"/>
                  </a:lnTo>
                  <a:lnTo>
                    <a:pt x="265" y="234"/>
                  </a:lnTo>
                  <a:lnTo>
                    <a:pt x="257" y="233"/>
                  </a:lnTo>
                  <a:lnTo>
                    <a:pt x="251" y="225"/>
                  </a:lnTo>
                  <a:lnTo>
                    <a:pt x="231" y="223"/>
                  </a:lnTo>
                  <a:lnTo>
                    <a:pt x="216" y="235"/>
                  </a:lnTo>
                  <a:lnTo>
                    <a:pt x="199" y="247"/>
                  </a:lnTo>
                  <a:lnTo>
                    <a:pt x="216" y="265"/>
                  </a:lnTo>
                  <a:lnTo>
                    <a:pt x="177" y="260"/>
                  </a:lnTo>
                  <a:lnTo>
                    <a:pt x="152" y="252"/>
                  </a:lnTo>
                  <a:lnTo>
                    <a:pt x="153" y="261"/>
                  </a:lnTo>
                  <a:lnTo>
                    <a:pt x="171" y="270"/>
                  </a:lnTo>
                  <a:lnTo>
                    <a:pt x="181" y="277"/>
                  </a:lnTo>
                  <a:lnTo>
                    <a:pt x="158" y="279"/>
                  </a:lnTo>
                  <a:lnTo>
                    <a:pt x="125" y="264"/>
                  </a:lnTo>
                  <a:lnTo>
                    <a:pt x="114" y="245"/>
                  </a:lnTo>
                  <a:lnTo>
                    <a:pt x="113" y="239"/>
                  </a:lnTo>
                  <a:lnTo>
                    <a:pt x="115" y="237"/>
                  </a:lnTo>
                  <a:lnTo>
                    <a:pt x="93" y="227"/>
                  </a:lnTo>
                  <a:lnTo>
                    <a:pt x="84" y="222"/>
                  </a:lnTo>
                  <a:lnTo>
                    <a:pt x="62" y="210"/>
                  </a:lnTo>
                  <a:lnTo>
                    <a:pt x="75" y="213"/>
                  </a:lnTo>
                  <a:lnTo>
                    <a:pt x="120" y="223"/>
                  </a:lnTo>
                  <a:lnTo>
                    <a:pt x="165" y="233"/>
                  </a:lnTo>
                  <a:lnTo>
                    <a:pt x="207" y="223"/>
                  </a:lnTo>
                  <a:lnTo>
                    <a:pt x="212" y="207"/>
                  </a:lnTo>
                  <a:lnTo>
                    <a:pt x="195" y="195"/>
                  </a:lnTo>
                  <a:lnTo>
                    <a:pt x="147" y="181"/>
                  </a:lnTo>
                  <a:lnTo>
                    <a:pt x="101" y="165"/>
                  </a:lnTo>
                  <a:lnTo>
                    <a:pt x="73" y="167"/>
                  </a:lnTo>
                  <a:lnTo>
                    <a:pt x="66" y="169"/>
                  </a:lnTo>
                  <a:lnTo>
                    <a:pt x="72" y="161"/>
                  </a:lnTo>
                  <a:lnTo>
                    <a:pt x="61" y="163"/>
                  </a:lnTo>
                  <a:lnTo>
                    <a:pt x="48" y="156"/>
                  </a:lnTo>
                  <a:lnTo>
                    <a:pt x="63" y="153"/>
                  </a:lnTo>
                  <a:lnTo>
                    <a:pt x="44" y="151"/>
                  </a:lnTo>
                  <a:lnTo>
                    <a:pt x="37" y="155"/>
                  </a:lnTo>
                  <a:lnTo>
                    <a:pt x="27" y="153"/>
                  </a:lnTo>
                  <a:lnTo>
                    <a:pt x="29" y="158"/>
                  </a:lnTo>
                  <a:lnTo>
                    <a:pt x="18" y="159"/>
                  </a:lnTo>
                  <a:lnTo>
                    <a:pt x="1" y="169"/>
                  </a:lnTo>
                  <a:lnTo>
                    <a:pt x="0" y="173"/>
                  </a:lnTo>
                  <a:lnTo>
                    <a:pt x="2" y="187"/>
                  </a:lnTo>
                  <a:lnTo>
                    <a:pt x="26" y="200"/>
                  </a:lnTo>
                  <a:lnTo>
                    <a:pt x="15" y="216"/>
                  </a:lnTo>
                  <a:lnTo>
                    <a:pt x="37" y="241"/>
                  </a:lnTo>
                  <a:lnTo>
                    <a:pt x="38" y="259"/>
                  </a:lnTo>
                  <a:lnTo>
                    <a:pt x="44" y="267"/>
                  </a:lnTo>
                  <a:lnTo>
                    <a:pt x="54" y="277"/>
                  </a:lnTo>
                  <a:lnTo>
                    <a:pt x="47" y="283"/>
                  </a:lnTo>
                  <a:lnTo>
                    <a:pt x="78" y="301"/>
                  </a:lnTo>
                  <a:lnTo>
                    <a:pt x="65" y="314"/>
                  </a:lnTo>
                  <a:lnTo>
                    <a:pt x="51" y="327"/>
                  </a:lnTo>
                  <a:lnTo>
                    <a:pt x="39" y="341"/>
                  </a:lnTo>
                  <a:lnTo>
                    <a:pt x="25" y="354"/>
                  </a:lnTo>
                  <a:lnTo>
                    <a:pt x="38" y="354"/>
                  </a:lnTo>
                  <a:lnTo>
                    <a:pt x="36" y="354"/>
                  </a:lnTo>
                  <a:lnTo>
                    <a:pt x="39" y="359"/>
                  </a:lnTo>
                  <a:lnTo>
                    <a:pt x="71" y="367"/>
                  </a:lnTo>
                  <a:lnTo>
                    <a:pt x="51" y="367"/>
                  </a:lnTo>
                  <a:lnTo>
                    <a:pt x="36" y="374"/>
                  </a:lnTo>
                  <a:lnTo>
                    <a:pt x="31" y="380"/>
                  </a:lnTo>
                  <a:lnTo>
                    <a:pt x="37" y="402"/>
                  </a:lnTo>
                  <a:lnTo>
                    <a:pt x="29" y="416"/>
                  </a:lnTo>
                  <a:lnTo>
                    <a:pt x="39" y="433"/>
                  </a:lnTo>
                  <a:lnTo>
                    <a:pt x="53" y="459"/>
                  </a:lnTo>
                  <a:lnTo>
                    <a:pt x="81" y="464"/>
                  </a:lnTo>
                  <a:lnTo>
                    <a:pt x="110" y="469"/>
                  </a:lnTo>
                  <a:lnTo>
                    <a:pt x="115" y="497"/>
                  </a:lnTo>
                  <a:lnTo>
                    <a:pt x="139" y="517"/>
                  </a:lnTo>
                  <a:lnTo>
                    <a:pt x="132" y="524"/>
                  </a:lnTo>
                  <a:lnTo>
                    <a:pt x="138" y="546"/>
                  </a:lnTo>
                  <a:lnTo>
                    <a:pt x="153" y="541"/>
                  </a:lnTo>
                  <a:lnTo>
                    <a:pt x="183" y="545"/>
                  </a:lnTo>
                  <a:lnTo>
                    <a:pt x="187" y="553"/>
                  </a:lnTo>
                  <a:lnTo>
                    <a:pt x="212" y="573"/>
                  </a:lnTo>
                  <a:lnTo>
                    <a:pt x="237" y="595"/>
                  </a:lnTo>
                  <a:lnTo>
                    <a:pt x="249" y="593"/>
                  </a:lnTo>
                  <a:lnTo>
                    <a:pt x="278" y="602"/>
                  </a:lnTo>
                  <a:lnTo>
                    <a:pt x="307" y="611"/>
                  </a:lnTo>
                  <a:lnTo>
                    <a:pt x="320" y="645"/>
                  </a:lnTo>
                  <a:lnTo>
                    <a:pt x="305" y="653"/>
                  </a:lnTo>
                  <a:lnTo>
                    <a:pt x="297" y="667"/>
                  </a:lnTo>
                  <a:lnTo>
                    <a:pt x="302" y="672"/>
                  </a:lnTo>
                  <a:lnTo>
                    <a:pt x="287" y="680"/>
                  </a:lnTo>
                  <a:lnTo>
                    <a:pt x="277" y="683"/>
                  </a:lnTo>
                  <a:lnTo>
                    <a:pt x="293" y="696"/>
                  </a:lnTo>
                  <a:lnTo>
                    <a:pt x="287" y="695"/>
                  </a:lnTo>
                  <a:lnTo>
                    <a:pt x="284" y="702"/>
                  </a:lnTo>
                  <a:lnTo>
                    <a:pt x="281" y="697"/>
                  </a:lnTo>
                  <a:lnTo>
                    <a:pt x="279" y="711"/>
                  </a:lnTo>
                  <a:lnTo>
                    <a:pt x="263" y="713"/>
                  </a:lnTo>
                  <a:lnTo>
                    <a:pt x="258" y="717"/>
                  </a:lnTo>
                  <a:lnTo>
                    <a:pt x="288" y="733"/>
                  </a:lnTo>
                  <a:lnTo>
                    <a:pt x="318" y="749"/>
                  </a:lnTo>
                  <a:lnTo>
                    <a:pt x="319" y="746"/>
                  </a:lnTo>
                  <a:lnTo>
                    <a:pt x="342" y="749"/>
                  </a:lnTo>
                  <a:lnTo>
                    <a:pt x="363" y="750"/>
                  </a:lnTo>
                  <a:lnTo>
                    <a:pt x="393" y="762"/>
                  </a:lnTo>
                  <a:lnTo>
                    <a:pt x="423" y="774"/>
                  </a:lnTo>
                  <a:lnTo>
                    <a:pt x="453" y="786"/>
                  </a:lnTo>
                  <a:lnTo>
                    <a:pt x="483" y="798"/>
                  </a:lnTo>
                  <a:lnTo>
                    <a:pt x="517" y="804"/>
                  </a:lnTo>
                  <a:lnTo>
                    <a:pt x="500" y="785"/>
                  </a:lnTo>
                  <a:lnTo>
                    <a:pt x="483" y="767"/>
                  </a:lnTo>
                  <a:lnTo>
                    <a:pt x="480" y="750"/>
                  </a:lnTo>
                  <a:lnTo>
                    <a:pt x="479" y="756"/>
                  </a:lnTo>
                  <a:lnTo>
                    <a:pt x="468" y="738"/>
                  </a:lnTo>
                  <a:lnTo>
                    <a:pt x="461" y="731"/>
                  </a:lnTo>
                  <a:lnTo>
                    <a:pt x="471" y="707"/>
                  </a:lnTo>
                  <a:lnTo>
                    <a:pt x="492" y="697"/>
                  </a:lnTo>
                  <a:lnTo>
                    <a:pt x="501" y="692"/>
                  </a:lnTo>
                  <a:lnTo>
                    <a:pt x="499" y="686"/>
                  </a:lnTo>
                  <a:lnTo>
                    <a:pt x="485" y="662"/>
                  </a:lnTo>
                  <a:lnTo>
                    <a:pt x="461" y="644"/>
                  </a:lnTo>
                  <a:lnTo>
                    <a:pt x="438" y="626"/>
                  </a:lnTo>
                  <a:lnTo>
                    <a:pt x="441" y="599"/>
                  </a:lnTo>
                  <a:lnTo>
                    <a:pt x="444" y="572"/>
                  </a:lnTo>
                  <a:lnTo>
                    <a:pt x="467" y="583"/>
                  </a:lnTo>
                  <a:lnTo>
                    <a:pt x="470" y="572"/>
                  </a:lnTo>
                  <a:lnTo>
                    <a:pt x="485" y="561"/>
                  </a:lnTo>
                  <a:lnTo>
                    <a:pt x="500" y="551"/>
                  </a:lnTo>
                  <a:lnTo>
                    <a:pt x="528" y="551"/>
                  </a:lnTo>
                  <a:lnTo>
                    <a:pt x="553" y="563"/>
                  </a:lnTo>
                  <a:lnTo>
                    <a:pt x="579" y="573"/>
                  </a:lnTo>
                  <a:lnTo>
                    <a:pt x="608" y="572"/>
                  </a:lnTo>
                  <a:lnTo>
                    <a:pt x="645" y="571"/>
                  </a:lnTo>
                  <a:lnTo>
                    <a:pt x="684" y="577"/>
                  </a:lnTo>
                  <a:lnTo>
                    <a:pt x="686" y="571"/>
                  </a:lnTo>
                  <a:lnTo>
                    <a:pt x="666" y="546"/>
                  </a:lnTo>
                  <a:lnTo>
                    <a:pt x="675" y="519"/>
                  </a:lnTo>
                  <a:lnTo>
                    <a:pt x="692" y="519"/>
                  </a:lnTo>
                  <a:lnTo>
                    <a:pt x="669" y="509"/>
                  </a:lnTo>
                  <a:lnTo>
                    <a:pt x="693" y="504"/>
                  </a:lnTo>
                  <a:lnTo>
                    <a:pt x="719" y="500"/>
                  </a:lnTo>
                  <a:lnTo>
                    <a:pt x="741" y="494"/>
                  </a:lnTo>
                  <a:lnTo>
                    <a:pt x="765" y="487"/>
                  </a:lnTo>
                  <a:lnTo>
                    <a:pt x="788" y="481"/>
                  </a:lnTo>
                  <a:lnTo>
                    <a:pt x="811" y="474"/>
                  </a:lnTo>
                  <a:lnTo>
                    <a:pt x="828" y="473"/>
                  </a:lnTo>
                  <a:lnTo>
                    <a:pt x="842" y="487"/>
                  </a:lnTo>
                  <a:lnTo>
                    <a:pt x="880" y="500"/>
                  </a:lnTo>
                  <a:lnTo>
                    <a:pt x="893" y="507"/>
                  </a:lnTo>
                  <a:lnTo>
                    <a:pt x="908" y="510"/>
                  </a:lnTo>
                  <a:lnTo>
                    <a:pt x="932" y="501"/>
                  </a:lnTo>
                  <a:lnTo>
                    <a:pt x="958" y="492"/>
                  </a:lnTo>
                  <a:lnTo>
                    <a:pt x="961" y="495"/>
                  </a:lnTo>
                  <a:lnTo>
                    <a:pt x="958" y="507"/>
                  </a:lnTo>
                  <a:lnTo>
                    <a:pt x="984" y="524"/>
                  </a:lnTo>
                  <a:lnTo>
                    <a:pt x="1010" y="542"/>
                  </a:lnTo>
                  <a:lnTo>
                    <a:pt x="1037" y="560"/>
                  </a:lnTo>
                  <a:lnTo>
                    <a:pt x="1063" y="578"/>
                  </a:lnTo>
                  <a:lnTo>
                    <a:pt x="1067" y="572"/>
                  </a:lnTo>
                  <a:lnTo>
                    <a:pt x="1081" y="577"/>
                  </a:lnTo>
                  <a:lnTo>
                    <a:pt x="1106" y="573"/>
                  </a:lnTo>
                  <a:lnTo>
                    <a:pt x="1133" y="589"/>
                  </a:lnTo>
                  <a:lnTo>
                    <a:pt x="1159" y="606"/>
                  </a:lnTo>
                  <a:lnTo>
                    <a:pt x="1184" y="600"/>
                  </a:lnTo>
                  <a:lnTo>
                    <a:pt x="1206" y="623"/>
                  </a:lnTo>
                  <a:lnTo>
                    <a:pt x="1222" y="621"/>
                  </a:lnTo>
                  <a:lnTo>
                    <a:pt x="1231" y="613"/>
                  </a:lnTo>
                  <a:lnTo>
                    <a:pt x="1249" y="606"/>
                  </a:lnTo>
                  <a:lnTo>
                    <a:pt x="1268" y="594"/>
                  </a:lnTo>
                  <a:lnTo>
                    <a:pt x="1288" y="583"/>
                  </a:lnTo>
                  <a:lnTo>
                    <a:pt x="1327" y="588"/>
                  </a:lnTo>
                  <a:lnTo>
                    <a:pt x="1333" y="596"/>
                  </a:lnTo>
                  <a:lnTo>
                    <a:pt x="1363" y="601"/>
                  </a:lnTo>
                  <a:lnTo>
                    <a:pt x="1392" y="606"/>
                  </a:lnTo>
                  <a:lnTo>
                    <a:pt x="1406" y="594"/>
                  </a:lnTo>
                  <a:lnTo>
                    <a:pt x="1388" y="577"/>
                  </a:lnTo>
                  <a:lnTo>
                    <a:pt x="1393" y="553"/>
                  </a:lnTo>
                  <a:lnTo>
                    <a:pt x="1427" y="560"/>
                  </a:lnTo>
                  <a:lnTo>
                    <a:pt x="1459" y="567"/>
                  </a:lnTo>
                  <a:lnTo>
                    <a:pt x="1474" y="581"/>
                  </a:lnTo>
                  <a:lnTo>
                    <a:pt x="1504" y="596"/>
                  </a:lnTo>
                  <a:lnTo>
                    <a:pt x="1537" y="590"/>
                  </a:lnTo>
                  <a:lnTo>
                    <a:pt x="1564" y="595"/>
                  </a:lnTo>
                  <a:lnTo>
                    <a:pt x="1591" y="601"/>
                  </a:lnTo>
                  <a:lnTo>
                    <a:pt x="1602" y="611"/>
                  </a:lnTo>
                  <a:lnTo>
                    <a:pt x="1643" y="620"/>
                  </a:lnTo>
                  <a:lnTo>
                    <a:pt x="1666" y="617"/>
                  </a:lnTo>
                  <a:lnTo>
                    <a:pt x="1687" y="612"/>
                  </a:lnTo>
                  <a:lnTo>
                    <a:pt x="1710" y="595"/>
                  </a:lnTo>
                  <a:lnTo>
                    <a:pt x="1746" y="603"/>
                  </a:lnTo>
                  <a:lnTo>
                    <a:pt x="1764" y="605"/>
                  </a:lnTo>
                  <a:lnTo>
                    <a:pt x="1793" y="611"/>
                  </a:lnTo>
                  <a:lnTo>
                    <a:pt x="1807" y="595"/>
                  </a:lnTo>
                  <a:lnTo>
                    <a:pt x="1801" y="577"/>
                  </a:lnTo>
                  <a:lnTo>
                    <a:pt x="1800" y="548"/>
                  </a:lnTo>
                  <a:lnTo>
                    <a:pt x="1786" y="539"/>
                  </a:lnTo>
                  <a:lnTo>
                    <a:pt x="1777" y="535"/>
                  </a:lnTo>
                  <a:lnTo>
                    <a:pt x="1792" y="522"/>
                  </a:lnTo>
                  <a:lnTo>
                    <a:pt x="1816" y="521"/>
                  </a:lnTo>
                  <a:lnTo>
                    <a:pt x="1840" y="521"/>
                  </a:lnTo>
                  <a:lnTo>
                    <a:pt x="1890" y="536"/>
                  </a:lnTo>
                  <a:lnTo>
                    <a:pt x="1909" y="553"/>
                  </a:lnTo>
                  <a:lnTo>
                    <a:pt x="1930" y="570"/>
                  </a:lnTo>
                  <a:lnTo>
                    <a:pt x="1949" y="587"/>
                  </a:lnTo>
                  <a:lnTo>
                    <a:pt x="1969" y="603"/>
                  </a:lnTo>
                  <a:lnTo>
                    <a:pt x="1991" y="612"/>
                  </a:lnTo>
                  <a:lnTo>
                    <a:pt x="2026" y="621"/>
                  </a:lnTo>
                  <a:lnTo>
                    <a:pt x="2046" y="630"/>
                  </a:lnTo>
                  <a:lnTo>
                    <a:pt x="2071" y="656"/>
                  </a:lnTo>
                  <a:lnTo>
                    <a:pt x="2100" y="653"/>
                  </a:lnTo>
                  <a:lnTo>
                    <a:pt x="2131" y="642"/>
                  </a:lnTo>
                  <a:lnTo>
                    <a:pt x="2143" y="663"/>
                  </a:lnTo>
                  <a:lnTo>
                    <a:pt x="2147" y="692"/>
                  </a:lnTo>
                  <a:lnTo>
                    <a:pt x="2151" y="721"/>
                  </a:lnTo>
                  <a:lnTo>
                    <a:pt x="2124" y="716"/>
                  </a:lnTo>
                  <a:lnTo>
                    <a:pt x="2121" y="729"/>
                  </a:lnTo>
                  <a:lnTo>
                    <a:pt x="2134" y="751"/>
                  </a:lnTo>
                  <a:lnTo>
                    <a:pt x="2148" y="773"/>
                  </a:lnTo>
                  <a:lnTo>
                    <a:pt x="2140" y="779"/>
                  </a:lnTo>
                  <a:lnTo>
                    <a:pt x="2145" y="786"/>
                  </a:lnTo>
                  <a:lnTo>
                    <a:pt x="2148" y="788"/>
                  </a:lnTo>
                  <a:lnTo>
                    <a:pt x="2146" y="781"/>
                  </a:lnTo>
                  <a:lnTo>
                    <a:pt x="2149" y="781"/>
                  </a:lnTo>
                  <a:lnTo>
                    <a:pt x="2160" y="767"/>
                  </a:lnTo>
                  <a:lnTo>
                    <a:pt x="2166" y="764"/>
                  </a:lnTo>
                  <a:lnTo>
                    <a:pt x="2172" y="775"/>
                  </a:lnTo>
                  <a:lnTo>
                    <a:pt x="2187" y="776"/>
                  </a:lnTo>
                  <a:lnTo>
                    <a:pt x="2211" y="768"/>
                  </a:lnTo>
                  <a:lnTo>
                    <a:pt x="2218" y="751"/>
                  </a:lnTo>
                  <a:lnTo>
                    <a:pt x="2224" y="734"/>
                  </a:lnTo>
                  <a:lnTo>
                    <a:pt x="2227" y="710"/>
                  </a:lnTo>
                  <a:lnTo>
                    <a:pt x="2230" y="687"/>
                  </a:lnTo>
                  <a:lnTo>
                    <a:pt x="2232" y="665"/>
                  </a:lnTo>
                  <a:lnTo>
                    <a:pt x="2233" y="642"/>
                  </a:lnTo>
                  <a:lnTo>
                    <a:pt x="2224" y="621"/>
                  </a:lnTo>
                  <a:lnTo>
                    <a:pt x="2214" y="601"/>
                  </a:lnTo>
                  <a:lnTo>
                    <a:pt x="2202" y="588"/>
                  </a:lnTo>
                  <a:lnTo>
                    <a:pt x="2197" y="572"/>
                  </a:lnTo>
                  <a:lnTo>
                    <a:pt x="2191" y="557"/>
                  </a:lnTo>
                  <a:lnTo>
                    <a:pt x="2177" y="540"/>
                  </a:lnTo>
                  <a:lnTo>
                    <a:pt x="2155" y="527"/>
                  </a:lnTo>
                  <a:lnTo>
                    <a:pt x="2169" y="528"/>
                  </a:lnTo>
                  <a:lnTo>
                    <a:pt x="2118" y="501"/>
                  </a:lnTo>
                  <a:lnTo>
                    <a:pt x="2094" y="498"/>
                  </a:lnTo>
                  <a:lnTo>
                    <a:pt x="2101" y="509"/>
                  </a:lnTo>
                  <a:lnTo>
                    <a:pt x="2085" y="517"/>
                  </a:lnTo>
                  <a:lnTo>
                    <a:pt x="2085" y="509"/>
                  </a:lnTo>
                  <a:lnTo>
                    <a:pt x="2074" y="505"/>
                  </a:lnTo>
                  <a:lnTo>
                    <a:pt x="2071" y="510"/>
                  </a:lnTo>
                  <a:lnTo>
                    <a:pt x="2056" y="493"/>
                  </a:lnTo>
                  <a:lnTo>
                    <a:pt x="2022" y="489"/>
                  </a:lnTo>
                  <a:lnTo>
                    <a:pt x="2031" y="468"/>
                  </a:lnTo>
                  <a:lnTo>
                    <a:pt x="2037" y="447"/>
                  </a:lnTo>
                  <a:lnTo>
                    <a:pt x="2043" y="433"/>
                  </a:lnTo>
                  <a:lnTo>
                    <a:pt x="2049" y="419"/>
                  </a:lnTo>
                  <a:lnTo>
                    <a:pt x="2044" y="408"/>
                  </a:lnTo>
                  <a:lnTo>
                    <a:pt x="2052" y="387"/>
                  </a:lnTo>
                  <a:lnTo>
                    <a:pt x="2075" y="384"/>
                  </a:lnTo>
                  <a:lnTo>
                    <a:pt x="2099" y="380"/>
                  </a:lnTo>
                  <a:lnTo>
                    <a:pt x="2105" y="380"/>
                  </a:lnTo>
                  <a:lnTo>
                    <a:pt x="2115" y="385"/>
                  </a:lnTo>
                  <a:lnTo>
                    <a:pt x="2117" y="381"/>
                  </a:lnTo>
                  <a:lnTo>
                    <a:pt x="2161" y="384"/>
                  </a:lnTo>
                  <a:lnTo>
                    <a:pt x="2163" y="379"/>
                  </a:lnTo>
                  <a:lnTo>
                    <a:pt x="2159" y="375"/>
                  </a:lnTo>
                  <a:lnTo>
                    <a:pt x="2194" y="377"/>
                  </a:lnTo>
                  <a:lnTo>
                    <a:pt x="2221" y="383"/>
                  </a:lnTo>
                  <a:lnTo>
                    <a:pt x="2212" y="386"/>
                  </a:lnTo>
                  <a:lnTo>
                    <a:pt x="2219" y="393"/>
                  </a:lnTo>
                  <a:lnTo>
                    <a:pt x="2238" y="391"/>
                  </a:lnTo>
                  <a:lnTo>
                    <a:pt x="2251" y="385"/>
                  </a:lnTo>
                  <a:lnTo>
                    <a:pt x="2279" y="386"/>
                  </a:lnTo>
                  <a:lnTo>
                    <a:pt x="2274" y="381"/>
                  </a:lnTo>
                  <a:lnTo>
                    <a:pt x="2256" y="379"/>
                  </a:lnTo>
                  <a:lnTo>
                    <a:pt x="2249" y="373"/>
                  </a:lnTo>
                  <a:lnTo>
                    <a:pt x="2248" y="351"/>
                  </a:lnTo>
                  <a:lnTo>
                    <a:pt x="2247" y="329"/>
                  </a:lnTo>
                  <a:lnTo>
                    <a:pt x="2285" y="327"/>
                  </a:lnTo>
                  <a:lnTo>
                    <a:pt x="2293" y="325"/>
                  </a:lnTo>
                  <a:lnTo>
                    <a:pt x="2314" y="345"/>
                  </a:lnTo>
                  <a:lnTo>
                    <a:pt x="2317" y="343"/>
                  </a:lnTo>
                  <a:lnTo>
                    <a:pt x="2329" y="354"/>
                  </a:lnTo>
                  <a:lnTo>
                    <a:pt x="2339" y="331"/>
                  </a:lnTo>
                  <a:lnTo>
                    <a:pt x="2350" y="331"/>
                  </a:lnTo>
                  <a:lnTo>
                    <a:pt x="2329" y="312"/>
                  </a:lnTo>
                  <a:lnTo>
                    <a:pt x="2335" y="308"/>
                  </a:lnTo>
                  <a:lnTo>
                    <a:pt x="2367" y="312"/>
                  </a:lnTo>
                  <a:lnTo>
                    <a:pt x="2370" y="315"/>
                  </a:lnTo>
                  <a:lnTo>
                    <a:pt x="2353" y="314"/>
                  </a:lnTo>
                  <a:lnTo>
                    <a:pt x="2368" y="330"/>
                  </a:lnTo>
                  <a:lnTo>
                    <a:pt x="2382" y="345"/>
                  </a:lnTo>
                  <a:lnTo>
                    <a:pt x="2371" y="354"/>
                  </a:lnTo>
                  <a:lnTo>
                    <a:pt x="2368" y="371"/>
                  </a:lnTo>
                  <a:lnTo>
                    <a:pt x="2363" y="390"/>
                  </a:lnTo>
                  <a:lnTo>
                    <a:pt x="2362" y="413"/>
                  </a:lnTo>
                  <a:lnTo>
                    <a:pt x="2344" y="416"/>
                  </a:lnTo>
                  <a:lnTo>
                    <a:pt x="2352" y="423"/>
                  </a:lnTo>
                  <a:lnTo>
                    <a:pt x="2355" y="439"/>
                  </a:lnTo>
                  <a:lnTo>
                    <a:pt x="2370" y="459"/>
                  </a:lnTo>
                  <a:lnTo>
                    <a:pt x="2386" y="479"/>
                  </a:lnTo>
                  <a:lnTo>
                    <a:pt x="2415" y="504"/>
                  </a:lnTo>
                  <a:lnTo>
                    <a:pt x="2443" y="528"/>
                  </a:lnTo>
                  <a:lnTo>
                    <a:pt x="2472" y="553"/>
                  </a:lnTo>
                  <a:lnTo>
                    <a:pt x="2502" y="577"/>
                  </a:lnTo>
                  <a:lnTo>
                    <a:pt x="2510" y="563"/>
                  </a:lnTo>
                  <a:lnTo>
                    <a:pt x="2493" y="530"/>
                  </a:lnTo>
                  <a:lnTo>
                    <a:pt x="2500" y="525"/>
                  </a:lnTo>
                  <a:lnTo>
                    <a:pt x="2513" y="528"/>
                  </a:lnTo>
                  <a:lnTo>
                    <a:pt x="2510" y="523"/>
                  </a:lnTo>
                  <a:lnTo>
                    <a:pt x="2493" y="500"/>
                  </a:lnTo>
                  <a:lnTo>
                    <a:pt x="2516" y="491"/>
                  </a:lnTo>
                  <a:lnTo>
                    <a:pt x="2486" y="465"/>
                  </a:lnTo>
                  <a:lnTo>
                    <a:pt x="2484" y="453"/>
                  </a:lnTo>
                  <a:lnTo>
                    <a:pt x="2487" y="449"/>
                  </a:lnTo>
                  <a:lnTo>
                    <a:pt x="2486" y="453"/>
                  </a:lnTo>
                  <a:lnTo>
                    <a:pt x="2500" y="458"/>
                  </a:lnTo>
                  <a:lnTo>
                    <a:pt x="2484" y="443"/>
                  </a:lnTo>
                  <a:lnTo>
                    <a:pt x="2475" y="441"/>
                  </a:lnTo>
                  <a:lnTo>
                    <a:pt x="2454" y="416"/>
                  </a:lnTo>
                  <a:lnTo>
                    <a:pt x="2445" y="419"/>
                  </a:lnTo>
                  <a:lnTo>
                    <a:pt x="2427" y="411"/>
                  </a:lnTo>
                  <a:lnTo>
                    <a:pt x="2417" y="386"/>
                  </a:lnTo>
                  <a:lnTo>
                    <a:pt x="2406" y="371"/>
                  </a:lnTo>
                  <a:lnTo>
                    <a:pt x="2418" y="366"/>
                  </a:lnTo>
                  <a:lnTo>
                    <a:pt x="2433" y="372"/>
                  </a:lnTo>
                  <a:lnTo>
                    <a:pt x="2429" y="365"/>
                  </a:lnTo>
                  <a:lnTo>
                    <a:pt x="2437" y="356"/>
                  </a:lnTo>
                  <a:lnTo>
                    <a:pt x="2454" y="371"/>
                  </a:lnTo>
                  <a:lnTo>
                    <a:pt x="2455" y="360"/>
                  </a:lnTo>
                  <a:lnTo>
                    <a:pt x="2487" y="354"/>
                  </a:lnTo>
                  <a:lnTo>
                    <a:pt x="2519" y="366"/>
                  </a:lnTo>
                  <a:lnTo>
                    <a:pt x="2519" y="361"/>
                  </a:lnTo>
                  <a:lnTo>
                    <a:pt x="2528" y="345"/>
                  </a:lnTo>
                  <a:lnTo>
                    <a:pt x="2530" y="343"/>
                  </a:lnTo>
                  <a:lnTo>
                    <a:pt x="2529" y="336"/>
                  </a:lnTo>
                  <a:lnTo>
                    <a:pt x="2531" y="333"/>
                  </a:lnTo>
                  <a:lnTo>
                    <a:pt x="2549" y="321"/>
                  </a:lnTo>
                  <a:lnTo>
                    <a:pt x="2567" y="309"/>
                  </a:lnTo>
                  <a:lnTo>
                    <a:pt x="2558" y="307"/>
                  </a:lnTo>
                  <a:lnTo>
                    <a:pt x="2564" y="306"/>
                  </a:lnTo>
                  <a:lnTo>
                    <a:pt x="2603" y="314"/>
                  </a:lnTo>
                  <a:lnTo>
                    <a:pt x="2606" y="311"/>
                  </a:lnTo>
                  <a:lnTo>
                    <a:pt x="2588" y="300"/>
                  </a:lnTo>
                  <a:lnTo>
                    <a:pt x="2568" y="290"/>
                  </a:lnTo>
                  <a:lnTo>
                    <a:pt x="2558" y="287"/>
                  </a:lnTo>
                  <a:lnTo>
                    <a:pt x="2528" y="269"/>
                  </a:lnTo>
                  <a:lnTo>
                    <a:pt x="2526" y="272"/>
                  </a:lnTo>
                  <a:lnTo>
                    <a:pt x="2505" y="260"/>
                  </a:lnTo>
                  <a:lnTo>
                    <a:pt x="2517" y="263"/>
                  </a:lnTo>
                  <a:lnTo>
                    <a:pt x="2536" y="259"/>
                  </a:lnTo>
                  <a:lnTo>
                    <a:pt x="2505" y="236"/>
                  </a:lnTo>
                  <a:lnTo>
                    <a:pt x="2472" y="215"/>
                  </a:lnTo>
                  <a:lnTo>
                    <a:pt x="2441" y="192"/>
                  </a:lnTo>
                  <a:lnTo>
                    <a:pt x="2409" y="17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398" name="AutoShape 398"/>
            <p:cNvSpPr>
              <a:spLocks/>
            </p:cNvSpPr>
            <p:nvPr/>
          </p:nvSpPr>
          <p:spPr bwMode="gray">
            <a:xfrm>
              <a:off x="54864" y="298830"/>
              <a:ext cx="214884" cy="114589"/>
            </a:xfrm>
            <a:custGeom>
              <a:avLst/>
              <a:gdLst>
                <a:gd name="T0" fmla="*/ 94 w 189"/>
                <a:gd name="T1" fmla="*/ 31 h 101"/>
                <a:gd name="T2" fmla="*/ 92 w 189"/>
                <a:gd name="T3" fmla="*/ 27 h 101"/>
                <a:gd name="T4" fmla="*/ 86 w 189"/>
                <a:gd name="T5" fmla="*/ 21 h 101"/>
                <a:gd name="T6" fmla="*/ 81 w 189"/>
                <a:gd name="T7" fmla="*/ 21 h 101"/>
                <a:gd name="T8" fmla="*/ 82 w 189"/>
                <a:gd name="T9" fmla="*/ 22 h 101"/>
                <a:gd name="T10" fmla="*/ 79 w 189"/>
                <a:gd name="T11" fmla="*/ 21 h 101"/>
                <a:gd name="T12" fmla="*/ 71 w 189"/>
                <a:gd name="T13" fmla="*/ 21 h 101"/>
                <a:gd name="T14" fmla="*/ 65 w 189"/>
                <a:gd name="T15" fmla="*/ 26 h 101"/>
                <a:gd name="T16" fmla="*/ 64 w 189"/>
                <a:gd name="T17" fmla="*/ 28 h 101"/>
                <a:gd name="T18" fmla="*/ 60 w 189"/>
                <a:gd name="T19" fmla="*/ 28 h 101"/>
                <a:gd name="T20" fmla="*/ 63 w 189"/>
                <a:gd name="T21" fmla="*/ 24 h 101"/>
                <a:gd name="T22" fmla="*/ 70 w 189"/>
                <a:gd name="T23" fmla="*/ 17 h 101"/>
                <a:gd name="T24" fmla="*/ 70 w 189"/>
                <a:gd name="T25" fmla="*/ 11 h 101"/>
                <a:gd name="T26" fmla="*/ 63 w 189"/>
                <a:gd name="T27" fmla="*/ 5 h 101"/>
                <a:gd name="T28" fmla="*/ 63 w 189"/>
                <a:gd name="T29" fmla="*/ 7 h 101"/>
                <a:gd name="T30" fmla="*/ 57 w 189"/>
                <a:gd name="T31" fmla="*/ 0 h 101"/>
                <a:gd name="T32" fmla="*/ 43 w 189"/>
                <a:gd name="T33" fmla="*/ 10 h 101"/>
                <a:gd name="T34" fmla="*/ 29 w 189"/>
                <a:gd name="T35" fmla="*/ 20 h 101"/>
                <a:gd name="T36" fmla="*/ 14 w 189"/>
                <a:gd name="T37" fmla="*/ 30 h 101"/>
                <a:gd name="T38" fmla="*/ 0 w 189"/>
                <a:gd name="T39" fmla="*/ 39 h 101"/>
                <a:gd name="T40" fmla="*/ 7 w 189"/>
                <a:gd name="T41" fmla="*/ 34 h 101"/>
                <a:gd name="T42" fmla="*/ 13 w 189"/>
                <a:gd name="T43" fmla="*/ 30 h 101"/>
                <a:gd name="T44" fmla="*/ 17 w 189"/>
                <a:gd name="T45" fmla="*/ 30 h 101"/>
                <a:gd name="T46" fmla="*/ 22 w 189"/>
                <a:gd name="T47" fmla="*/ 27 h 101"/>
                <a:gd name="T48" fmla="*/ 21 w 189"/>
                <a:gd name="T49" fmla="*/ 29 h 101"/>
                <a:gd name="T50" fmla="*/ 24 w 189"/>
                <a:gd name="T51" fmla="*/ 29 h 101"/>
                <a:gd name="T52" fmla="*/ 16 w 189"/>
                <a:gd name="T53" fmla="*/ 33 h 101"/>
                <a:gd name="T54" fmla="*/ 15 w 189"/>
                <a:gd name="T55" fmla="*/ 37 h 101"/>
                <a:gd name="T56" fmla="*/ 32 w 189"/>
                <a:gd name="T57" fmla="*/ 37 h 101"/>
                <a:gd name="T58" fmla="*/ 27 w 189"/>
                <a:gd name="T59" fmla="*/ 45 h 101"/>
                <a:gd name="T60" fmla="*/ 35 w 189"/>
                <a:gd name="T61" fmla="*/ 47 h 101"/>
                <a:gd name="T62" fmla="*/ 40 w 189"/>
                <a:gd name="T63" fmla="*/ 48 h 101"/>
                <a:gd name="T64" fmla="*/ 38 w 189"/>
                <a:gd name="T65" fmla="*/ 51 h 101"/>
                <a:gd name="T66" fmla="*/ 44 w 189"/>
                <a:gd name="T67" fmla="*/ 49 h 101"/>
                <a:gd name="T68" fmla="*/ 48 w 189"/>
                <a:gd name="T69" fmla="*/ 47 h 101"/>
                <a:gd name="T70" fmla="*/ 48 w 189"/>
                <a:gd name="T71" fmla="*/ 45 h 101"/>
                <a:gd name="T72" fmla="*/ 60 w 189"/>
                <a:gd name="T73" fmla="*/ 40 h 101"/>
                <a:gd name="T74" fmla="*/ 63 w 189"/>
                <a:gd name="T75" fmla="*/ 38 h 101"/>
                <a:gd name="T76" fmla="*/ 65 w 189"/>
                <a:gd name="T77" fmla="*/ 35 h 101"/>
                <a:gd name="T78" fmla="*/ 66 w 189"/>
                <a:gd name="T79" fmla="*/ 37 h 101"/>
                <a:gd name="T80" fmla="*/ 72 w 189"/>
                <a:gd name="T81" fmla="*/ 36 h 101"/>
                <a:gd name="T82" fmla="*/ 75 w 189"/>
                <a:gd name="T83" fmla="*/ 35 h 101"/>
                <a:gd name="T84" fmla="*/ 82 w 189"/>
                <a:gd name="T85" fmla="*/ 35 h 101"/>
                <a:gd name="T86" fmla="*/ 94 w 189"/>
                <a:gd name="T87" fmla="*/ 31 h 10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89"/>
                <a:gd name="T133" fmla="*/ 0 h 101"/>
                <a:gd name="T134" fmla="*/ 189 w 189"/>
                <a:gd name="T135" fmla="*/ 101 h 10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89" h="101">
                  <a:moveTo>
                    <a:pt x="189" y="62"/>
                  </a:moveTo>
                  <a:lnTo>
                    <a:pt x="184" y="53"/>
                  </a:lnTo>
                  <a:lnTo>
                    <a:pt x="173" y="42"/>
                  </a:lnTo>
                  <a:lnTo>
                    <a:pt x="163" y="41"/>
                  </a:lnTo>
                  <a:lnTo>
                    <a:pt x="165" y="44"/>
                  </a:lnTo>
                  <a:lnTo>
                    <a:pt x="159" y="41"/>
                  </a:lnTo>
                  <a:lnTo>
                    <a:pt x="142" y="42"/>
                  </a:lnTo>
                  <a:lnTo>
                    <a:pt x="130" y="51"/>
                  </a:lnTo>
                  <a:lnTo>
                    <a:pt x="129" y="56"/>
                  </a:lnTo>
                  <a:lnTo>
                    <a:pt x="120" y="56"/>
                  </a:lnTo>
                  <a:lnTo>
                    <a:pt x="126" y="47"/>
                  </a:lnTo>
                  <a:lnTo>
                    <a:pt x="141" y="34"/>
                  </a:lnTo>
                  <a:lnTo>
                    <a:pt x="141" y="22"/>
                  </a:lnTo>
                  <a:lnTo>
                    <a:pt x="126" y="9"/>
                  </a:lnTo>
                  <a:lnTo>
                    <a:pt x="126" y="14"/>
                  </a:lnTo>
                  <a:lnTo>
                    <a:pt x="115" y="0"/>
                  </a:lnTo>
                  <a:lnTo>
                    <a:pt x="87" y="20"/>
                  </a:lnTo>
                  <a:lnTo>
                    <a:pt x="58" y="40"/>
                  </a:lnTo>
                  <a:lnTo>
                    <a:pt x="29" y="59"/>
                  </a:lnTo>
                  <a:lnTo>
                    <a:pt x="0" y="78"/>
                  </a:lnTo>
                  <a:lnTo>
                    <a:pt x="14" y="68"/>
                  </a:lnTo>
                  <a:lnTo>
                    <a:pt x="26" y="60"/>
                  </a:lnTo>
                  <a:lnTo>
                    <a:pt x="35" y="59"/>
                  </a:lnTo>
                  <a:lnTo>
                    <a:pt x="44" y="54"/>
                  </a:lnTo>
                  <a:lnTo>
                    <a:pt x="43" y="58"/>
                  </a:lnTo>
                  <a:lnTo>
                    <a:pt x="49" y="58"/>
                  </a:lnTo>
                  <a:lnTo>
                    <a:pt x="32" y="65"/>
                  </a:lnTo>
                  <a:lnTo>
                    <a:pt x="30" y="74"/>
                  </a:lnTo>
                  <a:lnTo>
                    <a:pt x="65" y="74"/>
                  </a:lnTo>
                  <a:lnTo>
                    <a:pt x="54" y="89"/>
                  </a:lnTo>
                  <a:lnTo>
                    <a:pt x="70" y="94"/>
                  </a:lnTo>
                  <a:lnTo>
                    <a:pt x="81" y="95"/>
                  </a:lnTo>
                  <a:lnTo>
                    <a:pt x="76" y="101"/>
                  </a:lnTo>
                  <a:lnTo>
                    <a:pt x="89" y="98"/>
                  </a:lnTo>
                  <a:lnTo>
                    <a:pt x="97" y="94"/>
                  </a:lnTo>
                  <a:lnTo>
                    <a:pt x="96" y="90"/>
                  </a:lnTo>
                  <a:lnTo>
                    <a:pt x="120" y="80"/>
                  </a:lnTo>
                  <a:lnTo>
                    <a:pt x="126" y="75"/>
                  </a:lnTo>
                  <a:lnTo>
                    <a:pt x="130" y="70"/>
                  </a:lnTo>
                  <a:lnTo>
                    <a:pt x="132" y="74"/>
                  </a:lnTo>
                  <a:lnTo>
                    <a:pt x="144" y="72"/>
                  </a:lnTo>
                  <a:lnTo>
                    <a:pt x="150" y="69"/>
                  </a:lnTo>
                  <a:lnTo>
                    <a:pt x="165" y="69"/>
                  </a:lnTo>
                  <a:lnTo>
                    <a:pt x="189" y="6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399" name="AutoShape 399"/>
            <p:cNvSpPr>
              <a:spLocks/>
            </p:cNvSpPr>
            <p:nvPr/>
          </p:nvSpPr>
          <p:spPr bwMode="gray">
            <a:xfrm>
              <a:off x="6460230" y="662818"/>
              <a:ext cx="205740" cy="226931"/>
            </a:xfrm>
            <a:custGeom>
              <a:avLst/>
              <a:gdLst>
                <a:gd name="T0" fmla="*/ 80 w 181"/>
                <a:gd name="T1" fmla="*/ 69 h 202"/>
                <a:gd name="T2" fmla="*/ 68 w 181"/>
                <a:gd name="T3" fmla="*/ 59 h 202"/>
                <a:gd name="T4" fmla="*/ 56 w 181"/>
                <a:gd name="T5" fmla="*/ 48 h 202"/>
                <a:gd name="T6" fmla="*/ 43 w 181"/>
                <a:gd name="T7" fmla="*/ 38 h 202"/>
                <a:gd name="T8" fmla="*/ 30 w 181"/>
                <a:gd name="T9" fmla="*/ 28 h 202"/>
                <a:gd name="T10" fmla="*/ 28 w 181"/>
                <a:gd name="T11" fmla="*/ 24 h 202"/>
                <a:gd name="T12" fmla="*/ 15 w 181"/>
                <a:gd name="T13" fmla="*/ 12 h 202"/>
                <a:gd name="T14" fmla="*/ 2 w 181"/>
                <a:gd name="T15" fmla="*/ 0 h 202"/>
                <a:gd name="T16" fmla="*/ 0 w 181"/>
                <a:gd name="T17" fmla="*/ 2 h 202"/>
                <a:gd name="T18" fmla="*/ 9 w 181"/>
                <a:gd name="T19" fmla="*/ 9 h 202"/>
                <a:gd name="T20" fmla="*/ 9 w 181"/>
                <a:gd name="T21" fmla="*/ 13 h 202"/>
                <a:gd name="T22" fmla="*/ 5 w 181"/>
                <a:gd name="T23" fmla="*/ 13 h 202"/>
                <a:gd name="T24" fmla="*/ 15 w 181"/>
                <a:gd name="T25" fmla="*/ 24 h 202"/>
                <a:gd name="T26" fmla="*/ 24 w 181"/>
                <a:gd name="T27" fmla="*/ 35 h 202"/>
                <a:gd name="T28" fmla="*/ 35 w 181"/>
                <a:gd name="T29" fmla="*/ 44 h 202"/>
                <a:gd name="T30" fmla="*/ 43 w 181"/>
                <a:gd name="T31" fmla="*/ 56 h 202"/>
                <a:gd name="T32" fmla="*/ 51 w 181"/>
                <a:gd name="T33" fmla="*/ 68 h 202"/>
                <a:gd name="T34" fmla="*/ 59 w 181"/>
                <a:gd name="T35" fmla="*/ 78 h 202"/>
                <a:gd name="T36" fmla="*/ 68 w 181"/>
                <a:gd name="T37" fmla="*/ 89 h 202"/>
                <a:gd name="T38" fmla="*/ 75 w 181"/>
                <a:gd name="T39" fmla="*/ 101 h 202"/>
                <a:gd name="T40" fmla="*/ 78 w 181"/>
                <a:gd name="T41" fmla="*/ 101 h 202"/>
                <a:gd name="T42" fmla="*/ 77 w 181"/>
                <a:gd name="T43" fmla="*/ 92 h 202"/>
                <a:gd name="T44" fmla="*/ 86 w 181"/>
                <a:gd name="T45" fmla="*/ 97 h 202"/>
                <a:gd name="T46" fmla="*/ 90 w 181"/>
                <a:gd name="T47" fmla="*/ 101 h 202"/>
                <a:gd name="T48" fmla="*/ 83 w 181"/>
                <a:gd name="T49" fmla="*/ 92 h 202"/>
                <a:gd name="T50" fmla="*/ 64 w 181"/>
                <a:gd name="T51" fmla="*/ 77 h 202"/>
                <a:gd name="T52" fmla="*/ 60 w 181"/>
                <a:gd name="T53" fmla="*/ 62 h 202"/>
                <a:gd name="T54" fmla="*/ 63 w 181"/>
                <a:gd name="T55" fmla="*/ 61 h 202"/>
                <a:gd name="T56" fmla="*/ 75 w 181"/>
                <a:gd name="T57" fmla="*/ 66 h 202"/>
                <a:gd name="T58" fmla="*/ 80 w 181"/>
                <a:gd name="T59" fmla="*/ 69 h 20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1"/>
                <a:gd name="T91" fmla="*/ 0 h 202"/>
                <a:gd name="T92" fmla="*/ 181 w 181"/>
                <a:gd name="T93" fmla="*/ 202 h 20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1" h="202">
                  <a:moveTo>
                    <a:pt x="160" y="138"/>
                  </a:moveTo>
                  <a:lnTo>
                    <a:pt x="137" y="118"/>
                  </a:lnTo>
                  <a:lnTo>
                    <a:pt x="113" y="96"/>
                  </a:lnTo>
                  <a:lnTo>
                    <a:pt x="87" y="76"/>
                  </a:lnTo>
                  <a:lnTo>
                    <a:pt x="61" y="56"/>
                  </a:lnTo>
                  <a:lnTo>
                    <a:pt x="57" y="47"/>
                  </a:lnTo>
                  <a:lnTo>
                    <a:pt x="30" y="24"/>
                  </a:lnTo>
                  <a:lnTo>
                    <a:pt x="5" y="0"/>
                  </a:lnTo>
                  <a:lnTo>
                    <a:pt x="0" y="4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10" y="26"/>
                  </a:lnTo>
                  <a:lnTo>
                    <a:pt x="30" y="47"/>
                  </a:lnTo>
                  <a:lnTo>
                    <a:pt x="49" y="69"/>
                  </a:lnTo>
                  <a:lnTo>
                    <a:pt x="70" y="88"/>
                  </a:lnTo>
                  <a:lnTo>
                    <a:pt x="87" y="112"/>
                  </a:lnTo>
                  <a:lnTo>
                    <a:pt x="102" y="136"/>
                  </a:lnTo>
                  <a:lnTo>
                    <a:pt x="119" y="156"/>
                  </a:lnTo>
                  <a:lnTo>
                    <a:pt x="136" y="177"/>
                  </a:lnTo>
                  <a:lnTo>
                    <a:pt x="151" y="202"/>
                  </a:lnTo>
                  <a:lnTo>
                    <a:pt x="157" y="202"/>
                  </a:lnTo>
                  <a:lnTo>
                    <a:pt x="155" y="184"/>
                  </a:lnTo>
                  <a:lnTo>
                    <a:pt x="173" y="194"/>
                  </a:lnTo>
                  <a:lnTo>
                    <a:pt x="181" y="202"/>
                  </a:lnTo>
                  <a:lnTo>
                    <a:pt x="167" y="184"/>
                  </a:lnTo>
                  <a:lnTo>
                    <a:pt x="129" y="154"/>
                  </a:lnTo>
                  <a:lnTo>
                    <a:pt x="120" y="124"/>
                  </a:lnTo>
                  <a:lnTo>
                    <a:pt x="127" y="123"/>
                  </a:lnTo>
                  <a:lnTo>
                    <a:pt x="151" y="132"/>
                  </a:lnTo>
                  <a:lnTo>
                    <a:pt x="160" y="1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00" name="AutoShape 400"/>
            <p:cNvSpPr>
              <a:spLocks/>
            </p:cNvSpPr>
            <p:nvPr/>
          </p:nvSpPr>
          <p:spPr bwMode="gray">
            <a:xfrm>
              <a:off x="4384544" y="119083"/>
              <a:ext cx="214884" cy="80886"/>
            </a:xfrm>
            <a:custGeom>
              <a:avLst/>
              <a:gdLst>
                <a:gd name="T0" fmla="*/ 94 w 188"/>
                <a:gd name="T1" fmla="*/ 3 h 71"/>
                <a:gd name="T2" fmla="*/ 87 w 188"/>
                <a:gd name="T3" fmla="*/ 7 h 71"/>
                <a:gd name="T4" fmla="*/ 66 w 188"/>
                <a:gd name="T5" fmla="*/ 13 h 71"/>
                <a:gd name="T6" fmla="*/ 45 w 188"/>
                <a:gd name="T7" fmla="*/ 18 h 71"/>
                <a:gd name="T8" fmla="*/ 40 w 188"/>
                <a:gd name="T9" fmla="*/ 18 h 71"/>
                <a:gd name="T10" fmla="*/ 43 w 188"/>
                <a:gd name="T11" fmla="*/ 20 h 71"/>
                <a:gd name="T12" fmla="*/ 42 w 188"/>
                <a:gd name="T13" fmla="*/ 22 h 71"/>
                <a:gd name="T14" fmla="*/ 37 w 188"/>
                <a:gd name="T15" fmla="*/ 22 h 71"/>
                <a:gd name="T16" fmla="*/ 38 w 188"/>
                <a:gd name="T17" fmla="*/ 24 h 71"/>
                <a:gd name="T18" fmla="*/ 29 w 188"/>
                <a:gd name="T19" fmla="*/ 23 h 71"/>
                <a:gd name="T20" fmla="*/ 32 w 188"/>
                <a:gd name="T21" fmla="*/ 27 h 71"/>
                <a:gd name="T22" fmla="*/ 29 w 188"/>
                <a:gd name="T23" fmla="*/ 28 h 71"/>
                <a:gd name="T24" fmla="*/ 31 w 188"/>
                <a:gd name="T25" fmla="*/ 31 h 71"/>
                <a:gd name="T26" fmla="*/ 21 w 188"/>
                <a:gd name="T27" fmla="*/ 30 h 71"/>
                <a:gd name="T28" fmla="*/ 31 w 188"/>
                <a:gd name="T29" fmla="*/ 33 h 71"/>
                <a:gd name="T30" fmla="*/ 25 w 188"/>
                <a:gd name="T31" fmla="*/ 33 h 71"/>
                <a:gd name="T32" fmla="*/ 27 w 188"/>
                <a:gd name="T33" fmla="*/ 36 h 71"/>
                <a:gd name="T34" fmla="*/ 6 w 188"/>
                <a:gd name="T35" fmla="*/ 34 h 71"/>
                <a:gd name="T36" fmla="*/ 9 w 188"/>
                <a:gd name="T37" fmla="*/ 31 h 71"/>
                <a:gd name="T38" fmla="*/ 0 w 188"/>
                <a:gd name="T39" fmla="*/ 31 h 71"/>
                <a:gd name="T40" fmla="*/ 9 w 188"/>
                <a:gd name="T41" fmla="*/ 27 h 71"/>
                <a:gd name="T42" fmla="*/ 12 w 188"/>
                <a:gd name="T43" fmla="*/ 27 h 71"/>
                <a:gd name="T44" fmla="*/ 9 w 188"/>
                <a:gd name="T45" fmla="*/ 25 h 71"/>
                <a:gd name="T46" fmla="*/ 11 w 188"/>
                <a:gd name="T47" fmla="*/ 23 h 71"/>
                <a:gd name="T48" fmla="*/ 16 w 188"/>
                <a:gd name="T49" fmla="*/ 21 h 71"/>
                <a:gd name="T50" fmla="*/ 12 w 188"/>
                <a:gd name="T51" fmla="*/ 20 h 71"/>
                <a:gd name="T52" fmla="*/ 14 w 188"/>
                <a:gd name="T53" fmla="*/ 18 h 71"/>
                <a:gd name="T54" fmla="*/ 9 w 188"/>
                <a:gd name="T55" fmla="*/ 18 h 71"/>
                <a:gd name="T56" fmla="*/ 14 w 188"/>
                <a:gd name="T57" fmla="*/ 16 h 71"/>
                <a:gd name="T58" fmla="*/ 20 w 188"/>
                <a:gd name="T59" fmla="*/ 15 h 71"/>
                <a:gd name="T60" fmla="*/ 37 w 188"/>
                <a:gd name="T61" fmla="*/ 9 h 71"/>
                <a:gd name="T62" fmla="*/ 40 w 188"/>
                <a:gd name="T63" fmla="*/ 7 h 71"/>
                <a:gd name="T64" fmla="*/ 72 w 188"/>
                <a:gd name="T65" fmla="*/ 4 h 71"/>
                <a:gd name="T66" fmla="*/ 86 w 188"/>
                <a:gd name="T67" fmla="*/ 0 h 71"/>
                <a:gd name="T68" fmla="*/ 94 w 188"/>
                <a:gd name="T69" fmla="*/ 3 h 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8"/>
                <a:gd name="T106" fmla="*/ 0 h 71"/>
                <a:gd name="T107" fmla="*/ 188 w 188"/>
                <a:gd name="T108" fmla="*/ 71 h 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8" h="71">
                  <a:moveTo>
                    <a:pt x="188" y="5"/>
                  </a:moveTo>
                  <a:lnTo>
                    <a:pt x="173" y="14"/>
                  </a:lnTo>
                  <a:lnTo>
                    <a:pt x="132" y="25"/>
                  </a:lnTo>
                  <a:lnTo>
                    <a:pt x="90" y="35"/>
                  </a:lnTo>
                  <a:lnTo>
                    <a:pt x="80" y="36"/>
                  </a:lnTo>
                  <a:lnTo>
                    <a:pt x="86" y="39"/>
                  </a:lnTo>
                  <a:lnTo>
                    <a:pt x="83" y="43"/>
                  </a:lnTo>
                  <a:lnTo>
                    <a:pt x="74" y="44"/>
                  </a:lnTo>
                  <a:lnTo>
                    <a:pt x="75" y="48"/>
                  </a:lnTo>
                  <a:lnTo>
                    <a:pt x="59" y="45"/>
                  </a:lnTo>
                  <a:lnTo>
                    <a:pt x="64" y="53"/>
                  </a:lnTo>
                  <a:lnTo>
                    <a:pt x="58" y="55"/>
                  </a:lnTo>
                  <a:lnTo>
                    <a:pt x="62" y="62"/>
                  </a:lnTo>
                  <a:lnTo>
                    <a:pt x="42" y="59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54" y="71"/>
                  </a:lnTo>
                  <a:lnTo>
                    <a:pt x="11" y="67"/>
                  </a:lnTo>
                  <a:lnTo>
                    <a:pt x="18" y="62"/>
                  </a:lnTo>
                  <a:lnTo>
                    <a:pt x="0" y="61"/>
                  </a:lnTo>
                  <a:lnTo>
                    <a:pt x="18" y="53"/>
                  </a:lnTo>
                  <a:lnTo>
                    <a:pt x="24" y="53"/>
                  </a:lnTo>
                  <a:lnTo>
                    <a:pt x="17" y="49"/>
                  </a:lnTo>
                  <a:lnTo>
                    <a:pt x="22" y="45"/>
                  </a:lnTo>
                  <a:lnTo>
                    <a:pt x="32" y="41"/>
                  </a:lnTo>
                  <a:lnTo>
                    <a:pt x="24" y="39"/>
                  </a:lnTo>
                  <a:lnTo>
                    <a:pt x="28" y="36"/>
                  </a:lnTo>
                  <a:lnTo>
                    <a:pt x="17" y="35"/>
                  </a:lnTo>
                  <a:lnTo>
                    <a:pt x="29" y="31"/>
                  </a:lnTo>
                  <a:lnTo>
                    <a:pt x="40" y="29"/>
                  </a:lnTo>
                  <a:lnTo>
                    <a:pt x="74" y="18"/>
                  </a:lnTo>
                  <a:lnTo>
                    <a:pt x="80" y="14"/>
                  </a:lnTo>
                  <a:lnTo>
                    <a:pt x="143" y="7"/>
                  </a:lnTo>
                  <a:lnTo>
                    <a:pt x="171" y="0"/>
                  </a:lnTo>
                  <a:lnTo>
                    <a:pt x="188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1" name="AutoShape 401"/>
            <p:cNvSpPr>
              <a:spLocks/>
            </p:cNvSpPr>
            <p:nvPr/>
          </p:nvSpPr>
          <p:spPr bwMode="gray">
            <a:xfrm>
              <a:off x="4368542" y="199969"/>
              <a:ext cx="125730" cy="58418"/>
            </a:xfrm>
            <a:custGeom>
              <a:avLst/>
              <a:gdLst>
                <a:gd name="T0" fmla="*/ 55 w 109"/>
                <a:gd name="T1" fmla="*/ 26 h 52"/>
                <a:gd name="T2" fmla="*/ 34 w 109"/>
                <a:gd name="T3" fmla="*/ 17 h 52"/>
                <a:gd name="T4" fmla="*/ 28 w 109"/>
                <a:gd name="T5" fmla="*/ 7 h 52"/>
                <a:gd name="T6" fmla="*/ 28 w 109"/>
                <a:gd name="T7" fmla="*/ 5 h 52"/>
                <a:gd name="T8" fmla="*/ 30 w 109"/>
                <a:gd name="T9" fmla="*/ 3 h 52"/>
                <a:gd name="T10" fmla="*/ 31 w 109"/>
                <a:gd name="T11" fmla="*/ 1 h 52"/>
                <a:gd name="T12" fmla="*/ 11 w 109"/>
                <a:gd name="T13" fmla="*/ 0 h 52"/>
                <a:gd name="T14" fmla="*/ 8 w 109"/>
                <a:gd name="T15" fmla="*/ 3 h 52"/>
                <a:gd name="T16" fmla="*/ 5 w 109"/>
                <a:gd name="T17" fmla="*/ 6 h 52"/>
                <a:gd name="T18" fmla="*/ 8 w 109"/>
                <a:gd name="T19" fmla="*/ 7 h 52"/>
                <a:gd name="T20" fmla="*/ 4 w 109"/>
                <a:gd name="T21" fmla="*/ 12 h 52"/>
                <a:gd name="T22" fmla="*/ 0 w 109"/>
                <a:gd name="T23" fmla="*/ 13 h 52"/>
                <a:gd name="T24" fmla="*/ 6 w 109"/>
                <a:gd name="T25" fmla="*/ 19 h 52"/>
                <a:gd name="T26" fmla="*/ 12 w 109"/>
                <a:gd name="T27" fmla="*/ 18 h 52"/>
                <a:gd name="T28" fmla="*/ 16 w 109"/>
                <a:gd name="T29" fmla="*/ 19 h 52"/>
                <a:gd name="T30" fmla="*/ 21 w 109"/>
                <a:gd name="T31" fmla="*/ 19 h 52"/>
                <a:gd name="T32" fmla="*/ 24 w 109"/>
                <a:gd name="T33" fmla="*/ 22 h 52"/>
                <a:gd name="T34" fmla="*/ 23 w 109"/>
                <a:gd name="T35" fmla="*/ 23 h 52"/>
                <a:gd name="T36" fmla="*/ 31 w 109"/>
                <a:gd name="T37" fmla="*/ 25 h 52"/>
                <a:gd name="T38" fmla="*/ 37 w 109"/>
                <a:gd name="T39" fmla="*/ 26 h 52"/>
                <a:gd name="T40" fmla="*/ 45 w 109"/>
                <a:gd name="T41" fmla="*/ 26 h 52"/>
                <a:gd name="T42" fmla="*/ 51 w 109"/>
                <a:gd name="T43" fmla="*/ 26 h 52"/>
                <a:gd name="T44" fmla="*/ 55 w 109"/>
                <a:gd name="T45" fmla="*/ 26 h 5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9"/>
                <a:gd name="T70" fmla="*/ 0 h 52"/>
                <a:gd name="T71" fmla="*/ 109 w 109"/>
                <a:gd name="T72" fmla="*/ 52 h 5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9" h="52">
                  <a:moveTo>
                    <a:pt x="109" y="51"/>
                  </a:moveTo>
                  <a:lnTo>
                    <a:pt x="68" y="33"/>
                  </a:lnTo>
                  <a:lnTo>
                    <a:pt x="56" y="13"/>
                  </a:lnTo>
                  <a:lnTo>
                    <a:pt x="56" y="10"/>
                  </a:lnTo>
                  <a:lnTo>
                    <a:pt x="59" y="7"/>
                  </a:lnTo>
                  <a:lnTo>
                    <a:pt x="62" y="1"/>
                  </a:lnTo>
                  <a:lnTo>
                    <a:pt x="22" y="0"/>
                  </a:lnTo>
                  <a:lnTo>
                    <a:pt x="16" y="6"/>
                  </a:lnTo>
                  <a:lnTo>
                    <a:pt x="10" y="12"/>
                  </a:lnTo>
                  <a:lnTo>
                    <a:pt x="16" y="15"/>
                  </a:lnTo>
                  <a:lnTo>
                    <a:pt x="8" y="24"/>
                  </a:lnTo>
                  <a:lnTo>
                    <a:pt x="0" y="27"/>
                  </a:lnTo>
                  <a:lnTo>
                    <a:pt x="11" y="37"/>
                  </a:lnTo>
                  <a:lnTo>
                    <a:pt x="24" y="36"/>
                  </a:lnTo>
                  <a:lnTo>
                    <a:pt x="32" y="37"/>
                  </a:lnTo>
                  <a:lnTo>
                    <a:pt x="41" y="38"/>
                  </a:lnTo>
                  <a:lnTo>
                    <a:pt x="48" y="44"/>
                  </a:lnTo>
                  <a:lnTo>
                    <a:pt x="46" y="46"/>
                  </a:lnTo>
                  <a:lnTo>
                    <a:pt x="61" y="50"/>
                  </a:lnTo>
                  <a:lnTo>
                    <a:pt x="73" y="51"/>
                  </a:lnTo>
                  <a:lnTo>
                    <a:pt x="89" y="52"/>
                  </a:lnTo>
                  <a:lnTo>
                    <a:pt x="102" y="52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2" name="AutoShape 402"/>
            <p:cNvSpPr>
              <a:spLocks/>
            </p:cNvSpPr>
            <p:nvPr/>
          </p:nvSpPr>
          <p:spPr bwMode="gray">
            <a:xfrm>
              <a:off x="5751571" y="137057"/>
              <a:ext cx="148590" cy="31456"/>
            </a:xfrm>
            <a:custGeom>
              <a:avLst/>
              <a:gdLst>
                <a:gd name="T0" fmla="*/ 65 w 130"/>
                <a:gd name="T1" fmla="*/ 6 h 29"/>
                <a:gd name="T2" fmla="*/ 24 w 130"/>
                <a:gd name="T3" fmla="*/ 0 h 29"/>
                <a:gd name="T4" fmla="*/ 28 w 130"/>
                <a:gd name="T5" fmla="*/ 2 h 29"/>
                <a:gd name="T6" fmla="*/ 24 w 130"/>
                <a:gd name="T7" fmla="*/ 1 h 29"/>
                <a:gd name="T8" fmla="*/ 27 w 130"/>
                <a:gd name="T9" fmla="*/ 4 h 29"/>
                <a:gd name="T10" fmla="*/ 8 w 130"/>
                <a:gd name="T11" fmla="*/ 0 h 29"/>
                <a:gd name="T12" fmla="*/ 1 w 130"/>
                <a:gd name="T13" fmla="*/ 3 h 29"/>
                <a:gd name="T14" fmla="*/ 0 w 130"/>
                <a:gd name="T15" fmla="*/ 4 h 29"/>
                <a:gd name="T16" fmla="*/ 4 w 130"/>
                <a:gd name="T17" fmla="*/ 6 h 29"/>
                <a:gd name="T18" fmla="*/ 6 w 130"/>
                <a:gd name="T19" fmla="*/ 8 h 29"/>
                <a:gd name="T20" fmla="*/ 31 w 130"/>
                <a:gd name="T21" fmla="*/ 14 h 29"/>
                <a:gd name="T22" fmla="*/ 33 w 130"/>
                <a:gd name="T23" fmla="*/ 12 h 29"/>
                <a:gd name="T24" fmla="*/ 51 w 130"/>
                <a:gd name="T25" fmla="*/ 12 h 29"/>
                <a:gd name="T26" fmla="*/ 61 w 130"/>
                <a:gd name="T27" fmla="*/ 12 h 29"/>
                <a:gd name="T28" fmla="*/ 57 w 130"/>
                <a:gd name="T29" fmla="*/ 10 h 29"/>
                <a:gd name="T30" fmla="*/ 64 w 130"/>
                <a:gd name="T31" fmla="*/ 9 h 29"/>
                <a:gd name="T32" fmla="*/ 65 w 130"/>
                <a:gd name="T33" fmla="*/ 6 h 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0"/>
                <a:gd name="T52" fmla="*/ 0 h 29"/>
                <a:gd name="T53" fmla="*/ 130 w 130"/>
                <a:gd name="T54" fmla="*/ 29 h 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0" h="29">
                  <a:moveTo>
                    <a:pt x="130" y="13"/>
                  </a:moveTo>
                  <a:lnTo>
                    <a:pt x="48" y="0"/>
                  </a:lnTo>
                  <a:lnTo>
                    <a:pt x="57" y="4"/>
                  </a:lnTo>
                  <a:lnTo>
                    <a:pt x="48" y="3"/>
                  </a:lnTo>
                  <a:lnTo>
                    <a:pt x="55" y="9"/>
                  </a:lnTo>
                  <a:lnTo>
                    <a:pt x="17" y="1"/>
                  </a:lnTo>
                  <a:lnTo>
                    <a:pt x="1" y="6"/>
                  </a:lnTo>
                  <a:lnTo>
                    <a:pt x="0" y="9"/>
                  </a:lnTo>
                  <a:lnTo>
                    <a:pt x="8" y="12"/>
                  </a:lnTo>
                  <a:lnTo>
                    <a:pt x="12" y="17"/>
                  </a:lnTo>
                  <a:lnTo>
                    <a:pt x="62" y="29"/>
                  </a:lnTo>
                  <a:lnTo>
                    <a:pt x="65" y="24"/>
                  </a:lnTo>
                  <a:lnTo>
                    <a:pt x="103" y="24"/>
                  </a:lnTo>
                  <a:lnTo>
                    <a:pt x="122" y="24"/>
                  </a:lnTo>
                  <a:lnTo>
                    <a:pt x="114" y="21"/>
                  </a:lnTo>
                  <a:lnTo>
                    <a:pt x="128" y="18"/>
                  </a:lnTo>
                  <a:lnTo>
                    <a:pt x="130" y="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3" name="AutoShape 403"/>
            <p:cNvSpPr>
              <a:spLocks/>
            </p:cNvSpPr>
            <p:nvPr/>
          </p:nvSpPr>
          <p:spPr bwMode="gray">
            <a:xfrm>
              <a:off x="4933184" y="56171"/>
              <a:ext cx="112014" cy="26962"/>
            </a:xfrm>
            <a:custGeom>
              <a:avLst/>
              <a:gdLst>
                <a:gd name="T0" fmla="*/ 43 w 99"/>
                <a:gd name="T1" fmla="*/ 3 h 24"/>
                <a:gd name="T2" fmla="*/ 30 w 99"/>
                <a:gd name="T3" fmla="*/ 2 h 24"/>
                <a:gd name="T4" fmla="*/ 25 w 99"/>
                <a:gd name="T5" fmla="*/ 3 h 24"/>
                <a:gd name="T6" fmla="*/ 20 w 99"/>
                <a:gd name="T7" fmla="*/ 0 h 24"/>
                <a:gd name="T8" fmla="*/ 2 w 99"/>
                <a:gd name="T9" fmla="*/ 3 h 24"/>
                <a:gd name="T10" fmla="*/ 0 w 99"/>
                <a:gd name="T11" fmla="*/ 6 h 24"/>
                <a:gd name="T12" fmla="*/ 7 w 99"/>
                <a:gd name="T13" fmla="*/ 6 h 24"/>
                <a:gd name="T14" fmla="*/ 16 w 99"/>
                <a:gd name="T15" fmla="*/ 11 h 24"/>
                <a:gd name="T16" fmla="*/ 49 w 99"/>
                <a:gd name="T17" fmla="*/ 12 h 24"/>
                <a:gd name="T18" fmla="*/ 46 w 99"/>
                <a:gd name="T19" fmla="*/ 9 h 24"/>
                <a:gd name="T20" fmla="*/ 43 w 99"/>
                <a:gd name="T21" fmla="*/ 3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"/>
                <a:gd name="T34" fmla="*/ 0 h 24"/>
                <a:gd name="T35" fmla="*/ 99 w 99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" h="24">
                  <a:moveTo>
                    <a:pt x="86" y="7"/>
                  </a:moveTo>
                  <a:lnTo>
                    <a:pt x="60" y="4"/>
                  </a:lnTo>
                  <a:lnTo>
                    <a:pt x="50" y="6"/>
                  </a:lnTo>
                  <a:lnTo>
                    <a:pt x="41" y="0"/>
                  </a:lnTo>
                  <a:lnTo>
                    <a:pt x="4" y="5"/>
                  </a:lnTo>
                  <a:lnTo>
                    <a:pt x="0" y="12"/>
                  </a:lnTo>
                  <a:lnTo>
                    <a:pt x="14" y="12"/>
                  </a:lnTo>
                  <a:lnTo>
                    <a:pt x="33" y="21"/>
                  </a:lnTo>
                  <a:lnTo>
                    <a:pt x="99" y="24"/>
                  </a:lnTo>
                  <a:lnTo>
                    <a:pt x="93" y="18"/>
                  </a:lnTo>
                  <a:lnTo>
                    <a:pt x="86" y="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4" name="AutoShape 404"/>
            <p:cNvSpPr>
              <a:spLocks/>
            </p:cNvSpPr>
            <p:nvPr/>
          </p:nvSpPr>
          <p:spPr bwMode="gray">
            <a:xfrm>
              <a:off x="5061200" y="69652"/>
              <a:ext cx="84582" cy="29209"/>
            </a:xfrm>
            <a:custGeom>
              <a:avLst/>
              <a:gdLst>
                <a:gd name="T0" fmla="*/ 36 w 75"/>
                <a:gd name="T1" fmla="*/ 8 h 27"/>
                <a:gd name="T2" fmla="*/ 17 w 75"/>
                <a:gd name="T3" fmla="*/ 2 h 27"/>
                <a:gd name="T4" fmla="*/ 12 w 75"/>
                <a:gd name="T5" fmla="*/ 5 h 27"/>
                <a:gd name="T6" fmla="*/ 9 w 75"/>
                <a:gd name="T7" fmla="*/ 1 h 27"/>
                <a:gd name="T8" fmla="*/ 5 w 75"/>
                <a:gd name="T9" fmla="*/ 0 h 27"/>
                <a:gd name="T10" fmla="*/ 7 w 75"/>
                <a:gd name="T11" fmla="*/ 2 h 27"/>
                <a:gd name="T12" fmla="*/ 0 w 75"/>
                <a:gd name="T13" fmla="*/ 2 h 27"/>
                <a:gd name="T14" fmla="*/ 1 w 75"/>
                <a:gd name="T15" fmla="*/ 4 h 27"/>
                <a:gd name="T16" fmla="*/ 5 w 75"/>
                <a:gd name="T17" fmla="*/ 6 h 27"/>
                <a:gd name="T18" fmla="*/ 1 w 75"/>
                <a:gd name="T19" fmla="*/ 8 h 27"/>
                <a:gd name="T20" fmla="*/ 3 w 75"/>
                <a:gd name="T21" fmla="*/ 13 h 27"/>
                <a:gd name="T22" fmla="*/ 37 w 75"/>
                <a:gd name="T23" fmla="*/ 8 h 27"/>
                <a:gd name="T24" fmla="*/ 36 w 75"/>
                <a:gd name="T25" fmla="*/ 8 h 2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"/>
                <a:gd name="T40" fmla="*/ 0 h 27"/>
                <a:gd name="T41" fmla="*/ 75 w 75"/>
                <a:gd name="T42" fmla="*/ 27 h 2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" h="27">
                  <a:moveTo>
                    <a:pt x="73" y="16"/>
                  </a:moveTo>
                  <a:lnTo>
                    <a:pt x="35" y="5"/>
                  </a:lnTo>
                  <a:lnTo>
                    <a:pt x="25" y="11"/>
                  </a:lnTo>
                  <a:lnTo>
                    <a:pt x="19" y="2"/>
                  </a:lnTo>
                  <a:lnTo>
                    <a:pt x="10" y="0"/>
                  </a:lnTo>
                  <a:lnTo>
                    <a:pt x="15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11" y="12"/>
                  </a:lnTo>
                  <a:lnTo>
                    <a:pt x="3" y="16"/>
                  </a:lnTo>
                  <a:lnTo>
                    <a:pt x="7" y="27"/>
                  </a:lnTo>
                  <a:lnTo>
                    <a:pt x="75" y="17"/>
                  </a:lnTo>
                  <a:lnTo>
                    <a:pt x="73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5" name="AutoShape 405"/>
            <p:cNvSpPr>
              <a:spLocks/>
            </p:cNvSpPr>
            <p:nvPr/>
          </p:nvSpPr>
          <p:spPr bwMode="gray">
            <a:xfrm>
              <a:off x="4885178" y="38196"/>
              <a:ext cx="89154" cy="17975"/>
            </a:xfrm>
            <a:custGeom>
              <a:avLst/>
              <a:gdLst>
                <a:gd name="T0" fmla="*/ 39 w 78"/>
                <a:gd name="T1" fmla="*/ 4 h 15"/>
                <a:gd name="T2" fmla="*/ 22 w 78"/>
                <a:gd name="T3" fmla="*/ 0 h 15"/>
                <a:gd name="T4" fmla="*/ 2 w 78"/>
                <a:gd name="T5" fmla="*/ 2 h 15"/>
                <a:gd name="T6" fmla="*/ 6 w 78"/>
                <a:gd name="T7" fmla="*/ 3 h 15"/>
                <a:gd name="T8" fmla="*/ 6 w 78"/>
                <a:gd name="T9" fmla="*/ 5 h 15"/>
                <a:gd name="T10" fmla="*/ 0 w 78"/>
                <a:gd name="T11" fmla="*/ 6 h 15"/>
                <a:gd name="T12" fmla="*/ 11 w 78"/>
                <a:gd name="T13" fmla="*/ 7 h 15"/>
                <a:gd name="T14" fmla="*/ 9 w 78"/>
                <a:gd name="T15" fmla="*/ 8 h 15"/>
                <a:gd name="T16" fmla="*/ 39 w 78"/>
                <a:gd name="T17" fmla="*/ 7 h 15"/>
                <a:gd name="T18" fmla="*/ 35 w 78"/>
                <a:gd name="T19" fmla="*/ 5 h 15"/>
                <a:gd name="T20" fmla="*/ 39 w 78"/>
                <a:gd name="T21" fmla="*/ 4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15"/>
                <a:gd name="T35" fmla="*/ 78 w 7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15">
                  <a:moveTo>
                    <a:pt x="78" y="8"/>
                  </a:moveTo>
                  <a:lnTo>
                    <a:pt x="44" y="0"/>
                  </a:lnTo>
                  <a:lnTo>
                    <a:pt x="4" y="4"/>
                  </a:lnTo>
                  <a:lnTo>
                    <a:pt x="13" y="6"/>
                  </a:lnTo>
                  <a:lnTo>
                    <a:pt x="12" y="10"/>
                  </a:lnTo>
                  <a:lnTo>
                    <a:pt x="0" y="12"/>
                  </a:lnTo>
                  <a:lnTo>
                    <a:pt x="23" y="13"/>
                  </a:lnTo>
                  <a:lnTo>
                    <a:pt x="17" y="15"/>
                  </a:lnTo>
                  <a:lnTo>
                    <a:pt x="78" y="14"/>
                  </a:lnTo>
                  <a:lnTo>
                    <a:pt x="70" y="10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6" name="AutoShape 406"/>
            <p:cNvSpPr>
              <a:spLocks/>
            </p:cNvSpPr>
            <p:nvPr/>
          </p:nvSpPr>
          <p:spPr bwMode="gray">
            <a:xfrm>
              <a:off x="5913877" y="150538"/>
              <a:ext cx="93726" cy="15728"/>
            </a:xfrm>
            <a:custGeom>
              <a:avLst/>
              <a:gdLst>
                <a:gd name="T0" fmla="*/ 41 w 81"/>
                <a:gd name="T1" fmla="*/ 3 h 15"/>
                <a:gd name="T2" fmla="*/ 10 w 81"/>
                <a:gd name="T3" fmla="*/ 1 h 15"/>
                <a:gd name="T4" fmla="*/ 0 w 81"/>
                <a:gd name="T5" fmla="*/ 0 h 15"/>
                <a:gd name="T6" fmla="*/ 4 w 81"/>
                <a:gd name="T7" fmla="*/ 3 h 15"/>
                <a:gd name="T8" fmla="*/ 37 w 81"/>
                <a:gd name="T9" fmla="*/ 7 h 15"/>
                <a:gd name="T10" fmla="*/ 41 w 81"/>
                <a:gd name="T11" fmla="*/ 3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15"/>
                <a:gd name="T20" fmla="*/ 81 w 8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15">
                  <a:moveTo>
                    <a:pt x="81" y="7"/>
                  </a:moveTo>
                  <a:lnTo>
                    <a:pt x="19" y="3"/>
                  </a:lnTo>
                  <a:lnTo>
                    <a:pt x="0" y="0"/>
                  </a:lnTo>
                  <a:lnTo>
                    <a:pt x="7" y="6"/>
                  </a:lnTo>
                  <a:lnTo>
                    <a:pt x="74" y="15"/>
                  </a:lnTo>
                  <a:lnTo>
                    <a:pt x="81" y="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7" name="AutoShape 407"/>
            <p:cNvSpPr>
              <a:spLocks/>
            </p:cNvSpPr>
            <p:nvPr/>
          </p:nvSpPr>
          <p:spPr bwMode="gray">
            <a:xfrm>
              <a:off x="3890769" y="651584"/>
              <a:ext cx="45720" cy="15728"/>
            </a:xfrm>
            <a:custGeom>
              <a:avLst/>
              <a:gdLst>
                <a:gd name="T0" fmla="*/ 5 w 40"/>
                <a:gd name="T1" fmla="*/ 0 h 14"/>
                <a:gd name="T2" fmla="*/ 5 w 40"/>
                <a:gd name="T3" fmla="*/ 2 h 14"/>
                <a:gd name="T4" fmla="*/ 0 w 40"/>
                <a:gd name="T5" fmla="*/ 1 h 14"/>
                <a:gd name="T6" fmla="*/ 0 w 40"/>
                <a:gd name="T7" fmla="*/ 2 h 14"/>
                <a:gd name="T8" fmla="*/ 1 w 40"/>
                <a:gd name="T9" fmla="*/ 3 h 14"/>
                <a:gd name="T10" fmla="*/ 0 w 40"/>
                <a:gd name="T11" fmla="*/ 4 h 14"/>
                <a:gd name="T12" fmla="*/ 0 w 40"/>
                <a:gd name="T13" fmla="*/ 5 h 14"/>
                <a:gd name="T14" fmla="*/ 5 w 40"/>
                <a:gd name="T15" fmla="*/ 6 h 14"/>
                <a:gd name="T16" fmla="*/ 20 w 40"/>
                <a:gd name="T17" fmla="*/ 7 h 14"/>
                <a:gd name="T18" fmla="*/ 20 w 40"/>
                <a:gd name="T19" fmla="*/ 2 h 14"/>
                <a:gd name="T20" fmla="*/ 11 w 40"/>
                <a:gd name="T21" fmla="*/ 1 h 14"/>
                <a:gd name="T22" fmla="*/ 5 w 40"/>
                <a:gd name="T23" fmla="*/ 0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14"/>
                <a:gd name="T38" fmla="*/ 40 w 40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14">
                  <a:moveTo>
                    <a:pt x="11" y="0"/>
                  </a:moveTo>
                  <a:lnTo>
                    <a:pt x="11" y="3"/>
                  </a:lnTo>
                  <a:lnTo>
                    <a:pt x="0" y="2"/>
                  </a:lnTo>
                  <a:lnTo>
                    <a:pt x="0" y="4"/>
                  </a:lnTo>
                  <a:lnTo>
                    <a:pt x="3" y="6"/>
                  </a:lnTo>
                  <a:lnTo>
                    <a:pt x="0" y="7"/>
                  </a:lnTo>
                  <a:lnTo>
                    <a:pt x="0" y="10"/>
                  </a:lnTo>
                  <a:lnTo>
                    <a:pt x="9" y="12"/>
                  </a:lnTo>
                  <a:lnTo>
                    <a:pt x="40" y="14"/>
                  </a:lnTo>
                  <a:lnTo>
                    <a:pt x="40" y="4"/>
                  </a:lnTo>
                  <a:lnTo>
                    <a:pt x="23" y="2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8" name="AutoShape 408"/>
            <p:cNvSpPr>
              <a:spLocks/>
            </p:cNvSpPr>
            <p:nvPr/>
          </p:nvSpPr>
          <p:spPr bwMode="gray">
            <a:xfrm>
              <a:off x="5872729" y="186488"/>
              <a:ext cx="73152" cy="13481"/>
            </a:xfrm>
            <a:custGeom>
              <a:avLst/>
              <a:gdLst>
                <a:gd name="T0" fmla="*/ 32 w 63"/>
                <a:gd name="T1" fmla="*/ 6 h 13"/>
                <a:gd name="T2" fmla="*/ 0 w 63"/>
                <a:gd name="T3" fmla="*/ 4 h 13"/>
                <a:gd name="T4" fmla="*/ 11 w 63"/>
                <a:gd name="T5" fmla="*/ 0 h 13"/>
                <a:gd name="T6" fmla="*/ 29 w 63"/>
                <a:gd name="T7" fmla="*/ 4 h 13"/>
                <a:gd name="T8" fmla="*/ 32 w 63"/>
                <a:gd name="T9" fmla="*/ 6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"/>
                <a:gd name="T16" fmla="*/ 0 h 13"/>
                <a:gd name="T17" fmla="*/ 63 w 63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" h="13">
                  <a:moveTo>
                    <a:pt x="63" y="13"/>
                  </a:moveTo>
                  <a:lnTo>
                    <a:pt x="0" y="9"/>
                  </a:lnTo>
                  <a:lnTo>
                    <a:pt x="21" y="0"/>
                  </a:lnTo>
                  <a:lnTo>
                    <a:pt x="57" y="9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09" name="AutoShape 409"/>
            <p:cNvSpPr>
              <a:spLocks/>
            </p:cNvSpPr>
            <p:nvPr/>
          </p:nvSpPr>
          <p:spPr bwMode="gray">
            <a:xfrm>
              <a:off x="4343396" y="285349"/>
              <a:ext cx="36576" cy="20222"/>
            </a:xfrm>
            <a:custGeom>
              <a:avLst/>
              <a:gdLst>
                <a:gd name="T0" fmla="*/ 16 w 34"/>
                <a:gd name="T1" fmla="*/ 5 h 17"/>
                <a:gd name="T2" fmla="*/ 4 w 34"/>
                <a:gd name="T3" fmla="*/ 9 h 17"/>
                <a:gd name="T4" fmla="*/ 0 w 34"/>
                <a:gd name="T5" fmla="*/ 3 h 17"/>
                <a:gd name="T6" fmla="*/ 3 w 34"/>
                <a:gd name="T7" fmla="*/ 0 h 17"/>
                <a:gd name="T8" fmla="*/ 16 w 34"/>
                <a:gd name="T9" fmla="*/ 5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17"/>
                <a:gd name="T17" fmla="*/ 34 w 34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17">
                  <a:moveTo>
                    <a:pt x="34" y="9"/>
                  </a:moveTo>
                  <a:lnTo>
                    <a:pt x="9" y="17"/>
                  </a:lnTo>
                  <a:lnTo>
                    <a:pt x="0" y="5"/>
                  </a:lnTo>
                  <a:lnTo>
                    <a:pt x="7" y="0"/>
                  </a:lnTo>
                  <a:lnTo>
                    <a:pt x="34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0" name="AutoShape 410"/>
            <p:cNvSpPr>
              <a:spLocks/>
            </p:cNvSpPr>
            <p:nvPr/>
          </p:nvSpPr>
          <p:spPr bwMode="gray">
            <a:xfrm>
              <a:off x="262890" y="238165"/>
              <a:ext cx="54864" cy="13481"/>
            </a:xfrm>
            <a:custGeom>
              <a:avLst/>
              <a:gdLst>
                <a:gd name="T0" fmla="*/ 22 w 48"/>
                <a:gd name="T1" fmla="*/ 5 h 11"/>
                <a:gd name="T2" fmla="*/ 0 w 48"/>
                <a:gd name="T3" fmla="*/ 6 h 11"/>
                <a:gd name="T4" fmla="*/ 12 w 48"/>
                <a:gd name="T5" fmla="*/ 0 h 11"/>
                <a:gd name="T6" fmla="*/ 24 w 48"/>
                <a:gd name="T7" fmla="*/ 3 h 11"/>
                <a:gd name="T8" fmla="*/ 22 w 48"/>
                <a:gd name="T9" fmla="*/ 5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11"/>
                <a:gd name="T17" fmla="*/ 48 w 48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11">
                  <a:moveTo>
                    <a:pt x="43" y="9"/>
                  </a:moveTo>
                  <a:lnTo>
                    <a:pt x="0" y="11"/>
                  </a:lnTo>
                  <a:lnTo>
                    <a:pt x="24" y="0"/>
                  </a:lnTo>
                  <a:lnTo>
                    <a:pt x="48" y="6"/>
                  </a:lnTo>
                  <a:lnTo>
                    <a:pt x="43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1" name="AutoShape 411"/>
            <p:cNvSpPr>
              <a:spLocks/>
            </p:cNvSpPr>
            <p:nvPr/>
          </p:nvSpPr>
          <p:spPr bwMode="gray">
            <a:xfrm>
              <a:off x="4192520" y="44937"/>
              <a:ext cx="68580" cy="11234"/>
            </a:xfrm>
            <a:custGeom>
              <a:avLst/>
              <a:gdLst>
                <a:gd name="T0" fmla="*/ 30 w 60"/>
                <a:gd name="T1" fmla="*/ 1 h 10"/>
                <a:gd name="T2" fmla="*/ 12 w 60"/>
                <a:gd name="T3" fmla="*/ 3 h 10"/>
                <a:gd name="T4" fmla="*/ 6 w 60"/>
                <a:gd name="T5" fmla="*/ 5 h 10"/>
                <a:gd name="T6" fmla="*/ 0 w 60"/>
                <a:gd name="T7" fmla="*/ 5 h 10"/>
                <a:gd name="T8" fmla="*/ 6 w 60"/>
                <a:gd name="T9" fmla="*/ 3 h 10"/>
                <a:gd name="T10" fmla="*/ 17 w 60"/>
                <a:gd name="T11" fmla="*/ 1 h 10"/>
                <a:gd name="T12" fmla="*/ 25 w 60"/>
                <a:gd name="T13" fmla="*/ 0 h 10"/>
                <a:gd name="T14" fmla="*/ 30 w 60"/>
                <a:gd name="T15" fmla="*/ 1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0"/>
                <a:gd name="T25" fmla="*/ 0 h 10"/>
                <a:gd name="T26" fmla="*/ 60 w 60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0" h="10">
                  <a:moveTo>
                    <a:pt x="60" y="1"/>
                  </a:moveTo>
                  <a:lnTo>
                    <a:pt x="23" y="7"/>
                  </a:lnTo>
                  <a:lnTo>
                    <a:pt x="11" y="10"/>
                  </a:lnTo>
                  <a:lnTo>
                    <a:pt x="0" y="9"/>
                  </a:lnTo>
                  <a:lnTo>
                    <a:pt x="12" y="7"/>
                  </a:lnTo>
                  <a:lnTo>
                    <a:pt x="33" y="1"/>
                  </a:lnTo>
                  <a:lnTo>
                    <a:pt x="50" y="0"/>
                  </a:lnTo>
                  <a:lnTo>
                    <a:pt x="6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2" name="AutoShape 412"/>
            <p:cNvSpPr>
              <a:spLocks/>
            </p:cNvSpPr>
            <p:nvPr/>
          </p:nvSpPr>
          <p:spPr bwMode="gray">
            <a:xfrm>
              <a:off x="6777984" y="905477"/>
              <a:ext cx="20574" cy="29209"/>
            </a:xfrm>
            <a:custGeom>
              <a:avLst/>
              <a:gdLst>
                <a:gd name="T0" fmla="*/ 9 w 19"/>
                <a:gd name="T1" fmla="*/ 0 h 27"/>
                <a:gd name="T2" fmla="*/ 1 w 19"/>
                <a:gd name="T3" fmla="*/ 3 h 27"/>
                <a:gd name="T4" fmla="*/ 0 w 19"/>
                <a:gd name="T5" fmla="*/ 13 h 27"/>
                <a:gd name="T6" fmla="*/ 4 w 19"/>
                <a:gd name="T7" fmla="*/ 8 h 27"/>
                <a:gd name="T8" fmla="*/ 8 w 19"/>
                <a:gd name="T9" fmla="*/ 2 h 27"/>
                <a:gd name="T10" fmla="*/ 9 w 19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7"/>
                <a:gd name="T20" fmla="*/ 19 w 1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7">
                  <a:moveTo>
                    <a:pt x="19" y="0"/>
                  </a:moveTo>
                  <a:lnTo>
                    <a:pt x="2" y="7"/>
                  </a:lnTo>
                  <a:lnTo>
                    <a:pt x="0" y="27"/>
                  </a:lnTo>
                  <a:lnTo>
                    <a:pt x="8" y="16"/>
                  </a:lnTo>
                  <a:lnTo>
                    <a:pt x="16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3" name="AutoShape 413"/>
            <p:cNvSpPr>
              <a:spLocks/>
            </p:cNvSpPr>
            <p:nvPr/>
          </p:nvSpPr>
          <p:spPr bwMode="gray">
            <a:xfrm>
              <a:off x="6638538" y="238165"/>
              <a:ext cx="27432" cy="17975"/>
            </a:xfrm>
            <a:custGeom>
              <a:avLst/>
              <a:gdLst>
                <a:gd name="T0" fmla="*/ 2 w 23"/>
                <a:gd name="T1" fmla="*/ 0 h 16"/>
                <a:gd name="T2" fmla="*/ 0 w 23"/>
                <a:gd name="T3" fmla="*/ 4 h 16"/>
                <a:gd name="T4" fmla="*/ 6 w 23"/>
                <a:gd name="T5" fmla="*/ 8 h 16"/>
                <a:gd name="T6" fmla="*/ 12 w 23"/>
                <a:gd name="T7" fmla="*/ 7 h 16"/>
                <a:gd name="T8" fmla="*/ 2 w 23"/>
                <a:gd name="T9" fmla="*/ 0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"/>
                <a:gd name="T16" fmla="*/ 0 h 16"/>
                <a:gd name="T17" fmla="*/ 23 w 23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" h="16">
                  <a:moveTo>
                    <a:pt x="4" y="0"/>
                  </a:moveTo>
                  <a:lnTo>
                    <a:pt x="0" y="8"/>
                  </a:lnTo>
                  <a:lnTo>
                    <a:pt x="12" y="16"/>
                  </a:lnTo>
                  <a:lnTo>
                    <a:pt x="23" y="1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4" name="AutoShape 414"/>
            <p:cNvSpPr>
              <a:spLocks/>
            </p:cNvSpPr>
            <p:nvPr/>
          </p:nvSpPr>
          <p:spPr bwMode="gray">
            <a:xfrm>
              <a:off x="4514846" y="265127"/>
              <a:ext cx="43434" cy="13481"/>
            </a:xfrm>
            <a:custGeom>
              <a:avLst/>
              <a:gdLst>
                <a:gd name="T0" fmla="*/ 19 w 39"/>
                <a:gd name="T1" fmla="*/ 6 h 12"/>
                <a:gd name="T2" fmla="*/ 2 w 39"/>
                <a:gd name="T3" fmla="*/ 0 h 12"/>
                <a:gd name="T4" fmla="*/ 0 w 39"/>
                <a:gd name="T5" fmla="*/ 2 h 12"/>
                <a:gd name="T6" fmla="*/ 12 w 39"/>
                <a:gd name="T7" fmla="*/ 6 h 12"/>
                <a:gd name="T8" fmla="*/ 19 w 39"/>
                <a:gd name="T9" fmla="*/ 6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2"/>
                <a:gd name="T17" fmla="*/ 39 w 39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2">
                  <a:moveTo>
                    <a:pt x="39" y="12"/>
                  </a:moveTo>
                  <a:lnTo>
                    <a:pt x="4" y="0"/>
                  </a:lnTo>
                  <a:lnTo>
                    <a:pt x="0" y="3"/>
                  </a:lnTo>
                  <a:lnTo>
                    <a:pt x="24" y="12"/>
                  </a:lnTo>
                  <a:lnTo>
                    <a:pt x="39" y="1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5" name="AutoShape 415"/>
            <p:cNvSpPr>
              <a:spLocks/>
            </p:cNvSpPr>
            <p:nvPr/>
          </p:nvSpPr>
          <p:spPr bwMode="gray">
            <a:xfrm>
              <a:off x="3913629" y="557216"/>
              <a:ext cx="25146" cy="11234"/>
            </a:xfrm>
            <a:custGeom>
              <a:avLst/>
              <a:gdLst>
                <a:gd name="T0" fmla="*/ 11 w 22"/>
                <a:gd name="T1" fmla="*/ 1 h 10"/>
                <a:gd name="T2" fmla="*/ 1 w 22"/>
                <a:gd name="T3" fmla="*/ 5 h 10"/>
                <a:gd name="T4" fmla="*/ 0 w 22"/>
                <a:gd name="T5" fmla="*/ 1 h 10"/>
                <a:gd name="T6" fmla="*/ 9 w 22"/>
                <a:gd name="T7" fmla="*/ 0 h 10"/>
                <a:gd name="T8" fmla="*/ 11 w 22"/>
                <a:gd name="T9" fmla="*/ 1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"/>
                <a:gd name="T16" fmla="*/ 0 h 10"/>
                <a:gd name="T17" fmla="*/ 22 w 22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" h="10">
                  <a:moveTo>
                    <a:pt x="22" y="2"/>
                  </a:moveTo>
                  <a:lnTo>
                    <a:pt x="3" y="10"/>
                  </a:lnTo>
                  <a:lnTo>
                    <a:pt x="0" y="2"/>
                  </a:lnTo>
                  <a:lnTo>
                    <a:pt x="18" y="0"/>
                  </a:lnTo>
                  <a:lnTo>
                    <a:pt x="22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6" name="AutoShape 416"/>
            <p:cNvSpPr>
              <a:spLocks/>
            </p:cNvSpPr>
            <p:nvPr/>
          </p:nvSpPr>
          <p:spPr bwMode="gray">
            <a:xfrm>
              <a:off x="6775698" y="536995"/>
              <a:ext cx="16002" cy="17975"/>
            </a:xfrm>
            <a:custGeom>
              <a:avLst/>
              <a:gdLst>
                <a:gd name="T0" fmla="*/ 7 w 14"/>
                <a:gd name="T1" fmla="*/ 3 h 15"/>
                <a:gd name="T2" fmla="*/ 3 w 14"/>
                <a:gd name="T3" fmla="*/ 8 h 15"/>
                <a:gd name="T4" fmla="*/ 0 w 14"/>
                <a:gd name="T5" fmla="*/ 4 h 15"/>
                <a:gd name="T6" fmla="*/ 3 w 14"/>
                <a:gd name="T7" fmla="*/ 0 h 15"/>
                <a:gd name="T8" fmla="*/ 7 w 14"/>
                <a:gd name="T9" fmla="*/ 3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5"/>
                <a:gd name="T17" fmla="*/ 14 w 14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5">
                  <a:moveTo>
                    <a:pt x="14" y="5"/>
                  </a:moveTo>
                  <a:lnTo>
                    <a:pt x="5" y="15"/>
                  </a:lnTo>
                  <a:lnTo>
                    <a:pt x="0" y="8"/>
                  </a:lnTo>
                  <a:lnTo>
                    <a:pt x="5" y="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7" name="AutoShape 417"/>
            <p:cNvSpPr>
              <a:spLocks/>
            </p:cNvSpPr>
            <p:nvPr/>
          </p:nvSpPr>
          <p:spPr bwMode="gray">
            <a:xfrm>
              <a:off x="6492234" y="276361"/>
              <a:ext cx="32004" cy="8987"/>
            </a:xfrm>
            <a:custGeom>
              <a:avLst/>
              <a:gdLst>
                <a:gd name="T0" fmla="*/ 14 w 29"/>
                <a:gd name="T1" fmla="*/ 1 h 7"/>
                <a:gd name="T2" fmla="*/ 13 w 29"/>
                <a:gd name="T3" fmla="*/ 4 h 7"/>
                <a:gd name="T4" fmla="*/ 0 w 29"/>
                <a:gd name="T5" fmla="*/ 1 h 7"/>
                <a:gd name="T6" fmla="*/ 12 w 29"/>
                <a:gd name="T7" fmla="*/ 0 h 7"/>
                <a:gd name="T8" fmla="*/ 14 w 29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"/>
                <a:gd name="T16" fmla="*/ 0 h 7"/>
                <a:gd name="T17" fmla="*/ 29 w 29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" h="7">
                  <a:moveTo>
                    <a:pt x="29" y="2"/>
                  </a:moveTo>
                  <a:lnTo>
                    <a:pt x="26" y="7"/>
                  </a:lnTo>
                  <a:lnTo>
                    <a:pt x="0" y="1"/>
                  </a:lnTo>
                  <a:lnTo>
                    <a:pt x="25" y="0"/>
                  </a:lnTo>
                  <a:lnTo>
                    <a:pt x="29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8" name="AutoShape 418"/>
            <p:cNvSpPr>
              <a:spLocks/>
            </p:cNvSpPr>
            <p:nvPr/>
          </p:nvSpPr>
          <p:spPr bwMode="gray">
            <a:xfrm>
              <a:off x="4674866" y="195475"/>
              <a:ext cx="27432" cy="8987"/>
            </a:xfrm>
            <a:custGeom>
              <a:avLst/>
              <a:gdLst>
                <a:gd name="T0" fmla="*/ 12 w 25"/>
                <a:gd name="T1" fmla="*/ 3 h 7"/>
                <a:gd name="T2" fmla="*/ 0 w 25"/>
                <a:gd name="T3" fmla="*/ 4 h 7"/>
                <a:gd name="T4" fmla="*/ 1 w 25"/>
                <a:gd name="T5" fmla="*/ 0 h 7"/>
                <a:gd name="T6" fmla="*/ 7 w 25"/>
                <a:gd name="T7" fmla="*/ 2 h 7"/>
                <a:gd name="T8" fmla="*/ 12 w 25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7"/>
                <a:gd name="T17" fmla="*/ 25 w 25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7">
                  <a:moveTo>
                    <a:pt x="25" y="6"/>
                  </a:moveTo>
                  <a:lnTo>
                    <a:pt x="0" y="7"/>
                  </a:lnTo>
                  <a:lnTo>
                    <a:pt x="3" y="0"/>
                  </a:lnTo>
                  <a:lnTo>
                    <a:pt x="15" y="4"/>
                  </a:lnTo>
                  <a:lnTo>
                    <a:pt x="25" y="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19" name="AutoShape 419"/>
            <p:cNvSpPr>
              <a:spLocks/>
            </p:cNvSpPr>
            <p:nvPr/>
          </p:nvSpPr>
          <p:spPr bwMode="gray">
            <a:xfrm>
              <a:off x="4377686" y="44937"/>
              <a:ext cx="45720" cy="6741"/>
            </a:xfrm>
            <a:custGeom>
              <a:avLst/>
              <a:gdLst>
                <a:gd name="T0" fmla="*/ 20 w 41"/>
                <a:gd name="T1" fmla="*/ 0 h 5"/>
                <a:gd name="T2" fmla="*/ 0 w 41"/>
                <a:gd name="T3" fmla="*/ 1 h 5"/>
                <a:gd name="T4" fmla="*/ 11 w 41"/>
                <a:gd name="T5" fmla="*/ 3 h 5"/>
                <a:gd name="T6" fmla="*/ 20 w 41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5"/>
                <a:gd name="T14" fmla="*/ 41 w 41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5">
                  <a:moveTo>
                    <a:pt x="41" y="0"/>
                  </a:moveTo>
                  <a:lnTo>
                    <a:pt x="0" y="1"/>
                  </a:lnTo>
                  <a:lnTo>
                    <a:pt x="23" y="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0" name="AutoShape 420"/>
            <p:cNvSpPr>
              <a:spLocks/>
            </p:cNvSpPr>
            <p:nvPr/>
          </p:nvSpPr>
          <p:spPr bwMode="gray">
            <a:xfrm>
              <a:off x="4425692" y="38196"/>
              <a:ext cx="43434" cy="6741"/>
            </a:xfrm>
            <a:custGeom>
              <a:avLst/>
              <a:gdLst>
                <a:gd name="T0" fmla="*/ 19 w 39"/>
                <a:gd name="T1" fmla="*/ 2 h 5"/>
                <a:gd name="T2" fmla="*/ 0 w 39"/>
                <a:gd name="T3" fmla="*/ 3 h 5"/>
                <a:gd name="T4" fmla="*/ 16 w 39"/>
                <a:gd name="T5" fmla="*/ 0 h 5"/>
                <a:gd name="T6" fmla="*/ 19 w 39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5"/>
                <a:gd name="T14" fmla="*/ 39 w 39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5">
                  <a:moveTo>
                    <a:pt x="39" y="3"/>
                  </a:moveTo>
                  <a:lnTo>
                    <a:pt x="0" y="5"/>
                  </a:lnTo>
                  <a:lnTo>
                    <a:pt x="32" y="0"/>
                  </a:lnTo>
                  <a:lnTo>
                    <a:pt x="39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1" name="AutoShape 421"/>
            <p:cNvSpPr>
              <a:spLocks/>
            </p:cNvSpPr>
            <p:nvPr/>
          </p:nvSpPr>
          <p:spPr bwMode="gray">
            <a:xfrm>
              <a:off x="5362951" y="173007"/>
              <a:ext cx="32004" cy="6741"/>
            </a:xfrm>
            <a:custGeom>
              <a:avLst/>
              <a:gdLst>
                <a:gd name="T0" fmla="*/ 13 w 28"/>
                <a:gd name="T1" fmla="*/ 0 h 5"/>
                <a:gd name="T2" fmla="*/ 0 w 28"/>
                <a:gd name="T3" fmla="*/ 1 h 5"/>
                <a:gd name="T4" fmla="*/ 14 w 28"/>
                <a:gd name="T5" fmla="*/ 3 h 5"/>
                <a:gd name="T6" fmla="*/ 13 w 28"/>
                <a:gd name="T7" fmla="*/ 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5"/>
                <a:gd name="T14" fmla="*/ 28 w 28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5">
                  <a:moveTo>
                    <a:pt x="25" y="0"/>
                  </a:moveTo>
                  <a:lnTo>
                    <a:pt x="0" y="1"/>
                  </a:lnTo>
                  <a:lnTo>
                    <a:pt x="28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2" name="AutoShape 422"/>
            <p:cNvSpPr>
              <a:spLocks/>
            </p:cNvSpPr>
            <p:nvPr/>
          </p:nvSpPr>
          <p:spPr bwMode="gray">
            <a:xfrm>
              <a:off x="6839706" y="763926"/>
              <a:ext cx="6858" cy="15728"/>
            </a:xfrm>
            <a:custGeom>
              <a:avLst/>
              <a:gdLst>
                <a:gd name="T0" fmla="*/ 3 w 7"/>
                <a:gd name="T1" fmla="*/ 1 h 16"/>
                <a:gd name="T2" fmla="*/ 0 w 7"/>
                <a:gd name="T3" fmla="*/ 7 h 16"/>
                <a:gd name="T4" fmla="*/ 0 w 7"/>
                <a:gd name="T5" fmla="*/ 0 h 16"/>
                <a:gd name="T6" fmla="*/ 3 w 7"/>
                <a:gd name="T7" fmla="*/ 1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16"/>
                <a:gd name="T14" fmla="*/ 7 w 7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16">
                  <a:moveTo>
                    <a:pt x="7" y="3"/>
                  </a:moveTo>
                  <a:lnTo>
                    <a:pt x="1" y="16"/>
                  </a:lnTo>
                  <a:lnTo>
                    <a:pt x="0" y="0"/>
                  </a:lnTo>
                  <a:lnTo>
                    <a:pt x="7" y="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3" name="AutoShape 423"/>
            <p:cNvSpPr>
              <a:spLocks/>
            </p:cNvSpPr>
            <p:nvPr/>
          </p:nvSpPr>
          <p:spPr bwMode="gray">
            <a:xfrm>
              <a:off x="6757410" y="932439"/>
              <a:ext cx="11430" cy="17975"/>
            </a:xfrm>
            <a:custGeom>
              <a:avLst/>
              <a:gdLst>
                <a:gd name="T0" fmla="*/ 5 w 9"/>
                <a:gd name="T1" fmla="*/ 0 h 16"/>
                <a:gd name="T2" fmla="*/ 0 w 9"/>
                <a:gd name="T3" fmla="*/ 8 h 16"/>
                <a:gd name="T4" fmla="*/ 0 w 9"/>
                <a:gd name="T5" fmla="*/ 2 h 16"/>
                <a:gd name="T6" fmla="*/ 5 w 9"/>
                <a:gd name="T7" fmla="*/ 0 h 1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16"/>
                <a:gd name="T14" fmla="*/ 9 w 9"/>
                <a:gd name="T15" fmla="*/ 16 h 1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16">
                  <a:moveTo>
                    <a:pt x="9" y="0"/>
                  </a:moveTo>
                  <a:lnTo>
                    <a:pt x="0" y="16"/>
                  </a:lnTo>
                  <a:lnTo>
                    <a:pt x="0" y="4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4" name="AutoShape 424"/>
            <p:cNvSpPr>
              <a:spLocks/>
            </p:cNvSpPr>
            <p:nvPr/>
          </p:nvSpPr>
          <p:spPr bwMode="gray">
            <a:xfrm>
              <a:off x="5854441" y="179747"/>
              <a:ext cx="16002" cy="6741"/>
            </a:xfrm>
            <a:custGeom>
              <a:avLst/>
              <a:gdLst>
                <a:gd name="T0" fmla="*/ 7 w 14"/>
                <a:gd name="T1" fmla="*/ 0 h 6"/>
                <a:gd name="T2" fmla="*/ 0 w 14"/>
                <a:gd name="T3" fmla="*/ 0 h 6"/>
                <a:gd name="T4" fmla="*/ 7 w 14"/>
                <a:gd name="T5" fmla="*/ 3 h 6"/>
                <a:gd name="T6" fmla="*/ 7 w 14"/>
                <a:gd name="T7" fmla="*/ 0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6"/>
                <a:gd name="T14" fmla="*/ 14 w 14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6">
                  <a:moveTo>
                    <a:pt x="14" y="0"/>
                  </a:moveTo>
                  <a:lnTo>
                    <a:pt x="0" y="0"/>
                  </a:lnTo>
                  <a:lnTo>
                    <a:pt x="13" y="6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5" name="AutoShape 425"/>
            <p:cNvSpPr>
              <a:spLocks/>
            </p:cNvSpPr>
            <p:nvPr/>
          </p:nvSpPr>
          <p:spPr bwMode="gray">
            <a:xfrm>
              <a:off x="4171946" y="44937"/>
              <a:ext cx="43434" cy="4494"/>
            </a:xfrm>
            <a:custGeom>
              <a:avLst/>
              <a:gdLst>
                <a:gd name="T0" fmla="*/ 19 w 40"/>
                <a:gd name="T1" fmla="*/ 1 h 2"/>
                <a:gd name="T2" fmla="*/ 0 w 40"/>
                <a:gd name="T3" fmla="*/ 2 h 2"/>
                <a:gd name="T4" fmla="*/ 4 w 40"/>
                <a:gd name="T5" fmla="*/ 0 h 2"/>
                <a:gd name="T6" fmla="*/ 19 w 40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2"/>
                <a:gd name="T14" fmla="*/ 40 w 40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2">
                  <a:moveTo>
                    <a:pt x="40" y="1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40" y="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6" name="AutoShape 426"/>
            <p:cNvSpPr>
              <a:spLocks/>
            </p:cNvSpPr>
            <p:nvPr/>
          </p:nvSpPr>
          <p:spPr bwMode="gray">
            <a:xfrm>
              <a:off x="4812026" y="217944"/>
              <a:ext cx="20574" cy="4494"/>
            </a:xfrm>
            <a:custGeom>
              <a:avLst/>
              <a:gdLst>
                <a:gd name="T0" fmla="*/ 9 w 17"/>
                <a:gd name="T1" fmla="*/ 0 h 4"/>
                <a:gd name="T2" fmla="*/ 0 w 17"/>
                <a:gd name="T3" fmla="*/ 2 h 4"/>
                <a:gd name="T4" fmla="*/ 0 w 17"/>
                <a:gd name="T5" fmla="*/ 0 h 4"/>
                <a:gd name="T6" fmla="*/ 9 w 17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4"/>
                <a:gd name="T14" fmla="*/ 17 w 17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4">
                  <a:moveTo>
                    <a:pt x="17" y="0"/>
                  </a:moveTo>
                  <a:lnTo>
                    <a:pt x="0" y="4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7" name="AutoShape 427"/>
            <p:cNvSpPr>
              <a:spLocks/>
            </p:cNvSpPr>
            <p:nvPr/>
          </p:nvSpPr>
          <p:spPr bwMode="gray">
            <a:xfrm>
              <a:off x="4352540" y="51677"/>
              <a:ext cx="32004" cy="4494"/>
            </a:xfrm>
            <a:custGeom>
              <a:avLst/>
              <a:gdLst>
                <a:gd name="T0" fmla="*/ 14 w 27"/>
                <a:gd name="T1" fmla="*/ 0 h 2"/>
                <a:gd name="T2" fmla="*/ 0 w 27"/>
                <a:gd name="T3" fmla="*/ 0 h 2"/>
                <a:gd name="T4" fmla="*/ 6 w 27"/>
                <a:gd name="T5" fmla="*/ 2 h 2"/>
                <a:gd name="T6" fmla="*/ 14 w 27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"/>
                <a:gd name="T14" fmla="*/ 27 w 27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">
                  <a:moveTo>
                    <a:pt x="27" y="0"/>
                  </a:moveTo>
                  <a:lnTo>
                    <a:pt x="0" y="0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8" name="AutoShape 428"/>
            <p:cNvSpPr>
              <a:spLocks/>
            </p:cNvSpPr>
            <p:nvPr/>
          </p:nvSpPr>
          <p:spPr bwMode="gray">
            <a:xfrm>
              <a:off x="6926574" y="638103"/>
              <a:ext cx="36576" cy="20222"/>
            </a:xfrm>
            <a:custGeom>
              <a:avLst/>
              <a:gdLst>
                <a:gd name="T0" fmla="*/ 16 w 31"/>
                <a:gd name="T1" fmla="*/ 9 h 17"/>
                <a:gd name="T2" fmla="*/ 0 w 31"/>
                <a:gd name="T3" fmla="*/ 0 h 17"/>
                <a:gd name="T4" fmla="*/ 13 w 31"/>
                <a:gd name="T5" fmla="*/ 6 h 17"/>
                <a:gd name="T6" fmla="*/ 16 w 31"/>
                <a:gd name="T7" fmla="*/ 9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7"/>
                <a:gd name="T14" fmla="*/ 31 w 3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7">
                  <a:moveTo>
                    <a:pt x="31" y="17"/>
                  </a:moveTo>
                  <a:lnTo>
                    <a:pt x="0" y="0"/>
                  </a:lnTo>
                  <a:lnTo>
                    <a:pt x="26" y="12"/>
                  </a:lnTo>
                  <a:lnTo>
                    <a:pt x="31" y="1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29" name="AutoShape 429"/>
            <p:cNvSpPr>
              <a:spLocks/>
            </p:cNvSpPr>
            <p:nvPr/>
          </p:nvSpPr>
          <p:spPr bwMode="gray">
            <a:xfrm>
              <a:off x="5724139" y="143798"/>
              <a:ext cx="18288" cy="8987"/>
            </a:xfrm>
            <a:custGeom>
              <a:avLst/>
              <a:gdLst>
                <a:gd name="T0" fmla="*/ 7 w 17"/>
                <a:gd name="T1" fmla="*/ 2 h 10"/>
                <a:gd name="T2" fmla="*/ 0 w 17"/>
                <a:gd name="T3" fmla="*/ 0 h 10"/>
                <a:gd name="T4" fmla="*/ 8 w 17"/>
                <a:gd name="T5" fmla="*/ 4 h 10"/>
                <a:gd name="T6" fmla="*/ 7 w 17"/>
                <a:gd name="T7" fmla="*/ 2 h 1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10"/>
                <a:gd name="T14" fmla="*/ 17 w 17"/>
                <a:gd name="T15" fmla="*/ 10 h 1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10">
                  <a:moveTo>
                    <a:pt x="14" y="5"/>
                  </a:moveTo>
                  <a:lnTo>
                    <a:pt x="0" y="0"/>
                  </a:lnTo>
                  <a:lnTo>
                    <a:pt x="17" y="10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0" name="AutoShape 430"/>
            <p:cNvSpPr>
              <a:spLocks/>
            </p:cNvSpPr>
            <p:nvPr/>
          </p:nvSpPr>
          <p:spPr bwMode="gray">
            <a:xfrm>
              <a:off x="3913629" y="545982"/>
              <a:ext cx="18288" cy="2247"/>
            </a:xfrm>
            <a:custGeom>
              <a:avLst/>
              <a:gdLst>
                <a:gd name="T0" fmla="*/ 8 w 16"/>
                <a:gd name="T1" fmla="*/ 1 h 2"/>
                <a:gd name="T2" fmla="*/ 0 w 16"/>
                <a:gd name="T3" fmla="*/ 1 h 2"/>
                <a:gd name="T4" fmla="*/ 2 w 16"/>
                <a:gd name="T5" fmla="*/ 0 h 2"/>
                <a:gd name="T6" fmla="*/ 8 w 1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2"/>
                <a:gd name="T14" fmla="*/ 16 w 1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2">
                  <a:moveTo>
                    <a:pt x="16" y="2"/>
                  </a:moveTo>
                  <a:lnTo>
                    <a:pt x="0" y="1"/>
                  </a:lnTo>
                  <a:lnTo>
                    <a:pt x="5" y="0"/>
                  </a:lnTo>
                  <a:lnTo>
                    <a:pt x="1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1" name="AutoShape 431"/>
            <p:cNvSpPr>
              <a:spLocks/>
            </p:cNvSpPr>
            <p:nvPr/>
          </p:nvSpPr>
          <p:spPr bwMode="gray">
            <a:xfrm>
              <a:off x="3744465" y="945920"/>
              <a:ext cx="2286" cy="2247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1 h 2"/>
                <a:gd name="T6" fmla="*/ 1 w 2"/>
                <a:gd name="T7" fmla="*/ 1 h 2"/>
                <a:gd name="T8" fmla="*/ 1 w 2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2" name="AutoShape 432"/>
            <p:cNvSpPr>
              <a:spLocks/>
            </p:cNvSpPr>
            <p:nvPr/>
          </p:nvSpPr>
          <p:spPr bwMode="gray">
            <a:xfrm>
              <a:off x="3829047" y="793135"/>
              <a:ext cx="130302" cy="47184"/>
            </a:xfrm>
            <a:custGeom>
              <a:avLst/>
              <a:gdLst>
                <a:gd name="T0" fmla="*/ 21 w 114"/>
                <a:gd name="T1" fmla="*/ 0 h 41"/>
                <a:gd name="T2" fmla="*/ 21 w 114"/>
                <a:gd name="T3" fmla="*/ 1 h 41"/>
                <a:gd name="T4" fmla="*/ 18 w 114"/>
                <a:gd name="T5" fmla="*/ 4 h 41"/>
                <a:gd name="T6" fmla="*/ 15 w 114"/>
                <a:gd name="T7" fmla="*/ 4 h 41"/>
                <a:gd name="T8" fmla="*/ 15 w 114"/>
                <a:gd name="T9" fmla="*/ 6 h 41"/>
                <a:gd name="T10" fmla="*/ 12 w 114"/>
                <a:gd name="T11" fmla="*/ 9 h 41"/>
                <a:gd name="T12" fmla="*/ 7 w 114"/>
                <a:gd name="T13" fmla="*/ 10 h 41"/>
                <a:gd name="T14" fmla="*/ 4 w 114"/>
                <a:gd name="T15" fmla="*/ 10 h 41"/>
                <a:gd name="T16" fmla="*/ 0 w 114"/>
                <a:gd name="T17" fmla="*/ 10 h 41"/>
                <a:gd name="T18" fmla="*/ 7 w 114"/>
                <a:gd name="T19" fmla="*/ 19 h 41"/>
                <a:gd name="T20" fmla="*/ 10 w 114"/>
                <a:gd name="T21" fmla="*/ 21 h 41"/>
                <a:gd name="T22" fmla="*/ 22 w 114"/>
                <a:gd name="T23" fmla="*/ 21 h 41"/>
                <a:gd name="T24" fmla="*/ 37 w 114"/>
                <a:gd name="T25" fmla="*/ 13 h 41"/>
                <a:gd name="T26" fmla="*/ 54 w 114"/>
                <a:gd name="T27" fmla="*/ 14 h 41"/>
                <a:gd name="T28" fmla="*/ 57 w 114"/>
                <a:gd name="T29" fmla="*/ 6 h 41"/>
                <a:gd name="T30" fmla="*/ 42 w 114"/>
                <a:gd name="T31" fmla="*/ 3 h 41"/>
                <a:gd name="T32" fmla="*/ 34 w 114"/>
                <a:gd name="T33" fmla="*/ 3 h 41"/>
                <a:gd name="T34" fmla="*/ 32 w 114"/>
                <a:gd name="T35" fmla="*/ 1 h 41"/>
                <a:gd name="T36" fmla="*/ 21 w 114"/>
                <a:gd name="T37" fmla="*/ 0 h 4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4"/>
                <a:gd name="T58" fmla="*/ 0 h 41"/>
                <a:gd name="T59" fmla="*/ 114 w 114"/>
                <a:gd name="T60" fmla="*/ 41 h 4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4" h="41">
                  <a:moveTo>
                    <a:pt x="42" y="0"/>
                  </a:moveTo>
                  <a:lnTo>
                    <a:pt x="41" y="2"/>
                  </a:lnTo>
                  <a:lnTo>
                    <a:pt x="35" y="7"/>
                  </a:lnTo>
                  <a:lnTo>
                    <a:pt x="30" y="8"/>
                  </a:lnTo>
                  <a:lnTo>
                    <a:pt x="30" y="11"/>
                  </a:lnTo>
                  <a:lnTo>
                    <a:pt x="24" y="18"/>
                  </a:lnTo>
                  <a:lnTo>
                    <a:pt x="13" y="19"/>
                  </a:lnTo>
                  <a:lnTo>
                    <a:pt x="7" y="20"/>
                  </a:lnTo>
                  <a:lnTo>
                    <a:pt x="0" y="19"/>
                  </a:lnTo>
                  <a:lnTo>
                    <a:pt x="13" y="37"/>
                  </a:lnTo>
                  <a:lnTo>
                    <a:pt x="19" y="41"/>
                  </a:lnTo>
                  <a:lnTo>
                    <a:pt x="43" y="41"/>
                  </a:lnTo>
                  <a:lnTo>
                    <a:pt x="74" y="26"/>
                  </a:lnTo>
                  <a:lnTo>
                    <a:pt x="108" y="27"/>
                  </a:lnTo>
                  <a:lnTo>
                    <a:pt x="114" y="11"/>
                  </a:lnTo>
                  <a:lnTo>
                    <a:pt x="84" y="5"/>
                  </a:lnTo>
                  <a:lnTo>
                    <a:pt x="67" y="6"/>
                  </a:lnTo>
                  <a:lnTo>
                    <a:pt x="64" y="1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3" name="AutoShape 433"/>
            <p:cNvSpPr>
              <a:spLocks/>
            </p:cNvSpPr>
            <p:nvPr/>
          </p:nvSpPr>
          <p:spPr bwMode="gray">
            <a:xfrm>
              <a:off x="3767325" y="867280"/>
              <a:ext cx="64008" cy="38196"/>
            </a:xfrm>
            <a:custGeom>
              <a:avLst/>
              <a:gdLst>
                <a:gd name="T0" fmla="*/ 4 w 56"/>
                <a:gd name="T1" fmla="*/ 17 h 34"/>
                <a:gd name="T2" fmla="*/ 9 w 56"/>
                <a:gd name="T3" fmla="*/ 17 h 34"/>
                <a:gd name="T4" fmla="*/ 11 w 56"/>
                <a:gd name="T5" fmla="*/ 15 h 34"/>
                <a:gd name="T6" fmla="*/ 12 w 56"/>
                <a:gd name="T7" fmla="*/ 16 h 34"/>
                <a:gd name="T8" fmla="*/ 13 w 56"/>
                <a:gd name="T9" fmla="*/ 16 h 34"/>
                <a:gd name="T10" fmla="*/ 13 w 56"/>
                <a:gd name="T11" fmla="*/ 15 h 34"/>
                <a:gd name="T12" fmla="*/ 15 w 56"/>
                <a:gd name="T13" fmla="*/ 17 h 34"/>
                <a:gd name="T14" fmla="*/ 18 w 56"/>
                <a:gd name="T15" fmla="*/ 17 h 34"/>
                <a:gd name="T16" fmla="*/ 18 w 56"/>
                <a:gd name="T17" fmla="*/ 15 h 34"/>
                <a:gd name="T18" fmla="*/ 18 w 56"/>
                <a:gd name="T19" fmla="*/ 13 h 34"/>
                <a:gd name="T20" fmla="*/ 21 w 56"/>
                <a:gd name="T21" fmla="*/ 12 h 34"/>
                <a:gd name="T22" fmla="*/ 22 w 56"/>
                <a:gd name="T23" fmla="*/ 12 h 34"/>
                <a:gd name="T24" fmla="*/ 21 w 56"/>
                <a:gd name="T25" fmla="*/ 10 h 34"/>
                <a:gd name="T26" fmla="*/ 21 w 56"/>
                <a:gd name="T27" fmla="*/ 9 h 34"/>
                <a:gd name="T28" fmla="*/ 20 w 56"/>
                <a:gd name="T29" fmla="*/ 7 h 34"/>
                <a:gd name="T30" fmla="*/ 24 w 56"/>
                <a:gd name="T31" fmla="*/ 6 h 34"/>
                <a:gd name="T32" fmla="*/ 24 w 56"/>
                <a:gd name="T33" fmla="*/ 5 h 34"/>
                <a:gd name="T34" fmla="*/ 27 w 56"/>
                <a:gd name="T35" fmla="*/ 5 h 34"/>
                <a:gd name="T36" fmla="*/ 27 w 56"/>
                <a:gd name="T37" fmla="*/ 4 h 34"/>
                <a:gd name="T38" fmla="*/ 28 w 56"/>
                <a:gd name="T39" fmla="*/ 4 h 34"/>
                <a:gd name="T40" fmla="*/ 28 w 56"/>
                <a:gd name="T41" fmla="*/ 3 h 34"/>
                <a:gd name="T42" fmla="*/ 25 w 56"/>
                <a:gd name="T43" fmla="*/ 1 h 34"/>
                <a:gd name="T44" fmla="*/ 25 w 56"/>
                <a:gd name="T45" fmla="*/ 0 h 34"/>
                <a:gd name="T46" fmla="*/ 6 w 56"/>
                <a:gd name="T47" fmla="*/ 4 h 34"/>
                <a:gd name="T48" fmla="*/ 1 w 56"/>
                <a:gd name="T49" fmla="*/ 4 h 34"/>
                <a:gd name="T50" fmla="*/ 0 w 56"/>
                <a:gd name="T51" fmla="*/ 7 h 34"/>
                <a:gd name="T52" fmla="*/ 3 w 56"/>
                <a:gd name="T53" fmla="*/ 15 h 34"/>
                <a:gd name="T54" fmla="*/ 4 w 56"/>
                <a:gd name="T55" fmla="*/ 17 h 3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6"/>
                <a:gd name="T85" fmla="*/ 0 h 34"/>
                <a:gd name="T86" fmla="*/ 56 w 56"/>
                <a:gd name="T87" fmla="*/ 34 h 3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6" h="34">
                  <a:moveTo>
                    <a:pt x="8" y="33"/>
                  </a:moveTo>
                  <a:lnTo>
                    <a:pt x="18" y="33"/>
                  </a:lnTo>
                  <a:lnTo>
                    <a:pt x="22" y="30"/>
                  </a:lnTo>
                  <a:lnTo>
                    <a:pt x="24" y="32"/>
                  </a:lnTo>
                  <a:lnTo>
                    <a:pt x="25" y="32"/>
                  </a:lnTo>
                  <a:lnTo>
                    <a:pt x="26" y="31"/>
                  </a:lnTo>
                  <a:lnTo>
                    <a:pt x="31" y="34"/>
                  </a:lnTo>
                  <a:lnTo>
                    <a:pt x="36" y="33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41" y="25"/>
                  </a:lnTo>
                  <a:lnTo>
                    <a:pt x="44" y="25"/>
                  </a:lnTo>
                  <a:lnTo>
                    <a:pt x="42" y="21"/>
                  </a:lnTo>
                  <a:lnTo>
                    <a:pt x="41" y="19"/>
                  </a:lnTo>
                  <a:lnTo>
                    <a:pt x="40" y="14"/>
                  </a:lnTo>
                  <a:lnTo>
                    <a:pt x="47" y="13"/>
                  </a:lnTo>
                  <a:lnTo>
                    <a:pt x="48" y="10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6" y="6"/>
                  </a:lnTo>
                  <a:lnTo>
                    <a:pt x="50" y="2"/>
                  </a:lnTo>
                  <a:lnTo>
                    <a:pt x="49" y="0"/>
                  </a:lnTo>
                  <a:lnTo>
                    <a:pt x="11" y="9"/>
                  </a:lnTo>
                  <a:lnTo>
                    <a:pt x="2" y="8"/>
                  </a:lnTo>
                  <a:lnTo>
                    <a:pt x="0" y="15"/>
                  </a:lnTo>
                  <a:lnTo>
                    <a:pt x="5" y="31"/>
                  </a:lnTo>
                  <a:lnTo>
                    <a:pt x="8" y="33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4" name="AutoShape 434"/>
            <p:cNvSpPr>
              <a:spLocks/>
            </p:cNvSpPr>
            <p:nvPr/>
          </p:nvSpPr>
          <p:spPr bwMode="gray">
            <a:xfrm>
              <a:off x="3691887" y="296583"/>
              <a:ext cx="228600" cy="341520"/>
            </a:xfrm>
            <a:custGeom>
              <a:avLst/>
              <a:gdLst>
                <a:gd name="T0" fmla="*/ 79 w 202"/>
                <a:gd name="T1" fmla="*/ 50 h 305"/>
                <a:gd name="T2" fmla="*/ 69 w 202"/>
                <a:gd name="T3" fmla="*/ 59 h 305"/>
                <a:gd name="T4" fmla="*/ 62 w 202"/>
                <a:gd name="T5" fmla="*/ 63 h 305"/>
                <a:gd name="T6" fmla="*/ 58 w 202"/>
                <a:gd name="T7" fmla="*/ 65 h 305"/>
                <a:gd name="T8" fmla="*/ 53 w 202"/>
                <a:gd name="T9" fmla="*/ 66 h 305"/>
                <a:gd name="T10" fmla="*/ 51 w 202"/>
                <a:gd name="T11" fmla="*/ 71 h 305"/>
                <a:gd name="T12" fmla="*/ 50 w 202"/>
                <a:gd name="T13" fmla="*/ 73 h 305"/>
                <a:gd name="T14" fmla="*/ 50 w 202"/>
                <a:gd name="T15" fmla="*/ 80 h 305"/>
                <a:gd name="T16" fmla="*/ 51 w 202"/>
                <a:gd name="T17" fmla="*/ 92 h 305"/>
                <a:gd name="T18" fmla="*/ 62 w 202"/>
                <a:gd name="T19" fmla="*/ 96 h 305"/>
                <a:gd name="T20" fmla="*/ 66 w 202"/>
                <a:gd name="T21" fmla="*/ 101 h 305"/>
                <a:gd name="T22" fmla="*/ 57 w 202"/>
                <a:gd name="T23" fmla="*/ 106 h 305"/>
                <a:gd name="T24" fmla="*/ 54 w 202"/>
                <a:gd name="T25" fmla="*/ 102 h 305"/>
                <a:gd name="T26" fmla="*/ 54 w 202"/>
                <a:gd name="T27" fmla="*/ 104 h 305"/>
                <a:gd name="T28" fmla="*/ 43 w 202"/>
                <a:gd name="T29" fmla="*/ 105 h 305"/>
                <a:gd name="T30" fmla="*/ 63 w 202"/>
                <a:gd name="T31" fmla="*/ 107 h 305"/>
                <a:gd name="T32" fmla="*/ 57 w 202"/>
                <a:gd name="T33" fmla="*/ 111 h 305"/>
                <a:gd name="T34" fmla="*/ 56 w 202"/>
                <a:gd name="T35" fmla="*/ 109 h 305"/>
                <a:gd name="T36" fmla="*/ 50 w 202"/>
                <a:gd name="T37" fmla="*/ 114 h 305"/>
                <a:gd name="T38" fmla="*/ 47 w 202"/>
                <a:gd name="T39" fmla="*/ 114 h 305"/>
                <a:gd name="T40" fmla="*/ 50 w 202"/>
                <a:gd name="T41" fmla="*/ 117 h 305"/>
                <a:gd name="T42" fmla="*/ 48 w 202"/>
                <a:gd name="T43" fmla="*/ 122 h 305"/>
                <a:gd name="T44" fmla="*/ 50 w 202"/>
                <a:gd name="T45" fmla="*/ 125 h 305"/>
                <a:gd name="T46" fmla="*/ 49 w 202"/>
                <a:gd name="T47" fmla="*/ 124 h 305"/>
                <a:gd name="T48" fmla="*/ 47 w 202"/>
                <a:gd name="T49" fmla="*/ 134 h 305"/>
                <a:gd name="T50" fmla="*/ 46 w 202"/>
                <a:gd name="T51" fmla="*/ 143 h 305"/>
                <a:gd name="T52" fmla="*/ 31 w 202"/>
                <a:gd name="T53" fmla="*/ 146 h 305"/>
                <a:gd name="T54" fmla="*/ 29 w 202"/>
                <a:gd name="T55" fmla="*/ 152 h 305"/>
                <a:gd name="T56" fmla="*/ 19 w 202"/>
                <a:gd name="T57" fmla="*/ 152 h 305"/>
                <a:gd name="T58" fmla="*/ 16 w 202"/>
                <a:gd name="T59" fmla="*/ 143 h 305"/>
                <a:gd name="T60" fmla="*/ 14 w 202"/>
                <a:gd name="T61" fmla="*/ 135 h 305"/>
                <a:gd name="T62" fmla="*/ 5 w 202"/>
                <a:gd name="T63" fmla="*/ 122 h 305"/>
                <a:gd name="T64" fmla="*/ 6 w 202"/>
                <a:gd name="T65" fmla="*/ 119 h 305"/>
                <a:gd name="T66" fmla="*/ 3 w 202"/>
                <a:gd name="T67" fmla="*/ 118 h 305"/>
                <a:gd name="T68" fmla="*/ 3 w 202"/>
                <a:gd name="T69" fmla="*/ 119 h 305"/>
                <a:gd name="T70" fmla="*/ 0 w 202"/>
                <a:gd name="T71" fmla="*/ 112 h 305"/>
                <a:gd name="T72" fmla="*/ 2 w 202"/>
                <a:gd name="T73" fmla="*/ 110 h 305"/>
                <a:gd name="T74" fmla="*/ 7 w 202"/>
                <a:gd name="T75" fmla="*/ 100 h 305"/>
                <a:gd name="T76" fmla="*/ 8 w 202"/>
                <a:gd name="T77" fmla="*/ 90 h 305"/>
                <a:gd name="T78" fmla="*/ 8 w 202"/>
                <a:gd name="T79" fmla="*/ 87 h 305"/>
                <a:gd name="T80" fmla="*/ 12 w 202"/>
                <a:gd name="T81" fmla="*/ 83 h 305"/>
                <a:gd name="T82" fmla="*/ 5 w 202"/>
                <a:gd name="T83" fmla="*/ 79 h 305"/>
                <a:gd name="T84" fmla="*/ 5 w 202"/>
                <a:gd name="T85" fmla="*/ 69 h 305"/>
                <a:gd name="T86" fmla="*/ 5 w 202"/>
                <a:gd name="T87" fmla="*/ 58 h 305"/>
                <a:gd name="T88" fmla="*/ 12 w 202"/>
                <a:gd name="T89" fmla="*/ 53 h 305"/>
                <a:gd name="T90" fmla="*/ 20 w 202"/>
                <a:gd name="T91" fmla="*/ 52 h 305"/>
                <a:gd name="T92" fmla="*/ 15 w 202"/>
                <a:gd name="T93" fmla="*/ 48 h 305"/>
                <a:gd name="T94" fmla="*/ 21 w 202"/>
                <a:gd name="T95" fmla="*/ 34 h 305"/>
                <a:gd name="T96" fmla="*/ 20 w 202"/>
                <a:gd name="T97" fmla="*/ 31 h 305"/>
                <a:gd name="T98" fmla="*/ 28 w 202"/>
                <a:gd name="T99" fmla="*/ 29 h 305"/>
                <a:gd name="T100" fmla="*/ 32 w 202"/>
                <a:gd name="T101" fmla="*/ 23 h 305"/>
                <a:gd name="T102" fmla="*/ 36 w 202"/>
                <a:gd name="T103" fmla="*/ 12 h 305"/>
                <a:gd name="T104" fmla="*/ 47 w 202"/>
                <a:gd name="T105" fmla="*/ 9 h 305"/>
                <a:gd name="T106" fmla="*/ 48 w 202"/>
                <a:gd name="T107" fmla="*/ 5 h 305"/>
                <a:gd name="T108" fmla="*/ 61 w 202"/>
                <a:gd name="T109" fmla="*/ 6 h 305"/>
                <a:gd name="T110" fmla="*/ 60 w 202"/>
                <a:gd name="T111" fmla="*/ 0 h 305"/>
                <a:gd name="T112" fmla="*/ 64 w 202"/>
                <a:gd name="T113" fmla="*/ 0 h 305"/>
                <a:gd name="T114" fmla="*/ 87 w 202"/>
                <a:gd name="T115" fmla="*/ 9 h 305"/>
                <a:gd name="T116" fmla="*/ 96 w 202"/>
                <a:gd name="T117" fmla="*/ 24 h 305"/>
                <a:gd name="T118" fmla="*/ 100 w 202"/>
                <a:gd name="T119" fmla="*/ 34 h 305"/>
                <a:gd name="T120" fmla="*/ 88 w 202"/>
                <a:gd name="T121" fmla="*/ 34 h 305"/>
                <a:gd name="T122" fmla="*/ 85 w 202"/>
                <a:gd name="T123" fmla="*/ 35 h 305"/>
                <a:gd name="T124" fmla="*/ 84 w 202"/>
                <a:gd name="T125" fmla="*/ 37 h 305"/>
                <a:gd name="T126" fmla="*/ 83 w 202"/>
                <a:gd name="T127" fmla="*/ 36 h 30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202"/>
                <a:gd name="T193" fmla="*/ 0 h 305"/>
                <a:gd name="T194" fmla="*/ 202 w 202"/>
                <a:gd name="T195" fmla="*/ 305 h 30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202" h="305">
                  <a:moveTo>
                    <a:pt x="160" y="101"/>
                  </a:moveTo>
                  <a:lnTo>
                    <a:pt x="140" y="118"/>
                  </a:lnTo>
                  <a:lnTo>
                    <a:pt x="125" y="126"/>
                  </a:lnTo>
                  <a:lnTo>
                    <a:pt x="118" y="131"/>
                  </a:lnTo>
                  <a:lnTo>
                    <a:pt x="107" y="132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0" y="160"/>
                  </a:lnTo>
                  <a:lnTo>
                    <a:pt x="104" y="184"/>
                  </a:lnTo>
                  <a:lnTo>
                    <a:pt x="125" y="193"/>
                  </a:lnTo>
                  <a:lnTo>
                    <a:pt x="133" y="203"/>
                  </a:lnTo>
                  <a:lnTo>
                    <a:pt x="116" y="212"/>
                  </a:lnTo>
                  <a:lnTo>
                    <a:pt x="109" y="205"/>
                  </a:lnTo>
                  <a:lnTo>
                    <a:pt x="109" y="209"/>
                  </a:lnTo>
                  <a:lnTo>
                    <a:pt x="86" y="211"/>
                  </a:lnTo>
                  <a:lnTo>
                    <a:pt x="127" y="214"/>
                  </a:lnTo>
                  <a:lnTo>
                    <a:pt x="116" y="223"/>
                  </a:lnTo>
                  <a:lnTo>
                    <a:pt x="113" y="218"/>
                  </a:lnTo>
                  <a:lnTo>
                    <a:pt x="102" y="229"/>
                  </a:lnTo>
                  <a:lnTo>
                    <a:pt x="94" y="229"/>
                  </a:lnTo>
                  <a:lnTo>
                    <a:pt x="100" y="234"/>
                  </a:lnTo>
                  <a:lnTo>
                    <a:pt x="97" y="245"/>
                  </a:lnTo>
                  <a:lnTo>
                    <a:pt x="101" y="250"/>
                  </a:lnTo>
                  <a:lnTo>
                    <a:pt x="98" y="248"/>
                  </a:lnTo>
                  <a:lnTo>
                    <a:pt x="95" y="268"/>
                  </a:lnTo>
                  <a:lnTo>
                    <a:pt x="92" y="286"/>
                  </a:lnTo>
                  <a:lnTo>
                    <a:pt x="62" y="292"/>
                  </a:lnTo>
                  <a:lnTo>
                    <a:pt x="59" y="305"/>
                  </a:lnTo>
                  <a:lnTo>
                    <a:pt x="38" y="304"/>
                  </a:lnTo>
                  <a:lnTo>
                    <a:pt x="32" y="286"/>
                  </a:lnTo>
                  <a:lnTo>
                    <a:pt x="29" y="271"/>
                  </a:lnTo>
                  <a:lnTo>
                    <a:pt x="11" y="245"/>
                  </a:lnTo>
                  <a:lnTo>
                    <a:pt x="13" y="239"/>
                  </a:lnTo>
                  <a:lnTo>
                    <a:pt x="7" y="236"/>
                  </a:lnTo>
                  <a:lnTo>
                    <a:pt x="6" y="238"/>
                  </a:lnTo>
                  <a:lnTo>
                    <a:pt x="0" y="224"/>
                  </a:lnTo>
                  <a:lnTo>
                    <a:pt x="4" y="221"/>
                  </a:lnTo>
                  <a:lnTo>
                    <a:pt x="14" y="200"/>
                  </a:lnTo>
                  <a:lnTo>
                    <a:pt x="17" y="180"/>
                  </a:lnTo>
                  <a:lnTo>
                    <a:pt x="17" y="174"/>
                  </a:lnTo>
                  <a:lnTo>
                    <a:pt x="24" y="167"/>
                  </a:lnTo>
                  <a:lnTo>
                    <a:pt x="11" y="158"/>
                  </a:lnTo>
                  <a:lnTo>
                    <a:pt x="10" y="138"/>
                  </a:lnTo>
                  <a:lnTo>
                    <a:pt x="10" y="116"/>
                  </a:lnTo>
                  <a:lnTo>
                    <a:pt x="24" y="107"/>
                  </a:lnTo>
                  <a:lnTo>
                    <a:pt x="40" y="104"/>
                  </a:lnTo>
                  <a:lnTo>
                    <a:pt x="31" y="96"/>
                  </a:lnTo>
                  <a:lnTo>
                    <a:pt x="43" y="68"/>
                  </a:lnTo>
                  <a:lnTo>
                    <a:pt x="41" y="62"/>
                  </a:lnTo>
                  <a:lnTo>
                    <a:pt x="56" y="59"/>
                  </a:lnTo>
                  <a:lnTo>
                    <a:pt x="64" y="46"/>
                  </a:lnTo>
                  <a:lnTo>
                    <a:pt x="72" y="24"/>
                  </a:lnTo>
                  <a:lnTo>
                    <a:pt x="94" y="19"/>
                  </a:lnTo>
                  <a:lnTo>
                    <a:pt x="96" y="11"/>
                  </a:lnTo>
                  <a:lnTo>
                    <a:pt x="124" y="12"/>
                  </a:lnTo>
                  <a:lnTo>
                    <a:pt x="122" y="0"/>
                  </a:lnTo>
                  <a:lnTo>
                    <a:pt x="130" y="0"/>
                  </a:lnTo>
                  <a:lnTo>
                    <a:pt x="176" y="19"/>
                  </a:lnTo>
                  <a:lnTo>
                    <a:pt x="193" y="48"/>
                  </a:lnTo>
                  <a:lnTo>
                    <a:pt x="202" y="68"/>
                  </a:lnTo>
                  <a:lnTo>
                    <a:pt x="178" y="68"/>
                  </a:lnTo>
                  <a:lnTo>
                    <a:pt x="172" y="71"/>
                  </a:lnTo>
                  <a:lnTo>
                    <a:pt x="170" y="74"/>
                  </a:lnTo>
                  <a:lnTo>
                    <a:pt x="167" y="73"/>
                  </a:lnTo>
                  <a:lnTo>
                    <a:pt x="157" y="79"/>
                  </a:lnTo>
                  <a:lnTo>
                    <a:pt x="155" y="90"/>
                  </a:lnTo>
                  <a:lnTo>
                    <a:pt x="160" y="10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5" name="AutoShape 435"/>
            <p:cNvSpPr>
              <a:spLocks/>
            </p:cNvSpPr>
            <p:nvPr/>
          </p:nvSpPr>
          <p:spPr bwMode="gray">
            <a:xfrm>
              <a:off x="3838191" y="575191"/>
              <a:ext cx="11430" cy="20222"/>
            </a:xfrm>
            <a:custGeom>
              <a:avLst/>
              <a:gdLst>
                <a:gd name="T0" fmla="*/ 5 w 10"/>
                <a:gd name="T1" fmla="*/ 0 h 18"/>
                <a:gd name="T2" fmla="*/ 5 w 10"/>
                <a:gd name="T3" fmla="*/ 2 h 18"/>
                <a:gd name="T4" fmla="*/ 3 w 10"/>
                <a:gd name="T5" fmla="*/ 8 h 18"/>
                <a:gd name="T6" fmla="*/ 2 w 10"/>
                <a:gd name="T7" fmla="*/ 9 h 18"/>
                <a:gd name="T8" fmla="*/ 0 w 10"/>
                <a:gd name="T9" fmla="*/ 5 h 18"/>
                <a:gd name="T10" fmla="*/ 5 w 10"/>
                <a:gd name="T11" fmla="*/ 0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8"/>
                <a:gd name="T20" fmla="*/ 10 w 10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8">
                  <a:moveTo>
                    <a:pt x="10" y="0"/>
                  </a:moveTo>
                  <a:lnTo>
                    <a:pt x="10" y="5"/>
                  </a:lnTo>
                  <a:lnTo>
                    <a:pt x="5" y="16"/>
                  </a:lnTo>
                  <a:lnTo>
                    <a:pt x="4" y="18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6" name="AutoShape 436"/>
            <p:cNvSpPr>
              <a:spLocks/>
            </p:cNvSpPr>
            <p:nvPr/>
          </p:nvSpPr>
          <p:spPr bwMode="gray">
            <a:xfrm>
              <a:off x="3600447" y="844812"/>
              <a:ext cx="96012" cy="47184"/>
            </a:xfrm>
            <a:custGeom>
              <a:avLst/>
              <a:gdLst>
                <a:gd name="T0" fmla="*/ 40 w 84"/>
                <a:gd name="T1" fmla="*/ 13 h 42"/>
                <a:gd name="T2" fmla="*/ 38 w 84"/>
                <a:gd name="T3" fmla="*/ 17 h 42"/>
                <a:gd name="T4" fmla="*/ 31 w 84"/>
                <a:gd name="T5" fmla="*/ 17 h 42"/>
                <a:gd name="T6" fmla="*/ 27 w 84"/>
                <a:gd name="T7" fmla="*/ 21 h 42"/>
                <a:gd name="T8" fmla="*/ 21 w 84"/>
                <a:gd name="T9" fmla="*/ 16 h 42"/>
                <a:gd name="T10" fmla="*/ 15 w 84"/>
                <a:gd name="T11" fmla="*/ 21 h 42"/>
                <a:gd name="T12" fmla="*/ 9 w 84"/>
                <a:gd name="T13" fmla="*/ 21 h 42"/>
                <a:gd name="T14" fmla="*/ 3 w 84"/>
                <a:gd name="T15" fmla="*/ 14 h 42"/>
                <a:gd name="T16" fmla="*/ 0 w 84"/>
                <a:gd name="T17" fmla="*/ 17 h 42"/>
                <a:gd name="T18" fmla="*/ 9 w 84"/>
                <a:gd name="T19" fmla="*/ 5 h 42"/>
                <a:gd name="T20" fmla="*/ 11 w 84"/>
                <a:gd name="T21" fmla="*/ 3 h 42"/>
                <a:gd name="T22" fmla="*/ 13 w 84"/>
                <a:gd name="T23" fmla="*/ 1 h 42"/>
                <a:gd name="T24" fmla="*/ 23 w 84"/>
                <a:gd name="T25" fmla="*/ 0 h 42"/>
                <a:gd name="T26" fmla="*/ 33 w 84"/>
                <a:gd name="T27" fmla="*/ 2 h 42"/>
                <a:gd name="T28" fmla="*/ 33 w 84"/>
                <a:gd name="T29" fmla="*/ 5 h 42"/>
                <a:gd name="T30" fmla="*/ 33 w 84"/>
                <a:gd name="T31" fmla="*/ 6 h 42"/>
                <a:gd name="T32" fmla="*/ 33 w 84"/>
                <a:gd name="T33" fmla="*/ 7 h 42"/>
                <a:gd name="T34" fmla="*/ 35 w 84"/>
                <a:gd name="T35" fmla="*/ 7 h 42"/>
                <a:gd name="T36" fmla="*/ 42 w 84"/>
                <a:gd name="T37" fmla="*/ 10 h 42"/>
                <a:gd name="T38" fmla="*/ 42 w 84"/>
                <a:gd name="T39" fmla="*/ 11 h 42"/>
                <a:gd name="T40" fmla="*/ 40 w 84"/>
                <a:gd name="T41" fmla="*/ 13 h 4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42"/>
                <a:gd name="T65" fmla="*/ 84 w 84"/>
                <a:gd name="T66" fmla="*/ 42 h 4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42">
                  <a:moveTo>
                    <a:pt x="80" y="26"/>
                  </a:moveTo>
                  <a:lnTo>
                    <a:pt x="75" y="33"/>
                  </a:lnTo>
                  <a:lnTo>
                    <a:pt x="62" y="33"/>
                  </a:lnTo>
                  <a:lnTo>
                    <a:pt x="55" y="42"/>
                  </a:lnTo>
                  <a:lnTo>
                    <a:pt x="42" y="32"/>
                  </a:lnTo>
                  <a:lnTo>
                    <a:pt x="30" y="41"/>
                  </a:lnTo>
                  <a:lnTo>
                    <a:pt x="18" y="42"/>
                  </a:lnTo>
                  <a:lnTo>
                    <a:pt x="7" y="29"/>
                  </a:lnTo>
                  <a:lnTo>
                    <a:pt x="0" y="34"/>
                  </a:lnTo>
                  <a:lnTo>
                    <a:pt x="17" y="9"/>
                  </a:lnTo>
                  <a:lnTo>
                    <a:pt x="21" y="6"/>
                  </a:lnTo>
                  <a:lnTo>
                    <a:pt x="27" y="3"/>
                  </a:lnTo>
                  <a:lnTo>
                    <a:pt x="47" y="0"/>
                  </a:lnTo>
                  <a:lnTo>
                    <a:pt x="66" y="4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9" y="15"/>
                  </a:lnTo>
                  <a:lnTo>
                    <a:pt x="84" y="20"/>
                  </a:lnTo>
                  <a:lnTo>
                    <a:pt x="84" y="21"/>
                  </a:lnTo>
                  <a:lnTo>
                    <a:pt x="80" y="2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7" name="AutoShape 437"/>
            <p:cNvSpPr>
              <a:spLocks/>
            </p:cNvSpPr>
            <p:nvPr/>
          </p:nvSpPr>
          <p:spPr bwMode="gray">
            <a:xfrm>
              <a:off x="3952491" y="714495"/>
              <a:ext cx="404622" cy="217944"/>
            </a:xfrm>
            <a:custGeom>
              <a:avLst/>
              <a:gdLst>
                <a:gd name="T0" fmla="*/ 93 w 354"/>
                <a:gd name="T1" fmla="*/ 0 h 194"/>
                <a:gd name="T2" fmla="*/ 86 w 354"/>
                <a:gd name="T3" fmla="*/ 3 h 194"/>
                <a:gd name="T4" fmla="*/ 75 w 354"/>
                <a:gd name="T5" fmla="*/ 9 h 194"/>
                <a:gd name="T6" fmla="*/ 75 w 354"/>
                <a:gd name="T7" fmla="*/ 12 h 194"/>
                <a:gd name="T8" fmla="*/ 58 w 354"/>
                <a:gd name="T9" fmla="*/ 10 h 194"/>
                <a:gd name="T10" fmla="*/ 42 w 354"/>
                <a:gd name="T11" fmla="*/ 6 h 194"/>
                <a:gd name="T12" fmla="*/ 25 w 354"/>
                <a:gd name="T13" fmla="*/ 6 h 194"/>
                <a:gd name="T14" fmla="*/ 9 w 354"/>
                <a:gd name="T15" fmla="*/ 6 h 194"/>
                <a:gd name="T16" fmla="*/ 14 w 354"/>
                <a:gd name="T17" fmla="*/ 19 h 194"/>
                <a:gd name="T18" fmla="*/ 13 w 354"/>
                <a:gd name="T19" fmla="*/ 25 h 194"/>
                <a:gd name="T20" fmla="*/ 5 w 354"/>
                <a:gd name="T21" fmla="*/ 37 h 194"/>
                <a:gd name="T22" fmla="*/ 3 w 354"/>
                <a:gd name="T23" fmla="*/ 41 h 194"/>
                <a:gd name="T24" fmla="*/ 0 w 354"/>
                <a:gd name="T25" fmla="*/ 49 h 194"/>
                <a:gd name="T26" fmla="*/ 8 w 354"/>
                <a:gd name="T27" fmla="*/ 54 h 194"/>
                <a:gd name="T28" fmla="*/ 9 w 354"/>
                <a:gd name="T29" fmla="*/ 54 h 194"/>
                <a:gd name="T30" fmla="*/ 26 w 354"/>
                <a:gd name="T31" fmla="*/ 56 h 194"/>
                <a:gd name="T32" fmla="*/ 43 w 354"/>
                <a:gd name="T33" fmla="*/ 51 h 194"/>
                <a:gd name="T34" fmla="*/ 51 w 354"/>
                <a:gd name="T35" fmla="*/ 45 h 194"/>
                <a:gd name="T36" fmla="*/ 54 w 354"/>
                <a:gd name="T37" fmla="*/ 46 h 194"/>
                <a:gd name="T38" fmla="*/ 62 w 354"/>
                <a:gd name="T39" fmla="*/ 53 h 194"/>
                <a:gd name="T40" fmla="*/ 71 w 354"/>
                <a:gd name="T41" fmla="*/ 60 h 194"/>
                <a:gd name="T42" fmla="*/ 78 w 354"/>
                <a:gd name="T43" fmla="*/ 67 h 194"/>
                <a:gd name="T44" fmla="*/ 86 w 354"/>
                <a:gd name="T45" fmla="*/ 75 h 194"/>
                <a:gd name="T46" fmla="*/ 93 w 354"/>
                <a:gd name="T47" fmla="*/ 69 h 194"/>
                <a:gd name="T48" fmla="*/ 96 w 354"/>
                <a:gd name="T49" fmla="*/ 71 h 194"/>
                <a:gd name="T50" fmla="*/ 95 w 354"/>
                <a:gd name="T51" fmla="*/ 65 h 194"/>
                <a:gd name="T52" fmla="*/ 97 w 354"/>
                <a:gd name="T53" fmla="*/ 69 h 194"/>
                <a:gd name="T54" fmla="*/ 104 w 354"/>
                <a:gd name="T55" fmla="*/ 71 h 194"/>
                <a:gd name="T56" fmla="*/ 94 w 354"/>
                <a:gd name="T57" fmla="*/ 72 h 194"/>
                <a:gd name="T58" fmla="*/ 98 w 354"/>
                <a:gd name="T59" fmla="*/ 75 h 194"/>
                <a:gd name="T60" fmla="*/ 107 w 354"/>
                <a:gd name="T61" fmla="*/ 77 h 194"/>
                <a:gd name="T62" fmla="*/ 116 w 354"/>
                <a:gd name="T63" fmla="*/ 78 h 194"/>
                <a:gd name="T64" fmla="*/ 105 w 354"/>
                <a:gd name="T65" fmla="*/ 85 h 194"/>
                <a:gd name="T66" fmla="*/ 112 w 354"/>
                <a:gd name="T67" fmla="*/ 88 h 194"/>
                <a:gd name="T68" fmla="*/ 117 w 354"/>
                <a:gd name="T69" fmla="*/ 93 h 194"/>
                <a:gd name="T70" fmla="*/ 119 w 354"/>
                <a:gd name="T71" fmla="*/ 97 h 194"/>
                <a:gd name="T72" fmla="*/ 133 w 354"/>
                <a:gd name="T73" fmla="*/ 92 h 194"/>
                <a:gd name="T74" fmla="*/ 140 w 354"/>
                <a:gd name="T75" fmla="*/ 91 h 194"/>
                <a:gd name="T76" fmla="*/ 146 w 354"/>
                <a:gd name="T77" fmla="*/ 87 h 194"/>
                <a:gd name="T78" fmla="*/ 138 w 354"/>
                <a:gd name="T79" fmla="*/ 87 h 194"/>
                <a:gd name="T80" fmla="*/ 128 w 354"/>
                <a:gd name="T81" fmla="*/ 79 h 194"/>
                <a:gd name="T82" fmla="*/ 131 w 354"/>
                <a:gd name="T83" fmla="*/ 74 h 194"/>
                <a:gd name="T84" fmla="*/ 129 w 354"/>
                <a:gd name="T85" fmla="*/ 77 h 194"/>
                <a:gd name="T86" fmla="*/ 132 w 354"/>
                <a:gd name="T87" fmla="*/ 75 h 194"/>
                <a:gd name="T88" fmla="*/ 146 w 354"/>
                <a:gd name="T89" fmla="*/ 69 h 194"/>
                <a:gd name="T90" fmla="*/ 161 w 354"/>
                <a:gd name="T91" fmla="*/ 63 h 194"/>
                <a:gd name="T92" fmla="*/ 166 w 354"/>
                <a:gd name="T93" fmla="*/ 63 h 194"/>
                <a:gd name="T94" fmla="*/ 170 w 354"/>
                <a:gd name="T95" fmla="*/ 56 h 194"/>
                <a:gd name="T96" fmla="*/ 177 w 354"/>
                <a:gd name="T97" fmla="*/ 52 h 194"/>
                <a:gd name="T98" fmla="*/ 171 w 354"/>
                <a:gd name="T99" fmla="*/ 35 h 194"/>
                <a:gd name="T100" fmla="*/ 156 w 354"/>
                <a:gd name="T101" fmla="*/ 30 h 194"/>
                <a:gd name="T102" fmla="*/ 142 w 354"/>
                <a:gd name="T103" fmla="*/ 26 h 194"/>
                <a:gd name="T104" fmla="*/ 136 w 354"/>
                <a:gd name="T105" fmla="*/ 27 h 194"/>
                <a:gd name="T106" fmla="*/ 123 w 354"/>
                <a:gd name="T107" fmla="*/ 16 h 194"/>
                <a:gd name="T108" fmla="*/ 110 w 354"/>
                <a:gd name="T109" fmla="*/ 6 h 194"/>
                <a:gd name="T110" fmla="*/ 108 w 354"/>
                <a:gd name="T111" fmla="*/ 2 h 194"/>
                <a:gd name="T112" fmla="*/ 93 w 354"/>
                <a:gd name="T113" fmla="*/ 0 h 19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54"/>
                <a:gd name="T172" fmla="*/ 0 h 194"/>
                <a:gd name="T173" fmla="*/ 354 w 354"/>
                <a:gd name="T174" fmla="*/ 194 h 194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54" h="194">
                  <a:moveTo>
                    <a:pt x="187" y="0"/>
                  </a:moveTo>
                  <a:lnTo>
                    <a:pt x="172" y="5"/>
                  </a:lnTo>
                  <a:lnTo>
                    <a:pt x="149" y="17"/>
                  </a:lnTo>
                  <a:lnTo>
                    <a:pt x="150" y="25"/>
                  </a:lnTo>
                  <a:lnTo>
                    <a:pt x="117" y="19"/>
                  </a:lnTo>
                  <a:lnTo>
                    <a:pt x="84" y="13"/>
                  </a:lnTo>
                  <a:lnTo>
                    <a:pt x="51" y="13"/>
                  </a:lnTo>
                  <a:lnTo>
                    <a:pt x="18" y="13"/>
                  </a:lnTo>
                  <a:lnTo>
                    <a:pt x="29" y="38"/>
                  </a:lnTo>
                  <a:lnTo>
                    <a:pt x="27" y="50"/>
                  </a:lnTo>
                  <a:lnTo>
                    <a:pt x="9" y="74"/>
                  </a:lnTo>
                  <a:lnTo>
                    <a:pt x="6" y="82"/>
                  </a:lnTo>
                  <a:lnTo>
                    <a:pt x="0" y="98"/>
                  </a:lnTo>
                  <a:lnTo>
                    <a:pt x="16" y="109"/>
                  </a:lnTo>
                  <a:lnTo>
                    <a:pt x="17" y="109"/>
                  </a:lnTo>
                  <a:lnTo>
                    <a:pt x="53" y="113"/>
                  </a:lnTo>
                  <a:lnTo>
                    <a:pt x="85" y="102"/>
                  </a:lnTo>
                  <a:lnTo>
                    <a:pt x="103" y="89"/>
                  </a:lnTo>
                  <a:lnTo>
                    <a:pt x="109" y="91"/>
                  </a:lnTo>
                  <a:lnTo>
                    <a:pt x="125" y="106"/>
                  </a:lnTo>
                  <a:lnTo>
                    <a:pt x="141" y="120"/>
                  </a:lnTo>
                  <a:lnTo>
                    <a:pt x="156" y="134"/>
                  </a:lnTo>
                  <a:lnTo>
                    <a:pt x="172" y="149"/>
                  </a:lnTo>
                  <a:lnTo>
                    <a:pt x="187" y="138"/>
                  </a:lnTo>
                  <a:lnTo>
                    <a:pt x="193" y="142"/>
                  </a:lnTo>
                  <a:lnTo>
                    <a:pt x="191" y="130"/>
                  </a:lnTo>
                  <a:lnTo>
                    <a:pt x="195" y="138"/>
                  </a:lnTo>
                  <a:lnTo>
                    <a:pt x="209" y="142"/>
                  </a:lnTo>
                  <a:lnTo>
                    <a:pt x="189" y="143"/>
                  </a:lnTo>
                  <a:lnTo>
                    <a:pt x="197" y="149"/>
                  </a:lnTo>
                  <a:lnTo>
                    <a:pt x="214" y="154"/>
                  </a:lnTo>
                  <a:lnTo>
                    <a:pt x="232" y="156"/>
                  </a:lnTo>
                  <a:lnTo>
                    <a:pt x="211" y="169"/>
                  </a:lnTo>
                  <a:lnTo>
                    <a:pt x="225" y="176"/>
                  </a:lnTo>
                  <a:lnTo>
                    <a:pt x="234" y="185"/>
                  </a:lnTo>
                  <a:lnTo>
                    <a:pt x="238" y="194"/>
                  </a:lnTo>
                  <a:lnTo>
                    <a:pt x="265" y="184"/>
                  </a:lnTo>
                  <a:lnTo>
                    <a:pt x="279" y="181"/>
                  </a:lnTo>
                  <a:lnTo>
                    <a:pt x="291" y="174"/>
                  </a:lnTo>
                  <a:lnTo>
                    <a:pt x="275" y="173"/>
                  </a:lnTo>
                  <a:lnTo>
                    <a:pt x="256" y="158"/>
                  </a:lnTo>
                  <a:lnTo>
                    <a:pt x="261" y="148"/>
                  </a:lnTo>
                  <a:lnTo>
                    <a:pt x="258" y="154"/>
                  </a:lnTo>
                  <a:lnTo>
                    <a:pt x="263" y="149"/>
                  </a:lnTo>
                  <a:lnTo>
                    <a:pt x="291" y="138"/>
                  </a:lnTo>
                  <a:lnTo>
                    <a:pt x="322" y="127"/>
                  </a:lnTo>
                  <a:lnTo>
                    <a:pt x="331" y="126"/>
                  </a:lnTo>
                  <a:lnTo>
                    <a:pt x="339" y="112"/>
                  </a:lnTo>
                  <a:lnTo>
                    <a:pt x="354" y="104"/>
                  </a:lnTo>
                  <a:lnTo>
                    <a:pt x="341" y="70"/>
                  </a:lnTo>
                  <a:lnTo>
                    <a:pt x="312" y="61"/>
                  </a:lnTo>
                  <a:lnTo>
                    <a:pt x="283" y="52"/>
                  </a:lnTo>
                  <a:lnTo>
                    <a:pt x="271" y="54"/>
                  </a:lnTo>
                  <a:lnTo>
                    <a:pt x="246" y="32"/>
                  </a:lnTo>
                  <a:lnTo>
                    <a:pt x="221" y="12"/>
                  </a:lnTo>
                  <a:lnTo>
                    <a:pt x="217" y="4"/>
                  </a:lnTo>
                  <a:lnTo>
                    <a:pt x="18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8" name="AutoShape 438"/>
            <p:cNvSpPr>
              <a:spLocks/>
            </p:cNvSpPr>
            <p:nvPr/>
          </p:nvSpPr>
          <p:spPr bwMode="gray">
            <a:xfrm>
              <a:off x="3883911" y="887502"/>
              <a:ext cx="100584" cy="116836"/>
            </a:xfrm>
            <a:custGeom>
              <a:avLst/>
              <a:gdLst>
                <a:gd name="T0" fmla="*/ 8 w 89"/>
                <a:gd name="T1" fmla="*/ 11 h 104"/>
                <a:gd name="T2" fmla="*/ 8 w 89"/>
                <a:gd name="T3" fmla="*/ 11 h 104"/>
                <a:gd name="T4" fmla="*/ 5 w 89"/>
                <a:gd name="T5" fmla="*/ 12 h 104"/>
                <a:gd name="T6" fmla="*/ 4 w 89"/>
                <a:gd name="T7" fmla="*/ 15 h 104"/>
                <a:gd name="T8" fmla="*/ 7 w 89"/>
                <a:gd name="T9" fmla="*/ 15 h 104"/>
                <a:gd name="T10" fmla="*/ 7 w 89"/>
                <a:gd name="T11" fmla="*/ 17 h 104"/>
                <a:gd name="T12" fmla="*/ 6 w 89"/>
                <a:gd name="T13" fmla="*/ 19 h 104"/>
                <a:gd name="T14" fmla="*/ 5 w 89"/>
                <a:gd name="T15" fmla="*/ 20 h 104"/>
                <a:gd name="T16" fmla="*/ 5 w 89"/>
                <a:gd name="T17" fmla="*/ 22 h 104"/>
                <a:gd name="T18" fmla="*/ 7 w 89"/>
                <a:gd name="T19" fmla="*/ 23 h 104"/>
                <a:gd name="T20" fmla="*/ 11 w 89"/>
                <a:gd name="T21" fmla="*/ 25 h 104"/>
                <a:gd name="T22" fmla="*/ 8 w 89"/>
                <a:gd name="T23" fmla="*/ 27 h 104"/>
                <a:gd name="T24" fmla="*/ 10 w 89"/>
                <a:gd name="T25" fmla="*/ 28 h 104"/>
                <a:gd name="T26" fmla="*/ 10 w 89"/>
                <a:gd name="T27" fmla="*/ 31 h 104"/>
                <a:gd name="T28" fmla="*/ 5 w 89"/>
                <a:gd name="T29" fmla="*/ 32 h 104"/>
                <a:gd name="T30" fmla="*/ 7 w 89"/>
                <a:gd name="T31" fmla="*/ 35 h 104"/>
                <a:gd name="T32" fmla="*/ 6 w 89"/>
                <a:gd name="T33" fmla="*/ 36 h 104"/>
                <a:gd name="T34" fmla="*/ 4 w 89"/>
                <a:gd name="T35" fmla="*/ 34 h 104"/>
                <a:gd name="T36" fmla="*/ 2 w 89"/>
                <a:gd name="T37" fmla="*/ 38 h 104"/>
                <a:gd name="T38" fmla="*/ 0 w 89"/>
                <a:gd name="T39" fmla="*/ 39 h 104"/>
                <a:gd name="T40" fmla="*/ 3 w 89"/>
                <a:gd name="T41" fmla="*/ 43 h 104"/>
                <a:gd name="T42" fmla="*/ 0 w 89"/>
                <a:gd name="T43" fmla="*/ 43 h 104"/>
                <a:gd name="T44" fmla="*/ 0 w 89"/>
                <a:gd name="T45" fmla="*/ 44 h 104"/>
                <a:gd name="T46" fmla="*/ 0 w 89"/>
                <a:gd name="T47" fmla="*/ 45 h 104"/>
                <a:gd name="T48" fmla="*/ 7 w 89"/>
                <a:gd name="T49" fmla="*/ 49 h 104"/>
                <a:gd name="T50" fmla="*/ 11 w 89"/>
                <a:gd name="T51" fmla="*/ 52 h 104"/>
                <a:gd name="T52" fmla="*/ 12 w 89"/>
                <a:gd name="T53" fmla="*/ 44 h 104"/>
                <a:gd name="T54" fmla="*/ 18 w 89"/>
                <a:gd name="T55" fmla="*/ 46 h 104"/>
                <a:gd name="T56" fmla="*/ 21 w 89"/>
                <a:gd name="T57" fmla="*/ 52 h 104"/>
                <a:gd name="T58" fmla="*/ 23 w 89"/>
                <a:gd name="T59" fmla="*/ 51 h 104"/>
                <a:gd name="T60" fmla="*/ 23 w 89"/>
                <a:gd name="T61" fmla="*/ 50 h 104"/>
                <a:gd name="T62" fmla="*/ 27 w 89"/>
                <a:gd name="T63" fmla="*/ 49 h 104"/>
                <a:gd name="T64" fmla="*/ 29 w 89"/>
                <a:gd name="T65" fmla="*/ 49 h 104"/>
                <a:gd name="T66" fmla="*/ 30 w 89"/>
                <a:gd name="T67" fmla="*/ 47 h 104"/>
                <a:gd name="T68" fmla="*/ 32 w 89"/>
                <a:gd name="T69" fmla="*/ 47 h 104"/>
                <a:gd name="T70" fmla="*/ 34 w 89"/>
                <a:gd name="T71" fmla="*/ 48 h 104"/>
                <a:gd name="T72" fmla="*/ 35 w 89"/>
                <a:gd name="T73" fmla="*/ 47 h 104"/>
                <a:gd name="T74" fmla="*/ 39 w 89"/>
                <a:gd name="T75" fmla="*/ 46 h 104"/>
                <a:gd name="T76" fmla="*/ 41 w 89"/>
                <a:gd name="T77" fmla="*/ 49 h 104"/>
                <a:gd name="T78" fmla="*/ 43 w 89"/>
                <a:gd name="T79" fmla="*/ 48 h 104"/>
                <a:gd name="T80" fmla="*/ 40 w 89"/>
                <a:gd name="T81" fmla="*/ 44 h 104"/>
                <a:gd name="T82" fmla="*/ 44 w 89"/>
                <a:gd name="T83" fmla="*/ 38 h 104"/>
                <a:gd name="T84" fmla="*/ 40 w 89"/>
                <a:gd name="T85" fmla="*/ 30 h 104"/>
                <a:gd name="T86" fmla="*/ 41 w 89"/>
                <a:gd name="T87" fmla="*/ 23 h 104"/>
                <a:gd name="T88" fmla="*/ 40 w 89"/>
                <a:gd name="T89" fmla="*/ 19 h 104"/>
                <a:gd name="T90" fmla="*/ 36 w 89"/>
                <a:gd name="T91" fmla="*/ 18 h 104"/>
                <a:gd name="T92" fmla="*/ 33 w 89"/>
                <a:gd name="T93" fmla="*/ 17 h 104"/>
                <a:gd name="T94" fmla="*/ 29 w 89"/>
                <a:gd name="T95" fmla="*/ 15 h 104"/>
                <a:gd name="T96" fmla="*/ 15 w 89"/>
                <a:gd name="T97" fmla="*/ 0 h 104"/>
                <a:gd name="T98" fmla="*/ 0 w 89"/>
                <a:gd name="T99" fmla="*/ 3 h 104"/>
                <a:gd name="T100" fmla="*/ 3 w 89"/>
                <a:gd name="T101" fmla="*/ 7 h 104"/>
                <a:gd name="T102" fmla="*/ 5 w 89"/>
                <a:gd name="T103" fmla="*/ 7 h 104"/>
                <a:gd name="T104" fmla="*/ 3 w 89"/>
                <a:gd name="T105" fmla="*/ 9 h 104"/>
                <a:gd name="T106" fmla="*/ 5 w 89"/>
                <a:gd name="T107" fmla="*/ 10 h 104"/>
                <a:gd name="T108" fmla="*/ 8 w 89"/>
                <a:gd name="T109" fmla="*/ 11 h 1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9"/>
                <a:gd name="T166" fmla="*/ 0 h 104"/>
                <a:gd name="T167" fmla="*/ 89 w 89"/>
                <a:gd name="T168" fmla="*/ 104 h 1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9" h="104">
                  <a:moveTo>
                    <a:pt x="16" y="21"/>
                  </a:moveTo>
                  <a:lnTo>
                    <a:pt x="16" y="22"/>
                  </a:lnTo>
                  <a:lnTo>
                    <a:pt x="10" y="24"/>
                  </a:lnTo>
                  <a:lnTo>
                    <a:pt x="8" y="30"/>
                  </a:lnTo>
                  <a:lnTo>
                    <a:pt x="14" y="30"/>
                  </a:lnTo>
                  <a:lnTo>
                    <a:pt x="14" y="33"/>
                  </a:lnTo>
                  <a:lnTo>
                    <a:pt x="13" y="37"/>
                  </a:lnTo>
                  <a:lnTo>
                    <a:pt x="10" y="40"/>
                  </a:lnTo>
                  <a:lnTo>
                    <a:pt x="11" y="43"/>
                  </a:lnTo>
                  <a:lnTo>
                    <a:pt x="14" y="45"/>
                  </a:lnTo>
                  <a:lnTo>
                    <a:pt x="23" y="50"/>
                  </a:lnTo>
                  <a:lnTo>
                    <a:pt x="16" y="54"/>
                  </a:lnTo>
                  <a:lnTo>
                    <a:pt x="20" y="57"/>
                  </a:lnTo>
                  <a:lnTo>
                    <a:pt x="20" y="62"/>
                  </a:lnTo>
                  <a:lnTo>
                    <a:pt x="10" y="64"/>
                  </a:lnTo>
                  <a:lnTo>
                    <a:pt x="14" y="69"/>
                  </a:lnTo>
                  <a:lnTo>
                    <a:pt x="12" y="72"/>
                  </a:lnTo>
                  <a:lnTo>
                    <a:pt x="8" y="68"/>
                  </a:lnTo>
                  <a:lnTo>
                    <a:pt x="4" y="75"/>
                  </a:lnTo>
                  <a:lnTo>
                    <a:pt x="1" y="78"/>
                  </a:lnTo>
                  <a:lnTo>
                    <a:pt x="6" y="85"/>
                  </a:lnTo>
                  <a:lnTo>
                    <a:pt x="1" y="86"/>
                  </a:lnTo>
                  <a:lnTo>
                    <a:pt x="1" y="87"/>
                  </a:lnTo>
                  <a:lnTo>
                    <a:pt x="0" y="90"/>
                  </a:lnTo>
                  <a:lnTo>
                    <a:pt x="14" y="97"/>
                  </a:lnTo>
                  <a:lnTo>
                    <a:pt x="22" y="104"/>
                  </a:lnTo>
                  <a:lnTo>
                    <a:pt x="25" y="87"/>
                  </a:lnTo>
                  <a:lnTo>
                    <a:pt x="37" y="91"/>
                  </a:lnTo>
                  <a:lnTo>
                    <a:pt x="43" y="103"/>
                  </a:lnTo>
                  <a:lnTo>
                    <a:pt x="47" y="102"/>
                  </a:lnTo>
                  <a:lnTo>
                    <a:pt x="47" y="99"/>
                  </a:lnTo>
                  <a:lnTo>
                    <a:pt x="54" y="97"/>
                  </a:lnTo>
                  <a:lnTo>
                    <a:pt x="59" y="98"/>
                  </a:lnTo>
                  <a:lnTo>
                    <a:pt x="61" y="94"/>
                  </a:lnTo>
                  <a:lnTo>
                    <a:pt x="65" y="94"/>
                  </a:lnTo>
                  <a:lnTo>
                    <a:pt x="69" y="96"/>
                  </a:lnTo>
                  <a:lnTo>
                    <a:pt x="71" y="94"/>
                  </a:lnTo>
                  <a:lnTo>
                    <a:pt x="78" y="92"/>
                  </a:lnTo>
                  <a:lnTo>
                    <a:pt x="83" y="98"/>
                  </a:lnTo>
                  <a:lnTo>
                    <a:pt x="87" y="96"/>
                  </a:lnTo>
                  <a:lnTo>
                    <a:pt x="81" y="87"/>
                  </a:lnTo>
                  <a:lnTo>
                    <a:pt x="89" y="75"/>
                  </a:lnTo>
                  <a:lnTo>
                    <a:pt x="81" y="61"/>
                  </a:lnTo>
                  <a:lnTo>
                    <a:pt x="82" y="45"/>
                  </a:lnTo>
                  <a:lnTo>
                    <a:pt x="81" y="38"/>
                  </a:lnTo>
                  <a:lnTo>
                    <a:pt x="73" y="36"/>
                  </a:lnTo>
                  <a:lnTo>
                    <a:pt x="67" y="34"/>
                  </a:lnTo>
                  <a:lnTo>
                    <a:pt x="59" y="30"/>
                  </a:lnTo>
                  <a:lnTo>
                    <a:pt x="30" y="0"/>
                  </a:lnTo>
                  <a:lnTo>
                    <a:pt x="1" y="6"/>
                  </a:lnTo>
                  <a:lnTo>
                    <a:pt x="6" y="14"/>
                  </a:lnTo>
                  <a:lnTo>
                    <a:pt x="10" y="15"/>
                  </a:lnTo>
                  <a:lnTo>
                    <a:pt x="7" y="18"/>
                  </a:lnTo>
                  <a:lnTo>
                    <a:pt x="10" y="19"/>
                  </a:lnTo>
                  <a:lnTo>
                    <a:pt x="16" y="21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39" name="AutoShape 439"/>
            <p:cNvSpPr>
              <a:spLocks/>
            </p:cNvSpPr>
            <p:nvPr/>
          </p:nvSpPr>
          <p:spPr bwMode="gray">
            <a:xfrm>
              <a:off x="649224" y="229178"/>
              <a:ext cx="1627631" cy="779654"/>
            </a:xfrm>
            <a:custGeom>
              <a:avLst/>
              <a:gdLst>
                <a:gd name="T0" fmla="*/ 524 w 1425"/>
                <a:gd name="T1" fmla="*/ 60 h 695"/>
                <a:gd name="T2" fmla="*/ 520 w 1425"/>
                <a:gd name="T3" fmla="*/ 57 h 695"/>
                <a:gd name="T4" fmla="*/ 531 w 1425"/>
                <a:gd name="T5" fmla="*/ 57 h 695"/>
                <a:gd name="T6" fmla="*/ 537 w 1425"/>
                <a:gd name="T7" fmla="*/ 60 h 695"/>
                <a:gd name="T8" fmla="*/ 542 w 1425"/>
                <a:gd name="T9" fmla="*/ 59 h 695"/>
                <a:gd name="T10" fmla="*/ 539 w 1425"/>
                <a:gd name="T11" fmla="*/ 53 h 695"/>
                <a:gd name="T12" fmla="*/ 543 w 1425"/>
                <a:gd name="T13" fmla="*/ 54 h 695"/>
                <a:gd name="T14" fmla="*/ 545 w 1425"/>
                <a:gd name="T15" fmla="*/ 54 h 695"/>
                <a:gd name="T16" fmla="*/ 548 w 1425"/>
                <a:gd name="T17" fmla="*/ 58 h 695"/>
                <a:gd name="T18" fmla="*/ 568 w 1425"/>
                <a:gd name="T19" fmla="*/ 51 h 695"/>
                <a:gd name="T20" fmla="*/ 572 w 1425"/>
                <a:gd name="T21" fmla="*/ 45 h 695"/>
                <a:gd name="T22" fmla="*/ 571 w 1425"/>
                <a:gd name="T23" fmla="*/ 39 h 695"/>
                <a:gd name="T24" fmla="*/ 572 w 1425"/>
                <a:gd name="T25" fmla="*/ 36 h 695"/>
                <a:gd name="T26" fmla="*/ 582 w 1425"/>
                <a:gd name="T27" fmla="*/ 33 h 695"/>
                <a:gd name="T28" fmla="*/ 576 w 1425"/>
                <a:gd name="T29" fmla="*/ 32 h 695"/>
                <a:gd name="T30" fmla="*/ 584 w 1425"/>
                <a:gd name="T31" fmla="*/ 28 h 695"/>
                <a:gd name="T32" fmla="*/ 571 w 1425"/>
                <a:gd name="T33" fmla="*/ 24 h 695"/>
                <a:gd name="T34" fmla="*/ 580 w 1425"/>
                <a:gd name="T35" fmla="*/ 24 h 695"/>
                <a:gd name="T36" fmla="*/ 555 w 1425"/>
                <a:gd name="T37" fmla="*/ 23 h 695"/>
                <a:gd name="T38" fmla="*/ 553 w 1425"/>
                <a:gd name="T39" fmla="*/ 29 h 695"/>
                <a:gd name="T40" fmla="*/ 555 w 1425"/>
                <a:gd name="T41" fmla="*/ 31 h 695"/>
                <a:gd name="T42" fmla="*/ 553 w 1425"/>
                <a:gd name="T43" fmla="*/ 33 h 695"/>
                <a:gd name="T44" fmla="*/ 546 w 1425"/>
                <a:gd name="T45" fmla="*/ 33 h 695"/>
                <a:gd name="T46" fmla="*/ 528 w 1425"/>
                <a:gd name="T47" fmla="*/ 48 h 695"/>
                <a:gd name="T48" fmla="*/ 521 w 1425"/>
                <a:gd name="T49" fmla="*/ 49 h 695"/>
                <a:gd name="T50" fmla="*/ 519 w 1425"/>
                <a:gd name="T51" fmla="*/ 41 h 695"/>
                <a:gd name="T52" fmla="*/ 522 w 1425"/>
                <a:gd name="T53" fmla="*/ 38 h 695"/>
                <a:gd name="T54" fmla="*/ 527 w 1425"/>
                <a:gd name="T55" fmla="*/ 31 h 695"/>
                <a:gd name="T56" fmla="*/ 521 w 1425"/>
                <a:gd name="T57" fmla="*/ 28 h 695"/>
                <a:gd name="T58" fmla="*/ 506 w 1425"/>
                <a:gd name="T59" fmla="*/ 38 h 695"/>
                <a:gd name="T60" fmla="*/ 509 w 1425"/>
                <a:gd name="T61" fmla="*/ 29 h 695"/>
                <a:gd name="T62" fmla="*/ 507 w 1425"/>
                <a:gd name="T63" fmla="*/ 27 h 695"/>
                <a:gd name="T64" fmla="*/ 515 w 1425"/>
                <a:gd name="T65" fmla="*/ 26 h 695"/>
                <a:gd name="T66" fmla="*/ 509 w 1425"/>
                <a:gd name="T67" fmla="*/ 24 h 695"/>
                <a:gd name="T68" fmla="*/ 500 w 1425"/>
                <a:gd name="T69" fmla="*/ 23 h 695"/>
                <a:gd name="T70" fmla="*/ 499 w 1425"/>
                <a:gd name="T71" fmla="*/ 22 h 695"/>
                <a:gd name="T72" fmla="*/ 506 w 1425"/>
                <a:gd name="T73" fmla="*/ 19 h 695"/>
                <a:gd name="T74" fmla="*/ 506 w 1425"/>
                <a:gd name="T75" fmla="*/ 17 h 695"/>
                <a:gd name="T76" fmla="*/ 510 w 1425"/>
                <a:gd name="T77" fmla="*/ 18 h 695"/>
                <a:gd name="T78" fmla="*/ 507 w 1425"/>
                <a:gd name="T79" fmla="*/ 11 h 695"/>
                <a:gd name="T80" fmla="*/ 510 w 1425"/>
                <a:gd name="T81" fmla="*/ 5 h 695"/>
                <a:gd name="T82" fmla="*/ 506 w 1425"/>
                <a:gd name="T83" fmla="*/ 2 h 695"/>
                <a:gd name="T84" fmla="*/ 503 w 1425"/>
                <a:gd name="T85" fmla="*/ 2 h 695"/>
                <a:gd name="T86" fmla="*/ 505 w 1425"/>
                <a:gd name="T87" fmla="*/ 0 h 695"/>
                <a:gd name="T88" fmla="*/ 498 w 1425"/>
                <a:gd name="T89" fmla="*/ 1 h 695"/>
                <a:gd name="T90" fmla="*/ 502 w 1425"/>
                <a:gd name="T91" fmla="*/ 1 h 695"/>
                <a:gd name="T92" fmla="*/ 490 w 1425"/>
                <a:gd name="T93" fmla="*/ 4 h 695"/>
                <a:gd name="T94" fmla="*/ 492 w 1425"/>
                <a:gd name="T95" fmla="*/ 6 h 695"/>
                <a:gd name="T96" fmla="*/ 483 w 1425"/>
                <a:gd name="T97" fmla="*/ 7 h 695"/>
                <a:gd name="T98" fmla="*/ 479 w 1425"/>
                <a:gd name="T99" fmla="*/ 14 h 695"/>
                <a:gd name="T100" fmla="*/ 481 w 1425"/>
                <a:gd name="T101" fmla="*/ 14 h 695"/>
                <a:gd name="T102" fmla="*/ 475 w 1425"/>
                <a:gd name="T103" fmla="*/ 15 h 695"/>
                <a:gd name="T104" fmla="*/ 472 w 1425"/>
                <a:gd name="T105" fmla="*/ 21 h 695"/>
                <a:gd name="T106" fmla="*/ 490 w 1425"/>
                <a:gd name="T107" fmla="*/ 26 h 695"/>
                <a:gd name="T108" fmla="*/ 485 w 1425"/>
                <a:gd name="T109" fmla="*/ 27 h 695"/>
                <a:gd name="T110" fmla="*/ 486 w 1425"/>
                <a:gd name="T111" fmla="*/ 27 h 695"/>
                <a:gd name="T112" fmla="*/ 481 w 1425"/>
                <a:gd name="T113" fmla="*/ 29 h 695"/>
                <a:gd name="T114" fmla="*/ 476 w 1425"/>
                <a:gd name="T115" fmla="*/ 33 h 695"/>
                <a:gd name="T116" fmla="*/ 485 w 1425"/>
                <a:gd name="T117" fmla="*/ 30 h 695"/>
                <a:gd name="T118" fmla="*/ 480 w 1425"/>
                <a:gd name="T119" fmla="*/ 35 h 695"/>
                <a:gd name="T120" fmla="*/ 464 w 1425"/>
                <a:gd name="T121" fmla="*/ 40 h 695"/>
                <a:gd name="T122" fmla="*/ 457 w 1425"/>
                <a:gd name="T123" fmla="*/ 48 h 695"/>
                <a:gd name="T124" fmla="*/ 453 w 1425"/>
                <a:gd name="T125" fmla="*/ 52 h 695"/>
                <a:gd name="T126" fmla="*/ 447 w 1425"/>
                <a:gd name="T127" fmla="*/ 52 h 69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25"/>
                <a:gd name="T193" fmla="*/ 0 h 695"/>
                <a:gd name="T194" fmla="*/ 1425 w 1425"/>
                <a:gd name="T195" fmla="*/ 695 h 69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25" h="695">
                  <a:moveTo>
                    <a:pt x="1049" y="121"/>
                  </a:moveTo>
                  <a:lnTo>
                    <a:pt x="1041" y="114"/>
                  </a:lnTo>
                  <a:lnTo>
                    <a:pt x="1063" y="114"/>
                  </a:lnTo>
                  <a:lnTo>
                    <a:pt x="1075" y="120"/>
                  </a:lnTo>
                  <a:lnTo>
                    <a:pt x="1085" y="118"/>
                  </a:lnTo>
                  <a:lnTo>
                    <a:pt x="1078" y="106"/>
                  </a:lnTo>
                  <a:lnTo>
                    <a:pt x="1086" y="108"/>
                  </a:lnTo>
                  <a:lnTo>
                    <a:pt x="1090" y="109"/>
                  </a:lnTo>
                  <a:lnTo>
                    <a:pt x="1097" y="116"/>
                  </a:lnTo>
                  <a:lnTo>
                    <a:pt x="1137" y="102"/>
                  </a:lnTo>
                  <a:lnTo>
                    <a:pt x="1144" y="90"/>
                  </a:lnTo>
                  <a:lnTo>
                    <a:pt x="1143" y="79"/>
                  </a:lnTo>
                  <a:lnTo>
                    <a:pt x="1144" y="73"/>
                  </a:lnTo>
                  <a:lnTo>
                    <a:pt x="1164" y="66"/>
                  </a:lnTo>
                  <a:lnTo>
                    <a:pt x="1153" y="64"/>
                  </a:lnTo>
                  <a:lnTo>
                    <a:pt x="1169" y="56"/>
                  </a:lnTo>
                  <a:lnTo>
                    <a:pt x="1143" y="49"/>
                  </a:lnTo>
                  <a:lnTo>
                    <a:pt x="1161" y="48"/>
                  </a:lnTo>
                  <a:lnTo>
                    <a:pt x="1111" y="46"/>
                  </a:lnTo>
                  <a:lnTo>
                    <a:pt x="1107" y="58"/>
                  </a:lnTo>
                  <a:lnTo>
                    <a:pt x="1110" y="62"/>
                  </a:lnTo>
                  <a:lnTo>
                    <a:pt x="1107" y="67"/>
                  </a:lnTo>
                  <a:lnTo>
                    <a:pt x="1093" y="67"/>
                  </a:lnTo>
                  <a:lnTo>
                    <a:pt x="1056" y="96"/>
                  </a:lnTo>
                  <a:lnTo>
                    <a:pt x="1043" y="98"/>
                  </a:lnTo>
                  <a:lnTo>
                    <a:pt x="1039" y="82"/>
                  </a:lnTo>
                  <a:lnTo>
                    <a:pt x="1045" y="77"/>
                  </a:lnTo>
                  <a:lnTo>
                    <a:pt x="1055" y="62"/>
                  </a:lnTo>
                  <a:lnTo>
                    <a:pt x="1042" y="56"/>
                  </a:lnTo>
                  <a:lnTo>
                    <a:pt x="1012" y="77"/>
                  </a:lnTo>
                  <a:lnTo>
                    <a:pt x="1019" y="59"/>
                  </a:lnTo>
                  <a:lnTo>
                    <a:pt x="1014" y="55"/>
                  </a:lnTo>
                  <a:lnTo>
                    <a:pt x="1030" y="52"/>
                  </a:lnTo>
                  <a:lnTo>
                    <a:pt x="1019" y="48"/>
                  </a:lnTo>
                  <a:lnTo>
                    <a:pt x="1001" y="47"/>
                  </a:lnTo>
                  <a:lnTo>
                    <a:pt x="999" y="44"/>
                  </a:lnTo>
                  <a:lnTo>
                    <a:pt x="1013" y="38"/>
                  </a:lnTo>
                  <a:lnTo>
                    <a:pt x="1013" y="35"/>
                  </a:lnTo>
                  <a:lnTo>
                    <a:pt x="1021" y="36"/>
                  </a:lnTo>
                  <a:lnTo>
                    <a:pt x="1015" y="23"/>
                  </a:lnTo>
                  <a:lnTo>
                    <a:pt x="1020" y="11"/>
                  </a:lnTo>
                  <a:lnTo>
                    <a:pt x="1012" y="4"/>
                  </a:lnTo>
                  <a:lnTo>
                    <a:pt x="1006" y="4"/>
                  </a:lnTo>
                  <a:lnTo>
                    <a:pt x="1011" y="0"/>
                  </a:lnTo>
                  <a:lnTo>
                    <a:pt x="997" y="2"/>
                  </a:lnTo>
                  <a:lnTo>
                    <a:pt x="1005" y="2"/>
                  </a:lnTo>
                  <a:lnTo>
                    <a:pt x="981" y="8"/>
                  </a:lnTo>
                  <a:lnTo>
                    <a:pt x="984" y="12"/>
                  </a:lnTo>
                  <a:lnTo>
                    <a:pt x="966" y="14"/>
                  </a:lnTo>
                  <a:lnTo>
                    <a:pt x="959" y="28"/>
                  </a:lnTo>
                  <a:lnTo>
                    <a:pt x="963" y="29"/>
                  </a:lnTo>
                  <a:lnTo>
                    <a:pt x="951" y="31"/>
                  </a:lnTo>
                  <a:lnTo>
                    <a:pt x="945" y="42"/>
                  </a:lnTo>
                  <a:lnTo>
                    <a:pt x="981" y="53"/>
                  </a:lnTo>
                  <a:lnTo>
                    <a:pt x="971" y="55"/>
                  </a:lnTo>
                  <a:lnTo>
                    <a:pt x="972" y="54"/>
                  </a:lnTo>
                  <a:lnTo>
                    <a:pt x="963" y="59"/>
                  </a:lnTo>
                  <a:lnTo>
                    <a:pt x="953" y="67"/>
                  </a:lnTo>
                  <a:lnTo>
                    <a:pt x="970" y="61"/>
                  </a:lnTo>
                  <a:lnTo>
                    <a:pt x="961" y="70"/>
                  </a:lnTo>
                  <a:lnTo>
                    <a:pt x="929" y="80"/>
                  </a:lnTo>
                  <a:lnTo>
                    <a:pt x="915" y="96"/>
                  </a:lnTo>
                  <a:lnTo>
                    <a:pt x="906" y="104"/>
                  </a:lnTo>
                  <a:lnTo>
                    <a:pt x="895" y="104"/>
                  </a:lnTo>
                  <a:lnTo>
                    <a:pt x="897" y="109"/>
                  </a:lnTo>
                  <a:lnTo>
                    <a:pt x="895" y="104"/>
                  </a:lnTo>
                  <a:lnTo>
                    <a:pt x="897" y="104"/>
                  </a:lnTo>
                  <a:lnTo>
                    <a:pt x="909" y="102"/>
                  </a:lnTo>
                  <a:lnTo>
                    <a:pt x="904" y="100"/>
                  </a:lnTo>
                  <a:lnTo>
                    <a:pt x="909" y="95"/>
                  </a:lnTo>
                  <a:lnTo>
                    <a:pt x="899" y="97"/>
                  </a:lnTo>
                  <a:lnTo>
                    <a:pt x="922" y="76"/>
                  </a:lnTo>
                  <a:lnTo>
                    <a:pt x="907" y="79"/>
                  </a:lnTo>
                  <a:lnTo>
                    <a:pt x="910" y="77"/>
                  </a:lnTo>
                  <a:lnTo>
                    <a:pt x="892" y="73"/>
                  </a:lnTo>
                  <a:lnTo>
                    <a:pt x="879" y="77"/>
                  </a:lnTo>
                  <a:lnTo>
                    <a:pt x="882" y="84"/>
                  </a:lnTo>
                  <a:lnTo>
                    <a:pt x="893" y="86"/>
                  </a:lnTo>
                  <a:lnTo>
                    <a:pt x="877" y="88"/>
                  </a:lnTo>
                  <a:lnTo>
                    <a:pt x="873" y="80"/>
                  </a:lnTo>
                  <a:lnTo>
                    <a:pt x="867" y="88"/>
                  </a:lnTo>
                  <a:lnTo>
                    <a:pt x="834" y="86"/>
                  </a:lnTo>
                  <a:lnTo>
                    <a:pt x="802" y="86"/>
                  </a:lnTo>
                  <a:lnTo>
                    <a:pt x="792" y="80"/>
                  </a:lnTo>
                  <a:lnTo>
                    <a:pt x="779" y="79"/>
                  </a:lnTo>
                  <a:lnTo>
                    <a:pt x="773" y="71"/>
                  </a:lnTo>
                  <a:lnTo>
                    <a:pt x="768" y="62"/>
                  </a:lnTo>
                  <a:lnTo>
                    <a:pt x="717" y="74"/>
                  </a:lnTo>
                  <a:lnTo>
                    <a:pt x="727" y="79"/>
                  </a:lnTo>
                  <a:lnTo>
                    <a:pt x="753" y="73"/>
                  </a:lnTo>
                  <a:lnTo>
                    <a:pt x="768" y="71"/>
                  </a:lnTo>
                  <a:lnTo>
                    <a:pt x="738" y="80"/>
                  </a:lnTo>
                  <a:lnTo>
                    <a:pt x="723" y="83"/>
                  </a:lnTo>
                  <a:lnTo>
                    <a:pt x="713" y="108"/>
                  </a:lnTo>
                  <a:lnTo>
                    <a:pt x="707" y="103"/>
                  </a:lnTo>
                  <a:lnTo>
                    <a:pt x="702" y="118"/>
                  </a:lnTo>
                  <a:lnTo>
                    <a:pt x="695" y="101"/>
                  </a:lnTo>
                  <a:lnTo>
                    <a:pt x="707" y="101"/>
                  </a:lnTo>
                  <a:lnTo>
                    <a:pt x="703" y="90"/>
                  </a:lnTo>
                  <a:lnTo>
                    <a:pt x="695" y="95"/>
                  </a:lnTo>
                  <a:lnTo>
                    <a:pt x="695" y="88"/>
                  </a:lnTo>
                  <a:lnTo>
                    <a:pt x="683" y="83"/>
                  </a:lnTo>
                  <a:lnTo>
                    <a:pt x="621" y="89"/>
                  </a:lnTo>
                  <a:lnTo>
                    <a:pt x="599" y="84"/>
                  </a:lnTo>
                  <a:lnTo>
                    <a:pt x="623" y="77"/>
                  </a:lnTo>
                  <a:lnTo>
                    <a:pt x="633" y="74"/>
                  </a:lnTo>
                  <a:lnTo>
                    <a:pt x="615" y="61"/>
                  </a:lnTo>
                  <a:lnTo>
                    <a:pt x="604" y="64"/>
                  </a:lnTo>
                  <a:lnTo>
                    <a:pt x="563" y="54"/>
                  </a:lnTo>
                  <a:lnTo>
                    <a:pt x="521" y="43"/>
                  </a:lnTo>
                  <a:lnTo>
                    <a:pt x="499" y="53"/>
                  </a:lnTo>
                  <a:lnTo>
                    <a:pt x="490" y="52"/>
                  </a:lnTo>
                  <a:lnTo>
                    <a:pt x="497" y="46"/>
                  </a:lnTo>
                  <a:lnTo>
                    <a:pt x="502" y="37"/>
                  </a:lnTo>
                  <a:lnTo>
                    <a:pt x="496" y="41"/>
                  </a:lnTo>
                  <a:lnTo>
                    <a:pt x="489" y="46"/>
                  </a:lnTo>
                  <a:lnTo>
                    <a:pt x="478" y="49"/>
                  </a:lnTo>
                  <a:lnTo>
                    <a:pt x="471" y="54"/>
                  </a:lnTo>
                  <a:lnTo>
                    <a:pt x="463" y="40"/>
                  </a:lnTo>
                  <a:lnTo>
                    <a:pt x="456" y="29"/>
                  </a:lnTo>
                  <a:lnTo>
                    <a:pt x="459" y="35"/>
                  </a:lnTo>
                  <a:lnTo>
                    <a:pt x="424" y="46"/>
                  </a:lnTo>
                  <a:lnTo>
                    <a:pt x="425" y="42"/>
                  </a:lnTo>
                  <a:lnTo>
                    <a:pt x="389" y="49"/>
                  </a:lnTo>
                  <a:lnTo>
                    <a:pt x="425" y="36"/>
                  </a:lnTo>
                  <a:lnTo>
                    <a:pt x="400" y="40"/>
                  </a:lnTo>
                  <a:lnTo>
                    <a:pt x="359" y="50"/>
                  </a:lnTo>
                  <a:lnTo>
                    <a:pt x="317" y="60"/>
                  </a:lnTo>
                  <a:lnTo>
                    <a:pt x="312" y="67"/>
                  </a:lnTo>
                  <a:lnTo>
                    <a:pt x="299" y="65"/>
                  </a:lnTo>
                  <a:lnTo>
                    <a:pt x="296" y="68"/>
                  </a:lnTo>
                  <a:lnTo>
                    <a:pt x="264" y="58"/>
                  </a:lnTo>
                  <a:lnTo>
                    <a:pt x="232" y="47"/>
                  </a:lnTo>
                  <a:lnTo>
                    <a:pt x="202" y="72"/>
                  </a:lnTo>
                  <a:lnTo>
                    <a:pt x="172" y="97"/>
                  </a:lnTo>
                  <a:lnTo>
                    <a:pt x="143" y="121"/>
                  </a:lnTo>
                  <a:lnTo>
                    <a:pt x="113" y="146"/>
                  </a:lnTo>
                  <a:lnTo>
                    <a:pt x="85" y="173"/>
                  </a:lnTo>
                  <a:lnTo>
                    <a:pt x="56" y="199"/>
                  </a:lnTo>
                  <a:lnTo>
                    <a:pt x="29" y="224"/>
                  </a:lnTo>
                  <a:lnTo>
                    <a:pt x="0" y="251"/>
                  </a:lnTo>
                  <a:lnTo>
                    <a:pt x="35" y="250"/>
                  </a:lnTo>
                  <a:lnTo>
                    <a:pt x="26" y="256"/>
                  </a:lnTo>
                  <a:lnTo>
                    <a:pt x="31" y="260"/>
                  </a:lnTo>
                  <a:lnTo>
                    <a:pt x="31" y="283"/>
                  </a:lnTo>
                  <a:lnTo>
                    <a:pt x="48" y="277"/>
                  </a:lnTo>
                  <a:lnTo>
                    <a:pt x="61" y="270"/>
                  </a:lnTo>
                  <a:lnTo>
                    <a:pt x="85" y="263"/>
                  </a:lnTo>
                  <a:lnTo>
                    <a:pt x="91" y="287"/>
                  </a:lnTo>
                  <a:lnTo>
                    <a:pt x="88" y="308"/>
                  </a:lnTo>
                  <a:lnTo>
                    <a:pt x="83" y="330"/>
                  </a:lnTo>
                  <a:lnTo>
                    <a:pt x="92" y="341"/>
                  </a:lnTo>
                  <a:lnTo>
                    <a:pt x="101" y="352"/>
                  </a:lnTo>
                  <a:lnTo>
                    <a:pt x="80" y="373"/>
                  </a:lnTo>
                  <a:lnTo>
                    <a:pt x="98" y="359"/>
                  </a:lnTo>
                  <a:lnTo>
                    <a:pt x="98" y="362"/>
                  </a:lnTo>
                  <a:lnTo>
                    <a:pt x="83" y="373"/>
                  </a:lnTo>
                  <a:lnTo>
                    <a:pt x="85" y="373"/>
                  </a:lnTo>
                  <a:lnTo>
                    <a:pt x="76" y="382"/>
                  </a:lnTo>
                  <a:lnTo>
                    <a:pt x="68" y="382"/>
                  </a:lnTo>
                  <a:lnTo>
                    <a:pt x="70" y="389"/>
                  </a:lnTo>
                  <a:lnTo>
                    <a:pt x="66" y="384"/>
                  </a:lnTo>
                  <a:lnTo>
                    <a:pt x="64" y="394"/>
                  </a:lnTo>
                  <a:lnTo>
                    <a:pt x="74" y="392"/>
                  </a:lnTo>
                  <a:lnTo>
                    <a:pt x="68" y="392"/>
                  </a:lnTo>
                  <a:lnTo>
                    <a:pt x="67" y="398"/>
                  </a:lnTo>
                  <a:lnTo>
                    <a:pt x="62" y="395"/>
                  </a:lnTo>
                  <a:lnTo>
                    <a:pt x="65" y="412"/>
                  </a:lnTo>
                  <a:lnTo>
                    <a:pt x="90" y="396"/>
                  </a:lnTo>
                  <a:lnTo>
                    <a:pt x="80" y="410"/>
                  </a:lnTo>
                  <a:lnTo>
                    <a:pt x="86" y="413"/>
                  </a:lnTo>
                  <a:lnTo>
                    <a:pt x="74" y="409"/>
                  </a:lnTo>
                  <a:lnTo>
                    <a:pt x="73" y="425"/>
                  </a:lnTo>
                  <a:lnTo>
                    <a:pt x="77" y="424"/>
                  </a:lnTo>
                  <a:lnTo>
                    <a:pt x="62" y="438"/>
                  </a:lnTo>
                  <a:lnTo>
                    <a:pt x="71" y="433"/>
                  </a:lnTo>
                  <a:lnTo>
                    <a:pt x="70" y="439"/>
                  </a:lnTo>
                  <a:lnTo>
                    <a:pt x="98" y="425"/>
                  </a:lnTo>
                  <a:lnTo>
                    <a:pt x="89" y="437"/>
                  </a:lnTo>
                  <a:lnTo>
                    <a:pt x="88" y="445"/>
                  </a:lnTo>
                  <a:lnTo>
                    <a:pt x="84" y="437"/>
                  </a:lnTo>
                  <a:lnTo>
                    <a:pt x="61" y="449"/>
                  </a:lnTo>
                  <a:lnTo>
                    <a:pt x="64" y="455"/>
                  </a:lnTo>
                  <a:lnTo>
                    <a:pt x="70" y="450"/>
                  </a:lnTo>
                  <a:lnTo>
                    <a:pt x="82" y="452"/>
                  </a:lnTo>
                  <a:lnTo>
                    <a:pt x="61" y="457"/>
                  </a:lnTo>
                  <a:lnTo>
                    <a:pt x="55" y="460"/>
                  </a:lnTo>
                  <a:lnTo>
                    <a:pt x="65" y="461"/>
                  </a:lnTo>
                  <a:lnTo>
                    <a:pt x="53" y="466"/>
                  </a:lnTo>
                  <a:lnTo>
                    <a:pt x="67" y="472"/>
                  </a:lnTo>
                  <a:lnTo>
                    <a:pt x="73" y="468"/>
                  </a:lnTo>
                  <a:lnTo>
                    <a:pt x="78" y="470"/>
                  </a:lnTo>
                  <a:lnTo>
                    <a:pt x="70" y="473"/>
                  </a:lnTo>
                  <a:lnTo>
                    <a:pt x="78" y="473"/>
                  </a:lnTo>
                  <a:lnTo>
                    <a:pt x="72" y="476"/>
                  </a:lnTo>
                  <a:lnTo>
                    <a:pt x="89" y="470"/>
                  </a:lnTo>
                  <a:lnTo>
                    <a:pt x="92" y="467"/>
                  </a:lnTo>
                  <a:lnTo>
                    <a:pt x="83" y="475"/>
                  </a:lnTo>
                  <a:lnTo>
                    <a:pt x="74" y="476"/>
                  </a:lnTo>
                  <a:lnTo>
                    <a:pt x="72" y="481"/>
                  </a:lnTo>
                  <a:lnTo>
                    <a:pt x="86" y="476"/>
                  </a:lnTo>
                  <a:lnTo>
                    <a:pt x="85" y="481"/>
                  </a:lnTo>
                  <a:lnTo>
                    <a:pt x="100" y="473"/>
                  </a:lnTo>
                  <a:lnTo>
                    <a:pt x="92" y="485"/>
                  </a:lnTo>
                  <a:lnTo>
                    <a:pt x="104" y="480"/>
                  </a:lnTo>
                  <a:lnTo>
                    <a:pt x="88" y="491"/>
                  </a:lnTo>
                  <a:lnTo>
                    <a:pt x="97" y="497"/>
                  </a:lnTo>
                  <a:lnTo>
                    <a:pt x="107" y="487"/>
                  </a:lnTo>
                  <a:lnTo>
                    <a:pt x="101" y="500"/>
                  </a:lnTo>
                  <a:lnTo>
                    <a:pt x="104" y="500"/>
                  </a:lnTo>
                  <a:lnTo>
                    <a:pt x="96" y="500"/>
                  </a:lnTo>
                  <a:lnTo>
                    <a:pt x="104" y="504"/>
                  </a:lnTo>
                  <a:lnTo>
                    <a:pt x="113" y="500"/>
                  </a:lnTo>
                  <a:lnTo>
                    <a:pt x="106" y="508"/>
                  </a:lnTo>
                  <a:lnTo>
                    <a:pt x="112" y="509"/>
                  </a:lnTo>
                  <a:lnTo>
                    <a:pt x="104" y="512"/>
                  </a:lnTo>
                  <a:lnTo>
                    <a:pt x="110" y="516"/>
                  </a:lnTo>
                  <a:lnTo>
                    <a:pt x="144" y="516"/>
                  </a:lnTo>
                  <a:lnTo>
                    <a:pt x="176" y="516"/>
                  </a:lnTo>
                  <a:lnTo>
                    <a:pt x="210" y="516"/>
                  </a:lnTo>
                  <a:lnTo>
                    <a:pt x="242" y="516"/>
                  </a:lnTo>
                  <a:lnTo>
                    <a:pt x="276" y="516"/>
                  </a:lnTo>
                  <a:lnTo>
                    <a:pt x="310" y="516"/>
                  </a:lnTo>
                  <a:lnTo>
                    <a:pt x="342" y="516"/>
                  </a:lnTo>
                  <a:lnTo>
                    <a:pt x="376" y="516"/>
                  </a:lnTo>
                  <a:lnTo>
                    <a:pt x="408" y="516"/>
                  </a:lnTo>
                  <a:lnTo>
                    <a:pt x="442" y="516"/>
                  </a:lnTo>
                  <a:lnTo>
                    <a:pt x="474" y="516"/>
                  </a:lnTo>
                  <a:lnTo>
                    <a:pt x="508" y="516"/>
                  </a:lnTo>
                  <a:lnTo>
                    <a:pt x="540" y="516"/>
                  </a:lnTo>
                  <a:lnTo>
                    <a:pt x="574" y="516"/>
                  </a:lnTo>
                  <a:lnTo>
                    <a:pt x="606" y="516"/>
                  </a:lnTo>
                  <a:lnTo>
                    <a:pt x="640" y="516"/>
                  </a:lnTo>
                  <a:lnTo>
                    <a:pt x="648" y="508"/>
                  </a:lnTo>
                  <a:lnTo>
                    <a:pt x="646" y="521"/>
                  </a:lnTo>
                  <a:lnTo>
                    <a:pt x="667" y="526"/>
                  </a:lnTo>
                  <a:lnTo>
                    <a:pt x="696" y="538"/>
                  </a:lnTo>
                  <a:lnTo>
                    <a:pt x="713" y="534"/>
                  </a:lnTo>
                  <a:lnTo>
                    <a:pt x="729" y="541"/>
                  </a:lnTo>
                  <a:lnTo>
                    <a:pt x="755" y="534"/>
                  </a:lnTo>
                  <a:lnTo>
                    <a:pt x="772" y="545"/>
                  </a:lnTo>
                  <a:lnTo>
                    <a:pt x="789" y="556"/>
                  </a:lnTo>
                  <a:lnTo>
                    <a:pt x="805" y="566"/>
                  </a:lnTo>
                  <a:lnTo>
                    <a:pt x="822" y="576"/>
                  </a:lnTo>
                  <a:lnTo>
                    <a:pt x="823" y="587"/>
                  </a:lnTo>
                  <a:lnTo>
                    <a:pt x="831" y="586"/>
                  </a:lnTo>
                  <a:lnTo>
                    <a:pt x="828" y="593"/>
                  </a:lnTo>
                  <a:lnTo>
                    <a:pt x="844" y="605"/>
                  </a:lnTo>
                  <a:lnTo>
                    <a:pt x="839" y="626"/>
                  </a:lnTo>
                  <a:lnTo>
                    <a:pt x="835" y="648"/>
                  </a:lnTo>
                  <a:lnTo>
                    <a:pt x="825" y="661"/>
                  </a:lnTo>
                  <a:lnTo>
                    <a:pt x="801" y="685"/>
                  </a:lnTo>
                  <a:lnTo>
                    <a:pt x="807" y="695"/>
                  </a:lnTo>
                  <a:lnTo>
                    <a:pt x="828" y="688"/>
                  </a:lnTo>
                  <a:lnTo>
                    <a:pt x="849" y="680"/>
                  </a:lnTo>
                  <a:lnTo>
                    <a:pt x="870" y="673"/>
                  </a:lnTo>
                  <a:lnTo>
                    <a:pt x="891" y="666"/>
                  </a:lnTo>
                  <a:lnTo>
                    <a:pt x="893" y="650"/>
                  </a:lnTo>
                  <a:lnTo>
                    <a:pt x="917" y="648"/>
                  </a:lnTo>
                  <a:lnTo>
                    <a:pt x="941" y="647"/>
                  </a:lnTo>
                  <a:lnTo>
                    <a:pt x="961" y="631"/>
                  </a:lnTo>
                  <a:lnTo>
                    <a:pt x="981" y="617"/>
                  </a:lnTo>
                  <a:lnTo>
                    <a:pt x="1019" y="614"/>
                  </a:lnTo>
                  <a:lnTo>
                    <a:pt x="1057" y="612"/>
                  </a:lnTo>
                  <a:lnTo>
                    <a:pt x="1071" y="605"/>
                  </a:lnTo>
                  <a:lnTo>
                    <a:pt x="1090" y="589"/>
                  </a:lnTo>
                  <a:lnTo>
                    <a:pt x="1107" y="571"/>
                  </a:lnTo>
                  <a:lnTo>
                    <a:pt x="1123" y="553"/>
                  </a:lnTo>
                  <a:lnTo>
                    <a:pt x="1125" y="558"/>
                  </a:lnTo>
                  <a:lnTo>
                    <a:pt x="1134" y="558"/>
                  </a:lnTo>
                  <a:lnTo>
                    <a:pt x="1147" y="563"/>
                  </a:lnTo>
                  <a:lnTo>
                    <a:pt x="1138" y="593"/>
                  </a:lnTo>
                  <a:lnTo>
                    <a:pt x="1144" y="608"/>
                  </a:lnTo>
                  <a:lnTo>
                    <a:pt x="1149" y="611"/>
                  </a:lnTo>
                  <a:lnTo>
                    <a:pt x="1167" y="605"/>
                  </a:lnTo>
                  <a:lnTo>
                    <a:pt x="1165" y="606"/>
                  </a:lnTo>
                  <a:lnTo>
                    <a:pt x="1194" y="598"/>
                  </a:lnTo>
                  <a:lnTo>
                    <a:pt x="1199" y="587"/>
                  </a:lnTo>
                  <a:lnTo>
                    <a:pt x="1201" y="592"/>
                  </a:lnTo>
                  <a:lnTo>
                    <a:pt x="1205" y="592"/>
                  </a:lnTo>
                  <a:lnTo>
                    <a:pt x="1191" y="602"/>
                  </a:lnTo>
                  <a:lnTo>
                    <a:pt x="1221" y="604"/>
                  </a:lnTo>
                  <a:lnTo>
                    <a:pt x="1201" y="610"/>
                  </a:lnTo>
                  <a:lnTo>
                    <a:pt x="1200" y="606"/>
                  </a:lnTo>
                  <a:lnTo>
                    <a:pt x="1170" y="620"/>
                  </a:lnTo>
                  <a:lnTo>
                    <a:pt x="1175" y="618"/>
                  </a:lnTo>
                  <a:lnTo>
                    <a:pt x="1157" y="628"/>
                  </a:lnTo>
                  <a:lnTo>
                    <a:pt x="1163" y="623"/>
                  </a:lnTo>
                  <a:lnTo>
                    <a:pt x="1155" y="635"/>
                  </a:lnTo>
                  <a:lnTo>
                    <a:pt x="1159" y="648"/>
                  </a:lnTo>
                  <a:lnTo>
                    <a:pt x="1173" y="644"/>
                  </a:lnTo>
                  <a:lnTo>
                    <a:pt x="1201" y="622"/>
                  </a:lnTo>
                  <a:lnTo>
                    <a:pt x="1204" y="625"/>
                  </a:lnTo>
                  <a:lnTo>
                    <a:pt x="1211" y="622"/>
                  </a:lnTo>
                  <a:lnTo>
                    <a:pt x="1214" y="623"/>
                  </a:lnTo>
                  <a:lnTo>
                    <a:pt x="1239" y="614"/>
                  </a:lnTo>
                  <a:lnTo>
                    <a:pt x="1264" y="606"/>
                  </a:lnTo>
                  <a:lnTo>
                    <a:pt x="1257" y="604"/>
                  </a:lnTo>
                  <a:lnTo>
                    <a:pt x="1263" y="602"/>
                  </a:lnTo>
                  <a:lnTo>
                    <a:pt x="1253" y="592"/>
                  </a:lnTo>
                  <a:lnTo>
                    <a:pt x="1245" y="596"/>
                  </a:lnTo>
                  <a:lnTo>
                    <a:pt x="1229" y="594"/>
                  </a:lnTo>
                  <a:lnTo>
                    <a:pt x="1215" y="588"/>
                  </a:lnTo>
                  <a:lnTo>
                    <a:pt x="1205" y="583"/>
                  </a:lnTo>
                  <a:lnTo>
                    <a:pt x="1205" y="565"/>
                  </a:lnTo>
                  <a:lnTo>
                    <a:pt x="1198" y="563"/>
                  </a:lnTo>
                  <a:lnTo>
                    <a:pt x="1212" y="547"/>
                  </a:lnTo>
                  <a:lnTo>
                    <a:pt x="1195" y="548"/>
                  </a:lnTo>
                  <a:lnTo>
                    <a:pt x="1194" y="544"/>
                  </a:lnTo>
                  <a:lnTo>
                    <a:pt x="1175" y="541"/>
                  </a:lnTo>
                  <a:lnTo>
                    <a:pt x="1180" y="539"/>
                  </a:lnTo>
                  <a:lnTo>
                    <a:pt x="1200" y="539"/>
                  </a:lnTo>
                  <a:lnTo>
                    <a:pt x="1226" y="530"/>
                  </a:lnTo>
                  <a:lnTo>
                    <a:pt x="1228" y="522"/>
                  </a:lnTo>
                  <a:lnTo>
                    <a:pt x="1232" y="522"/>
                  </a:lnTo>
                  <a:lnTo>
                    <a:pt x="1230" y="517"/>
                  </a:lnTo>
                  <a:lnTo>
                    <a:pt x="1209" y="510"/>
                  </a:lnTo>
                  <a:lnTo>
                    <a:pt x="1180" y="517"/>
                  </a:lnTo>
                  <a:lnTo>
                    <a:pt x="1152" y="524"/>
                  </a:lnTo>
                  <a:lnTo>
                    <a:pt x="1132" y="539"/>
                  </a:lnTo>
                  <a:lnTo>
                    <a:pt x="1111" y="552"/>
                  </a:lnTo>
                  <a:lnTo>
                    <a:pt x="1080" y="568"/>
                  </a:lnTo>
                  <a:lnTo>
                    <a:pt x="1099" y="553"/>
                  </a:lnTo>
                  <a:lnTo>
                    <a:pt x="1119" y="538"/>
                  </a:lnTo>
                  <a:lnTo>
                    <a:pt x="1098" y="529"/>
                  </a:lnTo>
                  <a:lnTo>
                    <a:pt x="1117" y="536"/>
                  </a:lnTo>
                  <a:lnTo>
                    <a:pt x="1146" y="517"/>
                  </a:lnTo>
                  <a:lnTo>
                    <a:pt x="1175" y="508"/>
                  </a:lnTo>
                  <a:lnTo>
                    <a:pt x="1197" y="488"/>
                  </a:lnTo>
                  <a:lnTo>
                    <a:pt x="1239" y="487"/>
                  </a:lnTo>
                  <a:lnTo>
                    <a:pt x="1281" y="486"/>
                  </a:lnTo>
                  <a:lnTo>
                    <a:pt x="1318" y="486"/>
                  </a:lnTo>
                  <a:lnTo>
                    <a:pt x="1353" y="467"/>
                  </a:lnTo>
                  <a:lnTo>
                    <a:pt x="1385" y="458"/>
                  </a:lnTo>
                  <a:lnTo>
                    <a:pt x="1422" y="439"/>
                  </a:lnTo>
                  <a:lnTo>
                    <a:pt x="1413" y="434"/>
                  </a:lnTo>
                  <a:lnTo>
                    <a:pt x="1422" y="432"/>
                  </a:lnTo>
                  <a:lnTo>
                    <a:pt x="1409" y="430"/>
                  </a:lnTo>
                  <a:lnTo>
                    <a:pt x="1419" y="428"/>
                  </a:lnTo>
                  <a:lnTo>
                    <a:pt x="1420" y="425"/>
                  </a:lnTo>
                  <a:lnTo>
                    <a:pt x="1424" y="418"/>
                  </a:lnTo>
                  <a:lnTo>
                    <a:pt x="1425" y="410"/>
                  </a:lnTo>
                  <a:lnTo>
                    <a:pt x="1413" y="404"/>
                  </a:lnTo>
                  <a:lnTo>
                    <a:pt x="1415" y="403"/>
                  </a:lnTo>
                  <a:lnTo>
                    <a:pt x="1402" y="407"/>
                  </a:lnTo>
                  <a:lnTo>
                    <a:pt x="1404" y="392"/>
                  </a:lnTo>
                  <a:lnTo>
                    <a:pt x="1388" y="395"/>
                  </a:lnTo>
                  <a:lnTo>
                    <a:pt x="1397" y="395"/>
                  </a:lnTo>
                  <a:lnTo>
                    <a:pt x="1366" y="404"/>
                  </a:lnTo>
                  <a:lnTo>
                    <a:pt x="1342" y="413"/>
                  </a:lnTo>
                  <a:lnTo>
                    <a:pt x="1350" y="409"/>
                  </a:lnTo>
                  <a:lnTo>
                    <a:pt x="1341" y="403"/>
                  </a:lnTo>
                  <a:lnTo>
                    <a:pt x="1353" y="404"/>
                  </a:lnTo>
                  <a:lnTo>
                    <a:pt x="1388" y="391"/>
                  </a:lnTo>
                  <a:lnTo>
                    <a:pt x="1364" y="396"/>
                  </a:lnTo>
                  <a:lnTo>
                    <a:pt x="1408" y="383"/>
                  </a:lnTo>
                  <a:lnTo>
                    <a:pt x="1382" y="373"/>
                  </a:lnTo>
                  <a:lnTo>
                    <a:pt x="1376" y="374"/>
                  </a:lnTo>
                  <a:lnTo>
                    <a:pt x="1380" y="368"/>
                  </a:lnTo>
                  <a:lnTo>
                    <a:pt x="1365" y="377"/>
                  </a:lnTo>
                  <a:lnTo>
                    <a:pt x="1372" y="370"/>
                  </a:lnTo>
                  <a:lnTo>
                    <a:pt x="1371" y="368"/>
                  </a:lnTo>
                  <a:lnTo>
                    <a:pt x="1361" y="371"/>
                  </a:lnTo>
                  <a:lnTo>
                    <a:pt x="1364" y="366"/>
                  </a:lnTo>
                  <a:lnTo>
                    <a:pt x="1353" y="372"/>
                  </a:lnTo>
                  <a:lnTo>
                    <a:pt x="1358" y="367"/>
                  </a:lnTo>
                  <a:lnTo>
                    <a:pt x="1361" y="364"/>
                  </a:lnTo>
                  <a:lnTo>
                    <a:pt x="1362" y="355"/>
                  </a:lnTo>
                  <a:lnTo>
                    <a:pt x="1358" y="360"/>
                  </a:lnTo>
                  <a:lnTo>
                    <a:pt x="1358" y="356"/>
                  </a:lnTo>
                  <a:lnTo>
                    <a:pt x="1349" y="347"/>
                  </a:lnTo>
                  <a:lnTo>
                    <a:pt x="1338" y="343"/>
                  </a:lnTo>
                  <a:lnTo>
                    <a:pt x="1348" y="343"/>
                  </a:lnTo>
                  <a:lnTo>
                    <a:pt x="1341" y="338"/>
                  </a:lnTo>
                  <a:lnTo>
                    <a:pt x="1347" y="337"/>
                  </a:lnTo>
                  <a:lnTo>
                    <a:pt x="1340" y="336"/>
                  </a:lnTo>
                  <a:lnTo>
                    <a:pt x="1344" y="336"/>
                  </a:lnTo>
                  <a:lnTo>
                    <a:pt x="1337" y="330"/>
                  </a:lnTo>
                  <a:lnTo>
                    <a:pt x="1341" y="331"/>
                  </a:lnTo>
                  <a:lnTo>
                    <a:pt x="1347" y="334"/>
                  </a:lnTo>
                  <a:lnTo>
                    <a:pt x="1360" y="325"/>
                  </a:lnTo>
                  <a:lnTo>
                    <a:pt x="1353" y="318"/>
                  </a:lnTo>
                  <a:lnTo>
                    <a:pt x="1348" y="314"/>
                  </a:lnTo>
                  <a:lnTo>
                    <a:pt x="1355" y="310"/>
                  </a:lnTo>
                  <a:lnTo>
                    <a:pt x="1348" y="304"/>
                  </a:lnTo>
                  <a:lnTo>
                    <a:pt x="1346" y="300"/>
                  </a:lnTo>
                  <a:lnTo>
                    <a:pt x="1336" y="302"/>
                  </a:lnTo>
                  <a:lnTo>
                    <a:pt x="1349" y="296"/>
                  </a:lnTo>
                  <a:lnTo>
                    <a:pt x="1348" y="293"/>
                  </a:lnTo>
                  <a:lnTo>
                    <a:pt x="1332" y="296"/>
                  </a:lnTo>
                  <a:lnTo>
                    <a:pt x="1349" y="286"/>
                  </a:lnTo>
                  <a:lnTo>
                    <a:pt x="1343" y="281"/>
                  </a:lnTo>
                  <a:lnTo>
                    <a:pt x="1336" y="280"/>
                  </a:lnTo>
                  <a:lnTo>
                    <a:pt x="1343" y="274"/>
                  </a:lnTo>
                  <a:lnTo>
                    <a:pt x="1340" y="271"/>
                  </a:lnTo>
                  <a:lnTo>
                    <a:pt x="1335" y="259"/>
                  </a:lnTo>
                  <a:lnTo>
                    <a:pt x="1335" y="256"/>
                  </a:lnTo>
                  <a:lnTo>
                    <a:pt x="1328" y="258"/>
                  </a:lnTo>
                  <a:lnTo>
                    <a:pt x="1334" y="252"/>
                  </a:lnTo>
                  <a:lnTo>
                    <a:pt x="1323" y="257"/>
                  </a:lnTo>
                  <a:lnTo>
                    <a:pt x="1323" y="263"/>
                  </a:lnTo>
                  <a:lnTo>
                    <a:pt x="1312" y="264"/>
                  </a:lnTo>
                  <a:lnTo>
                    <a:pt x="1316" y="270"/>
                  </a:lnTo>
                  <a:lnTo>
                    <a:pt x="1311" y="274"/>
                  </a:lnTo>
                  <a:lnTo>
                    <a:pt x="1304" y="280"/>
                  </a:lnTo>
                  <a:lnTo>
                    <a:pt x="1294" y="288"/>
                  </a:lnTo>
                  <a:lnTo>
                    <a:pt x="1290" y="294"/>
                  </a:lnTo>
                  <a:lnTo>
                    <a:pt x="1287" y="286"/>
                  </a:lnTo>
                  <a:lnTo>
                    <a:pt x="1269" y="295"/>
                  </a:lnTo>
                  <a:lnTo>
                    <a:pt x="1254" y="306"/>
                  </a:lnTo>
                  <a:lnTo>
                    <a:pt x="1257" y="296"/>
                  </a:lnTo>
                  <a:lnTo>
                    <a:pt x="1250" y="301"/>
                  </a:lnTo>
                  <a:lnTo>
                    <a:pt x="1253" y="292"/>
                  </a:lnTo>
                  <a:lnTo>
                    <a:pt x="1244" y="304"/>
                  </a:lnTo>
                  <a:lnTo>
                    <a:pt x="1223" y="310"/>
                  </a:lnTo>
                  <a:lnTo>
                    <a:pt x="1250" y="296"/>
                  </a:lnTo>
                  <a:lnTo>
                    <a:pt x="1247" y="283"/>
                  </a:lnTo>
                  <a:lnTo>
                    <a:pt x="1224" y="288"/>
                  </a:lnTo>
                  <a:lnTo>
                    <a:pt x="1218" y="286"/>
                  </a:lnTo>
                  <a:lnTo>
                    <a:pt x="1227" y="282"/>
                  </a:lnTo>
                  <a:lnTo>
                    <a:pt x="1234" y="284"/>
                  </a:lnTo>
                  <a:lnTo>
                    <a:pt x="1240" y="272"/>
                  </a:lnTo>
                  <a:lnTo>
                    <a:pt x="1235" y="269"/>
                  </a:lnTo>
                  <a:lnTo>
                    <a:pt x="1241" y="258"/>
                  </a:lnTo>
                  <a:lnTo>
                    <a:pt x="1221" y="256"/>
                  </a:lnTo>
                  <a:lnTo>
                    <a:pt x="1246" y="253"/>
                  </a:lnTo>
                  <a:lnTo>
                    <a:pt x="1250" y="242"/>
                  </a:lnTo>
                  <a:lnTo>
                    <a:pt x="1253" y="236"/>
                  </a:lnTo>
                  <a:lnTo>
                    <a:pt x="1246" y="238"/>
                  </a:lnTo>
                  <a:lnTo>
                    <a:pt x="1222" y="227"/>
                  </a:lnTo>
                  <a:lnTo>
                    <a:pt x="1228" y="221"/>
                  </a:lnTo>
                  <a:lnTo>
                    <a:pt x="1221" y="222"/>
                  </a:lnTo>
                  <a:lnTo>
                    <a:pt x="1216" y="214"/>
                  </a:lnTo>
                  <a:lnTo>
                    <a:pt x="1217" y="210"/>
                  </a:lnTo>
                  <a:lnTo>
                    <a:pt x="1200" y="203"/>
                  </a:lnTo>
                  <a:lnTo>
                    <a:pt x="1181" y="210"/>
                  </a:lnTo>
                  <a:lnTo>
                    <a:pt x="1162" y="210"/>
                  </a:lnTo>
                  <a:lnTo>
                    <a:pt x="1168" y="206"/>
                  </a:lnTo>
                  <a:lnTo>
                    <a:pt x="1133" y="203"/>
                  </a:lnTo>
                  <a:lnTo>
                    <a:pt x="1120" y="220"/>
                  </a:lnTo>
                  <a:lnTo>
                    <a:pt x="1121" y="226"/>
                  </a:lnTo>
                  <a:lnTo>
                    <a:pt x="1109" y="241"/>
                  </a:lnTo>
                  <a:lnTo>
                    <a:pt x="1114" y="241"/>
                  </a:lnTo>
                  <a:lnTo>
                    <a:pt x="1109" y="257"/>
                  </a:lnTo>
                  <a:lnTo>
                    <a:pt x="1102" y="266"/>
                  </a:lnTo>
                  <a:lnTo>
                    <a:pt x="1097" y="266"/>
                  </a:lnTo>
                  <a:lnTo>
                    <a:pt x="1069" y="289"/>
                  </a:lnTo>
                  <a:lnTo>
                    <a:pt x="1089" y="312"/>
                  </a:lnTo>
                  <a:lnTo>
                    <a:pt x="1078" y="331"/>
                  </a:lnTo>
                  <a:lnTo>
                    <a:pt x="1067" y="352"/>
                  </a:lnTo>
                  <a:lnTo>
                    <a:pt x="1041" y="364"/>
                  </a:lnTo>
                  <a:lnTo>
                    <a:pt x="1014" y="377"/>
                  </a:lnTo>
                  <a:lnTo>
                    <a:pt x="1001" y="383"/>
                  </a:lnTo>
                  <a:lnTo>
                    <a:pt x="1003" y="398"/>
                  </a:lnTo>
                  <a:lnTo>
                    <a:pt x="996" y="432"/>
                  </a:lnTo>
                  <a:lnTo>
                    <a:pt x="987" y="445"/>
                  </a:lnTo>
                  <a:lnTo>
                    <a:pt x="979" y="456"/>
                  </a:lnTo>
                  <a:lnTo>
                    <a:pt x="975" y="461"/>
                  </a:lnTo>
                  <a:lnTo>
                    <a:pt x="972" y="452"/>
                  </a:lnTo>
                  <a:lnTo>
                    <a:pt x="958" y="467"/>
                  </a:lnTo>
                  <a:lnTo>
                    <a:pt x="961" y="474"/>
                  </a:lnTo>
                  <a:lnTo>
                    <a:pt x="948" y="460"/>
                  </a:lnTo>
                  <a:lnTo>
                    <a:pt x="933" y="467"/>
                  </a:lnTo>
                  <a:lnTo>
                    <a:pt x="948" y="456"/>
                  </a:lnTo>
                  <a:lnTo>
                    <a:pt x="934" y="439"/>
                  </a:lnTo>
                  <a:lnTo>
                    <a:pt x="937" y="432"/>
                  </a:lnTo>
                  <a:lnTo>
                    <a:pt x="935" y="415"/>
                  </a:lnTo>
                  <a:lnTo>
                    <a:pt x="943" y="392"/>
                  </a:lnTo>
                  <a:lnTo>
                    <a:pt x="953" y="370"/>
                  </a:lnTo>
                  <a:lnTo>
                    <a:pt x="929" y="368"/>
                  </a:lnTo>
                  <a:lnTo>
                    <a:pt x="906" y="367"/>
                  </a:lnTo>
                  <a:lnTo>
                    <a:pt x="900" y="371"/>
                  </a:lnTo>
                  <a:lnTo>
                    <a:pt x="909" y="365"/>
                  </a:lnTo>
                  <a:lnTo>
                    <a:pt x="891" y="356"/>
                  </a:lnTo>
                  <a:lnTo>
                    <a:pt x="874" y="348"/>
                  </a:lnTo>
                  <a:lnTo>
                    <a:pt x="853" y="329"/>
                  </a:lnTo>
                  <a:lnTo>
                    <a:pt x="829" y="320"/>
                  </a:lnTo>
                  <a:lnTo>
                    <a:pt x="798" y="329"/>
                  </a:lnTo>
                  <a:lnTo>
                    <a:pt x="799" y="326"/>
                  </a:lnTo>
                  <a:lnTo>
                    <a:pt x="793" y="328"/>
                  </a:lnTo>
                  <a:lnTo>
                    <a:pt x="809" y="300"/>
                  </a:lnTo>
                  <a:lnTo>
                    <a:pt x="808" y="288"/>
                  </a:lnTo>
                  <a:lnTo>
                    <a:pt x="791" y="290"/>
                  </a:lnTo>
                  <a:lnTo>
                    <a:pt x="783" y="299"/>
                  </a:lnTo>
                  <a:lnTo>
                    <a:pt x="790" y="287"/>
                  </a:lnTo>
                  <a:lnTo>
                    <a:pt x="789" y="278"/>
                  </a:lnTo>
                  <a:lnTo>
                    <a:pt x="815" y="246"/>
                  </a:lnTo>
                  <a:lnTo>
                    <a:pt x="852" y="220"/>
                  </a:lnTo>
                  <a:lnTo>
                    <a:pt x="855" y="214"/>
                  </a:lnTo>
                  <a:lnTo>
                    <a:pt x="873" y="208"/>
                  </a:lnTo>
                  <a:lnTo>
                    <a:pt x="868" y="205"/>
                  </a:lnTo>
                  <a:lnTo>
                    <a:pt x="876" y="208"/>
                  </a:lnTo>
                  <a:lnTo>
                    <a:pt x="883" y="200"/>
                  </a:lnTo>
                  <a:lnTo>
                    <a:pt x="894" y="198"/>
                  </a:lnTo>
                  <a:lnTo>
                    <a:pt x="894" y="194"/>
                  </a:lnTo>
                  <a:lnTo>
                    <a:pt x="923" y="190"/>
                  </a:lnTo>
                  <a:lnTo>
                    <a:pt x="925" y="182"/>
                  </a:lnTo>
                  <a:lnTo>
                    <a:pt x="905" y="176"/>
                  </a:lnTo>
                  <a:lnTo>
                    <a:pt x="907" y="175"/>
                  </a:lnTo>
                  <a:lnTo>
                    <a:pt x="888" y="172"/>
                  </a:lnTo>
                  <a:lnTo>
                    <a:pt x="888" y="167"/>
                  </a:lnTo>
                  <a:lnTo>
                    <a:pt x="915" y="172"/>
                  </a:lnTo>
                  <a:lnTo>
                    <a:pt x="940" y="176"/>
                  </a:lnTo>
                  <a:lnTo>
                    <a:pt x="947" y="169"/>
                  </a:lnTo>
                  <a:lnTo>
                    <a:pt x="953" y="166"/>
                  </a:lnTo>
                  <a:lnTo>
                    <a:pt x="963" y="169"/>
                  </a:lnTo>
                  <a:lnTo>
                    <a:pt x="963" y="164"/>
                  </a:lnTo>
                  <a:lnTo>
                    <a:pt x="973" y="167"/>
                  </a:lnTo>
                  <a:lnTo>
                    <a:pt x="1012" y="146"/>
                  </a:lnTo>
                  <a:lnTo>
                    <a:pt x="1017" y="142"/>
                  </a:lnTo>
                  <a:lnTo>
                    <a:pt x="982" y="136"/>
                  </a:lnTo>
                  <a:lnTo>
                    <a:pt x="960" y="126"/>
                  </a:lnTo>
                  <a:lnTo>
                    <a:pt x="1000" y="133"/>
                  </a:lnTo>
                  <a:lnTo>
                    <a:pt x="1012" y="139"/>
                  </a:lnTo>
                  <a:lnTo>
                    <a:pt x="1049" y="12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0" name="AutoShape 440"/>
            <p:cNvSpPr>
              <a:spLocks/>
            </p:cNvSpPr>
            <p:nvPr/>
          </p:nvSpPr>
          <p:spPr bwMode="gray">
            <a:xfrm>
              <a:off x="1872233" y="188735"/>
              <a:ext cx="445770" cy="283102"/>
            </a:xfrm>
            <a:custGeom>
              <a:avLst/>
              <a:gdLst>
                <a:gd name="T0" fmla="*/ 136 w 389"/>
                <a:gd name="T1" fmla="*/ 33 h 252"/>
                <a:gd name="T2" fmla="*/ 134 w 389"/>
                <a:gd name="T3" fmla="*/ 34 h 252"/>
                <a:gd name="T4" fmla="*/ 147 w 389"/>
                <a:gd name="T5" fmla="*/ 28 h 252"/>
                <a:gd name="T6" fmla="*/ 142 w 389"/>
                <a:gd name="T7" fmla="*/ 28 h 252"/>
                <a:gd name="T8" fmla="*/ 132 w 389"/>
                <a:gd name="T9" fmla="*/ 31 h 252"/>
                <a:gd name="T10" fmla="*/ 138 w 389"/>
                <a:gd name="T11" fmla="*/ 27 h 252"/>
                <a:gd name="T12" fmla="*/ 145 w 389"/>
                <a:gd name="T13" fmla="*/ 25 h 252"/>
                <a:gd name="T14" fmla="*/ 135 w 389"/>
                <a:gd name="T15" fmla="*/ 22 h 252"/>
                <a:gd name="T16" fmla="*/ 127 w 389"/>
                <a:gd name="T17" fmla="*/ 27 h 252"/>
                <a:gd name="T18" fmla="*/ 127 w 389"/>
                <a:gd name="T19" fmla="*/ 25 h 252"/>
                <a:gd name="T20" fmla="*/ 123 w 389"/>
                <a:gd name="T21" fmla="*/ 27 h 252"/>
                <a:gd name="T22" fmla="*/ 127 w 389"/>
                <a:gd name="T23" fmla="*/ 22 h 252"/>
                <a:gd name="T24" fmla="*/ 123 w 389"/>
                <a:gd name="T25" fmla="*/ 25 h 252"/>
                <a:gd name="T26" fmla="*/ 126 w 389"/>
                <a:gd name="T27" fmla="*/ 21 h 252"/>
                <a:gd name="T28" fmla="*/ 124 w 389"/>
                <a:gd name="T29" fmla="*/ 21 h 252"/>
                <a:gd name="T30" fmla="*/ 114 w 389"/>
                <a:gd name="T31" fmla="*/ 26 h 252"/>
                <a:gd name="T32" fmla="*/ 118 w 389"/>
                <a:gd name="T33" fmla="*/ 22 h 252"/>
                <a:gd name="T34" fmla="*/ 115 w 389"/>
                <a:gd name="T35" fmla="*/ 22 h 252"/>
                <a:gd name="T36" fmla="*/ 127 w 389"/>
                <a:gd name="T37" fmla="*/ 18 h 252"/>
                <a:gd name="T38" fmla="*/ 117 w 389"/>
                <a:gd name="T39" fmla="*/ 18 h 252"/>
                <a:gd name="T40" fmla="*/ 112 w 389"/>
                <a:gd name="T41" fmla="*/ 21 h 252"/>
                <a:gd name="T42" fmla="*/ 117 w 389"/>
                <a:gd name="T43" fmla="*/ 17 h 252"/>
                <a:gd name="T44" fmla="*/ 109 w 389"/>
                <a:gd name="T45" fmla="*/ 19 h 252"/>
                <a:gd name="T46" fmla="*/ 123 w 389"/>
                <a:gd name="T47" fmla="*/ 15 h 252"/>
                <a:gd name="T48" fmla="*/ 117 w 389"/>
                <a:gd name="T49" fmla="*/ 12 h 252"/>
                <a:gd name="T50" fmla="*/ 98 w 389"/>
                <a:gd name="T51" fmla="*/ 12 h 252"/>
                <a:gd name="T52" fmla="*/ 104 w 389"/>
                <a:gd name="T53" fmla="*/ 16 h 252"/>
                <a:gd name="T54" fmla="*/ 93 w 389"/>
                <a:gd name="T55" fmla="*/ 16 h 252"/>
                <a:gd name="T56" fmla="*/ 96 w 389"/>
                <a:gd name="T57" fmla="*/ 19 h 252"/>
                <a:gd name="T58" fmla="*/ 90 w 389"/>
                <a:gd name="T59" fmla="*/ 18 h 252"/>
                <a:gd name="T60" fmla="*/ 91 w 389"/>
                <a:gd name="T61" fmla="*/ 19 h 252"/>
                <a:gd name="T62" fmla="*/ 90 w 389"/>
                <a:gd name="T63" fmla="*/ 17 h 252"/>
                <a:gd name="T64" fmla="*/ 90 w 389"/>
                <a:gd name="T65" fmla="*/ 14 h 252"/>
                <a:gd name="T66" fmla="*/ 88 w 389"/>
                <a:gd name="T67" fmla="*/ 15 h 252"/>
                <a:gd name="T68" fmla="*/ 83 w 389"/>
                <a:gd name="T69" fmla="*/ 15 h 252"/>
                <a:gd name="T70" fmla="*/ 84 w 389"/>
                <a:gd name="T71" fmla="*/ 16 h 252"/>
                <a:gd name="T72" fmla="*/ 79 w 389"/>
                <a:gd name="T73" fmla="*/ 16 h 252"/>
                <a:gd name="T74" fmla="*/ 76 w 389"/>
                <a:gd name="T75" fmla="*/ 18 h 252"/>
                <a:gd name="T76" fmla="*/ 78 w 389"/>
                <a:gd name="T77" fmla="*/ 13 h 252"/>
                <a:gd name="T78" fmla="*/ 75 w 389"/>
                <a:gd name="T79" fmla="*/ 15 h 252"/>
                <a:gd name="T80" fmla="*/ 86 w 389"/>
                <a:gd name="T81" fmla="*/ 10 h 252"/>
                <a:gd name="T82" fmla="*/ 84 w 389"/>
                <a:gd name="T83" fmla="*/ 1 h 252"/>
                <a:gd name="T84" fmla="*/ 64 w 389"/>
                <a:gd name="T85" fmla="*/ 3 h 252"/>
                <a:gd name="T86" fmla="*/ 65 w 389"/>
                <a:gd name="T87" fmla="*/ 4 h 252"/>
                <a:gd name="T88" fmla="*/ 58 w 389"/>
                <a:gd name="T89" fmla="*/ 5 h 252"/>
                <a:gd name="T90" fmla="*/ 52 w 389"/>
                <a:gd name="T91" fmla="*/ 6 h 252"/>
                <a:gd name="T92" fmla="*/ 61 w 389"/>
                <a:gd name="T93" fmla="*/ 7 h 252"/>
                <a:gd name="T94" fmla="*/ 51 w 389"/>
                <a:gd name="T95" fmla="*/ 8 h 252"/>
                <a:gd name="T96" fmla="*/ 58 w 389"/>
                <a:gd name="T97" fmla="*/ 10 h 252"/>
                <a:gd name="T98" fmla="*/ 46 w 389"/>
                <a:gd name="T99" fmla="*/ 9 h 252"/>
                <a:gd name="T100" fmla="*/ 45 w 389"/>
                <a:gd name="T101" fmla="*/ 15 h 252"/>
                <a:gd name="T102" fmla="*/ 47 w 389"/>
                <a:gd name="T103" fmla="*/ 15 h 252"/>
                <a:gd name="T104" fmla="*/ 49 w 389"/>
                <a:gd name="T105" fmla="*/ 18 h 252"/>
                <a:gd name="T106" fmla="*/ 40 w 389"/>
                <a:gd name="T107" fmla="*/ 17 h 252"/>
                <a:gd name="T108" fmla="*/ 38 w 389"/>
                <a:gd name="T109" fmla="*/ 19 h 252"/>
                <a:gd name="T110" fmla="*/ 42 w 389"/>
                <a:gd name="T111" fmla="*/ 24 h 252"/>
                <a:gd name="T112" fmla="*/ 35 w 389"/>
                <a:gd name="T113" fmla="*/ 27 h 252"/>
                <a:gd name="T114" fmla="*/ 24 w 389"/>
                <a:gd name="T115" fmla="*/ 28 h 252"/>
                <a:gd name="T116" fmla="*/ 39 w 389"/>
                <a:gd name="T117" fmla="*/ 24 h 252"/>
                <a:gd name="T118" fmla="*/ 32 w 389"/>
                <a:gd name="T119" fmla="*/ 18 h 252"/>
                <a:gd name="T120" fmla="*/ 46 w 389"/>
                <a:gd name="T121" fmla="*/ 6 h 252"/>
                <a:gd name="T122" fmla="*/ 58 w 389"/>
                <a:gd name="T123" fmla="*/ 0 h 252"/>
                <a:gd name="T124" fmla="*/ 32 w 389"/>
                <a:gd name="T125" fmla="*/ 2 h 252"/>
                <a:gd name="T126" fmla="*/ 17 w 389"/>
                <a:gd name="T127" fmla="*/ 10 h 252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389"/>
                <a:gd name="T193" fmla="*/ 0 h 252"/>
                <a:gd name="T194" fmla="*/ 389 w 389"/>
                <a:gd name="T195" fmla="*/ 252 h 252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389" h="252">
                  <a:moveTo>
                    <a:pt x="272" y="65"/>
                  </a:moveTo>
                  <a:lnTo>
                    <a:pt x="267" y="67"/>
                  </a:lnTo>
                  <a:lnTo>
                    <a:pt x="294" y="56"/>
                  </a:lnTo>
                  <a:lnTo>
                    <a:pt x="284" y="55"/>
                  </a:lnTo>
                  <a:lnTo>
                    <a:pt x="263" y="61"/>
                  </a:lnTo>
                  <a:lnTo>
                    <a:pt x="275" y="53"/>
                  </a:lnTo>
                  <a:lnTo>
                    <a:pt x="289" y="50"/>
                  </a:lnTo>
                  <a:lnTo>
                    <a:pt x="269" y="44"/>
                  </a:lnTo>
                  <a:lnTo>
                    <a:pt x="253" y="54"/>
                  </a:lnTo>
                  <a:lnTo>
                    <a:pt x="254" y="49"/>
                  </a:lnTo>
                  <a:lnTo>
                    <a:pt x="246" y="54"/>
                  </a:lnTo>
                  <a:lnTo>
                    <a:pt x="253" y="44"/>
                  </a:lnTo>
                  <a:lnTo>
                    <a:pt x="245" y="49"/>
                  </a:lnTo>
                  <a:lnTo>
                    <a:pt x="252" y="41"/>
                  </a:lnTo>
                  <a:lnTo>
                    <a:pt x="248" y="42"/>
                  </a:lnTo>
                  <a:lnTo>
                    <a:pt x="227" y="52"/>
                  </a:lnTo>
                  <a:lnTo>
                    <a:pt x="236" y="44"/>
                  </a:lnTo>
                  <a:lnTo>
                    <a:pt x="230" y="44"/>
                  </a:lnTo>
                  <a:lnTo>
                    <a:pt x="253" y="36"/>
                  </a:lnTo>
                  <a:lnTo>
                    <a:pt x="233" y="36"/>
                  </a:lnTo>
                  <a:lnTo>
                    <a:pt x="224" y="41"/>
                  </a:lnTo>
                  <a:lnTo>
                    <a:pt x="233" y="34"/>
                  </a:lnTo>
                  <a:lnTo>
                    <a:pt x="217" y="38"/>
                  </a:lnTo>
                  <a:lnTo>
                    <a:pt x="245" y="30"/>
                  </a:lnTo>
                  <a:lnTo>
                    <a:pt x="234" y="24"/>
                  </a:lnTo>
                  <a:lnTo>
                    <a:pt x="195" y="24"/>
                  </a:lnTo>
                  <a:lnTo>
                    <a:pt x="207" y="32"/>
                  </a:lnTo>
                  <a:lnTo>
                    <a:pt x="185" y="31"/>
                  </a:lnTo>
                  <a:lnTo>
                    <a:pt x="192" y="38"/>
                  </a:lnTo>
                  <a:lnTo>
                    <a:pt x="180" y="35"/>
                  </a:lnTo>
                  <a:lnTo>
                    <a:pt x="181" y="37"/>
                  </a:lnTo>
                  <a:lnTo>
                    <a:pt x="179" y="34"/>
                  </a:lnTo>
                  <a:lnTo>
                    <a:pt x="180" y="28"/>
                  </a:lnTo>
                  <a:lnTo>
                    <a:pt x="175" y="29"/>
                  </a:lnTo>
                  <a:lnTo>
                    <a:pt x="165" y="29"/>
                  </a:lnTo>
                  <a:lnTo>
                    <a:pt x="167" y="32"/>
                  </a:lnTo>
                  <a:lnTo>
                    <a:pt x="158" y="32"/>
                  </a:lnTo>
                  <a:lnTo>
                    <a:pt x="151" y="35"/>
                  </a:lnTo>
                  <a:lnTo>
                    <a:pt x="156" y="26"/>
                  </a:lnTo>
                  <a:lnTo>
                    <a:pt x="150" y="29"/>
                  </a:lnTo>
                  <a:lnTo>
                    <a:pt x="171" y="19"/>
                  </a:lnTo>
                  <a:lnTo>
                    <a:pt x="167" y="1"/>
                  </a:lnTo>
                  <a:lnTo>
                    <a:pt x="127" y="5"/>
                  </a:lnTo>
                  <a:lnTo>
                    <a:pt x="129" y="7"/>
                  </a:lnTo>
                  <a:lnTo>
                    <a:pt x="115" y="10"/>
                  </a:lnTo>
                  <a:lnTo>
                    <a:pt x="104" y="11"/>
                  </a:lnTo>
                  <a:lnTo>
                    <a:pt x="121" y="14"/>
                  </a:lnTo>
                  <a:lnTo>
                    <a:pt x="102" y="16"/>
                  </a:lnTo>
                  <a:lnTo>
                    <a:pt x="115" y="20"/>
                  </a:lnTo>
                  <a:lnTo>
                    <a:pt x="91" y="18"/>
                  </a:lnTo>
                  <a:lnTo>
                    <a:pt x="90" y="29"/>
                  </a:lnTo>
                  <a:lnTo>
                    <a:pt x="94" y="29"/>
                  </a:lnTo>
                  <a:lnTo>
                    <a:pt x="98" y="35"/>
                  </a:lnTo>
                  <a:lnTo>
                    <a:pt x="80" y="34"/>
                  </a:lnTo>
                  <a:lnTo>
                    <a:pt x="75" y="37"/>
                  </a:lnTo>
                  <a:lnTo>
                    <a:pt x="84" y="47"/>
                  </a:lnTo>
                  <a:lnTo>
                    <a:pt x="70" y="54"/>
                  </a:lnTo>
                  <a:lnTo>
                    <a:pt x="48" y="55"/>
                  </a:lnTo>
                  <a:lnTo>
                    <a:pt x="78" y="47"/>
                  </a:lnTo>
                  <a:lnTo>
                    <a:pt x="64" y="35"/>
                  </a:lnTo>
                  <a:lnTo>
                    <a:pt x="91" y="11"/>
                  </a:lnTo>
                  <a:lnTo>
                    <a:pt x="116" y="0"/>
                  </a:lnTo>
                  <a:lnTo>
                    <a:pt x="63" y="4"/>
                  </a:lnTo>
                  <a:lnTo>
                    <a:pt x="33" y="19"/>
                  </a:lnTo>
                  <a:lnTo>
                    <a:pt x="0" y="47"/>
                  </a:lnTo>
                  <a:lnTo>
                    <a:pt x="34" y="55"/>
                  </a:lnTo>
                  <a:lnTo>
                    <a:pt x="3" y="56"/>
                  </a:lnTo>
                  <a:lnTo>
                    <a:pt x="7" y="67"/>
                  </a:lnTo>
                  <a:lnTo>
                    <a:pt x="26" y="70"/>
                  </a:lnTo>
                  <a:lnTo>
                    <a:pt x="28" y="68"/>
                  </a:lnTo>
                  <a:lnTo>
                    <a:pt x="36" y="67"/>
                  </a:lnTo>
                  <a:lnTo>
                    <a:pt x="43" y="76"/>
                  </a:lnTo>
                  <a:lnTo>
                    <a:pt x="103" y="77"/>
                  </a:lnTo>
                  <a:lnTo>
                    <a:pt x="88" y="70"/>
                  </a:lnTo>
                  <a:lnTo>
                    <a:pt x="116" y="80"/>
                  </a:lnTo>
                  <a:lnTo>
                    <a:pt x="105" y="73"/>
                  </a:lnTo>
                  <a:lnTo>
                    <a:pt x="151" y="77"/>
                  </a:lnTo>
                  <a:lnTo>
                    <a:pt x="147" y="68"/>
                  </a:lnTo>
                  <a:lnTo>
                    <a:pt x="159" y="62"/>
                  </a:lnTo>
                  <a:lnTo>
                    <a:pt x="159" y="68"/>
                  </a:lnTo>
                  <a:lnTo>
                    <a:pt x="170" y="72"/>
                  </a:lnTo>
                  <a:lnTo>
                    <a:pt x="165" y="79"/>
                  </a:lnTo>
                  <a:lnTo>
                    <a:pt x="179" y="80"/>
                  </a:lnTo>
                  <a:lnTo>
                    <a:pt x="175" y="84"/>
                  </a:lnTo>
                  <a:lnTo>
                    <a:pt x="182" y="83"/>
                  </a:lnTo>
                  <a:lnTo>
                    <a:pt x="186" y="95"/>
                  </a:lnTo>
                  <a:lnTo>
                    <a:pt x="170" y="100"/>
                  </a:lnTo>
                  <a:lnTo>
                    <a:pt x="169" y="103"/>
                  </a:lnTo>
                  <a:lnTo>
                    <a:pt x="189" y="96"/>
                  </a:lnTo>
                  <a:lnTo>
                    <a:pt x="198" y="98"/>
                  </a:lnTo>
                  <a:lnTo>
                    <a:pt x="205" y="108"/>
                  </a:lnTo>
                  <a:lnTo>
                    <a:pt x="211" y="103"/>
                  </a:lnTo>
                  <a:lnTo>
                    <a:pt x="209" y="113"/>
                  </a:lnTo>
                  <a:lnTo>
                    <a:pt x="218" y="113"/>
                  </a:lnTo>
                  <a:lnTo>
                    <a:pt x="213" y="137"/>
                  </a:lnTo>
                  <a:lnTo>
                    <a:pt x="199" y="145"/>
                  </a:lnTo>
                  <a:lnTo>
                    <a:pt x="224" y="148"/>
                  </a:lnTo>
                  <a:lnTo>
                    <a:pt x="235" y="139"/>
                  </a:lnTo>
                  <a:lnTo>
                    <a:pt x="252" y="151"/>
                  </a:lnTo>
                  <a:lnTo>
                    <a:pt x="245" y="157"/>
                  </a:lnTo>
                  <a:lnTo>
                    <a:pt x="227" y="157"/>
                  </a:lnTo>
                  <a:lnTo>
                    <a:pt x="218" y="160"/>
                  </a:lnTo>
                  <a:lnTo>
                    <a:pt x="223" y="150"/>
                  </a:lnTo>
                  <a:lnTo>
                    <a:pt x="189" y="149"/>
                  </a:lnTo>
                  <a:lnTo>
                    <a:pt x="167" y="158"/>
                  </a:lnTo>
                  <a:lnTo>
                    <a:pt x="170" y="172"/>
                  </a:lnTo>
                  <a:lnTo>
                    <a:pt x="133" y="179"/>
                  </a:lnTo>
                  <a:lnTo>
                    <a:pt x="135" y="184"/>
                  </a:lnTo>
                  <a:lnTo>
                    <a:pt x="132" y="186"/>
                  </a:lnTo>
                  <a:lnTo>
                    <a:pt x="132" y="178"/>
                  </a:lnTo>
                  <a:lnTo>
                    <a:pt x="105" y="175"/>
                  </a:lnTo>
                  <a:lnTo>
                    <a:pt x="84" y="192"/>
                  </a:lnTo>
                  <a:lnTo>
                    <a:pt x="104" y="198"/>
                  </a:lnTo>
                  <a:lnTo>
                    <a:pt x="124" y="194"/>
                  </a:lnTo>
                  <a:lnTo>
                    <a:pt x="127" y="192"/>
                  </a:lnTo>
                  <a:lnTo>
                    <a:pt x="143" y="192"/>
                  </a:lnTo>
                  <a:lnTo>
                    <a:pt x="146" y="185"/>
                  </a:lnTo>
                  <a:lnTo>
                    <a:pt x="151" y="190"/>
                  </a:lnTo>
                  <a:lnTo>
                    <a:pt x="151" y="197"/>
                  </a:lnTo>
                  <a:lnTo>
                    <a:pt x="161" y="191"/>
                  </a:lnTo>
                  <a:lnTo>
                    <a:pt x="168" y="192"/>
                  </a:lnTo>
                  <a:lnTo>
                    <a:pt x="164" y="200"/>
                  </a:lnTo>
                  <a:lnTo>
                    <a:pt x="174" y="208"/>
                  </a:lnTo>
                  <a:lnTo>
                    <a:pt x="175" y="212"/>
                  </a:lnTo>
                  <a:lnTo>
                    <a:pt x="187" y="214"/>
                  </a:lnTo>
                  <a:lnTo>
                    <a:pt x="176" y="218"/>
                  </a:lnTo>
                  <a:lnTo>
                    <a:pt x="185" y="226"/>
                  </a:lnTo>
                  <a:lnTo>
                    <a:pt x="205" y="234"/>
                  </a:lnTo>
                  <a:lnTo>
                    <a:pt x="231" y="242"/>
                  </a:lnTo>
                  <a:lnTo>
                    <a:pt x="258" y="252"/>
                  </a:lnTo>
                  <a:lnTo>
                    <a:pt x="257" y="241"/>
                  </a:lnTo>
                  <a:lnTo>
                    <a:pt x="242" y="226"/>
                  </a:lnTo>
                  <a:lnTo>
                    <a:pt x="228" y="210"/>
                  </a:lnTo>
                  <a:lnTo>
                    <a:pt x="246" y="218"/>
                  </a:lnTo>
                  <a:lnTo>
                    <a:pt x="249" y="212"/>
                  </a:lnTo>
                  <a:lnTo>
                    <a:pt x="260" y="226"/>
                  </a:lnTo>
                  <a:lnTo>
                    <a:pt x="263" y="222"/>
                  </a:lnTo>
                  <a:lnTo>
                    <a:pt x="269" y="227"/>
                  </a:lnTo>
                  <a:lnTo>
                    <a:pt x="281" y="232"/>
                  </a:lnTo>
                  <a:lnTo>
                    <a:pt x="284" y="235"/>
                  </a:lnTo>
                  <a:lnTo>
                    <a:pt x="284" y="228"/>
                  </a:lnTo>
                  <a:lnTo>
                    <a:pt x="290" y="227"/>
                  </a:lnTo>
                  <a:lnTo>
                    <a:pt x="293" y="212"/>
                  </a:lnTo>
                  <a:lnTo>
                    <a:pt x="297" y="217"/>
                  </a:lnTo>
                  <a:lnTo>
                    <a:pt x="300" y="210"/>
                  </a:lnTo>
                  <a:lnTo>
                    <a:pt x="302" y="204"/>
                  </a:lnTo>
                  <a:lnTo>
                    <a:pt x="297" y="203"/>
                  </a:lnTo>
                  <a:lnTo>
                    <a:pt x="296" y="198"/>
                  </a:lnTo>
                  <a:lnTo>
                    <a:pt x="297" y="193"/>
                  </a:lnTo>
                  <a:lnTo>
                    <a:pt x="295" y="191"/>
                  </a:lnTo>
                  <a:lnTo>
                    <a:pt x="291" y="188"/>
                  </a:lnTo>
                  <a:lnTo>
                    <a:pt x="287" y="187"/>
                  </a:lnTo>
                  <a:lnTo>
                    <a:pt x="282" y="181"/>
                  </a:lnTo>
                  <a:lnTo>
                    <a:pt x="279" y="184"/>
                  </a:lnTo>
                  <a:lnTo>
                    <a:pt x="282" y="179"/>
                  </a:lnTo>
                  <a:lnTo>
                    <a:pt x="277" y="180"/>
                  </a:lnTo>
                  <a:lnTo>
                    <a:pt x="278" y="174"/>
                  </a:lnTo>
                  <a:lnTo>
                    <a:pt x="278" y="168"/>
                  </a:lnTo>
                  <a:lnTo>
                    <a:pt x="267" y="169"/>
                  </a:lnTo>
                  <a:lnTo>
                    <a:pt x="271" y="166"/>
                  </a:lnTo>
                  <a:lnTo>
                    <a:pt x="270" y="161"/>
                  </a:lnTo>
                  <a:lnTo>
                    <a:pt x="266" y="155"/>
                  </a:lnTo>
                  <a:lnTo>
                    <a:pt x="278" y="163"/>
                  </a:lnTo>
                  <a:lnTo>
                    <a:pt x="284" y="158"/>
                  </a:lnTo>
                  <a:lnTo>
                    <a:pt x="282" y="152"/>
                  </a:lnTo>
                  <a:lnTo>
                    <a:pt x="290" y="151"/>
                  </a:lnTo>
                  <a:lnTo>
                    <a:pt x="289" y="149"/>
                  </a:lnTo>
                  <a:lnTo>
                    <a:pt x="297" y="151"/>
                  </a:lnTo>
                  <a:lnTo>
                    <a:pt x="312" y="157"/>
                  </a:lnTo>
                  <a:lnTo>
                    <a:pt x="317" y="154"/>
                  </a:lnTo>
                  <a:lnTo>
                    <a:pt x="306" y="162"/>
                  </a:lnTo>
                  <a:lnTo>
                    <a:pt x="336" y="154"/>
                  </a:lnTo>
                  <a:lnTo>
                    <a:pt x="321" y="161"/>
                  </a:lnTo>
                  <a:lnTo>
                    <a:pt x="309" y="168"/>
                  </a:lnTo>
                  <a:lnTo>
                    <a:pt x="314" y="169"/>
                  </a:lnTo>
                  <a:lnTo>
                    <a:pt x="312" y="173"/>
                  </a:lnTo>
                  <a:lnTo>
                    <a:pt x="321" y="173"/>
                  </a:lnTo>
                  <a:lnTo>
                    <a:pt x="318" y="180"/>
                  </a:lnTo>
                  <a:lnTo>
                    <a:pt x="323" y="176"/>
                  </a:lnTo>
                  <a:lnTo>
                    <a:pt x="327" y="180"/>
                  </a:lnTo>
                  <a:lnTo>
                    <a:pt x="336" y="181"/>
                  </a:lnTo>
                  <a:lnTo>
                    <a:pt x="337" y="172"/>
                  </a:lnTo>
                  <a:lnTo>
                    <a:pt x="338" y="170"/>
                  </a:lnTo>
                  <a:lnTo>
                    <a:pt x="344" y="162"/>
                  </a:lnTo>
                  <a:lnTo>
                    <a:pt x="351" y="169"/>
                  </a:lnTo>
                  <a:lnTo>
                    <a:pt x="355" y="163"/>
                  </a:lnTo>
                  <a:lnTo>
                    <a:pt x="363" y="162"/>
                  </a:lnTo>
                  <a:lnTo>
                    <a:pt x="357" y="160"/>
                  </a:lnTo>
                  <a:lnTo>
                    <a:pt x="369" y="158"/>
                  </a:lnTo>
                  <a:lnTo>
                    <a:pt x="361" y="156"/>
                  </a:lnTo>
                  <a:lnTo>
                    <a:pt x="371" y="152"/>
                  </a:lnTo>
                  <a:lnTo>
                    <a:pt x="383" y="152"/>
                  </a:lnTo>
                  <a:lnTo>
                    <a:pt x="383" y="150"/>
                  </a:lnTo>
                  <a:lnTo>
                    <a:pt x="379" y="146"/>
                  </a:lnTo>
                  <a:lnTo>
                    <a:pt x="389" y="148"/>
                  </a:lnTo>
                  <a:lnTo>
                    <a:pt x="377" y="140"/>
                  </a:lnTo>
                  <a:lnTo>
                    <a:pt x="372" y="144"/>
                  </a:lnTo>
                  <a:lnTo>
                    <a:pt x="367" y="144"/>
                  </a:lnTo>
                  <a:lnTo>
                    <a:pt x="367" y="140"/>
                  </a:lnTo>
                  <a:lnTo>
                    <a:pt x="355" y="146"/>
                  </a:lnTo>
                  <a:lnTo>
                    <a:pt x="354" y="144"/>
                  </a:lnTo>
                  <a:lnTo>
                    <a:pt x="362" y="133"/>
                  </a:lnTo>
                  <a:lnTo>
                    <a:pt x="357" y="138"/>
                  </a:lnTo>
                  <a:lnTo>
                    <a:pt x="341" y="137"/>
                  </a:lnTo>
                  <a:lnTo>
                    <a:pt x="353" y="134"/>
                  </a:lnTo>
                  <a:lnTo>
                    <a:pt x="338" y="134"/>
                  </a:lnTo>
                  <a:lnTo>
                    <a:pt x="348" y="133"/>
                  </a:lnTo>
                  <a:lnTo>
                    <a:pt x="339" y="132"/>
                  </a:lnTo>
                  <a:lnTo>
                    <a:pt x="354" y="130"/>
                  </a:lnTo>
                  <a:lnTo>
                    <a:pt x="354" y="128"/>
                  </a:lnTo>
                  <a:lnTo>
                    <a:pt x="344" y="125"/>
                  </a:lnTo>
                  <a:lnTo>
                    <a:pt x="341" y="124"/>
                  </a:lnTo>
                  <a:lnTo>
                    <a:pt x="344" y="118"/>
                  </a:lnTo>
                  <a:lnTo>
                    <a:pt x="335" y="125"/>
                  </a:lnTo>
                  <a:lnTo>
                    <a:pt x="331" y="119"/>
                  </a:lnTo>
                  <a:lnTo>
                    <a:pt x="325" y="122"/>
                  </a:lnTo>
                  <a:lnTo>
                    <a:pt x="329" y="118"/>
                  </a:lnTo>
                  <a:lnTo>
                    <a:pt x="319" y="121"/>
                  </a:lnTo>
                  <a:lnTo>
                    <a:pt x="325" y="115"/>
                  </a:lnTo>
                  <a:lnTo>
                    <a:pt x="317" y="115"/>
                  </a:lnTo>
                  <a:lnTo>
                    <a:pt x="309" y="113"/>
                  </a:lnTo>
                  <a:lnTo>
                    <a:pt x="301" y="112"/>
                  </a:lnTo>
                  <a:lnTo>
                    <a:pt x="315" y="109"/>
                  </a:lnTo>
                  <a:lnTo>
                    <a:pt x="291" y="104"/>
                  </a:lnTo>
                  <a:lnTo>
                    <a:pt x="303" y="103"/>
                  </a:lnTo>
                  <a:lnTo>
                    <a:pt x="290" y="101"/>
                  </a:lnTo>
                  <a:lnTo>
                    <a:pt x="309" y="102"/>
                  </a:lnTo>
                  <a:lnTo>
                    <a:pt x="302" y="100"/>
                  </a:lnTo>
                  <a:lnTo>
                    <a:pt x="313" y="96"/>
                  </a:lnTo>
                  <a:lnTo>
                    <a:pt x="295" y="95"/>
                  </a:lnTo>
                  <a:lnTo>
                    <a:pt x="302" y="92"/>
                  </a:lnTo>
                  <a:lnTo>
                    <a:pt x="295" y="92"/>
                  </a:lnTo>
                  <a:lnTo>
                    <a:pt x="308" y="91"/>
                  </a:lnTo>
                  <a:lnTo>
                    <a:pt x="296" y="90"/>
                  </a:lnTo>
                  <a:lnTo>
                    <a:pt x="331" y="94"/>
                  </a:lnTo>
                  <a:lnTo>
                    <a:pt x="305" y="84"/>
                  </a:lnTo>
                  <a:lnTo>
                    <a:pt x="285" y="85"/>
                  </a:lnTo>
                  <a:lnTo>
                    <a:pt x="331" y="82"/>
                  </a:lnTo>
                  <a:lnTo>
                    <a:pt x="323" y="70"/>
                  </a:lnTo>
                  <a:lnTo>
                    <a:pt x="296" y="80"/>
                  </a:lnTo>
                  <a:lnTo>
                    <a:pt x="284" y="83"/>
                  </a:lnTo>
                  <a:lnTo>
                    <a:pt x="312" y="72"/>
                  </a:lnTo>
                  <a:lnTo>
                    <a:pt x="285" y="77"/>
                  </a:lnTo>
                  <a:lnTo>
                    <a:pt x="323" y="65"/>
                  </a:lnTo>
                  <a:lnTo>
                    <a:pt x="301" y="61"/>
                  </a:lnTo>
                  <a:lnTo>
                    <a:pt x="294" y="62"/>
                  </a:lnTo>
                  <a:lnTo>
                    <a:pt x="303" y="58"/>
                  </a:lnTo>
                  <a:lnTo>
                    <a:pt x="279" y="65"/>
                  </a:lnTo>
                  <a:lnTo>
                    <a:pt x="265" y="76"/>
                  </a:lnTo>
                  <a:lnTo>
                    <a:pt x="272" y="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1" name="AutoShape 441"/>
            <p:cNvSpPr>
              <a:spLocks/>
            </p:cNvSpPr>
            <p:nvPr/>
          </p:nvSpPr>
          <p:spPr bwMode="gray">
            <a:xfrm>
              <a:off x="2004820" y="8987"/>
              <a:ext cx="544068" cy="121329"/>
            </a:xfrm>
            <a:custGeom>
              <a:avLst/>
              <a:gdLst>
                <a:gd name="T0" fmla="*/ 59 w 475"/>
                <a:gd name="T1" fmla="*/ 39 h 109"/>
                <a:gd name="T2" fmla="*/ 44 w 475"/>
                <a:gd name="T3" fmla="*/ 45 h 109"/>
                <a:gd name="T4" fmla="*/ 36 w 475"/>
                <a:gd name="T5" fmla="*/ 41 h 109"/>
                <a:gd name="T6" fmla="*/ 43 w 475"/>
                <a:gd name="T7" fmla="*/ 38 h 109"/>
                <a:gd name="T8" fmla="*/ 28 w 475"/>
                <a:gd name="T9" fmla="*/ 36 h 109"/>
                <a:gd name="T10" fmla="*/ 66 w 475"/>
                <a:gd name="T11" fmla="*/ 32 h 109"/>
                <a:gd name="T12" fmla="*/ 49 w 475"/>
                <a:gd name="T13" fmla="*/ 21 h 109"/>
                <a:gd name="T14" fmla="*/ 71 w 475"/>
                <a:gd name="T15" fmla="*/ 21 h 109"/>
                <a:gd name="T16" fmla="*/ 81 w 475"/>
                <a:gd name="T17" fmla="*/ 24 h 109"/>
                <a:gd name="T18" fmla="*/ 75 w 475"/>
                <a:gd name="T19" fmla="*/ 20 h 109"/>
                <a:gd name="T20" fmla="*/ 109 w 475"/>
                <a:gd name="T21" fmla="*/ 15 h 109"/>
                <a:gd name="T22" fmla="*/ 126 w 475"/>
                <a:gd name="T23" fmla="*/ 11 h 109"/>
                <a:gd name="T24" fmla="*/ 90 w 475"/>
                <a:gd name="T25" fmla="*/ 14 h 109"/>
                <a:gd name="T26" fmla="*/ 54 w 475"/>
                <a:gd name="T27" fmla="*/ 17 h 109"/>
                <a:gd name="T28" fmla="*/ 85 w 475"/>
                <a:gd name="T29" fmla="*/ 14 h 109"/>
                <a:gd name="T30" fmla="*/ 49 w 475"/>
                <a:gd name="T31" fmla="*/ 17 h 109"/>
                <a:gd name="T32" fmla="*/ 38 w 475"/>
                <a:gd name="T33" fmla="*/ 15 h 109"/>
                <a:gd name="T34" fmla="*/ 72 w 475"/>
                <a:gd name="T35" fmla="*/ 12 h 109"/>
                <a:gd name="T36" fmla="*/ 36 w 475"/>
                <a:gd name="T37" fmla="*/ 13 h 109"/>
                <a:gd name="T38" fmla="*/ 58 w 475"/>
                <a:gd name="T39" fmla="*/ 11 h 109"/>
                <a:gd name="T40" fmla="*/ 30 w 475"/>
                <a:gd name="T41" fmla="*/ 10 h 109"/>
                <a:gd name="T42" fmla="*/ 67 w 475"/>
                <a:gd name="T43" fmla="*/ 6 h 109"/>
                <a:gd name="T44" fmla="*/ 114 w 475"/>
                <a:gd name="T45" fmla="*/ 8 h 109"/>
                <a:gd name="T46" fmla="*/ 108 w 475"/>
                <a:gd name="T47" fmla="*/ 2 h 109"/>
                <a:gd name="T48" fmla="*/ 145 w 475"/>
                <a:gd name="T49" fmla="*/ 3 h 109"/>
                <a:gd name="T50" fmla="*/ 136 w 475"/>
                <a:gd name="T51" fmla="*/ 0 h 109"/>
                <a:gd name="T52" fmla="*/ 187 w 475"/>
                <a:gd name="T53" fmla="*/ 3 h 109"/>
                <a:gd name="T54" fmla="*/ 238 w 475"/>
                <a:gd name="T55" fmla="*/ 5 h 109"/>
                <a:gd name="T56" fmla="*/ 204 w 475"/>
                <a:gd name="T57" fmla="*/ 9 h 109"/>
                <a:gd name="T58" fmla="*/ 170 w 475"/>
                <a:gd name="T59" fmla="*/ 14 h 109"/>
                <a:gd name="T60" fmla="*/ 210 w 475"/>
                <a:gd name="T61" fmla="*/ 11 h 109"/>
                <a:gd name="T62" fmla="*/ 174 w 475"/>
                <a:gd name="T63" fmla="*/ 18 h 109"/>
                <a:gd name="T64" fmla="*/ 136 w 475"/>
                <a:gd name="T65" fmla="*/ 24 h 109"/>
                <a:gd name="T66" fmla="*/ 102 w 475"/>
                <a:gd name="T67" fmla="*/ 28 h 109"/>
                <a:gd name="T68" fmla="*/ 122 w 475"/>
                <a:gd name="T69" fmla="*/ 31 h 109"/>
                <a:gd name="T70" fmla="*/ 96 w 475"/>
                <a:gd name="T71" fmla="*/ 33 h 109"/>
                <a:gd name="T72" fmla="*/ 117 w 475"/>
                <a:gd name="T73" fmla="*/ 35 h 109"/>
                <a:gd name="T74" fmla="*/ 87 w 475"/>
                <a:gd name="T75" fmla="*/ 41 h 109"/>
                <a:gd name="T76" fmla="*/ 84 w 475"/>
                <a:gd name="T77" fmla="*/ 45 h 109"/>
                <a:gd name="T78" fmla="*/ 60 w 475"/>
                <a:gd name="T79" fmla="*/ 47 h 109"/>
                <a:gd name="T80" fmla="*/ 79 w 475"/>
                <a:gd name="T81" fmla="*/ 53 h 109"/>
                <a:gd name="T82" fmla="*/ 55 w 475"/>
                <a:gd name="T83" fmla="*/ 54 h 109"/>
                <a:gd name="T84" fmla="*/ 27 w 475"/>
                <a:gd name="T85" fmla="*/ 54 h 109"/>
                <a:gd name="T86" fmla="*/ 0 w 475"/>
                <a:gd name="T87" fmla="*/ 53 h 109"/>
                <a:gd name="T88" fmla="*/ 19 w 475"/>
                <a:gd name="T89" fmla="*/ 47 h 109"/>
                <a:gd name="T90" fmla="*/ 15 w 475"/>
                <a:gd name="T91" fmla="*/ 43 h 109"/>
                <a:gd name="T92" fmla="*/ 44 w 475"/>
                <a:gd name="T93" fmla="*/ 46 h 109"/>
                <a:gd name="T94" fmla="*/ 59 w 475"/>
                <a:gd name="T95" fmla="*/ 39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75"/>
                <a:gd name="T145" fmla="*/ 0 h 109"/>
                <a:gd name="T146" fmla="*/ 475 w 475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75" h="109">
                  <a:moveTo>
                    <a:pt x="118" y="79"/>
                  </a:moveTo>
                  <a:lnTo>
                    <a:pt x="88" y="90"/>
                  </a:lnTo>
                  <a:lnTo>
                    <a:pt x="71" y="82"/>
                  </a:lnTo>
                  <a:lnTo>
                    <a:pt x="85" y="77"/>
                  </a:lnTo>
                  <a:lnTo>
                    <a:pt x="56" y="72"/>
                  </a:lnTo>
                  <a:lnTo>
                    <a:pt x="131" y="65"/>
                  </a:lnTo>
                  <a:lnTo>
                    <a:pt x="98" y="43"/>
                  </a:lnTo>
                  <a:lnTo>
                    <a:pt x="142" y="42"/>
                  </a:lnTo>
                  <a:lnTo>
                    <a:pt x="161" y="49"/>
                  </a:lnTo>
                  <a:lnTo>
                    <a:pt x="149" y="40"/>
                  </a:lnTo>
                  <a:lnTo>
                    <a:pt x="217" y="31"/>
                  </a:lnTo>
                  <a:lnTo>
                    <a:pt x="252" y="23"/>
                  </a:lnTo>
                  <a:lnTo>
                    <a:pt x="180" y="29"/>
                  </a:lnTo>
                  <a:lnTo>
                    <a:pt x="108" y="35"/>
                  </a:lnTo>
                  <a:lnTo>
                    <a:pt x="169" y="28"/>
                  </a:lnTo>
                  <a:lnTo>
                    <a:pt x="97" y="35"/>
                  </a:lnTo>
                  <a:lnTo>
                    <a:pt x="76" y="31"/>
                  </a:lnTo>
                  <a:lnTo>
                    <a:pt x="143" y="25"/>
                  </a:lnTo>
                  <a:lnTo>
                    <a:pt x="71" y="27"/>
                  </a:lnTo>
                  <a:lnTo>
                    <a:pt x="115" y="23"/>
                  </a:lnTo>
                  <a:lnTo>
                    <a:pt x="59" y="21"/>
                  </a:lnTo>
                  <a:lnTo>
                    <a:pt x="134" y="12"/>
                  </a:lnTo>
                  <a:lnTo>
                    <a:pt x="227" y="17"/>
                  </a:lnTo>
                  <a:lnTo>
                    <a:pt x="216" y="4"/>
                  </a:lnTo>
                  <a:lnTo>
                    <a:pt x="289" y="6"/>
                  </a:lnTo>
                  <a:lnTo>
                    <a:pt x="272" y="0"/>
                  </a:lnTo>
                  <a:lnTo>
                    <a:pt x="373" y="6"/>
                  </a:lnTo>
                  <a:lnTo>
                    <a:pt x="475" y="11"/>
                  </a:lnTo>
                  <a:lnTo>
                    <a:pt x="408" y="19"/>
                  </a:lnTo>
                  <a:lnTo>
                    <a:pt x="340" y="29"/>
                  </a:lnTo>
                  <a:lnTo>
                    <a:pt x="419" y="22"/>
                  </a:lnTo>
                  <a:lnTo>
                    <a:pt x="347" y="36"/>
                  </a:lnTo>
                  <a:lnTo>
                    <a:pt x="272" y="49"/>
                  </a:lnTo>
                  <a:lnTo>
                    <a:pt x="204" y="57"/>
                  </a:lnTo>
                  <a:lnTo>
                    <a:pt x="244" y="63"/>
                  </a:lnTo>
                  <a:lnTo>
                    <a:pt x="191" y="66"/>
                  </a:lnTo>
                  <a:lnTo>
                    <a:pt x="234" y="70"/>
                  </a:lnTo>
                  <a:lnTo>
                    <a:pt x="173" y="83"/>
                  </a:lnTo>
                  <a:lnTo>
                    <a:pt x="168" y="91"/>
                  </a:lnTo>
                  <a:lnTo>
                    <a:pt x="120" y="94"/>
                  </a:lnTo>
                  <a:lnTo>
                    <a:pt x="158" y="106"/>
                  </a:lnTo>
                  <a:lnTo>
                    <a:pt x="109" y="109"/>
                  </a:lnTo>
                  <a:lnTo>
                    <a:pt x="54" y="108"/>
                  </a:lnTo>
                  <a:lnTo>
                    <a:pt x="0" y="107"/>
                  </a:lnTo>
                  <a:lnTo>
                    <a:pt x="37" y="95"/>
                  </a:lnTo>
                  <a:lnTo>
                    <a:pt x="30" y="87"/>
                  </a:lnTo>
                  <a:lnTo>
                    <a:pt x="88" y="93"/>
                  </a:lnTo>
                  <a:lnTo>
                    <a:pt x="118" y="7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2" name="AutoShape 442"/>
            <p:cNvSpPr>
              <a:spLocks/>
            </p:cNvSpPr>
            <p:nvPr/>
          </p:nvSpPr>
          <p:spPr bwMode="gray">
            <a:xfrm>
              <a:off x="1348739" y="197722"/>
              <a:ext cx="301752" cy="112342"/>
            </a:xfrm>
            <a:custGeom>
              <a:avLst/>
              <a:gdLst>
                <a:gd name="T0" fmla="*/ 86 w 263"/>
                <a:gd name="T1" fmla="*/ 45 h 101"/>
                <a:gd name="T2" fmla="*/ 81 w 263"/>
                <a:gd name="T3" fmla="*/ 41 h 101"/>
                <a:gd name="T4" fmla="*/ 78 w 263"/>
                <a:gd name="T5" fmla="*/ 41 h 101"/>
                <a:gd name="T6" fmla="*/ 65 w 263"/>
                <a:gd name="T7" fmla="*/ 45 h 101"/>
                <a:gd name="T8" fmla="*/ 42 w 263"/>
                <a:gd name="T9" fmla="*/ 48 h 101"/>
                <a:gd name="T10" fmla="*/ 20 w 263"/>
                <a:gd name="T11" fmla="*/ 50 h 101"/>
                <a:gd name="T12" fmla="*/ 20 w 263"/>
                <a:gd name="T13" fmla="*/ 44 h 101"/>
                <a:gd name="T14" fmla="*/ 0 w 263"/>
                <a:gd name="T15" fmla="*/ 38 h 101"/>
                <a:gd name="T16" fmla="*/ 5 w 263"/>
                <a:gd name="T17" fmla="*/ 33 h 101"/>
                <a:gd name="T18" fmla="*/ 27 w 263"/>
                <a:gd name="T19" fmla="*/ 32 h 101"/>
                <a:gd name="T20" fmla="*/ 51 w 263"/>
                <a:gd name="T21" fmla="*/ 30 h 101"/>
                <a:gd name="T22" fmla="*/ 29 w 263"/>
                <a:gd name="T23" fmla="*/ 28 h 101"/>
                <a:gd name="T24" fmla="*/ 6 w 263"/>
                <a:gd name="T25" fmla="*/ 27 h 101"/>
                <a:gd name="T26" fmla="*/ 5 w 263"/>
                <a:gd name="T27" fmla="*/ 24 h 101"/>
                <a:gd name="T28" fmla="*/ 33 w 263"/>
                <a:gd name="T29" fmla="*/ 18 h 101"/>
                <a:gd name="T30" fmla="*/ 12 w 263"/>
                <a:gd name="T31" fmla="*/ 19 h 101"/>
                <a:gd name="T32" fmla="*/ 18 w 263"/>
                <a:gd name="T33" fmla="*/ 17 h 101"/>
                <a:gd name="T34" fmla="*/ 7 w 263"/>
                <a:gd name="T35" fmla="*/ 17 h 101"/>
                <a:gd name="T36" fmla="*/ 22 w 263"/>
                <a:gd name="T37" fmla="*/ 11 h 101"/>
                <a:gd name="T38" fmla="*/ 21 w 263"/>
                <a:gd name="T39" fmla="*/ 9 h 101"/>
                <a:gd name="T40" fmla="*/ 41 w 263"/>
                <a:gd name="T41" fmla="*/ 5 h 101"/>
                <a:gd name="T42" fmla="*/ 62 w 263"/>
                <a:gd name="T43" fmla="*/ 0 h 101"/>
                <a:gd name="T44" fmla="*/ 63 w 263"/>
                <a:gd name="T45" fmla="*/ 2 h 101"/>
                <a:gd name="T46" fmla="*/ 54 w 263"/>
                <a:gd name="T47" fmla="*/ 8 h 101"/>
                <a:gd name="T48" fmla="*/ 62 w 263"/>
                <a:gd name="T49" fmla="*/ 6 h 101"/>
                <a:gd name="T50" fmla="*/ 69 w 263"/>
                <a:gd name="T51" fmla="*/ 4 h 101"/>
                <a:gd name="T52" fmla="*/ 77 w 263"/>
                <a:gd name="T53" fmla="*/ 8 h 101"/>
                <a:gd name="T54" fmla="*/ 72 w 263"/>
                <a:gd name="T55" fmla="*/ 11 h 101"/>
                <a:gd name="T56" fmla="*/ 75 w 263"/>
                <a:gd name="T57" fmla="*/ 10 h 101"/>
                <a:gd name="T58" fmla="*/ 86 w 263"/>
                <a:gd name="T59" fmla="*/ 9 h 101"/>
                <a:gd name="T60" fmla="*/ 87 w 263"/>
                <a:gd name="T61" fmla="*/ 6 h 101"/>
                <a:gd name="T62" fmla="*/ 89 w 263"/>
                <a:gd name="T63" fmla="*/ 4 h 101"/>
                <a:gd name="T64" fmla="*/ 97 w 263"/>
                <a:gd name="T65" fmla="*/ 8 h 101"/>
                <a:gd name="T66" fmla="*/ 92 w 263"/>
                <a:gd name="T67" fmla="*/ 18 h 101"/>
                <a:gd name="T68" fmla="*/ 100 w 263"/>
                <a:gd name="T69" fmla="*/ 14 h 101"/>
                <a:gd name="T70" fmla="*/ 108 w 263"/>
                <a:gd name="T71" fmla="*/ 2 h 101"/>
                <a:gd name="T72" fmla="*/ 120 w 263"/>
                <a:gd name="T73" fmla="*/ 2 h 101"/>
                <a:gd name="T74" fmla="*/ 123 w 263"/>
                <a:gd name="T75" fmla="*/ 8 h 101"/>
                <a:gd name="T76" fmla="*/ 115 w 263"/>
                <a:gd name="T77" fmla="*/ 22 h 101"/>
                <a:gd name="T78" fmla="*/ 116 w 263"/>
                <a:gd name="T79" fmla="*/ 28 h 101"/>
                <a:gd name="T80" fmla="*/ 119 w 263"/>
                <a:gd name="T81" fmla="*/ 29 h 101"/>
                <a:gd name="T82" fmla="*/ 132 w 263"/>
                <a:gd name="T83" fmla="*/ 33 h 101"/>
                <a:gd name="T84" fmla="*/ 130 w 263"/>
                <a:gd name="T85" fmla="*/ 35 h 101"/>
                <a:gd name="T86" fmla="*/ 124 w 263"/>
                <a:gd name="T87" fmla="*/ 38 h 101"/>
                <a:gd name="T88" fmla="*/ 125 w 263"/>
                <a:gd name="T89" fmla="*/ 35 h 101"/>
                <a:gd name="T90" fmla="*/ 120 w 263"/>
                <a:gd name="T91" fmla="*/ 37 h 101"/>
                <a:gd name="T92" fmla="*/ 117 w 263"/>
                <a:gd name="T93" fmla="*/ 36 h 101"/>
                <a:gd name="T94" fmla="*/ 111 w 263"/>
                <a:gd name="T95" fmla="*/ 39 h 101"/>
                <a:gd name="T96" fmla="*/ 108 w 263"/>
                <a:gd name="T97" fmla="*/ 39 h 101"/>
                <a:gd name="T98" fmla="*/ 105 w 263"/>
                <a:gd name="T99" fmla="*/ 44 h 101"/>
                <a:gd name="T100" fmla="*/ 117 w 263"/>
                <a:gd name="T101" fmla="*/ 39 h 101"/>
                <a:gd name="T102" fmla="*/ 116 w 263"/>
                <a:gd name="T103" fmla="*/ 42 h 101"/>
                <a:gd name="T104" fmla="*/ 111 w 263"/>
                <a:gd name="T105" fmla="*/ 45 h 101"/>
                <a:gd name="T106" fmla="*/ 86 w 263"/>
                <a:gd name="T107" fmla="*/ 45 h 10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3"/>
                <a:gd name="T163" fmla="*/ 0 h 101"/>
                <a:gd name="T164" fmla="*/ 263 w 263"/>
                <a:gd name="T165" fmla="*/ 101 h 10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3" h="101">
                  <a:moveTo>
                    <a:pt x="172" y="91"/>
                  </a:moveTo>
                  <a:lnTo>
                    <a:pt x="162" y="83"/>
                  </a:lnTo>
                  <a:lnTo>
                    <a:pt x="156" y="82"/>
                  </a:lnTo>
                  <a:lnTo>
                    <a:pt x="129" y="91"/>
                  </a:lnTo>
                  <a:lnTo>
                    <a:pt x="84" y="96"/>
                  </a:lnTo>
                  <a:lnTo>
                    <a:pt x="39" y="101"/>
                  </a:lnTo>
                  <a:lnTo>
                    <a:pt x="40" y="89"/>
                  </a:lnTo>
                  <a:lnTo>
                    <a:pt x="0" y="77"/>
                  </a:lnTo>
                  <a:lnTo>
                    <a:pt x="9" y="66"/>
                  </a:lnTo>
                  <a:lnTo>
                    <a:pt x="54" y="64"/>
                  </a:lnTo>
                  <a:lnTo>
                    <a:pt x="101" y="61"/>
                  </a:lnTo>
                  <a:lnTo>
                    <a:pt x="58" y="57"/>
                  </a:lnTo>
                  <a:lnTo>
                    <a:pt x="12" y="54"/>
                  </a:lnTo>
                  <a:lnTo>
                    <a:pt x="9" y="48"/>
                  </a:lnTo>
                  <a:lnTo>
                    <a:pt x="66" y="37"/>
                  </a:lnTo>
                  <a:lnTo>
                    <a:pt x="23" y="39"/>
                  </a:lnTo>
                  <a:lnTo>
                    <a:pt x="35" y="35"/>
                  </a:lnTo>
                  <a:lnTo>
                    <a:pt x="13" y="35"/>
                  </a:lnTo>
                  <a:lnTo>
                    <a:pt x="43" y="22"/>
                  </a:lnTo>
                  <a:lnTo>
                    <a:pt x="42" y="18"/>
                  </a:lnTo>
                  <a:lnTo>
                    <a:pt x="82" y="10"/>
                  </a:lnTo>
                  <a:lnTo>
                    <a:pt x="123" y="0"/>
                  </a:lnTo>
                  <a:lnTo>
                    <a:pt x="126" y="5"/>
                  </a:lnTo>
                  <a:lnTo>
                    <a:pt x="107" y="16"/>
                  </a:lnTo>
                  <a:lnTo>
                    <a:pt x="123" y="13"/>
                  </a:lnTo>
                  <a:lnTo>
                    <a:pt x="137" y="9"/>
                  </a:lnTo>
                  <a:lnTo>
                    <a:pt x="154" y="17"/>
                  </a:lnTo>
                  <a:lnTo>
                    <a:pt x="143" y="23"/>
                  </a:lnTo>
                  <a:lnTo>
                    <a:pt x="150" y="21"/>
                  </a:lnTo>
                  <a:lnTo>
                    <a:pt x="172" y="19"/>
                  </a:lnTo>
                  <a:lnTo>
                    <a:pt x="174" y="13"/>
                  </a:lnTo>
                  <a:lnTo>
                    <a:pt x="177" y="9"/>
                  </a:lnTo>
                  <a:lnTo>
                    <a:pt x="193" y="17"/>
                  </a:lnTo>
                  <a:lnTo>
                    <a:pt x="184" y="36"/>
                  </a:lnTo>
                  <a:lnTo>
                    <a:pt x="199" y="29"/>
                  </a:lnTo>
                  <a:lnTo>
                    <a:pt x="215" y="5"/>
                  </a:lnTo>
                  <a:lnTo>
                    <a:pt x="240" y="4"/>
                  </a:lnTo>
                  <a:lnTo>
                    <a:pt x="246" y="17"/>
                  </a:lnTo>
                  <a:lnTo>
                    <a:pt x="229" y="45"/>
                  </a:lnTo>
                  <a:lnTo>
                    <a:pt x="232" y="57"/>
                  </a:lnTo>
                  <a:lnTo>
                    <a:pt x="237" y="58"/>
                  </a:lnTo>
                  <a:lnTo>
                    <a:pt x="263" y="66"/>
                  </a:lnTo>
                  <a:lnTo>
                    <a:pt x="259" y="71"/>
                  </a:lnTo>
                  <a:lnTo>
                    <a:pt x="247" y="76"/>
                  </a:lnTo>
                  <a:lnTo>
                    <a:pt x="250" y="71"/>
                  </a:lnTo>
                  <a:lnTo>
                    <a:pt x="239" y="75"/>
                  </a:lnTo>
                  <a:lnTo>
                    <a:pt x="233" y="73"/>
                  </a:lnTo>
                  <a:lnTo>
                    <a:pt x="221" y="78"/>
                  </a:lnTo>
                  <a:lnTo>
                    <a:pt x="216" y="78"/>
                  </a:lnTo>
                  <a:lnTo>
                    <a:pt x="209" y="88"/>
                  </a:lnTo>
                  <a:lnTo>
                    <a:pt x="233" y="79"/>
                  </a:lnTo>
                  <a:lnTo>
                    <a:pt x="231" y="84"/>
                  </a:lnTo>
                  <a:lnTo>
                    <a:pt x="221" y="91"/>
                  </a:lnTo>
                  <a:lnTo>
                    <a:pt x="172" y="91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3" name="AutoShape 443"/>
            <p:cNvSpPr>
              <a:spLocks/>
            </p:cNvSpPr>
            <p:nvPr/>
          </p:nvSpPr>
          <p:spPr bwMode="gray">
            <a:xfrm>
              <a:off x="1259585" y="173007"/>
              <a:ext cx="217170" cy="76393"/>
            </a:xfrm>
            <a:custGeom>
              <a:avLst/>
              <a:gdLst>
                <a:gd name="T0" fmla="*/ 43 w 191"/>
                <a:gd name="T1" fmla="*/ 23 h 67"/>
                <a:gd name="T2" fmla="*/ 29 w 191"/>
                <a:gd name="T3" fmla="*/ 30 h 67"/>
                <a:gd name="T4" fmla="*/ 7 w 191"/>
                <a:gd name="T5" fmla="*/ 34 h 67"/>
                <a:gd name="T6" fmla="*/ 4 w 191"/>
                <a:gd name="T7" fmla="*/ 27 h 67"/>
                <a:gd name="T8" fmla="*/ 0 w 191"/>
                <a:gd name="T9" fmla="*/ 24 h 67"/>
                <a:gd name="T10" fmla="*/ 14 w 191"/>
                <a:gd name="T11" fmla="*/ 17 h 67"/>
                <a:gd name="T12" fmla="*/ 18 w 191"/>
                <a:gd name="T13" fmla="*/ 14 h 67"/>
                <a:gd name="T14" fmla="*/ 35 w 191"/>
                <a:gd name="T15" fmla="*/ 6 h 67"/>
                <a:gd name="T16" fmla="*/ 35 w 191"/>
                <a:gd name="T17" fmla="*/ 1 h 67"/>
                <a:gd name="T18" fmla="*/ 64 w 191"/>
                <a:gd name="T19" fmla="*/ 0 h 67"/>
                <a:gd name="T20" fmla="*/ 71 w 191"/>
                <a:gd name="T21" fmla="*/ 3 h 67"/>
                <a:gd name="T22" fmla="*/ 74 w 191"/>
                <a:gd name="T23" fmla="*/ 4 h 67"/>
                <a:gd name="T24" fmla="*/ 89 w 191"/>
                <a:gd name="T25" fmla="*/ 3 h 67"/>
                <a:gd name="T26" fmla="*/ 95 w 191"/>
                <a:gd name="T27" fmla="*/ 10 h 67"/>
                <a:gd name="T28" fmla="*/ 74 w 191"/>
                <a:gd name="T29" fmla="*/ 15 h 67"/>
                <a:gd name="T30" fmla="*/ 53 w 191"/>
                <a:gd name="T31" fmla="*/ 20 h 67"/>
                <a:gd name="T32" fmla="*/ 43 w 191"/>
                <a:gd name="T33" fmla="*/ 23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1"/>
                <a:gd name="T52" fmla="*/ 0 h 67"/>
                <a:gd name="T53" fmla="*/ 191 w 191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1" h="67">
                  <a:moveTo>
                    <a:pt x="87" y="45"/>
                  </a:moveTo>
                  <a:lnTo>
                    <a:pt x="58" y="60"/>
                  </a:lnTo>
                  <a:lnTo>
                    <a:pt x="15" y="67"/>
                  </a:lnTo>
                  <a:lnTo>
                    <a:pt x="9" y="53"/>
                  </a:lnTo>
                  <a:lnTo>
                    <a:pt x="0" y="47"/>
                  </a:lnTo>
                  <a:lnTo>
                    <a:pt x="28" y="33"/>
                  </a:lnTo>
                  <a:lnTo>
                    <a:pt x="37" y="27"/>
                  </a:lnTo>
                  <a:lnTo>
                    <a:pt x="71" y="12"/>
                  </a:lnTo>
                  <a:lnTo>
                    <a:pt x="70" y="2"/>
                  </a:lnTo>
                  <a:lnTo>
                    <a:pt x="129" y="0"/>
                  </a:lnTo>
                  <a:lnTo>
                    <a:pt x="143" y="5"/>
                  </a:lnTo>
                  <a:lnTo>
                    <a:pt x="148" y="7"/>
                  </a:lnTo>
                  <a:lnTo>
                    <a:pt x="178" y="5"/>
                  </a:lnTo>
                  <a:lnTo>
                    <a:pt x="191" y="19"/>
                  </a:lnTo>
                  <a:lnTo>
                    <a:pt x="149" y="30"/>
                  </a:lnTo>
                  <a:lnTo>
                    <a:pt x="106" y="3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4" name="AutoShape 444"/>
            <p:cNvSpPr>
              <a:spLocks/>
            </p:cNvSpPr>
            <p:nvPr/>
          </p:nvSpPr>
          <p:spPr bwMode="gray">
            <a:xfrm>
              <a:off x="2153410" y="741457"/>
              <a:ext cx="148590" cy="132564"/>
            </a:xfrm>
            <a:custGeom>
              <a:avLst/>
              <a:gdLst>
                <a:gd name="T0" fmla="*/ 34 w 128"/>
                <a:gd name="T1" fmla="*/ 47 h 118"/>
                <a:gd name="T2" fmla="*/ 34 w 128"/>
                <a:gd name="T3" fmla="*/ 45 h 118"/>
                <a:gd name="T4" fmla="*/ 16 w 128"/>
                <a:gd name="T5" fmla="*/ 47 h 118"/>
                <a:gd name="T6" fmla="*/ 0 w 128"/>
                <a:gd name="T7" fmla="*/ 46 h 118"/>
                <a:gd name="T8" fmla="*/ 4 w 128"/>
                <a:gd name="T9" fmla="*/ 41 h 118"/>
                <a:gd name="T10" fmla="*/ 12 w 128"/>
                <a:gd name="T11" fmla="*/ 36 h 118"/>
                <a:gd name="T12" fmla="*/ 4 w 128"/>
                <a:gd name="T13" fmla="*/ 36 h 118"/>
                <a:gd name="T14" fmla="*/ 7 w 128"/>
                <a:gd name="T15" fmla="*/ 34 h 118"/>
                <a:gd name="T16" fmla="*/ 16 w 128"/>
                <a:gd name="T17" fmla="*/ 30 h 118"/>
                <a:gd name="T18" fmla="*/ 17 w 128"/>
                <a:gd name="T19" fmla="*/ 30 h 118"/>
                <a:gd name="T20" fmla="*/ 19 w 128"/>
                <a:gd name="T21" fmla="*/ 27 h 118"/>
                <a:gd name="T22" fmla="*/ 17 w 128"/>
                <a:gd name="T23" fmla="*/ 25 h 118"/>
                <a:gd name="T24" fmla="*/ 21 w 128"/>
                <a:gd name="T25" fmla="*/ 24 h 118"/>
                <a:gd name="T26" fmla="*/ 31 w 128"/>
                <a:gd name="T27" fmla="*/ 10 h 118"/>
                <a:gd name="T28" fmla="*/ 43 w 128"/>
                <a:gd name="T29" fmla="*/ 1 h 118"/>
                <a:gd name="T30" fmla="*/ 48 w 128"/>
                <a:gd name="T31" fmla="*/ 0 h 118"/>
                <a:gd name="T32" fmla="*/ 52 w 128"/>
                <a:gd name="T33" fmla="*/ 0 h 118"/>
                <a:gd name="T34" fmla="*/ 45 w 128"/>
                <a:gd name="T35" fmla="*/ 3 h 118"/>
                <a:gd name="T36" fmla="*/ 47 w 128"/>
                <a:gd name="T37" fmla="*/ 6 h 118"/>
                <a:gd name="T38" fmla="*/ 43 w 128"/>
                <a:gd name="T39" fmla="*/ 9 h 118"/>
                <a:gd name="T40" fmla="*/ 31 w 128"/>
                <a:gd name="T41" fmla="*/ 24 h 118"/>
                <a:gd name="T42" fmla="*/ 40 w 128"/>
                <a:gd name="T43" fmla="*/ 17 h 118"/>
                <a:gd name="T44" fmla="*/ 38 w 128"/>
                <a:gd name="T45" fmla="*/ 19 h 118"/>
                <a:gd name="T46" fmla="*/ 46 w 128"/>
                <a:gd name="T47" fmla="*/ 19 h 118"/>
                <a:gd name="T48" fmla="*/ 39 w 128"/>
                <a:gd name="T49" fmla="*/ 22 h 118"/>
                <a:gd name="T50" fmla="*/ 39 w 128"/>
                <a:gd name="T51" fmla="*/ 24 h 118"/>
                <a:gd name="T52" fmla="*/ 46 w 128"/>
                <a:gd name="T53" fmla="*/ 25 h 118"/>
                <a:gd name="T54" fmla="*/ 44 w 128"/>
                <a:gd name="T55" fmla="*/ 28 h 118"/>
                <a:gd name="T56" fmla="*/ 53 w 128"/>
                <a:gd name="T57" fmla="*/ 25 h 118"/>
                <a:gd name="T58" fmla="*/ 53 w 128"/>
                <a:gd name="T59" fmla="*/ 27 h 118"/>
                <a:gd name="T60" fmla="*/ 61 w 128"/>
                <a:gd name="T61" fmla="*/ 26 h 118"/>
                <a:gd name="T62" fmla="*/ 55 w 128"/>
                <a:gd name="T63" fmla="*/ 32 h 118"/>
                <a:gd name="T64" fmla="*/ 57 w 128"/>
                <a:gd name="T65" fmla="*/ 35 h 118"/>
                <a:gd name="T66" fmla="*/ 53 w 128"/>
                <a:gd name="T67" fmla="*/ 37 h 118"/>
                <a:gd name="T68" fmla="*/ 65 w 128"/>
                <a:gd name="T69" fmla="*/ 35 h 118"/>
                <a:gd name="T70" fmla="*/ 54 w 128"/>
                <a:gd name="T71" fmla="*/ 42 h 118"/>
                <a:gd name="T72" fmla="*/ 56 w 128"/>
                <a:gd name="T73" fmla="*/ 43 h 118"/>
                <a:gd name="T74" fmla="*/ 55 w 128"/>
                <a:gd name="T75" fmla="*/ 43 h 118"/>
                <a:gd name="T76" fmla="*/ 55 w 128"/>
                <a:gd name="T77" fmla="*/ 47 h 118"/>
                <a:gd name="T78" fmla="*/ 64 w 128"/>
                <a:gd name="T79" fmla="*/ 40 h 118"/>
                <a:gd name="T80" fmla="*/ 60 w 128"/>
                <a:gd name="T81" fmla="*/ 47 h 118"/>
                <a:gd name="T82" fmla="*/ 64 w 128"/>
                <a:gd name="T83" fmla="*/ 45 h 118"/>
                <a:gd name="T84" fmla="*/ 65 w 128"/>
                <a:gd name="T85" fmla="*/ 48 h 118"/>
                <a:gd name="T86" fmla="*/ 56 w 128"/>
                <a:gd name="T87" fmla="*/ 59 h 118"/>
                <a:gd name="T88" fmla="*/ 53 w 128"/>
                <a:gd name="T89" fmla="*/ 57 h 118"/>
                <a:gd name="T90" fmla="*/ 53 w 128"/>
                <a:gd name="T91" fmla="*/ 54 h 118"/>
                <a:gd name="T92" fmla="*/ 47 w 128"/>
                <a:gd name="T93" fmla="*/ 56 h 118"/>
                <a:gd name="T94" fmla="*/ 52 w 128"/>
                <a:gd name="T95" fmla="*/ 47 h 118"/>
                <a:gd name="T96" fmla="*/ 50 w 128"/>
                <a:gd name="T97" fmla="*/ 44 h 118"/>
                <a:gd name="T98" fmla="*/ 45 w 128"/>
                <a:gd name="T99" fmla="*/ 50 h 118"/>
                <a:gd name="T100" fmla="*/ 47 w 128"/>
                <a:gd name="T101" fmla="*/ 48 h 118"/>
                <a:gd name="T102" fmla="*/ 32 w 128"/>
                <a:gd name="T103" fmla="*/ 56 h 118"/>
                <a:gd name="T104" fmla="*/ 31 w 128"/>
                <a:gd name="T105" fmla="*/ 54 h 118"/>
                <a:gd name="T106" fmla="*/ 44 w 128"/>
                <a:gd name="T107" fmla="*/ 46 h 118"/>
                <a:gd name="T108" fmla="*/ 41 w 128"/>
                <a:gd name="T109" fmla="*/ 48 h 118"/>
                <a:gd name="T110" fmla="*/ 43 w 128"/>
                <a:gd name="T111" fmla="*/ 45 h 118"/>
                <a:gd name="T112" fmla="*/ 38 w 128"/>
                <a:gd name="T113" fmla="*/ 46 h 118"/>
                <a:gd name="T114" fmla="*/ 34 w 128"/>
                <a:gd name="T115" fmla="*/ 49 h 118"/>
                <a:gd name="T116" fmla="*/ 30 w 128"/>
                <a:gd name="T117" fmla="*/ 48 h 118"/>
                <a:gd name="T118" fmla="*/ 34 w 128"/>
                <a:gd name="T119" fmla="*/ 47 h 11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8"/>
                <a:gd name="T181" fmla="*/ 0 h 118"/>
                <a:gd name="T182" fmla="*/ 128 w 128"/>
                <a:gd name="T183" fmla="*/ 118 h 11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8" h="118">
                  <a:moveTo>
                    <a:pt x="67" y="94"/>
                  </a:moveTo>
                  <a:lnTo>
                    <a:pt x="67" y="89"/>
                  </a:lnTo>
                  <a:lnTo>
                    <a:pt x="31" y="94"/>
                  </a:lnTo>
                  <a:lnTo>
                    <a:pt x="0" y="91"/>
                  </a:lnTo>
                  <a:lnTo>
                    <a:pt x="8" y="82"/>
                  </a:lnTo>
                  <a:lnTo>
                    <a:pt x="23" y="72"/>
                  </a:lnTo>
                  <a:lnTo>
                    <a:pt x="7" y="72"/>
                  </a:lnTo>
                  <a:lnTo>
                    <a:pt x="14" y="68"/>
                  </a:lnTo>
                  <a:lnTo>
                    <a:pt x="32" y="59"/>
                  </a:lnTo>
                  <a:lnTo>
                    <a:pt x="33" y="60"/>
                  </a:lnTo>
                  <a:lnTo>
                    <a:pt x="38" y="54"/>
                  </a:lnTo>
                  <a:lnTo>
                    <a:pt x="33" y="50"/>
                  </a:lnTo>
                  <a:lnTo>
                    <a:pt x="42" y="47"/>
                  </a:lnTo>
                  <a:lnTo>
                    <a:pt x="62" y="20"/>
                  </a:lnTo>
                  <a:lnTo>
                    <a:pt x="84" y="2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89" y="6"/>
                  </a:lnTo>
                  <a:lnTo>
                    <a:pt x="92" y="11"/>
                  </a:lnTo>
                  <a:lnTo>
                    <a:pt x="84" y="18"/>
                  </a:lnTo>
                  <a:lnTo>
                    <a:pt x="61" y="47"/>
                  </a:lnTo>
                  <a:lnTo>
                    <a:pt x="79" y="34"/>
                  </a:lnTo>
                  <a:lnTo>
                    <a:pt x="75" y="38"/>
                  </a:lnTo>
                  <a:lnTo>
                    <a:pt x="90" y="37"/>
                  </a:lnTo>
                  <a:lnTo>
                    <a:pt x="77" y="44"/>
                  </a:lnTo>
                  <a:lnTo>
                    <a:pt x="77" y="48"/>
                  </a:lnTo>
                  <a:lnTo>
                    <a:pt x="90" y="50"/>
                  </a:lnTo>
                  <a:lnTo>
                    <a:pt x="87" y="56"/>
                  </a:lnTo>
                  <a:lnTo>
                    <a:pt x="105" y="49"/>
                  </a:lnTo>
                  <a:lnTo>
                    <a:pt x="104" y="53"/>
                  </a:lnTo>
                  <a:lnTo>
                    <a:pt x="121" y="52"/>
                  </a:lnTo>
                  <a:lnTo>
                    <a:pt x="109" y="64"/>
                  </a:lnTo>
                  <a:lnTo>
                    <a:pt x="113" y="70"/>
                  </a:lnTo>
                  <a:lnTo>
                    <a:pt x="105" y="74"/>
                  </a:lnTo>
                  <a:lnTo>
                    <a:pt x="128" y="70"/>
                  </a:lnTo>
                  <a:lnTo>
                    <a:pt x="107" y="83"/>
                  </a:lnTo>
                  <a:lnTo>
                    <a:pt x="110" y="86"/>
                  </a:lnTo>
                  <a:lnTo>
                    <a:pt x="108" y="86"/>
                  </a:lnTo>
                  <a:lnTo>
                    <a:pt x="108" y="94"/>
                  </a:lnTo>
                  <a:lnTo>
                    <a:pt x="127" y="80"/>
                  </a:lnTo>
                  <a:lnTo>
                    <a:pt x="119" y="94"/>
                  </a:lnTo>
                  <a:lnTo>
                    <a:pt x="127" y="89"/>
                  </a:lnTo>
                  <a:lnTo>
                    <a:pt x="128" y="96"/>
                  </a:lnTo>
                  <a:lnTo>
                    <a:pt x="111" y="118"/>
                  </a:lnTo>
                  <a:lnTo>
                    <a:pt x="104" y="114"/>
                  </a:lnTo>
                  <a:lnTo>
                    <a:pt x="104" y="107"/>
                  </a:lnTo>
                  <a:lnTo>
                    <a:pt x="93" y="112"/>
                  </a:lnTo>
                  <a:lnTo>
                    <a:pt x="103" y="94"/>
                  </a:lnTo>
                  <a:lnTo>
                    <a:pt x="99" y="88"/>
                  </a:lnTo>
                  <a:lnTo>
                    <a:pt x="89" y="100"/>
                  </a:lnTo>
                  <a:lnTo>
                    <a:pt x="93" y="95"/>
                  </a:lnTo>
                  <a:lnTo>
                    <a:pt x="63" y="112"/>
                  </a:lnTo>
                  <a:lnTo>
                    <a:pt x="62" y="107"/>
                  </a:lnTo>
                  <a:lnTo>
                    <a:pt x="87" y="92"/>
                  </a:lnTo>
                  <a:lnTo>
                    <a:pt x="81" y="95"/>
                  </a:lnTo>
                  <a:lnTo>
                    <a:pt x="85" y="90"/>
                  </a:lnTo>
                  <a:lnTo>
                    <a:pt x="75" y="92"/>
                  </a:lnTo>
                  <a:lnTo>
                    <a:pt x="67" y="97"/>
                  </a:lnTo>
                  <a:lnTo>
                    <a:pt x="60" y="96"/>
                  </a:lnTo>
                  <a:lnTo>
                    <a:pt x="67" y="9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5" name="AutoShape 445"/>
            <p:cNvSpPr>
              <a:spLocks/>
            </p:cNvSpPr>
            <p:nvPr/>
          </p:nvSpPr>
          <p:spPr bwMode="gray">
            <a:xfrm>
              <a:off x="1872233" y="123576"/>
              <a:ext cx="258318" cy="42690"/>
            </a:xfrm>
            <a:custGeom>
              <a:avLst/>
              <a:gdLst>
                <a:gd name="T0" fmla="*/ 45 w 225"/>
                <a:gd name="T1" fmla="*/ 10 h 39"/>
                <a:gd name="T2" fmla="*/ 34 w 225"/>
                <a:gd name="T3" fmla="*/ 5 h 39"/>
                <a:gd name="T4" fmla="*/ 50 w 225"/>
                <a:gd name="T5" fmla="*/ 5 h 39"/>
                <a:gd name="T6" fmla="*/ 20 w 225"/>
                <a:gd name="T7" fmla="*/ 4 h 39"/>
                <a:gd name="T8" fmla="*/ 26 w 225"/>
                <a:gd name="T9" fmla="*/ 0 h 39"/>
                <a:gd name="T10" fmla="*/ 0 w 225"/>
                <a:gd name="T11" fmla="*/ 1 h 39"/>
                <a:gd name="T12" fmla="*/ 23 w 225"/>
                <a:gd name="T13" fmla="*/ 4 h 39"/>
                <a:gd name="T14" fmla="*/ 19 w 225"/>
                <a:gd name="T15" fmla="*/ 11 h 39"/>
                <a:gd name="T16" fmla="*/ 15 w 225"/>
                <a:gd name="T17" fmla="*/ 19 h 39"/>
                <a:gd name="T18" fmla="*/ 39 w 225"/>
                <a:gd name="T19" fmla="*/ 19 h 39"/>
                <a:gd name="T20" fmla="*/ 62 w 225"/>
                <a:gd name="T21" fmla="*/ 19 h 39"/>
                <a:gd name="T22" fmla="*/ 86 w 225"/>
                <a:gd name="T23" fmla="*/ 18 h 39"/>
                <a:gd name="T24" fmla="*/ 110 w 225"/>
                <a:gd name="T25" fmla="*/ 17 h 39"/>
                <a:gd name="T26" fmla="*/ 113 w 225"/>
                <a:gd name="T27" fmla="*/ 13 h 39"/>
                <a:gd name="T28" fmla="*/ 94 w 225"/>
                <a:gd name="T29" fmla="*/ 9 h 39"/>
                <a:gd name="T30" fmla="*/ 70 w 225"/>
                <a:gd name="T31" fmla="*/ 10 h 39"/>
                <a:gd name="T32" fmla="*/ 45 w 225"/>
                <a:gd name="T33" fmla="*/ 10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5"/>
                <a:gd name="T52" fmla="*/ 0 h 39"/>
                <a:gd name="T53" fmla="*/ 225 w 225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5" h="39">
                  <a:moveTo>
                    <a:pt x="90" y="20"/>
                  </a:moveTo>
                  <a:lnTo>
                    <a:pt x="67" y="10"/>
                  </a:lnTo>
                  <a:lnTo>
                    <a:pt x="99" y="11"/>
                  </a:lnTo>
                  <a:lnTo>
                    <a:pt x="40" y="8"/>
                  </a:lnTo>
                  <a:lnTo>
                    <a:pt x="51" y="0"/>
                  </a:lnTo>
                  <a:lnTo>
                    <a:pt x="0" y="2"/>
                  </a:lnTo>
                  <a:lnTo>
                    <a:pt x="46" y="9"/>
                  </a:lnTo>
                  <a:lnTo>
                    <a:pt x="38" y="23"/>
                  </a:lnTo>
                  <a:lnTo>
                    <a:pt x="30" y="39"/>
                  </a:lnTo>
                  <a:lnTo>
                    <a:pt x="78" y="38"/>
                  </a:lnTo>
                  <a:lnTo>
                    <a:pt x="124" y="38"/>
                  </a:lnTo>
                  <a:lnTo>
                    <a:pt x="171" y="36"/>
                  </a:lnTo>
                  <a:lnTo>
                    <a:pt x="219" y="35"/>
                  </a:lnTo>
                  <a:lnTo>
                    <a:pt x="225" y="27"/>
                  </a:lnTo>
                  <a:lnTo>
                    <a:pt x="188" y="18"/>
                  </a:lnTo>
                  <a:lnTo>
                    <a:pt x="139" y="20"/>
                  </a:lnTo>
                  <a:lnTo>
                    <a:pt x="90" y="2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6" name="AutoShape 446"/>
            <p:cNvSpPr>
              <a:spLocks/>
            </p:cNvSpPr>
            <p:nvPr/>
          </p:nvSpPr>
          <p:spPr bwMode="gray">
            <a:xfrm>
              <a:off x="1961386" y="38196"/>
              <a:ext cx="164592" cy="58418"/>
            </a:xfrm>
            <a:custGeom>
              <a:avLst/>
              <a:gdLst>
                <a:gd name="T0" fmla="*/ 15 w 143"/>
                <a:gd name="T1" fmla="*/ 7 h 50"/>
                <a:gd name="T2" fmla="*/ 9 w 143"/>
                <a:gd name="T3" fmla="*/ 4 h 50"/>
                <a:gd name="T4" fmla="*/ 34 w 143"/>
                <a:gd name="T5" fmla="*/ 0 h 50"/>
                <a:gd name="T6" fmla="*/ 64 w 143"/>
                <a:gd name="T7" fmla="*/ 6 h 50"/>
                <a:gd name="T8" fmla="*/ 57 w 143"/>
                <a:gd name="T9" fmla="*/ 13 h 50"/>
                <a:gd name="T10" fmla="*/ 72 w 143"/>
                <a:gd name="T11" fmla="*/ 16 h 50"/>
                <a:gd name="T12" fmla="*/ 46 w 143"/>
                <a:gd name="T13" fmla="*/ 20 h 50"/>
                <a:gd name="T14" fmla="*/ 34 w 143"/>
                <a:gd name="T15" fmla="*/ 26 h 50"/>
                <a:gd name="T16" fmla="*/ 30 w 143"/>
                <a:gd name="T17" fmla="*/ 22 h 50"/>
                <a:gd name="T18" fmla="*/ 29 w 143"/>
                <a:gd name="T19" fmla="*/ 26 h 50"/>
                <a:gd name="T20" fmla="*/ 4 w 143"/>
                <a:gd name="T21" fmla="*/ 19 h 50"/>
                <a:gd name="T22" fmla="*/ 34 w 143"/>
                <a:gd name="T23" fmla="*/ 16 h 50"/>
                <a:gd name="T24" fmla="*/ 0 w 143"/>
                <a:gd name="T25" fmla="*/ 12 h 50"/>
                <a:gd name="T26" fmla="*/ 15 w 143"/>
                <a:gd name="T27" fmla="*/ 7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3"/>
                <a:gd name="T43" fmla="*/ 0 h 50"/>
                <a:gd name="T44" fmla="*/ 143 w 143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3" h="50">
                  <a:moveTo>
                    <a:pt x="30" y="14"/>
                  </a:moveTo>
                  <a:lnTo>
                    <a:pt x="18" y="8"/>
                  </a:lnTo>
                  <a:lnTo>
                    <a:pt x="67" y="0"/>
                  </a:lnTo>
                  <a:lnTo>
                    <a:pt x="127" y="11"/>
                  </a:lnTo>
                  <a:lnTo>
                    <a:pt x="113" y="25"/>
                  </a:lnTo>
                  <a:lnTo>
                    <a:pt x="143" y="30"/>
                  </a:lnTo>
                  <a:lnTo>
                    <a:pt x="91" y="39"/>
                  </a:lnTo>
                  <a:lnTo>
                    <a:pt x="68" y="50"/>
                  </a:lnTo>
                  <a:lnTo>
                    <a:pt x="59" y="42"/>
                  </a:lnTo>
                  <a:lnTo>
                    <a:pt x="57" y="50"/>
                  </a:lnTo>
                  <a:lnTo>
                    <a:pt x="8" y="36"/>
                  </a:lnTo>
                  <a:lnTo>
                    <a:pt x="67" y="31"/>
                  </a:lnTo>
                  <a:lnTo>
                    <a:pt x="0" y="23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7" name="AutoShape 447"/>
            <p:cNvSpPr>
              <a:spLocks/>
            </p:cNvSpPr>
            <p:nvPr/>
          </p:nvSpPr>
          <p:spPr bwMode="gray">
            <a:xfrm>
              <a:off x="1488185" y="123576"/>
              <a:ext cx="219456" cy="49430"/>
            </a:xfrm>
            <a:custGeom>
              <a:avLst/>
              <a:gdLst>
                <a:gd name="T0" fmla="*/ 26 w 194"/>
                <a:gd name="T1" fmla="*/ 22 h 46"/>
                <a:gd name="T2" fmla="*/ 16 w 194"/>
                <a:gd name="T3" fmla="*/ 20 h 46"/>
                <a:gd name="T4" fmla="*/ 47 w 194"/>
                <a:gd name="T5" fmla="*/ 14 h 46"/>
                <a:gd name="T6" fmla="*/ 24 w 194"/>
                <a:gd name="T7" fmla="*/ 14 h 46"/>
                <a:gd name="T8" fmla="*/ 0 w 194"/>
                <a:gd name="T9" fmla="*/ 14 h 46"/>
                <a:gd name="T10" fmla="*/ 23 w 194"/>
                <a:gd name="T11" fmla="*/ 11 h 46"/>
                <a:gd name="T12" fmla="*/ 13 w 194"/>
                <a:gd name="T13" fmla="*/ 9 h 46"/>
                <a:gd name="T14" fmla="*/ 28 w 194"/>
                <a:gd name="T15" fmla="*/ 9 h 46"/>
                <a:gd name="T16" fmla="*/ 21 w 194"/>
                <a:gd name="T17" fmla="*/ 6 h 46"/>
                <a:gd name="T18" fmla="*/ 48 w 194"/>
                <a:gd name="T19" fmla="*/ 8 h 46"/>
                <a:gd name="T20" fmla="*/ 67 w 194"/>
                <a:gd name="T21" fmla="*/ 12 h 46"/>
                <a:gd name="T22" fmla="*/ 67 w 194"/>
                <a:gd name="T23" fmla="*/ 4 h 46"/>
                <a:gd name="T24" fmla="*/ 83 w 194"/>
                <a:gd name="T25" fmla="*/ 0 h 46"/>
                <a:gd name="T26" fmla="*/ 77 w 194"/>
                <a:gd name="T27" fmla="*/ 9 h 46"/>
                <a:gd name="T28" fmla="*/ 96 w 194"/>
                <a:gd name="T29" fmla="*/ 9 h 46"/>
                <a:gd name="T30" fmla="*/ 81 w 194"/>
                <a:gd name="T31" fmla="*/ 16 h 46"/>
                <a:gd name="T32" fmla="*/ 70 w 194"/>
                <a:gd name="T33" fmla="*/ 16 h 46"/>
                <a:gd name="T34" fmla="*/ 48 w 194"/>
                <a:gd name="T35" fmla="*/ 19 h 46"/>
                <a:gd name="T36" fmla="*/ 26 w 194"/>
                <a:gd name="T37" fmla="*/ 22 h 4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4"/>
                <a:gd name="T58" fmla="*/ 0 h 46"/>
                <a:gd name="T59" fmla="*/ 194 w 194"/>
                <a:gd name="T60" fmla="*/ 46 h 4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4" h="46">
                  <a:moveTo>
                    <a:pt x="52" y="46"/>
                  </a:moveTo>
                  <a:lnTo>
                    <a:pt x="33" y="41"/>
                  </a:lnTo>
                  <a:lnTo>
                    <a:pt x="95" y="29"/>
                  </a:lnTo>
                  <a:lnTo>
                    <a:pt x="48" y="29"/>
                  </a:lnTo>
                  <a:lnTo>
                    <a:pt x="0" y="29"/>
                  </a:lnTo>
                  <a:lnTo>
                    <a:pt x="46" y="22"/>
                  </a:lnTo>
                  <a:lnTo>
                    <a:pt x="26" y="19"/>
                  </a:lnTo>
                  <a:lnTo>
                    <a:pt x="56" y="18"/>
                  </a:lnTo>
                  <a:lnTo>
                    <a:pt x="42" y="13"/>
                  </a:lnTo>
                  <a:lnTo>
                    <a:pt x="96" y="16"/>
                  </a:lnTo>
                  <a:lnTo>
                    <a:pt x="135" y="25"/>
                  </a:lnTo>
                  <a:lnTo>
                    <a:pt x="136" y="9"/>
                  </a:lnTo>
                  <a:lnTo>
                    <a:pt x="168" y="0"/>
                  </a:lnTo>
                  <a:lnTo>
                    <a:pt x="156" y="19"/>
                  </a:lnTo>
                  <a:lnTo>
                    <a:pt x="194" y="19"/>
                  </a:lnTo>
                  <a:lnTo>
                    <a:pt x="164" y="34"/>
                  </a:lnTo>
                  <a:lnTo>
                    <a:pt x="141" y="33"/>
                  </a:lnTo>
                  <a:lnTo>
                    <a:pt x="96" y="40"/>
                  </a:lnTo>
                  <a:lnTo>
                    <a:pt x="52" y="4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8" name="AutoShape 448"/>
            <p:cNvSpPr>
              <a:spLocks/>
            </p:cNvSpPr>
            <p:nvPr/>
          </p:nvSpPr>
          <p:spPr bwMode="gray">
            <a:xfrm>
              <a:off x="1780793" y="372975"/>
              <a:ext cx="137160" cy="67405"/>
            </a:xfrm>
            <a:custGeom>
              <a:avLst/>
              <a:gdLst>
                <a:gd name="T0" fmla="*/ 42 w 121"/>
                <a:gd name="T1" fmla="*/ 23 h 60"/>
                <a:gd name="T2" fmla="*/ 37 w 121"/>
                <a:gd name="T3" fmla="*/ 20 h 60"/>
                <a:gd name="T4" fmla="*/ 38 w 121"/>
                <a:gd name="T5" fmla="*/ 19 h 60"/>
                <a:gd name="T6" fmla="*/ 33 w 121"/>
                <a:gd name="T7" fmla="*/ 21 h 60"/>
                <a:gd name="T8" fmla="*/ 13 w 121"/>
                <a:gd name="T9" fmla="*/ 30 h 60"/>
                <a:gd name="T10" fmla="*/ 12 w 121"/>
                <a:gd name="T11" fmla="*/ 24 h 60"/>
                <a:gd name="T12" fmla="*/ 0 w 121"/>
                <a:gd name="T13" fmla="*/ 24 h 60"/>
                <a:gd name="T14" fmla="*/ 12 w 121"/>
                <a:gd name="T15" fmla="*/ 18 h 60"/>
                <a:gd name="T16" fmla="*/ 20 w 121"/>
                <a:gd name="T17" fmla="*/ 9 h 60"/>
                <a:gd name="T18" fmla="*/ 29 w 121"/>
                <a:gd name="T19" fmla="*/ 0 h 60"/>
                <a:gd name="T20" fmla="*/ 33 w 121"/>
                <a:gd name="T21" fmla="*/ 3 h 60"/>
                <a:gd name="T22" fmla="*/ 32 w 121"/>
                <a:gd name="T23" fmla="*/ 7 h 60"/>
                <a:gd name="T24" fmla="*/ 36 w 121"/>
                <a:gd name="T25" fmla="*/ 5 h 60"/>
                <a:gd name="T26" fmla="*/ 52 w 121"/>
                <a:gd name="T27" fmla="*/ 15 h 60"/>
                <a:gd name="T28" fmla="*/ 47 w 121"/>
                <a:gd name="T29" fmla="*/ 20 h 60"/>
                <a:gd name="T30" fmla="*/ 59 w 121"/>
                <a:gd name="T31" fmla="*/ 21 h 60"/>
                <a:gd name="T32" fmla="*/ 60 w 121"/>
                <a:gd name="T33" fmla="*/ 23 h 60"/>
                <a:gd name="T34" fmla="*/ 50 w 121"/>
                <a:gd name="T35" fmla="*/ 26 h 60"/>
                <a:gd name="T36" fmla="*/ 42 w 121"/>
                <a:gd name="T37" fmla="*/ 23 h 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1"/>
                <a:gd name="T58" fmla="*/ 0 h 60"/>
                <a:gd name="T59" fmla="*/ 121 w 121"/>
                <a:gd name="T60" fmla="*/ 60 h 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1" h="60">
                  <a:moveTo>
                    <a:pt x="84" y="45"/>
                  </a:moveTo>
                  <a:lnTo>
                    <a:pt x="74" y="40"/>
                  </a:lnTo>
                  <a:lnTo>
                    <a:pt x="76" y="38"/>
                  </a:lnTo>
                  <a:lnTo>
                    <a:pt x="66" y="42"/>
                  </a:lnTo>
                  <a:lnTo>
                    <a:pt x="26" y="60"/>
                  </a:lnTo>
                  <a:lnTo>
                    <a:pt x="25" y="47"/>
                  </a:lnTo>
                  <a:lnTo>
                    <a:pt x="0" y="48"/>
                  </a:lnTo>
                  <a:lnTo>
                    <a:pt x="25" y="36"/>
                  </a:lnTo>
                  <a:lnTo>
                    <a:pt x="41" y="17"/>
                  </a:lnTo>
                  <a:lnTo>
                    <a:pt x="58" y="0"/>
                  </a:lnTo>
                  <a:lnTo>
                    <a:pt x="66" y="5"/>
                  </a:lnTo>
                  <a:lnTo>
                    <a:pt x="65" y="14"/>
                  </a:lnTo>
                  <a:lnTo>
                    <a:pt x="73" y="10"/>
                  </a:lnTo>
                  <a:lnTo>
                    <a:pt x="104" y="29"/>
                  </a:lnTo>
                  <a:lnTo>
                    <a:pt x="94" y="40"/>
                  </a:lnTo>
                  <a:lnTo>
                    <a:pt x="118" y="41"/>
                  </a:lnTo>
                  <a:lnTo>
                    <a:pt x="121" y="46"/>
                  </a:lnTo>
                  <a:lnTo>
                    <a:pt x="100" y="52"/>
                  </a:lnTo>
                  <a:lnTo>
                    <a:pt x="84" y="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49" name="AutoShape 449"/>
            <p:cNvSpPr>
              <a:spLocks/>
            </p:cNvSpPr>
            <p:nvPr/>
          </p:nvSpPr>
          <p:spPr bwMode="gray">
            <a:xfrm>
              <a:off x="1677923" y="190981"/>
              <a:ext cx="123444" cy="49430"/>
            </a:xfrm>
            <a:custGeom>
              <a:avLst/>
              <a:gdLst>
                <a:gd name="T0" fmla="*/ 54 w 107"/>
                <a:gd name="T1" fmla="*/ 0 h 45"/>
                <a:gd name="T2" fmla="*/ 23 w 107"/>
                <a:gd name="T3" fmla="*/ 0 h 45"/>
                <a:gd name="T4" fmla="*/ 26 w 107"/>
                <a:gd name="T5" fmla="*/ 5 h 45"/>
                <a:gd name="T6" fmla="*/ 20 w 107"/>
                <a:gd name="T7" fmla="*/ 9 h 45"/>
                <a:gd name="T8" fmla="*/ 0 w 107"/>
                <a:gd name="T9" fmla="*/ 9 h 45"/>
                <a:gd name="T10" fmla="*/ 11 w 107"/>
                <a:gd name="T11" fmla="*/ 16 h 45"/>
                <a:gd name="T12" fmla="*/ 23 w 107"/>
                <a:gd name="T13" fmla="*/ 22 h 45"/>
                <a:gd name="T14" fmla="*/ 25 w 107"/>
                <a:gd name="T15" fmla="*/ 18 h 45"/>
                <a:gd name="T16" fmla="*/ 39 w 107"/>
                <a:gd name="T17" fmla="*/ 18 h 45"/>
                <a:gd name="T18" fmla="*/ 46 w 107"/>
                <a:gd name="T19" fmla="*/ 9 h 45"/>
                <a:gd name="T20" fmla="*/ 54 w 107"/>
                <a:gd name="T21" fmla="*/ 0 h 4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7"/>
                <a:gd name="T34" fmla="*/ 0 h 45"/>
                <a:gd name="T35" fmla="*/ 107 w 107"/>
                <a:gd name="T36" fmla="*/ 45 h 4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7" h="45">
                  <a:moveTo>
                    <a:pt x="107" y="0"/>
                  </a:moveTo>
                  <a:lnTo>
                    <a:pt x="45" y="0"/>
                  </a:lnTo>
                  <a:lnTo>
                    <a:pt x="52" y="10"/>
                  </a:lnTo>
                  <a:lnTo>
                    <a:pt x="39" y="18"/>
                  </a:lnTo>
                  <a:lnTo>
                    <a:pt x="0" y="19"/>
                  </a:lnTo>
                  <a:lnTo>
                    <a:pt x="22" y="33"/>
                  </a:lnTo>
                  <a:lnTo>
                    <a:pt x="46" y="45"/>
                  </a:lnTo>
                  <a:lnTo>
                    <a:pt x="49" y="37"/>
                  </a:lnTo>
                  <a:lnTo>
                    <a:pt x="77" y="37"/>
                  </a:lnTo>
                  <a:lnTo>
                    <a:pt x="91" y="18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0" name="AutoShape 450"/>
            <p:cNvSpPr>
              <a:spLocks/>
            </p:cNvSpPr>
            <p:nvPr/>
          </p:nvSpPr>
          <p:spPr bwMode="gray">
            <a:xfrm>
              <a:off x="1792223" y="181994"/>
              <a:ext cx="128016" cy="47184"/>
            </a:xfrm>
            <a:custGeom>
              <a:avLst/>
              <a:gdLst>
                <a:gd name="T0" fmla="*/ 34 w 111"/>
                <a:gd name="T1" fmla="*/ 12 h 42"/>
                <a:gd name="T2" fmla="*/ 16 w 111"/>
                <a:gd name="T3" fmla="*/ 13 h 42"/>
                <a:gd name="T4" fmla="*/ 18 w 111"/>
                <a:gd name="T5" fmla="*/ 15 h 42"/>
                <a:gd name="T6" fmla="*/ 10 w 111"/>
                <a:gd name="T7" fmla="*/ 20 h 42"/>
                <a:gd name="T8" fmla="*/ 0 w 111"/>
                <a:gd name="T9" fmla="*/ 21 h 42"/>
                <a:gd name="T10" fmla="*/ 2 w 111"/>
                <a:gd name="T11" fmla="*/ 19 h 42"/>
                <a:gd name="T12" fmla="*/ 12 w 111"/>
                <a:gd name="T13" fmla="*/ 5 h 42"/>
                <a:gd name="T14" fmla="*/ 18 w 111"/>
                <a:gd name="T15" fmla="*/ 4 h 42"/>
                <a:gd name="T16" fmla="*/ 18 w 111"/>
                <a:gd name="T17" fmla="*/ 2 h 42"/>
                <a:gd name="T18" fmla="*/ 24 w 111"/>
                <a:gd name="T19" fmla="*/ 0 h 42"/>
                <a:gd name="T20" fmla="*/ 56 w 111"/>
                <a:gd name="T21" fmla="*/ 2 h 42"/>
                <a:gd name="T22" fmla="*/ 48 w 111"/>
                <a:gd name="T23" fmla="*/ 5 h 42"/>
                <a:gd name="T24" fmla="*/ 34 w 111"/>
                <a:gd name="T25" fmla="*/ 12 h 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1"/>
                <a:gd name="T40" fmla="*/ 0 h 42"/>
                <a:gd name="T41" fmla="*/ 111 w 111"/>
                <a:gd name="T42" fmla="*/ 42 h 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1" h="42">
                  <a:moveTo>
                    <a:pt x="68" y="24"/>
                  </a:moveTo>
                  <a:lnTo>
                    <a:pt x="31" y="26"/>
                  </a:lnTo>
                  <a:lnTo>
                    <a:pt x="36" y="30"/>
                  </a:lnTo>
                  <a:lnTo>
                    <a:pt x="19" y="40"/>
                  </a:lnTo>
                  <a:lnTo>
                    <a:pt x="0" y="42"/>
                  </a:lnTo>
                  <a:lnTo>
                    <a:pt x="3" y="38"/>
                  </a:lnTo>
                  <a:lnTo>
                    <a:pt x="24" y="10"/>
                  </a:lnTo>
                  <a:lnTo>
                    <a:pt x="36" y="8"/>
                  </a:lnTo>
                  <a:lnTo>
                    <a:pt x="35" y="4"/>
                  </a:lnTo>
                  <a:lnTo>
                    <a:pt x="47" y="0"/>
                  </a:lnTo>
                  <a:lnTo>
                    <a:pt x="111" y="4"/>
                  </a:lnTo>
                  <a:lnTo>
                    <a:pt x="95" y="11"/>
                  </a:lnTo>
                  <a:lnTo>
                    <a:pt x="68" y="2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1" name="AutoShape 451"/>
            <p:cNvSpPr>
              <a:spLocks/>
            </p:cNvSpPr>
            <p:nvPr/>
          </p:nvSpPr>
          <p:spPr bwMode="gray">
            <a:xfrm>
              <a:off x="685800" y="761679"/>
              <a:ext cx="68580" cy="62912"/>
            </a:xfrm>
            <a:custGeom>
              <a:avLst/>
              <a:gdLst>
                <a:gd name="T0" fmla="*/ 21 w 59"/>
                <a:gd name="T1" fmla="*/ 19 h 56"/>
                <a:gd name="T2" fmla="*/ 19 w 59"/>
                <a:gd name="T3" fmla="*/ 21 h 56"/>
                <a:gd name="T4" fmla="*/ 11 w 59"/>
                <a:gd name="T5" fmla="*/ 21 h 56"/>
                <a:gd name="T6" fmla="*/ 14 w 59"/>
                <a:gd name="T7" fmla="*/ 19 h 56"/>
                <a:gd name="T8" fmla="*/ 11 w 59"/>
                <a:gd name="T9" fmla="*/ 18 h 56"/>
                <a:gd name="T10" fmla="*/ 6 w 59"/>
                <a:gd name="T11" fmla="*/ 16 h 56"/>
                <a:gd name="T12" fmla="*/ 13 w 59"/>
                <a:gd name="T13" fmla="*/ 13 h 56"/>
                <a:gd name="T14" fmla="*/ 6 w 59"/>
                <a:gd name="T15" fmla="*/ 11 h 56"/>
                <a:gd name="T16" fmla="*/ 6 w 59"/>
                <a:gd name="T17" fmla="*/ 9 h 56"/>
                <a:gd name="T18" fmla="*/ 2 w 59"/>
                <a:gd name="T19" fmla="*/ 7 h 56"/>
                <a:gd name="T20" fmla="*/ 2 w 59"/>
                <a:gd name="T21" fmla="*/ 6 h 56"/>
                <a:gd name="T22" fmla="*/ 6 w 59"/>
                <a:gd name="T23" fmla="*/ 3 h 56"/>
                <a:gd name="T24" fmla="*/ 3 w 59"/>
                <a:gd name="T25" fmla="*/ 3 h 56"/>
                <a:gd name="T26" fmla="*/ 0 w 59"/>
                <a:gd name="T27" fmla="*/ 0 h 56"/>
                <a:gd name="T28" fmla="*/ 11 w 59"/>
                <a:gd name="T29" fmla="*/ 2 h 56"/>
                <a:gd name="T30" fmla="*/ 21 w 59"/>
                <a:gd name="T31" fmla="*/ 4 h 56"/>
                <a:gd name="T32" fmla="*/ 24 w 59"/>
                <a:gd name="T33" fmla="*/ 10 h 56"/>
                <a:gd name="T34" fmla="*/ 29 w 59"/>
                <a:gd name="T35" fmla="*/ 18 h 56"/>
                <a:gd name="T36" fmla="*/ 29 w 59"/>
                <a:gd name="T37" fmla="*/ 27 h 56"/>
                <a:gd name="T38" fmla="*/ 30 w 59"/>
                <a:gd name="T39" fmla="*/ 28 h 56"/>
                <a:gd name="T40" fmla="*/ 15 w 59"/>
                <a:gd name="T41" fmla="*/ 24 h 56"/>
                <a:gd name="T42" fmla="*/ 21 w 59"/>
                <a:gd name="T43" fmla="*/ 19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56"/>
                <a:gd name="T68" fmla="*/ 59 w 59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56">
                  <a:moveTo>
                    <a:pt x="42" y="38"/>
                  </a:moveTo>
                  <a:lnTo>
                    <a:pt x="38" y="42"/>
                  </a:lnTo>
                  <a:lnTo>
                    <a:pt x="22" y="41"/>
                  </a:lnTo>
                  <a:lnTo>
                    <a:pt x="27" y="37"/>
                  </a:lnTo>
                  <a:lnTo>
                    <a:pt x="21" y="35"/>
                  </a:lnTo>
                  <a:lnTo>
                    <a:pt x="11" y="32"/>
                  </a:lnTo>
                  <a:lnTo>
                    <a:pt x="26" y="26"/>
                  </a:lnTo>
                  <a:lnTo>
                    <a:pt x="12" y="22"/>
                  </a:lnTo>
                  <a:lnTo>
                    <a:pt x="11" y="17"/>
                  </a:lnTo>
                  <a:lnTo>
                    <a:pt x="4" y="14"/>
                  </a:lnTo>
                  <a:lnTo>
                    <a:pt x="3" y="11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21" y="4"/>
                  </a:lnTo>
                  <a:lnTo>
                    <a:pt x="41" y="8"/>
                  </a:lnTo>
                  <a:lnTo>
                    <a:pt x="47" y="20"/>
                  </a:lnTo>
                  <a:lnTo>
                    <a:pt x="57" y="35"/>
                  </a:lnTo>
                  <a:lnTo>
                    <a:pt x="58" y="53"/>
                  </a:lnTo>
                  <a:lnTo>
                    <a:pt x="59" y="56"/>
                  </a:lnTo>
                  <a:lnTo>
                    <a:pt x="29" y="48"/>
                  </a:lnTo>
                  <a:lnTo>
                    <a:pt x="42" y="3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2" name="AutoShape 452"/>
            <p:cNvSpPr>
              <a:spLocks/>
            </p:cNvSpPr>
            <p:nvPr/>
          </p:nvSpPr>
          <p:spPr bwMode="gray">
            <a:xfrm>
              <a:off x="1426463" y="110095"/>
              <a:ext cx="160020" cy="33703"/>
            </a:xfrm>
            <a:custGeom>
              <a:avLst/>
              <a:gdLst>
                <a:gd name="T0" fmla="*/ 42 w 139"/>
                <a:gd name="T1" fmla="*/ 8 h 29"/>
                <a:gd name="T2" fmla="*/ 43 w 139"/>
                <a:gd name="T3" fmla="*/ 7 h 29"/>
                <a:gd name="T4" fmla="*/ 35 w 139"/>
                <a:gd name="T5" fmla="*/ 9 h 29"/>
                <a:gd name="T6" fmla="*/ 26 w 139"/>
                <a:gd name="T7" fmla="*/ 12 h 29"/>
                <a:gd name="T8" fmla="*/ 25 w 139"/>
                <a:gd name="T9" fmla="*/ 11 h 29"/>
                <a:gd name="T10" fmla="*/ 20 w 139"/>
                <a:gd name="T11" fmla="*/ 14 h 29"/>
                <a:gd name="T12" fmla="*/ 13 w 139"/>
                <a:gd name="T13" fmla="*/ 15 h 29"/>
                <a:gd name="T14" fmla="*/ 13 w 139"/>
                <a:gd name="T15" fmla="*/ 12 h 29"/>
                <a:gd name="T16" fmla="*/ 8 w 139"/>
                <a:gd name="T17" fmla="*/ 14 h 29"/>
                <a:gd name="T18" fmla="*/ 0 w 139"/>
                <a:gd name="T19" fmla="*/ 14 h 29"/>
                <a:gd name="T20" fmla="*/ 5 w 139"/>
                <a:gd name="T21" fmla="*/ 11 h 29"/>
                <a:gd name="T22" fmla="*/ 30 w 139"/>
                <a:gd name="T23" fmla="*/ 5 h 29"/>
                <a:gd name="T24" fmla="*/ 47 w 139"/>
                <a:gd name="T25" fmla="*/ 1 h 29"/>
                <a:gd name="T26" fmla="*/ 59 w 139"/>
                <a:gd name="T27" fmla="*/ 0 h 29"/>
                <a:gd name="T28" fmla="*/ 70 w 139"/>
                <a:gd name="T29" fmla="*/ 2 h 29"/>
                <a:gd name="T30" fmla="*/ 60 w 139"/>
                <a:gd name="T31" fmla="*/ 4 h 29"/>
                <a:gd name="T32" fmla="*/ 62 w 139"/>
                <a:gd name="T33" fmla="*/ 5 h 29"/>
                <a:gd name="T34" fmla="*/ 59 w 139"/>
                <a:gd name="T35" fmla="*/ 6 h 29"/>
                <a:gd name="T36" fmla="*/ 47 w 139"/>
                <a:gd name="T37" fmla="*/ 9 h 29"/>
                <a:gd name="T38" fmla="*/ 41 w 139"/>
                <a:gd name="T39" fmla="*/ 11 h 29"/>
                <a:gd name="T40" fmla="*/ 42 w 139"/>
                <a:gd name="T41" fmla="*/ 8 h 2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29"/>
                <a:gd name="T65" fmla="*/ 139 w 139"/>
                <a:gd name="T66" fmla="*/ 29 h 2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29">
                  <a:moveTo>
                    <a:pt x="84" y="16"/>
                  </a:moveTo>
                  <a:lnTo>
                    <a:pt x="86" y="14"/>
                  </a:lnTo>
                  <a:lnTo>
                    <a:pt x="69" y="18"/>
                  </a:lnTo>
                  <a:lnTo>
                    <a:pt x="52" y="23"/>
                  </a:lnTo>
                  <a:lnTo>
                    <a:pt x="50" y="21"/>
                  </a:lnTo>
                  <a:lnTo>
                    <a:pt x="39" y="28"/>
                  </a:lnTo>
                  <a:lnTo>
                    <a:pt x="26" y="29"/>
                  </a:lnTo>
                  <a:lnTo>
                    <a:pt x="26" y="24"/>
                  </a:lnTo>
                  <a:lnTo>
                    <a:pt x="15" y="27"/>
                  </a:lnTo>
                  <a:lnTo>
                    <a:pt x="0" y="27"/>
                  </a:lnTo>
                  <a:lnTo>
                    <a:pt x="9" y="21"/>
                  </a:lnTo>
                  <a:lnTo>
                    <a:pt x="60" y="10"/>
                  </a:lnTo>
                  <a:lnTo>
                    <a:pt x="94" y="2"/>
                  </a:lnTo>
                  <a:lnTo>
                    <a:pt x="117" y="0"/>
                  </a:lnTo>
                  <a:lnTo>
                    <a:pt x="139" y="3"/>
                  </a:lnTo>
                  <a:lnTo>
                    <a:pt x="120" y="8"/>
                  </a:lnTo>
                  <a:lnTo>
                    <a:pt x="123" y="10"/>
                  </a:lnTo>
                  <a:lnTo>
                    <a:pt x="117" y="12"/>
                  </a:lnTo>
                  <a:lnTo>
                    <a:pt x="94" y="17"/>
                  </a:lnTo>
                  <a:lnTo>
                    <a:pt x="82" y="22"/>
                  </a:lnTo>
                  <a:lnTo>
                    <a:pt x="84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3" name="AutoShape 453"/>
            <p:cNvSpPr>
              <a:spLocks/>
            </p:cNvSpPr>
            <p:nvPr/>
          </p:nvSpPr>
          <p:spPr bwMode="gray">
            <a:xfrm>
              <a:off x="1748789" y="128070"/>
              <a:ext cx="98298" cy="31456"/>
            </a:xfrm>
            <a:custGeom>
              <a:avLst/>
              <a:gdLst>
                <a:gd name="T0" fmla="*/ 20 w 85"/>
                <a:gd name="T1" fmla="*/ 4 h 29"/>
                <a:gd name="T2" fmla="*/ 13 w 85"/>
                <a:gd name="T3" fmla="*/ 2 h 29"/>
                <a:gd name="T4" fmla="*/ 16 w 85"/>
                <a:gd name="T5" fmla="*/ 3 h 29"/>
                <a:gd name="T6" fmla="*/ 11 w 85"/>
                <a:gd name="T7" fmla="*/ 4 h 29"/>
                <a:gd name="T8" fmla="*/ 11 w 85"/>
                <a:gd name="T9" fmla="*/ 6 h 29"/>
                <a:gd name="T10" fmla="*/ 11 w 85"/>
                <a:gd name="T11" fmla="*/ 7 h 29"/>
                <a:gd name="T12" fmla="*/ 0 w 85"/>
                <a:gd name="T13" fmla="*/ 8 h 29"/>
                <a:gd name="T14" fmla="*/ 28 w 85"/>
                <a:gd name="T15" fmla="*/ 8 h 29"/>
                <a:gd name="T16" fmla="*/ 11 w 85"/>
                <a:gd name="T17" fmla="*/ 11 h 29"/>
                <a:gd name="T18" fmla="*/ 10 w 85"/>
                <a:gd name="T19" fmla="*/ 13 h 29"/>
                <a:gd name="T20" fmla="*/ 27 w 85"/>
                <a:gd name="T21" fmla="*/ 14 h 29"/>
                <a:gd name="T22" fmla="*/ 29 w 85"/>
                <a:gd name="T23" fmla="*/ 12 h 29"/>
                <a:gd name="T24" fmla="*/ 31 w 85"/>
                <a:gd name="T25" fmla="*/ 11 h 29"/>
                <a:gd name="T26" fmla="*/ 37 w 85"/>
                <a:gd name="T27" fmla="*/ 11 h 29"/>
                <a:gd name="T28" fmla="*/ 39 w 85"/>
                <a:gd name="T29" fmla="*/ 8 h 29"/>
                <a:gd name="T30" fmla="*/ 35 w 85"/>
                <a:gd name="T31" fmla="*/ 8 h 29"/>
                <a:gd name="T32" fmla="*/ 43 w 85"/>
                <a:gd name="T33" fmla="*/ 2 h 29"/>
                <a:gd name="T34" fmla="*/ 41 w 85"/>
                <a:gd name="T35" fmla="*/ 0 h 29"/>
                <a:gd name="T36" fmla="*/ 34 w 85"/>
                <a:gd name="T37" fmla="*/ 1 h 29"/>
                <a:gd name="T38" fmla="*/ 22 w 85"/>
                <a:gd name="T39" fmla="*/ 0 h 29"/>
                <a:gd name="T40" fmla="*/ 27 w 85"/>
                <a:gd name="T41" fmla="*/ 4 h 29"/>
                <a:gd name="T42" fmla="*/ 23 w 85"/>
                <a:gd name="T43" fmla="*/ 5 h 29"/>
                <a:gd name="T44" fmla="*/ 20 w 85"/>
                <a:gd name="T45" fmla="*/ 4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29"/>
                <a:gd name="T71" fmla="*/ 85 w 85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29">
                  <a:moveTo>
                    <a:pt x="40" y="8"/>
                  </a:moveTo>
                  <a:lnTo>
                    <a:pt x="26" y="5"/>
                  </a:lnTo>
                  <a:lnTo>
                    <a:pt x="32" y="6"/>
                  </a:lnTo>
                  <a:lnTo>
                    <a:pt x="21" y="8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0" y="17"/>
                  </a:lnTo>
                  <a:lnTo>
                    <a:pt x="56" y="17"/>
                  </a:lnTo>
                  <a:lnTo>
                    <a:pt x="21" y="23"/>
                  </a:lnTo>
                  <a:lnTo>
                    <a:pt x="20" y="26"/>
                  </a:lnTo>
                  <a:lnTo>
                    <a:pt x="54" y="29"/>
                  </a:lnTo>
                  <a:lnTo>
                    <a:pt x="57" y="25"/>
                  </a:lnTo>
                  <a:lnTo>
                    <a:pt x="61" y="22"/>
                  </a:lnTo>
                  <a:lnTo>
                    <a:pt x="73" y="22"/>
                  </a:lnTo>
                  <a:lnTo>
                    <a:pt x="78" y="17"/>
                  </a:lnTo>
                  <a:lnTo>
                    <a:pt x="70" y="16"/>
                  </a:lnTo>
                  <a:lnTo>
                    <a:pt x="85" y="5"/>
                  </a:lnTo>
                  <a:lnTo>
                    <a:pt x="81" y="0"/>
                  </a:lnTo>
                  <a:lnTo>
                    <a:pt x="67" y="2"/>
                  </a:lnTo>
                  <a:lnTo>
                    <a:pt x="44" y="1"/>
                  </a:lnTo>
                  <a:lnTo>
                    <a:pt x="54" y="8"/>
                  </a:lnTo>
                  <a:lnTo>
                    <a:pt x="45" y="11"/>
                  </a:lnTo>
                  <a:lnTo>
                    <a:pt x="40" y="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4" name="AutoShape 454"/>
            <p:cNvSpPr>
              <a:spLocks/>
            </p:cNvSpPr>
            <p:nvPr/>
          </p:nvSpPr>
          <p:spPr bwMode="gray">
            <a:xfrm>
              <a:off x="1787651" y="74146"/>
              <a:ext cx="84582" cy="29209"/>
            </a:xfrm>
            <a:custGeom>
              <a:avLst/>
              <a:gdLst>
                <a:gd name="T0" fmla="*/ 23 w 76"/>
                <a:gd name="T1" fmla="*/ 3 h 26"/>
                <a:gd name="T2" fmla="*/ 24 w 76"/>
                <a:gd name="T3" fmla="*/ 2 h 26"/>
                <a:gd name="T4" fmla="*/ 33 w 76"/>
                <a:gd name="T5" fmla="*/ 3 h 26"/>
                <a:gd name="T6" fmla="*/ 36 w 76"/>
                <a:gd name="T7" fmla="*/ 3 h 26"/>
                <a:gd name="T8" fmla="*/ 35 w 76"/>
                <a:gd name="T9" fmla="*/ 7 h 26"/>
                <a:gd name="T10" fmla="*/ 37 w 76"/>
                <a:gd name="T11" fmla="*/ 11 h 26"/>
                <a:gd name="T12" fmla="*/ 27 w 76"/>
                <a:gd name="T13" fmla="*/ 13 h 26"/>
                <a:gd name="T14" fmla="*/ 18 w 76"/>
                <a:gd name="T15" fmla="*/ 9 h 26"/>
                <a:gd name="T16" fmla="*/ 0 w 76"/>
                <a:gd name="T17" fmla="*/ 8 h 26"/>
                <a:gd name="T18" fmla="*/ 3 w 76"/>
                <a:gd name="T19" fmla="*/ 6 h 26"/>
                <a:gd name="T20" fmla="*/ 13 w 76"/>
                <a:gd name="T21" fmla="*/ 5 h 26"/>
                <a:gd name="T22" fmla="*/ 12 w 76"/>
                <a:gd name="T23" fmla="*/ 3 h 26"/>
                <a:gd name="T24" fmla="*/ 6 w 76"/>
                <a:gd name="T25" fmla="*/ 3 h 26"/>
                <a:gd name="T26" fmla="*/ 4 w 76"/>
                <a:gd name="T27" fmla="*/ 1 h 26"/>
                <a:gd name="T28" fmla="*/ 23 w 76"/>
                <a:gd name="T29" fmla="*/ 0 h 26"/>
                <a:gd name="T30" fmla="*/ 23 w 76"/>
                <a:gd name="T31" fmla="*/ 3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26"/>
                <a:gd name="T50" fmla="*/ 76 w 76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26">
                  <a:moveTo>
                    <a:pt x="48" y="5"/>
                  </a:moveTo>
                  <a:lnTo>
                    <a:pt x="49" y="4"/>
                  </a:lnTo>
                  <a:lnTo>
                    <a:pt x="67" y="5"/>
                  </a:lnTo>
                  <a:lnTo>
                    <a:pt x="73" y="7"/>
                  </a:lnTo>
                  <a:lnTo>
                    <a:pt x="71" y="14"/>
                  </a:lnTo>
                  <a:lnTo>
                    <a:pt x="76" y="22"/>
                  </a:lnTo>
                  <a:lnTo>
                    <a:pt x="56" y="26"/>
                  </a:lnTo>
                  <a:lnTo>
                    <a:pt x="36" y="17"/>
                  </a:lnTo>
                  <a:lnTo>
                    <a:pt x="0" y="16"/>
                  </a:lnTo>
                  <a:lnTo>
                    <a:pt x="7" y="12"/>
                  </a:lnTo>
                  <a:lnTo>
                    <a:pt x="26" y="10"/>
                  </a:lnTo>
                  <a:lnTo>
                    <a:pt x="25" y="5"/>
                  </a:lnTo>
                  <a:lnTo>
                    <a:pt x="12" y="6"/>
                  </a:lnTo>
                  <a:lnTo>
                    <a:pt x="8" y="1"/>
                  </a:lnTo>
                  <a:lnTo>
                    <a:pt x="48" y="0"/>
                  </a:lnTo>
                  <a:lnTo>
                    <a:pt x="48" y="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5" name="AutoShape 455"/>
            <p:cNvSpPr>
              <a:spLocks/>
            </p:cNvSpPr>
            <p:nvPr/>
          </p:nvSpPr>
          <p:spPr bwMode="gray">
            <a:xfrm>
              <a:off x="1650491" y="276361"/>
              <a:ext cx="75438" cy="35949"/>
            </a:xfrm>
            <a:custGeom>
              <a:avLst/>
              <a:gdLst>
                <a:gd name="T0" fmla="*/ 29 w 67"/>
                <a:gd name="T1" fmla="*/ 8 h 31"/>
                <a:gd name="T2" fmla="*/ 30 w 67"/>
                <a:gd name="T3" fmla="*/ 7 h 31"/>
                <a:gd name="T4" fmla="*/ 20 w 67"/>
                <a:gd name="T5" fmla="*/ 0 h 31"/>
                <a:gd name="T6" fmla="*/ 16 w 67"/>
                <a:gd name="T7" fmla="*/ 4 h 31"/>
                <a:gd name="T8" fmla="*/ 15 w 67"/>
                <a:gd name="T9" fmla="*/ 4 h 31"/>
                <a:gd name="T10" fmla="*/ 12 w 67"/>
                <a:gd name="T11" fmla="*/ 6 h 31"/>
                <a:gd name="T12" fmla="*/ 0 w 67"/>
                <a:gd name="T13" fmla="*/ 9 h 31"/>
                <a:gd name="T14" fmla="*/ 20 w 67"/>
                <a:gd name="T15" fmla="*/ 16 h 31"/>
                <a:gd name="T16" fmla="*/ 33 w 67"/>
                <a:gd name="T17" fmla="*/ 11 h 31"/>
                <a:gd name="T18" fmla="*/ 30 w 67"/>
                <a:gd name="T19" fmla="*/ 12 h 31"/>
                <a:gd name="T20" fmla="*/ 29 w 67"/>
                <a:gd name="T21" fmla="*/ 8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7"/>
                <a:gd name="T34" fmla="*/ 0 h 31"/>
                <a:gd name="T35" fmla="*/ 67 w 67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7" h="31">
                  <a:moveTo>
                    <a:pt x="58" y="16"/>
                  </a:moveTo>
                  <a:lnTo>
                    <a:pt x="60" y="13"/>
                  </a:lnTo>
                  <a:lnTo>
                    <a:pt x="41" y="0"/>
                  </a:lnTo>
                  <a:lnTo>
                    <a:pt x="32" y="8"/>
                  </a:lnTo>
                  <a:lnTo>
                    <a:pt x="30" y="7"/>
                  </a:lnTo>
                  <a:lnTo>
                    <a:pt x="24" y="12"/>
                  </a:lnTo>
                  <a:lnTo>
                    <a:pt x="0" y="18"/>
                  </a:lnTo>
                  <a:lnTo>
                    <a:pt x="40" y="31"/>
                  </a:lnTo>
                  <a:lnTo>
                    <a:pt x="67" y="22"/>
                  </a:lnTo>
                  <a:lnTo>
                    <a:pt x="60" y="23"/>
                  </a:lnTo>
                  <a:lnTo>
                    <a:pt x="58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6" name="AutoShape 456"/>
            <p:cNvSpPr>
              <a:spLocks/>
            </p:cNvSpPr>
            <p:nvPr/>
          </p:nvSpPr>
          <p:spPr bwMode="gray">
            <a:xfrm>
              <a:off x="2068828" y="190981"/>
              <a:ext cx="75438" cy="20222"/>
            </a:xfrm>
            <a:custGeom>
              <a:avLst/>
              <a:gdLst>
                <a:gd name="T0" fmla="*/ 23 w 66"/>
                <a:gd name="T1" fmla="*/ 0 h 18"/>
                <a:gd name="T2" fmla="*/ 2 w 66"/>
                <a:gd name="T3" fmla="*/ 1 h 18"/>
                <a:gd name="T4" fmla="*/ 0 w 66"/>
                <a:gd name="T5" fmla="*/ 4 h 18"/>
                <a:gd name="T6" fmla="*/ 3 w 66"/>
                <a:gd name="T7" fmla="*/ 6 h 18"/>
                <a:gd name="T8" fmla="*/ 7 w 66"/>
                <a:gd name="T9" fmla="*/ 9 h 18"/>
                <a:gd name="T10" fmla="*/ 33 w 66"/>
                <a:gd name="T11" fmla="*/ 8 h 18"/>
                <a:gd name="T12" fmla="*/ 23 w 66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18"/>
                <a:gd name="T23" fmla="*/ 66 w 6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18">
                  <a:moveTo>
                    <a:pt x="46" y="0"/>
                  </a:moveTo>
                  <a:lnTo>
                    <a:pt x="4" y="2"/>
                  </a:lnTo>
                  <a:lnTo>
                    <a:pt x="0" y="8"/>
                  </a:lnTo>
                  <a:lnTo>
                    <a:pt x="6" y="12"/>
                  </a:lnTo>
                  <a:lnTo>
                    <a:pt x="14" y="18"/>
                  </a:lnTo>
                  <a:lnTo>
                    <a:pt x="66" y="1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7" name="AutoShape 457"/>
            <p:cNvSpPr>
              <a:spLocks/>
            </p:cNvSpPr>
            <p:nvPr/>
          </p:nvSpPr>
          <p:spPr bwMode="gray">
            <a:xfrm>
              <a:off x="2034538" y="314558"/>
              <a:ext cx="48006" cy="24715"/>
            </a:xfrm>
            <a:custGeom>
              <a:avLst/>
              <a:gdLst>
                <a:gd name="T0" fmla="*/ 18 w 41"/>
                <a:gd name="T1" fmla="*/ 7 h 22"/>
                <a:gd name="T2" fmla="*/ 2 w 41"/>
                <a:gd name="T3" fmla="*/ 11 h 22"/>
                <a:gd name="T4" fmla="*/ 0 w 41"/>
                <a:gd name="T5" fmla="*/ 6 h 22"/>
                <a:gd name="T6" fmla="*/ 13 w 41"/>
                <a:gd name="T7" fmla="*/ 0 h 22"/>
                <a:gd name="T8" fmla="*/ 21 w 41"/>
                <a:gd name="T9" fmla="*/ 3 h 22"/>
                <a:gd name="T10" fmla="*/ 18 w 41"/>
                <a:gd name="T11" fmla="*/ 7 h 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1"/>
                <a:gd name="T19" fmla="*/ 0 h 22"/>
                <a:gd name="T20" fmla="*/ 41 w 41"/>
                <a:gd name="T21" fmla="*/ 22 h 2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1" h="22">
                  <a:moveTo>
                    <a:pt x="36" y="14"/>
                  </a:moveTo>
                  <a:lnTo>
                    <a:pt x="4" y="22"/>
                  </a:lnTo>
                  <a:lnTo>
                    <a:pt x="0" y="13"/>
                  </a:lnTo>
                  <a:lnTo>
                    <a:pt x="26" y="0"/>
                  </a:lnTo>
                  <a:lnTo>
                    <a:pt x="41" y="6"/>
                  </a:lnTo>
                  <a:lnTo>
                    <a:pt x="36" y="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8" name="AutoShape 458"/>
            <p:cNvSpPr>
              <a:spLocks/>
            </p:cNvSpPr>
            <p:nvPr/>
          </p:nvSpPr>
          <p:spPr bwMode="gray">
            <a:xfrm>
              <a:off x="1892807" y="83133"/>
              <a:ext cx="54864" cy="20222"/>
            </a:xfrm>
            <a:custGeom>
              <a:avLst/>
              <a:gdLst>
                <a:gd name="T0" fmla="*/ 0 w 46"/>
                <a:gd name="T1" fmla="*/ 5 h 18"/>
                <a:gd name="T2" fmla="*/ 3 w 46"/>
                <a:gd name="T3" fmla="*/ 0 h 18"/>
                <a:gd name="T4" fmla="*/ 24 w 46"/>
                <a:gd name="T5" fmla="*/ 4 h 18"/>
                <a:gd name="T6" fmla="*/ 21 w 46"/>
                <a:gd name="T7" fmla="*/ 6 h 18"/>
                <a:gd name="T8" fmla="*/ 2 w 46"/>
                <a:gd name="T9" fmla="*/ 9 h 18"/>
                <a:gd name="T10" fmla="*/ 1 w 46"/>
                <a:gd name="T11" fmla="*/ 6 h 18"/>
                <a:gd name="T12" fmla="*/ 0 w 46"/>
                <a:gd name="T13" fmla="*/ 5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18"/>
                <a:gd name="T23" fmla="*/ 46 w 46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18">
                  <a:moveTo>
                    <a:pt x="0" y="9"/>
                  </a:moveTo>
                  <a:lnTo>
                    <a:pt x="6" y="0"/>
                  </a:lnTo>
                  <a:lnTo>
                    <a:pt x="46" y="8"/>
                  </a:lnTo>
                  <a:lnTo>
                    <a:pt x="40" y="12"/>
                  </a:lnTo>
                  <a:lnTo>
                    <a:pt x="4" y="18"/>
                  </a:lnTo>
                  <a:lnTo>
                    <a:pt x="1" y="12"/>
                  </a:lnTo>
                  <a:lnTo>
                    <a:pt x="0" y="9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59" name="AutoShape 459"/>
            <p:cNvSpPr>
              <a:spLocks/>
            </p:cNvSpPr>
            <p:nvPr/>
          </p:nvSpPr>
          <p:spPr bwMode="gray">
            <a:xfrm>
              <a:off x="1833371" y="148291"/>
              <a:ext cx="54864" cy="17975"/>
            </a:xfrm>
            <a:custGeom>
              <a:avLst/>
              <a:gdLst>
                <a:gd name="T0" fmla="*/ 6 w 48"/>
                <a:gd name="T1" fmla="*/ 8 h 17"/>
                <a:gd name="T2" fmla="*/ 0 w 48"/>
                <a:gd name="T3" fmla="*/ 6 h 17"/>
                <a:gd name="T4" fmla="*/ 19 w 48"/>
                <a:gd name="T5" fmla="*/ 0 h 17"/>
                <a:gd name="T6" fmla="*/ 24 w 48"/>
                <a:gd name="T7" fmla="*/ 5 h 17"/>
                <a:gd name="T8" fmla="*/ 22 w 48"/>
                <a:gd name="T9" fmla="*/ 8 h 17"/>
                <a:gd name="T10" fmla="*/ 6 w 48"/>
                <a:gd name="T11" fmla="*/ 8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8"/>
                <a:gd name="T19" fmla="*/ 0 h 17"/>
                <a:gd name="T20" fmla="*/ 48 w 48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8" h="17">
                  <a:moveTo>
                    <a:pt x="13" y="16"/>
                  </a:moveTo>
                  <a:lnTo>
                    <a:pt x="0" y="12"/>
                  </a:lnTo>
                  <a:lnTo>
                    <a:pt x="37" y="0"/>
                  </a:lnTo>
                  <a:lnTo>
                    <a:pt x="48" y="10"/>
                  </a:lnTo>
                  <a:lnTo>
                    <a:pt x="43" y="17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60" name="AutoShape 460"/>
            <p:cNvSpPr>
              <a:spLocks/>
            </p:cNvSpPr>
            <p:nvPr/>
          </p:nvSpPr>
          <p:spPr bwMode="gray">
            <a:xfrm>
              <a:off x="1620773" y="188735"/>
              <a:ext cx="45720" cy="20222"/>
            </a:xfrm>
            <a:custGeom>
              <a:avLst/>
              <a:gdLst>
                <a:gd name="T0" fmla="*/ 6 w 39"/>
                <a:gd name="T1" fmla="*/ 9 h 18"/>
                <a:gd name="T2" fmla="*/ 0 w 39"/>
                <a:gd name="T3" fmla="*/ 3 h 18"/>
                <a:gd name="T4" fmla="*/ 18 w 39"/>
                <a:gd name="T5" fmla="*/ 0 h 18"/>
                <a:gd name="T6" fmla="*/ 20 w 39"/>
                <a:gd name="T7" fmla="*/ 2 h 18"/>
                <a:gd name="T8" fmla="*/ 6 w 39"/>
                <a:gd name="T9" fmla="*/ 9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"/>
                <a:gd name="T16" fmla="*/ 0 h 18"/>
                <a:gd name="T17" fmla="*/ 39 w 39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" h="18">
                  <a:moveTo>
                    <a:pt x="12" y="18"/>
                  </a:moveTo>
                  <a:lnTo>
                    <a:pt x="0" y="6"/>
                  </a:lnTo>
                  <a:lnTo>
                    <a:pt x="35" y="0"/>
                  </a:lnTo>
                  <a:lnTo>
                    <a:pt x="39" y="5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3A5F2B"/>
                </a:solidFill>
              </a:endParaRPr>
            </a:p>
          </p:txBody>
        </p:sp>
        <p:sp>
          <p:nvSpPr>
            <p:cNvPr id="461" name="AutoShape 461"/>
            <p:cNvSpPr>
              <a:spLocks/>
            </p:cNvSpPr>
            <p:nvPr/>
          </p:nvSpPr>
          <p:spPr bwMode="gray">
            <a:xfrm>
              <a:off x="2297428" y="0"/>
              <a:ext cx="982979" cy="516773"/>
            </a:xfrm>
            <a:custGeom>
              <a:avLst/>
              <a:gdLst>
                <a:gd name="T0" fmla="*/ 91 w 860"/>
                <a:gd name="T1" fmla="*/ 168 h 461"/>
                <a:gd name="T2" fmla="*/ 80 w 860"/>
                <a:gd name="T3" fmla="*/ 170 h 461"/>
                <a:gd name="T4" fmla="*/ 76 w 860"/>
                <a:gd name="T5" fmla="*/ 173 h 461"/>
                <a:gd name="T6" fmla="*/ 75 w 860"/>
                <a:gd name="T7" fmla="*/ 176 h 461"/>
                <a:gd name="T8" fmla="*/ 83 w 860"/>
                <a:gd name="T9" fmla="*/ 175 h 461"/>
                <a:gd name="T10" fmla="*/ 79 w 860"/>
                <a:gd name="T11" fmla="*/ 177 h 461"/>
                <a:gd name="T12" fmla="*/ 74 w 860"/>
                <a:gd name="T13" fmla="*/ 182 h 461"/>
                <a:gd name="T14" fmla="*/ 80 w 860"/>
                <a:gd name="T15" fmla="*/ 180 h 461"/>
                <a:gd name="T16" fmla="*/ 85 w 860"/>
                <a:gd name="T17" fmla="*/ 179 h 461"/>
                <a:gd name="T18" fmla="*/ 87 w 860"/>
                <a:gd name="T19" fmla="*/ 173 h 461"/>
                <a:gd name="T20" fmla="*/ 88 w 860"/>
                <a:gd name="T21" fmla="*/ 175 h 461"/>
                <a:gd name="T22" fmla="*/ 92 w 860"/>
                <a:gd name="T23" fmla="*/ 177 h 461"/>
                <a:gd name="T24" fmla="*/ 93 w 860"/>
                <a:gd name="T25" fmla="*/ 181 h 461"/>
                <a:gd name="T26" fmla="*/ 88 w 860"/>
                <a:gd name="T27" fmla="*/ 179 h 461"/>
                <a:gd name="T28" fmla="*/ 88 w 860"/>
                <a:gd name="T29" fmla="*/ 182 h 461"/>
                <a:gd name="T30" fmla="*/ 79 w 860"/>
                <a:gd name="T31" fmla="*/ 183 h 461"/>
                <a:gd name="T32" fmla="*/ 87 w 860"/>
                <a:gd name="T33" fmla="*/ 183 h 461"/>
                <a:gd name="T34" fmla="*/ 89 w 860"/>
                <a:gd name="T35" fmla="*/ 183 h 461"/>
                <a:gd name="T36" fmla="*/ 76 w 860"/>
                <a:gd name="T37" fmla="*/ 186 h 461"/>
                <a:gd name="T38" fmla="*/ 80 w 860"/>
                <a:gd name="T39" fmla="*/ 187 h 461"/>
                <a:gd name="T40" fmla="*/ 77 w 860"/>
                <a:gd name="T41" fmla="*/ 190 h 461"/>
                <a:gd name="T42" fmla="*/ 81 w 860"/>
                <a:gd name="T43" fmla="*/ 190 h 461"/>
                <a:gd name="T44" fmla="*/ 79 w 860"/>
                <a:gd name="T45" fmla="*/ 191 h 461"/>
                <a:gd name="T46" fmla="*/ 78 w 860"/>
                <a:gd name="T47" fmla="*/ 192 h 461"/>
                <a:gd name="T48" fmla="*/ 82 w 860"/>
                <a:gd name="T49" fmla="*/ 193 h 461"/>
                <a:gd name="T50" fmla="*/ 77 w 860"/>
                <a:gd name="T51" fmla="*/ 194 h 461"/>
                <a:gd name="T52" fmla="*/ 83 w 860"/>
                <a:gd name="T53" fmla="*/ 195 h 461"/>
                <a:gd name="T54" fmla="*/ 83 w 860"/>
                <a:gd name="T55" fmla="*/ 198 h 461"/>
                <a:gd name="T56" fmla="*/ 86 w 860"/>
                <a:gd name="T57" fmla="*/ 197 h 461"/>
                <a:gd name="T58" fmla="*/ 83 w 860"/>
                <a:gd name="T59" fmla="*/ 200 h 461"/>
                <a:gd name="T60" fmla="*/ 82 w 860"/>
                <a:gd name="T61" fmla="*/ 201 h 461"/>
                <a:gd name="T62" fmla="*/ 86 w 860"/>
                <a:gd name="T63" fmla="*/ 206 h 461"/>
                <a:gd name="T64" fmla="*/ 85 w 860"/>
                <a:gd name="T65" fmla="*/ 207 h 461"/>
                <a:gd name="T66" fmla="*/ 89 w 860"/>
                <a:gd name="T67" fmla="*/ 207 h 461"/>
                <a:gd name="T68" fmla="*/ 88 w 860"/>
                <a:gd name="T69" fmla="*/ 210 h 461"/>
                <a:gd name="T70" fmla="*/ 89 w 860"/>
                <a:gd name="T71" fmla="*/ 209 h 461"/>
                <a:gd name="T72" fmla="*/ 89 w 860"/>
                <a:gd name="T73" fmla="*/ 211 h 461"/>
                <a:gd name="T74" fmla="*/ 91 w 860"/>
                <a:gd name="T75" fmla="*/ 212 h 461"/>
                <a:gd name="T76" fmla="*/ 88 w 860"/>
                <a:gd name="T77" fmla="*/ 213 h 461"/>
                <a:gd name="T78" fmla="*/ 92 w 860"/>
                <a:gd name="T79" fmla="*/ 213 h 461"/>
                <a:gd name="T80" fmla="*/ 90 w 860"/>
                <a:gd name="T81" fmla="*/ 215 h 461"/>
                <a:gd name="T82" fmla="*/ 91 w 860"/>
                <a:gd name="T83" fmla="*/ 215 h 461"/>
                <a:gd name="T84" fmla="*/ 90 w 860"/>
                <a:gd name="T85" fmla="*/ 217 h 461"/>
                <a:gd name="T86" fmla="*/ 94 w 860"/>
                <a:gd name="T87" fmla="*/ 216 h 461"/>
                <a:gd name="T88" fmla="*/ 95 w 860"/>
                <a:gd name="T89" fmla="*/ 218 h 461"/>
                <a:gd name="T90" fmla="*/ 93 w 860"/>
                <a:gd name="T91" fmla="*/ 219 h 461"/>
                <a:gd name="T92" fmla="*/ 95 w 860"/>
                <a:gd name="T93" fmla="*/ 219 h 461"/>
                <a:gd name="T94" fmla="*/ 94 w 860"/>
                <a:gd name="T95" fmla="*/ 221 h 461"/>
                <a:gd name="T96" fmla="*/ 98 w 860"/>
                <a:gd name="T97" fmla="*/ 221 h 461"/>
                <a:gd name="T98" fmla="*/ 103 w 860"/>
                <a:gd name="T99" fmla="*/ 220 h 461"/>
                <a:gd name="T100" fmla="*/ 113 w 860"/>
                <a:gd name="T101" fmla="*/ 217 h 461"/>
                <a:gd name="T102" fmla="*/ 112 w 860"/>
                <a:gd name="T103" fmla="*/ 219 h 461"/>
                <a:gd name="T104" fmla="*/ 117 w 860"/>
                <a:gd name="T105" fmla="*/ 217 h 461"/>
                <a:gd name="T106" fmla="*/ 111 w 860"/>
                <a:gd name="T107" fmla="*/ 221 h 461"/>
                <a:gd name="T108" fmla="*/ 115 w 860"/>
                <a:gd name="T109" fmla="*/ 221 h 461"/>
                <a:gd name="T110" fmla="*/ 112 w 860"/>
                <a:gd name="T111" fmla="*/ 224 h 461"/>
                <a:gd name="T112" fmla="*/ 117 w 860"/>
                <a:gd name="T113" fmla="*/ 223 h 461"/>
                <a:gd name="T114" fmla="*/ 117 w 860"/>
                <a:gd name="T115" fmla="*/ 224 h 461"/>
                <a:gd name="T116" fmla="*/ 120 w 860"/>
                <a:gd name="T117" fmla="*/ 224 h 461"/>
                <a:gd name="T118" fmla="*/ 116 w 860"/>
                <a:gd name="T119" fmla="*/ 228 h 461"/>
                <a:gd name="T120" fmla="*/ 121 w 860"/>
                <a:gd name="T121" fmla="*/ 225 h 461"/>
                <a:gd name="T122" fmla="*/ 116 w 860"/>
                <a:gd name="T123" fmla="*/ 229 h 461"/>
                <a:gd name="T124" fmla="*/ 118 w 860"/>
                <a:gd name="T125" fmla="*/ 230 h 461"/>
                <a:gd name="T126" fmla="*/ 126 w 860"/>
                <a:gd name="T127" fmla="*/ 227 h 461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860"/>
                <a:gd name="T193" fmla="*/ 0 h 461"/>
                <a:gd name="T194" fmla="*/ 860 w 860"/>
                <a:gd name="T195" fmla="*/ 461 h 461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860" h="461">
                  <a:moveTo>
                    <a:pt x="182" y="336"/>
                  </a:moveTo>
                  <a:lnTo>
                    <a:pt x="159" y="340"/>
                  </a:lnTo>
                  <a:lnTo>
                    <a:pt x="151" y="346"/>
                  </a:lnTo>
                  <a:lnTo>
                    <a:pt x="150" y="352"/>
                  </a:lnTo>
                  <a:lnTo>
                    <a:pt x="165" y="350"/>
                  </a:lnTo>
                  <a:lnTo>
                    <a:pt x="157" y="354"/>
                  </a:lnTo>
                  <a:lnTo>
                    <a:pt x="147" y="365"/>
                  </a:lnTo>
                  <a:lnTo>
                    <a:pt x="159" y="361"/>
                  </a:lnTo>
                  <a:lnTo>
                    <a:pt x="170" y="358"/>
                  </a:lnTo>
                  <a:lnTo>
                    <a:pt x="174" y="346"/>
                  </a:lnTo>
                  <a:lnTo>
                    <a:pt x="176" y="350"/>
                  </a:lnTo>
                  <a:lnTo>
                    <a:pt x="183" y="354"/>
                  </a:lnTo>
                  <a:lnTo>
                    <a:pt x="186" y="362"/>
                  </a:lnTo>
                  <a:lnTo>
                    <a:pt x="175" y="359"/>
                  </a:lnTo>
                  <a:lnTo>
                    <a:pt x="176" y="364"/>
                  </a:lnTo>
                  <a:lnTo>
                    <a:pt x="157" y="367"/>
                  </a:lnTo>
                  <a:lnTo>
                    <a:pt x="174" y="367"/>
                  </a:lnTo>
                  <a:lnTo>
                    <a:pt x="178" y="367"/>
                  </a:lnTo>
                  <a:lnTo>
                    <a:pt x="152" y="372"/>
                  </a:lnTo>
                  <a:lnTo>
                    <a:pt x="159" y="374"/>
                  </a:lnTo>
                  <a:lnTo>
                    <a:pt x="153" y="380"/>
                  </a:lnTo>
                  <a:lnTo>
                    <a:pt x="162" y="380"/>
                  </a:lnTo>
                  <a:lnTo>
                    <a:pt x="157" y="383"/>
                  </a:lnTo>
                  <a:lnTo>
                    <a:pt x="156" y="384"/>
                  </a:lnTo>
                  <a:lnTo>
                    <a:pt x="164" y="386"/>
                  </a:lnTo>
                  <a:lnTo>
                    <a:pt x="154" y="388"/>
                  </a:lnTo>
                  <a:lnTo>
                    <a:pt x="165" y="391"/>
                  </a:lnTo>
                  <a:lnTo>
                    <a:pt x="165" y="396"/>
                  </a:lnTo>
                  <a:lnTo>
                    <a:pt x="171" y="395"/>
                  </a:lnTo>
                  <a:lnTo>
                    <a:pt x="166" y="400"/>
                  </a:lnTo>
                  <a:lnTo>
                    <a:pt x="164" y="403"/>
                  </a:lnTo>
                  <a:lnTo>
                    <a:pt x="171" y="412"/>
                  </a:lnTo>
                  <a:lnTo>
                    <a:pt x="170" y="414"/>
                  </a:lnTo>
                  <a:lnTo>
                    <a:pt x="177" y="415"/>
                  </a:lnTo>
                  <a:lnTo>
                    <a:pt x="175" y="420"/>
                  </a:lnTo>
                  <a:lnTo>
                    <a:pt x="178" y="418"/>
                  </a:lnTo>
                  <a:lnTo>
                    <a:pt x="178" y="422"/>
                  </a:lnTo>
                  <a:lnTo>
                    <a:pt x="181" y="425"/>
                  </a:lnTo>
                  <a:lnTo>
                    <a:pt x="175" y="426"/>
                  </a:lnTo>
                  <a:lnTo>
                    <a:pt x="183" y="427"/>
                  </a:lnTo>
                  <a:lnTo>
                    <a:pt x="180" y="430"/>
                  </a:lnTo>
                  <a:lnTo>
                    <a:pt x="181" y="430"/>
                  </a:lnTo>
                  <a:lnTo>
                    <a:pt x="180" y="434"/>
                  </a:lnTo>
                  <a:lnTo>
                    <a:pt x="188" y="432"/>
                  </a:lnTo>
                  <a:lnTo>
                    <a:pt x="189" y="437"/>
                  </a:lnTo>
                  <a:lnTo>
                    <a:pt x="186" y="439"/>
                  </a:lnTo>
                  <a:lnTo>
                    <a:pt x="189" y="439"/>
                  </a:lnTo>
                  <a:lnTo>
                    <a:pt x="188" y="442"/>
                  </a:lnTo>
                  <a:lnTo>
                    <a:pt x="195" y="443"/>
                  </a:lnTo>
                  <a:lnTo>
                    <a:pt x="206" y="440"/>
                  </a:lnTo>
                  <a:lnTo>
                    <a:pt x="226" y="434"/>
                  </a:lnTo>
                  <a:lnTo>
                    <a:pt x="225" y="438"/>
                  </a:lnTo>
                  <a:lnTo>
                    <a:pt x="235" y="434"/>
                  </a:lnTo>
                  <a:lnTo>
                    <a:pt x="222" y="443"/>
                  </a:lnTo>
                  <a:lnTo>
                    <a:pt x="231" y="442"/>
                  </a:lnTo>
                  <a:lnTo>
                    <a:pt x="224" y="449"/>
                  </a:lnTo>
                  <a:lnTo>
                    <a:pt x="235" y="446"/>
                  </a:lnTo>
                  <a:lnTo>
                    <a:pt x="234" y="449"/>
                  </a:lnTo>
                  <a:lnTo>
                    <a:pt x="241" y="449"/>
                  </a:lnTo>
                  <a:lnTo>
                    <a:pt x="232" y="456"/>
                  </a:lnTo>
                  <a:lnTo>
                    <a:pt x="243" y="451"/>
                  </a:lnTo>
                  <a:lnTo>
                    <a:pt x="232" y="458"/>
                  </a:lnTo>
                  <a:lnTo>
                    <a:pt x="236" y="461"/>
                  </a:lnTo>
                  <a:lnTo>
                    <a:pt x="252" y="455"/>
                  </a:lnTo>
                  <a:lnTo>
                    <a:pt x="264" y="460"/>
                  </a:lnTo>
                  <a:lnTo>
                    <a:pt x="266" y="456"/>
                  </a:lnTo>
                  <a:lnTo>
                    <a:pt x="262" y="454"/>
                  </a:lnTo>
                  <a:lnTo>
                    <a:pt x="252" y="449"/>
                  </a:lnTo>
                  <a:lnTo>
                    <a:pt x="270" y="450"/>
                  </a:lnTo>
                  <a:lnTo>
                    <a:pt x="273" y="448"/>
                  </a:lnTo>
                  <a:lnTo>
                    <a:pt x="270" y="444"/>
                  </a:lnTo>
                  <a:lnTo>
                    <a:pt x="272" y="444"/>
                  </a:lnTo>
                  <a:lnTo>
                    <a:pt x="270" y="442"/>
                  </a:lnTo>
                  <a:lnTo>
                    <a:pt x="279" y="440"/>
                  </a:lnTo>
                  <a:lnTo>
                    <a:pt x="270" y="437"/>
                  </a:lnTo>
                  <a:lnTo>
                    <a:pt x="279" y="437"/>
                  </a:lnTo>
                  <a:lnTo>
                    <a:pt x="279" y="434"/>
                  </a:lnTo>
                  <a:lnTo>
                    <a:pt x="279" y="433"/>
                  </a:lnTo>
                  <a:lnTo>
                    <a:pt x="284" y="432"/>
                  </a:lnTo>
                  <a:lnTo>
                    <a:pt x="282" y="427"/>
                  </a:lnTo>
                  <a:lnTo>
                    <a:pt x="289" y="427"/>
                  </a:lnTo>
                  <a:lnTo>
                    <a:pt x="288" y="422"/>
                  </a:lnTo>
                  <a:lnTo>
                    <a:pt x="294" y="416"/>
                  </a:lnTo>
                  <a:lnTo>
                    <a:pt x="295" y="415"/>
                  </a:lnTo>
                  <a:lnTo>
                    <a:pt x="290" y="408"/>
                  </a:lnTo>
                  <a:lnTo>
                    <a:pt x="294" y="408"/>
                  </a:lnTo>
                  <a:lnTo>
                    <a:pt x="288" y="401"/>
                  </a:lnTo>
                  <a:lnTo>
                    <a:pt x="302" y="396"/>
                  </a:lnTo>
                  <a:lnTo>
                    <a:pt x="312" y="395"/>
                  </a:lnTo>
                  <a:lnTo>
                    <a:pt x="309" y="392"/>
                  </a:lnTo>
                  <a:lnTo>
                    <a:pt x="308" y="389"/>
                  </a:lnTo>
                  <a:lnTo>
                    <a:pt x="316" y="389"/>
                  </a:lnTo>
                  <a:lnTo>
                    <a:pt x="318" y="385"/>
                  </a:lnTo>
                  <a:lnTo>
                    <a:pt x="321" y="386"/>
                  </a:lnTo>
                  <a:lnTo>
                    <a:pt x="320" y="384"/>
                  </a:lnTo>
                  <a:lnTo>
                    <a:pt x="324" y="384"/>
                  </a:lnTo>
                  <a:lnTo>
                    <a:pt x="330" y="380"/>
                  </a:lnTo>
                  <a:lnTo>
                    <a:pt x="324" y="377"/>
                  </a:lnTo>
                  <a:lnTo>
                    <a:pt x="337" y="376"/>
                  </a:lnTo>
                  <a:lnTo>
                    <a:pt x="334" y="368"/>
                  </a:lnTo>
                  <a:lnTo>
                    <a:pt x="325" y="365"/>
                  </a:lnTo>
                  <a:lnTo>
                    <a:pt x="340" y="362"/>
                  </a:lnTo>
                  <a:lnTo>
                    <a:pt x="340" y="348"/>
                  </a:lnTo>
                  <a:lnTo>
                    <a:pt x="357" y="347"/>
                  </a:lnTo>
                  <a:lnTo>
                    <a:pt x="356" y="341"/>
                  </a:lnTo>
                  <a:lnTo>
                    <a:pt x="367" y="338"/>
                  </a:lnTo>
                  <a:lnTo>
                    <a:pt x="374" y="336"/>
                  </a:lnTo>
                  <a:lnTo>
                    <a:pt x="392" y="334"/>
                  </a:lnTo>
                  <a:lnTo>
                    <a:pt x="390" y="331"/>
                  </a:lnTo>
                  <a:lnTo>
                    <a:pt x="400" y="323"/>
                  </a:lnTo>
                  <a:lnTo>
                    <a:pt x="408" y="323"/>
                  </a:lnTo>
                  <a:lnTo>
                    <a:pt x="399" y="330"/>
                  </a:lnTo>
                  <a:lnTo>
                    <a:pt x="409" y="331"/>
                  </a:lnTo>
                  <a:lnTo>
                    <a:pt x="434" y="325"/>
                  </a:lnTo>
                  <a:lnTo>
                    <a:pt x="434" y="320"/>
                  </a:lnTo>
                  <a:lnTo>
                    <a:pt x="442" y="322"/>
                  </a:lnTo>
                  <a:lnTo>
                    <a:pt x="457" y="318"/>
                  </a:lnTo>
                  <a:lnTo>
                    <a:pt x="460" y="314"/>
                  </a:lnTo>
                  <a:lnTo>
                    <a:pt x="476" y="300"/>
                  </a:lnTo>
                  <a:lnTo>
                    <a:pt x="499" y="289"/>
                  </a:lnTo>
                  <a:lnTo>
                    <a:pt x="500" y="282"/>
                  </a:lnTo>
                  <a:lnTo>
                    <a:pt x="504" y="276"/>
                  </a:lnTo>
                  <a:lnTo>
                    <a:pt x="522" y="286"/>
                  </a:lnTo>
                  <a:lnTo>
                    <a:pt x="531" y="283"/>
                  </a:lnTo>
                  <a:lnTo>
                    <a:pt x="538" y="281"/>
                  </a:lnTo>
                  <a:lnTo>
                    <a:pt x="544" y="281"/>
                  </a:lnTo>
                  <a:lnTo>
                    <a:pt x="579" y="274"/>
                  </a:lnTo>
                  <a:lnTo>
                    <a:pt x="615" y="265"/>
                  </a:lnTo>
                  <a:lnTo>
                    <a:pt x="626" y="260"/>
                  </a:lnTo>
                  <a:lnTo>
                    <a:pt x="639" y="253"/>
                  </a:lnTo>
                  <a:lnTo>
                    <a:pt x="647" y="250"/>
                  </a:lnTo>
                  <a:lnTo>
                    <a:pt x="656" y="246"/>
                  </a:lnTo>
                  <a:lnTo>
                    <a:pt x="667" y="241"/>
                  </a:lnTo>
                  <a:lnTo>
                    <a:pt x="619" y="236"/>
                  </a:lnTo>
                  <a:lnTo>
                    <a:pt x="580" y="244"/>
                  </a:lnTo>
                  <a:lnTo>
                    <a:pt x="578" y="241"/>
                  </a:lnTo>
                  <a:lnTo>
                    <a:pt x="606" y="234"/>
                  </a:lnTo>
                  <a:lnTo>
                    <a:pt x="566" y="234"/>
                  </a:lnTo>
                  <a:lnTo>
                    <a:pt x="585" y="227"/>
                  </a:lnTo>
                  <a:lnTo>
                    <a:pt x="585" y="224"/>
                  </a:lnTo>
                  <a:lnTo>
                    <a:pt x="589" y="223"/>
                  </a:lnTo>
                  <a:lnTo>
                    <a:pt x="624" y="221"/>
                  </a:lnTo>
                  <a:lnTo>
                    <a:pt x="624" y="215"/>
                  </a:lnTo>
                  <a:lnTo>
                    <a:pt x="621" y="214"/>
                  </a:lnTo>
                  <a:lnTo>
                    <a:pt x="589" y="212"/>
                  </a:lnTo>
                  <a:lnTo>
                    <a:pt x="600" y="209"/>
                  </a:lnTo>
                  <a:lnTo>
                    <a:pt x="586" y="203"/>
                  </a:lnTo>
                  <a:lnTo>
                    <a:pt x="617" y="212"/>
                  </a:lnTo>
                  <a:lnTo>
                    <a:pt x="643" y="222"/>
                  </a:lnTo>
                  <a:lnTo>
                    <a:pt x="655" y="235"/>
                  </a:lnTo>
                  <a:lnTo>
                    <a:pt x="668" y="232"/>
                  </a:lnTo>
                  <a:lnTo>
                    <a:pt x="672" y="227"/>
                  </a:lnTo>
                  <a:lnTo>
                    <a:pt x="673" y="235"/>
                  </a:lnTo>
                  <a:lnTo>
                    <a:pt x="680" y="232"/>
                  </a:lnTo>
                  <a:lnTo>
                    <a:pt x="680" y="224"/>
                  </a:lnTo>
                  <a:lnTo>
                    <a:pt x="681" y="215"/>
                  </a:lnTo>
                  <a:lnTo>
                    <a:pt x="673" y="216"/>
                  </a:lnTo>
                  <a:lnTo>
                    <a:pt x="677" y="210"/>
                  </a:lnTo>
                  <a:lnTo>
                    <a:pt x="672" y="210"/>
                  </a:lnTo>
                  <a:lnTo>
                    <a:pt x="667" y="209"/>
                  </a:lnTo>
                  <a:lnTo>
                    <a:pt x="672" y="204"/>
                  </a:lnTo>
                  <a:lnTo>
                    <a:pt x="636" y="197"/>
                  </a:lnTo>
                  <a:lnTo>
                    <a:pt x="631" y="199"/>
                  </a:lnTo>
                  <a:lnTo>
                    <a:pt x="632" y="194"/>
                  </a:lnTo>
                  <a:lnTo>
                    <a:pt x="645" y="190"/>
                  </a:lnTo>
                  <a:lnTo>
                    <a:pt x="623" y="190"/>
                  </a:lnTo>
                  <a:lnTo>
                    <a:pt x="613" y="190"/>
                  </a:lnTo>
                  <a:lnTo>
                    <a:pt x="609" y="187"/>
                  </a:lnTo>
                  <a:lnTo>
                    <a:pt x="642" y="182"/>
                  </a:lnTo>
                  <a:lnTo>
                    <a:pt x="607" y="181"/>
                  </a:lnTo>
                  <a:lnTo>
                    <a:pt x="606" y="184"/>
                  </a:lnTo>
                  <a:lnTo>
                    <a:pt x="606" y="180"/>
                  </a:lnTo>
                  <a:lnTo>
                    <a:pt x="615" y="178"/>
                  </a:lnTo>
                  <a:lnTo>
                    <a:pt x="612" y="175"/>
                  </a:lnTo>
                  <a:lnTo>
                    <a:pt x="637" y="175"/>
                  </a:lnTo>
                  <a:lnTo>
                    <a:pt x="644" y="172"/>
                  </a:lnTo>
                  <a:lnTo>
                    <a:pt x="641" y="167"/>
                  </a:lnTo>
                  <a:lnTo>
                    <a:pt x="654" y="170"/>
                  </a:lnTo>
                  <a:lnTo>
                    <a:pt x="668" y="169"/>
                  </a:lnTo>
                  <a:lnTo>
                    <a:pt x="679" y="173"/>
                  </a:lnTo>
                  <a:lnTo>
                    <a:pt x="660" y="172"/>
                  </a:lnTo>
                  <a:lnTo>
                    <a:pt x="690" y="176"/>
                  </a:lnTo>
                  <a:lnTo>
                    <a:pt x="714" y="170"/>
                  </a:lnTo>
                  <a:lnTo>
                    <a:pt x="715" y="166"/>
                  </a:lnTo>
                  <a:lnTo>
                    <a:pt x="695" y="166"/>
                  </a:lnTo>
                  <a:lnTo>
                    <a:pt x="693" y="168"/>
                  </a:lnTo>
                  <a:lnTo>
                    <a:pt x="687" y="160"/>
                  </a:lnTo>
                  <a:lnTo>
                    <a:pt x="695" y="152"/>
                  </a:lnTo>
                  <a:lnTo>
                    <a:pt x="735" y="156"/>
                  </a:lnTo>
                  <a:lnTo>
                    <a:pt x="733" y="150"/>
                  </a:lnTo>
                  <a:lnTo>
                    <a:pt x="716" y="149"/>
                  </a:lnTo>
                  <a:lnTo>
                    <a:pt x="713" y="142"/>
                  </a:lnTo>
                  <a:lnTo>
                    <a:pt x="698" y="142"/>
                  </a:lnTo>
                  <a:lnTo>
                    <a:pt x="714" y="139"/>
                  </a:lnTo>
                  <a:lnTo>
                    <a:pt x="697" y="134"/>
                  </a:lnTo>
                  <a:lnTo>
                    <a:pt x="698" y="132"/>
                  </a:lnTo>
                  <a:lnTo>
                    <a:pt x="734" y="139"/>
                  </a:lnTo>
                  <a:lnTo>
                    <a:pt x="733" y="126"/>
                  </a:lnTo>
                  <a:lnTo>
                    <a:pt x="705" y="126"/>
                  </a:lnTo>
                  <a:lnTo>
                    <a:pt x="735" y="122"/>
                  </a:lnTo>
                  <a:lnTo>
                    <a:pt x="719" y="121"/>
                  </a:lnTo>
                  <a:lnTo>
                    <a:pt x="710" y="118"/>
                  </a:lnTo>
                  <a:lnTo>
                    <a:pt x="705" y="118"/>
                  </a:lnTo>
                  <a:lnTo>
                    <a:pt x="696" y="112"/>
                  </a:lnTo>
                  <a:lnTo>
                    <a:pt x="720" y="109"/>
                  </a:lnTo>
                  <a:lnTo>
                    <a:pt x="761" y="109"/>
                  </a:lnTo>
                  <a:lnTo>
                    <a:pt x="759" y="101"/>
                  </a:lnTo>
                  <a:lnTo>
                    <a:pt x="735" y="98"/>
                  </a:lnTo>
                  <a:lnTo>
                    <a:pt x="725" y="95"/>
                  </a:lnTo>
                  <a:lnTo>
                    <a:pt x="752" y="95"/>
                  </a:lnTo>
                  <a:lnTo>
                    <a:pt x="723" y="89"/>
                  </a:lnTo>
                  <a:lnTo>
                    <a:pt x="717" y="95"/>
                  </a:lnTo>
                  <a:lnTo>
                    <a:pt x="711" y="91"/>
                  </a:lnTo>
                  <a:lnTo>
                    <a:pt x="723" y="77"/>
                  </a:lnTo>
                  <a:lnTo>
                    <a:pt x="745" y="71"/>
                  </a:lnTo>
                  <a:lnTo>
                    <a:pt x="755" y="66"/>
                  </a:lnTo>
                  <a:lnTo>
                    <a:pt x="746" y="66"/>
                  </a:lnTo>
                  <a:lnTo>
                    <a:pt x="758" y="55"/>
                  </a:lnTo>
                  <a:lnTo>
                    <a:pt x="775" y="55"/>
                  </a:lnTo>
                  <a:lnTo>
                    <a:pt x="777" y="49"/>
                  </a:lnTo>
                  <a:lnTo>
                    <a:pt x="745" y="55"/>
                  </a:lnTo>
                  <a:lnTo>
                    <a:pt x="740" y="52"/>
                  </a:lnTo>
                  <a:lnTo>
                    <a:pt x="771" y="48"/>
                  </a:lnTo>
                  <a:lnTo>
                    <a:pt x="801" y="44"/>
                  </a:lnTo>
                  <a:lnTo>
                    <a:pt x="744" y="43"/>
                  </a:lnTo>
                  <a:lnTo>
                    <a:pt x="824" y="37"/>
                  </a:lnTo>
                  <a:lnTo>
                    <a:pt x="821" y="35"/>
                  </a:lnTo>
                  <a:lnTo>
                    <a:pt x="860" y="28"/>
                  </a:lnTo>
                  <a:lnTo>
                    <a:pt x="810" y="24"/>
                  </a:lnTo>
                  <a:lnTo>
                    <a:pt x="783" y="28"/>
                  </a:lnTo>
                  <a:lnTo>
                    <a:pt x="753" y="31"/>
                  </a:lnTo>
                  <a:lnTo>
                    <a:pt x="752" y="28"/>
                  </a:lnTo>
                  <a:lnTo>
                    <a:pt x="698" y="42"/>
                  </a:lnTo>
                  <a:lnTo>
                    <a:pt x="717" y="32"/>
                  </a:lnTo>
                  <a:lnTo>
                    <a:pt x="731" y="23"/>
                  </a:lnTo>
                  <a:lnTo>
                    <a:pt x="710" y="22"/>
                  </a:lnTo>
                  <a:lnTo>
                    <a:pt x="702" y="25"/>
                  </a:lnTo>
                  <a:lnTo>
                    <a:pt x="663" y="31"/>
                  </a:lnTo>
                  <a:lnTo>
                    <a:pt x="683" y="26"/>
                  </a:lnTo>
                  <a:lnTo>
                    <a:pt x="689" y="23"/>
                  </a:lnTo>
                  <a:lnTo>
                    <a:pt x="592" y="26"/>
                  </a:lnTo>
                  <a:lnTo>
                    <a:pt x="620" y="19"/>
                  </a:lnTo>
                  <a:lnTo>
                    <a:pt x="677" y="20"/>
                  </a:lnTo>
                  <a:lnTo>
                    <a:pt x="740" y="14"/>
                  </a:lnTo>
                  <a:lnTo>
                    <a:pt x="696" y="10"/>
                  </a:lnTo>
                  <a:lnTo>
                    <a:pt x="697" y="7"/>
                  </a:lnTo>
                  <a:lnTo>
                    <a:pt x="567" y="10"/>
                  </a:lnTo>
                  <a:lnTo>
                    <a:pt x="585" y="8"/>
                  </a:lnTo>
                  <a:lnTo>
                    <a:pt x="684" y="5"/>
                  </a:lnTo>
                  <a:lnTo>
                    <a:pt x="644" y="0"/>
                  </a:lnTo>
                  <a:lnTo>
                    <a:pt x="522" y="2"/>
                  </a:lnTo>
                  <a:lnTo>
                    <a:pt x="530" y="5"/>
                  </a:lnTo>
                  <a:lnTo>
                    <a:pt x="519" y="7"/>
                  </a:lnTo>
                  <a:lnTo>
                    <a:pt x="517" y="8"/>
                  </a:lnTo>
                  <a:lnTo>
                    <a:pt x="486" y="6"/>
                  </a:lnTo>
                  <a:lnTo>
                    <a:pt x="442" y="5"/>
                  </a:lnTo>
                  <a:lnTo>
                    <a:pt x="450" y="8"/>
                  </a:lnTo>
                  <a:lnTo>
                    <a:pt x="417" y="7"/>
                  </a:lnTo>
                  <a:lnTo>
                    <a:pt x="472" y="10"/>
                  </a:lnTo>
                  <a:lnTo>
                    <a:pt x="500" y="14"/>
                  </a:lnTo>
                  <a:lnTo>
                    <a:pt x="475" y="12"/>
                  </a:lnTo>
                  <a:lnTo>
                    <a:pt x="475" y="13"/>
                  </a:lnTo>
                  <a:lnTo>
                    <a:pt x="435" y="11"/>
                  </a:lnTo>
                  <a:lnTo>
                    <a:pt x="452" y="18"/>
                  </a:lnTo>
                  <a:lnTo>
                    <a:pt x="438" y="18"/>
                  </a:lnTo>
                  <a:lnTo>
                    <a:pt x="436" y="20"/>
                  </a:lnTo>
                  <a:lnTo>
                    <a:pt x="434" y="24"/>
                  </a:lnTo>
                  <a:lnTo>
                    <a:pt x="362" y="14"/>
                  </a:lnTo>
                  <a:lnTo>
                    <a:pt x="357" y="24"/>
                  </a:lnTo>
                  <a:lnTo>
                    <a:pt x="358" y="26"/>
                  </a:lnTo>
                  <a:lnTo>
                    <a:pt x="325" y="22"/>
                  </a:lnTo>
                  <a:lnTo>
                    <a:pt x="310" y="29"/>
                  </a:lnTo>
                  <a:lnTo>
                    <a:pt x="306" y="29"/>
                  </a:lnTo>
                  <a:lnTo>
                    <a:pt x="310" y="18"/>
                  </a:lnTo>
                  <a:lnTo>
                    <a:pt x="238" y="22"/>
                  </a:lnTo>
                  <a:lnTo>
                    <a:pt x="261" y="31"/>
                  </a:lnTo>
                  <a:lnTo>
                    <a:pt x="242" y="26"/>
                  </a:lnTo>
                  <a:lnTo>
                    <a:pt x="210" y="25"/>
                  </a:lnTo>
                  <a:lnTo>
                    <a:pt x="210" y="29"/>
                  </a:lnTo>
                  <a:lnTo>
                    <a:pt x="205" y="34"/>
                  </a:lnTo>
                  <a:lnTo>
                    <a:pt x="178" y="34"/>
                  </a:lnTo>
                  <a:lnTo>
                    <a:pt x="175" y="38"/>
                  </a:lnTo>
                  <a:lnTo>
                    <a:pt x="171" y="35"/>
                  </a:lnTo>
                  <a:lnTo>
                    <a:pt x="104" y="49"/>
                  </a:lnTo>
                  <a:lnTo>
                    <a:pt x="146" y="49"/>
                  </a:lnTo>
                  <a:lnTo>
                    <a:pt x="134" y="52"/>
                  </a:lnTo>
                  <a:lnTo>
                    <a:pt x="132" y="58"/>
                  </a:lnTo>
                  <a:lnTo>
                    <a:pt x="117" y="65"/>
                  </a:lnTo>
                  <a:lnTo>
                    <a:pt x="63" y="71"/>
                  </a:lnTo>
                  <a:lnTo>
                    <a:pt x="7" y="80"/>
                  </a:lnTo>
                  <a:lnTo>
                    <a:pt x="2" y="83"/>
                  </a:lnTo>
                  <a:lnTo>
                    <a:pt x="2" y="88"/>
                  </a:lnTo>
                  <a:lnTo>
                    <a:pt x="33" y="91"/>
                  </a:lnTo>
                  <a:lnTo>
                    <a:pt x="27" y="95"/>
                  </a:lnTo>
                  <a:lnTo>
                    <a:pt x="25" y="96"/>
                  </a:lnTo>
                  <a:lnTo>
                    <a:pt x="48" y="97"/>
                  </a:lnTo>
                  <a:lnTo>
                    <a:pt x="78" y="95"/>
                  </a:lnTo>
                  <a:lnTo>
                    <a:pt x="74" y="101"/>
                  </a:lnTo>
                  <a:lnTo>
                    <a:pt x="37" y="102"/>
                  </a:lnTo>
                  <a:lnTo>
                    <a:pt x="66" y="104"/>
                  </a:lnTo>
                  <a:lnTo>
                    <a:pt x="54" y="103"/>
                  </a:lnTo>
                  <a:lnTo>
                    <a:pt x="0" y="107"/>
                  </a:lnTo>
                  <a:lnTo>
                    <a:pt x="19" y="108"/>
                  </a:lnTo>
                  <a:lnTo>
                    <a:pt x="34" y="113"/>
                  </a:lnTo>
                  <a:lnTo>
                    <a:pt x="16" y="118"/>
                  </a:lnTo>
                  <a:lnTo>
                    <a:pt x="54" y="126"/>
                  </a:lnTo>
                  <a:lnTo>
                    <a:pt x="49" y="124"/>
                  </a:lnTo>
                  <a:lnTo>
                    <a:pt x="58" y="122"/>
                  </a:lnTo>
                  <a:lnTo>
                    <a:pt x="67" y="122"/>
                  </a:lnTo>
                  <a:lnTo>
                    <a:pt x="92" y="120"/>
                  </a:lnTo>
                  <a:lnTo>
                    <a:pt x="103" y="119"/>
                  </a:lnTo>
                  <a:lnTo>
                    <a:pt x="168" y="131"/>
                  </a:lnTo>
                  <a:lnTo>
                    <a:pt x="164" y="138"/>
                  </a:lnTo>
                  <a:lnTo>
                    <a:pt x="177" y="146"/>
                  </a:lnTo>
                  <a:lnTo>
                    <a:pt x="182" y="151"/>
                  </a:lnTo>
                  <a:lnTo>
                    <a:pt x="178" y="156"/>
                  </a:lnTo>
                  <a:lnTo>
                    <a:pt x="171" y="160"/>
                  </a:lnTo>
                  <a:lnTo>
                    <a:pt x="183" y="160"/>
                  </a:lnTo>
                  <a:lnTo>
                    <a:pt x="183" y="168"/>
                  </a:lnTo>
                  <a:lnTo>
                    <a:pt x="184" y="174"/>
                  </a:lnTo>
                  <a:lnTo>
                    <a:pt x="182" y="180"/>
                  </a:lnTo>
                  <a:lnTo>
                    <a:pt x="187" y="182"/>
                  </a:lnTo>
                  <a:lnTo>
                    <a:pt x="186" y="192"/>
                  </a:lnTo>
                  <a:lnTo>
                    <a:pt x="176" y="196"/>
                  </a:lnTo>
                  <a:lnTo>
                    <a:pt x="171" y="202"/>
                  </a:lnTo>
                  <a:lnTo>
                    <a:pt x="182" y="202"/>
                  </a:lnTo>
                  <a:lnTo>
                    <a:pt x="162" y="209"/>
                  </a:lnTo>
                  <a:lnTo>
                    <a:pt x="170" y="216"/>
                  </a:lnTo>
                  <a:lnTo>
                    <a:pt x="189" y="211"/>
                  </a:lnTo>
                  <a:lnTo>
                    <a:pt x="198" y="197"/>
                  </a:lnTo>
                  <a:lnTo>
                    <a:pt x="200" y="206"/>
                  </a:lnTo>
                  <a:lnTo>
                    <a:pt x="210" y="203"/>
                  </a:lnTo>
                  <a:lnTo>
                    <a:pt x="206" y="208"/>
                  </a:lnTo>
                  <a:lnTo>
                    <a:pt x="220" y="210"/>
                  </a:lnTo>
                  <a:lnTo>
                    <a:pt x="206" y="214"/>
                  </a:lnTo>
                  <a:lnTo>
                    <a:pt x="222" y="214"/>
                  </a:lnTo>
                  <a:lnTo>
                    <a:pt x="211" y="218"/>
                  </a:lnTo>
                  <a:lnTo>
                    <a:pt x="218" y="217"/>
                  </a:lnTo>
                  <a:lnTo>
                    <a:pt x="213" y="220"/>
                  </a:lnTo>
                  <a:lnTo>
                    <a:pt x="224" y="223"/>
                  </a:lnTo>
                  <a:lnTo>
                    <a:pt x="214" y="222"/>
                  </a:lnTo>
                  <a:lnTo>
                    <a:pt x="226" y="227"/>
                  </a:lnTo>
                  <a:lnTo>
                    <a:pt x="225" y="228"/>
                  </a:lnTo>
                  <a:lnTo>
                    <a:pt x="224" y="233"/>
                  </a:lnTo>
                  <a:lnTo>
                    <a:pt x="226" y="235"/>
                  </a:lnTo>
                  <a:lnTo>
                    <a:pt x="176" y="227"/>
                  </a:lnTo>
                  <a:lnTo>
                    <a:pt x="172" y="233"/>
                  </a:lnTo>
                  <a:lnTo>
                    <a:pt x="226" y="246"/>
                  </a:lnTo>
                  <a:lnTo>
                    <a:pt x="217" y="251"/>
                  </a:lnTo>
                  <a:lnTo>
                    <a:pt x="219" y="254"/>
                  </a:lnTo>
                  <a:lnTo>
                    <a:pt x="213" y="258"/>
                  </a:lnTo>
                  <a:lnTo>
                    <a:pt x="216" y="260"/>
                  </a:lnTo>
                  <a:lnTo>
                    <a:pt x="220" y="262"/>
                  </a:lnTo>
                  <a:lnTo>
                    <a:pt x="222" y="264"/>
                  </a:lnTo>
                  <a:lnTo>
                    <a:pt x="213" y="263"/>
                  </a:lnTo>
                  <a:lnTo>
                    <a:pt x="205" y="268"/>
                  </a:lnTo>
                  <a:lnTo>
                    <a:pt x="212" y="269"/>
                  </a:lnTo>
                  <a:lnTo>
                    <a:pt x="170" y="278"/>
                  </a:lnTo>
                  <a:lnTo>
                    <a:pt x="174" y="282"/>
                  </a:lnTo>
                  <a:lnTo>
                    <a:pt x="198" y="280"/>
                  </a:lnTo>
                  <a:lnTo>
                    <a:pt x="206" y="276"/>
                  </a:lnTo>
                  <a:lnTo>
                    <a:pt x="199" y="282"/>
                  </a:lnTo>
                  <a:lnTo>
                    <a:pt x="206" y="287"/>
                  </a:lnTo>
                  <a:lnTo>
                    <a:pt x="172" y="283"/>
                  </a:lnTo>
                  <a:lnTo>
                    <a:pt x="166" y="282"/>
                  </a:lnTo>
                  <a:lnTo>
                    <a:pt x="178" y="287"/>
                  </a:lnTo>
                  <a:lnTo>
                    <a:pt x="163" y="286"/>
                  </a:lnTo>
                  <a:lnTo>
                    <a:pt x="152" y="294"/>
                  </a:lnTo>
                  <a:lnTo>
                    <a:pt x="183" y="288"/>
                  </a:lnTo>
                  <a:lnTo>
                    <a:pt x="180" y="289"/>
                  </a:lnTo>
                  <a:lnTo>
                    <a:pt x="190" y="290"/>
                  </a:lnTo>
                  <a:lnTo>
                    <a:pt x="199" y="288"/>
                  </a:lnTo>
                  <a:lnTo>
                    <a:pt x="205" y="289"/>
                  </a:lnTo>
                  <a:lnTo>
                    <a:pt x="196" y="292"/>
                  </a:lnTo>
                  <a:lnTo>
                    <a:pt x="208" y="292"/>
                  </a:lnTo>
                  <a:lnTo>
                    <a:pt x="202" y="294"/>
                  </a:lnTo>
                  <a:lnTo>
                    <a:pt x="205" y="296"/>
                  </a:lnTo>
                  <a:lnTo>
                    <a:pt x="175" y="292"/>
                  </a:lnTo>
                  <a:lnTo>
                    <a:pt x="146" y="300"/>
                  </a:lnTo>
                  <a:lnTo>
                    <a:pt x="186" y="300"/>
                  </a:lnTo>
                  <a:lnTo>
                    <a:pt x="195" y="304"/>
                  </a:lnTo>
                  <a:lnTo>
                    <a:pt x="184" y="301"/>
                  </a:lnTo>
                  <a:lnTo>
                    <a:pt x="145" y="304"/>
                  </a:lnTo>
                  <a:lnTo>
                    <a:pt x="150" y="307"/>
                  </a:lnTo>
                  <a:lnTo>
                    <a:pt x="165" y="308"/>
                  </a:lnTo>
                  <a:lnTo>
                    <a:pt x="157" y="312"/>
                  </a:lnTo>
                  <a:lnTo>
                    <a:pt x="154" y="314"/>
                  </a:lnTo>
                  <a:lnTo>
                    <a:pt x="150" y="314"/>
                  </a:lnTo>
                  <a:lnTo>
                    <a:pt x="159" y="317"/>
                  </a:lnTo>
                  <a:lnTo>
                    <a:pt x="145" y="318"/>
                  </a:lnTo>
                  <a:lnTo>
                    <a:pt x="141" y="324"/>
                  </a:lnTo>
                  <a:lnTo>
                    <a:pt x="171" y="316"/>
                  </a:lnTo>
                  <a:lnTo>
                    <a:pt x="201" y="307"/>
                  </a:lnTo>
                  <a:lnTo>
                    <a:pt x="194" y="311"/>
                  </a:lnTo>
                  <a:lnTo>
                    <a:pt x="141" y="328"/>
                  </a:lnTo>
                  <a:lnTo>
                    <a:pt x="148" y="329"/>
                  </a:lnTo>
                  <a:lnTo>
                    <a:pt x="142" y="331"/>
                  </a:lnTo>
                  <a:lnTo>
                    <a:pt x="168" y="328"/>
                  </a:lnTo>
                  <a:lnTo>
                    <a:pt x="145" y="334"/>
                  </a:lnTo>
                  <a:lnTo>
                    <a:pt x="147" y="336"/>
                  </a:lnTo>
                  <a:lnTo>
                    <a:pt x="150" y="338"/>
                  </a:lnTo>
                  <a:lnTo>
                    <a:pt x="160" y="338"/>
                  </a:lnTo>
                  <a:lnTo>
                    <a:pt x="182" y="3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2" name="AutoShape 462"/>
            <p:cNvSpPr>
              <a:spLocks/>
            </p:cNvSpPr>
            <p:nvPr/>
          </p:nvSpPr>
          <p:spPr bwMode="gray">
            <a:xfrm>
              <a:off x="2478022" y="267374"/>
              <a:ext cx="48006" cy="22468"/>
            </a:xfrm>
            <a:custGeom>
              <a:avLst/>
              <a:gdLst>
                <a:gd name="T0" fmla="*/ 21 w 42"/>
                <a:gd name="T1" fmla="*/ 7 h 20"/>
                <a:gd name="T2" fmla="*/ 5 w 42"/>
                <a:gd name="T3" fmla="*/ 0 h 20"/>
                <a:gd name="T4" fmla="*/ 0 w 42"/>
                <a:gd name="T5" fmla="*/ 3 h 20"/>
                <a:gd name="T6" fmla="*/ 1 w 42"/>
                <a:gd name="T7" fmla="*/ 3 h 20"/>
                <a:gd name="T8" fmla="*/ 0 w 42"/>
                <a:gd name="T9" fmla="*/ 5 h 20"/>
                <a:gd name="T10" fmla="*/ 2 w 42"/>
                <a:gd name="T11" fmla="*/ 7 h 20"/>
                <a:gd name="T12" fmla="*/ 6 w 42"/>
                <a:gd name="T13" fmla="*/ 9 h 20"/>
                <a:gd name="T14" fmla="*/ 3 w 42"/>
                <a:gd name="T15" fmla="*/ 10 h 20"/>
                <a:gd name="T16" fmla="*/ 21 w 42"/>
                <a:gd name="T17" fmla="*/ 7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0"/>
                <a:gd name="T29" fmla="*/ 42 w 4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0">
                  <a:moveTo>
                    <a:pt x="42" y="14"/>
                  </a:moveTo>
                  <a:lnTo>
                    <a:pt x="11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0" y="10"/>
                  </a:lnTo>
                  <a:lnTo>
                    <a:pt x="4" y="15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42" y="1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3" name="AutoShape 463"/>
            <p:cNvSpPr>
              <a:spLocks/>
            </p:cNvSpPr>
            <p:nvPr/>
          </p:nvSpPr>
          <p:spPr bwMode="gray">
            <a:xfrm>
              <a:off x="3003801" y="357248"/>
              <a:ext cx="203454" cy="76393"/>
            </a:xfrm>
            <a:custGeom>
              <a:avLst/>
              <a:gdLst>
                <a:gd name="T0" fmla="*/ 68 w 177"/>
                <a:gd name="T1" fmla="*/ 0 h 67"/>
                <a:gd name="T2" fmla="*/ 67 w 177"/>
                <a:gd name="T3" fmla="*/ 3 h 67"/>
                <a:gd name="T4" fmla="*/ 59 w 177"/>
                <a:gd name="T5" fmla="*/ 5 h 67"/>
                <a:gd name="T6" fmla="*/ 53 w 177"/>
                <a:gd name="T7" fmla="*/ 4 h 67"/>
                <a:gd name="T8" fmla="*/ 52 w 177"/>
                <a:gd name="T9" fmla="*/ 9 h 67"/>
                <a:gd name="T10" fmla="*/ 52 w 177"/>
                <a:gd name="T11" fmla="*/ 7 h 67"/>
                <a:gd name="T12" fmla="*/ 45 w 177"/>
                <a:gd name="T13" fmla="*/ 4 h 67"/>
                <a:gd name="T14" fmla="*/ 42 w 177"/>
                <a:gd name="T15" fmla="*/ 7 h 67"/>
                <a:gd name="T16" fmla="*/ 36 w 177"/>
                <a:gd name="T17" fmla="*/ 4 h 67"/>
                <a:gd name="T18" fmla="*/ 31 w 177"/>
                <a:gd name="T19" fmla="*/ 10 h 67"/>
                <a:gd name="T20" fmla="*/ 27 w 177"/>
                <a:gd name="T21" fmla="*/ 13 h 67"/>
                <a:gd name="T22" fmla="*/ 23 w 177"/>
                <a:gd name="T23" fmla="*/ 10 h 67"/>
                <a:gd name="T24" fmla="*/ 26 w 177"/>
                <a:gd name="T25" fmla="*/ 7 h 67"/>
                <a:gd name="T26" fmla="*/ 14 w 177"/>
                <a:gd name="T27" fmla="*/ 1 h 67"/>
                <a:gd name="T28" fmla="*/ 16 w 177"/>
                <a:gd name="T29" fmla="*/ 3 h 67"/>
                <a:gd name="T30" fmla="*/ 18 w 177"/>
                <a:gd name="T31" fmla="*/ 7 h 67"/>
                <a:gd name="T32" fmla="*/ 11 w 177"/>
                <a:gd name="T33" fmla="*/ 4 h 67"/>
                <a:gd name="T34" fmla="*/ 9 w 177"/>
                <a:gd name="T35" fmla="*/ 6 h 67"/>
                <a:gd name="T36" fmla="*/ 8 w 177"/>
                <a:gd name="T37" fmla="*/ 7 h 67"/>
                <a:gd name="T38" fmla="*/ 10 w 177"/>
                <a:gd name="T39" fmla="*/ 8 h 67"/>
                <a:gd name="T40" fmla="*/ 10 w 177"/>
                <a:gd name="T41" fmla="*/ 8 h 67"/>
                <a:gd name="T42" fmla="*/ 3 w 177"/>
                <a:gd name="T43" fmla="*/ 8 h 67"/>
                <a:gd name="T44" fmla="*/ 5 w 177"/>
                <a:gd name="T45" fmla="*/ 10 h 67"/>
                <a:gd name="T46" fmla="*/ 0 w 177"/>
                <a:gd name="T47" fmla="*/ 10 h 67"/>
                <a:gd name="T48" fmla="*/ 19 w 177"/>
                <a:gd name="T49" fmla="*/ 11 h 67"/>
                <a:gd name="T50" fmla="*/ 16 w 177"/>
                <a:gd name="T51" fmla="*/ 13 h 67"/>
                <a:gd name="T52" fmla="*/ 18 w 177"/>
                <a:gd name="T53" fmla="*/ 15 h 67"/>
                <a:gd name="T54" fmla="*/ 2 w 177"/>
                <a:gd name="T55" fmla="*/ 17 h 67"/>
                <a:gd name="T56" fmla="*/ 15 w 177"/>
                <a:gd name="T57" fmla="*/ 20 h 67"/>
                <a:gd name="T58" fmla="*/ 19 w 177"/>
                <a:gd name="T59" fmla="*/ 21 h 67"/>
                <a:gd name="T60" fmla="*/ 17 w 177"/>
                <a:gd name="T61" fmla="*/ 23 h 67"/>
                <a:gd name="T62" fmla="*/ 19 w 177"/>
                <a:gd name="T63" fmla="*/ 23 h 67"/>
                <a:gd name="T64" fmla="*/ 18 w 177"/>
                <a:gd name="T65" fmla="*/ 25 h 67"/>
                <a:gd name="T66" fmla="*/ 10 w 177"/>
                <a:gd name="T67" fmla="*/ 28 h 67"/>
                <a:gd name="T68" fmla="*/ 16 w 177"/>
                <a:gd name="T69" fmla="*/ 29 h 67"/>
                <a:gd name="T70" fmla="*/ 28 w 177"/>
                <a:gd name="T71" fmla="*/ 30 h 67"/>
                <a:gd name="T72" fmla="*/ 47 w 177"/>
                <a:gd name="T73" fmla="*/ 34 h 67"/>
                <a:gd name="T74" fmla="*/ 61 w 177"/>
                <a:gd name="T75" fmla="*/ 29 h 67"/>
                <a:gd name="T76" fmla="*/ 74 w 177"/>
                <a:gd name="T77" fmla="*/ 24 h 67"/>
                <a:gd name="T78" fmla="*/ 82 w 177"/>
                <a:gd name="T79" fmla="*/ 19 h 67"/>
                <a:gd name="T80" fmla="*/ 86 w 177"/>
                <a:gd name="T81" fmla="*/ 16 h 67"/>
                <a:gd name="T82" fmla="*/ 88 w 177"/>
                <a:gd name="T83" fmla="*/ 16 h 67"/>
                <a:gd name="T84" fmla="*/ 85 w 177"/>
                <a:gd name="T85" fmla="*/ 14 h 67"/>
                <a:gd name="T86" fmla="*/ 88 w 177"/>
                <a:gd name="T87" fmla="*/ 13 h 67"/>
                <a:gd name="T88" fmla="*/ 89 w 177"/>
                <a:gd name="T89" fmla="*/ 11 h 67"/>
                <a:gd name="T90" fmla="*/ 81 w 177"/>
                <a:gd name="T91" fmla="*/ 11 h 67"/>
                <a:gd name="T92" fmla="*/ 83 w 177"/>
                <a:gd name="T93" fmla="*/ 9 h 67"/>
                <a:gd name="T94" fmla="*/ 79 w 177"/>
                <a:gd name="T95" fmla="*/ 9 h 67"/>
                <a:gd name="T96" fmla="*/ 79 w 177"/>
                <a:gd name="T97" fmla="*/ 5 h 67"/>
                <a:gd name="T98" fmla="*/ 82 w 177"/>
                <a:gd name="T99" fmla="*/ 1 h 67"/>
                <a:gd name="T100" fmla="*/ 76 w 177"/>
                <a:gd name="T101" fmla="*/ 3 h 67"/>
                <a:gd name="T102" fmla="*/ 68 w 177"/>
                <a:gd name="T103" fmla="*/ 0 h 6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77"/>
                <a:gd name="T157" fmla="*/ 0 h 67"/>
                <a:gd name="T158" fmla="*/ 177 w 177"/>
                <a:gd name="T159" fmla="*/ 67 h 6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77" h="67">
                  <a:moveTo>
                    <a:pt x="135" y="0"/>
                  </a:moveTo>
                  <a:lnTo>
                    <a:pt x="133" y="5"/>
                  </a:lnTo>
                  <a:lnTo>
                    <a:pt x="117" y="10"/>
                  </a:lnTo>
                  <a:lnTo>
                    <a:pt x="105" y="7"/>
                  </a:lnTo>
                  <a:lnTo>
                    <a:pt x="103" y="17"/>
                  </a:lnTo>
                  <a:lnTo>
                    <a:pt x="103" y="13"/>
                  </a:lnTo>
                  <a:lnTo>
                    <a:pt x="89" y="8"/>
                  </a:lnTo>
                  <a:lnTo>
                    <a:pt x="83" y="14"/>
                  </a:lnTo>
                  <a:lnTo>
                    <a:pt x="72" y="8"/>
                  </a:lnTo>
                  <a:lnTo>
                    <a:pt x="62" y="20"/>
                  </a:lnTo>
                  <a:lnTo>
                    <a:pt x="54" y="25"/>
                  </a:lnTo>
                  <a:lnTo>
                    <a:pt x="45" y="19"/>
                  </a:lnTo>
                  <a:lnTo>
                    <a:pt x="51" y="14"/>
                  </a:lnTo>
                  <a:lnTo>
                    <a:pt x="27" y="1"/>
                  </a:lnTo>
                  <a:lnTo>
                    <a:pt x="32" y="6"/>
                  </a:lnTo>
                  <a:lnTo>
                    <a:pt x="35" y="13"/>
                  </a:lnTo>
                  <a:lnTo>
                    <a:pt x="21" y="7"/>
                  </a:lnTo>
                  <a:lnTo>
                    <a:pt x="17" y="11"/>
                  </a:lnTo>
                  <a:lnTo>
                    <a:pt x="15" y="13"/>
                  </a:lnTo>
                  <a:lnTo>
                    <a:pt x="20" y="16"/>
                  </a:lnTo>
                  <a:lnTo>
                    <a:pt x="19" y="16"/>
                  </a:lnTo>
                  <a:lnTo>
                    <a:pt x="5" y="16"/>
                  </a:lnTo>
                  <a:lnTo>
                    <a:pt x="9" y="19"/>
                  </a:lnTo>
                  <a:lnTo>
                    <a:pt x="0" y="20"/>
                  </a:lnTo>
                  <a:lnTo>
                    <a:pt x="37" y="22"/>
                  </a:lnTo>
                  <a:lnTo>
                    <a:pt x="31" y="26"/>
                  </a:lnTo>
                  <a:lnTo>
                    <a:pt x="36" y="30"/>
                  </a:lnTo>
                  <a:lnTo>
                    <a:pt x="3" y="34"/>
                  </a:lnTo>
                  <a:lnTo>
                    <a:pt x="30" y="40"/>
                  </a:lnTo>
                  <a:lnTo>
                    <a:pt x="37" y="42"/>
                  </a:lnTo>
                  <a:lnTo>
                    <a:pt x="33" y="46"/>
                  </a:lnTo>
                  <a:lnTo>
                    <a:pt x="38" y="46"/>
                  </a:lnTo>
                  <a:lnTo>
                    <a:pt x="35" y="49"/>
                  </a:lnTo>
                  <a:lnTo>
                    <a:pt x="20" y="55"/>
                  </a:lnTo>
                  <a:lnTo>
                    <a:pt x="32" y="58"/>
                  </a:lnTo>
                  <a:lnTo>
                    <a:pt x="56" y="60"/>
                  </a:lnTo>
                  <a:lnTo>
                    <a:pt x="93" y="67"/>
                  </a:lnTo>
                  <a:lnTo>
                    <a:pt x="121" y="58"/>
                  </a:lnTo>
                  <a:lnTo>
                    <a:pt x="147" y="48"/>
                  </a:lnTo>
                  <a:lnTo>
                    <a:pt x="163" y="38"/>
                  </a:lnTo>
                  <a:lnTo>
                    <a:pt x="171" y="32"/>
                  </a:lnTo>
                  <a:lnTo>
                    <a:pt x="176" y="32"/>
                  </a:lnTo>
                  <a:lnTo>
                    <a:pt x="170" y="28"/>
                  </a:lnTo>
                  <a:lnTo>
                    <a:pt x="176" y="25"/>
                  </a:lnTo>
                  <a:lnTo>
                    <a:pt x="177" y="22"/>
                  </a:lnTo>
                  <a:lnTo>
                    <a:pt x="162" y="22"/>
                  </a:lnTo>
                  <a:lnTo>
                    <a:pt x="165" y="18"/>
                  </a:lnTo>
                  <a:lnTo>
                    <a:pt x="158" y="17"/>
                  </a:lnTo>
                  <a:lnTo>
                    <a:pt x="157" y="10"/>
                  </a:lnTo>
                  <a:lnTo>
                    <a:pt x="164" y="2"/>
                  </a:lnTo>
                  <a:lnTo>
                    <a:pt x="151" y="6"/>
                  </a:lnTo>
                  <a:lnTo>
                    <a:pt x="135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4" name="AutoShape 464"/>
            <p:cNvSpPr>
              <a:spLocks/>
            </p:cNvSpPr>
            <p:nvPr/>
          </p:nvSpPr>
          <p:spPr bwMode="gray">
            <a:xfrm>
              <a:off x="3243831" y="640349"/>
              <a:ext cx="89154" cy="98861"/>
            </a:xfrm>
            <a:custGeom>
              <a:avLst/>
              <a:gdLst>
                <a:gd name="T0" fmla="*/ 39 w 78"/>
                <a:gd name="T1" fmla="*/ 32 h 89"/>
                <a:gd name="T2" fmla="*/ 39 w 78"/>
                <a:gd name="T3" fmla="*/ 23 h 89"/>
                <a:gd name="T4" fmla="*/ 39 w 78"/>
                <a:gd name="T5" fmla="*/ 14 h 89"/>
                <a:gd name="T6" fmla="*/ 33 w 78"/>
                <a:gd name="T7" fmla="*/ 11 h 89"/>
                <a:gd name="T8" fmla="*/ 30 w 78"/>
                <a:gd name="T9" fmla="*/ 12 h 89"/>
                <a:gd name="T10" fmla="*/ 23 w 78"/>
                <a:gd name="T11" fmla="*/ 11 h 89"/>
                <a:gd name="T12" fmla="*/ 30 w 78"/>
                <a:gd name="T13" fmla="*/ 3 h 89"/>
                <a:gd name="T14" fmla="*/ 31 w 78"/>
                <a:gd name="T15" fmla="*/ 0 h 89"/>
                <a:gd name="T16" fmla="*/ 27 w 78"/>
                <a:gd name="T17" fmla="*/ 2 h 89"/>
                <a:gd name="T18" fmla="*/ 24 w 78"/>
                <a:gd name="T19" fmla="*/ 2 h 89"/>
                <a:gd name="T20" fmla="*/ 18 w 78"/>
                <a:gd name="T21" fmla="*/ 6 h 89"/>
                <a:gd name="T22" fmla="*/ 20 w 78"/>
                <a:gd name="T23" fmla="*/ 8 h 89"/>
                <a:gd name="T24" fmla="*/ 17 w 78"/>
                <a:gd name="T25" fmla="*/ 11 h 89"/>
                <a:gd name="T26" fmla="*/ 5 w 78"/>
                <a:gd name="T27" fmla="*/ 13 h 89"/>
                <a:gd name="T28" fmla="*/ 6 w 78"/>
                <a:gd name="T29" fmla="*/ 17 h 89"/>
                <a:gd name="T30" fmla="*/ 2 w 78"/>
                <a:gd name="T31" fmla="*/ 21 h 89"/>
                <a:gd name="T32" fmla="*/ 12 w 78"/>
                <a:gd name="T33" fmla="*/ 24 h 89"/>
                <a:gd name="T34" fmla="*/ 5 w 78"/>
                <a:gd name="T35" fmla="*/ 32 h 89"/>
                <a:gd name="T36" fmla="*/ 13 w 78"/>
                <a:gd name="T37" fmla="*/ 30 h 89"/>
                <a:gd name="T38" fmla="*/ 5 w 78"/>
                <a:gd name="T39" fmla="*/ 35 h 89"/>
                <a:gd name="T40" fmla="*/ 0 w 78"/>
                <a:gd name="T41" fmla="*/ 36 h 89"/>
                <a:gd name="T42" fmla="*/ 3 w 78"/>
                <a:gd name="T43" fmla="*/ 38 h 89"/>
                <a:gd name="T44" fmla="*/ 0 w 78"/>
                <a:gd name="T45" fmla="*/ 39 h 89"/>
                <a:gd name="T46" fmla="*/ 4 w 78"/>
                <a:gd name="T47" fmla="*/ 41 h 89"/>
                <a:gd name="T48" fmla="*/ 3 w 78"/>
                <a:gd name="T49" fmla="*/ 43 h 89"/>
                <a:gd name="T50" fmla="*/ 6 w 78"/>
                <a:gd name="T51" fmla="*/ 43 h 89"/>
                <a:gd name="T52" fmla="*/ 6 w 78"/>
                <a:gd name="T53" fmla="*/ 44 h 89"/>
                <a:gd name="T54" fmla="*/ 16 w 78"/>
                <a:gd name="T55" fmla="*/ 43 h 89"/>
                <a:gd name="T56" fmla="*/ 25 w 78"/>
                <a:gd name="T57" fmla="*/ 39 h 89"/>
                <a:gd name="T58" fmla="*/ 35 w 78"/>
                <a:gd name="T59" fmla="*/ 37 h 89"/>
                <a:gd name="T60" fmla="*/ 39 w 78"/>
                <a:gd name="T61" fmla="*/ 32 h 8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78"/>
                <a:gd name="T94" fmla="*/ 0 h 89"/>
                <a:gd name="T95" fmla="*/ 78 w 78"/>
                <a:gd name="T96" fmla="*/ 89 h 8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78" h="89">
                  <a:moveTo>
                    <a:pt x="78" y="65"/>
                  </a:moveTo>
                  <a:lnTo>
                    <a:pt x="78" y="47"/>
                  </a:lnTo>
                  <a:lnTo>
                    <a:pt x="78" y="29"/>
                  </a:lnTo>
                  <a:lnTo>
                    <a:pt x="66" y="23"/>
                  </a:lnTo>
                  <a:lnTo>
                    <a:pt x="61" y="25"/>
                  </a:lnTo>
                  <a:lnTo>
                    <a:pt x="47" y="23"/>
                  </a:lnTo>
                  <a:lnTo>
                    <a:pt x="60" y="6"/>
                  </a:lnTo>
                  <a:lnTo>
                    <a:pt x="62" y="0"/>
                  </a:lnTo>
                  <a:lnTo>
                    <a:pt x="55" y="5"/>
                  </a:lnTo>
                  <a:lnTo>
                    <a:pt x="49" y="4"/>
                  </a:lnTo>
                  <a:lnTo>
                    <a:pt x="35" y="13"/>
                  </a:lnTo>
                  <a:lnTo>
                    <a:pt x="39" y="17"/>
                  </a:lnTo>
                  <a:lnTo>
                    <a:pt x="33" y="23"/>
                  </a:lnTo>
                  <a:lnTo>
                    <a:pt x="11" y="26"/>
                  </a:lnTo>
                  <a:lnTo>
                    <a:pt x="13" y="34"/>
                  </a:lnTo>
                  <a:lnTo>
                    <a:pt x="5" y="42"/>
                  </a:lnTo>
                  <a:lnTo>
                    <a:pt x="25" y="48"/>
                  </a:lnTo>
                  <a:lnTo>
                    <a:pt x="9" y="64"/>
                  </a:lnTo>
                  <a:lnTo>
                    <a:pt x="26" y="60"/>
                  </a:lnTo>
                  <a:lnTo>
                    <a:pt x="9" y="70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0" y="79"/>
                  </a:lnTo>
                  <a:lnTo>
                    <a:pt x="8" y="83"/>
                  </a:lnTo>
                  <a:lnTo>
                    <a:pt x="6" y="86"/>
                  </a:lnTo>
                  <a:lnTo>
                    <a:pt x="13" y="86"/>
                  </a:lnTo>
                  <a:lnTo>
                    <a:pt x="12" y="89"/>
                  </a:lnTo>
                  <a:lnTo>
                    <a:pt x="32" y="86"/>
                  </a:lnTo>
                  <a:lnTo>
                    <a:pt x="51" y="78"/>
                  </a:lnTo>
                  <a:lnTo>
                    <a:pt x="69" y="74"/>
                  </a:lnTo>
                  <a:lnTo>
                    <a:pt x="78" y="6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5" name="AutoShape 465"/>
            <p:cNvSpPr>
              <a:spLocks/>
            </p:cNvSpPr>
            <p:nvPr/>
          </p:nvSpPr>
          <p:spPr bwMode="gray">
            <a:xfrm>
              <a:off x="3339843" y="554970"/>
              <a:ext cx="162306" cy="224684"/>
            </a:xfrm>
            <a:custGeom>
              <a:avLst/>
              <a:gdLst>
                <a:gd name="T0" fmla="*/ 1 w 140"/>
                <a:gd name="T1" fmla="*/ 38 h 200"/>
                <a:gd name="T2" fmla="*/ 6 w 140"/>
                <a:gd name="T3" fmla="*/ 30 h 200"/>
                <a:gd name="T4" fmla="*/ 9 w 140"/>
                <a:gd name="T5" fmla="*/ 30 h 200"/>
                <a:gd name="T6" fmla="*/ 12 w 140"/>
                <a:gd name="T7" fmla="*/ 31 h 200"/>
                <a:gd name="T8" fmla="*/ 10 w 140"/>
                <a:gd name="T9" fmla="*/ 34 h 200"/>
                <a:gd name="T10" fmla="*/ 9 w 140"/>
                <a:gd name="T11" fmla="*/ 40 h 200"/>
                <a:gd name="T12" fmla="*/ 10 w 140"/>
                <a:gd name="T13" fmla="*/ 45 h 200"/>
                <a:gd name="T14" fmla="*/ 14 w 140"/>
                <a:gd name="T15" fmla="*/ 44 h 200"/>
                <a:gd name="T16" fmla="*/ 24 w 140"/>
                <a:gd name="T17" fmla="*/ 42 h 200"/>
                <a:gd name="T18" fmla="*/ 21 w 140"/>
                <a:gd name="T19" fmla="*/ 46 h 200"/>
                <a:gd name="T20" fmla="*/ 26 w 140"/>
                <a:gd name="T21" fmla="*/ 51 h 200"/>
                <a:gd name="T22" fmla="*/ 27 w 140"/>
                <a:gd name="T23" fmla="*/ 61 h 200"/>
                <a:gd name="T24" fmla="*/ 24 w 140"/>
                <a:gd name="T25" fmla="*/ 61 h 200"/>
                <a:gd name="T26" fmla="*/ 11 w 140"/>
                <a:gd name="T27" fmla="*/ 66 h 200"/>
                <a:gd name="T28" fmla="*/ 13 w 140"/>
                <a:gd name="T29" fmla="*/ 67 h 200"/>
                <a:gd name="T30" fmla="*/ 16 w 140"/>
                <a:gd name="T31" fmla="*/ 71 h 200"/>
                <a:gd name="T32" fmla="*/ 7 w 140"/>
                <a:gd name="T33" fmla="*/ 77 h 200"/>
                <a:gd name="T34" fmla="*/ 6 w 140"/>
                <a:gd name="T35" fmla="*/ 80 h 200"/>
                <a:gd name="T36" fmla="*/ 16 w 140"/>
                <a:gd name="T37" fmla="*/ 81 h 200"/>
                <a:gd name="T38" fmla="*/ 20 w 140"/>
                <a:gd name="T39" fmla="*/ 84 h 200"/>
                <a:gd name="T40" fmla="*/ 31 w 140"/>
                <a:gd name="T41" fmla="*/ 81 h 200"/>
                <a:gd name="T42" fmla="*/ 27 w 140"/>
                <a:gd name="T43" fmla="*/ 84 h 200"/>
                <a:gd name="T44" fmla="*/ 19 w 140"/>
                <a:gd name="T45" fmla="*/ 86 h 200"/>
                <a:gd name="T46" fmla="*/ 9 w 140"/>
                <a:gd name="T47" fmla="*/ 93 h 200"/>
                <a:gd name="T48" fmla="*/ 0 w 140"/>
                <a:gd name="T49" fmla="*/ 99 h 200"/>
                <a:gd name="T50" fmla="*/ 3 w 140"/>
                <a:gd name="T51" fmla="*/ 100 h 200"/>
                <a:gd name="T52" fmla="*/ 6 w 140"/>
                <a:gd name="T53" fmla="*/ 99 h 200"/>
                <a:gd name="T54" fmla="*/ 18 w 140"/>
                <a:gd name="T55" fmla="*/ 98 h 200"/>
                <a:gd name="T56" fmla="*/ 21 w 140"/>
                <a:gd name="T57" fmla="*/ 95 h 200"/>
                <a:gd name="T58" fmla="*/ 30 w 140"/>
                <a:gd name="T59" fmla="*/ 93 h 200"/>
                <a:gd name="T60" fmla="*/ 41 w 140"/>
                <a:gd name="T61" fmla="*/ 92 h 200"/>
                <a:gd name="T62" fmla="*/ 57 w 140"/>
                <a:gd name="T63" fmla="*/ 92 h 200"/>
                <a:gd name="T64" fmla="*/ 68 w 140"/>
                <a:gd name="T65" fmla="*/ 86 h 200"/>
                <a:gd name="T66" fmla="*/ 60 w 140"/>
                <a:gd name="T67" fmla="*/ 83 h 200"/>
                <a:gd name="T68" fmla="*/ 63 w 140"/>
                <a:gd name="T69" fmla="*/ 80 h 200"/>
                <a:gd name="T70" fmla="*/ 71 w 140"/>
                <a:gd name="T71" fmla="*/ 72 h 200"/>
                <a:gd name="T72" fmla="*/ 68 w 140"/>
                <a:gd name="T73" fmla="*/ 67 h 200"/>
                <a:gd name="T74" fmla="*/ 57 w 140"/>
                <a:gd name="T75" fmla="*/ 68 h 200"/>
                <a:gd name="T76" fmla="*/ 58 w 140"/>
                <a:gd name="T77" fmla="*/ 65 h 200"/>
                <a:gd name="T78" fmla="*/ 51 w 140"/>
                <a:gd name="T79" fmla="*/ 57 h 200"/>
                <a:gd name="T80" fmla="*/ 54 w 140"/>
                <a:gd name="T81" fmla="*/ 58 h 200"/>
                <a:gd name="T82" fmla="*/ 53 w 140"/>
                <a:gd name="T83" fmla="*/ 53 h 200"/>
                <a:gd name="T84" fmla="*/ 46 w 140"/>
                <a:gd name="T85" fmla="*/ 47 h 200"/>
                <a:gd name="T86" fmla="*/ 36 w 140"/>
                <a:gd name="T87" fmla="*/ 31 h 200"/>
                <a:gd name="T88" fmla="*/ 22 w 140"/>
                <a:gd name="T89" fmla="*/ 30 h 200"/>
                <a:gd name="T90" fmla="*/ 30 w 140"/>
                <a:gd name="T91" fmla="*/ 28 h 200"/>
                <a:gd name="T92" fmla="*/ 25 w 140"/>
                <a:gd name="T93" fmla="*/ 26 h 200"/>
                <a:gd name="T94" fmla="*/ 28 w 140"/>
                <a:gd name="T95" fmla="*/ 25 h 200"/>
                <a:gd name="T96" fmla="*/ 39 w 140"/>
                <a:gd name="T97" fmla="*/ 12 h 200"/>
                <a:gd name="T98" fmla="*/ 20 w 140"/>
                <a:gd name="T99" fmla="*/ 12 h 200"/>
                <a:gd name="T100" fmla="*/ 16 w 140"/>
                <a:gd name="T101" fmla="*/ 11 h 200"/>
                <a:gd name="T102" fmla="*/ 19 w 140"/>
                <a:gd name="T103" fmla="*/ 9 h 200"/>
                <a:gd name="T104" fmla="*/ 27 w 140"/>
                <a:gd name="T105" fmla="*/ 2 h 200"/>
                <a:gd name="T106" fmla="*/ 12 w 140"/>
                <a:gd name="T107" fmla="*/ 0 h 200"/>
                <a:gd name="T108" fmla="*/ 9 w 140"/>
                <a:gd name="T109" fmla="*/ 4 h 200"/>
                <a:gd name="T110" fmla="*/ 8 w 140"/>
                <a:gd name="T111" fmla="*/ 7 h 200"/>
                <a:gd name="T112" fmla="*/ 4 w 140"/>
                <a:gd name="T113" fmla="*/ 9 h 200"/>
                <a:gd name="T114" fmla="*/ 4 w 140"/>
                <a:gd name="T115" fmla="*/ 12 h 200"/>
                <a:gd name="T116" fmla="*/ 4 w 140"/>
                <a:gd name="T117" fmla="*/ 14 h 200"/>
                <a:gd name="T118" fmla="*/ 4 w 140"/>
                <a:gd name="T119" fmla="*/ 16 h 200"/>
                <a:gd name="T120" fmla="*/ 0 w 140"/>
                <a:gd name="T121" fmla="*/ 21 h 200"/>
                <a:gd name="T122" fmla="*/ 1 w 140"/>
                <a:gd name="T123" fmla="*/ 23 h 200"/>
                <a:gd name="T124" fmla="*/ 0 w 140"/>
                <a:gd name="T125" fmla="*/ 23 h 200"/>
                <a:gd name="T126" fmla="*/ 7 w 140"/>
                <a:gd name="T127" fmla="*/ 22 h 200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40"/>
                <a:gd name="T193" fmla="*/ 0 h 200"/>
                <a:gd name="T194" fmla="*/ 140 w 140"/>
                <a:gd name="T195" fmla="*/ 200 h 200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40" h="200">
                  <a:moveTo>
                    <a:pt x="1" y="76"/>
                  </a:moveTo>
                  <a:lnTo>
                    <a:pt x="12" y="60"/>
                  </a:lnTo>
                  <a:lnTo>
                    <a:pt x="18" y="60"/>
                  </a:lnTo>
                  <a:lnTo>
                    <a:pt x="23" y="62"/>
                  </a:lnTo>
                  <a:lnTo>
                    <a:pt x="20" y="68"/>
                  </a:lnTo>
                  <a:lnTo>
                    <a:pt x="17" y="80"/>
                  </a:lnTo>
                  <a:lnTo>
                    <a:pt x="19" y="90"/>
                  </a:lnTo>
                  <a:lnTo>
                    <a:pt x="28" y="88"/>
                  </a:lnTo>
                  <a:lnTo>
                    <a:pt x="48" y="84"/>
                  </a:lnTo>
                  <a:lnTo>
                    <a:pt x="42" y="92"/>
                  </a:lnTo>
                  <a:lnTo>
                    <a:pt x="52" y="102"/>
                  </a:lnTo>
                  <a:lnTo>
                    <a:pt x="53" y="122"/>
                  </a:lnTo>
                  <a:lnTo>
                    <a:pt x="47" y="123"/>
                  </a:lnTo>
                  <a:lnTo>
                    <a:pt x="22" y="132"/>
                  </a:lnTo>
                  <a:lnTo>
                    <a:pt x="26" y="134"/>
                  </a:lnTo>
                  <a:lnTo>
                    <a:pt x="32" y="141"/>
                  </a:lnTo>
                  <a:lnTo>
                    <a:pt x="14" y="154"/>
                  </a:lnTo>
                  <a:lnTo>
                    <a:pt x="12" y="160"/>
                  </a:lnTo>
                  <a:lnTo>
                    <a:pt x="31" y="162"/>
                  </a:lnTo>
                  <a:lnTo>
                    <a:pt x="40" y="167"/>
                  </a:lnTo>
                  <a:lnTo>
                    <a:pt x="61" y="161"/>
                  </a:lnTo>
                  <a:lnTo>
                    <a:pt x="53" y="168"/>
                  </a:lnTo>
                  <a:lnTo>
                    <a:pt x="37" y="172"/>
                  </a:lnTo>
                  <a:lnTo>
                    <a:pt x="18" y="185"/>
                  </a:lnTo>
                  <a:lnTo>
                    <a:pt x="0" y="198"/>
                  </a:lnTo>
                  <a:lnTo>
                    <a:pt x="6" y="200"/>
                  </a:lnTo>
                  <a:lnTo>
                    <a:pt x="11" y="198"/>
                  </a:lnTo>
                  <a:lnTo>
                    <a:pt x="35" y="196"/>
                  </a:lnTo>
                  <a:lnTo>
                    <a:pt x="42" y="190"/>
                  </a:lnTo>
                  <a:lnTo>
                    <a:pt x="59" y="186"/>
                  </a:lnTo>
                  <a:lnTo>
                    <a:pt x="80" y="184"/>
                  </a:lnTo>
                  <a:lnTo>
                    <a:pt x="113" y="184"/>
                  </a:lnTo>
                  <a:lnTo>
                    <a:pt x="134" y="171"/>
                  </a:lnTo>
                  <a:lnTo>
                    <a:pt x="119" y="166"/>
                  </a:lnTo>
                  <a:lnTo>
                    <a:pt x="124" y="160"/>
                  </a:lnTo>
                  <a:lnTo>
                    <a:pt x="140" y="143"/>
                  </a:lnTo>
                  <a:lnTo>
                    <a:pt x="134" y="134"/>
                  </a:lnTo>
                  <a:lnTo>
                    <a:pt x="113" y="135"/>
                  </a:lnTo>
                  <a:lnTo>
                    <a:pt x="114" y="129"/>
                  </a:lnTo>
                  <a:lnTo>
                    <a:pt x="100" y="114"/>
                  </a:lnTo>
                  <a:lnTo>
                    <a:pt x="106" y="116"/>
                  </a:lnTo>
                  <a:lnTo>
                    <a:pt x="104" y="106"/>
                  </a:lnTo>
                  <a:lnTo>
                    <a:pt x="90" y="93"/>
                  </a:lnTo>
                  <a:lnTo>
                    <a:pt x="70" y="63"/>
                  </a:lnTo>
                  <a:lnTo>
                    <a:pt x="44" y="60"/>
                  </a:lnTo>
                  <a:lnTo>
                    <a:pt x="59" y="56"/>
                  </a:lnTo>
                  <a:lnTo>
                    <a:pt x="50" y="52"/>
                  </a:lnTo>
                  <a:lnTo>
                    <a:pt x="56" y="50"/>
                  </a:lnTo>
                  <a:lnTo>
                    <a:pt x="76" y="24"/>
                  </a:lnTo>
                  <a:lnTo>
                    <a:pt x="40" y="23"/>
                  </a:lnTo>
                  <a:lnTo>
                    <a:pt x="32" y="22"/>
                  </a:lnTo>
                  <a:lnTo>
                    <a:pt x="37" y="18"/>
                  </a:lnTo>
                  <a:lnTo>
                    <a:pt x="53" y="3"/>
                  </a:lnTo>
                  <a:lnTo>
                    <a:pt x="23" y="0"/>
                  </a:lnTo>
                  <a:lnTo>
                    <a:pt x="17" y="8"/>
                  </a:lnTo>
                  <a:lnTo>
                    <a:pt x="16" y="15"/>
                  </a:lnTo>
                  <a:lnTo>
                    <a:pt x="8" y="17"/>
                  </a:lnTo>
                  <a:lnTo>
                    <a:pt x="7" y="24"/>
                  </a:lnTo>
                  <a:lnTo>
                    <a:pt x="7" y="28"/>
                  </a:lnTo>
                  <a:lnTo>
                    <a:pt x="7" y="32"/>
                  </a:lnTo>
                  <a:lnTo>
                    <a:pt x="0" y="42"/>
                  </a:lnTo>
                  <a:lnTo>
                    <a:pt x="2" y="45"/>
                  </a:lnTo>
                  <a:lnTo>
                    <a:pt x="0" y="46"/>
                  </a:lnTo>
                  <a:lnTo>
                    <a:pt x="13" y="44"/>
                  </a:lnTo>
                  <a:lnTo>
                    <a:pt x="12" y="45"/>
                  </a:lnTo>
                  <a:lnTo>
                    <a:pt x="1" y="7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6" name="AutoShape 466"/>
            <p:cNvSpPr>
              <a:spLocks/>
            </p:cNvSpPr>
            <p:nvPr/>
          </p:nvSpPr>
          <p:spPr bwMode="gray">
            <a:xfrm>
              <a:off x="3296409" y="642596"/>
              <a:ext cx="50292" cy="29209"/>
            </a:xfrm>
            <a:custGeom>
              <a:avLst/>
              <a:gdLst>
                <a:gd name="T0" fmla="*/ 22 w 43"/>
                <a:gd name="T1" fmla="*/ 9 h 28"/>
                <a:gd name="T2" fmla="*/ 20 w 43"/>
                <a:gd name="T3" fmla="*/ 6 h 28"/>
                <a:gd name="T4" fmla="*/ 14 w 43"/>
                <a:gd name="T5" fmla="*/ 0 h 28"/>
                <a:gd name="T6" fmla="*/ 7 w 43"/>
                <a:gd name="T7" fmla="*/ 2 h 28"/>
                <a:gd name="T8" fmla="*/ 0 w 43"/>
                <a:gd name="T9" fmla="*/ 10 h 28"/>
                <a:gd name="T10" fmla="*/ 7 w 43"/>
                <a:gd name="T11" fmla="*/ 11 h 28"/>
                <a:gd name="T12" fmla="*/ 10 w 43"/>
                <a:gd name="T13" fmla="*/ 10 h 28"/>
                <a:gd name="T14" fmla="*/ 16 w 43"/>
                <a:gd name="T15" fmla="*/ 13 h 28"/>
                <a:gd name="T16" fmla="*/ 22 w 43"/>
                <a:gd name="T17" fmla="*/ 9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"/>
                <a:gd name="T28" fmla="*/ 0 h 28"/>
                <a:gd name="T29" fmla="*/ 43 w 43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" h="28">
                  <a:moveTo>
                    <a:pt x="43" y="19"/>
                  </a:moveTo>
                  <a:lnTo>
                    <a:pt x="40" y="13"/>
                  </a:lnTo>
                  <a:lnTo>
                    <a:pt x="28" y="0"/>
                  </a:lnTo>
                  <a:lnTo>
                    <a:pt x="13" y="5"/>
                  </a:lnTo>
                  <a:lnTo>
                    <a:pt x="0" y="22"/>
                  </a:lnTo>
                  <a:lnTo>
                    <a:pt x="14" y="24"/>
                  </a:lnTo>
                  <a:lnTo>
                    <a:pt x="19" y="22"/>
                  </a:lnTo>
                  <a:lnTo>
                    <a:pt x="31" y="28"/>
                  </a:lnTo>
                  <a:lnTo>
                    <a:pt x="43" y="19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7" name="AutoShape 467"/>
            <p:cNvSpPr>
              <a:spLocks/>
            </p:cNvSpPr>
            <p:nvPr/>
          </p:nvSpPr>
          <p:spPr bwMode="gray">
            <a:xfrm>
              <a:off x="3326127" y="581932"/>
              <a:ext cx="20574" cy="11234"/>
            </a:xfrm>
            <a:custGeom>
              <a:avLst/>
              <a:gdLst>
                <a:gd name="T0" fmla="*/ 5 w 18"/>
                <a:gd name="T1" fmla="*/ 1 h 10"/>
                <a:gd name="T2" fmla="*/ 3 w 18"/>
                <a:gd name="T3" fmla="*/ 0 h 10"/>
                <a:gd name="T4" fmla="*/ 0 w 18"/>
                <a:gd name="T5" fmla="*/ 3 h 10"/>
                <a:gd name="T6" fmla="*/ 8 w 18"/>
                <a:gd name="T7" fmla="*/ 5 h 10"/>
                <a:gd name="T8" fmla="*/ 9 w 18"/>
                <a:gd name="T9" fmla="*/ 4 h 10"/>
                <a:gd name="T10" fmla="*/ 5 w 18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0"/>
                <a:gd name="T20" fmla="*/ 18 w 1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0">
                  <a:moveTo>
                    <a:pt x="11" y="2"/>
                  </a:moveTo>
                  <a:lnTo>
                    <a:pt x="6" y="0"/>
                  </a:lnTo>
                  <a:lnTo>
                    <a:pt x="0" y="5"/>
                  </a:lnTo>
                  <a:lnTo>
                    <a:pt x="16" y="10"/>
                  </a:lnTo>
                  <a:lnTo>
                    <a:pt x="18" y="8"/>
                  </a:lnTo>
                  <a:lnTo>
                    <a:pt x="11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8" name="AutoShape 468"/>
            <p:cNvSpPr>
              <a:spLocks/>
            </p:cNvSpPr>
            <p:nvPr/>
          </p:nvSpPr>
          <p:spPr bwMode="gray">
            <a:xfrm>
              <a:off x="3321555" y="561710"/>
              <a:ext cx="18288" cy="11234"/>
            </a:xfrm>
            <a:custGeom>
              <a:avLst/>
              <a:gdLst>
                <a:gd name="T0" fmla="*/ 8 w 16"/>
                <a:gd name="T1" fmla="*/ 2 h 11"/>
                <a:gd name="T2" fmla="*/ 7 w 16"/>
                <a:gd name="T3" fmla="*/ 0 h 11"/>
                <a:gd name="T4" fmla="*/ 2 w 16"/>
                <a:gd name="T5" fmla="*/ 2 h 11"/>
                <a:gd name="T6" fmla="*/ 0 w 16"/>
                <a:gd name="T7" fmla="*/ 5 h 11"/>
                <a:gd name="T8" fmla="*/ 8 w 16"/>
                <a:gd name="T9" fmla="*/ 2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1"/>
                <a:gd name="T17" fmla="*/ 16 w 1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1">
                  <a:moveTo>
                    <a:pt x="16" y="4"/>
                  </a:moveTo>
                  <a:lnTo>
                    <a:pt x="15" y="0"/>
                  </a:lnTo>
                  <a:lnTo>
                    <a:pt x="4" y="5"/>
                  </a:lnTo>
                  <a:lnTo>
                    <a:pt x="0" y="11"/>
                  </a:lnTo>
                  <a:lnTo>
                    <a:pt x="16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69" name="AutoShape 469"/>
            <p:cNvSpPr>
              <a:spLocks/>
            </p:cNvSpPr>
            <p:nvPr/>
          </p:nvSpPr>
          <p:spPr bwMode="gray">
            <a:xfrm>
              <a:off x="3435855" y="507786"/>
              <a:ext cx="6858" cy="11234"/>
            </a:xfrm>
            <a:custGeom>
              <a:avLst/>
              <a:gdLst>
                <a:gd name="T0" fmla="*/ 1 w 7"/>
                <a:gd name="T1" fmla="*/ 0 h 11"/>
                <a:gd name="T2" fmla="*/ 0 w 7"/>
                <a:gd name="T3" fmla="*/ 2 h 11"/>
                <a:gd name="T4" fmla="*/ 0 w 7"/>
                <a:gd name="T5" fmla="*/ 3 h 11"/>
                <a:gd name="T6" fmla="*/ 1 w 7"/>
                <a:gd name="T7" fmla="*/ 5 h 11"/>
                <a:gd name="T8" fmla="*/ 3 w 7"/>
                <a:gd name="T9" fmla="*/ 0 h 11"/>
                <a:gd name="T10" fmla="*/ 1 w 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11"/>
                <a:gd name="T20" fmla="*/ 7 w 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11">
                  <a:moveTo>
                    <a:pt x="2" y="0"/>
                  </a:moveTo>
                  <a:lnTo>
                    <a:pt x="1" y="4"/>
                  </a:lnTo>
                  <a:lnTo>
                    <a:pt x="0" y="7"/>
                  </a:lnTo>
                  <a:lnTo>
                    <a:pt x="2" y="11"/>
                  </a:lnTo>
                  <a:lnTo>
                    <a:pt x="7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0" name="AutoShape 470"/>
            <p:cNvSpPr>
              <a:spLocks/>
            </p:cNvSpPr>
            <p:nvPr/>
          </p:nvSpPr>
          <p:spPr bwMode="gray">
            <a:xfrm>
              <a:off x="3337557" y="608894"/>
              <a:ext cx="9144" cy="6741"/>
            </a:xfrm>
            <a:custGeom>
              <a:avLst/>
              <a:gdLst>
                <a:gd name="T0" fmla="*/ 1 w 10"/>
                <a:gd name="T1" fmla="*/ 3 h 5"/>
                <a:gd name="T2" fmla="*/ 4 w 10"/>
                <a:gd name="T3" fmla="*/ 1 h 5"/>
                <a:gd name="T4" fmla="*/ 0 w 10"/>
                <a:gd name="T5" fmla="*/ 0 h 5"/>
                <a:gd name="T6" fmla="*/ 1 w 10"/>
                <a:gd name="T7" fmla="*/ 3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5"/>
                <a:gd name="T14" fmla="*/ 10 w 10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5">
                  <a:moveTo>
                    <a:pt x="2" y="5"/>
                  </a:moveTo>
                  <a:lnTo>
                    <a:pt x="10" y="2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1" name="AutoShape 471"/>
            <p:cNvSpPr>
              <a:spLocks/>
            </p:cNvSpPr>
            <p:nvPr/>
          </p:nvSpPr>
          <p:spPr bwMode="gray">
            <a:xfrm>
              <a:off x="3369561" y="689780"/>
              <a:ext cx="9144" cy="6741"/>
            </a:xfrm>
            <a:custGeom>
              <a:avLst/>
              <a:gdLst>
                <a:gd name="T0" fmla="*/ 4 w 7"/>
                <a:gd name="T1" fmla="*/ 3 h 6"/>
                <a:gd name="T2" fmla="*/ 1 w 7"/>
                <a:gd name="T3" fmla="*/ 0 h 6"/>
                <a:gd name="T4" fmla="*/ 0 w 7"/>
                <a:gd name="T5" fmla="*/ 3 h 6"/>
                <a:gd name="T6" fmla="*/ 4 w 7"/>
                <a:gd name="T7" fmla="*/ 3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"/>
                <a:gd name="T13" fmla="*/ 0 h 6"/>
                <a:gd name="T14" fmla="*/ 7 w 7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" h="6">
                  <a:moveTo>
                    <a:pt x="7" y="5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7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2" name="AutoShape 472"/>
            <p:cNvSpPr>
              <a:spLocks/>
            </p:cNvSpPr>
            <p:nvPr/>
          </p:nvSpPr>
          <p:spPr bwMode="gray">
            <a:xfrm>
              <a:off x="3499863" y="984116"/>
              <a:ext cx="6858" cy="2247"/>
            </a:xfrm>
            <a:custGeom>
              <a:avLst/>
              <a:gdLst>
                <a:gd name="T0" fmla="*/ 3 w 6"/>
                <a:gd name="T1" fmla="*/ 0 h 2"/>
                <a:gd name="T2" fmla="*/ 0 w 6"/>
                <a:gd name="T3" fmla="*/ 0 h 2"/>
                <a:gd name="T4" fmla="*/ 0 w 6"/>
                <a:gd name="T5" fmla="*/ 1 h 2"/>
                <a:gd name="T6" fmla="*/ 3 w 6"/>
                <a:gd name="T7" fmla="*/ 1 h 2"/>
                <a:gd name="T8" fmla="*/ 3 w 6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2"/>
                <a:gd name="T17" fmla="*/ 6 w 6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2">
                  <a:moveTo>
                    <a:pt x="6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3" name="AutoShape 473"/>
            <p:cNvSpPr>
              <a:spLocks/>
            </p:cNvSpPr>
            <p:nvPr/>
          </p:nvSpPr>
          <p:spPr bwMode="gray">
            <a:xfrm>
              <a:off x="2859784" y="1114433"/>
              <a:ext cx="18288" cy="4494"/>
            </a:xfrm>
            <a:custGeom>
              <a:avLst/>
              <a:gdLst>
                <a:gd name="T0" fmla="*/ 2 w 14"/>
                <a:gd name="T1" fmla="*/ 2 h 5"/>
                <a:gd name="T2" fmla="*/ 0 w 14"/>
                <a:gd name="T3" fmla="*/ 0 h 5"/>
                <a:gd name="T4" fmla="*/ 8 w 14"/>
                <a:gd name="T5" fmla="*/ 1 h 5"/>
                <a:gd name="T6" fmla="*/ 2 w 1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5"/>
                <a:gd name="T14" fmla="*/ 14 w 1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5">
                  <a:moveTo>
                    <a:pt x="3" y="5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3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4" name="AutoShape 474"/>
            <p:cNvSpPr>
              <a:spLocks/>
            </p:cNvSpPr>
            <p:nvPr/>
          </p:nvSpPr>
          <p:spPr bwMode="gray">
            <a:xfrm>
              <a:off x="2800348" y="1096458"/>
              <a:ext cx="11430" cy="4494"/>
            </a:xfrm>
            <a:custGeom>
              <a:avLst/>
              <a:gdLst>
                <a:gd name="T0" fmla="*/ 2 w 10"/>
                <a:gd name="T1" fmla="*/ 0 h 3"/>
                <a:gd name="T2" fmla="*/ 0 w 10"/>
                <a:gd name="T3" fmla="*/ 1 h 3"/>
                <a:gd name="T4" fmla="*/ 5 w 10"/>
                <a:gd name="T5" fmla="*/ 2 h 3"/>
                <a:gd name="T6" fmla="*/ 2 w 10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"/>
                <a:gd name="T13" fmla="*/ 0 h 3"/>
                <a:gd name="T14" fmla="*/ 10 w 10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" h="3">
                  <a:moveTo>
                    <a:pt x="4" y="0"/>
                  </a:moveTo>
                  <a:lnTo>
                    <a:pt x="0" y="2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5" name="AutoShape 475"/>
            <p:cNvSpPr>
              <a:spLocks/>
            </p:cNvSpPr>
            <p:nvPr/>
          </p:nvSpPr>
          <p:spPr bwMode="gray">
            <a:xfrm>
              <a:off x="2830066" y="1089718"/>
              <a:ext cx="6858" cy="2247"/>
            </a:xfrm>
            <a:custGeom>
              <a:avLst/>
              <a:gdLst>
                <a:gd name="T0" fmla="*/ 3 w 6"/>
                <a:gd name="T1" fmla="*/ 1 h 2"/>
                <a:gd name="T2" fmla="*/ 0 w 6"/>
                <a:gd name="T3" fmla="*/ 1 h 2"/>
                <a:gd name="T4" fmla="*/ 1 w 6"/>
                <a:gd name="T5" fmla="*/ 0 h 2"/>
                <a:gd name="T6" fmla="*/ 3 w 6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2"/>
                <a:gd name="T14" fmla="*/ 6 w 6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2">
                  <a:moveTo>
                    <a:pt x="6" y="2"/>
                  </a:moveTo>
                  <a:lnTo>
                    <a:pt x="0" y="2"/>
                  </a:lnTo>
                  <a:lnTo>
                    <a:pt x="1" y="0"/>
                  </a:lnTo>
                  <a:lnTo>
                    <a:pt x="6" y="2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6" name="AutoShape 476"/>
            <p:cNvSpPr>
              <a:spLocks/>
            </p:cNvSpPr>
            <p:nvPr/>
          </p:nvSpPr>
          <p:spPr bwMode="gray">
            <a:xfrm>
              <a:off x="1917952" y="1267218"/>
              <a:ext cx="2286" cy="449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0 w 4"/>
                <a:gd name="T7" fmla="*/ 2 h 4"/>
                <a:gd name="T8" fmla="*/ 0 w 4"/>
                <a:gd name="T9" fmla="*/ 1 h 4"/>
                <a:gd name="T10" fmla="*/ 1 w 4"/>
                <a:gd name="T11" fmla="*/ 1 h 4"/>
                <a:gd name="T12" fmla="*/ 1 w 4"/>
                <a:gd name="T13" fmla="*/ 1 h 4"/>
                <a:gd name="T14" fmla="*/ 1 w 4"/>
                <a:gd name="T15" fmla="*/ 0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4"/>
                <a:gd name="T26" fmla="*/ 4 w 4"/>
                <a:gd name="T27" fmla="*/ 4 h 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4">
                  <a:moveTo>
                    <a:pt x="4" y="0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7" name="AutoShape 477"/>
            <p:cNvSpPr>
              <a:spLocks/>
            </p:cNvSpPr>
            <p:nvPr/>
          </p:nvSpPr>
          <p:spPr bwMode="gray">
            <a:xfrm>
              <a:off x="3243831" y="999844"/>
              <a:ext cx="75438" cy="137057"/>
            </a:xfrm>
            <a:custGeom>
              <a:avLst/>
              <a:gdLst>
                <a:gd name="T0" fmla="*/ 15 w 66"/>
                <a:gd name="T1" fmla="*/ 0 h 123"/>
                <a:gd name="T2" fmla="*/ 9 w 66"/>
                <a:gd name="T3" fmla="*/ 1 h 123"/>
                <a:gd name="T4" fmla="*/ 9 w 66"/>
                <a:gd name="T5" fmla="*/ 15 h 123"/>
                <a:gd name="T6" fmla="*/ 6 w 66"/>
                <a:gd name="T7" fmla="*/ 23 h 123"/>
                <a:gd name="T8" fmla="*/ 1 w 66"/>
                <a:gd name="T9" fmla="*/ 32 h 123"/>
                <a:gd name="T10" fmla="*/ 0 w 66"/>
                <a:gd name="T11" fmla="*/ 40 h 123"/>
                <a:gd name="T12" fmla="*/ 4 w 66"/>
                <a:gd name="T13" fmla="*/ 44 h 123"/>
                <a:gd name="T14" fmla="*/ 7 w 66"/>
                <a:gd name="T15" fmla="*/ 44 h 123"/>
                <a:gd name="T16" fmla="*/ 6 w 66"/>
                <a:gd name="T17" fmla="*/ 61 h 123"/>
                <a:gd name="T18" fmla="*/ 20 w 66"/>
                <a:gd name="T19" fmla="*/ 59 h 123"/>
                <a:gd name="T20" fmla="*/ 20 w 66"/>
                <a:gd name="T21" fmla="*/ 56 h 123"/>
                <a:gd name="T22" fmla="*/ 24 w 66"/>
                <a:gd name="T23" fmla="*/ 49 h 123"/>
                <a:gd name="T24" fmla="*/ 23 w 66"/>
                <a:gd name="T25" fmla="*/ 46 h 123"/>
                <a:gd name="T26" fmla="*/ 24 w 66"/>
                <a:gd name="T27" fmla="*/ 39 h 123"/>
                <a:gd name="T28" fmla="*/ 20 w 66"/>
                <a:gd name="T29" fmla="*/ 29 h 123"/>
                <a:gd name="T30" fmla="*/ 24 w 66"/>
                <a:gd name="T31" fmla="*/ 29 h 123"/>
                <a:gd name="T32" fmla="*/ 27 w 66"/>
                <a:gd name="T33" fmla="*/ 14 h 123"/>
                <a:gd name="T34" fmla="*/ 33 w 66"/>
                <a:gd name="T35" fmla="*/ 7 h 123"/>
                <a:gd name="T36" fmla="*/ 31 w 66"/>
                <a:gd name="T37" fmla="*/ 2 h 123"/>
                <a:gd name="T38" fmla="*/ 18 w 66"/>
                <a:gd name="T39" fmla="*/ 1 h 123"/>
                <a:gd name="T40" fmla="*/ 15 w 66"/>
                <a:gd name="T41" fmla="*/ 0 h 1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6"/>
                <a:gd name="T64" fmla="*/ 0 h 123"/>
                <a:gd name="T65" fmla="*/ 66 w 66"/>
                <a:gd name="T66" fmla="*/ 123 h 1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6" h="123">
                  <a:moveTo>
                    <a:pt x="30" y="0"/>
                  </a:moveTo>
                  <a:lnTo>
                    <a:pt x="18" y="2"/>
                  </a:lnTo>
                  <a:lnTo>
                    <a:pt x="19" y="30"/>
                  </a:lnTo>
                  <a:lnTo>
                    <a:pt x="12" y="47"/>
                  </a:lnTo>
                  <a:lnTo>
                    <a:pt x="3" y="65"/>
                  </a:lnTo>
                  <a:lnTo>
                    <a:pt x="0" y="81"/>
                  </a:lnTo>
                  <a:lnTo>
                    <a:pt x="9" y="88"/>
                  </a:lnTo>
                  <a:lnTo>
                    <a:pt x="14" y="88"/>
                  </a:lnTo>
                  <a:lnTo>
                    <a:pt x="12" y="123"/>
                  </a:lnTo>
                  <a:lnTo>
                    <a:pt x="41" y="119"/>
                  </a:lnTo>
                  <a:lnTo>
                    <a:pt x="41" y="112"/>
                  </a:lnTo>
                  <a:lnTo>
                    <a:pt x="48" y="98"/>
                  </a:lnTo>
                  <a:lnTo>
                    <a:pt x="47" y="92"/>
                  </a:lnTo>
                  <a:lnTo>
                    <a:pt x="49" y="78"/>
                  </a:lnTo>
                  <a:lnTo>
                    <a:pt x="41" y="59"/>
                  </a:lnTo>
                  <a:lnTo>
                    <a:pt x="48" y="58"/>
                  </a:lnTo>
                  <a:lnTo>
                    <a:pt x="55" y="28"/>
                  </a:lnTo>
                  <a:lnTo>
                    <a:pt x="66" y="15"/>
                  </a:lnTo>
                  <a:lnTo>
                    <a:pt x="62" y="4"/>
                  </a:lnTo>
                  <a:lnTo>
                    <a:pt x="36" y="3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8" name="AutoShape 478"/>
            <p:cNvSpPr>
              <a:spLocks/>
            </p:cNvSpPr>
            <p:nvPr/>
          </p:nvSpPr>
          <p:spPr bwMode="gray">
            <a:xfrm>
              <a:off x="3257547" y="952660"/>
              <a:ext cx="278892" cy="208956"/>
            </a:xfrm>
            <a:custGeom>
              <a:avLst/>
              <a:gdLst>
                <a:gd name="T0" fmla="*/ 25 w 244"/>
                <a:gd name="T1" fmla="*/ 23 h 186"/>
                <a:gd name="T2" fmla="*/ 12 w 244"/>
                <a:gd name="T3" fmla="*/ 23 h 186"/>
                <a:gd name="T4" fmla="*/ 9 w 244"/>
                <a:gd name="T5" fmla="*/ 21 h 186"/>
                <a:gd name="T6" fmla="*/ 3 w 244"/>
                <a:gd name="T7" fmla="*/ 22 h 186"/>
                <a:gd name="T8" fmla="*/ 3 w 244"/>
                <a:gd name="T9" fmla="*/ 18 h 186"/>
                <a:gd name="T10" fmla="*/ 1 w 244"/>
                <a:gd name="T11" fmla="*/ 15 h 186"/>
                <a:gd name="T12" fmla="*/ 1 w 244"/>
                <a:gd name="T13" fmla="*/ 14 h 186"/>
                <a:gd name="T14" fmla="*/ 0 w 244"/>
                <a:gd name="T15" fmla="*/ 12 h 186"/>
                <a:gd name="T16" fmla="*/ 0 w 244"/>
                <a:gd name="T17" fmla="*/ 6 h 186"/>
                <a:gd name="T18" fmla="*/ 15 w 244"/>
                <a:gd name="T19" fmla="*/ 0 h 186"/>
                <a:gd name="T20" fmla="*/ 28 w 244"/>
                <a:gd name="T21" fmla="*/ 2 h 186"/>
                <a:gd name="T22" fmla="*/ 39 w 244"/>
                <a:gd name="T23" fmla="*/ 3 h 186"/>
                <a:gd name="T24" fmla="*/ 50 w 244"/>
                <a:gd name="T25" fmla="*/ 3 h 186"/>
                <a:gd name="T26" fmla="*/ 61 w 244"/>
                <a:gd name="T27" fmla="*/ 3 h 186"/>
                <a:gd name="T28" fmla="*/ 73 w 244"/>
                <a:gd name="T29" fmla="*/ 4 h 186"/>
                <a:gd name="T30" fmla="*/ 78 w 244"/>
                <a:gd name="T31" fmla="*/ 8 h 186"/>
                <a:gd name="T32" fmla="*/ 105 w 244"/>
                <a:gd name="T33" fmla="*/ 14 h 186"/>
                <a:gd name="T34" fmla="*/ 105 w 244"/>
                <a:gd name="T35" fmla="*/ 15 h 186"/>
                <a:gd name="T36" fmla="*/ 108 w 244"/>
                <a:gd name="T37" fmla="*/ 15 h 186"/>
                <a:gd name="T38" fmla="*/ 122 w 244"/>
                <a:gd name="T39" fmla="*/ 16 h 186"/>
                <a:gd name="T40" fmla="*/ 120 w 244"/>
                <a:gd name="T41" fmla="*/ 24 h 186"/>
                <a:gd name="T42" fmla="*/ 109 w 244"/>
                <a:gd name="T43" fmla="*/ 30 h 186"/>
                <a:gd name="T44" fmla="*/ 98 w 244"/>
                <a:gd name="T45" fmla="*/ 36 h 186"/>
                <a:gd name="T46" fmla="*/ 93 w 244"/>
                <a:gd name="T47" fmla="*/ 45 h 186"/>
                <a:gd name="T48" fmla="*/ 87 w 244"/>
                <a:gd name="T49" fmla="*/ 53 h 186"/>
                <a:gd name="T50" fmla="*/ 91 w 244"/>
                <a:gd name="T51" fmla="*/ 62 h 186"/>
                <a:gd name="T52" fmla="*/ 82 w 244"/>
                <a:gd name="T53" fmla="*/ 73 h 186"/>
                <a:gd name="T54" fmla="*/ 80 w 244"/>
                <a:gd name="T55" fmla="*/ 76 h 186"/>
                <a:gd name="T56" fmla="*/ 72 w 244"/>
                <a:gd name="T57" fmla="*/ 81 h 186"/>
                <a:gd name="T58" fmla="*/ 67 w 244"/>
                <a:gd name="T59" fmla="*/ 86 h 186"/>
                <a:gd name="T60" fmla="*/ 55 w 244"/>
                <a:gd name="T61" fmla="*/ 87 h 186"/>
                <a:gd name="T62" fmla="*/ 43 w 244"/>
                <a:gd name="T63" fmla="*/ 89 h 186"/>
                <a:gd name="T64" fmla="*/ 35 w 244"/>
                <a:gd name="T65" fmla="*/ 93 h 186"/>
                <a:gd name="T66" fmla="*/ 28 w 244"/>
                <a:gd name="T67" fmla="*/ 93 h 186"/>
                <a:gd name="T68" fmla="*/ 25 w 244"/>
                <a:gd name="T69" fmla="*/ 84 h 186"/>
                <a:gd name="T70" fmla="*/ 18 w 244"/>
                <a:gd name="T71" fmla="*/ 81 h 186"/>
                <a:gd name="T72" fmla="*/ 14 w 244"/>
                <a:gd name="T73" fmla="*/ 81 h 186"/>
                <a:gd name="T74" fmla="*/ 14 w 244"/>
                <a:gd name="T75" fmla="*/ 77 h 186"/>
                <a:gd name="T76" fmla="*/ 18 w 244"/>
                <a:gd name="T77" fmla="*/ 70 h 186"/>
                <a:gd name="T78" fmla="*/ 17 w 244"/>
                <a:gd name="T79" fmla="*/ 67 h 186"/>
                <a:gd name="T80" fmla="*/ 18 w 244"/>
                <a:gd name="T81" fmla="*/ 60 h 186"/>
                <a:gd name="T82" fmla="*/ 14 w 244"/>
                <a:gd name="T83" fmla="*/ 50 h 186"/>
                <a:gd name="T84" fmla="*/ 18 w 244"/>
                <a:gd name="T85" fmla="*/ 50 h 186"/>
                <a:gd name="T86" fmla="*/ 22 w 244"/>
                <a:gd name="T87" fmla="*/ 35 h 186"/>
                <a:gd name="T88" fmla="*/ 27 w 244"/>
                <a:gd name="T89" fmla="*/ 28 h 186"/>
                <a:gd name="T90" fmla="*/ 25 w 244"/>
                <a:gd name="T91" fmla="*/ 23 h 1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4"/>
                <a:gd name="T139" fmla="*/ 0 h 186"/>
                <a:gd name="T140" fmla="*/ 244 w 244"/>
                <a:gd name="T141" fmla="*/ 186 h 18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4" h="186">
                  <a:moveTo>
                    <a:pt x="49" y="46"/>
                  </a:moveTo>
                  <a:lnTo>
                    <a:pt x="23" y="45"/>
                  </a:lnTo>
                  <a:lnTo>
                    <a:pt x="17" y="42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0" y="23"/>
                  </a:lnTo>
                  <a:lnTo>
                    <a:pt x="0" y="12"/>
                  </a:lnTo>
                  <a:lnTo>
                    <a:pt x="30" y="0"/>
                  </a:lnTo>
                  <a:lnTo>
                    <a:pt x="55" y="4"/>
                  </a:lnTo>
                  <a:lnTo>
                    <a:pt x="78" y="5"/>
                  </a:lnTo>
                  <a:lnTo>
                    <a:pt x="100" y="5"/>
                  </a:lnTo>
                  <a:lnTo>
                    <a:pt x="122" y="6"/>
                  </a:lnTo>
                  <a:lnTo>
                    <a:pt x="145" y="8"/>
                  </a:lnTo>
                  <a:lnTo>
                    <a:pt x="155" y="1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5" y="30"/>
                  </a:lnTo>
                  <a:lnTo>
                    <a:pt x="244" y="32"/>
                  </a:lnTo>
                  <a:lnTo>
                    <a:pt x="240" y="48"/>
                  </a:lnTo>
                  <a:lnTo>
                    <a:pt x="218" y="60"/>
                  </a:lnTo>
                  <a:lnTo>
                    <a:pt x="196" y="72"/>
                  </a:lnTo>
                  <a:lnTo>
                    <a:pt x="185" y="89"/>
                  </a:lnTo>
                  <a:lnTo>
                    <a:pt x="173" y="107"/>
                  </a:lnTo>
                  <a:lnTo>
                    <a:pt x="181" y="125"/>
                  </a:lnTo>
                  <a:lnTo>
                    <a:pt x="164" y="146"/>
                  </a:lnTo>
                  <a:lnTo>
                    <a:pt x="160" y="152"/>
                  </a:lnTo>
                  <a:lnTo>
                    <a:pt x="143" y="161"/>
                  </a:lnTo>
                  <a:lnTo>
                    <a:pt x="133" y="171"/>
                  </a:lnTo>
                  <a:lnTo>
                    <a:pt x="109" y="173"/>
                  </a:lnTo>
                  <a:lnTo>
                    <a:pt x="85" y="177"/>
                  </a:lnTo>
                  <a:lnTo>
                    <a:pt x="70" y="186"/>
                  </a:lnTo>
                  <a:lnTo>
                    <a:pt x="55" y="186"/>
                  </a:lnTo>
                  <a:lnTo>
                    <a:pt x="50" y="168"/>
                  </a:lnTo>
                  <a:lnTo>
                    <a:pt x="35" y="161"/>
                  </a:lnTo>
                  <a:lnTo>
                    <a:pt x="28" y="161"/>
                  </a:lnTo>
                  <a:lnTo>
                    <a:pt x="28" y="154"/>
                  </a:lnTo>
                  <a:lnTo>
                    <a:pt x="35" y="140"/>
                  </a:lnTo>
                  <a:lnTo>
                    <a:pt x="34" y="134"/>
                  </a:lnTo>
                  <a:lnTo>
                    <a:pt x="36" y="120"/>
                  </a:lnTo>
                  <a:lnTo>
                    <a:pt x="28" y="101"/>
                  </a:lnTo>
                  <a:lnTo>
                    <a:pt x="35" y="100"/>
                  </a:lnTo>
                  <a:lnTo>
                    <a:pt x="43" y="70"/>
                  </a:lnTo>
                  <a:lnTo>
                    <a:pt x="53" y="57"/>
                  </a:lnTo>
                  <a:lnTo>
                    <a:pt x="49" y="4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79" name="AutoShape 479"/>
            <p:cNvSpPr>
              <a:spLocks/>
            </p:cNvSpPr>
            <p:nvPr/>
          </p:nvSpPr>
          <p:spPr bwMode="gray">
            <a:xfrm>
              <a:off x="3522723" y="1060509"/>
              <a:ext cx="22860" cy="13481"/>
            </a:xfrm>
            <a:custGeom>
              <a:avLst/>
              <a:gdLst>
                <a:gd name="T0" fmla="*/ 10 w 21"/>
                <a:gd name="T1" fmla="*/ 2 h 12"/>
                <a:gd name="T2" fmla="*/ 5 w 21"/>
                <a:gd name="T3" fmla="*/ 6 h 12"/>
                <a:gd name="T4" fmla="*/ 0 w 21"/>
                <a:gd name="T5" fmla="*/ 3 h 12"/>
                <a:gd name="T6" fmla="*/ 7 w 21"/>
                <a:gd name="T7" fmla="*/ 0 h 12"/>
                <a:gd name="T8" fmla="*/ 10 w 21"/>
                <a:gd name="T9" fmla="*/ 2 h 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12"/>
                <a:gd name="T17" fmla="*/ 21 w 21"/>
                <a:gd name="T18" fmla="*/ 12 h 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12">
                  <a:moveTo>
                    <a:pt x="21" y="4"/>
                  </a:moveTo>
                  <a:lnTo>
                    <a:pt x="10" y="12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0" name="AutoShape 480"/>
            <p:cNvSpPr>
              <a:spLocks/>
            </p:cNvSpPr>
            <p:nvPr/>
          </p:nvSpPr>
          <p:spPr bwMode="gray">
            <a:xfrm>
              <a:off x="596646" y="799875"/>
              <a:ext cx="1364741" cy="667312"/>
            </a:xfrm>
            <a:custGeom>
              <a:avLst/>
              <a:gdLst>
                <a:gd name="T0" fmla="*/ 596 w 1194"/>
                <a:gd name="T1" fmla="*/ 54 h 594"/>
                <a:gd name="T2" fmla="*/ 596 w 1194"/>
                <a:gd name="T3" fmla="*/ 50 h 594"/>
                <a:gd name="T4" fmla="*/ 593 w 1194"/>
                <a:gd name="T5" fmla="*/ 42 h 594"/>
                <a:gd name="T6" fmla="*/ 597 w 1194"/>
                <a:gd name="T7" fmla="*/ 27 h 594"/>
                <a:gd name="T8" fmla="*/ 591 w 1194"/>
                <a:gd name="T9" fmla="*/ 25 h 594"/>
                <a:gd name="T10" fmla="*/ 586 w 1194"/>
                <a:gd name="T11" fmla="*/ 25 h 594"/>
                <a:gd name="T12" fmla="*/ 585 w 1194"/>
                <a:gd name="T13" fmla="*/ 22 h 594"/>
                <a:gd name="T14" fmla="*/ 577 w 1194"/>
                <a:gd name="T15" fmla="*/ 31 h 594"/>
                <a:gd name="T16" fmla="*/ 569 w 1194"/>
                <a:gd name="T17" fmla="*/ 40 h 594"/>
                <a:gd name="T18" fmla="*/ 559 w 1194"/>
                <a:gd name="T19" fmla="*/ 48 h 594"/>
                <a:gd name="T20" fmla="*/ 552 w 1194"/>
                <a:gd name="T21" fmla="*/ 52 h 594"/>
                <a:gd name="T22" fmla="*/ 533 w 1194"/>
                <a:gd name="T23" fmla="*/ 53 h 594"/>
                <a:gd name="T24" fmla="*/ 514 w 1194"/>
                <a:gd name="T25" fmla="*/ 54 h 594"/>
                <a:gd name="T26" fmla="*/ 504 w 1194"/>
                <a:gd name="T27" fmla="*/ 61 h 594"/>
                <a:gd name="T28" fmla="*/ 494 w 1194"/>
                <a:gd name="T29" fmla="*/ 70 h 594"/>
                <a:gd name="T30" fmla="*/ 482 w 1194"/>
                <a:gd name="T31" fmla="*/ 70 h 594"/>
                <a:gd name="T32" fmla="*/ 470 w 1194"/>
                <a:gd name="T33" fmla="*/ 71 h 594"/>
                <a:gd name="T34" fmla="*/ 469 w 1194"/>
                <a:gd name="T35" fmla="*/ 79 h 594"/>
                <a:gd name="T36" fmla="*/ 458 w 1194"/>
                <a:gd name="T37" fmla="*/ 82 h 594"/>
                <a:gd name="T38" fmla="*/ 448 w 1194"/>
                <a:gd name="T39" fmla="*/ 86 h 594"/>
                <a:gd name="T40" fmla="*/ 437 w 1194"/>
                <a:gd name="T41" fmla="*/ 90 h 594"/>
                <a:gd name="T42" fmla="*/ 427 w 1194"/>
                <a:gd name="T43" fmla="*/ 93 h 594"/>
                <a:gd name="T44" fmla="*/ 424 w 1194"/>
                <a:gd name="T45" fmla="*/ 88 h 594"/>
                <a:gd name="T46" fmla="*/ 436 w 1194"/>
                <a:gd name="T47" fmla="*/ 76 h 594"/>
                <a:gd name="T48" fmla="*/ 441 w 1194"/>
                <a:gd name="T49" fmla="*/ 70 h 594"/>
                <a:gd name="T50" fmla="*/ 443 w 1194"/>
                <a:gd name="T51" fmla="*/ 59 h 594"/>
                <a:gd name="T52" fmla="*/ 445 w 1194"/>
                <a:gd name="T53" fmla="*/ 48 h 594"/>
                <a:gd name="T54" fmla="*/ 437 w 1194"/>
                <a:gd name="T55" fmla="*/ 42 h 594"/>
                <a:gd name="T56" fmla="*/ 439 w 1194"/>
                <a:gd name="T57" fmla="*/ 39 h 594"/>
                <a:gd name="T58" fmla="*/ 435 w 1194"/>
                <a:gd name="T59" fmla="*/ 39 h 594"/>
                <a:gd name="T60" fmla="*/ 434 w 1194"/>
                <a:gd name="T61" fmla="*/ 34 h 594"/>
                <a:gd name="T62" fmla="*/ 426 w 1194"/>
                <a:gd name="T63" fmla="*/ 29 h 594"/>
                <a:gd name="T64" fmla="*/ 418 w 1194"/>
                <a:gd name="T65" fmla="*/ 24 h 594"/>
                <a:gd name="T66" fmla="*/ 409 w 1194"/>
                <a:gd name="T67" fmla="*/ 19 h 594"/>
                <a:gd name="T68" fmla="*/ 401 w 1194"/>
                <a:gd name="T69" fmla="*/ 13 h 594"/>
                <a:gd name="T70" fmla="*/ 388 w 1194"/>
                <a:gd name="T71" fmla="*/ 17 h 594"/>
                <a:gd name="T72" fmla="*/ 380 w 1194"/>
                <a:gd name="T73" fmla="*/ 13 h 594"/>
                <a:gd name="T74" fmla="*/ 371 w 1194"/>
                <a:gd name="T75" fmla="*/ 15 h 594"/>
                <a:gd name="T76" fmla="*/ 357 w 1194"/>
                <a:gd name="T77" fmla="*/ 9 h 594"/>
                <a:gd name="T78" fmla="*/ 346 w 1194"/>
                <a:gd name="T79" fmla="*/ 6 h 594"/>
                <a:gd name="T80" fmla="*/ 347 w 1194"/>
                <a:gd name="T81" fmla="*/ 0 h 594"/>
                <a:gd name="T82" fmla="*/ 343 w 1194"/>
                <a:gd name="T83" fmla="*/ 4 h 594"/>
                <a:gd name="T84" fmla="*/ 326 w 1194"/>
                <a:gd name="T85" fmla="*/ 4 h 594"/>
                <a:gd name="T86" fmla="*/ 310 w 1194"/>
                <a:gd name="T87" fmla="*/ 4 h 594"/>
                <a:gd name="T88" fmla="*/ 294 w 1194"/>
                <a:gd name="T89" fmla="*/ 4 h 594"/>
                <a:gd name="T90" fmla="*/ 278 w 1194"/>
                <a:gd name="T91" fmla="*/ 4 h 594"/>
                <a:gd name="T92" fmla="*/ 261 w 1194"/>
                <a:gd name="T93" fmla="*/ 4 h 594"/>
                <a:gd name="T94" fmla="*/ 244 w 1194"/>
                <a:gd name="T95" fmla="*/ 4 h 594"/>
                <a:gd name="T96" fmla="*/ 227 w 1194"/>
                <a:gd name="T97" fmla="*/ 4 h 594"/>
                <a:gd name="T98" fmla="*/ 211 w 1194"/>
                <a:gd name="T99" fmla="*/ 4 h 594"/>
                <a:gd name="T100" fmla="*/ 194 w 1194"/>
                <a:gd name="T101" fmla="*/ 4 h 594"/>
                <a:gd name="T102" fmla="*/ 178 w 1194"/>
                <a:gd name="T103" fmla="*/ 4 h 594"/>
                <a:gd name="T104" fmla="*/ 161 w 1194"/>
                <a:gd name="T105" fmla="*/ 4 h 594"/>
                <a:gd name="T106" fmla="*/ 145 w 1194"/>
                <a:gd name="T107" fmla="*/ 4 h 594"/>
                <a:gd name="T108" fmla="*/ 129 w 1194"/>
                <a:gd name="T109" fmla="*/ 4 h 594"/>
                <a:gd name="T110" fmla="*/ 111 w 1194"/>
                <a:gd name="T111" fmla="*/ 4 h 594"/>
                <a:gd name="T112" fmla="*/ 95 w 1194"/>
                <a:gd name="T113" fmla="*/ 4 h 594"/>
                <a:gd name="T114" fmla="*/ 78 w 1194"/>
                <a:gd name="T115" fmla="*/ 4 h 594"/>
                <a:gd name="T116" fmla="*/ 75 w 1194"/>
                <a:gd name="T117" fmla="*/ 14 h 594"/>
                <a:gd name="T118" fmla="*/ 71 w 1194"/>
                <a:gd name="T119" fmla="*/ 24 h 594"/>
                <a:gd name="T120" fmla="*/ 62 w 1194"/>
                <a:gd name="T121" fmla="*/ 27 h 594"/>
                <a:gd name="T122" fmla="*/ 65 w 1194"/>
                <a:gd name="T123" fmla="*/ 24 h 594"/>
                <a:gd name="T124" fmla="*/ 65 w 1194"/>
                <a:gd name="T125" fmla="*/ 26 h 594"/>
                <a:gd name="T126" fmla="*/ 73 w 1194"/>
                <a:gd name="T127" fmla="*/ 17 h 594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1194"/>
                <a:gd name="T193" fmla="*/ 0 h 594"/>
                <a:gd name="T194" fmla="*/ 1194 w 1194"/>
                <a:gd name="T195" fmla="*/ 594 h 594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1194" h="594">
                  <a:moveTo>
                    <a:pt x="1192" y="109"/>
                  </a:moveTo>
                  <a:lnTo>
                    <a:pt x="1191" y="100"/>
                  </a:lnTo>
                  <a:lnTo>
                    <a:pt x="1185" y="85"/>
                  </a:lnTo>
                  <a:lnTo>
                    <a:pt x="1194" y="55"/>
                  </a:lnTo>
                  <a:lnTo>
                    <a:pt x="1181" y="50"/>
                  </a:lnTo>
                  <a:lnTo>
                    <a:pt x="1172" y="50"/>
                  </a:lnTo>
                  <a:lnTo>
                    <a:pt x="1170" y="45"/>
                  </a:lnTo>
                  <a:lnTo>
                    <a:pt x="1154" y="63"/>
                  </a:lnTo>
                  <a:lnTo>
                    <a:pt x="1137" y="81"/>
                  </a:lnTo>
                  <a:lnTo>
                    <a:pt x="1118" y="97"/>
                  </a:lnTo>
                  <a:lnTo>
                    <a:pt x="1104" y="104"/>
                  </a:lnTo>
                  <a:lnTo>
                    <a:pt x="1066" y="106"/>
                  </a:lnTo>
                  <a:lnTo>
                    <a:pt x="1028" y="109"/>
                  </a:lnTo>
                  <a:lnTo>
                    <a:pt x="1008" y="123"/>
                  </a:lnTo>
                  <a:lnTo>
                    <a:pt x="988" y="139"/>
                  </a:lnTo>
                  <a:lnTo>
                    <a:pt x="964" y="140"/>
                  </a:lnTo>
                  <a:lnTo>
                    <a:pt x="940" y="142"/>
                  </a:lnTo>
                  <a:lnTo>
                    <a:pt x="938" y="158"/>
                  </a:lnTo>
                  <a:lnTo>
                    <a:pt x="917" y="165"/>
                  </a:lnTo>
                  <a:lnTo>
                    <a:pt x="896" y="172"/>
                  </a:lnTo>
                  <a:lnTo>
                    <a:pt x="875" y="180"/>
                  </a:lnTo>
                  <a:lnTo>
                    <a:pt x="854" y="187"/>
                  </a:lnTo>
                  <a:lnTo>
                    <a:pt x="848" y="177"/>
                  </a:lnTo>
                  <a:lnTo>
                    <a:pt x="872" y="153"/>
                  </a:lnTo>
                  <a:lnTo>
                    <a:pt x="882" y="140"/>
                  </a:lnTo>
                  <a:lnTo>
                    <a:pt x="886" y="118"/>
                  </a:lnTo>
                  <a:lnTo>
                    <a:pt x="891" y="97"/>
                  </a:lnTo>
                  <a:lnTo>
                    <a:pt x="875" y="85"/>
                  </a:lnTo>
                  <a:lnTo>
                    <a:pt x="878" y="78"/>
                  </a:lnTo>
                  <a:lnTo>
                    <a:pt x="870" y="79"/>
                  </a:lnTo>
                  <a:lnTo>
                    <a:pt x="869" y="68"/>
                  </a:lnTo>
                  <a:lnTo>
                    <a:pt x="852" y="58"/>
                  </a:lnTo>
                  <a:lnTo>
                    <a:pt x="836" y="48"/>
                  </a:lnTo>
                  <a:lnTo>
                    <a:pt x="819" y="37"/>
                  </a:lnTo>
                  <a:lnTo>
                    <a:pt x="802" y="26"/>
                  </a:lnTo>
                  <a:lnTo>
                    <a:pt x="776" y="33"/>
                  </a:lnTo>
                  <a:lnTo>
                    <a:pt x="760" y="26"/>
                  </a:lnTo>
                  <a:lnTo>
                    <a:pt x="743" y="30"/>
                  </a:lnTo>
                  <a:lnTo>
                    <a:pt x="714" y="18"/>
                  </a:lnTo>
                  <a:lnTo>
                    <a:pt x="693" y="13"/>
                  </a:lnTo>
                  <a:lnTo>
                    <a:pt x="695" y="0"/>
                  </a:lnTo>
                  <a:lnTo>
                    <a:pt x="687" y="8"/>
                  </a:lnTo>
                  <a:lnTo>
                    <a:pt x="653" y="8"/>
                  </a:lnTo>
                  <a:lnTo>
                    <a:pt x="621" y="8"/>
                  </a:lnTo>
                  <a:lnTo>
                    <a:pt x="587" y="8"/>
                  </a:lnTo>
                  <a:lnTo>
                    <a:pt x="555" y="8"/>
                  </a:lnTo>
                  <a:lnTo>
                    <a:pt x="521" y="8"/>
                  </a:lnTo>
                  <a:lnTo>
                    <a:pt x="489" y="8"/>
                  </a:lnTo>
                  <a:lnTo>
                    <a:pt x="455" y="8"/>
                  </a:lnTo>
                  <a:lnTo>
                    <a:pt x="423" y="8"/>
                  </a:lnTo>
                  <a:lnTo>
                    <a:pt x="389" y="8"/>
                  </a:lnTo>
                  <a:lnTo>
                    <a:pt x="357" y="8"/>
                  </a:lnTo>
                  <a:lnTo>
                    <a:pt x="323" y="8"/>
                  </a:lnTo>
                  <a:lnTo>
                    <a:pt x="289" y="8"/>
                  </a:lnTo>
                  <a:lnTo>
                    <a:pt x="257" y="8"/>
                  </a:lnTo>
                  <a:lnTo>
                    <a:pt x="223" y="8"/>
                  </a:lnTo>
                  <a:lnTo>
                    <a:pt x="191" y="8"/>
                  </a:lnTo>
                  <a:lnTo>
                    <a:pt x="157" y="8"/>
                  </a:lnTo>
                  <a:lnTo>
                    <a:pt x="150" y="28"/>
                  </a:lnTo>
                  <a:lnTo>
                    <a:pt x="142" y="48"/>
                  </a:lnTo>
                  <a:lnTo>
                    <a:pt x="125" y="55"/>
                  </a:lnTo>
                  <a:lnTo>
                    <a:pt x="129" y="49"/>
                  </a:lnTo>
                  <a:lnTo>
                    <a:pt x="130" y="52"/>
                  </a:lnTo>
                  <a:lnTo>
                    <a:pt x="145" y="34"/>
                  </a:lnTo>
                  <a:lnTo>
                    <a:pt x="129" y="48"/>
                  </a:lnTo>
                  <a:lnTo>
                    <a:pt x="126" y="48"/>
                  </a:lnTo>
                  <a:lnTo>
                    <a:pt x="137" y="38"/>
                  </a:lnTo>
                  <a:lnTo>
                    <a:pt x="144" y="30"/>
                  </a:lnTo>
                  <a:lnTo>
                    <a:pt x="113" y="22"/>
                  </a:lnTo>
                  <a:lnTo>
                    <a:pt x="103" y="55"/>
                  </a:lnTo>
                  <a:lnTo>
                    <a:pt x="101" y="60"/>
                  </a:lnTo>
                  <a:lnTo>
                    <a:pt x="100" y="63"/>
                  </a:lnTo>
                  <a:lnTo>
                    <a:pt x="99" y="68"/>
                  </a:lnTo>
                  <a:lnTo>
                    <a:pt x="97" y="64"/>
                  </a:lnTo>
                  <a:lnTo>
                    <a:pt x="91" y="74"/>
                  </a:lnTo>
                  <a:lnTo>
                    <a:pt x="105" y="76"/>
                  </a:lnTo>
                  <a:lnTo>
                    <a:pt x="94" y="76"/>
                  </a:lnTo>
                  <a:lnTo>
                    <a:pt x="84" y="88"/>
                  </a:lnTo>
                  <a:lnTo>
                    <a:pt x="60" y="121"/>
                  </a:lnTo>
                  <a:lnTo>
                    <a:pt x="36" y="153"/>
                  </a:lnTo>
                  <a:lnTo>
                    <a:pt x="29" y="174"/>
                  </a:lnTo>
                  <a:lnTo>
                    <a:pt x="22" y="193"/>
                  </a:lnTo>
                  <a:lnTo>
                    <a:pt x="1" y="217"/>
                  </a:lnTo>
                  <a:lnTo>
                    <a:pt x="4" y="225"/>
                  </a:lnTo>
                  <a:lnTo>
                    <a:pt x="0" y="243"/>
                  </a:lnTo>
                  <a:lnTo>
                    <a:pt x="3" y="259"/>
                  </a:lnTo>
                  <a:lnTo>
                    <a:pt x="6" y="276"/>
                  </a:lnTo>
                  <a:lnTo>
                    <a:pt x="4" y="271"/>
                  </a:lnTo>
                  <a:lnTo>
                    <a:pt x="3" y="276"/>
                  </a:lnTo>
                  <a:lnTo>
                    <a:pt x="12" y="277"/>
                  </a:lnTo>
                  <a:lnTo>
                    <a:pt x="17" y="277"/>
                  </a:lnTo>
                  <a:lnTo>
                    <a:pt x="15" y="289"/>
                  </a:lnTo>
                  <a:lnTo>
                    <a:pt x="10" y="285"/>
                  </a:lnTo>
                  <a:lnTo>
                    <a:pt x="6" y="289"/>
                  </a:lnTo>
                  <a:lnTo>
                    <a:pt x="12" y="303"/>
                  </a:lnTo>
                  <a:lnTo>
                    <a:pt x="6" y="312"/>
                  </a:lnTo>
                  <a:lnTo>
                    <a:pt x="11" y="326"/>
                  </a:lnTo>
                  <a:lnTo>
                    <a:pt x="16" y="340"/>
                  </a:lnTo>
                  <a:lnTo>
                    <a:pt x="12" y="362"/>
                  </a:lnTo>
                  <a:lnTo>
                    <a:pt x="24" y="364"/>
                  </a:lnTo>
                  <a:lnTo>
                    <a:pt x="45" y="375"/>
                  </a:lnTo>
                  <a:lnTo>
                    <a:pt x="66" y="392"/>
                  </a:lnTo>
                  <a:lnTo>
                    <a:pt x="66" y="412"/>
                  </a:lnTo>
                  <a:lnTo>
                    <a:pt x="91" y="411"/>
                  </a:lnTo>
                  <a:lnTo>
                    <a:pt x="117" y="410"/>
                  </a:lnTo>
                  <a:lnTo>
                    <a:pt x="133" y="418"/>
                  </a:lnTo>
                  <a:lnTo>
                    <a:pt x="150" y="426"/>
                  </a:lnTo>
                  <a:lnTo>
                    <a:pt x="166" y="434"/>
                  </a:lnTo>
                  <a:lnTo>
                    <a:pt x="183" y="442"/>
                  </a:lnTo>
                  <a:lnTo>
                    <a:pt x="213" y="442"/>
                  </a:lnTo>
                  <a:lnTo>
                    <a:pt x="243" y="442"/>
                  </a:lnTo>
                  <a:lnTo>
                    <a:pt x="246" y="432"/>
                  </a:lnTo>
                  <a:lnTo>
                    <a:pt x="281" y="432"/>
                  </a:lnTo>
                  <a:lnTo>
                    <a:pt x="299" y="456"/>
                  </a:lnTo>
                  <a:lnTo>
                    <a:pt x="306" y="480"/>
                  </a:lnTo>
                  <a:lnTo>
                    <a:pt x="319" y="490"/>
                  </a:lnTo>
                  <a:lnTo>
                    <a:pt x="331" y="501"/>
                  </a:lnTo>
                  <a:lnTo>
                    <a:pt x="347" y="482"/>
                  </a:lnTo>
                  <a:lnTo>
                    <a:pt x="376" y="484"/>
                  </a:lnTo>
                  <a:lnTo>
                    <a:pt x="385" y="507"/>
                  </a:lnTo>
                  <a:lnTo>
                    <a:pt x="395" y="530"/>
                  </a:lnTo>
                  <a:lnTo>
                    <a:pt x="402" y="559"/>
                  </a:lnTo>
                  <a:lnTo>
                    <a:pt x="417" y="571"/>
                  </a:lnTo>
                  <a:lnTo>
                    <a:pt x="442" y="576"/>
                  </a:lnTo>
                  <a:lnTo>
                    <a:pt x="441" y="547"/>
                  </a:lnTo>
                  <a:lnTo>
                    <a:pt x="438" y="543"/>
                  </a:lnTo>
                  <a:lnTo>
                    <a:pt x="437" y="538"/>
                  </a:lnTo>
                  <a:lnTo>
                    <a:pt x="444" y="542"/>
                  </a:lnTo>
                  <a:lnTo>
                    <a:pt x="448" y="529"/>
                  </a:lnTo>
                  <a:lnTo>
                    <a:pt x="453" y="525"/>
                  </a:lnTo>
                  <a:lnTo>
                    <a:pt x="465" y="517"/>
                  </a:lnTo>
                  <a:lnTo>
                    <a:pt x="471" y="512"/>
                  </a:lnTo>
                  <a:lnTo>
                    <a:pt x="471" y="508"/>
                  </a:lnTo>
                  <a:lnTo>
                    <a:pt x="482" y="510"/>
                  </a:lnTo>
                  <a:lnTo>
                    <a:pt x="476" y="513"/>
                  </a:lnTo>
                  <a:lnTo>
                    <a:pt x="488" y="507"/>
                  </a:lnTo>
                  <a:lnTo>
                    <a:pt x="483" y="507"/>
                  </a:lnTo>
                  <a:lnTo>
                    <a:pt x="508" y="490"/>
                  </a:lnTo>
                  <a:lnTo>
                    <a:pt x="510" y="483"/>
                  </a:lnTo>
                  <a:lnTo>
                    <a:pt x="516" y="487"/>
                  </a:lnTo>
                  <a:lnTo>
                    <a:pt x="514" y="489"/>
                  </a:lnTo>
                  <a:lnTo>
                    <a:pt x="531" y="480"/>
                  </a:lnTo>
                  <a:lnTo>
                    <a:pt x="534" y="480"/>
                  </a:lnTo>
                  <a:lnTo>
                    <a:pt x="551" y="482"/>
                  </a:lnTo>
                  <a:lnTo>
                    <a:pt x="568" y="483"/>
                  </a:lnTo>
                  <a:lnTo>
                    <a:pt x="580" y="482"/>
                  </a:lnTo>
                  <a:lnTo>
                    <a:pt x="586" y="490"/>
                  </a:lnTo>
                  <a:lnTo>
                    <a:pt x="598" y="494"/>
                  </a:lnTo>
                  <a:lnTo>
                    <a:pt x="610" y="495"/>
                  </a:lnTo>
                  <a:lnTo>
                    <a:pt x="609" y="486"/>
                  </a:lnTo>
                  <a:lnTo>
                    <a:pt x="626" y="496"/>
                  </a:lnTo>
                  <a:lnTo>
                    <a:pt x="622" y="502"/>
                  </a:lnTo>
                  <a:lnTo>
                    <a:pt x="629" y="494"/>
                  </a:lnTo>
                  <a:lnTo>
                    <a:pt x="620" y="483"/>
                  </a:lnTo>
                  <a:lnTo>
                    <a:pt x="627" y="478"/>
                  </a:lnTo>
                  <a:lnTo>
                    <a:pt x="624" y="476"/>
                  </a:lnTo>
                  <a:lnTo>
                    <a:pt x="622" y="474"/>
                  </a:lnTo>
                  <a:lnTo>
                    <a:pt x="608" y="470"/>
                  </a:lnTo>
                  <a:lnTo>
                    <a:pt x="622" y="470"/>
                  </a:lnTo>
                  <a:lnTo>
                    <a:pt x="657" y="468"/>
                  </a:lnTo>
                  <a:lnTo>
                    <a:pt x="662" y="457"/>
                  </a:lnTo>
                  <a:lnTo>
                    <a:pt x="660" y="469"/>
                  </a:lnTo>
                  <a:lnTo>
                    <a:pt x="671" y="468"/>
                  </a:lnTo>
                  <a:lnTo>
                    <a:pt x="681" y="463"/>
                  </a:lnTo>
                  <a:lnTo>
                    <a:pt x="676" y="466"/>
                  </a:lnTo>
                  <a:lnTo>
                    <a:pt x="696" y="465"/>
                  </a:lnTo>
                  <a:lnTo>
                    <a:pt x="690" y="465"/>
                  </a:lnTo>
                  <a:lnTo>
                    <a:pt x="704" y="469"/>
                  </a:lnTo>
                  <a:lnTo>
                    <a:pt x="707" y="469"/>
                  </a:lnTo>
                  <a:lnTo>
                    <a:pt x="711" y="475"/>
                  </a:lnTo>
                  <a:lnTo>
                    <a:pt x="707" y="472"/>
                  </a:lnTo>
                  <a:lnTo>
                    <a:pt x="711" y="483"/>
                  </a:lnTo>
                  <a:lnTo>
                    <a:pt x="742" y="472"/>
                  </a:lnTo>
                  <a:lnTo>
                    <a:pt x="753" y="489"/>
                  </a:lnTo>
                  <a:lnTo>
                    <a:pt x="764" y="505"/>
                  </a:lnTo>
                  <a:lnTo>
                    <a:pt x="758" y="534"/>
                  </a:lnTo>
                  <a:lnTo>
                    <a:pt x="756" y="529"/>
                  </a:lnTo>
                  <a:lnTo>
                    <a:pt x="759" y="532"/>
                  </a:lnTo>
                  <a:lnTo>
                    <a:pt x="762" y="526"/>
                  </a:lnTo>
                  <a:lnTo>
                    <a:pt x="759" y="542"/>
                  </a:lnTo>
                  <a:lnTo>
                    <a:pt x="765" y="552"/>
                  </a:lnTo>
                  <a:lnTo>
                    <a:pt x="767" y="553"/>
                  </a:lnTo>
                  <a:lnTo>
                    <a:pt x="768" y="561"/>
                  </a:lnTo>
                  <a:lnTo>
                    <a:pt x="772" y="556"/>
                  </a:lnTo>
                  <a:lnTo>
                    <a:pt x="770" y="562"/>
                  </a:lnTo>
                  <a:lnTo>
                    <a:pt x="773" y="577"/>
                  </a:lnTo>
                  <a:lnTo>
                    <a:pt x="783" y="594"/>
                  </a:lnTo>
                  <a:lnTo>
                    <a:pt x="796" y="591"/>
                  </a:lnTo>
                  <a:lnTo>
                    <a:pt x="803" y="571"/>
                  </a:lnTo>
                  <a:lnTo>
                    <a:pt x="810" y="552"/>
                  </a:lnTo>
                  <a:lnTo>
                    <a:pt x="807" y="530"/>
                  </a:lnTo>
                  <a:lnTo>
                    <a:pt x="803" y="508"/>
                  </a:lnTo>
                  <a:lnTo>
                    <a:pt x="806" y="529"/>
                  </a:lnTo>
                  <a:lnTo>
                    <a:pt x="804" y="508"/>
                  </a:lnTo>
                  <a:lnTo>
                    <a:pt x="802" y="488"/>
                  </a:lnTo>
                  <a:lnTo>
                    <a:pt x="801" y="469"/>
                  </a:lnTo>
                  <a:lnTo>
                    <a:pt x="800" y="448"/>
                  </a:lnTo>
                  <a:lnTo>
                    <a:pt x="807" y="444"/>
                  </a:lnTo>
                  <a:lnTo>
                    <a:pt x="807" y="441"/>
                  </a:lnTo>
                  <a:lnTo>
                    <a:pt x="816" y="429"/>
                  </a:lnTo>
                  <a:lnTo>
                    <a:pt x="822" y="418"/>
                  </a:lnTo>
                  <a:lnTo>
                    <a:pt x="824" y="416"/>
                  </a:lnTo>
                  <a:lnTo>
                    <a:pt x="831" y="414"/>
                  </a:lnTo>
                  <a:lnTo>
                    <a:pt x="860" y="394"/>
                  </a:lnTo>
                  <a:lnTo>
                    <a:pt x="862" y="393"/>
                  </a:lnTo>
                  <a:lnTo>
                    <a:pt x="884" y="379"/>
                  </a:lnTo>
                  <a:lnTo>
                    <a:pt x="892" y="375"/>
                  </a:lnTo>
                  <a:lnTo>
                    <a:pt x="908" y="362"/>
                  </a:lnTo>
                  <a:lnTo>
                    <a:pt x="933" y="352"/>
                  </a:lnTo>
                  <a:lnTo>
                    <a:pt x="917" y="348"/>
                  </a:lnTo>
                  <a:lnTo>
                    <a:pt x="927" y="349"/>
                  </a:lnTo>
                  <a:lnTo>
                    <a:pt x="930" y="344"/>
                  </a:lnTo>
                  <a:lnTo>
                    <a:pt x="921" y="338"/>
                  </a:lnTo>
                  <a:lnTo>
                    <a:pt x="942" y="339"/>
                  </a:lnTo>
                  <a:lnTo>
                    <a:pt x="948" y="328"/>
                  </a:lnTo>
                  <a:lnTo>
                    <a:pt x="942" y="332"/>
                  </a:lnTo>
                  <a:lnTo>
                    <a:pt x="938" y="327"/>
                  </a:lnTo>
                  <a:lnTo>
                    <a:pt x="930" y="324"/>
                  </a:lnTo>
                  <a:lnTo>
                    <a:pt x="932" y="322"/>
                  </a:lnTo>
                  <a:lnTo>
                    <a:pt x="940" y="324"/>
                  </a:lnTo>
                  <a:lnTo>
                    <a:pt x="946" y="322"/>
                  </a:lnTo>
                  <a:lnTo>
                    <a:pt x="951" y="325"/>
                  </a:lnTo>
                  <a:lnTo>
                    <a:pt x="952" y="309"/>
                  </a:lnTo>
                  <a:lnTo>
                    <a:pt x="954" y="332"/>
                  </a:lnTo>
                  <a:lnTo>
                    <a:pt x="947" y="303"/>
                  </a:lnTo>
                  <a:lnTo>
                    <a:pt x="940" y="301"/>
                  </a:lnTo>
                  <a:lnTo>
                    <a:pt x="933" y="294"/>
                  </a:lnTo>
                  <a:lnTo>
                    <a:pt x="946" y="300"/>
                  </a:lnTo>
                  <a:lnTo>
                    <a:pt x="941" y="289"/>
                  </a:lnTo>
                  <a:lnTo>
                    <a:pt x="950" y="294"/>
                  </a:lnTo>
                  <a:lnTo>
                    <a:pt x="939" y="274"/>
                  </a:lnTo>
                  <a:lnTo>
                    <a:pt x="952" y="283"/>
                  </a:lnTo>
                  <a:lnTo>
                    <a:pt x="941" y="267"/>
                  </a:lnTo>
                  <a:lnTo>
                    <a:pt x="936" y="267"/>
                  </a:lnTo>
                  <a:lnTo>
                    <a:pt x="945" y="258"/>
                  </a:lnTo>
                  <a:lnTo>
                    <a:pt x="941" y="266"/>
                  </a:lnTo>
                  <a:lnTo>
                    <a:pt x="954" y="273"/>
                  </a:lnTo>
                  <a:lnTo>
                    <a:pt x="951" y="260"/>
                  </a:lnTo>
                  <a:lnTo>
                    <a:pt x="954" y="268"/>
                  </a:lnTo>
                  <a:lnTo>
                    <a:pt x="958" y="247"/>
                  </a:lnTo>
                  <a:lnTo>
                    <a:pt x="971" y="241"/>
                  </a:lnTo>
                  <a:lnTo>
                    <a:pt x="963" y="254"/>
                  </a:lnTo>
                  <a:lnTo>
                    <a:pt x="962" y="261"/>
                  </a:lnTo>
                  <a:lnTo>
                    <a:pt x="958" y="267"/>
                  </a:lnTo>
                  <a:lnTo>
                    <a:pt x="965" y="271"/>
                  </a:lnTo>
                  <a:lnTo>
                    <a:pt x="962" y="278"/>
                  </a:lnTo>
                  <a:lnTo>
                    <a:pt x="963" y="283"/>
                  </a:lnTo>
                  <a:lnTo>
                    <a:pt x="959" y="286"/>
                  </a:lnTo>
                  <a:lnTo>
                    <a:pt x="954" y="295"/>
                  </a:lnTo>
                  <a:lnTo>
                    <a:pt x="981" y="267"/>
                  </a:lnTo>
                  <a:lnTo>
                    <a:pt x="978" y="241"/>
                  </a:lnTo>
                  <a:lnTo>
                    <a:pt x="990" y="230"/>
                  </a:lnTo>
                  <a:lnTo>
                    <a:pt x="980" y="237"/>
                  </a:lnTo>
                  <a:lnTo>
                    <a:pt x="988" y="247"/>
                  </a:lnTo>
                  <a:lnTo>
                    <a:pt x="987" y="254"/>
                  </a:lnTo>
                  <a:lnTo>
                    <a:pt x="1012" y="230"/>
                  </a:lnTo>
                  <a:lnTo>
                    <a:pt x="1011" y="232"/>
                  </a:lnTo>
                  <a:lnTo>
                    <a:pt x="1016" y="217"/>
                  </a:lnTo>
                  <a:lnTo>
                    <a:pt x="1025" y="199"/>
                  </a:lnTo>
                  <a:lnTo>
                    <a:pt x="1023" y="206"/>
                  </a:lnTo>
                  <a:lnTo>
                    <a:pt x="1030" y="202"/>
                  </a:lnTo>
                  <a:lnTo>
                    <a:pt x="1053" y="198"/>
                  </a:lnTo>
                  <a:lnTo>
                    <a:pt x="1074" y="194"/>
                  </a:lnTo>
                  <a:lnTo>
                    <a:pt x="1079" y="187"/>
                  </a:lnTo>
                  <a:lnTo>
                    <a:pt x="1083" y="187"/>
                  </a:lnTo>
                  <a:lnTo>
                    <a:pt x="1084" y="188"/>
                  </a:lnTo>
                  <a:lnTo>
                    <a:pt x="1092" y="192"/>
                  </a:lnTo>
                  <a:lnTo>
                    <a:pt x="1096" y="193"/>
                  </a:lnTo>
                  <a:lnTo>
                    <a:pt x="1109" y="187"/>
                  </a:lnTo>
                  <a:lnTo>
                    <a:pt x="1109" y="177"/>
                  </a:lnTo>
                  <a:lnTo>
                    <a:pt x="1109" y="183"/>
                  </a:lnTo>
                  <a:lnTo>
                    <a:pt x="1097" y="178"/>
                  </a:lnTo>
                  <a:lnTo>
                    <a:pt x="1100" y="165"/>
                  </a:lnTo>
                  <a:lnTo>
                    <a:pt x="1101" y="160"/>
                  </a:lnTo>
                  <a:lnTo>
                    <a:pt x="1124" y="135"/>
                  </a:lnTo>
                  <a:lnTo>
                    <a:pt x="1131" y="132"/>
                  </a:lnTo>
                  <a:lnTo>
                    <a:pt x="1134" y="133"/>
                  </a:lnTo>
                  <a:lnTo>
                    <a:pt x="1152" y="117"/>
                  </a:lnTo>
                  <a:lnTo>
                    <a:pt x="1152" y="120"/>
                  </a:lnTo>
                  <a:lnTo>
                    <a:pt x="1157" y="118"/>
                  </a:lnTo>
                  <a:lnTo>
                    <a:pt x="1167" y="121"/>
                  </a:lnTo>
                  <a:lnTo>
                    <a:pt x="1192" y="109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1" name="AutoShape 481"/>
            <p:cNvSpPr>
              <a:spLocks/>
            </p:cNvSpPr>
            <p:nvPr/>
          </p:nvSpPr>
          <p:spPr bwMode="gray">
            <a:xfrm>
              <a:off x="45720" y="244906"/>
              <a:ext cx="868679" cy="408925"/>
            </a:xfrm>
            <a:custGeom>
              <a:avLst/>
              <a:gdLst>
                <a:gd name="T0" fmla="*/ 308 w 760"/>
                <a:gd name="T1" fmla="*/ 176 h 365"/>
                <a:gd name="T2" fmla="*/ 315 w 760"/>
                <a:gd name="T3" fmla="*/ 169 h 365"/>
                <a:gd name="T4" fmla="*/ 310 w 760"/>
                <a:gd name="T5" fmla="*/ 164 h 365"/>
                <a:gd name="T6" fmla="*/ 306 w 760"/>
                <a:gd name="T7" fmla="*/ 158 h 365"/>
                <a:gd name="T8" fmla="*/ 308 w 760"/>
                <a:gd name="T9" fmla="*/ 147 h 365"/>
                <a:gd name="T10" fmla="*/ 310 w 760"/>
                <a:gd name="T11" fmla="*/ 137 h 365"/>
                <a:gd name="T12" fmla="*/ 307 w 760"/>
                <a:gd name="T13" fmla="*/ 125 h 365"/>
                <a:gd name="T14" fmla="*/ 295 w 760"/>
                <a:gd name="T15" fmla="*/ 128 h 365"/>
                <a:gd name="T16" fmla="*/ 288 w 760"/>
                <a:gd name="T17" fmla="*/ 132 h 365"/>
                <a:gd name="T18" fmla="*/ 280 w 760"/>
                <a:gd name="T19" fmla="*/ 135 h 365"/>
                <a:gd name="T20" fmla="*/ 280 w 760"/>
                <a:gd name="T21" fmla="*/ 123 h 365"/>
                <a:gd name="T22" fmla="*/ 277 w 760"/>
                <a:gd name="T23" fmla="*/ 121 h 365"/>
                <a:gd name="T24" fmla="*/ 282 w 760"/>
                <a:gd name="T25" fmla="*/ 118 h 365"/>
                <a:gd name="T26" fmla="*/ 264 w 760"/>
                <a:gd name="T27" fmla="*/ 119 h 365"/>
                <a:gd name="T28" fmla="*/ 279 w 760"/>
                <a:gd name="T29" fmla="*/ 105 h 365"/>
                <a:gd name="T30" fmla="*/ 292 w 760"/>
                <a:gd name="T31" fmla="*/ 93 h 365"/>
                <a:gd name="T32" fmla="*/ 307 w 760"/>
                <a:gd name="T33" fmla="*/ 80 h 365"/>
                <a:gd name="T34" fmla="*/ 321 w 760"/>
                <a:gd name="T35" fmla="*/ 66 h 365"/>
                <a:gd name="T36" fmla="*/ 336 w 760"/>
                <a:gd name="T37" fmla="*/ 54 h 365"/>
                <a:gd name="T38" fmla="*/ 350 w 760"/>
                <a:gd name="T39" fmla="*/ 42 h 365"/>
                <a:gd name="T40" fmla="*/ 365 w 760"/>
                <a:gd name="T41" fmla="*/ 29 h 365"/>
                <a:gd name="T42" fmla="*/ 380 w 760"/>
                <a:gd name="T43" fmla="*/ 17 h 365"/>
                <a:gd name="T44" fmla="*/ 361 w 760"/>
                <a:gd name="T45" fmla="*/ 12 h 365"/>
                <a:gd name="T46" fmla="*/ 345 w 760"/>
                <a:gd name="T47" fmla="*/ 11 h 365"/>
                <a:gd name="T48" fmla="*/ 328 w 760"/>
                <a:gd name="T49" fmla="*/ 9 h 365"/>
                <a:gd name="T50" fmla="*/ 306 w 760"/>
                <a:gd name="T51" fmla="*/ 8 h 365"/>
                <a:gd name="T52" fmla="*/ 304 w 760"/>
                <a:gd name="T53" fmla="*/ 6 h 365"/>
                <a:gd name="T54" fmla="*/ 296 w 760"/>
                <a:gd name="T55" fmla="*/ 4 h 365"/>
                <a:gd name="T56" fmla="*/ 291 w 760"/>
                <a:gd name="T57" fmla="*/ 4 h 365"/>
                <a:gd name="T58" fmla="*/ 289 w 760"/>
                <a:gd name="T59" fmla="*/ 3 h 365"/>
                <a:gd name="T60" fmla="*/ 280 w 760"/>
                <a:gd name="T61" fmla="*/ 4 h 365"/>
                <a:gd name="T62" fmla="*/ 286 w 760"/>
                <a:gd name="T63" fmla="*/ 1 h 365"/>
                <a:gd name="T64" fmla="*/ 280 w 760"/>
                <a:gd name="T65" fmla="*/ 0 h 365"/>
                <a:gd name="T66" fmla="*/ 258 w 760"/>
                <a:gd name="T67" fmla="*/ 5 h 365"/>
                <a:gd name="T68" fmla="*/ 253 w 760"/>
                <a:gd name="T69" fmla="*/ 5 h 365"/>
                <a:gd name="T70" fmla="*/ 245 w 760"/>
                <a:gd name="T71" fmla="*/ 6 h 365"/>
                <a:gd name="T72" fmla="*/ 244 w 760"/>
                <a:gd name="T73" fmla="*/ 8 h 365"/>
                <a:gd name="T74" fmla="*/ 239 w 760"/>
                <a:gd name="T75" fmla="*/ 11 h 365"/>
                <a:gd name="T76" fmla="*/ 242 w 760"/>
                <a:gd name="T77" fmla="*/ 7 h 365"/>
                <a:gd name="T78" fmla="*/ 224 w 760"/>
                <a:gd name="T79" fmla="*/ 11 h 365"/>
                <a:gd name="T80" fmla="*/ 204 w 760"/>
                <a:gd name="T81" fmla="*/ 18 h 365"/>
                <a:gd name="T82" fmla="*/ 185 w 760"/>
                <a:gd name="T83" fmla="*/ 24 h 365"/>
                <a:gd name="T84" fmla="*/ 169 w 760"/>
                <a:gd name="T85" fmla="*/ 25 h 365"/>
                <a:gd name="T86" fmla="*/ 159 w 760"/>
                <a:gd name="T87" fmla="*/ 30 h 365"/>
                <a:gd name="T88" fmla="*/ 166 w 760"/>
                <a:gd name="T89" fmla="*/ 41 h 365"/>
                <a:gd name="T90" fmla="*/ 163 w 760"/>
                <a:gd name="T91" fmla="*/ 44 h 365"/>
                <a:gd name="T92" fmla="*/ 176 w 760"/>
                <a:gd name="T93" fmla="*/ 46 h 365"/>
                <a:gd name="T94" fmla="*/ 172 w 760"/>
                <a:gd name="T95" fmla="*/ 50 h 365"/>
                <a:gd name="T96" fmla="*/ 183 w 760"/>
                <a:gd name="T97" fmla="*/ 50 h 365"/>
                <a:gd name="T98" fmla="*/ 169 w 760"/>
                <a:gd name="T99" fmla="*/ 50 h 365"/>
                <a:gd name="T100" fmla="*/ 169 w 760"/>
                <a:gd name="T101" fmla="*/ 46 h 365"/>
                <a:gd name="T102" fmla="*/ 166 w 760"/>
                <a:gd name="T103" fmla="*/ 52 h 365"/>
                <a:gd name="T104" fmla="*/ 171 w 760"/>
                <a:gd name="T105" fmla="*/ 54 h 365"/>
                <a:gd name="T106" fmla="*/ 164 w 760"/>
                <a:gd name="T107" fmla="*/ 55 h 365"/>
                <a:gd name="T108" fmla="*/ 145 w 760"/>
                <a:gd name="T109" fmla="*/ 53 h 365"/>
                <a:gd name="T110" fmla="*/ 153 w 760"/>
                <a:gd name="T111" fmla="*/ 49 h 365"/>
                <a:gd name="T112" fmla="*/ 132 w 760"/>
                <a:gd name="T113" fmla="*/ 53 h 365"/>
                <a:gd name="T114" fmla="*/ 104 w 760"/>
                <a:gd name="T115" fmla="*/ 60 h 365"/>
                <a:gd name="T116" fmla="*/ 113 w 760"/>
                <a:gd name="T117" fmla="*/ 63 h 365"/>
                <a:gd name="T118" fmla="*/ 107 w 760"/>
                <a:gd name="T119" fmla="*/ 65 h 365"/>
                <a:gd name="T120" fmla="*/ 105 w 760"/>
                <a:gd name="T121" fmla="*/ 71 h 365"/>
                <a:gd name="T122" fmla="*/ 129 w 760"/>
                <a:gd name="T123" fmla="*/ 71 h 365"/>
                <a:gd name="T124" fmla="*/ 132 w 760"/>
                <a:gd name="T125" fmla="*/ 73 h 365"/>
                <a:gd name="T126" fmla="*/ 152 w 760"/>
                <a:gd name="T127" fmla="*/ 67 h 365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60000 65536"/>
                <a:gd name="T190" fmla="*/ 0 60000 65536"/>
                <a:gd name="T191" fmla="*/ 0 60000 65536"/>
                <a:gd name="T192" fmla="*/ 0 w 760"/>
                <a:gd name="T193" fmla="*/ 0 h 365"/>
                <a:gd name="T194" fmla="*/ 760 w 760"/>
                <a:gd name="T195" fmla="*/ 365 h 365"/>
              </a:gdLst>
              <a:ahLst/>
              <a:cxnLst>
                <a:cxn ang="T128">
                  <a:pos x="T0" y="T1"/>
                </a:cxn>
                <a:cxn ang="T129">
                  <a:pos x="T2" y="T3"/>
                </a:cxn>
                <a:cxn ang="T130">
                  <a:pos x="T4" y="T5"/>
                </a:cxn>
                <a:cxn ang="T131">
                  <a:pos x="T6" y="T7"/>
                </a:cxn>
                <a:cxn ang="T132">
                  <a:pos x="T8" y="T9"/>
                </a:cxn>
                <a:cxn ang="T133">
                  <a:pos x="T10" y="T11"/>
                </a:cxn>
                <a:cxn ang="T134">
                  <a:pos x="T12" y="T13"/>
                </a:cxn>
                <a:cxn ang="T135">
                  <a:pos x="T14" y="T15"/>
                </a:cxn>
                <a:cxn ang="T136">
                  <a:pos x="T16" y="T17"/>
                </a:cxn>
                <a:cxn ang="T137">
                  <a:pos x="T18" y="T19"/>
                </a:cxn>
                <a:cxn ang="T138">
                  <a:pos x="T20" y="T21"/>
                </a:cxn>
                <a:cxn ang="T139">
                  <a:pos x="T22" y="T23"/>
                </a:cxn>
                <a:cxn ang="T140">
                  <a:pos x="T24" y="T25"/>
                </a:cxn>
                <a:cxn ang="T141">
                  <a:pos x="T26" y="T27"/>
                </a:cxn>
                <a:cxn ang="T142">
                  <a:pos x="T28" y="T29"/>
                </a:cxn>
                <a:cxn ang="T143">
                  <a:pos x="T30" y="T31"/>
                </a:cxn>
                <a:cxn ang="T144">
                  <a:pos x="T32" y="T33"/>
                </a:cxn>
                <a:cxn ang="T145">
                  <a:pos x="T34" y="T35"/>
                </a:cxn>
                <a:cxn ang="T146">
                  <a:pos x="T36" y="T37"/>
                </a:cxn>
                <a:cxn ang="T147">
                  <a:pos x="T38" y="T39"/>
                </a:cxn>
                <a:cxn ang="T148">
                  <a:pos x="T40" y="T41"/>
                </a:cxn>
                <a:cxn ang="T149">
                  <a:pos x="T42" y="T43"/>
                </a:cxn>
                <a:cxn ang="T150">
                  <a:pos x="T44" y="T45"/>
                </a:cxn>
                <a:cxn ang="T151">
                  <a:pos x="T46" y="T47"/>
                </a:cxn>
                <a:cxn ang="T152">
                  <a:pos x="T48" y="T49"/>
                </a:cxn>
                <a:cxn ang="T153">
                  <a:pos x="T50" y="T51"/>
                </a:cxn>
                <a:cxn ang="T154">
                  <a:pos x="T52" y="T53"/>
                </a:cxn>
                <a:cxn ang="T155">
                  <a:pos x="T54" y="T55"/>
                </a:cxn>
                <a:cxn ang="T156">
                  <a:pos x="T56" y="T57"/>
                </a:cxn>
                <a:cxn ang="T157">
                  <a:pos x="T58" y="T59"/>
                </a:cxn>
                <a:cxn ang="T158">
                  <a:pos x="T60" y="T61"/>
                </a:cxn>
                <a:cxn ang="T159">
                  <a:pos x="T62" y="T63"/>
                </a:cxn>
                <a:cxn ang="T160">
                  <a:pos x="T64" y="T65"/>
                </a:cxn>
                <a:cxn ang="T161">
                  <a:pos x="T66" y="T67"/>
                </a:cxn>
                <a:cxn ang="T162">
                  <a:pos x="T68" y="T69"/>
                </a:cxn>
                <a:cxn ang="T163">
                  <a:pos x="T70" y="T71"/>
                </a:cxn>
                <a:cxn ang="T164">
                  <a:pos x="T72" y="T73"/>
                </a:cxn>
                <a:cxn ang="T165">
                  <a:pos x="T74" y="T75"/>
                </a:cxn>
                <a:cxn ang="T166">
                  <a:pos x="T76" y="T77"/>
                </a:cxn>
                <a:cxn ang="T167">
                  <a:pos x="T78" y="T79"/>
                </a:cxn>
                <a:cxn ang="T168">
                  <a:pos x="T80" y="T81"/>
                </a:cxn>
                <a:cxn ang="T169">
                  <a:pos x="T82" y="T83"/>
                </a:cxn>
                <a:cxn ang="T170">
                  <a:pos x="T84" y="T85"/>
                </a:cxn>
                <a:cxn ang="T171">
                  <a:pos x="T86" y="T87"/>
                </a:cxn>
                <a:cxn ang="T172">
                  <a:pos x="T88" y="T89"/>
                </a:cxn>
                <a:cxn ang="T173">
                  <a:pos x="T90" y="T91"/>
                </a:cxn>
                <a:cxn ang="T174">
                  <a:pos x="T92" y="T93"/>
                </a:cxn>
                <a:cxn ang="T175">
                  <a:pos x="T94" y="T95"/>
                </a:cxn>
                <a:cxn ang="T176">
                  <a:pos x="T96" y="T97"/>
                </a:cxn>
                <a:cxn ang="T177">
                  <a:pos x="T98" y="T99"/>
                </a:cxn>
                <a:cxn ang="T178">
                  <a:pos x="T100" y="T101"/>
                </a:cxn>
                <a:cxn ang="T179">
                  <a:pos x="T102" y="T103"/>
                </a:cxn>
                <a:cxn ang="T180">
                  <a:pos x="T104" y="T105"/>
                </a:cxn>
                <a:cxn ang="T181">
                  <a:pos x="T106" y="T107"/>
                </a:cxn>
                <a:cxn ang="T182">
                  <a:pos x="T108" y="T109"/>
                </a:cxn>
                <a:cxn ang="T183">
                  <a:pos x="T110" y="T111"/>
                </a:cxn>
                <a:cxn ang="T184">
                  <a:pos x="T112" y="T113"/>
                </a:cxn>
                <a:cxn ang="T185">
                  <a:pos x="T114" y="T115"/>
                </a:cxn>
                <a:cxn ang="T186">
                  <a:pos x="T116" y="T117"/>
                </a:cxn>
                <a:cxn ang="T187">
                  <a:pos x="T118" y="T119"/>
                </a:cxn>
                <a:cxn ang="T188">
                  <a:pos x="T120" y="T121"/>
                </a:cxn>
                <a:cxn ang="T189">
                  <a:pos x="T122" y="T123"/>
                </a:cxn>
                <a:cxn ang="T190">
                  <a:pos x="T124" y="T125"/>
                </a:cxn>
                <a:cxn ang="T191">
                  <a:pos x="T126" y="T127"/>
                </a:cxn>
              </a:cxnLst>
              <a:rect l="T192" t="T193" r="T194" b="T195"/>
              <a:pathLst>
                <a:path w="760" h="365">
                  <a:moveTo>
                    <a:pt x="616" y="353"/>
                  </a:moveTo>
                  <a:lnTo>
                    <a:pt x="629" y="339"/>
                  </a:lnTo>
                  <a:lnTo>
                    <a:pt x="620" y="328"/>
                  </a:lnTo>
                  <a:lnTo>
                    <a:pt x="611" y="317"/>
                  </a:lnTo>
                  <a:lnTo>
                    <a:pt x="616" y="295"/>
                  </a:lnTo>
                  <a:lnTo>
                    <a:pt x="619" y="274"/>
                  </a:lnTo>
                  <a:lnTo>
                    <a:pt x="613" y="250"/>
                  </a:lnTo>
                  <a:lnTo>
                    <a:pt x="589" y="257"/>
                  </a:lnTo>
                  <a:lnTo>
                    <a:pt x="576" y="264"/>
                  </a:lnTo>
                  <a:lnTo>
                    <a:pt x="559" y="270"/>
                  </a:lnTo>
                  <a:lnTo>
                    <a:pt x="559" y="247"/>
                  </a:lnTo>
                  <a:lnTo>
                    <a:pt x="554" y="243"/>
                  </a:lnTo>
                  <a:lnTo>
                    <a:pt x="563" y="237"/>
                  </a:lnTo>
                  <a:lnTo>
                    <a:pt x="528" y="238"/>
                  </a:lnTo>
                  <a:lnTo>
                    <a:pt x="557" y="211"/>
                  </a:lnTo>
                  <a:lnTo>
                    <a:pt x="584" y="186"/>
                  </a:lnTo>
                  <a:lnTo>
                    <a:pt x="613" y="160"/>
                  </a:lnTo>
                  <a:lnTo>
                    <a:pt x="641" y="133"/>
                  </a:lnTo>
                  <a:lnTo>
                    <a:pt x="671" y="108"/>
                  </a:lnTo>
                  <a:lnTo>
                    <a:pt x="700" y="84"/>
                  </a:lnTo>
                  <a:lnTo>
                    <a:pt x="730" y="59"/>
                  </a:lnTo>
                  <a:lnTo>
                    <a:pt x="760" y="34"/>
                  </a:lnTo>
                  <a:lnTo>
                    <a:pt x="722" y="25"/>
                  </a:lnTo>
                  <a:lnTo>
                    <a:pt x="689" y="22"/>
                  </a:lnTo>
                  <a:lnTo>
                    <a:pt x="655" y="18"/>
                  </a:lnTo>
                  <a:lnTo>
                    <a:pt x="611" y="16"/>
                  </a:lnTo>
                  <a:lnTo>
                    <a:pt x="608" y="12"/>
                  </a:lnTo>
                  <a:lnTo>
                    <a:pt x="592" y="9"/>
                  </a:lnTo>
                  <a:lnTo>
                    <a:pt x="582" y="9"/>
                  </a:lnTo>
                  <a:lnTo>
                    <a:pt x="577" y="6"/>
                  </a:lnTo>
                  <a:lnTo>
                    <a:pt x="560" y="9"/>
                  </a:lnTo>
                  <a:lnTo>
                    <a:pt x="571" y="3"/>
                  </a:lnTo>
                  <a:lnTo>
                    <a:pt x="559" y="0"/>
                  </a:lnTo>
                  <a:lnTo>
                    <a:pt x="515" y="11"/>
                  </a:lnTo>
                  <a:lnTo>
                    <a:pt x="506" y="10"/>
                  </a:lnTo>
                  <a:lnTo>
                    <a:pt x="491" y="13"/>
                  </a:lnTo>
                  <a:lnTo>
                    <a:pt x="488" y="17"/>
                  </a:lnTo>
                  <a:lnTo>
                    <a:pt x="479" y="23"/>
                  </a:lnTo>
                  <a:lnTo>
                    <a:pt x="485" y="15"/>
                  </a:lnTo>
                  <a:lnTo>
                    <a:pt x="448" y="22"/>
                  </a:lnTo>
                  <a:lnTo>
                    <a:pt x="408" y="36"/>
                  </a:lnTo>
                  <a:lnTo>
                    <a:pt x="370" y="49"/>
                  </a:lnTo>
                  <a:lnTo>
                    <a:pt x="337" y="51"/>
                  </a:lnTo>
                  <a:lnTo>
                    <a:pt x="317" y="61"/>
                  </a:lnTo>
                  <a:lnTo>
                    <a:pt x="331" y="83"/>
                  </a:lnTo>
                  <a:lnTo>
                    <a:pt x="325" y="88"/>
                  </a:lnTo>
                  <a:lnTo>
                    <a:pt x="352" y="93"/>
                  </a:lnTo>
                  <a:lnTo>
                    <a:pt x="344" y="101"/>
                  </a:lnTo>
                  <a:lnTo>
                    <a:pt x="365" y="101"/>
                  </a:lnTo>
                  <a:lnTo>
                    <a:pt x="338" y="101"/>
                  </a:lnTo>
                  <a:lnTo>
                    <a:pt x="337" y="93"/>
                  </a:lnTo>
                  <a:lnTo>
                    <a:pt x="332" y="105"/>
                  </a:lnTo>
                  <a:lnTo>
                    <a:pt x="341" y="109"/>
                  </a:lnTo>
                  <a:lnTo>
                    <a:pt x="328" y="111"/>
                  </a:lnTo>
                  <a:lnTo>
                    <a:pt x="290" y="107"/>
                  </a:lnTo>
                  <a:lnTo>
                    <a:pt x="306" y="99"/>
                  </a:lnTo>
                  <a:lnTo>
                    <a:pt x="263" y="107"/>
                  </a:lnTo>
                  <a:lnTo>
                    <a:pt x="208" y="120"/>
                  </a:lnTo>
                  <a:lnTo>
                    <a:pt x="227" y="127"/>
                  </a:lnTo>
                  <a:lnTo>
                    <a:pt x="215" y="130"/>
                  </a:lnTo>
                  <a:lnTo>
                    <a:pt x="211" y="143"/>
                  </a:lnTo>
                  <a:lnTo>
                    <a:pt x="258" y="143"/>
                  </a:lnTo>
                  <a:lnTo>
                    <a:pt x="264" y="147"/>
                  </a:lnTo>
                  <a:lnTo>
                    <a:pt x="304" y="135"/>
                  </a:lnTo>
                  <a:lnTo>
                    <a:pt x="295" y="144"/>
                  </a:lnTo>
                  <a:lnTo>
                    <a:pt x="288" y="147"/>
                  </a:lnTo>
                  <a:lnTo>
                    <a:pt x="278" y="160"/>
                  </a:lnTo>
                  <a:lnTo>
                    <a:pt x="250" y="167"/>
                  </a:lnTo>
                  <a:lnTo>
                    <a:pt x="206" y="178"/>
                  </a:lnTo>
                  <a:lnTo>
                    <a:pt x="214" y="173"/>
                  </a:lnTo>
                  <a:lnTo>
                    <a:pt x="198" y="177"/>
                  </a:lnTo>
                  <a:lnTo>
                    <a:pt x="178" y="186"/>
                  </a:lnTo>
                  <a:lnTo>
                    <a:pt x="181" y="186"/>
                  </a:lnTo>
                  <a:lnTo>
                    <a:pt x="173" y="190"/>
                  </a:lnTo>
                  <a:lnTo>
                    <a:pt x="143" y="202"/>
                  </a:lnTo>
                  <a:lnTo>
                    <a:pt x="133" y="204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27" y="217"/>
                  </a:lnTo>
                  <a:lnTo>
                    <a:pt x="149" y="210"/>
                  </a:lnTo>
                  <a:lnTo>
                    <a:pt x="130" y="220"/>
                  </a:lnTo>
                  <a:lnTo>
                    <a:pt x="130" y="222"/>
                  </a:lnTo>
                  <a:lnTo>
                    <a:pt x="151" y="225"/>
                  </a:lnTo>
                  <a:lnTo>
                    <a:pt x="143" y="226"/>
                  </a:lnTo>
                  <a:lnTo>
                    <a:pt x="148" y="229"/>
                  </a:lnTo>
                  <a:lnTo>
                    <a:pt x="133" y="229"/>
                  </a:lnTo>
                  <a:lnTo>
                    <a:pt x="126" y="226"/>
                  </a:lnTo>
                  <a:lnTo>
                    <a:pt x="112" y="233"/>
                  </a:lnTo>
                  <a:lnTo>
                    <a:pt x="119" y="250"/>
                  </a:lnTo>
                  <a:lnTo>
                    <a:pt x="150" y="240"/>
                  </a:lnTo>
                  <a:lnTo>
                    <a:pt x="170" y="231"/>
                  </a:lnTo>
                  <a:lnTo>
                    <a:pt x="150" y="245"/>
                  </a:lnTo>
                  <a:lnTo>
                    <a:pt x="138" y="259"/>
                  </a:lnTo>
                  <a:lnTo>
                    <a:pt x="132" y="265"/>
                  </a:lnTo>
                  <a:lnTo>
                    <a:pt x="132" y="267"/>
                  </a:lnTo>
                  <a:lnTo>
                    <a:pt x="120" y="276"/>
                  </a:lnTo>
                  <a:lnTo>
                    <a:pt x="157" y="270"/>
                  </a:lnTo>
                  <a:lnTo>
                    <a:pt x="167" y="271"/>
                  </a:lnTo>
                  <a:lnTo>
                    <a:pt x="167" y="281"/>
                  </a:lnTo>
                  <a:lnTo>
                    <a:pt x="190" y="267"/>
                  </a:lnTo>
                  <a:lnTo>
                    <a:pt x="196" y="268"/>
                  </a:lnTo>
                  <a:lnTo>
                    <a:pt x="184" y="273"/>
                  </a:lnTo>
                  <a:lnTo>
                    <a:pt x="185" y="277"/>
                  </a:lnTo>
                  <a:lnTo>
                    <a:pt x="218" y="268"/>
                  </a:lnTo>
                  <a:lnTo>
                    <a:pt x="188" y="286"/>
                  </a:lnTo>
                  <a:lnTo>
                    <a:pt x="193" y="286"/>
                  </a:lnTo>
                  <a:lnTo>
                    <a:pt x="188" y="286"/>
                  </a:lnTo>
                  <a:lnTo>
                    <a:pt x="170" y="300"/>
                  </a:lnTo>
                  <a:lnTo>
                    <a:pt x="161" y="303"/>
                  </a:lnTo>
                  <a:lnTo>
                    <a:pt x="131" y="319"/>
                  </a:lnTo>
                  <a:lnTo>
                    <a:pt x="83" y="333"/>
                  </a:lnTo>
                  <a:lnTo>
                    <a:pt x="78" y="341"/>
                  </a:lnTo>
                  <a:lnTo>
                    <a:pt x="71" y="341"/>
                  </a:lnTo>
                  <a:lnTo>
                    <a:pt x="66" y="343"/>
                  </a:lnTo>
                  <a:lnTo>
                    <a:pt x="66" y="340"/>
                  </a:lnTo>
                  <a:lnTo>
                    <a:pt x="50" y="340"/>
                  </a:lnTo>
                  <a:lnTo>
                    <a:pt x="0" y="361"/>
                  </a:lnTo>
                  <a:lnTo>
                    <a:pt x="2" y="359"/>
                  </a:lnTo>
                  <a:lnTo>
                    <a:pt x="6" y="361"/>
                  </a:lnTo>
                  <a:lnTo>
                    <a:pt x="17" y="357"/>
                  </a:lnTo>
                  <a:lnTo>
                    <a:pt x="20" y="359"/>
                  </a:lnTo>
                  <a:lnTo>
                    <a:pt x="42" y="348"/>
                  </a:lnTo>
                  <a:lnTo>
                    <a:pt x="54" y="348"/>
                  </a:lnTo>
                  <a:lnTo>
                    <a:pt x="45" y="349"/>
                  </a:lnTo>
                  <a:lnTo>
                    <a:pt x="70" y="345"/>
                  </a:lnTo>
                  <a:lnTo>
                    <a:pt x="85" y="343"/>
                  </a:lnTo>
                  <a:lnTo>
                    <a:pt x="89" y="342"/>
                  </a:lnTo>
                  <a:lnTo>
                    <a:pt x="112" y="336"/>
                  </a:lnTo>
                  <a:lnTo>
                    <a:pt x="118" y="335"/>
                  </a:lnTo>
                  <a:lnTo>
                    <a:pt x="122" y="330"/>
                  </a:lnTo>
                  <a:lnTo>
                    <a:pt x="181" y="309"/>
                  </a:lnTo>
                  <a:lnTo>
                    <a:pt x="232" y="291"/>
                  </a:lnTo>
                  <a:lnTo>
                    <a:pt x="277" y="271"/>
                  </a:lnTo>
                  <a:lnTo>
                    <a:pt x="268" y="265"/>
                  </a:lnTo>
                  <a:lnTo>
                    <a:pt x="306" y="249"/>
                  </a:lnTo>
                  <a:lnTo>
                    <a:pt x="314" y="246"/>
                  </a:lnTo>
                  <a:lnTo>
                    <a:pt x="320" y="239"/>
                  </a:lnTo>
                  <a:lnTo>
                    <a:pt x="354" y="226"/>
                  </a:lnTo>
                  <a:lnTo>
                    <a:pt x="386" y="216"/>
                  </a:lnTo>
                  <a:lnTo>
                    <a:pt x="410" y="211"/>
                  </a:lnTo>
                  <a:lnTo>
                    <a:pt x="395" y="217"/>
                  </a:lnTo>
                  <a:lnTo>
                    <a:pt x="398" y="223"/>
                  </a:lnTo>
                  <a:lnTo>
                    <a:pt x="391" y="223"/>
                  </a:lnTo>
                  <a:lnTo>
                    <a:pt x="358" y="228"/>
                  </a:lnTo>
                  <a:lnTo>
                    <a:pt x="325" y="252"/>
                  </a:lnTo>
                  <a:lnTo>
                    <a:pt x="341" y="250"/>
                  </a:lnTo>
                  <a:lnTo>
                    <a:pt x="316" y="259"/>
                  </a:lnTo>
                  <a:lnTo>
                    <a:pt x="329" y="262"/>
                  </a:lnTo>
                  <a:lnTo>
                    <a:pt x="353" y="251"/>
                  </a:lnTo>
                  <a:lnTo>
                    <a:pt x="346" y="256"/>
                  </a:lnTo>
                  <a:lnTo>
                    <a:pt x="354" y="251"/>
                  </a:lnTo>
                  <a:lnTo>
                    <a:pt x="360" y="252"/>
                  </a:lnTo>
                  <a:lnTo>
                    <a:pt x="362" y="249"/>
                  </a:lnTo>
                  <a:lnTo>
                    <a:pt x="364" y="251"/>
                  </a:lnTo>
                  <a:lnTo>
                    <a:pt x="376" y="244"/>
                  </a:lnTo>
                  <a:lnTo>
                    <a:pt x="385" y="246"/>
                  </a:lnTo>
                  <a:lnTo>
                    <a:pt x="408" y="235"/>
                  </a:lnTo>
                  <a:lnTo>
                    <a:pt x="404" y="233"/>
                  </a:lnTo>
                  <a:lnTo>
                    <a:pt x="412" y="231"/>
                  </a:lnTo>
                  <a:lnTo>
                    <a:pt x="407" y="228"/>
                  </a:lnTo>
                  <a:lnTo>
                    <a:pt x="418" y="225"/>
                  </a:lnTo>
                  <a:lnTo>
                    <a:pt x="436" y="216"/>
                  </a:lnTo>
                  <a:lnTo>
                    <a:pt x="421" y="223"/>
                  </a:lnTo>
                  <a:lnTo>
                    <a:pt x="431" y="222"/>
                  </a:lnTo>
                  <a:lnTo>
                    <a:pt x="430" y="225"/>
                  </a:lnTo>
                  <a:lnTo>
                    <a:pt x="456" y="220"/>
                  </a:lnTo>
                  <a:lnTo>
                    <a:pt x="449" y="221"/>
                  </a:lnTo>
                  <a:lnTo>
                    <a:pt x="448" y="226"/>
                  </a:lnTo>
                  <a:lnTo>
                    <a:pt x="443" y="227"/>
                  </a:lnTo>
                  <a:lnTo>
                    <a:pt x="451" y="228"/>
                  </a:lnTo>
                  <a:lnTo>
                    <a:pt x="452" y="229"/>
                  </a:lnTo>
                  <a:lnTo>
                    <a:pt x="446" y="234"/>
                  </a:lnTo>
                  <a:lnTo>
                    <a:pt x="454" y="237"/>
                  </a:lnTo>
                  <a:lnTo>
                    <a:pt x="470" y="231"/>
                  </a:lnTo>
                  <a:lnTo>
                    <a:pt x="464" y="235"/>
                  </a:lnTo>
                  <a:lnTo>
                    <a:pt x="469" y="241"/>
                  </a:lnTo>
                  <a:lnTo>
                    <a:pt x="493" y="243"/>
                  </a:lnTo>
                  <a:lnTo>
                    <a:pt x="517" y="244"/>
                  </a:lnTo>
                  <a:lnTo>
                    <a:pt x="518" y="251"/>
                  </a:lnTo>
                  <a:lnTo>
                    <a:pt x="542" y="246"/>
                  </a:lnTo>
                  <a:lnTo>
                    <a:pt x="553" y="249"/>
                  </a:lnTo>
                  <a:lnTo>
                    <a:pt x="544" y="252"/>
                  </a:lnTo>
                  <a:lnTo>
                    <a:pt x="548" y="246"/>
                  </a:lnTo>
                  <a:lnTo>
                    <a:pt x="538" y="253"/>
                  </a:lnTo>
                  <a:lnTo>
                    <a:pt x="550" y="269"/>
                  </a:lnTo>
                  <a:lnTo>
                    <a:pt x="562" y="285"/>
                  </a:lnTo>
                  <a:lnTo>
                    <a:pt x="571" y="283"/>
                  </a:lnTo>
                  <a:lnTo>
                    <a:pt x="566" y="270"/>
                  </a:lnTo>
                  <a:lnTo>
                    <a:pt x="575" y="271"/>
                  </a:lnTo>
                  <a:lnTo>
                    <a:pt x="583" y="269"/>
                  </a:lnTo>
                  <a:lnTo>
                    <a:pt x="586" y="270"/>
                  </a:lnTo>
                  <a:lnTo>
                    <a:pt x="580" y="277"/>
                  </a:lnTo>
                  <a:lnTo>
                    <a:pt x="581" y="281"/>
                  </a:lnTo>
                  <a:lnTo>
                    <a:pt x="582" y="285"/>
                  </a:lnTo>
                  <a:lnTo>
                    <a:pt x="601" y="263"/>
                  </a:lnTo>
                  <a:lnTo>
                    <a:pt x="599" y="276"/>
                  </a:lnTo>
                  <a:lnTo>
                    <a:pt x="602" y="286"/>
                  </a:lnTo>
                  <a:lnTo>
                    <a:pt x="607" y="285"/>
                  </a:lnTo>
                  <a:lnTo>
                    <a:pt x="607" y="288"/>
                  </a:lnTo>
                  <a:lnTo>
                    <a:pt x="602" y="292"/>
                  </a:lnTo>
                  <a:lnTo>
                    <a:pt x="613" y="293"/>
                  </a:lnTo>
                  <a:lnTo>
                    <a:pt x="607" y="293"/>
                  </a:lnTo>
                  <a:lnTo>
                    <a:pt x="607" y="300"/>
                  </a:lnTo>
                  <a:lnTo>
                    <a:pt x="601" y="298"/>
                  </a:lnTo>
                  <a:lnTo>
                    <a:pt x="602" y="306"/>
                  </a:lnTo>
                  <a:lnTo>
                    <a:pt x="595" y="307"/>
                  </a:lnTo>
                  <a:lnTo>
                    <a:pt x="598" y="310"/>
                  </a:lnTo>
                  <a:lnTo>
                    <a:pt x="600" y="321"/>
                  </a:lnTo>
                  <a:lnTo>
                    <a:pt x="608" y="333"/>
                  </a:lnTo>
                  <a:lnTo>
                    <a:pt x="601" y="333"/>
                  </a:lnTo>
                  <a:lnTo>
                    <a:pt x="582" y="347"/>
                  </a:lnTo>
                  <a:lnTo>
                    <a:pt x="590" y="343"/>
                  </a:lnTo>
                  <a:lnTo>
                    <a:pt x="614" y="335"/>
                  </a:lnTo>
                  <a:lnTo>
                    <a:pt x="600" y="353"/>
                  </a:lnTo>
                  <a:lnTo>
                    <a:pt x="594" y="355"/>
                  </a:lnTo>
                  <a:lnTo>
                    <a:pt x="608" y="353"/>
                  </a:lnTo>
                  <a:lnTo>
                    <a:pt x="599" y="358"/>
                  </a:lnTo>
                  <a:lnTo>
                    <a:pt x="594" y="365"/>
                  </a:lnTo>
                  <a:lnTo>
                    <a:pt x="616" y="35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2" name="AutoShape 482"/>
            <p:cNvSpPr>
              <a:spLocks/>
            </p:cNvSpPr>
            <p:nvPr/>
          </p:nvSpPr>
          <p:spPr bwMode="gray">
            <a:xfrm>
              <a:off x="290322" y="570697"/>
              <a:ext cx="61722" cy="33703"/>
            </a:xfrm>
            <a:custGeom>
              <a:avLst/>
              <a:gdLst>
                <a:gd name="T0" fmla="*/ 27 w 54"/>
                <a:gd name="T1" fmla="*/ 4 h 30"/>
                <a:gd name="T2" fmla="*/ 25 w 54"/>
                <a:gd name="T3" fmla="*/ 4 h 30"/>
                <a:gd name="T4" fmla="*/ 26 w 54"/>
                <a:gd name="T5" fmla="*/ 1 h 30"/>
                <a:gd name="T6" fmla="*/ 25 w 54"/>
                <a:gd name="T7" fmla="*/ 1 h 30"/>
                <a:gd name="T8" fmla="*/ 22 w 54"/>
                <a:gd name="T9" fmla="*/ 0 h 30"/>
                <a:gd name="T10" fmla="*/ 20 w 54"/>
                <a:gd name="T11" fmla="*/ 2 h 30"/>
                <a:gd name="T12" fmla="*/ 17 w 54"/>
                <a:gd name="T13" fmla="*/ 2 h 30"/>
                <a:gd name="T14" fmla="*/ 13 w 54"/>
                <a:gd name="T15" fmla="*/ 3 h 30"/>
                <a:gd name="T16" fmla="*/ 9 w 54"/>
                <a:gd name="T17" fmla="*/ 8 h 30"/>
                <a:gd name="T18" fmla="*/ 8 w 54"/>
                <a:gd name="T19" fmla="*/ 4 h 30"/>
                <a:gd name="T20" fmla="*/ 1 w 54"/>
                <a:gd name="T21" fmla="*/ 8 h 30"/>
                <a:gd name="T22" fmla="*/ 1 w 54"/>
                <a:gd name="T23" fmla="*/ 13 h 30"/>
                <a:gd name="T24" fmla="*/ 2 w 54"/>
                <a:gd name="T25" fmla="*/ 10 h 30"/>
                <a:gd name="T26" fmla="*/ 5 w 54"/>
                <a:gd name="T27" fmla="*/ 11 h 30"/>
                <a:gd name="T28" fmla="*/ 0 w 54"/>
                <a:gd name="T29" fmla="*/ 15 h 30"/>
                <a:gd name="T30" fmla="*/ 6 w 54"/>
                <a:gd name="T31" fmla="*/ 11 h 30"/>
                <a:gd name="T32" fmla="*/ 17 w 54"/>
                <a:gd name="T33" fmla="*/ 8 h 30"/>
                <a:gd name="T34" fmla="*/ 20 w 54"/>
                <a:gd name="T35" fmla="*/ 6 h 30"/>
                <a:gd name="T36" fmla="*/ 27 w 54"/>
                <a:gd name="T37" fmla="*/ 4 h 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4"/>
                <a:gd name="T58" fmla="*/ 0 h 30"/>
                <a:gd name="T59" fmla="*/ 54 w 54"/>
                <a:gd name="T60" fmla="*/ 30 h 3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4" h="30">
                  <a:moveTo>
                    <a:pt x="54" y="8"/>
                  </a:moveTo>
                  <a:lnTo>
                    <a:pt x="49" y="7"/>
                  </a:lnTo>
                  <a:lnTo>
                    <a:pt x="51" y="2"/>
                  </a:lnTo>
                  <a:lnTo>
                    <a:pt x="49" y="2"/>
                  </a:lnTo>
                  <a:lnTo>
                    <a:pt x="43" y="0"/>
                  </a:lnTo>
                  <a:lnTo>
                    <a:pt x="39" y="4"/>
                  </a:lnTo>
                  <a:lnTo>
                    <a:pt x="33" y="4"/>
                  </a:lnTo>
                  <a:lnTo>
                    <a:pt x="25" y="6"/>
                  </a:lnTo>
                  <a:lnTo>
                    <a:pt x="18" y="16"/>
                  </a:lnTo>
                  <a:lnTo>
                    <a:pt x="16" y="8"/>
                  </a:lnTo>
                  <a:lnTo>
                    <a:pt x="2" y="16"/>
                  </a:lnTo>
                  <a:lnTo>
                    <a:pt x="1" y="25"/>
                  </a:lnTo>
                  <a:lnTo>
                    <a:pt x="3" y="20"/>
                  </a:lnTo>
                  <a:lnTo>
                    <a:pt x="9" y="21"/>
                  </a:lnTo>
                  <a:lnTo>
                    <a:pt x="0" y="30"/>
                  </a:lnTo>
                  <a:lnTo>
                    <a:pt x="12" y="21"/>
                  </a:lnTo>
                  <a:lnTo>
                    <a:pt x="34" y="15"/>
                  </a:lnTo>
                  <a:lnTo>
                    <a:pt x="39" y="12"/>
                  </a:lnTo>
                  <a:lnTo>
                    <a:pt x="54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3" name="AutoShape 484"/>
            <p:cNvSpPr>
              <a:spLocks/>
            </p:cNvSpPr>
            <p:nvPr/>
          </p:nvSpPr>
          <p:spPr bwMode="gray">
            <a:xfrm>
              <a:off x="144018" y="426900"/>
              <a:ext cx="50292" cy="15728"/>
            </a:xfrm>
            <a:custGeom>
              <a:avLst/>
              <a:gdLst>
                <a:gd name="T0" fmla="*/ 22 w 46"/>
                <a:gd name="T1" fmla="*/ 4 h 16"/>
                <a:gd name="T2" fmla="*/ 11 w 46"/>
                <a:gd name="T3" fmla="*/ 7 h 16"/>
                <a:gd name="T4" fmla="*/ 7 w 46"/>
                <a:gd name="T5" fmla="*/ 3 h 16"/>
                <a:gd name="T6" fmla="*/ 8 w 46"/>
                <a:gd name="T7" fmla="*/ 5 h 16"/>
                <a:gd name="T8" fmla="*/ 0 w 46"/>
                <a:gd name="T9" fmla="*/ 4 h 16"/>
                <a:gd name="T10" fmla="*/ 2 w 46"/>
                <a:gd name="T11" fmla="*/ 0 h 16"/>
                <a:gd name="T12" fmla="*/ 11 w 46"/>
                <a:gd name="T13" fmla="*/ 0 h 16"/>
                <a:gd name="T14" fmla="*/ 22 w 46"/>
                <a:gd name="T15" fmla="*/ 4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6"/>
                <a:gd name="T25" fmla="*/ 0 h 16"/>
                <a:gd name="T26" fmla="*/ 46 w 46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6" h="16">
                  <a:moveTo>
                    <a:pt x="46" y="9"/>
                  </a:moveTo>
                  <a:lnTo>
                    <a:pt x="22" y="16"/>
                  </a:lnTo>
                  <a:lnTo>
                    <a:pt x="15" y="6"/>
                  </a:lnTo>
                  <a:lnTo>
                    <a:pt x="17" y="11"/>
                  </a:lnTo>
                  <a:lnTo>
                    <a:pt x="0" y="9"/>
                  </a:lnTo>
                  <a:lnTo>
                    <a:pt x="5" y="1"/>
                  </a:lnTo>
                  <a:lnTo>
                    <a:pt x="24" y="0"/>
                  </a:lnTo>
                  <a:lnTo>
                    <a:pt x="46" y="9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4" name="AutoShape 485"/>
            <p:cNvSpPr>
              <a:spLocks/>
            </p:cNvSpPr>
            <p:nvPr/>
          </p:nvSpPr>
          <p:spPr bwMode="gray">
            <a:xfrm>
              <a:off x="681228" y="613387"/>
              <a:ext cx="27432" cy="42690"/>
            </a:xfrm>
            <a:custGeom>
              <a:avLst/>
              <a:gdLst>
                <a:gd name="T0" fmla="*/ 7 w 24"/>
                <a:gd name="T1" fmla="*/ 18 h 38"/>
                <a:gd name="T2" fmla="*/ 6 w 24"/>
                <a:gd name="T3" fmla="*/ 19 h 38"/>
                <a:gd name="T4" fmla="*/ 5 w 24"/>
                <a:gd name="T5" fmla="*/ 15 h 38"/>
                <a:gd name="T6" fmla="*/ 0 w 24"/>
                <a:gd name="T7" fmla="*/ 12 h 38"/>
                <a:gd name="T8" fmla="*/ 4 w 24"/>
                <a:gd name="T9" fmla="*/ 11 h 38"/>
                <a:gd name="T10" fmla="*/ 6 w 24"/>
                <a:gd name="T11" fmla="*/ 9 h 38"/>
                <a:gd name="T12" fmla="*/ 3 w 24"/>
                <a:gd name="T13" fmla="*/ 9 h 38"/>
                <a:gd name="T14" fmla="*/ 7 w 24"/>
                <a:gd name="T15" fmla="*/ 5 h 38"/>
                <a:gd name="T16" fmla="*/ 6 w 24"/>
                <a:gd name="T17" fmla="*/ 2 h 38"/>
                <a:gd name="T18" fmla="*/ 10 w 24"/>
                <a:gd name="T19" fmla="*/ 0 h 38"/>
                <a:gd name="T20" fmla="*/ 12 w 24"/>
                <a:gd name="T21" fmla="*/ 10 h 38"/>
                <a:gd name="T22" fmla="*/ 10 w 24"/>
                <a:gd name="T23" fmla="*/ 9 h 38"/>
                <a:gd name="T24" fmla="*/ 10 w 24"/>
                <a:gd name="T25" fmla="*/ 11 h 38"/>
                <a:gd name="T26" fmla="*/ 7 w 24"/>
                <a:gd name="T27" fmla="*/ 18 h 3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"/>
                <a:gd name="T43" fmla="*/ 0 h 38"/>
                <a:gd name="T44" fmla="*/ 24 w 24"/>
                <a:gd name="T45" fmla="*/ 38 h 3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" h="38">
                  <a:moveTo>
                    <a:pt x="14" y="36"/>
                  </a:moveTo>
                  <a:lnTo>
                    <a:pt x="11" y="38"/>
                  </a:lnTo>
                  <a:lnTo>
                    <a:pt x="9" y="30"/>
                  </a:lnTo>
                  <a:lnTo>
                    <a:pt x="0" y="25"/>
                  </a:lnTo>
                  <a:lnTo>
                    <a:pt x="8" y="23"/>
                  </a:lnTo>
                  <a:lnTo>
                    <a:pt x="13" y="17"/>
                  </a:lnTo>
                  <a:lnTo>
                    <a:pt x="6" y="18"/>
                  </a:lnTo>
                  <a:lnTo>
                    <a:pt x="14" y="11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4" y="19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4" y="36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5" name="AutoShape 486"/>
            <p:cNvSpPr>
              <a:spLocks/>
            </p:cNvSpPr>
            <p:nvPr/>
          </p:nvSpPr>
          <p:spPr bwMode="gray">
            <a:xfrm>
              <a:off x="699516" y="563957"/>
              <a:ext cx="27432" cy="31456"/>
            </a:xfrm>
            <a:custGeom>
              <a:avLst/>
              <a:gdLst>
                <a:gd name="T0" fmla="*/ 12 w 25"/>
                <a:gd name="T1" fmla="*/ 7 h 28"/>
                <a:gd name="T2" fmla="*/ 9 w 25"/>
                <a:gd name="T3" fmla="*/ 9 h 28"/>
                <a:gd name="T4" fmla="*/ 0 w 25"/>
                <a:gd name="T5" fmla="*/ 14 h 28"/>
                <a:gd name="T6" fmla="*/ 2 w 25"/>
                <a:gd name="T7" fmla="*/ 11 h 28"/>
                <a:gd name="T8" fmla="*/ 9 w 25"/>
                <a:gd name="T9" fmla="*/ 0 h 28"/>
                <a:gd name="T10" fmla="*/ 12 w 25"/>
                <a:gd name="T11" fmla="*/ 1 h 28"/>
                <a:gd name="T12" fmla="*/ 12 w 25"/>
                <a:gd name="T13" fmla="*/ 7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24" y="15"/>
                  </a:moveTo>
                  <a:lnTo>
                    <a:pt x="18" y="18"/>
                  </a:lnTo>
                  <a:lnTo>
                    <a:pt x="0" y="28"/>
                  </a:lnTo>
                  <a:lnTo>
                    <a:pt x="5" y="22"/>
                  </a:lnTo>
                  <a:lnTo>
                    <a:pt x="19" y="0"/>
                  </a:lnTo>
                  <a:lnTo>
                    <a:pt x="25" y="2"/>
                  </a:lnTo>
                  <a:lnTo>
                    <a:pt x="24" y="1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6" name="AutoShape 487"/>
            <p:cNvSpPr>
              <a:spLocks/>
            </p:cNvSpPr>
            <p:nvPr/>
          </p:nvSpPr>
          <p:spPr bwMode="gray">
            <a:xfrm>
              <a:off x="0" y="647090"/>
              <a:ext cx="41148" cy="15728"/>
            </a:xfrm>
            <a:custGeom>
              <a:avLst/>
              <a:gdLst>
                <a:gd name="T0" fmla="*/ 18 w 36"/>
                <a:gd name="T1" fmla="*/ 5 h 13"/>
                <a:gd name="T2" fmla="*/ 14 w 36"/>
                <a:gd name="T3" fmla="*/ 0 h 13"/>
                <a:gd name="T4" fmla="*/ 0 w 36"/>
                <a:gd name="T5" fmla="*/ 6 h 13"/>
                <a:gd name="T6" fmla="*/ 5 w 36"/>
                <a:gd name="T7" fmla="*/ 7 h 13"/>
                <a:gd name="T8" fmla="*/ 18 w 36"/>
                <a:gd name="T9" fmla="*/ 5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13"/>
                <a:gd name="T17" fmla="*/ 36 w 3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13">
                  <a:moveTo>
                    <a:pt x="36" y="10"/>
                  </a:moveTo>
                  <a:lnTo>
                    <a:pt x="29" y="0"/>
                  </a:lnTo>
                  <a:lnTo>
                    <a:pt x="0" y="11"/>
                  </a:lnTo>
                  <a:lnTo>
                    <a:pt x="9" y="13"/>
                  </a:lnTo>
                  <a:lnTo>
                    <a:pt x="36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7" name="AutoShape 488"/>
            <p:cNvSpPr>
              <a:spLocks/>
            </p:cNvSpPr>
            <p:nvPr/>
          </p:nvSpPr>
          <p:spPr bwMode="gray">
            <a:xfrm>
              <a:off x="118872" y="510033"/>
              <a:ext cx="32004" cy="11234"/>
            </a:xfrm>
            <a:custGeom>
              <a:avLst/>
              <a:gdLst>
                <a:gd name="T0" fmla="*/ 14 w 27"/>
                <a:gd name="T1" fmla="*/ 4 h 10"/>
                <a:gd name="T2" fmla="*/ 8 w 27"/>
                <a:gd name="T3" fmla="*/ 5 h 10"/>
                <a:gd name="T4" fmla="*/ 0 w 27"/>
                <a:gd name="T5" fmla="*/ 3 h 10"/>
                <a:gd name="T6" fmla="*/ 14 w 27"/>
                <a:gd name="T7" fmla="*/ 0 h 10"/>
                <a:gd name="T8" fmla="*/ 14 w 27"/>
                <a:gd name="T9" fmla="*/ 4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10"/>
                <a:gd name="T17" fmla="*/ 27 w 27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10">
                  <a:moveTo>
                    <a:pt x="27" y="8"/>
                  </a:moveTo>
                  <a:lnTo>
                    <a:pt x="16" y="10"/>
                  </a:lnTo>
                  <a:lnTo>
                    <a:pt x="0" y="6"/>
                  </a:lnTo>
                  <a:lnTo>
                    <a:pt x="27" y="0"/>
                  </a:lnTo>
                  <a:lnTo>
                    <a:pt x="27" y="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8" name="AutoShape 489"/>
            <p:cNvSpPr>
              <a:spLocks/>
            </p:cNvSpPr>
            <p:nvPr/>
          </p:nvSpPr>
          <p:spPr bwMode="gray">
            <a:xfrm>
              <a:off x="681228" y="563957"/>
              <a:ext cx="27432" cy="20222"/>
            </a:xfrm>
            <a:custGeom>
              <a:avLst/>
              <a:gdLst>
                <a:gd name="T0" fmla="*/ 10 w 24"/>
                <a:gd name="T1" fmla="*/ 9 h 19"/>
                <a:gd name="T2" fmla="*/ 8 w 24"/>
                <a:gd name="T3" fmla="*/ 6 h 19"/>
                <a:gd name="T4" fmla="*/ 5 w 24"/>
                <a:gd name="T5" fmla="*/ 3 h 19"/>
                <a:gd name="T6" fmla="*/ 12 w 24"/>
                <a:gd name="T7" fmla="*/ 5 h 19"/>
                <a:gd name="T8" fmla="*/ 11 w 24"/>
                <a:gd name="T9" fmla="*/ 3 h 19"/>
                <a:gd name="T10" fmla="*/ 7 w 24"/>
                <a:gd name="T11" fmla="*/ 3 h 19"/>
                <a:gd name="T12" fmla="*/ 10 w 24"/>
                <a:gd name="T13" fmla="*/ 0 h 19"/>
                <a:gd name="T14" fmla="*/ 4 w 24"/>
                <a:gd name="T15" fmla="*/ 2 h 19"/>
                <a:gd name="T16" fmla="*/ 3 w 24"/>
                <a:gd name="T17" fmla="*/ 4 h 19"/>
                <a:gd name="T18" fmla="*/ 0 w 24"/>
                <a:gd name="T19" fmla="*/ 4 h 19"/>
                <a:gd name="T20" fmla="*/ 2 w 24"/>
                <a:gd name="T21" fmla="*/ 9 h 19"/>
                <a:gd name="T22" fmla="*/ 4 w 24"/>
                <a:gd name="T23" fmla="*/ 6 h 19"/>
                <a:gd name="T24" fmla="*/ 10 w 24"/>
                <a:gd name="T25" fmla="*/ 9 h 1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"/>
                <a:gd name="T40" fmla="*/ 0 h 19"/>
                <a:gd name="T41" fmla="*/ 24 w 24"/>
                <a:gd name="T42" fmla="*/ 19 h 1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" h="19">
                  <a:moveTo>
                    <a:pt x="19" y="18"/>
                  </a:moveTo>
                  <a:lnTo>
                    <a:pt x="16" y="13"/>
                  </a:lnTo>
                  <a:lnTo>
                    <a:pt x="10" y="7"/>
                  </a:lnTo>
                  <a:lnTo>
                    <a:pt x="24" y="10"/>
                  </a:lnTo>
                  <a:lnTo>
                    <a:pt x="22" y="7"/>
                  </a:lnTo>
                  <a:lnTo>
                    <a:pt x="15" y="7"/>
                  </a:lnTo>
                  <a:lnTo>
                    <a:pt x="19" y="0"/>
                  </a:lnTo>
                  <a:lnTo>
                    <a:pt x="8" y="4"/>
                  </a:lnTo>
                  <a:lnTo>
                    <a:pt x="6" y="9"/>
                  </a:lnTo>
                  <a:lnTo>
                    <a:pt x="0" y="9"/>
                  </a:lnTo>
                  <a:lnTo>
                    <a:pt x="4" y="19"/>
                  </a:lnTo>
                  <a:lnTo>
                    <a:pt x="8" y="12"/>
                  </a:lnTo>
                  <a:lnTo>
                    <a:pt x="19" y="1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89" name="AutoShape 490"/>
            <p:cNvSpPr>
              <a:spLocks/>
            </p:cNvSpPr>
            <p:nvPr/>
          </p:nvSpPr>
          <p:spPr bwMode="gray">
            <a:xfrm>
              <a:off x="676656" y="584178"/>
              <a:ext cx="18288" cy="31456"/>
            </a:xfrm>
            <a:custGeom>
              <a:avLst/>
              <a:gdLst>
                <a:gd name="T0" fmla="*/ 0 w 17"/>
                <a:gd name="T1" fmla="*/ 14 h 28"/>
                <a:gd name="T2" fmla="*/ 8 w 17"/>
                <a:gd name="T3" fmla="*/ 0 h 28"/>
                <a:gd name="T4" fmla="*/ 2 w 17"/>
                <a:gd name="T5" fmla="*/ 3 h 28"/>
                <a:gd name="T6" fmla="*/ 0 w 17"/>
                <a:gd name="T7" fmla="*/ 14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"/>
                <a:gd name="T13" fmla="*/ 0 h 28"/>
                <a:gd name="T14" fmla="*/ 17 w 17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" h="28">
                  <a:moveTo>
                    <a:pt x="0" y="28"/>
                  </a:moveTo>
                  <a:lnTo>
                    <a:pt x="17" y="0"/>
                  </a:lnTo>
                  <a:lnTo>
                    <a:pt x="5" y="6"/>
                  </a:lnTo>
                  <a:lnTo>
                    <a:pt x="0" y="28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0" name="AutoShape 491"/>
            <p:cNvSpPr>
              <a:spLocks/>
            </p:cNvSpPr>
            <p:nvPr/>
          </p:nvSpPr>
          <p:spPr bwMode="gray">
            <a:xfrm>
              <a:off x="706374" y="595413"/>
              <a:ext cx="18288" cy="15728"/>
            </a:xfrm>
            <a:custGeom>
              <a:avLst/>
              <a:gdLst>
                <a:gd name="T0" fmla="*/ 7 w 17"/>
                <a:gd name="T1" fmla="*/ 5 h 15"/>
                <a:gd name="T2" fmla="*/ 8 w 17"/>
                <a:gd name="T3" fmla="*/ 3 h 15"/>
                <a:gd name="T4" fmla="*/ 3 w 17"/>
                <a:gd name="T5" fmla="*/ 0 h 15"/>
                <a:gd name="T6" fmla="*/ 0 w 17"/>
                <a:gd name="T7" fmla="*/ 5 h 15"/>
                <a:gd name="T8" fmla="*/ 3 w 17"/>
                <a:gd name="T9" fmla="*/ 7 h 15"/>
                <a:gd name="T10" fmla="*/ 5 w 17"/>
                <a:gd name="T11" fmla="*/ 4 h 15"/>
                <a:gd name="T12" fmla="*/ 7 w 17"/>
                <a:gd name="T13" fmla="*/ 5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5"/>
                <a:gd name="T23" fmla="*/ 17 w 17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5">
                  <a:moveTo>
                    <a:pt x="15" y="10"/>
                  </a:moveTo>
                  <a:lnTo>
                    <a:pt x="17" y="6"/>
                  </a:lnTo>
                  <a:lnTo>
                    <a:pt x="6" y="0"/>
                  </a:lnTo>
                  <a:lnTo>
                    <a:pt x="0" y="11"/>
                  </a:lnTo>
                  <a:lnTo>
                    <a:pt x="6" y="15"/>
                  </a:lnTo>
                  <a:lnTo>
                    <a:pt x="11" y="9"/>
                  </a:lnTo>
                  <a:lnTo>
                    <a:pt x="15" y="1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1" name="AutoShape 492"/>
            <p:cNvSpPr>
              <a:spLocks/>
            </p:cNvSpPr>
            <p:nvPr/>
          </p:nvSpPr>
          <p:spPr bwMode="gray">
            <a:xfrm>
              <a:off x="685800" y="602153"/>
              <a:ext cx="18288" cy="15728"/>
            </a:xfrm>
            <a:custGeom>
              <a:avLst/>
              <a:gdLst>
                <a:gd name="T0" fmla="*/ 8 w 16"/>
                <a:gd name="T1" fmla="*/ 2 h 15"/>
                <a:gd name="T2" fmla="*/ 0 w 16"/>
                <a:gd name="T3" fmla="*/ 7 h 15"/>
                <a:gd name="T4" fmla="*/ 4 w 16"/>
                <a:gd name="T5" fmla="*/ 0 h 15"/>
                <a:gd name="T6" fmla="*/ 8 w 16"/>
                <a:gd name="T7" fmla="*/ 2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5"/>
                <a:gd name="T14" fmla="*/ 16 w 16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5">
                  <a:moveTo>
                    <a:pt x="16" y="5"/>
                  </a:moveTo>
                  <a:lnTo>
                    <a:pt x="0" y="15"/>
                  </a:lnTo>
                  <a:lnTo>
                    <a:pt x="9" y="0"/>
                  </a:lnTo>
                  <a:lnTo>
                    <a:pt x="16" y="5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2" name="AutoShape 494"/>
            <p:cNvSpPr>
              <a:spLocks/>
            </p:cNvSpPr>
            <p:nvPr/>
          </p:nvSpPr>
          <p:spPr bwMode="gray">
            <a:xfrm>
              <a:off x="1760219" y="1026806"/>
              <a:ext cx="54864" cy="11234"/>
            </a:xfrm>
            <a:custGeom>
              <a:avLst/>
              <a:gdLst>
                <a:gd name="T0" fmla="*/ 24 w 47"/>
                <a:gd name="T1" fmla="*/ 0 h 11"/>
                <a:gd name="T2" fmla="*/ 17 w 47"/>
                <a:gd name="T3" fmla="*/ 2 h 11"/>
                <a:gd name="T4" fmla="*/ 18 w 47"/>
                <a:gd name="T5" fmla="*/ 0 h 11"/>
                <a:gd name="T6" fmla="*/ 0 w 47"/>
                <a:gd name="T7" fmla="*/ 5 h 11"/>
                <a:gd name="T8" fmla="*/ 12 w 47"/>
                <a:gd name="T9" fmla="*/ 3 h 11"/>
                <a:gd name="T10" fmla="*/ 24 w 47"/>
                <a:gd name="T11" fmla="*/ 0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"/>
                <a:gd name="T19" fmla="*/ 0 h 11"/>
                <a:gd name="T20" fmla="*/ 47 w 47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" h="11">
                  <a:moveTo>
                    <a:pt x="47" y="0"/>
                  </a:moveTo>
                  <a:lnTo>
                    <a:pt x="34" y="4"/>
                  </a:lnTo>
                  <a:lnTo>
                    <a:pt x="36" y="0"/>
                  </a:lnTo>
                  <a:lnTo>
                    <a:pt x="0" y="11"/>
                  </a:lnTo>
                  <a:lnTo>
                    <a:pt x="23" y="6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  <p:sp>
          <p:nvSpPr>
            <p:cNvPr id="493" name="AutoShape 497"/>
            <p:cNvSpPr>
              <a:spLocks/>
            </p:cNvSpPr>
            <p:nvPr/>
          </p:nvSpPr>
          <p:spPr bwMode="gray">
            <a:xfrm>
              <a:off x="3044949" y="1399782"/>
              <a:ext cx="210312" cy="190981"/>
            </a:xfrm>
            <a:custGeom>
              <a:avLst/>
              <a:gdLst>
                <a:gd name="T0" fmla="*/ 2 w 183"/>
                <a:gd name="T1" fmla="*/ 79 h 170"/>
                <a:gd name="T2" fmla="*/ 0 w 183"/>
                <a:gd name="T3" fmla="*/ 85 h 170"/>
                <a:gd name="T4" fmla="*/ 1 w 183"/>
                <a:gd name="T5" fmla="*/ 79 h 170"/>
                <a:gd name="T6" fmla="*/ 8 w 183"/>
                <a:gd name="T7" fmla="*/ 63 h 170"/>
                <a:gd name="T8" fmla="*/ 15 w 183"/>
                <a:gd name="T9" fmla="*/ 48 h 170"/>
                <a:gd name="T10" fmla="*/ 13 w 183"/>
                <a:gd name="T11" fmla="*/ 49 h 170"/>
                <a:gd name="T12" fmla="*/ 22 w 183"/>
                <a:gd name="T13" fmla="*/ 40 h 170"/>
                <a:gd name="T14" fmla="*/ 25 w 183"/>
                <a:gd name="T15" fmla="*/ 30 h 170"/>
                <a:gd name="T16" fmla="*/ 30 w 183"/>
                <a:gd name="T17" fmla="*/ 20 h 170"/>
                <a:gd name="T18" fmla="*/ 38 w 183"/>
                <a:gd name="T19" fmla="*/ 12 h 170"/>
                <a:gd name="T20" fmla="*/ 44 w 183"/>
                <a:gd name="T21" fmla="*/ 0 h 170"/>
                <a:gd name="T22" fmla="*/ 56 w 183"/>
                <a:gd name="T23" fmla="*/ 0 h 170"/>
                <a:gd name="T24" fmla="*/ 68 w 183"/>
                <a:gd name="T25" fmla="*/ 0 h 170"/>
                <a:gd name="T26" fmla="*/ 80 w 183"/>
                <a:gd name="T27" fmla="*/ 0 h 170"/>
                <a:gd name="T28" fmla="*/ 92 w 183"/>
                <a:gd name="T29" fmla="*/ 0 h 170"/>
                <a:gd name="T30" fmla="*/ 92 w 183"/>
                <a:gd name="T31" fmla="*/ 5 h 170"/>
                <a:gd name="T32" fmla="*/ 91 w 183"/>
                <a:gd name="T33" fmla="*/ 20 h 170"/>
                <a:gd name="T34" fmla="*/ 83 w 183"/>
                <a:gd name="T35" fmla="*/ 20 h 170"/>
                <a:gd name="T36" fmla="*/ 74 w 183"/>
                <a:gd name="T37" fmla="*/ 20 h 170"/>
                <a:gd name="T38" fmla="*/ 65 w 183"/>
                <a:gd name="T39" fmla="*/ 20 h 170"/>
                <a:gd name="T40" fmla="*/ 56 w 183"/>
                <a:gd name="T41" fmla="*/ 20 h 170"/>
                <a:gd name="T42" fmla="*/ 55 w 183"/>
                <a:gd name="T43" fmla="*/ 37 h 170"/>
                <a:gd name="T44" fmla="*/ 55 w 183"/>
                <a:gd name="T45" fmla="*/ 52 h 170"/>
                <a:gd name="T46" fmla="*/ 45 w 183"/>
                <a:gd name="T47" fmla="*/ 57 h 170"/>
                <a:gd name="T48" fmla="*/ 45 w 183"/>
                <a:gd name="T49" fmla="*/ 68 h 170"/>
                <a:gd name="T50" fmla="*/ 44 w 183"/>
                <a:gd name="T51" fmla="*/ 79 h 170"/>
                <a:gd name="T52" fmla="*/ 34 w 183"/>
                <a:gd name="T53" fmla="*/ 79 h 170"/>
                <a:gd name="T54" fmla="*/ 23 w 183"/>
                <a:gd name="T55" fmla="*/ 79 h 170"/>
                <a:gd name="T56" fmla="*/ 12 w 183"/>
                <a:gd name="T57" fmla="*/ 79 h 170"/>
                <a:gd name="T58" fmla="*/ 2 w 183"/>
                <a:gd name="T59" fmla="*/ 79 h 17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83"/>
                <a:gd name="T91" fmla="*/ 0 h 170"/>
                <a:gd name="T92" fmla="*/ 183 w 183"/>
                <a:gd name="T93" fmla="*/ 170 h 17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83" h="170">
                  <a:moveTo>
                    <a:pt x="3" y="157"/>
                  </a:moveTo>
                  <a:lnTo>
                    <a:pt x="0" y="170"/>
                  </a:lnTo>
                  <a:lnTo>
                    <a:pt x="1" y="157"/>
                  </a:lnTo>
                  <a:lnTo>
                    <a:pt x="15" y="126"/>
                  </a:lnTo>
                  <a:lnTo>
                    <a:pt x="30" y="96"/>
                  </a:lnTo>
                  <a:lnTo>
                    <a:pt x="26" y="98"/>
                  </a:lnTo>
                  <a:lnTo>
                    <a:pt x="43" y="79"/>
                  </a:lnTo>
                  <a:lnTo>
                    <a:pt x="50" y="60"/>
                  </a:lnTo>
                  <a:lnTo>
                    <a:pt x="59" y="40"/>
                  </a:lnTo>
                  <a:lnTo>
                    <a:pt x="75" y="25"/>
                  </a:lnTo>
                  <a:lnTo>
                    <a:pt x="87" y="0"/>
                  </a:lnTo>
                  <a:lnTo>
                    <a:pt x="111" y="0"/>
                  </a:lnTo>
                  <a:lnTo>
                    <a:pt x="135" y="0"/>
                  </a:lnTo>
                  <a:lnTo>
                    <a:pt x="159" y="0"/>
                  </a:lnTo>
                  <a:lnTo>
                    <a:pt x="183" y="0"/>
                  </a:lnTo>
                  <a:lnTo>
                    <a:pt x="183" y="9"/>
                  </a:lnTo>
                  <a:lnTo>
                    <a:pt x="182" y="40"/>
                  </a:lnTo>
                  <a:lnTo>
                    <a:pt x="165" y="40"/>
                  </a:lnTo>
                  <a:lnTo>
                    <a:pt x="147" y="40"/>
                  </a:lnTo>
                  <a:lnTo>
                    <a:pt x="129" y="40"/>
                  </a:lnTo>
                  <a:lnTo>
                    <a:pt x="111" y="40"/>
                  </a:lnTo>
                  <a:lnTo>
                    <a:pt x="110" y="73"/>
                  </a:lnTo>
                  <a:lnTo>
                    <a:pt x="110" y="104"/>
                  </a:lnTo>
                  <a:lnTo>
                    <a:pt x="89" y="115"/>
                  </a:lnTo>
                  <a:lnTo>
                    <a:pt x="89" y="135"/>
                  </a:lnTo>
                  <a:lnTo>
                    <a:pt x="87" y="157"/>
                  </a:lnTo>
                  <a:lnTo>
                    <a:pt x="67" y="157"/>
                  </a:lnTo>
                  <a:lnTo>
                    <a:pt x="45" y="157"/>
                  </a:lnTo>
                  <a:lnTo>
                    <a:pt x="24" y="157"/>
                  </a:lnTo>
                  <a:lnTo>
                    <a:pt x="3" y="157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97736" tIns="48868" rIns="97736" bIns="48868" anchor="ctr"/>
            <a:lstStyle/>
            <a:p>
              <a:endParaRPr lang="pt-BR">
                <a:solidFill>
                  <a:srgbClr val="4F81BD">
                    <a:lumMod val="50000"/>
                  </a:srgbClr>
                </a:solidFill>
              </a:endParaRPr>
            </a:p>
          </p:txBody>
        </p:sp>
      </p:grpSp>
      <p:sp>
        <p:nvSpPr>
          <p:cNvPr id="494" name="Retângulo 493"/>
          <p:cNvSpPr/>
          <p:nvPr/>
        </p:nvSpPr>
        <p:spPr>
          <a:xfrm>
            <a:off x="180775" y="119179"/>
            <a:ext cx="9163914" cy="388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NÚMERO DE AÇÕES PREVISTAS PARA 2015 </a:t>
            </a:r>
            <a:endParaRPr lang="pt-BR" sz="1600" b="1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0" name="Elipse 509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sp>
        <p:nvSpPr>
          <p:cNvPr id="495" name="Retângulo 494"/>
          <p:cNvSpPr/>
          <p:nvPr/>
        </p:nvSpPr>
        <p:spPr>
          <a:xfrm>
            <a:off x="1032100" y="2260734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EUA</a:t>
            </a:r>
          </a:p>
          <a:p>
            <a:pPr algn="ctr"/>
            <a:r>
              <a:rPr lang="pt-BR" sz="11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158</a:t>
            </a:r>
            <a:endParaRPr lang="pt-BR" sz="115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96" name="Retângulo 495"/>
          <p:cNvSpPr/>
          <p:nvPr/>
        </p:nvSpPr>
        <p:spPr>
          <a:xfrm>
            <a:off x="1426731" y="1340768"/>
            <a:ext cx="729737" cy="226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Canadá</a:t>
            </a:r>
          </a:p>
          <a:p>
            <a:pPr algn="ctr"/>
            <a:r>
              <a:rPr lang="pt-BR" sz="1200" dirty="0">
                <a:solidFill>
                  <a:srgbClr val="3A5F2B"/>
                </a:solidFill>
                <a:latin typeface="Gill Sans MT" panose="020B0502020104020203" pitchFamily="34" charset="0"/>
              </a:rPr>
              <a:t>4</a:t>
            </a:r>
          </a:p>
        </p:txBody>
      </p:sp>
      <p:sp>
        <p:nvSpPr>
          <p:cNvPr id="497" name="Retângulo 496"/>
          <p:cNvSpPr/>
          <p:nvPr/>
        </p:nvSpPr>
        <p:spPr>
          <a:xfrm>
            <a:off x="1040885" y="293953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México</a:t>
            </a:r>
          </a:p>
          <a:p>
            <a:pPr algn="ctr"/>
            <a:r>
              <a:rPr lang="pt-BR" sz="10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26</a:t>
            </a:r>
            <a:endParaRPr lang="pt-BR" sz="105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498" name="Retângulo 497"/>
          <p:cNvSpPr/>
          <p:nvPr/>
        </p:nvSpPr>
        <p:spPr>
          <a:xfrm>
            <a:off x="1560940" y="5557814"/>
            <a:ext cx="1095028" cy="373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Argentina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8</a:t>
            </a:r>
            <a:endParaRPr lang="pt-BR" sz="1150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499" name="Retângulo 498"/>
          <p:cNvSpPr/>
          <p:nvPr/>
        </p:nvSpPr>
        <p:spPr>
          <a:xfrm>
            <a:off x="9638092" y="5114671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Austrália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00" name="Retângulo 499"/>
          <p:cNvSpPr/>
          <p:nvPr/>
        </p:nvSpPr>
        <p:spPr>
          <a:xfrm>
            <a:off x="7597891" y="122543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Rússia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01" name="Retângulo 500"/>
          <p:cNvSpPr/>
          <p:nvPr/>
        </p:nvSpPr>
        <p:spPr>
          <a:xfrm>
            <a:off x="8262537" y="2389538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China</a:t>
            </a:r>
          </a:p>
          <a:p>
            <a:pPr algn="ctr"/>
            <a:r>
              <a:rPr lang="pt-BR" sz="1150" dirty="0" smtClean="0">
                <a:solidFill>
                  <a:prstClr val="white"/>
                </a:solidFill>
                <a:latin typeface="Gill Sans MT" panose="020B0502020104020203" pitchFamily="34" charset="0"/>
              </a:rPr>
              <a:t>25</a:t>
            </a:r>
            <a:endParaRPr lang="pt-BR" sz="1150" dirty="0">
              <a:solidFill>
                <a:prstClr val="white"/>
              </a:solidFill>
              <a:latin typeface="Gill Sans MT" panose="020B0502020104020203" pitchFamily="34" charset="0"/>
            </a:endParaRPr>
          </a:p>
        </p:txBody>
      </p:sp>
      <p:sp>
        <p:nvSpPr>
          <p:cNvPr id="503" name="Retângulo 502"/>
          <p:cNvSpPr/>
          <p:nvPr/>
        </p:nvSpPr>
        <p:spPr>
          <a:xfrm>
            <a:off x="7629099" y="2902759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Índia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04" name="Retângulo 503"/>
          <p:cNvSpPr/>
          <p:nvPr/>
        </p:nvSpPr>
        <p:spPr>
          <a:xfrm rot="1674081">
            <a:off x="6680342" y="2491147"/>
            <a:ext cx="1089237" cy="375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Irã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507" name="Retângulo 506"/>
          <p:cNvSpPr/>
          <p:nvPr/>
        </p:nvSpPr>
        <p:spPr>
          <a:xfrm rot="1674081">
            <a:off x="6560267" y="2980134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 smtClean="0">
                <a:solidFill>
                  <a:srgbClr val="9BBB59">
                    <a:lumMod val="50000"/>
                  </a:srgbClr>
                </a:solidFill>
                <a:latin typeface="Gill Sans MT" panose="020B0502020104020203" pitchFamily="34" charset="0"/>
              </a:rPr>
              <a:t>Arábia Saudita</a:t>
            </a:r>
          </a:p>
          <a:p>
            <a:pPr algn="ctr"/>
            <a:r>
              <a:rPr lang="pt-BR" sz="900" dirty="0">
                <a:solidFill>
                  <a:srgbClr val="9BBB59">
                    <a:lumMod val="50000"/>
                  </a:srgbClr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508" name="Retângulo 507"/>
          <p:cNvSpPr/>
          <p:nvPr/>
        </p:nvSpPr>
        <p:spPr>
          <a:xfrm>
            <a:off x="7282570" y="3378512"/>
            <a:ext cx="838179" cy="588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Emirados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</a:t>
            </a:r>
            <a:r>
              <a:rPr lang="pt-BR" sz="1150" dirty="0" smtClean="0">
                <a:solidFill>
                  <a:srgbClr val="9BBB59">
                    <a:lumMod val="50000"/>
                  </a:srgbClr>
                </a:solidFill>
                <a:latin typeface="Gill Sans MT" panose="020B0502020104020203" pitchFamily="34" charset="0"/>
              </a:rPr>
              <a:t>r</a:t>
            </a:r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abes Unidos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9</a:t>
            </a:r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 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1" name="Retângulo 510"/>
          <p:cNvSpPr/>
          <p:nvPr/>
        </p:nvSpPr>
        <p:spPr>
          <a:xfrm>
            <a:off x="6126877" y="227687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Turquia</a:t>
            </a:r>
          </a:p>
          <a:p>
            <a:pPr algn="ctr"/>
            <a:r>
              <a:rPr lang="pt-BR" sz="100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13" name="Retângulo 512"/>
          <p:cNvSpPr/>
          <p:nvPr/>
        </p:nvSpPr>
        <p:spPr>
          <a:xfrm>
            <a:off x="4443590" y="193273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França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51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7" name="Retângulo 516"/>
          <p:cNvSpPr/>
          <p:nvPr/>
        </p:nvSpPr>
        <p:spPr>
          <a:xfrm>
            <a:off x="4810416" y="1167892"/>
            <a:ext cx="863652" cy="2009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Alemanha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47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8" name="Retângulo 517"/>
          <p:cNvSpPr/>
          <p:nvPr/>
        </p:nvSpPr>
        <p:spPr>
          <a:xfrm>
            <a:off x="4098602" y="1443675"/>
            <a:ext cx="990783" cy="3208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Reino Unido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15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19" name="Retângulo 518"/>
          <p:cNvSpPr/>
          <p:nvPr/>
        </p:nvSpPr>
        <p:spPr>
          <a:xfrm>
            <a:off x="5826624" y="77825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Polônia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520" name="Retângulo 519"/>
          <p:cNvSpPr/>
          <p:nvPr/>
        </p:nvSpPr>
        <p:spPr>
          <a:xfrm>
            <a:off x="5975486" y="2845021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Egito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1</a:t>
            </a:r>
          </a:p>
        </p:txBody>
      </p:sp>
      <p:sp>
        <p:nvSpPr>
          <p:cNvPr id="521" name="Retângulo 520"/>
          <p:cNvSpPr/>
          <p:nvPr/>
        </p:nvSpPr>
        <p:spPr>
          <a:xfrm>
            <a:off x="4959874" y="2786460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Argélia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22" name="Retângulo 521"/>
          <p:cNvSpPr/>
          <p:nvPr/>
        </p:nvSpPr>
        <p:spPr>
          <a:xfrm>
            <a:off x="4959874" y="4010816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Nigéria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  <a:endParaRPr lang="pt-BR" sz="1150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3" name="Retângulo 522"/>
          <p:cNvSpPr/>
          <p:nvPr/>
        </p:nvSpPr>
        <p:spPr>
          <a:xfrm>
            <a:off x="5060667" y="4576292"/>
            <a:ext cx="696947" cy="220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Angola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524" name="Retângulo 523"/>
          <p:cNvSpPr/>
          <p:nvPr/>
        </p:nvSpPr>
        <p:spPr>
          <a:xfrm>
            <a:off x="10092086" y="2387079"/>
            <a:ext cx="838179" cy="25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Japão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5</a:t>
            </a:r>
            <a:endParaRPr lang="pt-BR" sz="1150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5" name="Retângulo 524"/>
          <p:cNvSpPr/>
          <p:nvPr/>
        </p:nvSpPr>
        <p:spPr>
          <a:xfrm>
            <a:off x="9603299" y="2803161"/>
            <a:ext cx="1216757" cy="21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Coreia do Sul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8</a:t>
            </a:r>
          </a:p>
        </p:txBody>
      </p:sp>
      <p:sp>
        <p:nvSpPr>
          <p:cNvPr id="526" name="Retângulo 525">
            <a:hlinkClick r:id="" action="ppaction://noaction"/>
          </p:cNvPr>
          <p:cNvSpPr/>
          <p:nvPr/>
        </p:nvSpPr>
        <p:spPr>
          <a:xfrm>
            <a:off x="4921305" y="5555294"/>
            <a:ext cx="1104010" cy="1774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África do Sul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10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27" name="Retângulo 526"/>
          <p:cNvSpPr/>
          <p:nvPr/>
        </p:nvSpPr>
        <p:spPr>
          <a:xfrm>
            <a:off x="6306224" y="5269959"/>
            <a:ext cx="1156190" cy="3251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Moçambique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28" name="Retângulo 527"/>
          <p:cNvSpPr/>
          <p:nvPr/>
        </p:nvSpPr>
        <p:spPr>
          <a:xfrm>
            <a:off x="2325559" y="2957724"/>
            <a:ext cx="841447" cy="2696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Cuba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529" name="Retângulo 528"/>
          <p:cNvSpPr/>
          <p:nvPr/>
        </p:nvSpPr>
        <p:spPr>
          <a:xfrm>
            <a:off x="1689536" y="4835447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Bolívia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5</a:t>
            </a:r>
          </a:p>
        </p:txBody>
      </p:sp>
      <p:sp>
        <p:nvSpPr>
          <p:cNvPr id="530" name="Retângulo 529"/>
          <p:cNvSpPr/>
          <p:nvPr/>
        </p:nvSpPr>
        <p:spPr>
          <a:xfrm>
            <a:off x="3464199" y="5201288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Paraguai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2</a:t>
            </a:r>
          </a:p>
        </p:txBody>
      </p:sp>
      <p:sp>
        <p:nvSpPr>
          <p:cNvPr id="532" name="Retângulo 531"/>
          <p:cNvSpPr/>
          <p:nvPr/>
        </p:nvSpPr>
        <p:spPr>
          <a:xfrm>
            <a:off x="1366209" y="3836945"/>
            <a:ext cx="959351" cy="31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Colômbia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52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3" name="Retângulo 532"/>
          <p:cNvSpPr/>
          <p:nvPr/>
        </p:nvSpPr>
        <p:spPr>
          <a:xfrm>
            <a:off x="2705533" y="3582271"/>
            <a:ext cx="983360" cy="179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Venezuela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0</a:t>
            </a:r>
          </a:p>
        </p:txBody>
      </p:sp>
      <p:sp>
        <p:nvSpPr>
          <p:cNvPr id="534" name="Retângulo 533"/>
          <p:cNvSpPr/>
          <p:nvPr/>
        </p:nvSpPr>
        <p:spPr>
          <a:xfrm>
            <a:off x="3130934" y="5684833"/>
            <a:ext cx="769601" cy="19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Uruguai</a:t>
            </a:r>
          </a:p>
          <a:p>
            <a:pPr algn="ctr"/>
            <a:r>
              <a:rPr lang="pt-BR" sz="1150" dirty="0">
                <a:solidFill>
                  <a:srgbClr val="3A5F2B"/>
                </a:solidFill>
                <a:latin typeface="Gill Sans MT" panose="020B0502020104020203" pitchFamily="34" charset="0"/>
              </a:rPr>
              <a:t>3</a:t>
            </a:r>
          </a:p>
        </p:txBody>
      </p:sp>
      <p:sp>
        <p:nvSpPr>
          <p:cNvPr id="535" name="Retângulo 534"/>
          <p:cNvSpPr/>
          <p:nvPr/>
        </p:nvSpPr>
        <p:spPr>
          <a:xfrm>
            <a:off x="1903298" y="5272207"/>
            <a:ext cx="644901" cy="181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Chile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18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36" name="Elipse 535"/>
          <p:cNvSpPr/>
          <p:nvPr/>
        </p:nvSpPr>
        <p:spPr>
          <a:xfrm>
            <a:off x="3000136" y="5126118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7" name="Conector reto 536"/>
          <p:cNvCxnSpPr/>
          <p:nvPr/>
        </p:nvCxnSpPr>
        <p:spPr>
          <a:xfrm>
            <a:off x="3085308" y="5180208"/>
            <a:ext cx="473590" cy="133261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8" name="Elipse 537"/>
          <p:cNvSpPr/>
          <p:nvPr/>
        </p:nvSpPr>
        <p:spPr>
          <a:xfrm>
            <a:off x="5799622" y="1759710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39" name="Conector reto 538"/>
          <p:cNvCxnSpPr/>
          <p:nvPr/>
        </p:nvCxnSpPr>
        <p:spPr>
          <a:xfrm flipV="1">
            <a:off x="5884979" y="1587101"/>
            <a:ext cx="310012" cy="189329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0" name="Elipse 539"/>
          <p:cNvSpPr/>
          <p:nvPr/>
        </p:nvSpPr>
        <p:spPr>
          <a:xfrm>
            <a:off x="5499701" y="1822997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1" name="Conector reto 540"/>
          <p:cNvCxnSpPr>
            <a:endCxn id="517" idx="2"/>
          </p:cNvCxnSpPr>
          <p:nvPr/>
        </p:nvCxnSpPr>
        <p:spPr>
          <a:xfrm flipH="1" flipV="1">
            <a:off x="5242242" y="1368877"/>
            <a:ext cx="295453" cy="543908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" name="Elipse 541"/>
          <p:cNvSpPr/>
          <p:nvPr/>
        </p:nvSpPr>
        <p:spPr>
          <a:xfrm>
            <a:off x="7191278" y="3047985"/>
            <a:ext cx="97341" cy="9295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43" name="Conector reto 542"/>
          <p:cNvCxnSpPr/>
          <p:nvPr/>
        </p:nvCxnSpPr>
        <p:spPr>
          <a:xfrm>
            <a:off x="7258927" y="31312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4" name="Elipse 543"/>
          <p:cNvSpPr/>
          <p:nvPr/>
        </p:nvSpPr>
        <p:spPr>
          <a:xfrm>
            <a:off x="3022672" y="5137177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5" name="Conector reto 544"/>
          <p:cNvCxnSpPr/>
          <p:nvPr/>
        </p:nvCxnSpPr>
        <p:spPr>
          <a:xfrm>
            <a:off x="3076619" y="5181198"/>
            <a:ext cx="473590" cy="133261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6" name="Elipse 545"/>
          <p:cNvSpPr/>
          <p:nvPr/>
        </p:nvSpPr>
        <p:spPr>
          <a:xfrm>
            <a:off x="5778687" y="1770750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7" name="Conector reto 546"/>
          <p:cNvCxnSpPr>
            <a:stCxn id="375" idx="21"/>
          </p:cNvCxnSpPr>
          <p:nvPr/>
        </p:nvCxnSpPr>
        <p:spPr>
          <a:xfrm flipV="1">
            <a:off x="5845608" y="1061833"/>
            <a:ext cx="307802" cy="74268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8" name="Elipse 547"/>
          <p:cNvSpPr/>
          <p:nvPr/>
        </p:nvSpPr>
        <p:spPr>
          <a:xfrm>
            <a:off x="5499453" y="1839631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49" name="Conector reto 548"/>
          <p:cNvCxnSpPr>
            <a:stCxn id="548" idx="1"/>
          </p:cNvCxnSpPr>
          <p:nvPr/>
        </p:nvCxnSpPr>
        <p:spPr>
          <a:xfrm flipH="1" flipV="1">
            <a:off x="5262356" y="1445755"/>
            <a:ext cx="251352" cy="407489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1" name="Conector reto 550"/>
          <p:cNvCxnSpPr/>
          <p:nvPr/>
        </p:nvCxnSpPr>
        <p:spPr>
          <a:xfrm>
            <a:off x="7280172" y="3122714"/>
            <a:ext cx="298443" cy="26850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" name="Elipse 552"/>
          <p:cNvSpPr/>
          <p:nvPr/>
        </p:nvSpPr>
        <p:spPr>
          <a:xfrm>
            <a:off x="9770698" y="2496509"/>
            <a:ext cx="72000" cy="72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50">
              <a:solidFill>
                <a:prstClr val="white"/>
              </a:solidFill>
            </a:endParaRPr>
          </a:p>
        </p:txBody>
      </p:sp>
      <p:cxnSp>
        <p:nvCxnSpPr>
          <p:cNvPr id="554" name="Conector reto 553"/>
          <p:cNvCxnSpPr/>
          <p:nvPr/>
        </p:nvCxnSpPr>
        <p:spPr>
          <a:xfrm>
            <a:off x="8242071" y="3283687"/>
            <a:ext cx="256970" cy="227192"/>
          </a:xfrm>
          <a:prstGeom prst="line">
            <a:avLst/>
          </a:prstGeom>
          <a:ln>
            <a:noFill/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5" name="Conector reto 554"/>
          <p:cNvCxnSpPr/>
          <p:nvPr/>
        </p:nvCxnSpPr>
        <p:spPr>
          <a:xfrm>
            <a:off x="9802790" y="2546113"/>
            <a:ext cx="155453" cy="2914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6" name="Elipse 565"/>
          <p:cNvSpPr/>
          <p:nvPr/>
        </p:nvSpPr>
        <p:spPr>
          <a:xfrm>
            <a:off x="2709872" y="4811676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67" name="Conector reto 566"/>
          <p:cNvCxnSpPr>
            <a:endCxn id="566" idx="2"/>
          </p:cNvCxnSpPr>
          <p:nvPr/>
        </p:nvCxnSpPr>
        <p:spPr>
          <a:xfrm flipV="1">
            <a:off x="2287467" y="4858154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8" name="Elipse 567"/>
          <p:cNvSpPr/>
          <p:nvPr/>
        </p:nvSpPr>
        <p:spPr>
          <a:xfrm>
            <a:off x="2852384" y="5610742"/>
            <a:ext cx="97341" cy="9295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cxnSp>
        <p:nvCxnSpPr>
          <p:cNvPr id="569" name="Conector reto 568"/>
          <p:cNvCxnSpPr>
            <a:endCxn id="568" idx="2"/>
          </p:cNvCxnSpPr>
          <p:nvPr/>
        </p:nvCxnSpPr>
        <p:spPr>
          <a:xfrm flipV="1">
            <a:off x="2429979" y="5657220"/>
            <a:ext cx="422405" cy="87896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5" name="Retângulo 584"/>
          <p:cNvSpPr/>
          <p:nvPr/>
        </p:nvSpPr>
        <p:spPr>
          <a:xfrm>
            <a:off x="1599043" y="4355776"/>
            <a:ext cx="733616" cy="225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Peru</a:t>
            </a:r>
          </a:p>
          <a:p>
            <a:pPr algn="ctr"/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19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534454" y="5722669"/>
            <a:ext cx="177298" cy="16111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74" name="Retângulo 673"/>
          <p:cNvSpPr/>
          <p:nvPr/>
        </p:nvSpPr>
        <p:spPr>
          <a:xfrm>
            <a:off x="7680176" y="5701230"/>
            <a:ext cx="1212656" cy="213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&gt;= 45 (4)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6" name="Retângulo 675"/>
          <p:cNvSpPr/>
          <p:nvPr/>
        </p:nvSpPr>
        <p:spPr>
          <a:xfrm>
            <a:off x="7680176" y="5902714"/>
            <a:ext cx="2088232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15 e 44 (6)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78" name="Retângulo 677"/>
          <p:cNvSpPr/>
          <p:nvPr/>
        </p:nvSpPr>
        <p:spPr>
          <a:xfrm>
            <a:off x="7680176" y="6073615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Entre 1 e 14 (20)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0" name="Retângulo 679"/>
          <p:cNvSpPr/>
          <p:nvPr/>
        </p:nvSpPr>
        <p:spPr>
          <a:xfrm>
            <a:off x="7680176" y="6266537"/>
            <a:ext cx="2232248" cy="2333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Nenhuma ação (2)</a:t>
            </a:r>
            <a:endParaRPr lang="pt-BR" sz="11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681" name="Retângulo 680"/>
          <p:cNvSpPr/>
          <p:nvPr/>
        </p:nvSpPr>
        <p:spPr>
          <a:xfrm>
            <a:off x="7534454" y="5918463"/>
            <a:ext cx="177298" cy="16111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82" name="Retângulo 681"/>
          <p:cNvSpPr/>
          <p:nvPr/>
        </p:nvSpPr>
        <p:spPr>
          <a:xfrm>
            <a:off x="7534454" y="6109742"/>
            <a:ext cx="177298" cy="1611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83" name="Retângulo 682"/>
          <p:cNvSpPr/>
          <p:nvPr/>
        </p:nvSpPr>
        <p:spPr>
          <a:xfrm>
            <a:off x="7534454" y="6302664"/>
            <a:ext cx="177298" cy="1611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prstClr val="white"/>
              </a:solidFill>
            </a:endParaRPr>
          </a:p>
        </p:txBody>
      </p:sp>
      <p:sp>
        <p:nvSpPr>
          <p:cNvPr id="684" name="Retângulo 683"/>
          <p:cNvSpPr/>
          <p:nvPr/>
        </p:nvSpPr>
        <p:spPr>
          <a:xfrm>
            <a:off x="7418014" y="5439563"/>
            <a:ext cx="1048061" cy="176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150" b="1" u="sng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Legenda:</a:t>
            </a:r>
            <a:endParaRPr lang="pt-BR" sz="1150" b="1" u="sng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563" name="Gráfico 562"/>
          <p:cNvGraphicFramePr>
            <a:graphicFrameLocks/>
          </p:cNvGraphicFramePr>
          <p:nvPr>
            <p:extLst/>
          </p:nvPr>
        </p:nvGraphicFramePr>
        <p:xfrm>
          <a:off x="-1309141" y="6957392"/>
          <a:ext cx="15154275" cy="2095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31" name="Retângulo 530"/>
          <p:cNvSpPr/>
          <p:nvPr/>
        </p:nvSpPr>
        <p:spPr>
          <a:xfrm>
            <a:off x="47391" y="6524969"/>
            <a:ext cx="2417373" cy="1815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20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TOTAL DE AÇÕES EM 2015: </a:t>
            </a:r>
          </a:p>
          <a:p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523</a:t>
            </a:r>
            <a:endParaRPr lang="pt-BR" sz="1200" dirty="0" smtClean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  <p:sp>
        <p:nvSpPr>
          <p:cNvPr id="581" name="Retângulo 580"/>
          <p:cNvSpPr/>
          <p:nvPr/>
        </p:nvSpPr>
        <p:spPr>
          <a:xfrm>
            <a:off x="4596512" y="6235005"/>
            <a:ext cx="3081552" cy="622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Elaboração: Gerência de Estratégia de Mercado</a:t>
            </a:r>
          </a:p>
          <a:p>
            <a:pPr algn="ctr"/>
            <a:r>
              <a:rPr lang="pt-BR" sz="1050" dirty="0" err="1" smtClean="0">
                <a:solidFill>
                  <a:srgbClr val="3A5F2B"/>
                </a:solidFill>
                <a:latin typeface="Gill Sans MT" panose="020B0502020104020203" pitchFamily="34" charset="0"/>
              </a:rPr>
              <a:t>Ago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/2015</a:t>
            </a:r>
          </a:p>
          <a:p>
            <a:pPr algn="ctr"/>
            <a:r>
              <a:rPr lang="pt-BR" sz="1050" dirty="0">
                <a:solidFill>
                  <a:srgbClr val="3A5F2B"/>
                </a:solidFill>
                <a:latin typeface="Gill Sans MT" panose="020B0502020104020203" pitchFamily="34" charset="0"/>
              </a:rPr>
              <a:t>Fonte: BI </a:t>
            </a:r>
            <a:r>
              <a:rPr lang="pt-BR" sz="1050" dirty="0" smtClean="0">
                <a:solidFill>
                  <a:srgbClr val="3A5F2B"/>
                </a:solidFill>
                <a:latin typeface="Gill Sans MT" panose="020B0502020104020203" pitchFamily="34" charset="0"/>
              </a:rPr>
              <a:t>Apex-Brasil</a:t>
            </a:r>
            <a:endParaRPr lang="pt-BR" sz="1050" dirty="0">
              <a:solidFill>
                <a:srgbClr val="3A5F2B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3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F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Field xmlns="a7b4c03b-6f84-4d18-99cf-65324164dd4f" xsi:nil="true"/>
    <Teste_x0020_1 xmlns="a7b4c03b-6f84-4d18-99cf-65324164dd4f">
      <Url xsi:nil="true"/>
      <Description xsi:nil="true"/>
    </Teste_x0020_1>
    <Numero_Circular xmlns="a7b4c03b-6f84-4d18-99cf-65324164dd4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F20EC38B7E66647B14A49F37E3878A4" ma:contentTypeVersion="9" ma:contentTypeDescription="Crie um novo documento." ma:contentTypeScope="" ma:versionID="36d0f352112a1730607bff593755e024">
  <xsd:schema xmlns:xsd="http://www.w3.org/2001/XMLSchema" xmlns:xs="http://www.w3.org/2001/XMLSchema" xmlns:p="http://schemas.microsoft.com/office/2006/metadata/properties" xmlns:ns2="a7b4c03b-6f84-4d18-99cf-65324164dd4f" targetNamespace="http://schemas.microsoft.com/office/2006/metadata/properties" ma:root="true" ma:fieldsID="168c6e3b606f74e86b6643e7300c2115" ns2:_="">
    <xsd:import namespace="a7b4c03b-6f84-4d18-99cf-65324164dd4f"/>
    <xsd:element name="properties">
      <xsd:complexType>
        <xsd:sequence>
          <xsd:element name="documentManagement">
            <xsd:complexType>
              <xsd:all>
                <xsd:element ref="ns2:Teste_x0020_1" minOccurs="0"/>
                <xsd:element ref="ns2:DateField" minOccurs="0"/>
                <xsd:element ref="ns2:Numero_Circul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4c03b-6f84-4d18-99cf-65324164dd4f" elementFormDefault="qualified">
    <xsd:import namespace="http://schemas.microsoft.com/office/2006/documentManagement/types"/>
    <xsd:import namespace="http://schemas.microsoft.com/office/infopath/2007/PartnerControls"/>
    <xsd:element name="Teste_x0020_1" ma:index="8" nillable="true" ma:displayName="Teste 1" ma:internalName="Teste_x0020_1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DateField" ma:index="9" nillable="true" ma:displayName="DateField" ma:internalName="DateField">
      <xsd:simpleType>
        <xsd:restriction base="dms:Text">
          <xsd:maxLength value="255"/>
        </xsd:restriction>
      </xsd:simpleType>
    </xsd:element>
    <xsd:element name="Numero_Circular" ma:index="10" nillable="true" ma:displayName="Numero_Circular" ma:internalName="Numero_Circul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344DD9-92EC-4261-AFDB-6A693423A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61F446-36DB-4350-908A-26F4E05BCF3C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a7b4c03b-6f84-4d18-99cf-65324164dd4f"/>
  </ds:schemaRefs>
</ds:datastoreItem>
</file>

<file path=customXml/itemProps3.xml><?xml version="1.0" encoding="utf-8"?>
<ds:datastoreItem xmlns:ds="http://schemas.openxmlformats.org/officeDocument/2006/customXml" ds:itemID="{B5B6B894-85F8-4D06-A4AA-3A2C23792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b4c03b-6f84-4d18-99cf-65324164dd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3868</TotalTime>
  <Words>867</Words>
  <Application>Microsoft Office PowerPoint</Application>
  <PresentationFormat>Widescreen</PresentationFormat>
  <Paragraphs>396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Gill Sans MT</vt:lpstr>
      <vt:lpstr>Tahoma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Rita de Cassia da Silva Pedroso de Albuquerque</dc:creator>
  <cp:lastModifiedBy>Andre Marcos Favero</cp:lastModifiedBy>
  <cp:revision>282</cp:revision>
  <dcterms:created xsi:type="dcterms:W3CDTF">2013-08-05T20:45:07Z</dcterms:created>
  <dcterms:modified xsi:type="dcterms:W3CDTF">2015-08-26T21:15:30Z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0x0101003F20EC38B7E66647B14A49F37E3878A4</vt:lpwstr>
  </property>
</Properties>
</file>