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400" r:id="rId3"/>
    <p:sldId id="433" r:id="rId4"/>
    <p:sldId id="449" r:id="rId5"/>
    <p:sldId id="447" r:id="rId6"/>
    <p:sldId id="448" r:id="rId7"/>
    <p:sldId id="450" r:id="rId8"/>
    <p:sldId id="459" r:id="rId9"/>
    <p:sldId id="452" r:id="rId10"/>
    <p:sldId id="454" r:id="rId11"/>
    <p:sldId id="458" r:id="rId12"/>
    <p:sldId id="453" r:id="rId13"/>
    <p:sldId id="451" r:id="rId14"/>
    <p:sldId id="457" r:id="rId15"/>
    <p:sldId id="455" r:id="rId16"/>
    <p:sldId id="456" r:id="rId17"/>
    <p:sldId id="462" r:id="rId18"/>
    <p:sldId id="460" r:id="rId19"/>
    <p:sldId id="461" r:id="rId20"/>
    <p:sldId id="463" r:id="rId21"/>
    <p:sldId id="464" r:id="rId22"/>
    <p:sldId id="260" r:id="rId23"/>
  </p:sldIdLst>
  <p:sldSz cx="9144000" cy="6858000" type="screen4x3"/>
  <p:notesSz cx="6799263" cy="9929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E8F02CE9-23D4-49C6-9C00-74E26B305C73}">
          <p14:sldIdLst>
            <p14:sldId id="400"/>
            <p14:sldId id="433"/>
            <p14:sldId id="449"/>
            <p14:sldId id="447"/>
            <p14:sldId id="448"/>
            <p14:sldId id="450"/>
            <p14:sldId id="459"/>
            <p14:sldId id="452"/>
            <p14:sldId id="454"/>
            <p14:sldId id="458"/>
            <p14:sldId id="453"/>
            <p14:sldId id="451"/>
            <p14:sldId id="457"/>
            <p14:sldId id="455"/>
            <p14:sldId id="456"/>
            <p14:sldId id="462"/>
            <p14:sldId id="460"/>
            <p14:sldId id="461"/>
            <p14:sldId id="463"/>
            <p14:sldId id="464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1" autoAdjust="0"/>
    <p:restoredTop sz="94598" autoAdjust="0"/>
  </p:normalViewPr>
  <p:slideViewPr>
    <p:cSldViewPr>
      <p:cViewPr varScale="1">
        <p:scale>
          <a:sx n="70" d="100"/>
          <a:sy n="70" d="100"/>
        </p:scale>
        <p:origin x="16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C1A91-5B6F-423C-9082-178244F1E93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34FEC60D-30B3-4726-9B49-EB07F366C965}">
      <dgm:prSet custT="1"/>
      <dgm:spPr/>
      <dgm:t>
        <a:bodyPr/>
        <a:lstStyle/>
        <a:p>
          <a:pPr algn="ctr" rtl="0"/>
          <a:r>
            <a:rPr lang="pt-BR" sz="2000" b="1" dirty="0" smtClean="0"/>
            <a:t>Lei nº 10.233, de 5 de junho de 2001</a:t>
          </a:r>
          <a:endParaRPr lang="pt-BR" sz="2000" dirty="0"/>
        </a:p>
      </dgm:t>
    </dgm:pt>
    <dgm:pt modelId="{D8B96C12-705E-41BB-BB7C-48DBE093D37E}" type="parTrans" cxnId="{58B5AF3A-48FD-4F9D-9890-7F814239D571}">
      <dgm:prSet/>
      <dgm:spPr/>
      <dgm:t>
        <a:bodyPr/>
        <a:lstStyle/>
        <a:p>
          <a:endParaRPr lang="pt-BR"/>
        </a:p>
      </dgm:t>
    </dgm:pt>
    <dgm:pt modelId="{231B6AC1-2C2C-404C-A4CB-04ACBD4740D9}" type="sibTrans" cxnId="{58B5AF3A-48FD-4F9D-9890-7F814239D571}">
      <dgm:prSet/>
      <dgm:spPr/>
      <dgm:t>
        <a:bodyPr/>
        <a:lstStyle/>
        <a:p>
          <a:endParaRPr lang="pt-BR"/>
        </a:p>
      </dgm:t>
    </dgm:pt>
    <dgm:pt modelId="{BDEB896C-124E-4D14-9701-9961D4C52D6F}" type="pres">
      <dgm:prSet presAssocID="{BEFC1A91-5B6F-423C-9082-178244F1E9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4AAA352-8D68-4FD9-81EC-8C8601B7A84A}" type="pres">
      <dgm:prSet presAssocID="{34FEC60D-30B3-4726-9B49-EB07F366C9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8C30937-BEF7-40D2-9EE1-E9D885575CE2}" type="presOf" srcId="{BEFC1A91-5B6F-423C-9082-178244F1E93A}" destId="{BDEB896C-124E-4D14-9701-9961D4C52D6F}" srcOrd="0" destOrd="0" presId="urn:microsoft.com/office/officeart/2005/8/layout/vList2"/>
    <dgm:cxn modelId="{58B5AF3A-48FD-4F9D-9890-7F814239D571}" srcId="{BEFC1A91-5B6F-423C-9082-178244F1E93A}" destId="{34FEC60D-30B3-4726-9B49-EB07F366C965}" srcOrd="0" destOrd="0" parTransId="{D8B96C12-705E-41BB-BB7C-48DBE093D37E}" sibTransId="{231B6AC1-2C2C-404C-A4CB-04ACBD4740D9}"/>
    <dgm:cxn modelId="{93E28F57-685F-413C-9B49-77777A0EE498}" type="presOf" srcId="{34FEC60D-30B3-4726-9B49-EB07F366C965}" destId="{A4AAA352-8D68-4FD9-81EC-8C8601B7A84A}" srcOrd="0" destOrd="0" presId="urn:microsoft.com/office/officeart/2005/8/layout/vList2"/>
    <dgm:cxn modelId="{84783945-60A2-4683-A3AD-82054F9632BD}" type="presParOf" srcId="{BDEB896C-124E-4D14-9701-9961D4C52D6F}" destId="{A4AAA352-8D68-4FD9-81EC-8C8601B7A84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451356-01E0-46DB-8C00-4EAC4788F565}" type="doc">
      <dgm:prSet loTypeId="urn:microsoft.com/office/officeart/2005/8/layout/vList2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134C5D9D-AD33-4D26-95C9-1D4AAFD47477}">
      <dgm:prSet phldrT="[Texto]" custT="1"/>
      <dgm:spPr/>
      <dgm:t>
        <a:bodyPr/>
        <a:lstStyle/>
        <a:p>
          <a:r>
            <a:rPr lang="pt-BR" sz="2000" b="0" i="0" dirty="0" smtClean="0"/>
            <a:t>Art. 27 Cabe à ANTAQ, em sua esfera de atuação:</a:t>
          </a:r>
        </a:p>
        <a:p>
          <a:r>
            <a:rPr lang="pt-BR" sz="2000" b="0" i="0" dirty="0" smtClean="0"/>
            <a:t>X - representar o Brasil junto aos organismos internacionais de navegação e em convenções, acordos e tratados sobre transporte </a:t>
          </a:r>
          <a:r>
            <a:rPr lang="pt-BR" sz="2000" b="0" i="0" dirty="0" err="1" smtClean="0"/>
            <a:t>aquaviário</a:t>
          </a:r>
          <a:r>
            <a:rPr lang="pt-BR" sz="2000" b="0" i="0" dirty="0" smtClean="0"/>
            <a:t>, observadas as diretrizes do Ministro de Estado dos Transportes e as atribuições específicas dos demais órgãos federais.</a:t>
          </a:r>
          <a:endParaRPr lang="pt-BR" sz="2000" dirty="0"/>
        </a:p>
      </dgm:t>
    </dgm:pt>
    <dgm:pt modelId="{E299F506-1E22-42D4-AB31-7E85BB3CD5CB}" type="parTrans" cxnId="{A6F27E85-12EA-48DD-81CA-62AB906C82DA}">
      <dgm:prSet/>
      <dgm:spPr/>
      <dgm:t>
        <a:bodyPr/>
        <a:lstStyle/>
        <a:p>
          <a:endParaRPr lang="pt-BR"/>
        </a:p>
      </dgm:t>
    </dgm:pt>
    <dgm:pt modelId="{E8E1055F-B3D6-4248-A358-BF1E2F0E965B}" type="sibTrans" cxnId="{A6F27E85-12EA-48DD-81CA-62AB906C82DA}">
      <dgm:prSet/>
      <dgm:spPr/>
      <dgm:t>
        <a:bodyPr/>
        <a:lstStyle/>
        <a:p>
          <a:endParaRPr lang="pt-BR"/>
        </a:p>
      </dgm:t>
    </dgm:pt>
    <dgm:pt modelId="{C077BA66-2C24-4342-8935-17DA3D2099DE}">
      <dgm:prSet phldrT="[Texto]" custT="1"/>
      <dgm:spPr/>
      <dgm:t>
        <a:bodyPr/>
        <a:lstStyle/>
        <a:p>
          <a:endParaRPr lang="pt-BR" sz="1800" b="0" i="0" dirty="0" smtClean="0"/>
        </a:p>
        <a:p>
          <a:r>
            <a:rPr lang="pt-BR" sz="2000" b="0" i="0" dirty="0" smtClean="0"/>
            <a:t>XII- supervisionar a participação de empresas brasileiras e estrangeiras na navegação de longo curso, em cumprimento aos tratados, convenções, acordos e outros instrumentos internacionais dos quais o Brasil seja signatário.</a:t>
          </a:r>
        </a:p>
        <a:p>
          <a:endParaRPr lang="pt-BR" sz="2000" dirty="0"/>
        </a:p>
      </dgm:t>
    </dgm:pt>
    <dgm:pt modelId="{717036E0-CACE-45B6-8A11-FA5CA704C1F8}" type="sibTrans" cxnId="{4055A994-EB35-4429-BB14-6C9BDD5EE697}">
      <dgm:prSet/>
      <dgm:spPr/>
      <dgm:t>
        <a:bodyPr/>
        <a:lstStyle/>
        <a:p>
          <a:endParaRPr lang="pt-BR"/>
        </a:p>
      </dgm:t>
    </dgm:pt>
    <dgm:pt modelId="{47A2B302-9FA3-490D-9F47-E743CD42BE51}" type="parTrans" cxnId="{4055A994-EB35-4429-BB14-6C9BDD5EE697}">
      <dgm:prSet/>
      <dgm:spPr/>
      <dgm:t>
        <a:bodyPr/>
        <a:lstStyle/>
        <a:p>
          <a:endParaRPr lang="pt-BR"/>
        </a:p>
      </dgm:t>
    </dgm:pt>
    <dgm:pt modelId="{617404D9-EE74-4B82-8951-9A1FFBAA91EA}" type="pres">
      <dgm:prSet presAssocID="{50451356-01E0-46DB-8C00-4EAC4788F5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8F4CB6F-4EA1-4CEB-82AF-22C6102958F9}" type="pres">
      <dgm:prSet presAssocID="{134C5D9D-AD33-4D26-95C9-1D4AAFD47477}" presName="parentText" presStyleLbl="node1" presStyleIdx="0" presStyleCnt="2" custScaleY="128969" custLinFactNeighborX="-500" custLinFactNeighborY="-1936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B2477E-4135-4CD1-A7C7-B062A15237F6}" type="pres">
      <dgm:prSet presAssocID="{E8E1055F-B3D6-4248-A358-BF1E2F0E965B}" presName="spacer" presStyleCnt="0"/>
      <dgm:spPr/>
    </dgm:pt>
    <dgm:pt modelId="{CF11B5CF-7632-4102-855E-6763B1271E05}" type="pres">
      <dgm:prSet presAssocID="{C077BA66-2C24-4342-8935-17DA3D2099DE}" presName="parentText" presStyleLbl="node1" presStyleIdx="1" presStyleCnt="2" custScaleY="85393" custLinFactNeighborX="189" custLinFactNeighborY="-2806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B292148-550D-4291-9AEA-7B6BAA46C2F9}" type="presOf" srcId="{C077BA66-2C24-4342-8935-17DA3D2099DE}" destId="{CF11B5CF-7632-4102-855E-6763B1271E05}" srcOrd="0" destOrd="0" presId="urn:microsoft.com/office/officeart/2005/8/layout/vList2"/>
    <dgm:cxn modelId="{4055A994-EB35-4429-BB14-6C9BDD5EE697}" srcId="{50451356-01E0-46DB-8C00-4EAC4788F565}" destId="{C077BA66-2C24-4342-8935-17DA3D2099DE}" srcOrd="1" destOrd="0" parTransId="{47A2B302-9FA3-490D-9F47-E743CD42BE51}" sibTransId="{717036E0-CACE-45B6-8A11-FA5CA704C1F8}"/>
    <dgm:cxn modelId="{BA466101-E4E5-4CFD-9283-EDF528706DF6}" type="presOf" srcId="{134C5D9D-AD33-4D26-95C9-1D4AAFD47477}" destId="{A8F4CB6F-4EA1-4CEB-82AF-22C6102958F9}" srcOrd="0" destOrd="0" presId="urn:microsoft.com/office/officeart/2005/8/layout/vList2"/>
    <dgm:cxn modelId="{25A97D41-29B3-4238-84E7-3987E0BE8294}" type="presOf" srcId="{50451356-01E0-46DB-8C00-4EAC4788F565}" destId="{617404D9-EE74-4B82-8951-9A1FFBAA91EA}" srcOrd="0" destOrd="0" presId="urn:microsoft.com/office/officeart/2005/8/layout/vList2"/>
    <dgm:cxn modelId="{A6F27E85-12EA-48DD-81CA-62AB906C82DA}" srcId="{50451356-01E0-46DB-8C00-4EAC4788F565}" destId="{134C5D9D-AD33-4D26-95C9-1D4AAFD47477}" srcOrd="0" destOrd="0" parTransId="{E299F506-1E22-42D4-AB31-7E85BB3CD5CB}" sibTransId="{E8E1055F-B3D6-4248-A358-BF1E2F0E965B}"/>
    <dgm:cxn modelId="{46D3CFF9-5A09-4896-8CE6-5FAA8A0371BC}" type="presParOf" srcId="{617404D9-EE74-4B82-8951-9A1FFBAA91EA}" destId="{A8F4CB6F-4EA1-4CEB-82AF-22C6102958F9}" srcOrd="0" destOrd="0" presId="urn:microsoft.com/office/officeart/2005/8/layout/vList2"/>
    <dgm:cxn modelId="{F3CBC09C-8A5B-4BE4-9AAE-AE5AA8607EA6}" type="presParOf" srcId="{617404D9-EE74-4B82-8951-9A1FFBAA91EA}" destId="{95B2477E-4135-4CD1-A7C7-B062A15237F6}" srcOrd="1" destOrd="0" presId="urn:microsoft.com/office/officeart/2005/8/layout/vList2"/>
    <dgm:cxn modelId="{B5FE69FD-8E58-47D1-91CB-0999E711D692}" type="presParOf" srcId="{617404D9-EE74-4B82-8951-9A1FFBAA91EA}" destId="{CF11B5CF-7632-4102-855E-6763B1271E0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451356-01E0-46DB-8C00-4EAC4788F565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34C5D9D-AD33-4D26-95C9-1D4AAFD47477}">
      <dgm:prSet phldrT="[Texto]" custT="1"/>
      <dgm:spPr/>
      <dgm:t>
        <a:bodyPr/>
        <a:lstStyle/>
        <a:p>
          <a:r>
            <a:rPr lang="pt-BR" sz="1800" b="0" i="1" dirty="0" smtClean="0"/>
            <a:t>Esta Lei se aplica aos armadores, às empresas de navegação e às embarcações estrangeiras, quando amparados por acordos firmados pela União</a:t>
          </a:r>
          <a:r>
            <a:rPr lang="pt-BR" sz="1800" b="0" i="0" dirty="0" smtClean="0"/>
            <a:t>. (Art. 1º)</a:t>
          </a:r>
          <a:endParaRPr lang="pt-BR" sz="1800" dirty="0"/>
        </a:p>
      </dgm:t>
    </dgm:pt>
    <dgm:pt modelId="{E299F506-1E22-42D4-AB31-7E85BB3CD5CB}" type="parTrans" cxnId="{A6F27E85-12EA-48DD-81CA-62AB906C82DA}">
      <dgm:prSet/>
      <dgm:spPr/>
      <dgm:t>
        <a:bodyPr/>
        <a:lstStyle/>
        <a:p>
          <a:endParaRPr lang="pt-BR"/>
        </a:p>
      </dgm:t>
    </dgm:pt>
    <dgm:pt modelId="{E8E1055F-B3D6-4248-A358-BF1E2F0E965B}" type="sibTrans" cxnId="{A6F27E85-12EA-48DD-81CA-62AB906C82DA}">
      <dgm:prSet/>
      <dgm:spPr/>
      <dgm:t>
        <a:bodyPr/>
        <a:lstStyle/>
        <a:p>
          <a:endParaRPr lang="pt-BR"/>
        </a:p>
      </dgm:t>
    </dgm:pt>
    <dgm:pt modelId="{C077BA66-2C24-4342-8935-17DA3D2099DE}">
      <dgm:prSet phldrT="[Texto]" custT="1"/>
      <dgm:spPr/>
      <dgm:t>
        <a:bodyPr/>
        <a:lstStyle/>
        <a:p>
          <a:endParaRPr lang="pt-BR" sz="1800" b="0" i="1" dirty="0" smtClean="0"/>
        </a:p>
        <a:p>
          <a:r>
            <a:rPr lang="pt-BR" sz="1800" b="0" i="1" dirty="0" smtClean="0"/>
            <a:t>O governo brasileiro poderá celebrar acordos internacionais que permitam a participação de embarcações estrangeiras nas navegações referidas neste artigo, mesmo quando não afretadas por empresas brasileiras de navegação, desde que idêntico privilégio seja conferido à bandeira brasileira nos outros Estados contratantes</a:t>
          </a:r>
          <a:r>
            <a:rPr lang="pt-BR" sz="1800" b="0" i="0" dirty="0" smtClean="0"/>
            <a:t>. (Art. 5º, parágrafo único)</a:t>
          </a:r>
        </a:p>
        <a:p>
          <a:endParaRPr lang="pt-BR" sz="1500" dirty="0"/>
        </a:p>
      </dgm:t>
    </dgm:pt>
    <dgm:pt modelId="{717036E0-CACE-45B6-8A11-FA5CA704C1F8}" type="sibTrans" cxnId="{4055A994-EB35-4429-BB14-6C9BDD5EE697}">
      <dgm:prSet/>
      <dgm:spPr/>
      <dgm:t>
        <a:bodyPr/>
        <a:lstStyle/>
        <a:p>
          <a:endParaRPr lang="pt-BR"/>
        </a:p>
      </dgm:t>
    </dgm:pt>
    <dgm:pt modelId="{47A2B302-9FA3-490D-9F47-E743CD42BE51}" type="parTrans" cxnId="{4055A994-EB35-4429-BB14-6C9BDD5EE697}">
      <dgm:prSet/>
      <dgm:spPr/>
      <dgm:t>
        <a:bodyPr/>
        <a:lstStyle/>
        <a:p>
          <a:endParaRPr lang="pt-BR"/>
        </a:p>
      </dgm:t>
    </dgm:pt>
    <dgm:pt modelId="{617404D9-EE74-4B82-8951-9A1FFBAA91EA}" type="pres">
      <dgm:prSet presAssocID="{50451356-01E0-46DB-8C00-4EAC4788F5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8F4CB6F-4EA1-4CEB-82AF-22C6102958F9}" type="pres">
      <dgm:prSet presAssocID="{134C5D9D-AD33-4D26-95C9-1D4AAFD47477}" presName="parentText" presStyleLbl="node1" presStyleIdx="0" presStyleCnt="2" custScaleY="70600" custLinFactNeighborX="308" custLinFactNeighborY="-7734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B2477E-4135-4CD1-A7C7-B062A15237F6}" type="pres">
      <dgm:prSet presAssocID="{E8E1055F-B3D6-4248-A358-BF1E2F0E965B}" presName="spacer" presStyleCnt="0"/>
      <dgm:spPr/>
    </dgm:pt>
    <dgm:pt modelId="{CF11B5CF-7632-4102-855E-6763B1271E05}" type="pres">
      <dgm:prSet presAssocID="{C077BA66-2C24-4342-8935-17DA3D2099DE}" presName="parentText" presStyleLbl="node1" presStyleIdx="1" presStyleCnt="2" custScaleY="115401" custLinFactY="403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51138EB-7570-4C40-93D2-9E4519EFC09A}" type="presOf" srcId="{134C5D9D-AD33-4D26-95C9-1D4AAFD47477}" destId="{A8F4CB6F-4EA1-4CEB-82AF-22C6102958F9}" srcOrd="0" destOrd="0" presId="urn:microsoft.com/office/officeart/2005/8/layout/vList2"/>
    <dgm:cxn modelId="{4055A994-EB35-4429-BB14-6C9BDD5EE697}" srcId="{50451356-01E0-46DB-8C00-4EAC4788F565}" destId="{C077BA66-2C24-4342-8935-17DA3D2099DE}" srcOrd="1" destOrd="0" parTransId="{47A2B302-9FA3-490D-9F47-E743CD42BE51}" sibTransId="{717036E0-CACE-45B6-8A11-FA5CA704C1F8}"/>
    <dgm:cxn modelId="{E13202F9-32FD-43A2-9C61-103440AE99A9}" type="presOf" srcId="{50451356-01E0-46DB-8C00-4EAC4788F565}" destId="{617404D9-EE74-4B82-8951-9A1FFBAA91EA}" srcOrd="0" destOrd="0" presId="urn:microsoft.com/office/officeart/2005/8/layout/vList2"/>
    <dgm:cxn modelId="{DF7F4792-FCE6-485F-A90A-8217FA61F0E5}" type="presOf" srcId="{C077BA66-2C24-4342-8935-17DA3D2099DE}" destId="{CF11B5CF-7632-4102-855E-6763B1271E05}" srcOrd="0" destOrd="0" presId="urn:microsoft.com/office/officeart/2005/8/layout/vList2"/>
    <dgm:cxn modelId="{A6F27E85-12EA-48DD-81CA-62AB906C82DA}" srcId="{50451356-01E0-46DB-8C00-4EAC4788F565}" destId="{134C5D9D-AD33-4D26-95C9-1D4AAFD47477}" srcOrd="0" destOrd="0" parTransId="{E299F506-1E22-42D4-AB31-7E85BB3CD5CB}" sibTransId="{E8E1055F-B3D6-4248-A358-BF1E2F0E965B}"/>
    <dgm:cxn modelId="{576F2B2A-95FD-413A-A8A4-1ADB1C904D54}" type="presParOf" srcId="{617404D9-EE74-4B82-8951-9A1FFBAA91EA}" destId="{A8F4CB6F-4EA1-4CEB-82AF-22C6102958F9}" srcOrd="0" destOrd="0" presId="urn:microsoft.com/office/officeart/2005/8/layout/vList2"/>
    <dgm:cxn modelId="{51727D46-E12F-465C-961C-E77886CB57E8}" type="presParOf" srcId="{617404D9-EE74-4B82-8951-9A1FFBAA91EA}" destId="{95B2477E-4135-4CD1-A7C7-B062A15237F6}" srcOrd="1" destOrd="0" presId="urn:microsoft.com/office/officeart/2005/8/layout/vList2"/>
    <dgm:cxn modelId="{8187568A-B940-4D57-A584-C2190766499D}" type="presParOf" srcId="{617404D9-EE74-4B82-8951-9A1FFBAA91EA}" destId="{CF11B5CF-7632-4102-855E-6763B1271E0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B2331F-CE10-4D4F-A565-BBBB9E3B4E2A}" type="doc">
      <dgm:prSet loTypeId="urn:microsoft.com/office/officeart/2005/8/layout/list1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B6E8E293-3FE2-4FAB-8939-8EBD81401533}">
      <dgm:prSet phldrT="[Texto]" custT="1"/>
      <dgm:spPr/>
      <dgm:t>
        <a:bodyPr/>
        <a:lstStyle/>
        <a:p>
          <a:r>
            <a:rPr lang="pt-BR" sz="1600" dirty="0" smtClean="0"/>
            <a:t>Desenvolvimento do intercâmbio comercial</a:t>
          </a:r>
          <a:endParaRPr lang="pt-BR" sz="1600" dirty="0"/>
        </a:p>
      </dgm:t>
    </dgm:pt>
    <dgm:pt modelId="{D5F35F90-EB79-49D6-BEA0-06AB3D1D530B}" type="parTrans" cxnId="{58D353F3-E2D2-4A01-A414-D254764D2DBA}">
      <dgm:prSet/>
      <dgm:spPr/>
      <dgm:t>
        <a:bodyPr/>
        <a:lstStyle/>
        <a:p>
          <a:endParaRPr lang="pt-BR"/>
        </a:p>
      </dgm:t>
    </dgm:pt>
    <dgm:pt modelId="{B9008588-A099-46DB-A20C-899459DAC103}" type="sibTrans" cxnId="{58D353F3-E2D2-4A01-A414-D254764D2DBA}">
      <dgm:prSet/>
      <dgm:spPr/>
      <dgm:t>
        <a:bodyPr/>
        <a:lstStyle/>
        <a:p>
          <a:endParaRPr lang="pt-BR"/>
        </a:p>
      </dgm:t>
    </dgm:pt>
    <dgm:pt modelId="{9A3331C3-C491-4AC9-B502-15FB83770A08}">
      <dgm:prSet phldrT="[Texto]" custT="1"/>
      <dgm:spPr/>
      <dgm:t>
        <a:bodyPr/>
        <a:lstStyle/>
        <a:p>
          <a:r>
            <a:rPr lang="pt-BR" sz="1600" smtClean="0"/>
            <a:t>Promoção do comércio recíproco COM fortalecimento e proteção  da estabilidade econômica das marinhas mercantes</a:t>
          </a:r>
          <a:endParaRPr lang="pt-BR" sz="1600" dirty="0"/>
        </a:p>
      </dgm:t>
    </dgm:pt>
    <dgm:pt modelId="{4697D31F-BF96-4CD1-BDA6-46779B2E36AB}" type="parTrans" cxnId="{58D0C20E-086B-4A1D-A019-1FF0D8AAA81A}">
      <dgm:prSet/>
      <dgm:spPr/>
      <dgm:t>
        <a:bodyPr/>
        <a:lstStyle/>
        <a:p>
          <a:endParaRPr lang="pt-BR"/>
        </a:p>
      </dgm:t>
    </dgm:pt>
    <dgm:pt modelId="{1A8A3FDD-5F86-41C7-9332-BC1EDAEFD366}" type="sibTrans" cxnId="{58D0C20E-086B-4A1D-A019-1FF0D8AAA81A}">
      <dgm:prSet/>
      <dgm:spPr/>
      <dgm:t>
        <a:bodyPr/>
        <a:lstStyle/>
        <a:p>
          <a:endParaRPr lang="pt-BR"/>
        </a:p>
      </dgm:t>
    </dgm:pt>
    <dgm:pt modelId="{3C668C91-E787-40D9-81AF-64919DD8DFC7}">
      <dgm:prSet phldrT="[Texto]" custT="1"/>
      <dgm:spPr/>
      <dgm:t>
        <a:bodyPr/>
        <a:lstStyle/>
        <a:p>
          <a:r>
            <a:rPr lang="pt-BR" sz="1600" dirty="0" smtClean="0"/>
            <a:t>Intercâmbio de produtos vis a vis intercâmbio de serviços</a:t>
          </a:r>
          <a:endParaRPr lang="pt-BR" sz="1600" dirty="0"/>
        </a:p>
      </dgm:t>
    </dgm:pt>
    <dgm:pt modelId="{FEBD6207-D0A1-4334-9450-30063536C1B7}" type="parTrans" cxnId="{C2064F98-CB03-43EF-BC9B-B12880960369}">
      <dgm:prSet/>
      <dgm:spPr/>
      <dgm:t>
        <a:bodyPr/>
        <a:lstStyle/>
        <a:p>
          <a:endParaRPr lang="pt-BR"/>
        </a:p>
      </dgm:t>
    </dgm:pt>
    <dgm:pt modelId="{63F6ABF6-555E-4876-A603-EFA0997AB041}" type="sibTrans" cxnId="{C2064F98-CB03-43EF-BC9B-B12880960369}">
      <dgm:prSet/>
      <dgm:spPr/>
      <dgm:t>
        <a:bodyPr/>
        <a:lstStyle/>
        <a:p>
          <a:endParaRPr lang="pt-BR"/>
        </a:p>
      </dgm:t>
    </dgm:pt>
    <dgm:pt modelId="{8BA117E8-0391-45DB-8072-D47F525690DC}">
      <dgm:prSet phldrT="[Texto]" custT="1"/>
      <dgm:spPr/>
      <dgm:t>
        <a:bodyPr/>
        <a:lstStyle/>
        <a:p>
          <a:r>
            <a:rPr lang="pt-BR" sz="1600" dirty="0" smtClean="0"/>
            <a:t>Eficiência e regularidade dos transportes com fretes  adequados e estáveis</a:t>
          </a:r>
          <a:endParaRPr lang="pt-BR" sz="1600" dirty="0"/>
        </a:p>
      </dgm:t>
    </dgm:pt>
    <dgm:pt modelId="{620C839D-DF23-4BE1-B2FA-2FFDE9604307}" type="parTrans" cxnId="{01A36C9E-678A-46DD-8972-AC2DDE6F4F90}">
      <dgm:prSet/>
      <dgm:spPr/>
      <dgm:t>
        <a:bodyPr/>
        <a:lstStyle/>
        <a:p>
          <a:endParaRPr lang="pt-BR"/>
        </a:p>
      </dgm:t>
    </dgm:pt>
    <dgm:pt modelId="{70E0E43C-2773-49FF-B7DD-A0F9E14873C7}" type="sibTrans" cxnId="{01A36C9E-678A-46DD-8972-AC2DDE6F4F90}">
      <dgm:prSet/>
      <dgm:spPr/>
      <dgm:t>
        <a:bodyPr/>
        <a:lstStyle/>
        <a:p>
          <a:endParaRPr lang="pt-BR"/>
        </a:p>
      </dgm:t>
    </dgm:pt>
    <dgm:pt modelId="{F25F4E15-F5C8-403A-9AFE-00E73176E927}">
      <dgm:prSet phldrT="[Texto]" custT="1"/>
      <dgm:spPr/>
      <dgm:t>
        <a:bodyPr/>
        <a:lstStyle/>
        <a:p>
          <a:r>
            <a:rPr lang="pt-BR" sz="1600" dirty="0" smtClean="0"/>
            <a:t>Armadores brasileiros e chilenos diretamente interessados no transporte das cargas pertencentes aos dois países</a:t>
          </a:r>
          <a:endParaRPr lang="pt-BR" sz="1600" dirty="0"/>
        </a:p>
      </dgm:t>
    </dgm:pt>
    <dgm:pt modelId="{8A2D2F05-04B1-4E17-98D4-94396ED4111F}" type="parTrans" cxnId="{BB830EC6-26B3-4FDE-853F-9C223E4ED061}">
      <dgm:prSet/>
      <dgm:spPr/>
      <dgm:t>
        <a:bodyPr/>
        <a:lstStyle/>
        <a:p>
          <a:endParaRPr lang="pt-BR"/>
        </a:p>
      </dgm:t>
    </dgm:pt>
    <dgm:pt modelId="{53F4DC21-8785-41C4-8974-2DF1FFA715E2}" type="sibTrans" cxnId="{BB830EC6-26B3-4FDE-853F-9C223E4ED061}">
      <dgm:prSet/>
      <dgm:spPr/>
      <dgm:t>
        <a:bodyPr/>
        <a:lstStyle/>
        <a:p>
          <a:endParaRPr lang="pt-BR"/>
        </a:p>
      </dgm:t>
    </dgm:pt>
    <dgm:pt modelId="{64C4BFCF-B02D-423E-948F-EC1C05C928D1}" type="pres">
      <dgm:prSet presAssocID="{6BB2331F-CE10-4D4F-A565-BBBB9E3B4E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32CEFD2-C645-4E79-9C08-E8EE54287844}" type="pres">
      <dgm:prSet presAssocID="{B6E8E293-3FE2-4FAB-8939-8EBD81401533}" presName="parentLin" presStyleCnt="0"/>
      <dgm:spPr/>
    </dgm:pt>
    <dgm:pt modelId="{E354067E-BD30-4201-B72D-6758E109C8CF}" type="pres">
      <dgm:prSet presAssocID="{B6E8E293-3FE2-4FAB-8939-8EBD81401533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3FECA785-F26B-4B67-8D58-C362A0C5646F}" type="pres">
      <dgm:prSet presAssocID="{B6E8E293-3FE2-4FAB-8939-8EBD81401533}" presName="parentText" presStyleLbl="node1" presStyleIdx="0" presStyleCnt="5" custScaleX="132913" custScaleY="17116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4354BB-4584-444A-9AC7-F43D91806E41}" type="pres">
      <dgm:prSet presAssocID="{B6E8E293-3FE2-4FAB-8939-8EBD81401533}" presName="negativeSpace" presStyleCnt="0"/>
      <dgm:spPr/>
    </dgm:pt>
    <dgm:pt modelId="{071C76EA-3C24-405E-A7FB-D09D502083CF}" type="pres">
      <dgm:prSet presAssocID="{B6E8E293-3FE2-4FAB-8939-8EBD81401533}" presName="childText" presStyleLbl="conFgAcc1" presStyleIdx="0" presStyleCnt="5">
        <dgm:presLayoutVars>
          <dgm:bulletEnabled val="1"/>
        </dgm:presLayoutVars>
      </dgm:prSet>
      <dgm:spPr/>
    </dgm:pt>
    <dgm:pt modelId="{9A00802E-574D-4E98-B1C0-A42C484D16F7}" type="pres">
      <dgm:prSet presAssocID="{B9008588-A099-46DB-A20C-899459DAC103}" presName="spaceBetweenRectangles" presStyleCnt="0"/>
      <dgm:spPr/>
    </dgm:pt>
    <dgm:pt modelId="{5EF33E67-A2D5-46DE-9AEB-B00AAC68CDA0}" type="pres">
      <dgm:prSet presAssocID="{9A3331C3-C491-4AC9-B502-15FB83770A08}" presName="parentLin" presStyleCnt="0"/>
      <dgm:spPr/>
    </dgm:pt>
    <dgm:pt modelId="{BB7FE727-D8C8-4890-AA56-05EDC933F676}" type="pres">
      <dgm:prSet presAssocID="{9A3331C3-C491-4AC9-B502-15FB83770A08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F0CEF8C0-DAB2-41CC-925F-207864CCCEDF}" type="pres">
      <dgm:prSet presAssocID="{9A3331C3-C491-4AC9-B502-15FB83770A08}" presName="parentText" presStyleLbl="node1" presStyleIdx="1" presStyleCnt="5" custScaleX="133750" custScaleY="18774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4D4776-0BD2-4EA1-A278-D1F854A82D7C}" type="pres">
      <dgm:prSet presAssocID="{9A3331C3-C491-4AC9-B502-15FB83770A08}" presName="negativeSpace" presStyleCnt="0"/>
      <dgm:spPr/>
    </dgm:pt>
    <dgm:pt modelId="{C01B9C9D-3C27-4D3C-B67C-E657A8A6886E}" type="pres">
      <dgm:prSet presAssocID="{9A3331C3-C491-4AC9-B502-15FB83770A08}" presName="childText" presStyleLbl="conFgAcc1" presStyleIdx="1" presStyleCnt="5">
        <dgm:presLayoutVars>
          <dgm:bulletEnabled val="1"/>
        </dgm:presLayoutVars>
      </dgm:prSet>
      <dgm:spPr/>
    </dgm:pt>
    <dgm:pt modelId="{393D64BA-623E-4996-9EE6-77FCCE4FC164}" type="pres">
      <dgm:prSet presAssocID="{1A8A3FDD-5F86-41C7-9332-BC1EDAEFD366}" presName="spaceBetweenRectangles" presStyleCnt="0"/>
      <dgm:spPr/>
    </dgm:pt>
    <dgm:pt modelId="{A35DFD0A-0866-42D5-AD57-FE7B67A3E6AE}" type="pres">
      <dgm:prSet presAssocID="{3C668C91-E787-40D9-81AF-64919DD8DFC7}" presName="parentLin" presStyleCnt="0"/>
      <dgm:spPr/>
    </dgm:pt>
    <dgm:pt modelId="{1990A2A2-A689-4FB5-8176-726AEECD6F62}" type="pres">
      <dgm:prSet presAssocID="{3C668C91-E787-40D9-81AF-64919DD8DFC7}" presName="parentLeftMargin" presStyleLbl="node1" presStyleIdx="1" presStyleCnt="5"/>
      <dgm:spPr/>
      <dgm:t>
        <a:bodyPr/>
        <a:lstStyle/>
        <a:p>
          <a:endParaRPr lang="pt-BR"/>
        </a:p>
      </dgm:t>
    </dgm:pt>
    <dgm:pt modelId="{124A28AD-A60D-43DE-BD2A-D7BBEB76E9ED}" type="pres">
      <dgm:prSet presAssocID="{3C668C91-E787-40D9-81AF-64919DD8DFC7}" presName="parentText" presStyleLbl="node1" presStyleIdx="2" presStyleCnt="5" custScaleX="133559" custScaleY="16761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224B7B-2C20-4AB8-B808-4EC1D93F6D67}" type="pres">
      <dgm:prSet presAssocID="{3C668C91-E787-40D9-81AF-64919DD8DFC7}" presName="negativeSpace" presStyleCnt="0"/>
      <dgm:spPr/>
    </dgm:pt>
    <dgm:pt modelId="{C48035AE-8233-4796-8133-FDECCBB90C57}" type="pres">
      <dgm:prSet presAssocID="{3C668C91-E787-40D9-81AF-64919DD8DFC7}" presName="childText" presStyleLbl="conFgAcc1" presStyleIdx="2" presStyleCnt="5">
        <dgm:presLayoutVars>
          <dgm:bulletEnabled val="1"/>
        </dgm:presLayoutVars>
      </dgm:prSet>
      <dgm:spPr/>
    </dgm:pt>
    <dgm:pt modelId="{58DBA50C-E340-4CB7-905E-2ACB4C8D4CD0}" type="pres">
      <dgm:prSet presAssocID="{63F6ABF6-555E-4876-A603-EFA0997AB041}" presName="spaceBetweenRectangles" presStyleCnt="0"/>
      <dgm:spPr/>
    </dgm:pt>
    <dgm:pt modelId="{4022480B-EADD-4F31-BC2F-B24FEC78DE09}" type="pres">
      <dgm:prSet presAssocID="{8BA117E8-0391-45DB-8072-D47F525690DC}" presName="parentLin" presStyleCnt="0"/>
      <dgm:spPr/>
    </dgm:pt>
    <dgm:pt modelId="{40CF000C-F806-4844-9E3A-E737E08D47F3}" type="pres">
      <dgm:prSet presAssocID="{8BA117E8-0391-45DB-8072-D47F525690DC}" presName="parentLeftMargin" presStyleLbl="node1" presStyleIdx="2" presStyleCnt="5"/>
      <dgm:spPr/>
      <dgm:t>
        <a:bodyPr/>
        <a:lstStyle/>
        <a:p>
          <a:endParaRPr lang="pt-BR"/>
        </a:p>
      </dgm:t>
    </dgm:pt>
    <dgm:pt modelId="{B44230B3-6174-45C4-8404-4BD934E80B36}" type="pres">
      <dgm:prSet presAssocID="{8BA117E8-0391-45DB-8072-D47F525690DC}" presName="parentText" presStyleLbl="node1" presStyleIdx="3" presStyleCnt="5" custScaleX="133985" custScaleY="20190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8F01BC-C4B4-4E15-AD38-5716B08F7375}" type="pres">
      <dgm:prSet presAssocID="{8BA117E8-0391-45DB-8072-D47F525690DC}" presName="negativeSpace" presStyleCnt="0"/>
      <dgm:spPr/>
    </dgm:pt>
    <dgm:pt modelId="{17AC0485-A969-49F0-B426-356A84F2D5E1}" type="pres">
      <dgm:prSet presAssocID="{8BA117E8-0391-45DB-8072-D47F525690DC}" presName="childText" presStyleLbl="conFgAcc1" presStyleIdx="3" presStyleCnt="5">
        <dgm:presLayoutVars>
          <dgm:bulletEnabled val="1"/>
        </dgm:presLayoutVars>
      </dgm:prSet>
      <dgm:spPr/>
    </dgm:pt>
    <dgm:pt modelId="{5B494ED9-8903-4DA2-9EC4-1460608A3F11}" type="pres">
      <dgm:prSet presAssocID="{70E0E43C-2773-49FF-B7DD-A0F9E14873C7}" presName="spaceBetweenRectangles" presStyleCnt="0"/>
      <dgm:spPr/>
    </dgm:pt>
    <dgm:pt modelId="{BCBEE524-2A04-48A5-BB0B-13D8CBB46EA3}" type="pres">
      <dgm:prSet presAssocID="{F25F4E15-F5C8-403A-9AFE-00E73176E927}" presName="parentLin" presStyleCnt="0"/>
      <dgm:spPr/>
    </dgm:pt>
    <dgm:pt modelId="{7C6F6272-9423-44F2-A23B-C7C0A0B51F85}" type="pres">
      <dgm:prSet presAssocID="{F25F4E15-F5C8-403A-9AFE-00E73176E927}" presName="parentLeftMargin" presStyleLbl="node1" presStyleIdx="3" presStyleCnt="5"/>
      <dgm:spPr/>
      <dgm:t>
        <a:bodyPr/>
        <a:lstStyle/>
        <a:p>
          <a:endParaRPr lang="pt-BR"/>
        </a:p>
      </dgm:t>
    </dgm:pt>
    <dgm:pt modelId="{B0E32E1F-3513-4979-8554-7D893685F493}" type="pres">
      <dgm:prSet presAssocID="{F25F4E15-F5C8-403A-9AFE-00E73176E927}" presName="parentText" presStyleLbl="node1" presStyleIdx="4" presStyleCnt="5" custScaleX="133991" custScaleY="24122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ED38D6-CB42-4A19-A28F-E2FBB1276221}" type="pres">
      <dgm:prSet presAssocID="{F25F4E15-F5C8-403A-9AFE-00E73176E927}" presName="negativeSpace" presStyleCnt="0"/>
      <dgm:spPr/>
    </dgm:pt>
    <dgm:pt modelId="{E199A7D5-F1AE-4D63-9638-A07A1F04AC60}" type="pres">
      <dgm:prSet presAssocID="{F25F4E15-F5C8-403A-9AFE-00E73176E92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1A1E477-ED58-412F-BD93-7BEEBBA1702F}" type="presOf" srcId="{B6E8E293-3FE2-4FAB-8939-8EBD81401533}" destId="{E354067E-BD30-4201-B72D-6758E109C8CF}" srcOrd="0" destOrd="0" presId="urn:microsoft.com/office/officeart/2005/8/layout/list1"/>
    <dgm:cxn modelId="{091F0950-271A-43E8-9F71-A3D574366A23}" type="presOf" srcId="{8BA117E8-0391-45DB-8072-D47F525690DC}" destId="{40CF000C-F806-4844-9E3A-E737E08D47F3}" srcOrd="0" destOrd="0" presId="urn:microsoft.com/office/officeart/2005/8/layout/list1"/>
    <dgm:cxn modelId="{01A36C9E-678A-46DD-8972-AC2DDE6F4F90}" srcId="{6BB2331F-CE10-4D4F-A565-BBBB9E3B4E2A}" destId="{8BA117E8-0391-45DB-8072-D47F525690DC}" srcOrd="3" destOrd="0" parTransId="{620C839D-DF23-4BE1-B2FA-2FFDE9604307}" sibTransId="{70E0E43C-2773-49FF-B7DD-A0F9E14873C7}"/>
    <dgm:cxn modelId="{58D0C20E-086B-4A1D-A019-1FF0D8AAA81A}" srcId="{6BB2331F-CE10-4D4F-A565-BBBB9E3B4E2A}" destId="{9A3331C3-C491-4AC9-B502-15FB83770A08}" srcOrd="1" destOrd="0" parTransId="{4697D31F-BF96-4CD1-BDA6-46779B2E36AB}" sibTransId="{1A8A3FDD-5F86-41C7-9332-BC1EDAEFD366}"/>
    <dgm:cxn modelId="{E023BF58-F7D7-41A8-9189-2488D5FBB57F}" type="presOf" srcId="{9A3331C3-C491-4AC9-B502-15FB83770A08}" destId="{F0CEF8C0-DAB2-41CC-925F-207864CCCEDF}" srcOrd="1" destOrd="0" presId="urn:microsoft.com/office/officeart/2005/8/layout/list1"/>
    <dgm:cxn modelId="{1D6ED783-4B21-4279-9651-F54A1B3D0777}" type="presOf" srcId="{B6E8E293-3FE2-4FAB-8939-8EBD81401533}" destId="{3FECA785-F26B-4B67-8D58-C362A0C5646F}" srcOrd="1" destOrd="0" presId="urn:microsoft.com/office/officeart/2005/8/layout/list1"/>
    <dgm:cxn modelId="{58D353F3-E2D2-4A01-A414-D254764D2DBA}" srcId="{6BB2331F-CE10-4D4F-A565-BBBB9E3B4E2A}" destId="{B6E8E293-3FE2-4FAB-8939-8EBD81401533}" srcOrd="0" destOrd="0" parTransId="{D5F35F90-EB79-49D6-BEA0-06AB3D1D530B}" sibTransId="{B9008588-A099-46DB-A20C-899459DAC103}"/>
    <dgm:cxn modelId="{BB830EC6-26B3-4FDE-853F-9C223E4ED061}" srcId="{6BB2331F-CE10-4D4F-A565-BBBB9E3B4E2A}" destId="{F25F4E15-F5C8-403A-9AFE-00E73176E927}" srcOrd="4" destOrd="0" parTransId="{8A2D2F05-04B1-4E17-98D4-94396ED4111F}" sibTransId="{53F4DC21-8785-41C4-8974-2DF1FFA715E2}"/>
    <dgm:cxn modelId="{31E3159E-CE06-41B8-AA82-C147A3AA9C0B}" type="presOf" srcId="{9A3331C3-C491-4AC9-B502-15FB83770A08}" destId="{BB7FE727-D8C8-4890-AA56-05EDC933F676}" srcOrd="0" destOrd="0" presId="urn:microsoft.com/office/officeart/2005/8/layout/list1"/>
    <dgm:cxn modelId="{B521A3B9-E477-4DBA-AFBF-9AA9C1F90DD3}" type="presOf" srcId="{6BB2331F-CE10-4D4F-A565-BBBB9E3B4E2A}" destId="{64C4BFCF-B02D-423E-948F-EC1C05C928D1}" srcOrd="0" destOrd="0" presId="urn:microsoft.com/office/officeart/2005/8/layout/list1"/>
    <dgm:cxn modelId="{B42C50A0-329B-47F3-B9DC-CBD2A993FFB2}" type="presOf" srcId="{F25F4E15-F5C8-403A-9AFE-00E73176E927}" destId="{B0E32E1F-3513-4979-8554-7D893685F493}" srcOrd="1" destOrd="0" presId="urn:microsoft.com/office/officeart/2005/8/layout/list1"/>
    <dgm:cxn modelId="{C2064F98-CB03-43EF-BC9B-B12880960369}" srcId="{6BB2331F-CE10-4D4F-A565-BBBB9E3B4E2A}" destId="{3C668C91-E787-40D9-81AF-64919DD8DFC7}" srcOrd="2" destOrd="0" parTransId="{FEBD6207-D0A1-4334-9450-30063536C1B7}" sibTransId="{63F6ABF6-555E-4876-A603-EFA0997AB041}"/>
    <dgm:cxn modelId="{784D98FD-C2C4-4FE6-9181-47BE0FE2F9D8}" type="presOf" srcId="{3C668C91-E787-40D9-81AF-64919DD8DFC7}" destId="{124A28AD-A60D-43DE-BD2A-D7BBEB76E9ED}" srcOrd="1" destOrd="0" presId="urn:microsoft.com/office/officeart/2005/8/layout/list1"/>
    <dgm:cxn modelId="{4F4EB79F-120C-40FF-B602-E8A6091D0888}" type="presOf" srcId="{8BA117E8-0391-45DB-8072-D47F525690DC}" destId="{B44230B3-6174-45C4-8404-4BD934E80B36}" srcOrd="1" destOrd="0" presId="urn:microsoft.com/office/officeart/2005/8/layout/list1"/>
    <dgm:cxn modelId="{9C42DB04-C21D-46CB-AE3A-FB853A7E27A8}" type="presOf" srcId="{3C668C91-E787-40D9-81AF-64919DD8DFC7}" destId="{1990A2A2-A689-4FB5-8176-726AEECD6F62}" srcOrd="0" destOrd="0" presId="urn:microsoft.com/office/officeart/2005/8/layout/list1"/>
    <dgm:cxn modelId="{1B4CD032-05A0-4591-B014-AD73D74DF586}" type="presOf" srcId="{F25F4E15-F5C8-403A-9AFE-00E73176E927}" destId="{7C6F6272-9423-44F2-A23B-C7C0A0B51F85}" srcOrd="0" destOrd="0" presId="urn:microsoft.com/office/officeart/2005/8/layout/list1"/>
    <dgm:cxn modelId="{0317D402-21A6-4286-BFDC-1F4941F15721}" type="presParOf" srcId="{64C4BFCF-B02D-423E-948F-EC1C05C928D1}" destId="{032CEFD2-C645-4E79-9C08-E8EE54287844}" srcOrd="0" destOrd="0" presId="urn:microsoft.com/office/officeart/2005/8/layout/list1"/>
    <dgm:cxn modelId="{0EF57937-0E52-4373-A810-F8C7097DA903}" type="presParOf" srcId="{032CEFD2-C645-4E79-9C08-E8EE54287844}" destId="{E354067E-BD30-4201-B72D-6758E109C8CF}" srcOrd="0" destOrd="0" presId="urn:microsoft.com/office/officeart/2005/8/layout/list1"/>
    <dgm:cxn modelId="{4A04AB2A-0C42-4CE9-825F-D7D067F79B4C}" type="presParOf" srcId="{032CEFD2-C645-4E79-9C08-E8EE54287844}" destId="{3FECA785-F26B-4B67-8D58-C362A0C5646F}" srcOrd="1" destOrd="0" presId="urn:microsoft.com/office/officeart/2005/8/layout/list1"/>
    <dgm:cxn modelId="{7918CE62-B6C2-40E8-9AED-1CF1FC8ABB8D}" type="presParOf" srcId="{64C4BFCF-B02D-423E-948F-EC1C05C928D1}" destId="{DE4354BB-4584-444A-9AC7-F43D91806E41}" srcOrd="1" destOrd="0" presId="urn:microsoft.com/office/officeart/2005/8/layout/list1"/>
    <dgm:cxn modelId="{F56A6352-8A0C-4237-9078-747E67DC8444}" type="presParOf" srcId="{64C4BFCF-B02D-423E-948F-EC1C05C928D1}" destId="{071C76EA-3C24-405E-A7FB-D09D502083CF}" srcOrd="2" destOrd="0" presId="urn:microsoft.com/office/officeart/2005/8/layout/list1"/>
    <dgm:cxn modelId="{1E0366DA-C293-4D3E-BDD1-1F4CCE10BD49}" type="presParOf" srcId="{64C4BFCF-B02D-423E-948F-EC1C05C928D1}" destId="{9A00802E-574D-4E98-B1C0-A42C484D16F7}" srcOrd="3" destOrd="0" presId="urn:microsoft.com/office/officeart/2005/8/layout/list1"/>
    <dgm:cxn modelId="{C87599DF-E538-4C72-B044-95EA806E0D8E}" type="presParOf" srcId="{64C4BFCF-B02D-423E-948F-EC1C05C928D1}" destId="{5EF33E67-A2D5-46DE-9AEB-B00AAC68CDA0}" srcOrd="4" destOrd="0" presId="urn:microsoft.com/office/officeart/2005/8/layout/list1"/>
    <dgm:cxn modelId="{B9C2A90B-DFCD-4AE1-8A44-2FAFEC933E44}" type="presParOf" srcId="{5EF33E67-A2D5-46DE-9AEB-B00AAC68CDA0}" destId="{BB7FE727-D8C8-4890-AA56-05EDC933F676}" srcOrd="0" destOrd="0" presId="urn:microsoft.com/office/officeart/2005/8/layout/list1"/>
    <dgm:cxn modelId="{1DF6D83D-B31D-4CC8-BC41-46185558BF0A}" type="presParOf" srcId="{5EF33E67-A2D5-46DE-9AEB-B00AAC68CDA0}" destId="{F0CEF8C0-DAB2-41CC-925F-207864CCCEDF}" srcOrd="1" destOrd="0" presId="urn:microsoft.com/office/officeart/2005/8/layout/list1"/>
    <dgm:cxn modelId="{C3517E76-8816-48A8-8209-47F2DD91A2E7}" type="presParOf" srcId="{64C4BFCF-B02D-423E-948F-EC1C05C928D1}" destId="{B84D4776-0BD2-4EA1-A278-D1F854A82D7C}" srcOrd="5" destOrd="0" presId="urn:microsoft.com/office/officeart/2005/8/layout/list1"/>
    <dgm:cxn modelId="{BAF621D5-36A8-41C7-9386-F0721C66EC49}" type="presParOf" srcId="{64C4BFCF-B02D-423E-948F-EC1C05C928D1}" destId="{C01B9C9D-3C27-4D3C-B67C-E657A8A6886E}" srcOrd="6" destOrd="0" presId="urn:microsoft.com/office/officeart/2005/8/layout/list1"/>
    <dgm:cxn modelId="{672EEC54-60CB-4B3E-A881-02C700E69E76}" type="presParOf" srcId="{64C4BFCF-B02D-423E-948F-EC1C05C928D1}" destId="{393D64BA-623E-4996-9EE6-77FCCE4FC164}" srcOrd="7" destOrd="0" presId="urn:microsoft.com/office/officeart/2005/8/layout/list1"/>
    <dgm:cxn modelId="{19F9919C-84A4-4AF1-9F23-CC90998CAD5B}" type="presParOf" srcId="{64C4BFCF-B02D-423E-948F-EC1C05C928D1}" destId="{A35DFD0A-0866-42D5-AD57-FE7B67A3E6AE}" srcOrd="8" destOrd="0" presId="urn:microsoft.com/office/officeart/2005/8/layout/list1"/>
    <dgm:cxn modelId="{984F570A-9F23-43B7-AC37-39188CD69318}" type="presParOf" srcId="{A35DFD0A-0866-42D5-AD57-FE7B67A3E6AE}" destId="{1990A2A2-A689-4FB5-8176-726AEECD6F62}" srcOrd="0" destOrd="0" presId="urn:microsoft.com/office/officeart/2005/8/layout/list1"/>
    <dgm:cxn modelId="{A273709C-AD9E-4388-8F27-D0D8271F42C5}" type="presParOf" srcId="{A35DFD0A-0866-42D5-AD57-FE7B67A3E6AE}" destId="{124A28AD-A60D-43DE-BD2A-D7BBEB76E9ED}" srcOrd="1" destOrd="0" presId="urn:microsoft.com/office/officeart/2005/8/layout/list1"/>
    <dgm:cxn modelId="{953D75AA-BFF3-445D-8336-6BC04F418802}" type="presParOf" srcId="{64C4BFCF-B02D-423E-948F-EC1C05C928D1}" destId="{46224B7B-2C20-4AB8-B808-4EC1D93F6D67}" srcOrd="9" destOrd="0" presId="urn:microsoft.com/office/officeart/2005/8/layout/list1"/>
    <dgm:cxn modelId="{834D9374-14B8-49A7-9371-A72FE7B983FF}" type="presParOf" srcId="{64C4BFCF-B02D-423E-948F-EC1C05C928D1}" destId="{C48035AE-8233-4796-8133-FDECCBB90C57}" srcOrd="10" destOrd="0" presId="urn:microsoft.com/office/officeart/2005/8/layout/list1"/>
    <dgm:cxn modelId="{BA17BFC0-8836-43ED-9C42-EBA8829B06A4}" type="presParOf" srcId="{64C4BFCF-B02D-423E-948F-EC1C05C928D1}" destId="{58DBA50C-E340-4CB7-905E-2ACB4C8D4CD0}" srcOrd="11" destOrd="0" presId="urn:microsoft.com/office/officeart/2005/8/layout/list1"/>
    <dgm:cxn modelId="{0EDC00AD-15C5-4D49-B5ED-11D9991E40D2}" type="presParOf" srcId="{64C4BFCF-B02D-423E-948F-EC1C05C928D1}" destId="{4022480B-EADD-4F31-BC2F-B24FEC78DE09}" srcOrd="12" destOrd="0" presId="urn:microsoft.com/office/officeart/2005/8/layout/list1"/>
    <dgm:cxn modelId="{47A7F74E-B5E0-4398-BC9E-44125B1B0380}" type="presParOf" srcId="{4022480B-EADD-4F31-BC2F-B24FEC78DE09}" destId="{40CF000C-F806-4844-9E3A-E737E08D47F3}" srcOrd="0" destOrd="0" presId="urn:microsoft.com/office/officeart/2005/8/layout/list1"/>
    <dgm:cxn modelId="{5B5DF797-76E4-4CDE-B573-848B99D69792}" type="presParOf" srcId="{4022480B-EADD-4F31-BC2F-B24FEC78DE09}" destId="{B44230B3-6174-45C4-8404-4BD934E80B36}" srcOrd="1" destOrd="0" presId="urn:microsoft.com/office/officeart/2005/8/layout/list1"/>
    <dgm:cxn modelId="{2C4B14FD-4E21-455F-B673-32EAA4901FE6}" type="presParOf" srcId="{64C4BFCF-B02D-423E-948F-EC1C05C928D1}" destId="{EB8F01BC-C4B4-4E15-AD38-5716B08F7375}" srcOrd="13" destOrd="0" presId="urn:microsoft.com/office/officeart/2005/8/layout/list1"/>
    <dgm:cxn modelId="{54570AFC-49D7-46AB-BC37-26676D4B570E}" type="presParOf" srcId="{64C4BFCF-B02D-423E-948F-EC1C05C928D1}" destId="{17AC0485-A969-49F0-B426-356A84F2D5E1}" srcOrd="14" destOrd="0" presId="urn:microsoft.com/office/officeart/2005/8/layout/list1"/>
    <dgm:cxn modelId="{B3FDDFB0-EB2C-482D-BAB4-A8C7E8D4D8EC}" type="presParOf" srcId="{64C4BFCF-B02D-423E-948F-EC1C05C928D1}" destId="{5B494ED9-8903-4DA2-9EC4-1460608A3F11}" srcOrd="15" destOrd="0" presId="urn:microsoft.com/office/officeart/2005/8/layout/list1"/>
    <dgm:cxn modelId="{6111B75E-9E9C-46E6-B7C7-959DD7F4C659}" type="presParOf" srcId="{64C4BFCF-B02D-423E-948F-EC1C05C928D1}" destId="{BCBEE524-2A04-48A5-BB0B-13D8CBB46EA3}" srcOrd="16" destOrd="0" presId="urn:microsoft.com/office/officeart/2005/8/layout/list1"/>
    <dgm:cxn modelId="{C3A84E79-3518-48FE-85DA-1731641BB8F8}" type="presParOf" srcId="{BCBEE524-2A04-48A5-BB0B-13D8CBB46EA3}" destId="{7C6F6272-9423-44F2-A23B-C7C0A0B51F85}" srcOrd="0" destOrd="0" presId="urn:microsoft.com/office/officeart/2005/8/layout/list1"/>
    <dgm:cxn modelId="{FB16EE6C-A9F1-4F77-B9DF-8A1C2628B739}" type="presParOf" srcId="{BCBEE524-2A04-48A5-BB0B-13D8CBB46EA3}" destId="{B0E32E1F-3513-4979-8554-7D893685F493}" srcOrd="1" destOrd="0" presId="urn:microsoft.com/office/officeart/2005/8/layout/list1"/>
    <dgm:cxn modelId="{96A62C42-15B2-49FF-9191-D745A02869FF}" type="presParOf" srcId="{64C4BFCF-B02D-423E-948F-EC1C05C928D1}" destId="{1DED38D6-CB42-4A19-A28F-E2FBB1276221}" srcOrd="17" destOrd="0" presId="urn:microsoft.com/office/officeart/2005/8/layout/list1"/>
    <dgm:cxn modelId="{34986970-A405-4AFA-8687-4F70518B4BC3}" type="presParOf" srcId="{64C4BFCF-B02D-423E-948F-EC1C05C928D1}" destId="{E199A7D5-F1AE-4D63-9638-A07A1F04AC6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9EF512-7500-481F-9B7E-1EE041A3AEA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5E8DE9A-D767-48EB-922C-94D854BB8A03}">
      <dgm:prSet phldrT="[Texto]"/>
      <dgm:spPr/>
      <dgm:t>
        <a:bodyPr/>
        <a:lstStyle/>
        <a:p>
          <a:r>
            <a:rPr lang="pt-BR" dirty="0" smtClean="0"/>
            <a:t>Empresas importadoras e exportadoras reclamam abusos por ausência de concorrência</a:t>
          </a:r>
          <a:endParaRPr lang="pt-BR" dirty="0"/>
        </a:p>
      </dgm:t>
    </dgm:pt>
    <dgm:pt modelId="{BC547068-C37A-4768-85C3-0AE28F21BD95}" type="parTrans" cxnId="{A106A98A-6CBF-49BF-BAC6-AC79F7D761A7}">
      <dgm:prSet/>
      <dgm:spPr/>
      <dgm:t>
        <a:bodyPr/>
        <a:lstStyle/>
        <a:p>
          <a:endParaRPr lang="pt-BR"/>
        </a:p>
      </dgm:t>
    </dgm:pt>
    <dgm:pt modelId="{A8C648AA-4C83-4543-B3F3-6FD56DA494AC}" type="sibTrans" cxnId="{A106A98A-6CBF-49BF-BAC6-AC79F7D761A7}">
      <dgm:prSet/>
      <dgm:spPr/>
      <dgm:t>
        <a:bodyPr/>
        <a:lstStyle/>
        <a:p>
          <a:endParaRPr lang="pt-BR"/>
        </a:p>
      </dgm:t>
    </dgm:pt>
    <dgm:pt modelId="{0DBB38EF-92C8-49A8-9E18-166B6DD92F09}">
      <dgm:prSet phldrT="[Texto]"/>
      <dgm:spPr/>
      <dgm:t>
        <a:bodyPr/>
        <a:lstStyle/>
        <a:p>
          <a:r>
            <a:rPr lang="pt-BR" dirty="0" smtClean="0"/>
            <a:t>SEAE, IPEA e MRE apresentam análises que corroboram a tese</a:t>
          </a:r>
          <a:endParaRPr lang="pt-BR" dirty="0"/>
        </a:p>
      </dgm:t>
    </dgm:pt>
    <dgm:pt modelId="{12F8CE28-B846-44A4-BE14-59A1D9A76ECA}" type="parTrans" cxnId="{B91B3155-AAD1-4A93-93C8-D37CA0FDEE9A}">
      <dgm:prSet/>
      <dgm:spPr/>
      <dgm:t>
        <a:bodyPr/>
        <a:lstStyle/>
        <a:p>
          <a:endParaRPr lang="pt-BR"/>
        </a:p>
      </dgm:t>
    </dgm:pt>
    <dgm:pt modelId="{0261C376-5960-43F8-9E2C-66B0F4E26FCD}" type="sibTrans" cxnId="{B91B3155-AAD1-4A93-93C8-D37CA0FDEE9A}">
      <dgm:prSet/>
      <dgm:spPr/>
      <dgm:t>
        <a:bodyPr/>
        <a:lstStyle/>
        <a:p>
          <a:endParaRPr lang="pt-BR"/>
        </a:p>
      </dgm:t>
    </dgm:pt>
    <dgm:pt modelId="{2A4555B6-AEF6-4C77-977B-24C51A424DB8}">
      <dgm:prSet phldrT="[Texto]"/>
      <dgm:spPr/>
      <dgm:t>
        <a:bodyPr/>
        <a:lstStyle/>
        <a:p>
          <a:r>
            <a:rPr lang="pt-BR" dirty="0" smtClean="0"/>
            <a:t>ANTAQ dialoga com os envolvidos, verifica as informações apresentadas e aponta riscos na denúncia </a:t>
          </a:r>
          <a:endParaRPr lang="pt-BR" dirty="0"/>
        </a:p>
      </dgm:t>
    </dgm:pt>
    <dgm:pt modelId="{2B23C2E5-04B2-488C-A97D-66BC9D3D6B52}" type="parTrans" cxnId="{BCC78582-4B27-47E1-BA43-130F9FAA353E}">
      <dgm:prSet/>
      <dgm:spPr/>
      <dgm:t>
        <a:bodyPr/>
        <a:lstStyle/>
        <a:p>
          <a:endParaRPr lang="pt-BR"/>
        </a:p>
      </dgm:t>
    </dgm:pt>
    <dgm:pt modelId="{098B7CD1-EB00-4A45-90BE-4F475977A38B}" type="sibTrans" cxnId="{BCC78582-4B27-47E1-BA43-130F9FAA353E}">
      <dgm:prSet/>
      <dgm:spPr/>
      <dgm:t>
        <a:bodyPr/>
        <a:lstStyle/>
        <a:p>
          <a:endParaRPr lang="pt-BR"/>
        </a:p>
      </dgm:t>
    </dgm:pt>
    <dgm:pt modelId="{A3FABCD9-1792-49CD-9197-938D7F9C5F3D}">
      <dgm:prSet phldrT="[Texto]"/>
      <dgm:spPr/>
      <dgm:t>
        <a:bodyPr/>
        <a:lstStyle/>
        <a:p>
          <a:r>
            <a:rPr lang="pt-BR" dirty="0" smtClean="0"/>
            <a:t>Empresas de navegação apresentam dados e informações sobre a operação e seus custos, em defesa do acordo</a:t>
          </a:r>
          <a:endParaRPr lang="pt-BR" dirty="0"/>
        </a:p>
      </dgm:t>
    </dgm:pt>
    <dgm:pt modelId="{C9162006-5EAF-4AED-88F2-B58EBC0A87C2}" type="parTrans" cxnId="{7A5F45BF-6384-4C0F-9FC5-3A4E54CADE40}">
      <dgm:prSet/>
      <dgm:spPr/>
      <dgm:t>
        <a:bodyPr/>
        <a:lstStyle/>
        <a:p>
          <a:endParaRPr lang="pt-BR"/>
        </a:p>
      </dgm:t>
    </dgm:pt>
    <dgm:pt modelId="{12C22390-5D2C-4537-9ADC-8E7EF626C82A}" type="sibTrans" cxnId="{7A5F45BF-6384-4C0F-9FC5-3A4E54CADE40}">
      <dgm:prSet/>
      <dgm:spPr/>
      <dgm:t>
        <a:bodyPr/>
        <a:lstStyle/>
        <a:p>
          <a:endParaRPr lang="pt-BR"/>
        </a:p>
      </dgm:t>
    </dgm:pt>
    <dgm:pt modelId="{B8086C90-D8B0-4789-9F82-D6665CBDAA68}" type="pres">
      <dgm:prSet presAssocID="{8B9EF512-7500-481F-9B7E-1EE041A3AEA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7CCE805-B0F0-4750-93E3-6461ABB3D8A1}" type="pres">
      <dgm:prSet presAssocID="{8B9EF512-7500-481F-9B7E-1EE041A3AEA5}" presName="arrow" presStyleLbl="bgShp" presStyleIdx="0" presStyleCnt="1"/>
      <dgm:spPr/>
    </dgm:pt>
    <dgm:pt modelId="{114375AF-5A8E-4F62-BCA0-DA321FE32A38}" type="pres">
      <dgm:prSet presAssocID="{8B9EF512-7500-481F-9B7E-1EE041A3AEA5}" presName="linearProcess" presStyleCnt="0"/>
      <dgm:spPr/>
    </dgm:pt>
    <dgm:pt modelId="{4FB2C7E1-9A5A-4946-BB80-B949AD222AC1}" type="pres">
      <dgm:prSet presAssocID="{95E8DE9A-D767-48EB-922C-94D854BB8A0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DCCCE8-D1D2-47FE-AEBF-BCDAB5B432F4}" type="pres">
      <dgm:prSet presAssocID="{A8C648AA-4C83-4543-B3F3-6FD56DA494AC}" presName="sibTrans" presStyleCnt="0"/>
      <dgm:spPr/>
    </dgm:pt>
    <dgm:pt modelId="{28D48D53-2839-479B-8F53-DE7BFF42D111}" type="pres">
      <dgm:prSet presAssocID="{0DBB38EF-92C8-49A8-9E18-166B6DD92F0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E0224A-996A-4946-9169-A18C7B62661D}" type="pres">
      <dgm:prSet presAssocID="{0261C376-5960-43F8-9E2C-66B0F4E26FCD}" presName="sibTrans" presStyleCnt="0"/>
      <dgm:spPr/>
    </dgm:pt>
    <dgm:pt modelId="{EFEC034B-4A17-4D5D-939E-58BABF33C9E4}" type="pres">
      <dgm:prSet presAssocID="{A3FABCD9-1792-49CD-9197-938D7F9C5F3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EB17FD-4FA9-4369-A66B-A6D1E133C8EE}" type="pres">
      <dgm:prSet presAssocID="{12C22390-5D2C-4537-9ADC-8E7EF626C82A}" presName="sibTrans" presStyleCnt="0"/>
      <dgm:spPr/>
    </dgm:pt>
    <dgm:pt modelId="{416E6EB6-1581-4C37-946A-C41519781921}" type="pres">
      <dgm:prSet presAssocID="{2A4555B6-AEF6-4C77-977B-24C51A424DB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CEB31D4-FB89-4A5C-8EA5-700416328E17}" type="presOf" srcId="{A3FABCD9-1792-49CD-9197-938D7F9C5F3D}" destId="{EFEC034B-4A17-4D5D-939E-58BABF33C9E4}" srcOrd="0" destOrd="0" presId="urn:microsoft.com/office/officeart/2005/8/layout/hProcess9"/>
    <dgm:cxn modelId="{DB36779B-2641-4405-9A29-AD4E2FF91603}" type="presOf" srcId="{0DBB38EF-92C8-49A8-9E18-166B6DD92F09}" destId="{28D48D53-2839-479B-8F53-DE7BFF42D111}" srcOrd="0" destOrd="0" presId="urn:microsoft.com/office/officeart/2005/8/layout/hProcess9"/>
    <dgm:cxn modelId="{7A5F45BF-6384-4C0F-9FC5-3A4E54CADE40}" srcId="{8B9EF512-7500-481F-9B7E-1EE041A3AEA5}" destId="{A3FABCD9-1792-49CD-9197-938D7F9C5F3D}" srcOrd="2" destOrd="0" parTransId="{C9162006-5EAF-4AED-88F2-B58EBC0A87C2}" sibTransId="{12C22390-5D2C-4537-9ADC-8E7EF626C82A}"/>
    <dgm:cxn modelId="{BCC78582-4B27-47E1-BA43-130F9FAA353E}" srcId="{8B9EF512-7500-481F-9B7E-1EE041A3AEA5}" destId="{2A4555B6-AEF6-4C77-977B-24C51A424DB8}" srcOrd="3" destOrd="0" parTransId="{2B23C2E5-04B2-488C-A97D-66BC9D3D6B52}" sibTransId="{098B7CD1-EB00-4A45-90BE-4F475977A38B}"/>
    <dgm:cxn modelId="{D1A07991-12EA-45AE-A2E9-08A9440D55A1}" type="presOf" srcId="{8B9EF512-7500-481F-9B7E-1EE041A3AEA5}" destId="{B8086C90-D8B0-4789-9F82-D6665CBDAA68}" srcOrd="0" destOrd="0" presId="urn:microsoft.com/office/officeart/2005/8/layout/hProcess9"/>
    <dgm:cxn modelId="{B91B3155-AAD1-4A93-93C8-D37CA0FDEE9A}" srcId="{8B9EF512-7500-481F-9B7E-1EE041A3AEA5}" destId="{0DBB38EF-92C8-49A8-9E18-166B6DD92F09}" srcOrd="1" destOrd="0" parTransId="{12F8CE28-B846-44A4-BE14-59A1D9A76ECA}" sibTransId="{0261C376-5960-43F8-9E2C-66B0F4E26FCD}"/>
    <dgm:cxn modelId="{85774069-B91B-4D82-9C38-19C8CA12AB26}" type="presOf" srcId="{95E8DE9A-D767-48EB-922C-94D854BB8A03}" destId="{4FB2C7E1-9A5A-4946-BB80-B949AD222AC1}" srcOrd="0" destOrd="0" presId="urn:microsoft.com/office/officeart/2005/8/layout/hProcess9"/>
    <dgm:cxn modelId="{8535FD3C-D03E-4F23-97F5-93642A98E0E7}" type="presOf" srcId="{2A4555B6-AEF6-4C77-977B-24C51A424DB8}" destId="{416E6EB6-1581-4C37-946A-C41519781921}" srcOrd="0" destOrd="0" presId="urn:microsoft.com/office/officeart/2005/8/layout/hProcess9"/>
    <dgm:cxn modelId="{A106A98A-6CBF-49BF-BAC6-AC79F7D761A7}" srcId="{8B9EF512-7500-481F-9B7E-1EE041A3AEA5}" destId="{95E8DE9A-D767-48EB-922C-94D854BB8A03}" srcOrd="0" destOrd="0" parTransId="{BC547068-C37A-4768-85C3-0AE28F21BD95}" sibTransId="{A8C648AA-4C83-4543-B3F3-6FD56DA494AC}"/>
    <dgm:cxn modelId="{E85B76E2-671B-4B5A-9474-96F0E2CA7403}" type="presParOf" srcId="{B8086C90-D8B0-4789-9F82-D6665CBDAA68}" destId="{E7CCE805-B0F0-4750-93E3-6461ABB3D8A1}" srcOrd="0" destOrd="0" presId="urn:microsoft.com/office/officeart/2005/8/layout/hProcess9"/>
    <dgm:cxn modelId="{0EEEA4E9-5F60-4BB4-81B6-3517A71CBA4C}" type="presParOf" srcId="{B8086C90-D8B0-4789-9F82-D6665CBDAA68}" destId="{114375AF-5A8E-4F62-BCA0-DA321FE32A38}" srcOrd="1" destOrd="0" presId="urn:microsoft.com/office/officeart/2005/8/layout/hProcess9"/>
    <dgm:cxn modelId="{8EC2769B-907E-49A6-8B76-9D6748ED08A3}" type="presParOf" srcId="{114375AF-5A8E-4F62-BCA0-DA321FE32A38}" destId="{4FB2C7E1-9A5A-4946-BB80-B949AD222AC1}" srcOrd="0" destOrd="0" presId="urn:microsoft.com/office/officeart/2005/8/layout/hProcess9"/>
    <dgm:cxn modelId="{F3DF4A24-6760-41B1-B0E2-4B844424DA3A}" type="presParOf" srcId="{114375AF-5A8E-4F62-BCA0-DA321FE32A38}" destId="{E8DCCCE8-D1D2-47FE-AEBF-BCDAB5B432F4}" srcOrd="1" destOrd="0" presId="urn:microsoft.com/office/officeart/2005/8/layout/hProcess9"/>
    <dgm:cxn modelId="{70EE1D35-D35D-4471-8BBC-EC62A81B0E24}" type="presParOf" srcId="{114375AF-5A8E-4F62-BCA0-DA321FE32A38}" destId="{28D48D53-2839-479B-8F53-DE7BFF42D111}" srcOrd="2" destOrd="0" presId="urn:microsoft.com/office/officeart/2005/8/layout/hProcess9"/>
    <dgm:cxn modelId="{AAB171D8-161D-442E-9205-BED299A2815A}" type="presParOf" srcId="{114375AF-5A8E-4F62-BCA0-DA321FE32A38}" destId="{84E0224A-996A-4946-9169-A18C7B62661D}" srcOrd="3" destOrd="0" presId="urn:microsoft.com/office/officeart/2005/8/layout/hProcess9"/>
    <dgm:cxn modelId="{2CB69960-4ABB-45D0-9823-C03F4C68B464}" type="presParOf" srcId="{114375AF-5A8E-4F62-BCA0-DA321FE32A38}" destId="{EFEC034B-4A17-4D5D-939E-58BABF33C9E4}" srcOrd="4" destOrd="0" presId="urn:microsoft.com/office/officeart/2005/8/layout/hProcess9"/>
    <dgm:cxn modelId="{59F8D88B-F03A-4671-A496-B83A347EFF4A}" type="presParOf" srcId="{114375AF-5A8E-4F62-BCA0-DA321FE32A38}" destId="{92EB17FD-4FA9-4369-A66B-A6D1E133C8EE}" srcOrd="5" destOrd="0" presId="urn:microsoft.com/office/officeart/2005/8/layout/hProcess9"/>
    <dgm:cxn modelId="{800D3150-76F9-4BA2-87FF-EF5C36A9FD91}" type="presParOf" srcId="{114375AF-5A8E-4F62-BCA0-DA321FE32A38}" destId="{416E6EB6-1581-4C37-946A-C4151978192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1AE4CE-6E2C-4795-AAE4-03A13B487056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81F1497A-F03D-468A-A525-306DB8949BAE}">
      <dgm:prSet phldrT="[Texto]" custT="1"/>
      <dgm:spPr/>
      <dgm:t>
        <a:bodyPr/>
        <a:lstStyle/>
        <a:p>
          <a:r>
            <a:rPr lang="pt-BR" sz="2400" dirty="0" smtClean="0"/>
            <a:t>Frete</a:t>
          </a:r>
          <a:endParaRPr lang="pt-BR" sz="2400" dirty="0"/>
        </a:p>
      </dgm:t>
    </dgm:pt>
    <dgm:pt modelId="{068B6D1C-0E81-4FC8-8D81-397EC658E779}" type="parTrans" cxnId="{1EEE7AD1-8829-483C-A982-2BAB8E4DB5BD}">
      <dgm:prSet/>
      <dgm:spPr/>
      <dgm:t>
        <a:bodyPr/>
        <a:lstStyle/>
        <a:p>
          <a:endParaRPr lang="pt-BR"/>
        </a:p>
      </dgm:t>
    </dgm:pt>
    <dgm:pt modelId="{789C2922-1AA6-4E65-AE3A-F210204B8278}" type="sibTrans" cxnId="{1EEE7AD1-8829-483C-A982-2BAB8E4DB5BD}">
      <dgm:prSet/>
      <dgm:spPr/>
      <dgm:t>
        <a:bodyPr/>
        <a:lstStyle/>
        <a:p>
          <a:endParaRPr lang="pt-BR"/>
        </a:p>
      </dgm:t>
    </dgm:pt>
    <dgm:pt modelId="{20ED09DE-FA19-4362-BC74-93C67E485E69}">
      <dgm:prSet phldrT="[Texto]" custT="1"/>
      <dgm:spPr/>
      <dgm:t>
        <a:bodyPr/>
        <a:lstStyle/>
        <a:p>
          <a:r>
            <a:rPr lang="pt-BR" sz="2400" dirty="0" smtClean="0"/>
            <a:t>Regularidade</a:t>
          </a:r>
          <a:endParaRPr lang="pt-BR" sz="2400" dirty="0"/>
        </a:p>
      </dgm:t>
    </dgm:pt>
    <dgm:pt modelId="{F9D1FFEA-9ED4-4B80-9A5E-A948DB71FDBC}" type="parTrans" cxnId="{CF896BCD-672A-49E3-833D-2041661CC5C5}">
      <dgm:prSet/>
      <dgm:spPr/>
      <dgm:t>
        <a:bodyPr/>
        <a:lstStyle/>
        <a:p>
          <a:endParaRPr lang="pt-BR"/>
        </a:p>
      </dgm:t>
    </dgm:pt>
    <dgm:pt modelId="{0799C62D-087F-4CF4-A5B2-B9BFE50867B2}" type="sibTrans" cxnId="{CF896BCD-672A-49E3-833D-2041661CC5C5}">
      <dgm:prSet/>
      <dgm:spPr/>
      <dgm:t>
        <a:bodyPr/>
        <a:lstStyle/>
        <a:p>
          <a:endParaRPr lang="pt-BR"/>
        </a:p>
      </dgm:t>
    </dgm:pt>
    <dgm:pt modelId="{EBCA2F16-1844-470F-B1D4-B248530A1D64}">
      <dgm:prSet phldrT="[Texto]" custT="1"/>
      <dgm:spPr/>
      <dgm:t>
        <a:bodyPr/>
        <a:lstStyle/>
        <a:p>
          <a:r>
            <a:rPr lang="pt-BR" sz="2400" i="1" dirty="0" smtClean="0"/>
            <a:t>Transit time</a:t>
          </a:r>
          <a:endParaRPr lang="pt-BR" sz="2400" i="1" dirty="0"/>
        </a:p>
      </dgm:t>
    </dgm:pt>
    <dgm:pt modelId="{FDE3A79A-6BAB-4A10-B2BE-97ECFB0E4C38}" type="parTrans" cxnId="{605E4465-3E4C-414A-AE23-AE4198861977}">
      <dgm:prSet/>
      <dgm:spPr/>
      <dgm:t>
        <a:bodyPr/>
        <a:lstStyle/>
        <a:p>
          <a:endParaRPr lang="pt-BR"/>
        </a:p>
      </dgm:t>
    </dgm:pt>
    <dgm:pt modelId="{4C41B96B-C878-4262-A569-F774BF8A0D95}" type="sibTrans" cxnId="{605E4465-3E4C-414A-AE23-AE4198861977}">
      <dgm:prSet/>
      <dgm:spPr/>
      <dgm:t>
        <a:bodyPr/>
        <a:lstStyle/>
        <a:p>
          <a:endParaRPr lang="pt-BR"/>
        </a:p>
      </dgm:t>
    </dgm:pt>
    <dgm:pt modelId="{490F4CCA-0E5C-403E-AAFF-D26BD5C022C5}">
      <dgm:prSet phldrT="[Texto]" custT="1"/>
      <dgm:spPr/>
      <dgm:t>
        <a:bodyPr/>
        <a:lstStyle/>
        <a:p>
          <a:pPr algn="l"/>
          <a:r>
            <a:rPr lang="pt-BR" sz="2400" dirty="0" smtClean="0"/>
            <a:t>Escalas</a:t>
          </a:r>
          <a:endParaRPr lang="pt-BR" sz="2400" dirty="0"/>
        </a:p>
      </dgm:t>
    </dgm:pt>
    <dgm:pt modelId="{6F7E6AD2-F4D6-43AA-9605-C506D3AF3F5A}" type="parTrans" cxnId="{B1BEFF99-B7B7-4F01-B041-CA5E9734C250}">
      <dgm:prSet/>
      <dgm:spPr/>
      <dgm:t>
        <a:bodyPr/>
        <a:lstStyle/>
        <a:p>
          <a:endParaRPr lang="pt-BR"/>
        </a:p>
      </dgm:t>
    </dgm:pt>
    <dgm:pt modelId="{73FFAC0D-A371-45D7-ADFC-A8AAAE99E97D}" type="sibTrans" cxnId="{B1BEFF99-B7B7-4F01-B041-CA5E9734C250}">
      <dgm:prSet/>
      <dgm:spPr/>
      <dgm:t>
        <a:bodyPr/>
        <a:lstStyle/>
        <a:p>
          <a:endParaRPr lang="pt-BR"/>
        </a:p>
      </dgm:t>
    </dgm:pt>
    <dgm:pt modelId="{6B5DBE23-5A1D-4E17-864E-27400F622B7B}">
      <dgm:prSet phldrT="[Texto]" custT="1"/>
      <dgm:spPr/>
      <dgm:t>
        <a:bodyPr/>
        <a:lstStyle/>
        <a:p>
          <a:pPr algn="l"/>
          <a:r>
            <a:rPr lang="pt-BR" sz="2400" dirty="0" smtClean="0"/>
            <a:t>Burocracia </a:t>
          </a:r>
          <a:r>
            <a:rPr lang="pt-BR" sz="2400" i="1" dirty="0" err="1" smtClean="0"/>
            <a:t>waiver</a:t>
          </a:r>
          <a:endParaRPr lang="pt-BR" sz="2400" i="1" dirty="0"/>
        </a:p>
      </dgm:t>
    </dgm:pt>
    <dgm:pt modelId="{7B45B2B2-983A-4BED-A832-F66311E93B22}" type="parTrans" cxnId="{869C3581-0024-43D6-BBE2-81DAD8A52D41}">
      <dgm:prSet/>
      <dgm:spPr/>
      <dgm:t>
        <a:bodyPr/>
        <a:lstStyle/>
        <a:p>
          <a:endParaRPr lang="pt-BR"/>
        </a:p>
      </dgm:t>
    </dgm:pt>
    <dgm:pt modelId="{E8833997-998E-4994-B3DD-FCBD10A2C9F3}" type="sibTrans" cxnId="{869C3581-0024-43D6-BBE2-81DAD8A52D41}">
      <dgm:prSet/>
      <dgm:spPr/>
      <dgm:t>
        <a:bodyPr/>
        <a:lstStyle/>
        <a:p>
          <a:endParaRPr lang="pt-BR"/>
        </a:p>
      </dgm:t>
    </dgm:pt>
    <dgm:pt modelId="{A6A39598-CAB9-426D-9B5A-D565C57EAECD}" type="pres">
      <dgm:prSet presAssocID="{D01AE4CE-6E2C-4795-AAE4-03A13B4870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5165D96-FC12-4323-A1C3-3323F11487FC}" type="pres">
      <dgm:prSet presAssocID="{81F1497A-F03D-468A-A525-306DB8949BAE}" presName="parentLin" presStyleCnt="0"/>
      <dgm:spPr/>
    </dgm:pt>
    <dgm:pt modelId="{65E2E658-ADE4-4DE1-A7A8-A8F72A41CEF5}" type="pres">
      <dgm:prSet presAssocID="{81F1497A-F03D-468A-A525-306DB8949BAE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9C19B0BB-4DAF-43B2-A146-C578479B86E6}" type="pres">
      <dgm:prSet presAssocID="{81F1497A-F03D-468A-A525-306DB8949BAE}" presName="parentText" presStyleLbl="node1" presStyleIdx="0" presStyleCnt="5" custLinFactNeighborX="2262" custLinFactNeighborY="-906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75CC41-FD24-4899-AF0F-D8333DA37617}" type="pres">
      <dgm:prSet presAssocID="{81F1497A-F03D-468A-A525-306DB8949BAE}" presName="negativeSpace" presStyleCnt="0"/>
      <dgm:spPr/>
    </dgm:pt>
    <dgm:pt modelId="{6A5CA88F-5FE8-4854-BB03-14E6BEB66B43}" type="pres">
      <dgm:prSet presAssocID="{81F1497A-F03D-468A-A525-306DB8949BAE}" presName="childText" presStyleLbl="conFgAcc1" presStyleIdx="0" presStyleCnt="5">
        <dgm:presLayoutVars>
          <dgm:bulletEnabled val="1"/>
        </dgm:presLayoutVars>
      </dgm:prSet>
      <dgm:spPr/>
    </dgm:pt>
    <dgm:pt modelId="{F2B1C5CD-C90D-4598-8285-E75CBFFE6507}" type="pres">
      <dgm:prSet presAssocID="{789C2922-1AA6-4E65-AE3A-F210204B8278}" presName="spaceBetweenRectangles" presStyleCnt="0"/>
      <dgm:spPr/>
    </dgm:pt>
    <dgm:pt modelId="{74579C03-CD39-4EEB-B873-7A337B323FCF}" type="pres">
      <dgm:prSet presAssocID="{20ED09DE-FA19-4362-BC74-93C67E485E69}" presName="parentLin" presStyleCnt="0"/>
      <dgm:spPr/>
    </dgm:pt>
    <dgm:pt modelId="{3C02CC7C-CEB8-4E35-86E9-31989353237D}" type="pres">
      <dgm:prSet presAssocID="{20ED09DE-FA19-4362-BC74-93C67E485E69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82E8DA36-72C7-4F9F-931D-5C416EA8AF88}" type="pres">
      <dgm:prSet presAssocID="{20ED09DE-FA19-4362-BC74-93C67E485E6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2C0A6D-1C86-4093-8602-58C34C40FA6D}" type="pres">
      <dgm:prSet presAssocID="{20ED09DE-FA19-4362-BC74-93C67E485E69}" presName="negativeSpace" presStyleCnt="0"/>
      <dgm:spPr/>
    </dgm:pt>
    <dgm:pt modelId="{82D22089-6A7C-46C5-B0E0-859FB190975E}" type="pres">
      <dgm:prSet presAssocID="{20ED09DE-FA19-4362-BC74-93C67E485E69}" presName="childText" presStyleLbl="conFgAcc1" presStyleIdx="1" presStyleCnt="5">
        <dgm:presLayoutVars>
          <dgm:bulletEnabled val="1"/>
        </dgm:presLayoutVars>
      </dgm:prSet>
      <dgm:spPr/>
    </dgm:pt>
    <dgm:pt modelId="{2A779AEE-7CC9-4065-810D-2984DCB84009}" type="pres">
      <dgm:prSet presAssocID="{0799C62D-087F-4CF4-A5B2-B9BFE50867B2}" presName="spaceBetweenRectangles" presStyleCnt="0"/>
      <dgm:spPr/>
    </dgm:pt>
    <dgm:pt modelId="{CCA07CAE-A99C-40D4-9A05-4E4AA4DBE4DB}" type="pres">
      <dgm:prSet presAssocID="{EBCA2F16-1844-470F-B1D4-B248530A1D64}" presName="parentLin" presStyleCnt="0"/>
      <dgm:spPr/>
    </dgm:pt>
    <dgm:pt modelId="{248F5CD8-0F5E-44EC-8360-F92E6C175090}" type="pres">
      <dgm:prSet presAssocID="{EBCA2F16-1844-470F-B1D4-B248530A1D64}" presName="parentLeftMargin" presStyleLbl="node1" presStyleIdx="1" presStyleCnt="5"/>
      <dgm:spPr/>
      <dgm:t>
        <a:bodyPr/>
        <a:lstStyle/>
        <a:p>
          <a:endParaRPr lang="pt-BR"/>
        </a:p>
      </dgm:t>
    </dgm:pt>
    <dgm:pt modelId="{5B30778C-6389-4792-904C-A13ED1059673}" type="pres">
      <dgm:prSet presAssocID="{EBCA2F16-1844-470F-B1D4-B248530A1D64}" presName="parentText" presStyleLbl="node1" presStyleIdx="2" presStyleCnt="5" custLinFactNeighborX="2262" custLinFactNeighborY="-304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8D491E-3361-4E28-9EDD-4021269B705B}" type="pres">
      <dgm:prSet presAssocID="{EBCA2F16-1844-470F-B1D4-B248530A1D64}" presName="negativeSpace" presStyleCnt="0"/>
      <dgm:spPr/>
    </dgm:pt>
    <dgm:pt modelId="{48F54F24-AF30-42FB-B7E4-52DF3E82B834}" type="pres">
      <dgm:prSet presAssocID="{EBCA2F16-1844-470F-B1D4-B248530A1D64}" presName="childText" presStyleLbl="conFgAcc1" presStyleIdx="2" presStyleCnt="5">
        <dgm:presLayoutVars>
          <dgm:bulletEnabled val="1"/>
        </dgm:presLayoutVars>
      </dgm:prSet>
      <dgm:spPr/>
    </dgm:pt>
    <dgm:pt modelId="{B23AD479-360C-49E9-B051-81A74BD35089}" type="pres">
      <dgm:prSet presAssocID="{4C41B96B-C878-4262-A569-F774BF8A0D95}" presName="spaceBetweenRectangles" presStyleCnt="0"/>
      <dgm:spPr/>
    </dgm:pt>
    <dgm:pt modelId="{E2CC1CEE-61E8-4537-8C46-E0DC3AC349E8}" type="pres">
      <dgm:prSet presAssocID="{490F4CCA-0E5C-403E-AAFF-D26BD5C022C5}" presName="parentLin" presStyleCnt="0"/>
      <dgm:spPr/>
    </dgm:pt>
    <dgm:pt modelId="{D7E640A4-D75A-488C-B48F-92842F2CB50E}" type="pres">
      <dgm:prSet presAssocID="{490F4CCA-0E5C-403E-AAFF-D26BD5C022C5}" presName="parentLeftMargin" presStyleLbl="node1" presStyleIdx="2" presStyleCnt="5"/>
      <dgm:spPr/>
      <dgm:t>
        <a:bodyPr/>
        <a:lstStyle/>
        <a:p>
          <a:endParaRPr lang="pt-BR"/>
        </a:p>
      </dgm:t>
    </dgm:pt>
    <dgm:pt modelId="{D13A70EE-46D8-4F52-B68B-27A8BB0FDE52}" type="pres">
      <dgm:prSet presAssocID="{490F4CCA-0E5C-403E-AAFF-D26BD5C022C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5D7768-83F5-4638-A73C-5B7FEBEBC2B7}" type="pres">
      <dgm:prSet presAssocID="{490F4CCA-0E5C-403E-AAFF-D26BD5C022C5}" presName="negativeSpace" presStyleCnt="0"/>
      <dgm:spPr/>
    </dgm:pt>
    <dgm:pt modelId="{B70513DA-5790-48A5-9DE4-4C0BDE72F467}" type="pres">
      <dgm:prSet presAssocID="{490F4CCA-0E5C-403E-AAFF-D26BD5C022C5}" presName="childText" presStyleLbl="conFgAcc1" presStyleIdx="3" presStyleCnt="5">
        <dgm:presLayoutVars>
          <dgm:bulletEnabled val="1"/>
        </dgm:presLayoutVars>
      </dgm:prSet>
      <dgm:spPr/>
    </dgm:pt>
    <dgm:pt modelId="{45FFF464-DB6F-47F5-8BE9-D1DE17F776F7}" type="pres">
      <dgm:prSet presAssocID="{73FFAC0D-A371-45D7-ADFC-A8AAAE99E97D}" presName="spaceBetweenRectangles" presStyleCnt="0"/>
      <dgm:spPr/>
    </dgm:pt>
    <dgm:pt modelId="{FA6630B2-975C-4C10-898E-A81DC1D3C97D}" type="pres">
      <dgm:prSet presAssocID="{6B5DBE23-5A1D-4E17-864E-27400F622B7B}" presName="parentLin" presStyleCnt="0"/>
      <dgm:spPr/>
    </dgm:pt>
    <dgm:pt modelId="{B910E743-D5CE-4F38-8A56-26A22ED8C5A2}" type="pres">
      <dgm:prSet presAssocID="{6B5DBE23-5A1D-4E17-864E-27400F622B7B}" presName="parentLeftMargin" presStyleLbl="node1" presStyleIdx="3" presStyleCnt="5"/>
      <dgm:spPr/>
      <dgm:t>
        <a:bodyPr/>
        <a:lstStyle/>
        <a:p>
          <a:endParaRPr lang="pt-BR"/>
        </a:p>
      </dgm:t>
    </dgm:pt>
    <dgm:pt modelId="{049A35BF-F6A7-4127-9549-4E06F246DA22}" type="pres">
      <dgm:prSet presAssocID="{6B5DBE23-5A1D-4E17-864E-27400F622B7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73B3E0-69EA-4F7E-B06A-1E41EBC7FDAF}" type="pres">
      <dgm:prSet presAssocID="{6B5DBE23-5A1D-4E17-864E-27400F622B7B}" presName="negativeSpace" presStyleCnt="0"/>
      <dgm:spPr/>
    </dgm:pt>
    <dgm:pt modelId="{FD8D5C03-12C2-4FF0-A33A-4268D7FC63D9}" type="pres">
      <dgm:prSet presAssocID="{6B5DBE23-5A1D-4E17-864E-27400F622B7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05E4465-3E4C-414A-AE23-AE4198861977}" srcId="{D01AE4CE-6E2C-4795-AAE4-03A13B487056}" destId="{EBCA2F16-1844-470F-B1D4-B248530A1D64}" srcOrd="2" destOrd="0" parTransId="{FDE3A79A-6BAB-4A10-B2BE-97ECFB0E4C38}" sibTransId="{4C41B96B-C878-4262-A569-F774BF8A0D95}"/>
    <dgm:cxn modelId="{D3666437-3465-4B37-865D-FACB8B917970}" type="presOf" srcId="{20ED09DE-FA19-4362-BC74-93C67E485E69}" destId="{82E8DA36-72C7-4F9F-931D-5C416EA8AF88}" srcOrd="1" destOrd="0" presId="urn:microsoft.com/office/officeart/2005/8/layout/list1"/>
    <dgm:cxn modelId="{65A489BD-7C6D-4ABF-9BA3-2354C9A83076}" type="presOf" srcId="{EBCA2F16-1844-470F-B1D4-B248530A1D64}" destId="{5B30778C-6389-4792-904C-A13ED1059673}" srcOrd="1" destOrd="0" presId="urn:microsoft.com/office/officeart/2005/8/layout/list1"/>
    <dgm:cxn modelId="{6610C03C-003A-4DAF-9A38-EC5E41AC3797}" type="presOf" srcId="{81F1497A-F03D-468A-A525-306DB8949BAE}" destId="{9C19B0BB-4DAF-43B2-A146-C578479B86E6}" srcOrd="1" destOrd="0" presId="urn:microsoft.com/office/officeart/2005/8/layout/list1"/>
    <dgm:cxn modelId="{CB9E15CF-AC87-4276-B8FA-5D5CAC71F48D}" type="presOf" srcId="{D01AE4CE-6E2C-4795-AAE4-03A13B487056}" destId="{A6A39598-CAB9-426D-9B5A-D565C57EAECD}" srcOrd="0" destOrd="0" presId="urn:microsoft.com/office/officeart/2005/8/layout/list1"/>
    <dgm:cxn modelId="{B1BEFF99-B7B7-4F01-B041-CA5E9734C250}" srcId="{D01AE4CE-6E2C-4795-AAE4-03A13B487056}" destId="{490F4CCA-0E5C-403E-AAFF-D26BD5C022C5}" srcOrd="3" destOrd="0" parTransId="{6F7E6AD2-F4D6-43AA-9605-C506D3AF3F5A}" sibTransId="{73FFAC0D-A371-45D7-ADFC-A8AAAE99E97D}"/>
    <dgm:cxn modelId="{1EEE7AD1-8829-483C-A982-2BAB8E4DB5BD}" srcId="{D01AE4CE-6E2C-4795-AAE4-03A13B487056}" destId="{81F1497A-F03D-468A-A525-306DB8949BAE}" srcOrd="0" destOrd="0" parTransId="{068B6D1C-0E81-4FC8-8D81-397EC658E779}" sibTransId="{789C2922-1AA6-4E65-AE3A-F210204B8278}"/>
    <dgm:cxn modelId="{B748D6A2-355F-4C56-9C12-4C13B92B0D0D}" type="presOf" srcId="{490F4CCA-0E5C-403E-AAFF-D26BD5C022C5}" destId="{D13A70EE-46D8-4F52-B68B-27A8BB0FDE52}" srcOrd="1" destOrd="0" presId="urn:microsoft.com/office/officeart/2005/8/layout/list1"/>
    <dgm:cxn modelId="{C5FFE007-53DE-4E2C-A63E-BA20B62657DF}" type="presOf" srcId="{81F1497A-F03D-468A-A525-306DB8949BAE}" destId="{65E2E658-ADE4-4DE1-A7A8-A8F72A41CEF5}" srcOrd="0" destOrd="0" presId="urn:microsoft.com/office/officeart/2005/8/layout/list1"/>
    <dgm:cxn modelId="{CF896BCD-672A-49E3-833D-2041661CC5C5}" srcId="{D01AE4CE-6E2C-4795-AAE4-03A13B487056}" destId="{20ED09DE-FA19-4362-BC74-93C67E485E69}" srcOrd="1" destOrd="0" parTransId="{F9D1FFEA-9ED4-4B80-9A5E-A948DB71FDBC}" sibTransId="{0799C62D-087F-4CF4-A5B2-B9BFE50867B2}"/>
    <dgm:cxn modelId="{499D386C-C9DC-4804-80C7-ED8BE5A6E7FC}" type="presOf" srcId="{6B5DBE23-5A1D-4E17-864E-27400F622B7B}" destId="{049A35BF-F6A7-4127-9549-4E06F246DA22}" srcOrd="1" destOrd="0" presId="urn:microsoft.com/office/officeart/2005/8/layout/list1"/>
    <dgm:cxn modelId="{F8766B61-3BE2-4036-BE4B-0FF414BE1B72}" type="presOf" srcId="{EBCA2F16-1844-470F-B1D4-B248530A1D64}" destId="{248F5CD8-0F5E-44EC-8360-F92E6C175090}" srcOrd="0" destOrd="0" presId="urn:microsoft.com/office/officeart/2005/8/layout/list1"/>
    <dgm:cxn modelId="{1B7A5789-B236-4407-BEEE-340A8BB044CF}" type="presOf" srcId="{20ED09DE-FA19-4362-BC74-93C67E485E69}" destId="{3C02CC7C-CEB8-4E35-86E9-31989353237D}" srcOrd="0" destOrd="0" presId="urn:microsoft.com/office/officeart/2005/8/layout/list1"/>
    <dgm:cxn modelId="{BD038EF1-0968-4BE5-AA31-2A14291F2339}" type="presOf" srcId="{490F4CCA-0E5C-403E-AAFF-D26BD5C022C5}" destId="{D7E640A4-D75A-488C-B48F-92842F2CB50E}" srcOrd="0" destOrd="0" presId="urn:microsoft.com/office/officeart/2005/8/layout/list1"/>
    <dgm:cxn modelId="{A00B0DCE-277F-4760-9147-6DA632CAB8BB}" type="presOf" srcId="{6B5DBE23-5A1D-4E17-864E-27400F622B7B}" destId="{B910E743-D5CE-4F38-8A56-26A22ED8C5A2}" srcOrd="0" destOrd="0" presId="urn:microsoft.com/office/officeart/2005/8/layout/list1"/>
    <dgm:cxn modelId="{869C3581-0024-43D6-BBE2-81DAD8A52D41}" srcId="{D01AE4CE-6E2C-4795-AAE4-03A13B487056}" destId="{6B5DBE23-5A1D-4E17-864E-27400F622B7B}" srcOrd="4" destOrd="0" parTransId="{7B45B2B2-983A-4BED-A832-F66311E93B22}" sibTransId="{E8833997-998E-4994-B3DD-FCBD10A2C9F3}"/>
    <dgm:cxn modelId="{5B3D5155-7EB1-4315-B73A-62F2DD73B2F5}" type="presParOf" srcId="{A6A39598-CAB9-426D-9B5A-D565C57EAECD}" destId="{05165D96-FC12-4323-A1C3-3323F11487FC}" srcOrd="0" destOrd="0" presId="urn:microsoft.com/office/officeart/2005/8/layout/list1"/>
    <dgm:cxn modelId="{589AFD84-3D2A-4618-A540-1DD8963A596C}" type="presParOf" srcId="{05165D96-FC12-4323-A1C3-3323F11487FC}" destId="{65E2E658-ADE4-4DE1-A7A8-A8F72A41CEF5}" srcOrd="0" destOrd="0" presId="urn:microsoft.com/office/officeart/2005/8/layout/list1"/>
    <dgm:cxn modelId="{2B199C4C-5CEC-4F6B-8AA1-CF2098AB69D2}" type="presParOf" srcId="{05165D96-FC12-4323-A1C3-3323F11487FC}" destId="{9C19B0BB-4DAF-43B2-A146-C578479B86E6}" srcOrd="1" destOrd="0" presId="urn:microsoft.com/office/officeart/2005/8/layout/list1"/>
    <dgm:cxn modelId="{FC11DA87-A8C0-441C-93E4-A19422D1E8B0}" type="presParOf" srcId="{A6A39598-CAB9-426D-9B5A-D565C57EAECD}" destId="{C675CC41-FD24-4899-AF0F-D8333DA37617}" srcOrd="1" destOrd="0" presId="urn:microsoft.com/office/officeart/2005/8/layout/list1"/>
    <dgm:cxn modelId="{0CC6BCC5-45AA-4BEC-9265-C2B8BE41DD03}" type="presParOf" srcId="{A6A39598-CAB9-426D-9B5A-D565C57EAECD}" destId="{6A5CA88F-5FE8-4854-BB03-14E6BEB66B43}" srcOrd="2" destOrd="0" presId="urn:microsoft.com/office/officeart/2005/8/layout/list1"/>
    <dgm:cxn modelId="{662744FD-2E4D-428C-937D-3FCD5E4EE382}" type="presParOf" srcId="{A6A39598-CAB9-426D-9B5A-D565C57EAECD}" destId="{F2B1C5CD-C90D-4598-8285-E75CBFFE6507}" srcOrd="3" destOrd="0" presId="urn:microsoft.com/office/officeart/2005/8/layout/list1"/>
    <dgm:cxn modelId="{5A6F6A95-95DE-4AF8-9E01-5080B1FF2DC0}" type="presParOf" srcId="{A6A39598-CAB9-426D-9B5A-D565C57EAECD}" destId="{74579C03-CD39-4EEB-B873-7A337B323FCF}" srcOrd="4" destOrd="0" presId="urn:microsoft.com/office/officeart/2005/8/layout/list1"/>
    <dgm:cxn modelId="{92024CD4-20CE-4D00-949B-44B7CB6633F1}" type="presParOf" srcId="{74579C03-CD39-4EEB-B873-7A337B323FCF}" destId="{3C02CC7C-CEB8-4E35-86E9-31989353237D}" srcOrd="0" destOrd="0" presId="urn:microsoft.com/office/officeart/2005/8/layout/list1"/>
    <dgm:cxn modelId="{D13649B9-75C1-40E4-A0C4-7B83B5952D46}" type="presParOf" srcId="{74579C03-CD39-4EEB-B873-7A337B323FCF}" destId="{82E8DA36-72C7-4F9F-931D-5C416EA8AF88}" srcOrd="1" destOrd="0" presId="urn:microsoft.com/office/officeart/2005/8/layout/list1"/>
    <dgm:cxn modelId="{1133F1FB-DEC5-45F1-9E32-D8F156D27A60}" type="presParOf" srcId="{A6A39598-CAB9-426D-9B5A-D565C57EAECD}" destId="{6C2C0A6D-1C86-4093-8602-58C34C40FA6D}" srcOrd="5" destOrd="0" presId="urn:microsoft.com/office/officeart/2005/8/layout/list1"/>
    <dgm:cxn modelId="{66330EED-F950-4268-822C-67135C7A8CAB}" type="presParOf" srcId="{A6A39598-CAB9-426D-9B5A-D565C57EAECD}" destId="{82D22089-6A7C-46C5-B0E0-859FB190975E}" srcOrd="6" destOrd="0" presId="urn:microsoft.com/office/officeart/2005/8/layout/list1"/>
    <dgm:cxn modelId="{9654D905-E5DF-41CC-B95C-54733B257FB8}" type="presParOf" srcId="{A6A39598-CAB9-426D-9B5A-D565C57EAECD}" destId="{2A779AEE-7CC9-4065-810D-2984DCB84009}" srcOrd="7" destOrd="0" presId="urn:microsoft.com/office/officeart/2005/8/layout/list1"/>
    <dgm:cxn modelId="{014AEC67-3C10-4C0F-AEE6-A3E6F3857C2E}" type="presParOf" srcId="{A6A39598-CAB9-426D-9B5A-D565C57EAECD}" destId="{CCA07CAE-A99C-40D4-9A05-4E4AA4DBE4DB}" srcOrd="8" destOrd="0" presId="urn:microsoft.com/office/officeart/2005/8/layout/list1"/>
    <dgm:cxn modelId="{5ECD3125-A8C0-44FA-92AB-0BD08B25F90D}" type="presParOf" srcId="{CCA07CAE-A99C-40D4-9A05-4E4AA4DBE4DB}" destId="{248F5CD8-0F5E-44EC-8360-F92E6C175090}" srcOrd="0" destOrd="0" presId="urn:microsoft.com/office/officeart/2005/8/layout/list1"/>
    <dgm:cxn modelId="{9A22696D-CB99-474C-AC51-86A2DA3F6750}" type="presParOf" srcId="{CCA07CAE-A99C-40D4-9A05-4E4AA4DBE4DB}" destId="{5B30778C-6389-4792-904C-A13ED1059673}" srcOrd="1" destOrd="0" presId="urn:microsoft.com/office/officeart/2005/8/layout/list1"/>
    <dgm:cxn modelId="{48D7C347-785D-43C5-ACEE-3AEB5297454E}" type="presParOf" srcId="{A6A39598-CAB9-426D-9B5A-D565C57EAECD}" destId="{E78D491E-3361-4E28-9EDD-4021269B705B}" srcOrd="9" destOrd="0" presId="urn:microsoft.com/office/officeart/2005/8/layout/list1"/>
    <dgm:cxn modelId="{B9863064-0E04-4E05-A6B5-87F0430074CA}" type="presParOf" srcId="{A6A39598-CAB9-426D-9B5A-D565C57EAECD}" destId="{48F54F24-AF30-42FB-B7E4-52DF3E82B834}" srcOrd="10" destOrd="0" presId="urn:microsoft.com/office/officeart/2005/8/layout/list1"/>
    <dgm:cxn modelId="{69B75DA7-9187-440E-BC5D-52FAD3864960}" type="presParOf" srcId="{A6A39598-CAB9-426D-9B5A-D565C57EAECD}" destId="{B23AD479-360C-49E9-B051-81A74BD35089}" srcOrd="11" destOrd="0" presId="urn:microsoft.com/office/officeart/2005/8/layout/list1"/>
    <dgm:cxn modelId="{CFA3E2A8-F1EF-4E5C-8CBF-0E661AC91EF3}" type="presParOf" srcId="{A6A39598-CAB9-426D-9B5A-D565C57EAECD}" destId="{E2CC1CEE-61E8-4537-8C46-E0DC3AC349E8}" srcOrd="12" destOrd="0" presId="urn:microsoft.com/office/officeart/2005/8/layout/list1"/>
    <dgm:cxn modelId="{D331BDE1-07FE-4A99-8625-619F73C94605}" type="presParOf" srcId="{E2CC1CEE-61E8-4537-8C46-E0DC3AC349E8}" destId="{D7E640A4-D75A-488C-B48F-92842F2CB50E}" srcOrd="0" destOrd="0" presId="urn:microsoft.com/office/officeart/2005/8/layout/list1"/>
    <dgm:cxn modelId="{F5A8B6C3-691B-41A8-ACB2-10145B76EACC}" type="presParOf" srcId="{E2CC1CEE-61E8-4537-8C46-E0DC3AC349E8}" destId="{D13A70EE-46D8-4F52-B68B-27A8BB0FDE52}" srcOrd="1" destOrd="0" presId="urn:microsoft.com/office/officeart/2005/8/layout/list1"/>
    <dgm:cxn modelId="{27DB690C-7DBA-4466-AA36-CE9E2F5F19CE}" type="presParOf" srcId="{A6A39598-CAB9-426D-9B5A-D565C57EAECD}" destId="{125D7768-83F5-4638-A73C-5B7FEBEBC2B7}" srcOrd="13" destOrd="0" presId="urn:microsoft.com/office/officeart/2005/8/layout/list1"/>
    <dgm:cxn modelId="{1052E154-B126-4DDE-B7F8-0A6226C94E93}" type="presParOf" srcId="{A6A39598-CAB9-426D-9B5A-D565C57EAECD}" destId="{B70513DA-5790-48A5-9DE4-4C0BDE72F467}" srcOrd="14" destOrd="0" presId="urn:microsoft.com/office/officeart/2005/8/layout/list1"/>
    <dgm:cxn modelId="{2CA9E2EF-9CB8-4E67-8BF6-7F54249E87B8}" type="presParOf" srcId="{A6A39598-CAB9-426D-9B5A-D565C57EAECD}" destId="{45FFF464-DB6F-47F5-8BE9-D1DE17F776F7}" srcOrd="15" destOrd="0" presId="urn:microsoft.com/office/officeart/2005/8/layout/list1"/>
    <dgm:cxn modelId="{BF27E822-1E1A-48E6-BE89-D0D97D3FCFE3}" type="presParOf" srcId="{A6A39598-CAB9-426D-9B5A-D565C57EAECD}" destId="{FA6630B2-975C-4C10-898E-A81DC1D3C97D}" srcOrd="16" destOrd="0" presId="urn:microsoft.com/office/officeart/2005/8/layout/list1"/>
    <dgm:cxn modelId="{5240A906-5CC0-42F2-B692-24075D9CAD9D}" type="presParOf" srcId="{FA6630B2-975C-4C10-898E-A81DC1D3C97D}" destId="{B910E743-D5CE-4F38-8A56-26A22ED8C5A2}" srcOrd="0" destOrd="0" presId="urn:microsoft.com/office/officeart/2005/8/layout/list1"/>
    <dgm:cxn modelId="{AE145514-50CD-4D7C-8CE6-18ADBA032648}" type="presParOf" srcId="{FA6630B2-975C-4C10-898E-A81DC1D3C97D}" destId="{049A35BF-F6A7-4127-9549-4E06F246DA22}" srcOrd="1" destOrd="0" presId="urn:microsoft.com/office/officeart/2005/8/layout/list1"/>
    <dgm:cxn modelId="{99713FA3-20C5-4CF1-BEB6-20D34BE8F1AF}" type="presParOf" srcId="{A6A39598-CAB9-426D-9B5A-D565C57EAECD}" destId="{2373B3E0-69EA-4F7E-B06A-1E41EBC7FDAF}" srcOrd="17" destOrd="0" presId="urn:microsoft.com/office/officeart/2005/8/layout/list1"/>
    <dgm:cxn modelId="{271BE464-0335-4C5B-9534-FD6DE96939FD}" type="presParOf" srcId="{A6A39598-CAB9-426D-9B5A-D565C57EAECD}" destId="{FD8D5C03-12C2-4FF0-A33A-4268D7FC63D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1AE4CE-6E2C-4795-AAE4-03A13B487056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81F1497A-F03D-468A-A525-306DB8949BAE}">
      <dgm:prSet phldrT="[Texto]" custT="1"/>
      <dgm:spPr/>
      <dgm:t>
        <a:bodyPr/>
        <a:lstStyle/>
        <a:p>
          <a:r>
            <a:rPr lang="pt-BR" sz="1400" dirty="0" smtClean="0"/>
            <a:t>Frete</a:t>
          </a:r>
          <a:endParaRPr lang="pt-BR" sz="1400" dirty="0"/>
        </a:p>
      </dgm:t>
    </dgm:pt>
    <dgm:pt modelId="{068B6D1C-0E81-4FC8-8D81-397EC658E779}" type="parTrans" cxnId="{1EEE7AD1-8829-483C-A982-2BAB8E4DB5BD}">
      <dgm:prSet/>
      <dgm:spPr/>
      <dgm:t>
        <a:bodyPr/>
        <a:lstStyle/>
        <a:p>
          <a:endParaRPr lang="pt-BR"/>
        </a:p>
      </dgm:t>
    </dgm:pt>
    <dgm:pt modelId="{789C2922-1AA6-4E65-AE3A-F210204B8278}" type="sibTrans" cxnId="{1EEE7AD1-8829-483C-A982-2BAB8E4DB5BD}">
      <dgm:prSet/>
      <dgm:spPr/>
      <dgm:t>
        <a:bodyPr/>
        <a:lstStyle/>
        <a:p>
          <a:endParaRPr lang="pt-BR"/>
        </a:p>
      </dgm:t>
    </dgm:pt>
    <dgm:pt modelId="{20ED09DE-FA19-4362-BC74-93C67E485E69}">
      <dgm:prSet phldrT="[Texto]" custT="1"/>
      <dgm:spPr/>
      <dgm:t>
        <a:bodyPr/>
        <a:lstStyle/>
        <a:p>
          <a:r>
            <a:rPr lang="pt-BR" sz="2800" dirty="0" smtClean="0"/>
            <a:t>Regularidade</a:t>
          </a:r>
          <a:endParaRPr lang="pt-BR" sz="2800" dirty="0"/>
        </a:p>
      </dgm:t>
    </dgm:pt>
    <dgm:pt modelId="{F9D1FFEA-9ED4-4B80-9A5E-A948DB71FDBC}" type="parTrans" cxnId="{CF896BCD-672A-49E3-833D-2041661CC5C5}">
      <dgm:prSet/>
      <dgm:spPr/>
      <dgm:t>
        <a:bodyPr/>
        <a:lstStyle/>
        <a:p>
          <a:endParaRPr lang="pt-BR"/>
        </a:p>
      </dgm:t>
    </dgm:pt>
    <dgm:pt modelId="{0799C62D-087F-4CF4-A5B2-B9BFE50867B2}" type="sibTrans" cxnId="{CF896BCD-672A-49E3-833D-2041661CC5C5}">
      <dgm:prSet/>
      <dgm:spPr/>
      <dgm:t>
        <a:bodyPr/>
        <a:lstStyle/>
        <a:p>
          <a:endParaRPr lang="pt-BR"/>
        </a:p>
      </dgm:t>
    </dgm:pt>
    <dgm:pt modelId="{EBCA2F16-1844-470F-B1D4-B248530A1D64}">
      <dgm:prSet phldrT="[Texto]" custT="1"/>
      <dgm:spPr/>
      <dgm:t>
        <a:bodyPr/>
        <a:lstStyle/>
        <a:p>
          <a:r>
            <a:rPr lang="pt-BR" sz="2800" i="1" dirty="0" smtClean="0"/>
            <a:t>Transit time</a:t>
          </a:r>
          <a:endParaRPr lang="pt-BR" sz="2800" i="1" dirty="0"/>
        </a:p>
      </dgm:t>
    </dgm:pt>
    <dgm:pt modelId="{FDE3A79A-6BAB-4A10-B2BE-97ECFB0E4C38}" type="parTrans" cxnId="{605E4465-3E4C-414A-AE23-AE4198861977}">
      <dgm:prSet/>
      <dgm:spPr/>
      <dgm:t>
        <a:bodyPr/>
        <a:lstStyle/>
        <a:p>
          <a:endParaRPr lang="pt-BR"/>
        </a:p>
      </dgm:t>
    </dgm:pt>
    <dgm:pt modelId="{4C41B96B-C878-4262-A569-F774BF8A0D95}" type="sibTrans" cxnId="{605E4465-3E4C-414A-AE23-AE4198861977}">
      <dgm:prSet/>
      <dgm:spPr/>
      <dgm:t>
        <a:bodyPr/>
        <a:lstStyle/>
        <a:p>
          <a:endParaRPr lang="pt-BR"/>
        </a:p>
      </dgm:t>
    </dgm:pt>
    <dgm:pt modelId="{490F4CCA-0E5C-403E-AAFF-D26BD5C022C5}">
      <dgm:prSet phldrT="[Texto]" custT="1"/>
      <dgm:spPr/>
      <dgm:t>
        <a:bodyPr/>
        <a:lstStyle/>
        <a:p>
          <a:pPr algn="l"/>
          <a:r>
            <a:rPr lang="pt-BR" sz="1200" dirty="0" smtClean="0"/>
            <a:t>Escalas</a:t>
          </a:r>
          <a:endParaRPr lang="pt-BR" sz="1200" dirty="0"/>
        </a:p>
      </dgm:t>
    </dgm:pt>
    <dgm:pt modelId="{6F7E6AD2-F4D6-43AA-9605-C506D3AF3F5A}" type="parTrans" cxnId="{B1BEFF99-B7B7-4F01-B041-CA5E9734C250}">
      <dgm:prSet/>
      <dgm:spPr/>
      <dgm:t>
        <a:bodyPr/>
        <a:lstStyle/>
        <a:p>
          <a:endParaRPr lang="pt-BR"/>
        </a:p>
      </dgm:t>
    </dgm:pt>
    <dgm:pt modelId="{73FFAC0D-A371-45D7-ADFC-A8AAAE99E97D}" type="sibTrans" cxnId="{B1BEFF99-B7B7-4F01-B041-CA5E9734C250}">
      <dgm:prSet/>
      <dgm:spPr/>
      <dgm:t>
        <a:bodyPr/>
        <a:lstStyle/>
        <a:p>
          <a:endParaRPr lang="pt-BR"/>
        </a:p>
      </dgm:t>
    </dgm:pt>
    <dgm:pt modelId="{6B5DBE23-5A1D-4E17-864E-27400F622B7B}">
      <dgm:prSet phldrT="[Texto]" custT="1"/>
      <dgm:spPr/>
      <dgm:t>
        <a:bodyPr/>
        <a:lstStyle/>
        <a:p>
          <a:pPr algn="l"/>
          <a:r>
            <a:rPr lang="pt-BR" sz="1600" dirty="0" smtClean="0"/>
            <a:t>Burocracia </a:t>
          </a:r>
          <a:r>
            <a:rPr lang="pt-BR" sz="1600" i="1" dirty="0" err="1" smtClean="0"/>
            <a:t>waiver</a:t>
          </a:r>
          <a:endParaRPr lang="pt-BR" sz="1600" i="1" dirty="0"/>
        </a:p>
      </dgm:t>
    </dgm:pt>
    <dgm:pt modelId="{7B45B2B2-983A-4BED-A832-F66311E93B22}" type="parTrans" cxnId="{869C3581-0024-43D6-BBE2-81DAD8A52D41}">
      <dgm:prSet/>
      <dgm:spPr/>
      <dgm:t>
        <a:bodyPr/>
        <a:lstStyle/>
        <a:p>
          <a:endParaRPr lang="pt-BR"/>
        </a:p>
      </dgm:t>
    </dgm:pt>
    <dgm:pt modelId="{E8833997-998E-4994-B3DD-FCBD10A2C9F3}" type="sibTrans" cxnId="{869C3581-0024-43D6-BBE2-81DAD8A52D41}">
      <dgm:prSet/>
      <dgm:spPr/>
      <dgm:t>
        <a:bodyPr/>
        <a:lstStyle/>
        <a:p>
          <a:endParaRPr lang="pt-BR"/>
        </a:p>
      </dgm:t>
    </dgm:pt>
    <dgm:pt modelId="{A6A39598-CAB9-426D-9B5A-D565C57EAECD}" type="pres">
      <dgm:prSet presAssocID="{D01AE4CE-6E2C-4795-AAE4-03A13B4870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5165D96-FC12-4323-A1C3-3323F11487FC}" type="pres">
      <dgm:prSet presAssocID="{81F1497A-F03D-468A-A525-306DB8949BAE}" presName="parentLin" presStyleCnt="0"/>
      <dgm:spPr/>
    </dgm:pt>
    <dgm:pt modelId="{65E2E658-ADE4-4DE1-A7A8-A8F72A41CEF5}" type="pres">
      <dgm:prSet presAssocID="{81F1497A-F03D-468A-A525-306DB8949BAE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9C19B0BB-4DAF-43B2-A146-C578479B86E6}" type="pres">
      <dgm:prSet presAssocID="{81F1497A-F03D-468A-A525-306DB8949BAE}" presName="parentText" presStyleLbl="node1" presStyleIdx="0" presStyleCnt="5" custLinFactNeighborX="2262" custLinFactNeighborY="-906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75CC41-FD24-4899-AF0F-D8333DA37617}" type="pres">
      <dgm:prSet presAssocID="{81F1497A-F03D-468A-A525-306DB8949BAE}" presName="negativeSpace" presStyleCnt="0"/>
      <dgm:spPr/>
    </dgm:pt>
    <dgm:pt modelId="{6A5CA88F-5FE8-4854-BB03-14E6BEB66B43}" type="pres">
      <dgm:prSet presAssocID="{81F1497A-F03D-468A-A525-306DB8949BAE}" presName="childText" presStyleLbl="conFgAcc1" presStyleIdx="0" presStyleCnt="5">
        <dgm:presLayoutVars>
          <dgm:bulletEnabled val="1"/>
        </dgm:presLayoutVars>
      </dgm:prSet>
      <dgm:spPr/>
    </dgm:pt>
    <dgm:pt modelId="{F2B1C5CD-C90D-4598-8285-E75CBFFE6507}" type="pres">
      <dgm:prSet presAssocID="{789C2922-1AA6-4E65-AE3A-F210204B8278}" presName="spaceBetweenRectangles" presStyleCnt="0"/>
      <dgm:spPr/>
    </dgm:pt>
    <dgm:pt modelId="{74579C03-CD39-4EEB-B873-7A337B323FCF}" type="pres">
      <dgm:prSet presAssocID="{20ED09DE-FA19-4362-BC74-93C67E485E69}" presName="parentLin" presStyleCnt="0"/>
      <dgm:spPr/>
    </dgm:pt>
    <dgm:pt modelId="{3C02CC7C-CEB8-4E35-86E9-31989353237D}" type="pres">
      <dgm:prSet presAssocID="{20ED09DE-FA19-4362-BC74-93C67E485E69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82E8DA36-72C7-4F9F-931D-5C416EA8AF88}" type="pres">
      <dgm:prSet presAssocID="{20ED09DE-FA19-4362-BC74-93C67E485E6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2C0A6D-1C86-4093-8602-58C34C40FA6D}" type="pres">
      <dgm:prSet presAssocID="{20ED09DE-FA19-4362-BC74-93C67E485E69}" presName="negativeSpace" presStyleCnt="0"/>
      <dgm:spPr/>
    </dgm:pt>
    <dgm:pt modelId="{82D22089-6A7C-46C5-B0E0-859FB190975E}" type="pres">
      <dgm:prSet presAssocID="{20ED09DE-FA19-4362-BC74-93C67E485E69}" presName="childText" presStyleLbl="conFgAcc1" presStyleIdx="1" presStyleCnt="5">
        <dgm:presLayoutVars>
          <dgm:bulletEnabled val="1"/>
        </dgm:presLayoutVars>
      </dgm:prSet>
      <dgm:spPr/>
    </dgm:pt>
    <dgm:pt modelId="{2A779AEE-7CC9-4065-810D-2984DCB84009}" type="pres">
      <dgm:prSet presAssocID="{0799C62D-087F-4CF4-A5B2-B9BFE50867B2}" presName="spaceBetweenRectangles" presStyleCnt="0"/>
      <dgm:spPr/>
    </dgm:pt>
    <dgm:pt modelId="{CCA07CAE-A99C-40D4-9A05-4E4AA4DBE4DB}" type="pres">
      <dgm:prSet presAssocID="{EBCA2F16-1844-470F-B1D4-B248530A1D64}" presName="parentLin" presStyleCnt="0"/>
      <dgm:spPr/>
    </dgm:pt>
    <dgm:pt modelId="{248F5CD8-0F5E-44EC-8360-F92E6C175090}" type="pres">
      <dgm:prSet presAssocID="{EBCA2F16-1844-470F-B1D4-B248530A1D64}" presName="parentLeftMargin" presStyleLbl="node1" presStyleIdx="1" presStyleCnt="5"/>
      <dgm:spPr/>
      <dgm:t>
        <a:bodyPr/>
        <a:lstStyle/>
        <a:p>
          <a:endParaRPr lang="pt-BR"/>
        </a:p>
      </dgm:t>
    </dgm:pt>
    <dgm:pt modelId="{5B30778C-6389-4792-904C-A13ED1059673}" type="pres">
      <dgm:prSet presAssocID="{EBCA2F16-1844-470F-B1D4-B248530A1D64}" presName="parentText" presStyleLbl="node1" presStyleIdx="2" presStyleCnt="5" custLinFactNeighborX="2262" custLinFactNeighborY="-304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8D491E-3361-4E28-9EDD-4021269B705B}" type="pres">
      <dgm:prSet presAssocID="{EBCA2F16-1844-470F-B1D4-B248530A1D64}" presName="negativeSpace" presStyleCnt="0"/>
      <dgm:spPr/>
    </dgm:pt>
    <dgm:pt modelId="{48F54F24-AF30-42FB-B7E4-52DF3E82B834}" type="pres">
      <dgm:prSet presAssocID="{EBCA2F16-1844-470F-B1D4-B248530A1D64}" presName="childText" presStyleLbl="conFgAcc1" presStyleIdx="2" presStyleCnt="5">
        <dgm:presLayoutVars>
          <dgm:bulletEnabled val="1"/>
        </dgm:presLayoutVars>
      </dgm:prSet>
      <dgm:spPr/>
    </dgm:pt>
    <dgm:pt modelId="{B23AD479-360C-49E9-B051-81A74BD35089}" type="pres">
      <dgm:prSet presAssocID="{4C41B96B-C878-4262-A569-F774BF8A0D95}" presName="spaceBetweenRectangles" presStyleCnt="0"/>
      <dgm:spPr/>
    </dgm:pt>
    <dgm:pt modelId="{E2CC1CEE-61E8-4537-8C46-E0DC3AC349E8}" type="pres">
      <dgm:prSet presAssocID="{490F4CCA-0E5C-403E-AAFF-D26BD5C022C5}" presName="parentLin" presStyleCnt="0"/>
      <dgm:spPr/>
    </dgm:pt>
    <dgm:pt modelId="{D7E640A4-D75A-488C-B48F-92842F2CB50E}" type="pres">
      <dgm:prSet presAssocID="{490F4CCA-0E5C-403E-AAFF-D26BD5C022C5}" presName="parentLeftMargin" presStyleLbl="node1" presStyleIdx="2" presStyleCnt="5"/>
      <dgm:spPr/>
      <dgm:t>
        <a:bodyPr/>
        <a:lstStyle/>
        <a:p>
          <a:endParaRPr lang="pt-BR"/>
        </a:p>
      </dgm:t>
    </dgm:pt>
    <dgm:pt modelId="{D13A70EE-46D8-4F52-B68B-27A8BB0FDE52}" type="pres">
      <dgm:prSet presAssocID="{490F4CCA-0E5C-403E-AAFF-D26BD5C022C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5D7768-83F5-4638-A73C-5B7FEBEBC2B7}" type="pres">
      <dgm:prSet presAssocID="{490F4CCA-0E5C-403E-AAFF-D26BD5C022C5}" presName="negativeSpace" presStyleCnt="0"/>
      <dgm:spPr/>
    </dgm:pt>
    <dgm:pt modelId="{B70513DA-5790-48A5-9DE4-4C0BDE72F467}" type="pres">
      <dgm:prSet presAssocID="{490F4CCA-0E5C-403E-AAFF-D26BD5C022C5}" presName="childText" presStyleLbl="conFgAcc1" presStyleIdx="3" presStyleCnt="5">
        <dgm:presLayoutVars>
          <dgm:bulletEnabled val="1"/>
        </dgm:presLayoutVars>
      </dgm:prSet>
      <dgm:spPr/>
    </dgm:pt>
    <dgm:pt modelId="{45FFF464-DB6F-47F5-8BE9-D1DE17F776F7}" type="pres">
      <dgm:prSet presAssocID="{73FFAC0D-A371-45D7-ADFC-A8AAAE99E97D}" presName="spaceBetweenRectangles" presStyleCnt="0"/>
      <dgm:spPr/>
    </dgm:pt>
    <dgm:pt modelId="{FA6630B2-975C-4C10-898E-A81DC1D3C97D}" type="pres">
      <dgm:prSet presAssocID="{6B5DBE23-5A1D-4E17-864E-27400F622B7B}" presName="parentLin" presStyleCnt="0"/>
      <dgm:spPr/>
    </dgm:pt>
    <dgm:pt modelId="{B910E743-D5CE-4F38-8A56-26A22ED8C5A2}" type="pres">
      <dgm:prSet presAssocID="{6B5DBE23-5A1D-4E17-864E-27400F622B7B}" presName="parentLeftMargin" presStyleLbl="node1" presStyleIdx="3" presStyleCnt="5"/>
      <dgm:spPr/>
      <dgm:t>
        <a:bodyPr/>
        <a:lstStyle/>
        <a:p>
          <a:endParaRPr lang="pt-BR"/>
        </a:p>
      </dgm:t>
    </dgm:pt>
    <dgm:pt modelId="{049A35BF-F6A7-4127-9549-4E06F246DA22}" type="pres">
      <dgm:prSet presAssocID="{6B5DBE23-5A1D-4E17-864E-27400F622B7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73B3E0-69EA-4F7E-B06A-1E41EBC7FDAF}" type="pres">
      <dgm:prSet presAssocID="{6B5DBE23-5A1D-4E17-864E-27400F622B7B}" presName="negativeSpace" presStyleCnt="0"/>
      <dgm:spPr/>
    </dgm:pt>
    <dgm:pt modelId="{FD8D5C03-12C2-4FF0-A33A-4268D7FC63D9}" type="pres">
      <dgm:prSet presAssocID="{6B5DBE23-5A1D-4E17-864E-27400F622B7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F896BCD-672A-49E3-833D-2041661CC5C5}" srcId="{D01AE4CE-6E2C-4795-AAE4-03A13B487056}" destId="{20ED09DE-FA19-4362-BC74-93C67E485E69}" srcOrd="1" destOrd="0" parTransId="{F9D1FFEA-9ED4-4B80-9A5E-A948DB71FDBC}" sibTransId="{0799C62D-087F-4CF4-A5B2-B9BFE50867B2}"/>
    <dgm:cxn modelId="{48F629EA-CE9C-46EE-A51C-4E8CEB6D0726}" type="presOf" srcId="{20ED09DE-FA19-4362-BC74-93C67E485E69}" destId="{82E8DA36-72C7-4F9F-931D-5C416EA8AF88}" srcOrd="1" destOrd="0" presId="urn:microsoft.com/office/officeart/2005/8/layout/list1"/>
    <dgm:cxn modelId="{605E4465-3E4C-414A-AE23-AE4198861977}" srcId="{D01AE4CE-6E2C-4795-AAE4-03A13B487056}" destId="{EBCA2F16-1844-470F-B1D4-B248530A1D64}" srcOrd="2" destOrd="0" parTransId="{FDE3A79A-6BAB-4A10-B2BE-97ECFB0E4C38}" sibTransId="{4C41B96B-C878-4262-A569-F774BF8A0D95}"/>
    <dgm:cxn modelId="{869C3581-0024-43D6-BBE2-81DAD8A52D41}" srcId="{D01AE4CE-6E2C-4795-AAE4-03A13B487056}" destId="{6B5DBE23-5A1D-4E17-864E-27400F622B7B}" srcOrd="4" destOrd="0" parTransId="{7B45B2B2-983A-4BED-A832-F66311E93B22}" sibTransId="{E8833997-998E-4994-B3DD-FCBD10A2C9F3}"/>
    <dgm:cxn modelId="{9D556485-25B4-440D-B5E3-6E2239C995D2}" type="presOf" srcId="{6B5DBE23-5A1D-4E17-864E-27400F622B7B}" destId="{B910E743-D5CE-4F38-8A56-26A22ED8C5A2}" srcOrd="0" destOrd="0" presId="urn:microsoft.com/office/officeart/2005/8/layout/list1"/>
    <dgm:cxn modelId="{C8661B38-B829-4717-B636-DEC23F375CE8}" type="presOf" srcId="{490F4CCA-0E5C-403E-AAFF-D26BD5C022C5}" destId="{D7E640A4-D75A-488C-B48F-92842F2CB50E}" srcOrd="0" destOrd="0" presId="urn:microsoft.com/office/officeart/2005/8/layout/list1"/>
    <dgm:cxn modelId="{3A32337C-E095-40FA-983E-7AC52C6611FF}" type="presOf" srcId="{EBCA2F16-1844-470F-B1D4-B248530A1D64}" destId="{5B30778C-6389-4792-904C-A13ED1059673}" srcOrd="1" destOrd="0" presId="urn:microsoft.com/office/officeart/2005/8/layout/list1"/>
    <dgm:cxn modelId="{B1BEFF99-B7B7-4F01-B041-CA5E9734C250}" srcId="{D01AE4CE-6E2C-4795-AAE4-03A13B487056}" destId="{490F4CCA-0E5C-403E-AAFF-D26BD5C022C5}" srcOrd="3" destOrd="0" parTransId="{6F7E6AD2-F4D6-43AA-9605-C506D3AF3F5A}" sibTransId="{73FFAC0D-A371-45D7-ADFC-A8AAAE99E97D}"/>
    <dgm:cxn modelId="{F1995F15-9CC4-4C58-9E80-EE018E5856AE}" type="presOf" srcId="{EBCA2F16-1844-470F-B1D4-B248530A1D64}" destId="{248F5CD8-0F5E-44EC-8360-F92E6C175090}" srcOrd="0" destOrd="0" presId="urn:microsoft.com/office/officeart/2005/8/layout/list1"/>
    <dgm:cxn modelId="{91253D27-16B6-4DEF-A396-63E3AA89E076}" type="presOf" srcId="{81F1497A-F03D-468A-A525-306DB8949BAE}" destId="{9C19B0BB-4DAF-43B2-A146-C578479B86E6}" srcOrd="1" destOrd="0" presId="urn:microsoft.com/office/officeart/2005/8/layout/list1"/>
    <dgm:cxn modelId="{FB4A186E-CCCE-4D5C-8255-748E2805D0DB}" type="presOf" srcId="{490F4CCA-0E5C-403E-AAFF-D26BD5C022C5}" destId="{D13A70EE-46D8-4F52-B68B-27A8BB0FDE52}" srcOrd="1" destOrd="0" presId="urn:microsoft.com/office/officeart/2005/8/layout/list1"/>
    <dgm:cxn modelId="{1EEE7AD1-8829-483C-A982-2BAB8E4DB5BD}" srcId="{D01AE4CE-6E2C-4795-AAE4-03A13B487056}" destId="{81F1497A-F03D-468A-A525-306DB8949BAE}" srcOrd="0" destOrd="0" parTransId="{068B6D1C-0E81-4FC8-8D81-397EC658E779}" sibTransId="{789C2922-1AA6-4E65-AE3A-F210204B8278}"/>
    <dgm:cxn modelId="{A47B8C91-64D5-43FD-BD0F-4AA2D38201DA}" type="presOf" srcId="{D01AE4CE-6E2C-4795-AAE4-03A13B487056}" destId="{A6A39598-CAB9-426D-9B5A-D565C57EAECD}" srcOrd="0" destOrd="0" presId="urn:microsoft.com/office/officeart/2005/8/layout/list1"/>
    <dgm:cxn modelId="{615ECA16-0666-4AB2-8E8D-BFD7C9819283}" type="presOf" srcId="{6B5DBE23-5A1D-4E17-864E-27400F622B7B}" destId="{049A35BF-F6A7-4127-9549-4E06F246DA22}" srcOrd="1" destOrd="0" presId="urn:microsoft.com/office/officeart/2005/8/layout/list1"/>
    <dgm:cxn modelId="{72FA1522-7B6C-47B4-A2B7-77F61E74BCDC}" type="presOf" srcId="{20ED09DE-FA19-4362-BC74-93C67E485E69}" destId="{3C02CC7C-CEB8-4E35-86E9-31989353237D}" srcOrd="0" destOrd="0" presId="urn:microsoft.com/office/officeart/2005/8/layout/list1"/>
    <dgm:cxn modelId="{37C8A434-50E8-46FD-BC97-0685C5181D85}" type="presOf" srcId="{81F1497A-F03D-468A-A525-306DB8949BAE}" destId="{65E2E658-ADE4-4DE1-A7A8-A8F72A41CEF5}" srcOrd="0" destOrd="0" presId="urn:microsoft.com/office/officeart/2005/8/layout/list1"/>
    <dgm:cxn modelId="{69C4D089-7487-4C3D-82F3-938578084173}" type="presParOf" srcId="{A6A39598-CAB9-426D-9B5A-D565C57EAECD}" destId="{05165D96-FC12-4323-A1C3-3323F11487FC}" srcOrd="0" destOrd="0" presId="urn:microsoft.com/office/officeart/2005/8/layout/list1"/>
    <dgm:cxn modelId="{2CFD45DB-A54F-46B8-9054-C5126B427379}" type="presParOf" srcId="{05165D96-FC12-4323-A1C3-3323F11487FC}" destId="{65E2E658-ADE4-4DE1-A7A8-A8F72A41CEF5}" srcOrd="0" destOrd="0" presId="urn:microsoft.com/office/officeart/2005/8/layout/list1"/>
    <dgm:cxn modelId="{F688F567-9217-4166-B632-157DE254A375}" type="presParOf" srcId="{05165D96-FC12-4323-A1C3-3323F11487FC}" destId="{9C19B0BB-4DAF-43B2-A146-C578479B86E6}" srcOrd="1" destOrd="0" presId="urn:microsoft.com/office/officeart/2005/8/layout/list1"/>
    <dgm:cxn modelId="{037D439C-EBF6-4F44-8440-BFD1983A493C}" type="presParOf" srcId="{A6A39598-CAB9-426D-9B5A-D565C57EAECD}" destId="{C675CC41-FD24-4899-AF0F-D8333DA37617}" srcOrd="1" destOrd="0" presId="urn:microsoft.com/office/officeart/2005/8/layout/list1"/>
    <dgm:cxn modelId="{C83DEB30-790E-44E8-88CE-84D01360EC93}" type="presParOf" srcId="{A6A39598-CAB9-426D-9B5A-D565C57EAECD}" destId="{6A5CA88F-5FE8-4854-BB03-14E6BEB66B43}" srcOrd="2" destOrd="0" presId="urn:microsoft.com/office/officeart/2005/8/layout/list1"/>
    <dgm:cxn modelId="{099E42F8-4916-45FB-B72A-EB8E7AA8F9BC}" type="presParOf" srcId="{A6A39598-CAB9-426D-9B5A-D565C57EAECD}" destId="{F2B1C5CD-C90D-4598-8285-E75CBFFE6507}" srcOrd="3" destOrd="0" presId="urn:microsoft.com/office/officeart/2005/8/layout/list1"/>
    <dgm:cxn modelId="{5B71C75C-DB1B-4611-9A3E-93BD6ACF4A96}" type="presParOf" srcId="{A6A39598-CAB9-426D-9B5A-D565C57EAECD}" destId="{74579C03-CD39-4EEB-B873-7A337B323FCF}" srcOrd="4" destOrd="0" presId="urn:microsoft.com/office/officeart/2005/8/layout/list1"/>
    <dgm:cxn modelId="{33EBC733-8490-4FF8-AC10-C7A2A1173480}" type="presParOf" srcId="{74579C03-CD39-4EEB-B873-7A337B323FCF}" destId="{3C02CC7C-CEB8-4E35-86E9-31989353237D}" srcOrd="0" destOrd="0" presId="urn:microsoft.com/office/officeart/2005/8/layout/list1"/>
    <dgm:cxn modelId="{F3273787-AD18-4CD6-BAF9-7C732F660446}" type="presParOf" srcId="{74579C03-CD39-4EEB-B873-7A337B323FCF}" destId="{82E8DA36-72C7-4F9F-931D-5C416EA8AF88}" srcOrd="1" destOrd="0" presId="urn:microsoft.com/office/officeart/2005/8/layout/list1"/>
    <dgm:cxn modelId="{40A0BD7F-FA4E-4CA0-9CDF-56B4F5F76AB1}" type="presParOf" srcId="{A6A39598-CAB9-426D-9B5A-D565C57EAECD}" destId="{6C2C0A6D-1C86-4093-8602-58C34C40FA6D}" srcOrd="5" destOrd="0" presId="urn:microsoft.com/office/officeart/2005/8/layout/list1"/>
    <dgm:cxn modelId="{AC800EE4-4BB6-4554-A077-E7731151DE75}" type="presParOf" srcId="{A6A39598-CAB9-426D-9B5A-D565C57EAECD}" destId="{82D22089-6A7C-46C5-B0E0-859FB190975E}" srcOrd="6" destOrd="0" presId="urn:microsoft.com/office/officeart/2005/8/layout/list1"/>
    <dgm:cxn modelId="{C793418F-A584-4BE2-B77E-B446CEFCA0B8}" type="presParOf" srcId="{A6A39598-CAB9-426D-9B5A-D565C57EAECD}" destId="{2A779AEE-7CC9-4065-810D-2984DCB84009}" srcOrd="7" destOrd="0" presId="urn:microsoft.com/office/officeart/2005/8/layout/list1"/>
    <dgm:cxn modelId="{6FD7FAE6-03BA-4EC4-9AAA-D2B82619424B}" type="presParOf" srcId="{A6A39598-CAB9-426D-9B5A-D565C57EAECD}" destId="{CCA07CAE-A99C-40D4-9A05-4E4AA4DBE4DB}" srcOrd="8" destOrd="0" presId="urn:microsoft.com/office/officeart/2005/8/layout/list1"/>
    <dgm:cxn modelId="{EED2D0B3-9F3C-4DA7-A4E5-F1D056F8D6E7}" type="presParOf" srcId="{CCA07CAE-A99C-40D4-9A05-4E4AA4DBE4DB}" destId="{248F5CD8-0F5E-44EC-8360-F92E6C175090}" srcOrd="0" destOrd="0" presId="urn:microsoft.com/office/officeart/2005/8/layout/list1"/>
    <dgm:cxn modelId="{DA37F378-3C1A-4054-9095-1343571457F5}" type="presParOf" srcId="{CCA07CAE-A99C-40D4-9A05-4E4AA4DBE4DB}" destId="{5B30778C-6389-4792-904C-A13ED1059673}" srcOrd="1" destOrd="0" presId="urn:microsoft.com/office/officeart/2005/8/layout/list1"/>
    <dgm:cxn modelId="{57671F2C-DD81-40ED-8DDE-1BCE5A150285}" type="presParOf" srcId="{A6A39598-CAB9-426D-9B5A-D565C57EAECD}" destId="{E78D491E-3361-4E28-9EDD-4021269B705B}" srcOrd="9" destOrd="0" presId="urn:microsoft.com/office/officeart/2005/8/layout/list1"/>
    <dgm:cxn modelId="{701BFCDD-EB65-4599-AECA-355E096D709E}" type="presParOf" srcId="{A6A39598-CAB9-426D-9B5A-D565C57EAECD}" destId="{48F54F24-AF30-42FB-B7E4-52DF3E82B834}" srcOrd="10" destOrd="0" presId="urn:microsoft.com/office/officeart/2005/8/layout/list1"/>
    <dgm:cxn modelId="{5F24FAF1-C906-4471-A019-2584A6A61AC7}" type="presParOf" srcId="{A6A39598-CAB9-426D-9B5A-D565C57EAECD}" destId="{B23AD479-360C-49E9-B051-81A74BD35089}" srcOrd="11" destOrd="0" presId="urn:microsoft.com/office/officeart/2005/8/layout/list1"/>
    <dgm:cxn modelId="{B8733C59-FF3F-4FDC-8BF7-0474A02A0133}" type="presParOf" srcId="{A6A39598-CAB9-426D-9B5A-D565C57EAECD}" destId="{E2CC1CEE-61E8-4537-8C46-E0DC3AC349E8}" srcOrd="12" destOrd="0" presId="urn:microsoft.com/office/officeart/2005/8/layout/list1"/>
    <dgm:cxn modelId="{D1DD645C-75E4-4BC7-AAF0-EE4446FFBB8C}" type="presParOf" srcId="{E2CC1CEE-61E8-4537-8C46-E0DC3AC349E8}" destId="{D7E640A4-D75A-488C-B48F-92842F2CB50E}" srcOrd="0" destOrd="0" presId="urn:microsoft.com/office/officeart/2005/8/layout/list1"/>
    <dgm:cxn modelId="{1EE397F1-DBCD-473C-AFCC-F175F7B0DB4B}" type="presParOf" srcId="{E2CC1CEE-61E8-4537-8C46-E0DC3AC349E8}" destId="{D13A70EE-46D8-4F52-B68B-27A8BB0FDE52}" srcOrd="1" destOrd="0" presId="urn:microsoft.com/office/officeart/2005/8/layout/list1"/>
    <dgm:cxn modelId="{9128B374-9431-413B-86DF-33BA6FED5973}" type="presParOf" srcId="{A6A39598-CAB9-426D-9B5A-D565C57EAECD}" destId="{125D7768-83F5-4638-A73C-5B7FEBEBC2B7}" srcOrd="13" destOrd="0" presId="urn:microsoft.com/office/officeart/2005/8/layout/list1"/>
    <dgm:cxn modelId="{61336482-C9D3-4B73-8996-565CC78E4989}" type="presParOf" srcId="{A6A39598-CAB9-426D-9B5A-D565C57EAECD}" destId="{B70513DA-5790-48A5-9DE4-4C0BDE72F467}" srcOrd="14" destOrd="0" presId="urn:microsoft.com/office/officeart/2005/8/layout/list1"/>
    <dgm:cxn modelId="{CC081B79-472D-4001-AFB0-0BDBF9123C51}" type="presParOf" srcId="{A6A39598-CAB9-426D-9B5A-D565C57EAECD}" destId="{45FFF464-DB6F-47F5-8BE9-D1DE17F776F7}" srcOrd="15" destOrd="0" presId="urn:microsoft.com/office/officeart/2005/8/layout/list1"/>
    <dgm:cxn modelId="{2B199D54-3455-401D-8C1B-409286A950B4}" type="presParOf" srcId="{A6A39598-CAB9-426D-9B5A-D565C57EAECD}" destId="{FA6630B2-975C-4C10-898E-A81DC1D3C97D}" srcOrd="16" destOrd="0" presId="urn:microsoft.com/office/officeart/2005/8/layout/list1"/>
    <dgm:cxn modelId="{230A7C08-C63D-4962-8556-6C863D6D4C64}" type="presParOf" srcId="{FA6630B2-975C-4C10-898E-A81DC1D3C97D}" destId="{B910E743-D5CE-4F38-8A56-26A22ED8C5A2}" srcOrd="0" destOrd="0" presId="urn:microsoft.com/office/officeart/2005/8/layout/list1"/>
    <dgm:cxn modelId="{C32D7903-633E-4CA2-B8B2-542A6ABA7744}" type="presParOf" srcId="{FA6630B2-975C-4C10-898E-A81DC1D3C97D}" destId="{049A35BF-F6A7-4127-9549-4E06F246DA22}" srcOrd="1" destOrd="0" presId="urn:microsoft.com/office/officeart/2005/8/layout/list1"/>
    <dgm:cxn modelId="{EF004228-DA01-4F9B-8056-C59DFC7131FB}" type="presParOf" srcId="{A6A39598-CAB9-426D-9B5A-D565C57EAECD}" destId="{2373B3E0-69EA-4F7E-B06A-1E41EBC7FDAF}" srcOrd="17" destOrd="0" presId="urn:microsoft.com/office/officeart/2005/8/layout/list1"/>
    <dgm:cxn modelId="{06C8DE32-ABF3-401F-93EF-55ECD18CEE04}" type="presParOf" srcId="{A6A39598-CAB9-426D-9B5A-D565C57EAECD}" destId="{FD8D5C03-12C2-4FF0-A33A-4268D7FC63D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07C1F-0DEA-4556-ADEA-29FD7EE36E0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59F2E15-ADB1-416C-8C7F-FB92D462A5FA}">
      <dgm:prSet phldrT="[Texto]"/>
      <dgm:spPr/>
      <dgm:t>
        <a:bodyPr/>
        <a:lstStyle/>
        <a:p>
          <a:r>
            <a:rPr lang="pt-BR" dirty="0" smtClean="0"/>
            <a:t>Segurança jurídica dos contratos</a:t>
          </a:r>
          <a:endParaRPr lang="pt-BR" dirty="0"/>
        </a:p>
      </dgm:t>
    </dgm:pt>
    <dgm:pt modelId="{2480E48B-9A14-4C4C-B26C-387B74646D0F}" type="parTrans" cxnId="{5154C202-BDA8-47B4-B414-A7DA3D0938A0}">
      <dgm:prSet/>
      <dgm:spPr/>
      <dgm:t>
        <a:bodyPr/>
        <a:lstStyle/>
        <a:p>
          <a:endParaRPr lang="pt-BR"/>
        </a:p>
      </dgm:t>
    </dgm:pt>
    <dgm:pt modelId="{52B2B0EF-45D9-4A4C-9BA6-51308F3D7D3F}" type="sibTrans" cxnId="{5154C202-BDA8-47B4-B414-A7DA3D0938A0}">
      <dgm:prSet/>
      <dgm:spPr/>
      <dgm:t>
        <a:bodyPr/>
        <a:lstStyle/>
        <a:p>
          <a:endParaRPr lang="pt-BR"/>
        </a:p>
      </dgm:t>
    </dgm:pt>
    <dgm:pt modelId="{F563B2F2-B3B6-4109-B671-6F0C61C48C70}">
      <dgm:prSet phldrT="[Texto]"/>
      <dgm:spPr/>
      <dgm:t>
        <a:bodyPr/>
        <a:lstStyle/>
        <a:p>
          <a:r>
            <a:rPr lang="pt-BR" dirty="0" smtClean="0"/>
            <a:t>Desinvestimentos e desmobilização X  novos transportadores</a:t>
          </a:r>
          <a:endParaRPr lang="pt-BR" dirty="0"/>
        </a:p>
      </dgm:t>
    </dgm:pt>
    <dgm:pt modelId="{31FF9479-BF7E-40A9-A436-05569700742B}" type="parTrans" cxnId="{1594B2C4-8922-4235-9295-8574EA7E0A81}">
      <dgm:prSet/>
      <dgm:spPr/>
      <dgm:t>
        <a:bodyPr/>
        <a:lstStyle/>
        <a:p>
          <a:endParaRPr lang="pt-BR"/>
        </a:p>
      </dgm:t>
    </dgm:pt>
    <dgm:pt modelId="{D148BB1B-FFC9-4F60-A8E8-F0793F7E42A6}" type="sibTrans" cxnId="{1594B2C4-8922-4235-9295-8574EA7E0A81}">
      <dgm:prSet/>
      <dgm:spPr/>
      <dgm:t>
        <a:bodyPr/>
        <a:lstStyle/>
        <a:p>
          <a:endParaRPr lang="pt-BR"/>
        </a:p>
      </dgm:t>
    </dgm:pt>
    <dgm:pt modelId="{88C2FB3A-7D2C-4F9E-8A88-FA8612C74F22}">
      <dgm:prSet phldrT="[Texto]"/>
      <dgm:spPr/>
      <dgm:t>
        <a:bodyPr/>
        <a:lstStyle/>
        <a:p>
          <a:r>
            <a:rPr lang="pt-BR" dirty="0" err="1" smtClean="0"/>
            <a:t>Waiver</a:t>
          </a:r>
          <a:r>
            <a:rPr lang="pt-BR" dirty="0" smtClean="0"/>
            <a:t> estendido</a:t>
          </a:r>
          <a:endParaRPr lang="pt-BR" dirty="0"/>
        </a:p>
      </dgm:t>
    </dgm:pt>
    <dgm:pt modelId="{40181C83-9B2E-4B90-83D5-2792C1DFBDB2}" type="parTrans" cxnId="{86939ECA-9E63-4468-B32D-363CFBFC675A}">
      <dgm:prSet/>
      <dgm:spPr/>
      <dgm:t>
        <a:bodyPr/>
        <a:lstStyle/>
        <a:p>
          <a:endParaRPr lang="pt-BR"/>
        </a:p>
      </dgm:t>
    </dgm:pt>
    <dgm:pt modelId="{03E21BCC-DE14-4178-AEA8-CB71ED5F5BE6}" type="sibTrans" cxnId="{86939ECA-9E63-4468-B32D-363CFBFC675A}">
      <dgm:prSet/>
      <dgm:spPr/>
      <dgm:t>
        <a:bodyPr/>
        <a:lstStyle/>
        <a:p>
          <a:endParaRPr lang="pt-BR"/>
        </a:p>
      </dgm:t>
    </dgm:pt>
    <dgm:pt modelId="{75424BB1-BB1B-43B5-88D0-B140A627B414}" type="pres">
      <dgm:prSet presAssocID="{84007C1F-0DEA-4556-ADEA-29FD7EE36E0D}" presName="linearFlow" presStyleCnt="0">
        <dgm:presLayoutVars>
          <dgm:dir/>
          <dgm:resizeHandles val="exact"/>
        </dgm:presLayoutVars>
      </dgm:prSet>
      <dgm:spPr/>
    </dgm:pt>
    <dgm:pt modelId="{CA026BB9-6C5C-4F8B-8ED3-1C9B3A8AB15A}" type="pres">
      <dgm:prSet presAssocID="{959F2E15-ADB1-416C-8C7F-FB92D462A5FA}" presName="composite" presStyleCnt="0"/>
      <dgm:spPr/>
    </dgm:pt>
    <dgm:pt modelId="{C07881F9-B66C-448E-A208-E6943BE208D1}" type="pres">
      <dgm:prSet presAssocID="{959F2E15-ADB1-416C-8C7F-FB92D462A5FA}" presName="imgShp" presStyleLbl="fgImgPlace1" presStyleIdx="0" presStyleCnt="3"/>
      <dgm:spPr/>
    </dgm:pt>
    <dgm:pt modelId="{4F9E4CAB-EE48-400E-A604-6183BDFF52F5}" type="pres">
      <dgm:prSet presAssocID="{959F2E15-ADB1-416C-8C7F-FB92D462A5F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0FB5DE-A7FF-4ACB-9388-D0C7485104EC}" type="pres">
      <dgm:prSet presAssocID="{52B2B0EF-45D9-4A4C-9BA6-51308F3D7D3F}" presName="spacing" presStyleCnt="0"/>
      <dgm:spPr/>
    </dgm:pt>
    <dgm:pt modelId="{5BDB4FB6-9D1A-46D6-842B-D7C3C7B29C7E}" type="pres">
      <dgm:prSet presAssocID="{F563B2F2-B3B6-4109-B671-6F0C61C48C70}" presName="composite" presStyleCnt="0"/>
      <dgm:spPr/>
    </dgm:pt>
    <dgm:pt modelId="{D580C1E2-8F0E-425B-86F6-5574D9F0AB8D}" type="pres">
      <dgm:prSet presAssocID="{F563B2F2-B3B6-4109-B671-6F0C61C48C70}" presName="imgShp" presStyleLbl="fgImgPlace1" presStyleIdx="1" presStyleCnt="3"/>
      <dgm:spPr/>
    </dgm:pt>
    <dgm:pt modelId="{9A89BBB5-E531-4F9B-9731-820FC46BE295}" type="pres">
      <dgm:prSet presAssocID="{F563B2F2-B3B6-4109-B671-6F0C61C48C7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50C148-BC24-4A51-BC14-157107FA9688}" type="pres">
      <dgm:prSet presAssocID="{D148BB1B-FFC9-4F60-A8E8-F0793F7E42A6}" presName="spacing" presStyleCnt="0"/>
      <dgm:spPr/>
    </dgm:pt>
    <dgm:pt modelId="{D962720A-D452-48A7-8393-DB9ABBA8F942}" type="pres">
      <dgm:prSet presAssocID="{88C2FB3A-7D2C-4F9E-8A88-FA8612C74F22}" presName="composite" presStyleCnt="0"/>
      <dgm:spPr/>
    </dgm:pt>
    <dgm:pt modelId="{716D09FA-49F1-4198-89C8-08D51912EA0E}" type="pres">
      <dgm:prSet presAssocID="{88C2FB3A-7D2C-4F9E-8A88-FA8612C74F22}" presName="imgShp" presStyleLbl="fgImgPlace1" presStyleIdx="2" presStyleCnt="3"/>
      <dgm:spPr/>
    </dgm:pt>
    <dgm:pt modelId="{1B2B1836-6FE0-4E33-8049-394F7B774AB1}" type="pres">
      <dgm:prSet presAssocID="{88C2FB3A-7D2C-4F9E-8A88-FA8612C74F2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594B2C4-8922-4235-9295-8574EA7E0A81}" srcId="{84007C1F-0DEA-4556-ADEA-29FD7EE36E0D}" destId="{F563B2F2-B3B6-4109-B671-6F0C61C48C70}" srcOrd="1" destOrd="0" parTransId="{31FF9479-BF7E-40A9-A436-05569700742B}" sibTransId="{D148BB1B-FFC9-4F60-A8E8-F0793F7E42A6}"/>
    <dgm:cxn modelId="{92CD94D3-2B48-4023-BCD8-8FC5C9F28FF7}" type="presOf" srcId="{84007C1F-0DEA-4556-ADEA-29FD7EE36E0D}" destId="{75424BB1-BB1B-43B5-88D0-B140A627B414}" srcOrd="0" destOrd="0" presId="urn:microsoft.com/office/officeart/2005/8/layout/vList3"/>
    <dgm:cxn modelId="{20761973-4461-4F90-9826-D0533515AC59}" type="presOf" srcId="{959F2E15-ADB1-416C-8C7F-FB92D462A5FA}" destId="{4F9E4CAB-EE48-400E-A604-6183BDFF52F5}" srcOrd="0" destOrd="0" presId="urn:microsoft.com/office/officeart/2005/8/layout/vList3"/>
    <dgm:cxn modelId="{8865940D-0C73-4178-A122-11941BA7A48F}" type="presOf" srcId="{88C2FB3A-7D2C-4F9E-8A88-FA8612C74F22}" destId="{1B2B1836-6FE0-4E33-8049-394F7B774AB1}" srcOrd="0" destOrd="0" presId="urn:microsoft.com/office/officeart/2005/8/layout/vList3"/>
    <dgm:cxn modelId="{86939ECA-9E63-4468-B32D-363CFBFC675A}" srcId="{84007C1F-0DEA-4556-ADEA-29FD7EE36E0D}" destId="{88C2FB3A-7D2C-4F9E-8A88-FA8612C74F22}" srcOrd="2" destOrd="0" parTransId="{40181C83-9B2E-4B90-83D5-2792C1DFBDB2}" sibTransId="{03E21BCC-DE14-4178-AEA8-CB71ED5F5BE6}"/>
    <dgm:cxn modelId="{5154C202-BDA8-47B4-B414-A7DA3D0938A0}" srcId="{84007C1F-0DEA-4556-ADEA-29FD7EE36E0D}" destId="{959F2E15-ADB1-416C-8C7F-FB92D462A5FA}" srcOrd="0" destOrd="0" parTransId="{2480E48B-9A14-4C4C-B26C-387B74646D0F}" sibTransId="{52B2B0EF-45D9-4A4C-9BA6-51308F3D7D3F}"/>
    <dgm:cxn modelId="{5ADE4DC5-F951-4F50-A5B3-8C420F59E761}" type="presOf" srcId="{F563B2F2-B3B6-4109-B671-6F0C61C48C70}" destId="{9A89BBB5-E531-4F9B-9731-820FC46BE295}" srcOrd="0" destOrd="0" presId="urn:microsoft.com/office/officeart/2005/8/layout/vList3"/>
    <dgm:cxn modelId="{9EE6500D-BA7D-4754-945E-C8C91B0B7968}" type="presParOf" srcId="{75424BB1-BB1B-43B5-88D0-B140A627B414}" destId="{CA026BB9-6C5C-4F8B-8ED3-1C9B3A8AB15A}" srcOrd="0" destOrd="0" presId="urn:microsoft.com/office/officeart/2005/8/layout/vList3"/>
    <dgm:cxn modelId="{01E37621-0489-4A64-9758-2E0F46D49B2F}" type="presParOf" srcId="{CA026BB9-6C5C-4F8B-8ED3-1C9B3A8AB15A}" destId="{C07881F9-B66C-448E-A208-E6943BE208D1}" srcOrd="0" destOrd="0" presId="urn:microsoft.com/office/officeart/2005/8/layout/vList3"/>
    <dgm:cxn modelId="{9A958C4E-B9B7-480B-AD61-55DD4B5D0FA2}" type="presParOf" srcId="{CA026BB9-6C5C-4F8B-8ED3-1C9B3A8AB15A}" destId="{4F9E4CAB-EE48-400E-A604-6183BDFF52F5}" srcOrd="1" destOrd="0" presId="urn:microsoft.com/office/officeart/2005/8/layout/vList3"/>
    <dgm:cxn modelId="{BD2A5029-D317-4DF2-B483-C6FC12121F9F}" type="presParOf" srcId="{75424BB1-BB1B-43B5-88D0-B140A627B414}" destId="{9D0FB5DE-A7FF-4ACB-9388-D0C7485104EC}" srcOrd="1" destOrd="0" presId="urn:microsoft.com/office/officeart/2005/8/layout/vList3"/>
    <dgm:cxn modelId="{F0606139-1F13-4FCC-9B9A-52B2210C3ABC}" type="presParOf" srcId="{75424BB1-BB1B-43B5-88D0-B140A627B414}" destId="{5BDB4FB6-9D1A-46D6-842B-D7C3C7B29C7E}" srcOrd="2" destOrd="0" presId="urn:microsoft.com/office/officeart/2005/8/layout/vList3"/>
    <dgm:cxn modelId="{DC5FA5D3-2BA6-422D-AAC6-AA5F30AF8553}" type="presParOf" srcId="{5BDB4FB6-9D1A-46D6-842B-D7C3C7B29C7E}" destId="{D580C1E2-8F0E-425B-86F6-5574D9F0AB8D}" srcOrd="0" destOrd="0" presId="urn:microsoft.com/office/officeart/2005/8/layout/vList3"/>
    <dgm:cxn modelId="{5E800CDA-8CFE-4C38-9B8A-737C427A62EA}" type="presParOf" srcId="{5BDB4FB6-9D1A-46D6-842B-D7C3C7B29C7E}" destId="{9A89BBB5-E531-4F9B-9731-820FC46BE295}" srcOrd="1" destOrd="0" presId="urn:microsoft.com/office/officeart/2005/8/layout/vList3"/>
    <dgm:cxn modelId="{5408337E-7D0D-4066-9129-670086902E6E}" type="presParOf" srcId="{75424BB1-BB1B-43B5-88D0-B140A627B414}" destId="{7A50C148-BC24-4A51-BC14-157107FA9688}" srcOrd="3" destOrd="0" presId="urn:microsoft.com/office/officeart/2005/8/layout/vList3"/>
    <dgm:cxn modelId="{7418BDCA-CC39-4EA8-8344-DB5773E86242}" type="presParOf" srcId="{75424BB1-BB1B-43B5-88D0-B140A627B414}" destId="{D962720A-D452-48A7-8393-DB9ABBA8F942}" srcOrd="4" destOrd="0" presId="urn:microsoft.com/office/officeart/2005/8/layout/vList3"/>
    <dgm:cxn modelId="{9F537864-4FF6-4ACD-A3FC-AEF5DDFC6BBD}" type="presParOf" srcId="{D962720A-D452-48A7-8393-DB9ABBA8F942}" destId="{716D09FA-49F1-4198-89C8-08D51912EA0E}" srcOrd="0" destOrd="0" presId="urn:microsoft.com/office/officeart/2005/8/layout/vList3"/>
    <dgm:cxn modelId="{034EE85C-CF2E-4EE6-BB15-69CE104A7EE3}" type="presParOf" srcId="{D962720A-D452-48A7-8393-DB9ABBA8F942}" destId="{1B2B1836-6FE0-4E33-8049-394F7B774A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CA88F-5FE8-4854-BB03-14E6BEB66B43}">
      <dsp:nvSpPr>
        <dsp:cNvPr id="0" name=""/>
        <dsp:cNvSpPr/>
      </dsp:nvSpPr>
      <dsp:spPr>
        <a:xfrm>
          <a:off x="0" y="30507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9B0BB-4DAF-43B2-A146-C578479B86E6}">
      <dsp:nvSpPr>
        <dsp:cNvPr id="0" name=""/>
        <dsp:cNvSpPr/>
      </dsp:nvSpPr>
      <dsp:spPr>
        <a:xfrm>
          <a:off x="311694" y="0"/>
          <a:ext cx="426720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Frete</a:t>
          </a:r>
          <a:endParaRPr lang="pt-BR" sz="1400" kern="1200" dirty="0"/>
        </a:p>
      </dsp:txBody>
      <dsp:txXfrm>
        <a:off x="337633" y="25939"/>
        <a:ext cx="4215322" cy="479482"/>
      </dsp:txXfrm>
    </dsp:sp>
    <dsp:sp modelId="{82D22089-6A7C-46C5-B0E0-859FB190975E}">
      <dsp:nvSpPr>
        <dsp:cNvPr id="0" name=""/>
        <dsp:cNvSpPr/>
      </dsp:nvSpPr>
      <dsp:spPr>
        <a:xfrm>
          <a:off x="0" y="112155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8DA36-72C7-4F9F-931D-5C416EA8AF88}">
      <dsp:nvSpPr>
        <dsp:cNvPr id="0" name=""/>
        <dsp:cNvSpPr/>
      </dsp:nvSpPr>
      <dsp:spPr>
        <a:xfrm>
          <a:off x="304800" y="855879"/>
          <a:ext cx="4267200" cy="53136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Regularidade</a:t>
          </a:r>
          <a:endParaRPr lang="pt-BR" sz="2800" kern="1200" dirty="0"/>
        </a:p>
      </dsp:txBody>
      <dsp:txXfrm>
        <a:off x="330739" y="881818"/>
        <a:ext cx="4215322" cy="479482"/>
      </dsp:txXfrm>
    </dsp:sp>
    <dsp:sp modelId="{48F54F24-AF30-42FB-B7E4-52DF3E82B834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0778C-6389-4792-904C-A13ED1059673}">
      <dsp:nvSpPr>
        <dsp:cNvPr id="0" name=""/>
        <dsp:cNvSpPr/>
      </dsp:nvSpPr>
      <dsp:spPr>
        <a:xfrm>
          <a:off x="311694" y="1656185"/>
          <a:ext cx="4267200" cy="53136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i="1" kern="1200" dirty="0" smtClean="0"/>
            <a:t>Transit time</a:t>
          </a:r>
          <a:endParaRPr lang="pt-BR" sz="2800" i="1" kern="1200" dirty="0"/>
        </a:p>
      </dsp:txBody>
      <dsp:txXfrm>
        <a:off x="337633" y="1682124"/>
        <a:ext cx="4215322" cy="479482"/>
      </dsp:txXfrm>
    </dsp:sp>
    <dsp:sp modelId="{B70513DA-5790-48A5-9DE4-4C0BDE72F467}">
      <dsp:nvSpPr>
        <dsp:cNvPr id="0" name=""/>
        <dsp:cNvSpPr/>
      </dsp:nvSpPr>
      <dsp:spPr>
        <a:xfrm>
          <a:off x="0" y="275452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A70EE-46D8-4F52-B68B-27A8BB0FDE52}">
      <dsp:nvSpPr>
        <dsp:cNvPr id="0" name=""/>
        <dsp:cNvSpPr/>
      </dsp:nvSpPr>
      <dsp:spPr>
        <a:xfrm>
          <a:off x="304800" y="2488840"/>
          <a:ext cx="4267200" cy="53136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Escalas</a:t>
          </a:r>
          <a:endParaRPr lang="pt-BR" sz="1200" kern="1200" dirty="0"/>
        </a:p>
      </dsp:txBody>
      <dsp:txXfrm>
        <a:off x="330739" y="2514779"/>
        <a:ext cx="4215322" cy="479482"/>
      </dsp:txXfrm>
    </dsp:sp>
    <dsp:sp modelId="{FD8D5C03-12C2-4FF0-A33A-4268D7FC63D9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A35BF-F6A7-4127-9549-4E06F246DA22}">
      <dsp:nvSpPr>
        <dsp:cNvPr id="0" name=""/>
        <dsp:cNvSpPr/>
      </dsp:nvSpPr>
      <dsp:spPr>
        <a:xfrm>
          <a:off x="304800" y="3305320"/>
          <a:ext cx="4267200" cy="5313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Burocracia </a:t>
          </a:r>
          <a:r>
            <a:rPr lang="pt-BR" sz="1600" i="1" kern="1200" dirty="0" err="1" smtClean="0"/>
            <a:t>waiver</a:t>
          </a:r>
          <a:endParaRPr lang="pt-BR" sz="1600" i="1" kern="1200" dirty="0"/>
        </a:p>
      </dsp:txBody>
      <dsp:txXfrm>
        <a:off x="330739" y="3331259"/>
        <a:ext cx="4215322" cy="479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E4CAB-EE48-400E-A604-6183BDFF52F5}">
      <dsp:nvSpPr>
        <dsp:cNvPr id="0" name=""/>
        <dsp:cNvSpPr/>
      </dsp:nvSpPr>
      <dsp:spPr>
        <a:xfrm rot="10800000">
          <a:off x="1400689" y="1316"/>
          <a:ext cx="4325415" cy="12448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931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Segurança jurídica dos contratos</a:t>
          </a:r>
          <a:endParaRPr lang="pt-BR" sz="2500" kern="1200" dirty="0"/>
        </a:p>
      </dsp:txBody>
      <dsp:txXfrm rot="10800000">
        <a:off x="1711894" y="1316"/>
        <a:ext cx="4014210" cy="1244820"/>
      </dsp:txXfrm>
    </dsp:sp>
    <dsp:sp modelId="{C07881F9-B66C-448E-A208-E6943BE208D1}">
      <dsp:nvSpPr>
        <dsp:cNvPr id="0" name=""/>
        <dsp:cNvSpPr/>
      </dsp:nvSpPr>
      <dsp:spPr>
        <a:xfrm>
          <a:off x="778279" y="1316"/>
          <a:ext cx="1244820" cy="12448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9BBB5-E531-4F9B-9731-820FC46BE295}">
      <dsp:nvSpPr>
        <dsp:cNvPr id="0" name=""/>
        <dsp:cNvSpPr/>
      </dsp:nvSpPr>
      <dsp:spPr>
        <a:xfrm rot="10800000">
          <a:off x="1400689" y="1617725"/>
          <a:ext cx="4325415" cy="12448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931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Desinvestimentos e desmobilização X  novos transportadores</a:t>
          </a:r>
          <a:endParaRPr lang="pt-BR" sz="2500" kern="1200" dirty="0"/>
        </a:p>
      </dsp:txBody>
      <dsp:txXfrm rot="10800000">
        <a:off x="1711894" y="1617725"/>
        <a:ext cx="4014210" cy="1244820"/>
      </dsp:txXfrm>
    </dsp:sp>
    <dsp:sp modelId="{D580C1E2-8F0E-425B-86F6-5574D9F0AB8D}">
      <dsp:nvSpPr>
        <dsp:cNvPr id="0" name=""/>
        <dsp:cNvSpPr/>
      </dsp:nvSpPr>
      <dsp:spPr>
        <a:xfrm>
          <a:off x="778279" y="1617725"/>
          <a:ext cx="1244820" cy="12448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B1836-6FE0-4E33-8049-394F7B774AB1}">
      <dsp:nvSpPr>
        <dsp:cNvPr id="0" name=""/>
        <dsp:cNvSpPr/>
      </dsp:nvSpPr>
      <dsp:spPr>
        <a:xfrm rot="10800000">
          <a:off x="1400689" y="3234134"/>
          <a:ext cx="4325415" cy="12448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931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err="1" smtClean="0"/>
            <a:t>Waiver</a:t>
          </a:r>
          <a:r>
            <a:rPr lang="pt-BR" sz="2500" kern="1200" dirty="0" smtClean="0"/>
            <a:t> estendido</a:t>
          </a:r>
          <a:endParaRPr lang="pt-BR" sz="2500" kern="1200" dirty="0"/>
        </a:p>
      </dsp:txBody>
      <dsp:txXfrm rot="10800000">
        <a:off x="1711894" y="3234134"/>
        <a:ext cx="4014210" cy="1244820"/>
      </dsp:txXfrm>
    </dsp:sp>
    <dsp:sp modelId="{716D09FA-49F1-4198-89C8-08D51912EA0E}">
      <dsp:nvSpPr>
        <dsp:cNvPr id="0" name=""/>
        <dsp:cNvSpPr/>
      </dsp:nvSpPr>
      <dsp:spPr>
        <a:xfrm>
          <a:off x="778279" y="3234134"/>
          <a:ext cx="1244820" cy="12448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935C02BE-B5A5-4D5C-BD8B-BDEBC834B475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53BA0744-6117-4333-8397-568E12F338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91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Esta apresentação demonstra os novos recursos do PowerPoint e é visualizada com melhor resolução no modo Apresentação de Slides. Esses slides foram projetados para fornecer a você idéias excelentes de criação de apresentações no PowerPoint 2010.</a:t>
            </a:r>
          </a:p>
          <a:p>
            <a:endParaRPr lang="pt-BR" dirty="0" smtClean="0"/>
          </a:p>
          <a:p>
            <a:r>
              <a:rPr lang="pt-BR" dirty="0" smtClean="0"/>
              <a:t>Para obter mais exemplos de modelos, clique na guia Arquivo e, na guia Novo, clique em Exemplos de Modelos.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smtClean="0">
                <a:solidFill>
                  <a:prstClr val="black"/>
                </a:solidFill>
              </a:rPr>
              <a:pPr/>
              <a:t>1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64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669BEF94-63AD-4BB9-BC18-73B55683EEE0}" type="slidenum">
              <a:rPr lang="pt-BR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eaLnBrk="1"/>
              <a:t>10</a:t>
            </a:fld>
            <a:endParaRPr lang="pt-BR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679929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669BEF94-63AD-4BB9-BC18-73B55683EEE0}" type="slidenum">
              <a:rPr lang="pt-BR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eaLnBrk="1"/>
              <a:t>11</a:t>
            </a:fld>
            <a:endParaRPr lang="pt-BR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279374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669BEF94-63AD-4BB9-BC18-73B55683EEE0}" type="slidenum">
              <a:rPr lang="pt-BR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eaLnBrk="1"/>
              <a:t>12</a:t>
            </a:fld>
            <a:endParaRPr lang="pt-BR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41233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669BEF94-63AD-4BB9-BC18-73B55683EEE0}" type="slidenum">
              <a:rPr lang="pt-BR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eaLnBrk="1"/>
              <a:t>13</a:t>
            </a:fld>
            <a:endParaRPr lang="pt-BR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151552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669BEF94-63AD-4BB9-BC18-73B55683EEE0}" type="slidenum">
              <a:rPr lang="pt-BR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eaLnBrk="1"/>
              <a:t>14</a:t>
            </a:fld>
            <a:endParaRPr lang="pt-BR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567717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669BEF94-63AD-4BB9-BC18-73B55683EEE0}" type="slidenum">
              <a:rPr lang="pt-BR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eaLnBrk="1"/>
              <a:t>15</a:t>
            </a:fld>
            <a:endParaRPr lang="pt-BR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47274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669BEF94-63AD-4BB9-BC18-73B55683EEE0}" type="slidenum">
              <a:rPr lang="pt-BR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eaLnBrk="1"/>
              <a:t>16</a:t>
            </a:fld>
            <a:endParaRPr lang="pt-BR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393612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669BEF94-63AD-4BB9-BC18-73B55683EEE0}" type="slidenum">
              <a:rPr lang="pt-BR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eaLnBrk="1"/>
              <a:t>17</a:t>
            </a:fld>
            <a:endParaRPr lang="pt-BR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850941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669BEF94-63AD-4BB9-BC18-73B55683EEE0}" type="slidenum">
              <a:rPr lang="pt-BR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eaLnBrk="1"/>
              <a:t>18</a:t>
            </a:fld>
            <a:endParaRPr lang="pt-BR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55194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669BEF94-63AD-4BB9-BC18-73B55683EEE0}" type="slidenum">
              <a:rPr lang="pt-BR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eaLnBrk="1"/>
              <a:t>19</a:t>
            </a:fld>
            <a:endParaRPr lang="pt-BR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28760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669BEF94-63AD-4BB9-BC18-73B55683EEE0}" type="slidenum">
              <a:rPr lang="pt-BR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eaLnBrk="1"/>
              <a:t>2</a:t>
            </a:fld>
            <a:endParaRPr lang="pt-BR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47209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669BEF94-63AD-4BB9-BC18-73B55683EEE0}" type="slidenum">
              <a:rPr lang="pt-BR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eaLnBrk="1"/>
              <a:t>20</a:t>
            </a:fld>
            <a:endParaRPr lang="pt-BR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4777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669BEF94-63AD-4BB9-BC18-73B55683EEE0}" type="slidenum">
              <a:rPr lang="pt-BR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eaLnBrk="1"/>
              <a:t>3</a:t>
            </a:fld>
            <a:endParaRPr lang="pt-BR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3034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669BEF94-63AD-4BB9-BC18-73B55683EEE0}" type="slidenum">
              <a:rPr lang="pt-BR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eaLnBrk="1"/>
              <a:t>4</a:t>
            </a:fld>
            <a:endParaRPr lang="pt-BR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20285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669BEF94-63AD-4BB9-BC18-73B55683EEE0}" type="slidenum">
              <a:rPr lang="pt-BR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eaLnBrk="1"/>
              <a:t>5</a:t>
            </a:fld>
            <a:endParaRPr lang="pt-BR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41343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669BEF94-63AD-4BB9-BC18-73B55683EEE0}" type="slidenum">
              <a:rPr lang="pt-BR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eaLnBrk="1"/>
              <a:t>6</a:t>
            </a:fld>
            <a:endParaRPr lang="pt-BR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853897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669BEF94-63AD-4BB9-BC18-73B55683EEE0}" type="slidenum">
              <a:rPr lang="pt-BR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eaLnBrk="1"/>
              <a:t>7</a:t>
            </a:fld>
            <a:endParaRPr lang="pt-BR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59193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669BEF94-63AD-4BB9-BC18-73B55683EEE0}" type="slidenum">
              <a:rPr lang="pt-BR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eaLnBrk="1"/>
              <a:t>8</a:t>
            </a:fld>
            <a:endParaRPr lang="pt-BR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174866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669BEF94-63AD-4BB9-BC18-73B55683EEE0}" type="slidenum">
              <a:rPr lang="pt-BR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eaLnBrk="1"/>
              <a:t>9</a:t>
            </a:fld>
            <a:endParaRPr lang="pt-BR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90525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78E-0A4A-4143-B241-64B1D3095C09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6588224" y="638132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8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78E-0A4A-4143-B241-64B1D3095C09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718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78E-0A4A-4143-B241-64B1D3095C09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03AF89-67CA-4CFD-95C4-7BE49F9C94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413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 userDrawn="1"/>
        </p:nvSpPr>
        <p:spPr>
          <a:xfrm>
            <a:off x="785786" y="3071810"/>
            <a:ext cx="7429552" cy="285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None/>
            </a:pP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1" y="-27384"/>
            <a:ext cx="9144000" cy="9361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371" y="6215082"/>
            <a:ext cx="887217" cy="6429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20568173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 userDrawn="1"/>
        </p:nvSpPr>
        <p:spPr>
          <a:xfrm>
            <a:off x="0" y="6215082"/>
            <a:ext cx="9108504" cy="642918"/>
          </a:xfrm>
          <a:prstGeom prst="rect">
            <a:avLst/>
          </a:prstGeom>
          <a:solidFill>
            <a:schemeClr val="tx2">
              <a:lumMod val="50000"/>
              <a:alpha val="9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r"/>
            <a:endParaRPr lang="pt-BR" dirty="0" smtClean="0"/>
          </a:p>
          <a:p>
            <a:pPr algn="l"/>
            <a:r>
              <a:rPr lang="pt-BR" dirty="0" smtClean="0"/>
              <a:t>Agência</a:t>
            </a:r>
            <a:r>
              <a:rPr lang="pt-BR" baseline="0" dirty="0" smtClean="0"/>
              <a:t> Nacional de Transportes Aquaviários</a:t>
            </a:r>
            <a:endParaRPr lang="pt-BR" dirty="0"/>
          </a:p>
        </p:txBody>
      </p:sp>
      <p:sp>
        <p:nvSpPr>
          <p:cNvPr id="4" name="Retângulo 3"/>
          <p:cNvSpPr/>
          <p:nvPr userDrawn="1"/>
        </p:nvSpPr>
        <p:spPr>
          <a:xfrm>
            <a:off x="1" y="-27384"/>
            <a:ext cx="9144000" cy="9361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371" y="6215082"/>
            <a:ext cx="887217" cy="6429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45367770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orma livre 7"/>
            <p:cNvSpPr>
              <a:spLocks/>
            </p:cNvSpPr>
            <p:nvPr userDrawn="1"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chemeClr val="accent1">
                <a:alpha val="6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58050E-B668-4FA7-85AD-C750C80A6E9B}" type="datetimeFigureOut">
              <a:rPr lang="pt-BR" smtClean="0"/>
              <a:pPr/>
              <a:t>21/11/2017</a:t>
            </a:fld>
            <a:endParaRPr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>
              <a:solidFill>
                <a:srgbClr val="4F81BD">
                  <a:tint val="20000"/>
                </a:srgbClr>
              </a:solidFill>
            </a:endParaRPr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0D5ECE-8B49-45CD-BE81-EF81920D1969}" type="slidenum">
              <a:rPr smtClean="0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5852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Plano de Fu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21/11/2017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631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765" y="6356350"/>
            <a:ext cx="9147765" cy="50873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orma livre 7"/>
            <p:cNvSpPr>
              <a:spLocks/>
            </p:cNvSpPr>
            <p:nvPr userDrawn="1"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chemeClr val="accent1">
                <a:alpha val="6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58050E-B668-4FA7-85AD-C750C80A6E9B}" type="datetimeFigureOut">
              <a:rPr lang="pt-BR" smtClean="0"/>
              <a:pPr/>
              <a:t>21/11/2017</a:t>
            </a:fld>
            <a:endParaRPr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>
              <a:solidFill>
                <a:srgbClr val="4F81BD">
                  <a:tint val="20000"/>
                </a:srgbClr>
              </a:solidFill>
            </a:endParaRPr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0D5ECE-8B49-45CD-BE81-EF81920D1969}" type="slidenum">
              <a:rPr smtClean="0"/>
              <a:pPr/>
              <a:t>‹nº›</a:t>
            </a:fld>
            <a:endParaRPr/>
          </a:p>
        </p:txBody>
      </p:sp>
      <p:sp>
        <p:nvSpPr>
          <p:cNvPr id="3" name="Retângulo 2"/>
          <p:cNvSpPr/>
          <p:nvPr userDrawn="1"/>
        </p:nvSpPr>
        <p:spPr>
          <a:xfrm>
            <a:off x="-3765" y="0"/>
            <a:ext cx="9154852" cy="60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540416"/>
      </p:ext>
    </p:extLst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765" y="6356350"/>
            <a:ext cx="9147765" cy="50873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orma livre 7"/>
            <p:cNvSpPr>
              <a:spLocks/>
            </p:cNvSpPr>
            <p:nvPr userDrawn="1"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chemeClr val="accent1">
                <a:alpha val="6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58050E-B668-4FA7-85AD-C750C80A6E9B}" type="datetimeFigureOut">
              <a:rPr lang="pt-BR" smtClean="0"/>
              <a:pPr/>
              <a:t>21/11/2017</a:t>
            </a:fld>
            <a:endParaRPr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>
              <a:solidFill>
                <a:srgbClr val="4F81BD">
                  <a:tint val="20000"/>
                </a:srgbClr>
              </a:solidFill>
            </a:endParaRPr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0D5ECE-8B49-45CD-BE81-EF81920D1969}" type="slidenum">
              <a:rPr smtClean="0"/>
              <a:pPr/>
              <a:t>‹nº›</a:t>
            </a:fld>
            <a:endParaRPr/>
          </a:p>
        </p:txBody>
      </p:sp>
      <p:sp>
        <p:nvSpPr>
          <p:cNvPr id="14" name="Retângulo 13"/>
          <p:cNvSpPr/>
          <p:nvPr userDrawn="1"/>
        </p:nvSpPr>
        <p:spPr>
          <a:xfrm rot="16200000">
            <a:off x="5706504" y="3420000"/>
            <a:ext cx="684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 userDrawn="1"/>
        </p:nvSpPr>
        <p:spPr>
          <a:xfrm rot="16200000">
            <a:off x="-3402505" y="3446624"/>
            <a:ext cx="684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16329" y="0"/>
            <a:ext cx="9127671" cy="6206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439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6356350"/>
            <a:ext cx="9147765" cy="50873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orma livre 7"/>
            <p:cNvSpPr>
              <a:spLocks/>
            </p:cNvSpPr>
            <p:nvPr userDrawn="1"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chemeClr val="accent1">
                <a:alpha val="6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58050E-B668-4FA7-85AD-C750C80A6E9B}" type="datetimeFigureOut">
              <a:rPr lang="pt-BR" smtClean="0"/>
              <a:pPr/>
              <a:t>21/11/2017</a:t>
            </a:fld>
            <a:endParaRPr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>
              <a:solidFill>
                <a:srgbClr val="4F81BD">
                  <a:tint val="20000"/>
                </a:srgbClr>
              </a:solidFill>
            </a:endParaRPr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0D5ECE-8B49-45CD-BE81-EF81920D1969}" type="slidenum">
              <a:rPr smtClean="0"/>
              <a:pPr/>
              <a:t>‹nº›</a:t>
            </a:fld>
            <a:endParaRPr/>
          </a:p>
        </p:txBody>
      </p:sp>
      <p:sp>
        <p:nvSpPr>
          <p:cNvPr id="3" name="Retângulo 2"/>
          <p:cNvSpPr/>
          <p:nvPr userDrawn="1"/>
        </p:nvSpPr>
        <p:spPr>
          <a:xfrm>
            <a:off x="-3765" y="0"/>
            <a:ext cx="9154852" cy="60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 userDrawn="1"/>
        </p:nvSpPr>
        <p:spPr>
          <a:xfrm rot="16200000">
            <a:off x="5706504" y="3420000"/>
            <a:ext cx="6840000" cy="3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 userDrawn="1"/>
        </p:nvSpPr>
        <p:spPr>
          <a:xfrm rot="16200000">
            <a:off x="-3402505" y="3446624"/>
            <a:ext cx="6840000" cy="3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977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80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78E-0A4A-4143-B241-64B1D3095C09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6588224" y="638132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2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78E-0A4A-4143-B241-64B1D3095C09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6588224" y="638132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2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78E-0A4A-4143-B241-64B1D3095C09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6588224" y="638132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76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78E-0A4A-4143-B241-64B1D3095C09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03AF89-67CA-4CFD-95C4-7BE49F9C941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 userDrawn="1"/>
        </p:nvSpPr>
        <p:spPr>
          <a:xfrm>
            <a:off x="6588224" y="638132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75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78E-0A4A-4143-B241-64B1D3095C09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03AF89-67CA-4CFD-95C4-7BE49F9C9419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 userDrawn="1"/>
        </p:nvSpPr>
        <p:spPr>
          <a:xfrm>
            <a:off x="6588224" y="638132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20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78E-0A4A-4143-B241-64B1D3095C09}" type="datetimeFigureOut">
              <a:rPr lang="pt-BR" smtClean="0"/>
              <a:t>21/11/2017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 userDrawn="1"/>
        </p:nvSpPr>
        <p:spPr>
          <a:xfrm>
            <a:off x="6588224" y="638132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26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78E-0A4A-4143-B241-64B1D3095C09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03AF89-67CA-4CFD-95C4-7BE49F9C94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11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78E-0A4A-4143-B241-64B1D3095C09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03AF89-67CA-4CFD-95C4-7BE49F9C94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7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0978E-0A4A-4143-B241-64B1D3095C09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6588224" y="638132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 userDrawn="1"/>
        </p:nvSpPr>
        <p:spPr>
          <a:xfrm>
            <a:off x="6660232" y="638132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9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pt-BR" smtClean="0"/>
              <a:t>Clique para editar o título mestre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21/11/2017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3" r:id="rId3"/>
    <p:sldLayoutId id="2147483672" r:id="rId4"/>
    <p:sldLayoutId id="2147483674" r:id="rId5"/>
    <p:sldLayoutId id="2147483675" r:id="rId6"/>
    <p:sldLayoutId id="2147483676" r:id="rId7"/>
    <p:sldLayoutId id="2147483680" r:id="rId8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pt-B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t-BR"/>
      </a:defPPr>
      <a:lvl1pPr marL="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65516" y="-27384"/>
            <a:ext cx="8258605" cy="526422"/>
          </a:xfrm>
        </p:spPr>
        <p:txBody>
          <a:bodyPr>
            <a:normAutofit/>
          </a:bodyPr>
          <a:lstStyle/>
          <a:p>
            <a:pPr marL="0" indent="0"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Agência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Nacional de Transportes </a:t>
            </a:r>
            <a:r>
              <a:rPr lang="pt-BR" sz="2800" dirty="0" err="1" smtClean="0">
                <a:solidFill>
                  <a:schemeClr val="tx2">
                    <a:lumMod val="75000"/>
                  </a:schemeClr>
                </a:solidFill>
              </a:rPr>
              <a:t>Aquaviários</a:t>
            </a: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0" y="609329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21 de novembro de 2017</a:t>
            </a:r>
          </a:p>
          <a:p>
            <a:r>
              <a:rPr lang="pt-BR" dirty="0" smtClean="0">
                <a:solidFill>
                  <a:prstClr val="black"/>
                </a:solidFill>
              </a:rPr>
              <a:t>Câmara dos Deputados – Brasília/DF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5831409" y="5949280"/>
            <a:ext cx="24737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2400" b="1" dirty="0" smtClean="0">
                <a:solidFill>
                  <a:prstClr val="black"/>
                </a:solidFill>
              </a:rPr>
              <a:t>Arthur Yamamoto</a:t>
            </a:r>
          </a:p>
          <a:p>
            <a:pPr algn="ctr"/>
            <a:r>
              <a:rPr lang="pt-BR" altLang="pt-BR" b="1" dirty="0" smtClean="0">
                <a:solidFill>
                  <a:prstClr val="black"/>
                </a:solidFill>
              </a:rPr>
              <a:t>Superintendente</a:t>
            </a:r>
            <a:endParaRPr lang="pt-BR" altLang="pt-BR" b="1" dirty="0">
              <a:solidFill>
                <a:prstClr val="black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22258"/>
            <a:ext cx="887217" cy="612000"/>
          </a:xfrm>
          <a:prstGeom prst="rect">
            <a:avLst/>
          </a:prstGeom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2339752" y="836712"/>
            <a:ext cx="5064736" cy="41764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pt-BR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i="1" u="sng" dirty="0" smtClean="0">
                <a:effectLst/>
              </a:rPr>
              <a:t>Audiência Pública</a:t>
            </a:r>
          </a:p>
          <a:p>
            <a:pPr algn="ctr"/>
            <a:endParaRPr lang="pt-BR" sz="2400" i="1" dirty="0" smtClean="0">
              <a:effectLst/>
            </a:endParaRPr>
          </a:p>
          <a:p>
            <a:pPr algn="ctr"/>
            <a:endParaRPr lang="pt-BR" sz="2400" i="1" dirty="0" smtClean="0">
              <a:effectLst/>
            </a:endParaRPr>
          </a:p>
          <a:p>
            <a:pPr algn="ctr"/>
            <a:r>
              <a:rPr lang="pt-BR" sz="2800" i="1" dirty="0" smtClean="0">
                <a:effectLst/>
              </a:rPr>
              <a:t>Acordo de Transporte Marítimo Brasil-Chile</a:t>
            </a:r>
          </a:p>
          <a:p>
            <a:pPr algn="just"/>
            <a:endParaRPr lang="pt-BR" sz="2000" i="1" dirty="0" smtClean="0">
              <a:effectLst/>
            </a:endParaRPr>
          </a:p>
          <a:p>
            <a:pPr algn="just"/>
            <a:endParaRPr lang="pt-BR" sz="2000" i="1" dirty="0" smtClean="0">
              <a:effectLst/>
            </a:endParaRPr>
          </a:p>
          <a:p>
            <a:pPr algn="just"/>
            <a:r>
              <a:rPr lang="pt-BR" sz="2000" b="0" i="1" dirty="0" smtClean="0">
                <a:effectLst/>
              </a:rPr>
              <a:t>Requerimentos</a:t>
            </a:r>
          </a:p>
          <a:p>
            <a:pPr algn="just"/>
            <a:r>
              <a:rPr lang="pt-BR" sz="2000" b="0" i="1" dirty="0" smtClean="0">
                <a:effectLst/>
              </a:rPr>
              <a:t>nº </a:t>
            </a:r>
            <a:r>
              <a:rPr lang="pt-BR" sz="2000" b="0" i="1" dirty="0">
                <a:effectLst/>
              </a:rPr>
              <a:t>121 de 2017 </a:t>
            </a:r>
            <a:r>
              <a:rPr lang="pt-BR" sz="2000" b="0" i="1" dirty="0" smtClean="0">
                <a:effectLst/>
              </a:rPr>
              <a:t>– CDEICS</a:t>
            </a:r>
          </a:p>
          <a:p>
            <a:pPr algn="just"/>
            <a:r>
              <a:rPr lang="pt-BR" sz="2000" b="0" i="1" dirty="0" smtClean="0">
                <a:effectLst/>
              </a:rPr>
              <a:t>nº </a:t>
            </a:r>
            <a:r>
              <a:rPr lang="pt-BR" sz="2000" b="0" i="1" dirty="0">
                <a:effectLst/>
              </a:rPr>
              <a:t>214 de 2017 - </a:t>
            </a:r>
            <a:r>
              <a:rPr lang="pt-BR" sz="2000" b="0" i="1" dirty="0" smtClean="0">
                <a:effectLst/>
              </a:rPr>
              <a:t>CREDN</a:t>
            </a:r>
            <a:endParaRPr lang="pt-BR" sz="2000" b="0" i="1" dirty="0">
              <a:effectLst/>
            </a:endParaRPr>
          </a:p>
          <a:p>
            <a:pPr algn="just"/>
            <a:r>
              <a:rPr lang="pt-BR" sz="2000" b="0" i="1" dirty="0" smtClean="0">
                <a:effectLst/>
              </a:rPr>
              <a:t>Deputado </a:t>
            </a:r>
            <a:r>
              <a:rPr lang="pt-BR" sz="2000" b="0" i="1" dirty="0">
                <a:effectLst/>
              </a:rPr>
              <a:t>Jorge </a:t>
            </a:r>
            <a:r>
              <a:rPr lang="pt-BR" sz="2000" b="0" i="1" dirty="0" err="1">
                <a:effectLst/>
              </a:rPr>
              <a:t>Côrte</a:t>
            </a:r>
            <a:r>
              <a:rPr lang="pt-BR" sz="2000" b="0" i="1" dirty="0">
                <a:effectLst/>
              </a:rPr>
              <a:t> Real (PTB/PE</a:t>
            </a:r>
            <a:r>
              <a:rPr lang="pt-BR" sz="2000" b="0" i="1" dirty="0" smtClean="0">
                <a:effectLst/>
              </a:rPr>
              <a:t>)</a:t>
            </a:r>
          </a:p>
          <a:p>
            <a:pPr algn="just"/>
            <a:r>
              <a:rPr lang="pt-BR" sz="2000" b="0" i="1" dirty="0" smtClean="0">
                <a:effectLst/>
              </a:rPr>
              <a:t>Deputada Cristiane </a:t>
            </a:r>
            <a:r>
              <a:rPr lang="pt-BR" sz="2000" b="0" i="1" dirty="0">
                <a:effectLst/>
              </a:rPr>
              <a:t>Brasil (PTB/RJ)</a:t>
            </a:r>
            <a:endParaRPr lang="pt-BR" sz="2000" b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7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908720"/>
          </a:xfrm>
        </p:spPr>
        <p:txBody>
          <a:bodyPr>
            <a:normAutofit/>
          </a:bodyPr>
          <a:lstStyle/>
          <a:p>
            <a:pPr marL="1588" algn="ctr">
              <a:buSzPct val="60000"/>
              <a:tabLst>
                <a:tab pos="347663" algn="l"/>
                <a:tab pos="795338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pt-BR" sz="32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Estudo da ANTAQ</a:t>
            </a:r>
            <a:endParaRPr lang="pt-BR" sz="3200" b="1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007604" y="1124744"/>
            <a:ext cx="71287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COMÉRCIO BRASIL-CHILE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3536" y="1916832"/>
            <a:ext cx="7994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PRINCIPAIS MERCADORIAS EXPORTADAS PARA O CHILE EM 2015 </a:t>
            </a:r>
            <a:r>
              <a:rPr lang="pt-BR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US$ </a:t>
            </a:r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pt-BR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pt-BR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Mercadoria </a:t>
            </a:r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pt-BR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			</a:t>
            </a:r>
            <a:r>
              <a:rPr lang="pt-BR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US$ FOB </a:t>
            </a:r>
            <a:r>
              <a:rPr lang="pt-BR" sz="1400" dirty="0"/>
              <a:t>	</a:t>
            </a:r>
          </a:p>
          <a:p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pt-BR" sz="1400" dirty="0"/>
              <a:t>Carnes de animais da espécie bovina, frescas ou refrigeradas. 	</a:t>
            </a:r>
            <a:r>
              <a:rPr lang="pt-BR" sz="1400" dirty="0" smtClean="0"/>
              <a:t>		225.814.589,00</a:t>
            </a:r>
            <a:endParaRPr lang="pt-BR" sz="1400" dirty="0"/>
          </a:p>
          <a:p>
            <a:r>
              <a:rPr lang="pt-BR" sz="1400" dirty="0"/>
              <a:t>Veículos automóveis para transporte de mercadorias 	</a:t>
            </a:r>
            <a:r>
              <a:rPr lang="pt-BR" sz="1400" dirty="0" smtClean="0"/>
              <a:t>		145.865.403,00</a:t>
            </a:r>
            <a:endParaRPr lang="pt-BR" sz="1400" dirty="0"/>
          </a:p>
          <a:p>
            <a:r>
              <a:rPr lang="pt-BR" sz="1400" dirty="0"/>
              <a:t>Tratores (exceto os da posição 8709) 	</a:t>
            </a:r>
            <a:r>
              <a:rPr lang="pt-BR" sz="1400" dirty="0" smtClean="0"/>
              <a:t>				121.146.986,00 </a:t>
            </a:r>
          </a:p>
          <a:p>
            <a:r>
              <a:rPr lang="pt-BR" sz="1400" dirty="0" smtClean="0"/>
              <a:t>Carrocerias </a:t>
            </a:r>
            <a:r>
              <a:rPr lang="pt-BR" sz="1400" dirty="0"/>
              <a:t>para os veículos automóveis 	</a:t>
            </a:r>
            <a:r>
              <a:rPr lang="pt-BR" sz="1400" dirty="0" smtClean="0"/>
              <a:t>			88.728.087,00 </a:t>
            </a:r>
            <a:endParaRPr lang="pt-BR" sz="1400" dirty="0"/>
          </a:p>
          <a:p>
            <a:r>
              <a:rPr lang="pt-BR" sz="1400" dirty="0"/>
              <a:t>Papel e cartão, não revestidos, dos tipos utilizados para </a:t>
            </a:r>
            <a:r>
              <a:rPr lang="pt-BR" sz="1400" dirty="0" smtClean="0"/>
              <a:t>escrita</a:t>
            </a:r>
            <a:r>
              <a:rPr lang="pt-BR" sz="1400" dirty="0"/>
              <a:t>	</a:t>
            </a:r>
            <a:r>
              <a:rPr lang="pt-BR" sz="1400" dirty="0" smtClean="0"/>
              <a:t>		85.670.836,00</a:t>
            </a:r>
            <a:endParaRPr lang="pt-BR" sz="1400" dirty="0"/>
          </a:p>
          <a:p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5" name="Retângulo 4"/>
          <p:cNvSpPr/>
          <p:nvPr/>
        </p:nvSpPr>
        <p:spPr>
          <a:xfrm>
            <a:off x="-8586" y="4005064"/>
            <a:ext cx="8714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PRINCIPAIS MERCADORIAS IMPORTADAS DO CHILE EM 2015 </a:t>
            </a:r>
            <a:r>
              <a:rPr lang="pt-BR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US$ FOB</a:t>
            </a:r>
            <a:r>
              <a:rPr lang="pt-BR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pt-BR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Mercadoria </a:t>
            </a:r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pt-BR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			</a:t>
            </a:r>
            <a:r>
              <a:rPr lang="pt-BR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US$ FOB </a:t>
            </a:r>
            <a:endParaRPr lang="pt-BR" sz="1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pt-BR" sz="1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t-BR" sz="1400" dirty="0"/>
              <a:t>Minérios de cobre e seus concentrados 	</a:t>
            </a:r>
            <a:r>
              <a:rPr lang="pt-BR" sz="1400" dirty="0" smtClean="0"/>
              <a:t>			717.720.136,00 </a:t>
            </a:r>
            <a:r>
              <a:rPr lang="pt-BR" sz="1400" dirty="0"/>
              <a:t>	</a:t>
            </a:r>
          </a:p>
          <a:p>
            <a:r>
              <a:rPr lang="pt-BR" sz="1400" dirty="0"/>
              <a:t>Cobre afinado e ligas de cobre, em formas brutas 	</a:t>
            </a:r>
            <a:r>
              <a:rPr lang="pt-BR" sz="1400" dirty="0" smtClean="0"/>
              <a:t>			714.213.735,00 </a:t>
            </a:r>
            <a:r>
              <a:rPr lang="pt-BR" sz="1400" dirty="0"/>
              <a:t>	</a:t>
            </a:r>
          </a:p>
          <a:p>
            <a:r>
              <a:rPr lang="pt-BR" sz="1400" dirty="0"/>
              <a:t>Peixes frescos ou refrigerados, exceto os filés de </a:t>
            </a:r>
            <a:r>
              <a:rPr lang="pt-BR" sz="1400" dirty="0" smtClean="0"/>
              <a:t>peixe		</a:t>
            </a:r>
            <a:r>
              <a:rPr lang="pt-BR" sz="1400" dirty="0"/>
              <a:t>	375.645.777,00 	</a:t>
            </a:r>
          </a:p>
          <a:p>
            <a:r>
              <a:rPr lang="pt-BR" sz="1400" dirty="0"/>
              <a:t>Cobre não refinado; ânodos de cobre para refinação eletrolítica 	</a:t>
            </a:r>
            <a:r>
              <a:rPr lang="pt-BR" sz="1400" dirty="0" smtClean="0"/>
              <a:t>	256.203.160,00 </a:t>
            </a:r>
            <a:r>
              <a:rPr lang="pt-BR" sz="1400" dirty="0"/>
              <a:t>	</a:t>
            </a:r>
          </a:p>
          <a:p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6021288"/>
            <a:ext cx="23038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Fonte: </a:t>
            </a:r>
            <a:r>
              <a:rPr lang="pt-BR" sz="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Aliceweb</a:t>
            </a:r>
            <a:r>
              <a:rPr lang="pt-BR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. Elaboração: GRM/SRG/ANTAQ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07565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908720"/>
          </a:xfrm>
        </p:spPr>
        <p:txBody>
          <a:bodyPr>
            <a:normAutofit/>
          </a:bodyPr>
          <a:lstStyle/>
          <a:p>
            <a:pPr marL="1588" algn="ctr">
              <a:buSzPct val="60000"/>
              <a:tabLst>
                <a:tab pos="347663" algn="l"/>
                <a:tab pos="795338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pt-BR" sz="32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Estudo da ANTAQ</a:t>
            </a:r>
            <a:endParaRPr lang="pt-BR" sz="3200" b="1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007604" y="1124744"/>
            <a:ext cx="71287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BASE DE COMPARAÇÃO: BENCHMARKING COM O PERU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9512" y="2136339"/>
            <a:ext cx="8856984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EXPORTAÇÕES DO BRASIL EM 2015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País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US$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pt-B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Ranking </a:t>
            </a:r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(em US$) </a:t>
            </a: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</a:t>
            </a:r>
            <a:r>
              <a:rPr lang="pt-B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Kg </a:t>
            </a:r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líquido </a:t>
            </a: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</a:t>
            </a:r>
            <a:r>
              <a:rPr lang="pt-B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Ranking </a:t>
            </a:r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(em Kg) </a:t>
            </a:r>
            <a:endParaRPr lang="pt-B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Chile 	3.978.438.486,00 	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7º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            4.571.613.280,00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29º 	</a:t>
            </a:r>
          </a:p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Peru 	1.815.632.198,00 	</a:t>
            </a:r>
            <a:r>
              <a:rPr lang="fi-FI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32º	            1.207.078.515,00 </a:t>
            </a:r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	50º 	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6523" y="4797152"/>
            <a:ext cx="58503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Fonte: </a:t>
            </a:r>
            <a:r>
              <a:rPr lang="pt-B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Aliceweb</a:t>
            </a:r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. Elaboração: GRM/SRG/ANTAQ </a:t>
            </a:r>
            <a:endParaRPr lang="pt-BR" sz="1400" dirty="0"/>
          </a:p>
        </p:txBody>
      </p:sp>
      <p:sp>
        <p:nvSpPr>
          <p:cNvPr id="6" name="Retângulo 5"/>
          <p:cNvSpPr/>
          <p:nvPr/>
        </p:nvSpPr>
        <p:spPr>
          <a:xfrm>
            <a:off x="179512" y="3501008"/>
            <a:ext cx="8856984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IMPORTAÇÕES DO BRASIL EM 2015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País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US$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</a:t>
            </a:r>
            <a:r>
              <a:rPr lang="pt-B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Ranking </a:t>
            </a:r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(em US$) </a:t>
            </a: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</a:t>
            </a:r>
            <a:r>
              <a:rPr lang="pt-B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Kg </a:t>
            </a:r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líquido </a:t>
            </a: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</a:t>
            </a:r>
            <a:r>
              <a:rPr lang="pt-B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Ranking </a:t>
            </a:r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(em Kg) </a:t>
            </a:r>
            <a:endParaRPr lang="pt-B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Chile 	3.410.858.864,00 	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13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° 	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2.731.013.317,00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15° 	</a:t>
            </a:r>
          </a:p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Peru 	1.256.345.367,00 	</a:t>
            </a:r>
            <a:r>
              <a:rPr lang="fi-FI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28</a:t>
            </a:r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° 	</a:t>
            </a:r>
            <a:r>
              <a:rPr lang="fi-FI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1.908.298.110,00 </a:t>
            </a:r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	21° 	</a:t>
            </a:r>
          </a:p>
        </p:txBody>
      </p:sp>
    </p:spTree>
    <p:extLst>
      <p:ext uri="{BB962C8B-B14F-4D97-AF65-F5344CB8AC3E}">
        <p14:creationId xmlns:p14="http://schemas.microsoft.com/office/powerpoint/2010/main" val="38006632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908720"/>
          </a:xfrm>
        </p:spPr>
        <p:txBody>
          <a:bodyPr>
            <a:normAutofit/>
          </a:bodyPr>
          <a:lstStyle/>
          <a:p>
            <a:pPr marL="1588" algn="ctr">
              <a:buSzPct val="60000"/>
              <a:tabLst>
                <a:tab pos="347663" algn="l"/>
                <a:tab pos="795338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pt-BR" sz="32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Estudo da ANTAQ</a:t>
            </a:r>
            <a:endParaRPr lang="pt-BR" sz="3200" b="1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007604" y="1124744"/>
            <a:ext cx="71287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Índice de Concentração ( </a:t>
            </a:r>
            <a:r>
              <a:rPr lang="pt-BR" dirty="0" err="1" smtClean="0"/>
              <a:t>Herfindahl</a:t>
            </a:r>
            <a:r>
              <a:rPr lang="pt-BR" dirty="0" smtClean="0"/>
              <a:t> – IHH)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15351" t="30400" r="64175" b="27600"/>
          <a:stretch/>
        </p:blipFill>
        <p:spPr>
          <a:xfrm>
            <a:off x="1007347" y="2060847"/>
            <a:ext cx="6975173" cy="402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313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908720"/>
          </a:xfrm>
        </p:spPr>
        <p:txBody>
          <a:bodyPr>
            <a:normAutofit/>
          </a:bodyPr>
          <a:lstStyle/>
          <a:p>
            <a:pPr marL="1588" algn="ctr">
              <a:buSzPct val="60000"/>
              <a:tabLst>
                <a:tab pos="347663" algn="l"/>
                <a:tab pos="795338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pt-BR" sz="32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Estudo da ANTAQ</a:t>
            </a:r>
            <a:endParaRPr lang="pt-BR" sz="3200" b="1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007604" y="1124744"/>
            <a:ext cx="71287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FRETES BÁSICOS BRASIL-CHILE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4563" t="33201" r="63387" b="36000"/>
          <a:stretch/>
        </p:blipFill>
        <p:spPr>
          <a:xfrm>
            <a:off x="277715" y="2132856"/>
            <a:ext cx="861476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304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908720"/>
          </a:xfrm>
        </p:spPr>
        <p:txBody>
          <a:bodyPr>
            <a:normAutofit/>
          </a:bodyPr>
          <a:lstStyle/>
          <a:p>
            <a:pPr marL="1588" algn="ctr">
              <a:buSzPct val="60000"/>
              <a:tabLst>
                <a:tab pos="347663" algn="l"/>
                <a:tab pos="795338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pt-BR" sz="32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Estudo da ANTAQ</a:t>
            </a:r>
            <a:endParaRPr lang="pt-BR" sz="3200" b="1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007604" y="1124744"/>
            <a:ext cx="71287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CUSTOS DO TRANSPORTE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14563" t="18302" r="65750" b="33201"/>
          <a:stretch/>
        </p:blipFill>
        <p:spPr>
          <a:xfrm>
            <a:off x="1475656" y="1916832"/>
            <a:ext cx="6192688" cy="42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250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908720"/>
          </a:xfrm>
        </p:spPr>
        <p:txBody>
          <a:bodyPr>
            <a:normAutofit/>
          </a:bodyPr>
          <a:lstStyle/>
          <a:p>
            <a:pPr marL="1588" algn="ctr">
              <a:buSzPct val="60000"/>
              <a:tabLst>
                <a:tab pos="347663" algn="l"/>
                <a:tab pos="795338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pt-BR" sz="32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Estudo da ANTAQ</a:t>
            </a:r>
            <a:endParaRPr lang="pt-BR" sz="3200" b="1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007604" y="1124744"/>
            <a:ext cx="71287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FRETE COMPARATIVO – COM E SEM PARTE TERRESTRE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0" y="1977802"/>
            <a:ext cx="8964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Dados Analisados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	  </a:t>
            </a:r>
            <a:r>
              <a:rPr lang="pt-BR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CHILE (</a:t>
            </a:r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SAN ANTONIO)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PERU </a:t>
            </a:r>
            <a:endParaRPr lang="pt-BR" sz="16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Frete médio total 	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		</a:t>
            </a:r>
            <a:r>
              <a:rPr lang="pt-BR" sz="1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 + </a:t>
            </a:r>
            <a:r>
              <a:rPr lang="pt-BR" sz="1600" b="1" dirty="0">
                <a:solidFill>
                  <a:schemeClr val="accent1"/>
                </a:solidFill>
                <a:latin typeface="Calibri" panose="020F0502020204030204" pitchFamily="34" charset="0"/>
              </a:rPr>
              <a:t>44%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Referência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Total de contêineres (TEU) 	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	  1.300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2.786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endParaRPr lang="pt-BR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Frete médio 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AAAA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		</a:t>
            </a:r>
            <a:r>
              <a:rPr lang="pt-BR" sz="1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 + </a:t>
            </a:r>
            <a:r>
              <a:rPr lang="pt-BR" sz="1600" b="1" dirty="0">
                <a:solidFill>
                  <a:schemeClr val="accent1"/>
                </a:solidFill>
                <a:latin typeface="Calibri" panose="020F0502020204030204" pitchFamily="34" charset="0"/>
              </a:rPr>
              <a:t>52%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Referência </a:t>
            </a:r>
            <a:endParaRPr lang="pt-BR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Total de contêineres (TEU) transportados pela 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AAAA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        50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782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Frete da 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AAAA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inclui transporte terrestre no destino? 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	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pt-BR" sz="1600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SIM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NÃO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Frete médio da 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AAAA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líquido </a:t>
            </a:r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(sem transporte terrestre</a:t>
            </a:r>
            <a:r>
              <a:rPr lang="pt-BR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)	 </a:t>
            </a:r>
            <a:r>
              <a:rPr lang="pt-B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- </a:t>
            </a:r>
            <a:r>
              <a:rPr lang="pt-BR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15,8%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Referência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Frete médio 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BBBB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		</a:t>
            </a:r>
            <a:r>
              <a:rPr lang="pt-BR" sz="1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 + </a:t>
            </a:r>
            <a:r>
              <a:rPr lang="pt-BR" sz="1600" b="1" dirty="0">
                <a:solidFill>
                  <a:schemeClr val="accent1"/>
                </a:solidFill>
                <a:latin typeface="Calibri" panose="020F0502020204030204" pitchFamily="34" charset="0"/>
              </a:rPr>
              <a:t>35,4%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Referência </a:t>
            </a:r>
            <a:endParaRPr lang="pt-BR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Total de contêineres (TEU) transportados pela 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BBBB 	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596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690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Frete da 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BBBB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inclui transporte terrestre no destino? 	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        </a:t>
            </a:r>
            <a:r>
              <a:rPr lang="pt-BR" sz="1600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SIM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NÃO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Frete médio da 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BBBB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líquido (</a:t>
            </a:r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sem transporte terrestre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 	    </a:t>
            </a:r>
            <a:r>
              <a:rPr lang="pt-BR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- </a:t>
            </a:r>
            <a:r>
              <a:rPr lang="pt-BR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28,4%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Referência </a:t>
            </a:r>
            <a:endParaRPr lang="pt-BR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106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908720"/>
          </a:xfrm>
        </p:spPr>
        <p:txBody>
          <a:bodyPr>
            <a:normAutofit/>
          </a:bodyPr>
          <a:lstStyle/>
          <a:p>
            <a:pPr marL="1588" algn="ctr">
              <a:buSzPct val="60000"/>
              <a:tabLst>
                <a:tab pos="347663" algn="l"/>
                <a:tab pos="795338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pt-BR" sz="32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Estudo da ANTAQ</a:t>
            </a:r>
            <a:endParaRPr lang="pt-BR" sz="3200" b="1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007604" y="1084358"/>
            <a:ext cx="712879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PRINCIPAIS RECLAMAÇÕES</a:t>
            </a:r>
            <a:endParaRPr lang="pt-BR" sz="2400" b="1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77205979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31722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908720"/>
          </a:xfrm>
        </p:spPr>
        <p:txBody>
          <a:bodyPr>
            <a:normAutofit/>
          </a:bodyPr>
          <a:lstStyle/>
          <a:p>
            <a:pPr marL="1588" algn="ctr">
              <a:buSzPct val="60000"/>
              <a:tabLst>
                <a:tab pos="347663" algn="l"/>
                <a:tab pos="795338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pt-BR" sz="32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Estudo da ANTAQ</a:t>
            </a:r>
            <a:endParaRPr lang="pt-BR" sz="3200" b="1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14563" t="19199" r="66537" b="10801"/>
          <a:stretch/>
        </p:blipFill>
        <p:spPr>
          <a:xfrm>
            <a:off x="2195736" y="908721"/>
            <a:ext cx="5040558" cy="525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540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908720"/>
          </a:xfrm>
        </p:spPr>
        <p:txBody>
          <a:bodyPr>
            <a:normAutofit/>
          </a:bodyPr>
          <a:lstStyle/>
          <a:p>
            <a:pPr marL="1588" algn="ctr">
              <a:buSzPct val="60000"/>
              <a:tabLst>
                <a:tab pos="347663" algn="l"/>
                <a:tab pos="795338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pt-BR" sz="32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Estudo da ANTAQ</a:t>
            </a:r>
            <a:endParaRPr lang="pt-BR" sz="3200" b="1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17263" t="23040" r="66537" b="46240"/>
          <a:stretch/>
        </p:blipFill>
        <p:spPr>
          <a:xfrm>
            <a:off x="107504" y="1052736"/>
            <a:ext cx="891098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142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908720"/>
          </a:xfrm>
        </p:spPr>
        <p:txBody>
          <a:bodyPr>
            <a:normAutofit/>
          </a:bodyPr>
          <a:lstStyle/>
          <a:p>
            <a:pPr marL="1588" algn="ctr">
              <a:buSzPct val="60000"/>
              <a:tabLst>
                <a:tab pos="347663" algn="l"/>
                <a:tab pos="795338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pt-BR" sz="32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Estudo da ANTAQ</a:t>
            </a:r>
            <a:endParaRPr lang="pt-BR" sz="3200" b="1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16993" t="54719" r="66537" b="15521"/>
          <a:stretch/>
        </p:blipFill>
        <p:spPr>
          <a:xfrm>
            <a:off x="0" y="1196751"/>
            <a:ext cx="9148936" cy="464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384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>
                <a:solidFill>
                  <a:srgbClr val="FFFFFF"/>
                </a:solidFill>
              </a:rPr>
              <a:t>Sumário</a:t>
            </a:r>
            <a:endParaRPr lang="pt-BR" sz="4400" dirty="0" smtClean="0">
              <a:solidFill>
                <a:srgbClr val="FFFFFF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79388" y="2798311"/>
            <a:ext cx="626482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347663" indent="-346075">
              <a:buSzPct val="60000"/>
              <a:buFont typeface="Wingdings" pitchFamily="2" charset="2"/>
              <a:buChar char="Ø"/>
              <a:tabLst>
                <a:tab pos="347663" algn="l"/>
                <a:tab pos="795338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pt-BR" sz="24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Fundamentos legais do Acordo Brasil-Chile</a:t>
            </a:r>
            <a:endParaRPr lang="pt-BR" sz="2400" b="1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79388" y="3662407"/>
            <a:ext cx="874871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47663" indent="-346075">
              <a:buSzPct val="60000"/>
              <a:buFont typeface="Wingdings" pitchFamily="2" charset="2"/>
              <a:buChar char="Ø"/>
              <a:tabLst>
                <a:tab pos="347663" algn="l"/>
                <a:tab pos="795338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pt-BR" sz="24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Sobre a </a:t>
            </a:r>
            <a:r>
              <a:rPr lang="pt-BR" sz="24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não renovação </a:t>
            </a:r>
            <a:r>
              <a:rPr lang="pt-BR" sz="24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do Acordo</a:t>
            </a:r>
            <a:endParaRPr lang="pt-BR" sz="2400" b="1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15900" y="4512413"/>
            <a:ext cx="896461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47663" indent="-346075">
              <a:buSzPct val="60000"/>
              <a:buFont typeface="Wingdings" pitchFamily="2" charset="2"/>
              <a:buChar char="Ø"/>
              <a:tabLst>
                <a:tab pos="347663" algn="l"/>
                <a:tab pos="795338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pt-BR" sz="24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Desdobramentos após deliberação da CAMEX</a:t>
            </a:r>
            <a:endParaRPr lang="pt-BR" sz="2400" b="1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3675" y="2060848"/>
            <a:ext cx="741266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347663" indent="-346075">
              <a:buSzPct val="60000"/>
              <a:buFont typeface="Wingdings" pitchFamily="2" charset="2"/>
              <a:buChar char="Ø"/>
              <a:tabLst>
                <a:tab pos="347663" algn="l"/>
                <a:tab pos="795338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pt-BR" sz="24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Competências da ANTAQ em acordos internacionais</a:t>
            </a:r>
            <a:endParaRPr lang="pt-BR" sz="2400" b="1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87052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908720"/>
          </a:xfrm>
        </p:spPr>
        <p:txBody>
          <a:bodyPr>
            <a:normAutofit/>
          </a:bodyPr>
          <a:lstStyle/>
          <a:p>
            <a:pPr marL="1588" algn="ctr">
              <a:buSzPct val="60000"/>
              <a:tabLst>
                <a:tab pos="347663" algn="l"/>
                <a:tab pos="795338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pt-BR" sz="32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Desdobramentos após Decisão CAMEX</a:t>
            </a:r>
            <a:endParaRPr lang="pt-BR" sz="3200" b="1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1458329"/>
              </p:ext>
            </p:extLst>
          </p:nvPr>
        </p:nvGraphicFramePr>
        <p:xfrm>
          <a:off x="1115616" y="1268760"/>
          <a:ext cx="6504384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20129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36512" y="908720"/>
            <a:ext cx="9144000" cy="54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600400" cy="3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752528" y="1916832"/>
            <a:ext cx="3995936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050" b="0" i="0" u="none" strike="noStrike" baseline="0" dirty="0" smtClean="0">
              <a:solidFill>
                <a:srgbClr val="000000"/>
              </a:solidFill>
              <a:latin typeface="Candara"/>
            </a:endParaRPr>
          </a:p>
          <a:p>
            <a:r>
              <a:rPr lang="pt-BR" sz="6000" b="0" i="0" u="none" strike="noStrike" baseline="0" dirty="0" smtClean="0">
                <a:latin typeface="Candara"/>
              </a:rPr>
              <a:t>Obrigado </a:t>
            </a:r>
          </a:p>
          <a:p>
            <a:endParaRPr lang="pt-BR" b="1" i="0" u="none" strike="noStrike" baseline="0" dirty="0" smtClean="0">
              <a:latin typeface="Arial"/>
            </a:endParaRPr>
          </a:p>
          <a:p>
            <a:pPr algn="ctr"/>
            <a:r>
              <a:rPr lang="pt-BR" b="1" i="0" u="none" strike="noStrike" baseline="0" dirty="0" smtClean="0">
                <a:latin typeface="Arial"/>
              </a:rPr>
              <a:t>Adalberto Tokarski</a:t>
            </a:r>
            <a:endParaRPr lang="pt-BR" b="0" i="0" u="none" strike="noStrike" baseline="0" dirty="0" smtClean="0">
              <a:latin typeface="Arial"/>
            </a:endParaRPr>
          </a:p>
          <a:p>
            <a:pPr algn="ctr"/>
            <a:r>
              <a:rPr lang="pt-BR" sz="1200" b="1" i="0" u="none" strike="noStrike" baseline="0" dirty="0" smtClean="0">
                <a:latin typeface="Arial"/>
              </a:rPr>
              <a:t>Diretor</a:t>
            </a:r>
            <a:r>
              <a:rPr lang="pt-BR" sz="1200" b="1" i="0" u="none" strike="noStrike" dirty="0" smtClean="0">
                <a:latin typeface="Arial"/>
              </a:rPr>
              <a:t> da ANTAQ</a:t>
            </a:r>
            <a:endParaRPr lang="pt-BR" sz="1200" b="0" i="0" u="none" strike="noStrike" baseline="0" dirty="0" smtClean="0">
              <a:latin typeface="Arial"/>
            </a:endParaRPr>
          </a:p>
          <a:p>
            <a:endParaRPr lang="pt-BR" b="1" i="0" u="none" strike="noStrike" baseline="0" dirty="0" smtClean="0">
              <a:latin typeface="Arial"/>
            </a:endParaRPr>
          </a:p>
          <a:p>
            <a:r>
              <a:rPr lang="pt-BR" sz="1600" b="1" i="0" u="none" strike="noStrike" baseline="0" dirty="0" smtClean="0">
                <a:latin typeface="Arial"/>
              </a:rPr>
              <a:t>adalberto.tokarski@antaq.gov.br</a:t>
            </a:r>
            <a:r>
              <a:rPr lang="pt-BR" b="1" i="0" u="none" strike="noStrike" baseline="0" dirty="0" smtClean="0">
                <a:latin typeface="Arial"/>
              </a:rPr>
              <a:t> </a:t>
            </a:r>
            <a:endParaRPr lang="pt-BR" b="0" i="0" u="none" strike="noStrike" baseline="0" dirty="0" smtClean="0">
              <a:latin typeface="Arial"/>
            </a:endParaRPr>
          </a:p>
          <a:p>
            <a:r>
              <a:rPr lang="pt-BR" b="0" i="0" u="none" strike="noStrike" baseline="0" dirty="0" smtClean="0">
                <a:latin typeface="Arial"/>
              </a:rPr>
              <a:t>www.antaq.gov.br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26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43133"/>
            <a:ext cx="9144000" cy="951854"/>
          </a:xfrm>
        </p:spPr>
        <p:txBody>
          <a:bodyPr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sz="28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Competências da ANTAQ em acordos </a:t>
            </a:r>
            <a:r>
              <a:rPr lang="pt-BR" sz="28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internacionais</a:t>
            </a:r>
            <a:endParaRPr lang="pt-BR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88298517"/>
              </p:ext>
            </p:extLst>
          </p:nvPr>
        </p:nvGraphicFramePr>
        <p:xfrm>
          <a:off x="2357754" y="1139622"/>
          <a:ext cx="4500500" cy="402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077679546"/>
              </p:ext>
            </p:extLst>
          </p:nvPr>
        </p:nvGraphicFramePr>
        <p:xfrm>
          <a:off x="179512" y="1772815"/>
          <a:ext cx="8856984" cy="360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447748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>
                <a:solidFill>
                  <a:srgbClr val="FFFFFF"/>
                </a:solidFill>
              </a:rPr>
              <a:t>Fundamentos legais</a:t>
            </a:r>
            <a:endParaRPr lang="pt-BR" sz="4400" dirty="0" smtClean="0">
              <a:solidFill>
                <a:srgbClr val="FFFFFF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251520" y="1071563"/>
            <a:ext cx="410445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1588" algn="ctr">
              <a:buSzPct val="60000"/>
              <a:tabLst>
                <a:tab pos="347663" algn="l"/>
                <a:tab pos="795338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pt-BR" sz="20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Lei nº 9.432, de 8 de janeiro de 1997</a:t>
            </a:r>
            <a:endParaRPr lang="pt-BR" sz="2000" b="1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06350459"/>
              </p:ext>
            </p:extLst>
          </p:nvPr>
        </p:nvGraphicFramePr>
        <p:xfrm>
          <a:off x="107504" y="1565384"/>
          <a:ext cx="4392488" cy="4599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082822480"/>
              </p:ext>
            </p:extLst>
          </p:nvPr>
        </p:nvGraphicFramePr>
        <p:xfrm>
          <a:off x="4572000" y="1565384"/>
          <a:ext cx="4392488" cy="4645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074579" y="974313"/>
            <a:ext cx="3072253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1588" algn="ctr">
              <a:buSzPct val="60000"/>
              <a:tabLst>
                <a:tab pos="347663" algn="l"/>
                <a:tab pos="795338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pt-BR" sz="20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Decreto nº 75.246, </a:t>
            </a:r>
          </a:p>
          <a:p>
            <a:pPr marL="1588" algn="ctr">
              <a:buSzPct val="60000"/>
              <a:tabLst>
                <a:tab pos="347663" algn="l"/>
                <a:tab pos="795338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pt-BR" sz="20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de 20 de janeiro de 1975</a:t>
            </a:r>
            <a:endParaRPr lang="pt-BR" sz="2000" b="1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16022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715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sz="3200" dirty="0" smtClean="0">
                <a:solidFill>
                  <a:srgbClr val="FFFFFF"/>
                </a:solidFill>
              </a:rPr>
              <a:t>Política setorial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2286000" y="980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/>
              <a:t>Deliberações da 112° reunião do </a:t>
            </a:r>
            <a:endParaRPr lang="pt-BR" b="1" dirty="0" smtClean="0"/>
          </a:p>
          <a:p>
            <a:pPr algn="ctr"/>
            <a:r>
              <a:rPr lang="pt-BR" b="1" dirty="0" smtClean="0"/>
              <a:t>Conselho </a:t>
            </a:r>
            <a:r>
              <a:rPr lang="pt-BR" b="1" dirty="0"/>
              <a:t>de Ministros da CAMEX </a:t>
            </a:r>
            <a:endParaRPr lang="pt-BR" b="1" dirty="0" smtClean="0"/>
          </a:p>
          <a:p>
            <a:pPr algn="ctr"/>
            <a:r>
              <a:rPr lang="pt-BR" b="1" dirty="0" smtClean="0"/>
              <a:t>25/07/17 </a:t>
            </a:r>
            <a:r>
              <a:rPr lang="pt-BR" b="1" dirty="0"/>
              <a:t>às 17:00h</a:t>
            </a:r>
          </a:p>
        </p:txBody>
      </p:sp>
      <p:sp>
        <p:nvSpPr>
          <p:cNvPr id="5" name="Retângulo 4"/>
          <p:cNvSpPr/>
          <p:nvPr/>
        </p:nvSpPr>
        <p:spPr>
          <a:xfrm>
            <a:off x="640478" y="2057880"/>
            <a:ext cx="7863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Convênio Marítimo entre o Brasil e o Chile: </a:t>
            </a:r>
            <a:endParaRPr lang="pt-BR" b="1" dirty="0" smtClean="0"/>
          </a:p>
          <a:p>
            <a:pPr algn="ctr"/>
            <a:r>
              <a:rPr lang="pt-BR" dirty="0" smtClean="0"/>
              <a:t>Ficou </a:t>
            </a:r>
            <a:r>
              <a:rPr lang="pt-BR" dirty="0"/>
              <a:t>definido que o Convênio Marítimo com o Chile será encerrado em 2020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2636" y="3068960"/>
            <a:ext cx="88387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Com a decisão, a partir de 2020, o comércio exterior bilateral entre Brasil e Chile, por via marítima, poderá ser operacionalizado por navios de quaisquer bandeiras. A decisão dos Ministros da Camex foi baseada em estudos realizados pelo Instituto de Pesquisa Econômica Aplicada (</a:t>
            </a:r>
            <a:r>
              <a:rPr lang="pt-BR" dirty="0" err="1"/>
              <a:t>lpea</a:t>
            </a:r>
            <a:r>
              <a:rPr lang="pt-BR" dirty="0"/>
              <a:t>) e pela Secretaria de Acompanhamento Econômico (Seae) do Ministério da Fazenda, que identificaram que o encerramento do acordo geraria benefícios para todos os atores envolvidos no comércio bilateral. O governo brasileiro já comunicou ao Chile a decisão de não renovar o Convênio. Além disso, os ministros demandaram </a:t>
            </a:r>
            <a:r>
              <a:rPr lang="pt-BR" i="1" dirty="0" err="1"/>
              <a:t>waiver</a:t>
            </a:r>
            <a:r>
              <a:rPr lang="pt-BR" dirty="0"/>
              <a:t> estendido para os navios </a:t>
            </a:r>
            <a:r>
              <a:rPr lang="pt-BR" i="1" dirty="0" err="1"/>
              <a:t>breakbulk</a:t>
            </a:r>
            <a:r>
              <a:rPr lang="pt-BR" dirty="0"/>
              <a:t> e </a:t>
            </a:r>
            <a:r>
              <a:rPr lang="pt-BR" i="1" dirty="0" err="1" smtClean="0"/>
              <a:t>roll</a:t>
            </a:r>
            <a:r>
              <a:rPr lang="pt-BR" i="1" dirty="0" smtClean="0"/>
              <a:t> </a:t>
            </a:r>
            <a:r>
              <a:rPr lang="pt-BR" i="1" dirty="0" err="1" smtClean="0"/>
              <a:t>on-roll</a:t>
            </a:r>
            <a:r>
              <a:rPr lang="pt-BR" i="1" dirty="0" smtClean="0"/>
              <a:t> </a:t>
            </a:r>
            <a:r>
              <a:rPr lang="pt-BR" i="1" dirty="0"/>
              <a:t>off</a:t>
            </a:r>
            <a:r>
              <a:rPr lang="pt-BR" dirty="0"/>
              <a:t>, já que inexistem embarcações brasileiras ou chilenas desse tipo na rota.</a:t>
            </a:r>
          </a:p>
        </p:txBody>
      </p:sp>
    </p:spTree>
    <p:extLst>
      <p:ext uri="{BB962C8B-B14F-4D97-AF65-F5344CB8AC3E}">
        <p14:creationId xmlns:p14="http://schemas.microsoft.com/office/powerpoint/2010/main" val="5464683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908720"/>
          </a:xfrm>
        </p:spPr>
        <p:txBody>
          <a:bodyPr>
            <a:normAutofit/>
          </a:bodyPr>
          <a:lstStyle/>
          <a:p>
            <a:pPr marL="1588" algn="ctr">
              <a:buSzPct val="60000"/>
              <a:tabLst>
                <a:tab pos="347663" algn="l"/>
                <a:tab pos="795338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pt-BR" sz="32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Sobre a </a:t>
            </a:r>
            <a:r>
              <a:rPr lang="pt-BR" sz="32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denúncia do Acordo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51842949"/>
              </p:ext>
            </p:extLst>
          </p:nvPr>
        </p:nvGraphicFramePr>
        <p:xfrm>
          <a:off x="179512" y="1469008"/>
          <a:ext cx="871296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10308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908720"/>
          </a:xfrm>
        </p:spPr>
        <p:txBody>
          <a:bodyPr>
            <a:normAutofit/>
          </a:bodyPr>
          <a:lstStyle/>
          <a:p>
            <a:pPr marL="1588" algn="ctr">
              <a:buSzPct val="60000"/>
              <a:tabLst>
                <a:tab pos="347663" algn="l"/>
                <a:tab pos="795338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pt-BR" sz="32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Estudo da ANTAQ</a:t>
            </a:r>
            <a:endParaRPr lang="pt-BR" sz="3200" b="1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007604" y="1084358"/>
            <a:ext cx="712879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PRINCIPAIS RECLAMAÇÕES</a:t>
            </a:r>
            <a:endParaRPr lang="pt-BR" sz="2400" b="1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08148454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92036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908720"/>
          </a:xfrm>
        </p:spPr>
        <p:txBody>
          <a:bodyPr>
            <a:normAutofit/>
          </a:bodyPr>
          <a:lstStyle/>
          <a:p>
            <a:pPr marL="1588" algn="ctr">
              <a:buSzPct val="60000"/>
              <a:tabLst>
                <a:tab pos="347663" algn="l"/>
                <a:tab pos="795338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pt-BR" sz="32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Estudo da ANTAQ</a:t>
            </a:r>
            <a:endParaRPr lang="pt-BR" sz="3200" b="1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007604" y="908721"/>
            <a:ext cx="7128792" cy="432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TRADE BRASIL-CHILE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5289" t="48633" r="63965" b="15828"/>
          <a:stretch/>
        </p:blipFill>
        <p:spPr>
          <a:xfrm>
            <a:off x="36550" y="3645024"/>
            <a:ext cx="4535450" cy="21852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15463" t="53899" r="64419" b="10800"/>
          <a:stretch/>
        </p:blipFill>
        <p:spPr>
          <a:xfrm>
            <a:off x="4568096" y="3663667"/>
            <a:ext cx="4575904" cy="225806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15477" t="11739" r="64575" b="54749"/>
          <a:stretch/>
        </p:blipFill>
        <p:spPr>
          <a:xfrm>
            <a:off x="4571999" y="1506337"/>
            <a:ext cx="4374505" cy="206667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15289" t="14670" r="63965" b="56188"/>
          <a:stretch/>
        </p:blipFill>
        <p:spPr>
          <a:xfrm>
            <a:off x="40715" y="1596988"/>
            <a:ext cx="4535450" cy="17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252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908720"/>
          </a:xfrm>
        </p:spPr>
        <p:txBody>
          <a:bodyPr>
            <a:normAutofit/>
          </a:bodyPr>
          <a:lstStyle/>
          <a:p>
            <a:pPr marL="1588" algn="ctr">
              <a:buSzPct val="60000"/>
              <a:tabLst>
                <a:tab pos="347663" algn="l"/>
                <a:tab pos="795338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pt-BR" sz="32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Estudo da ANTAQ</a:t>
            </a:r>
            <a:endParaRPr lang="pt-BR" sz="3200" b="1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007604" y="1124744"/>
            <a:ext cx="71287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COMÉRCIO BRASIL-CHILE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3536" y="1916832"/>
            <a:ext cx="7994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PRINCIPAIS MERCADORIAS EXPORTADAS PARA O CHILE EM 2015 (EM KG LÍQUIDO) 	</a:t>
            </a:r>
          </a:p>
          <a:p>
            <a:r>
              <a:rPr lang="pt-BR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Mercadoria </a:t>
            </a:r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pt-BR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			</a:t>
            </a:r>
            <a:r>
              <a:rPr lang="pt-BR" sz="1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Kg </a:t>
            </a:r>
            <a:r>
              <a:rPr lang="pt-BR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líquido </a:t>
            </a:r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Produtos laminados planos, de ferro ou aço não </a:t>
            </a:r>
            <a:r>
              <a:rPr lang="pt-BR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ligado</a:t>
            </a:r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(...).			133.608.692 </a:t>
            </a:r>
          </a:p>
          <a:p>
            <a:r>
              <a:rPr lang="pt-BR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Açúcares </a:t>
            </a:r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de cana ou de beterraba e sacarose quimicamente pura, no estado sólido. 	</a:t>
            </a:r>
            <a:r>
              <a:rPr lang="pt-BR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117.146.210 </a:t>
            </a:r>
            <a:endParaRPr lang="pt-BR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Papel e cartão, não revestidos, dos tipos utilizados para </a:t>
            </a:r>
            <a:r>
              <a:rPr lang="pt-BR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escrita</a:t>
            </a:r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(...)</a:t>
            </a:r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pt-BR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90.732.209</a:t>
            </a:r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Tortas e outros resíduos sólidos da extração do óleo de soja 	</a:t>
            </a:r>
            <a:r>
              <a:rPr lang="pt-BR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83.898.780 </a:t>
            </a:r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Polímeros de etileno, em formas primárias. 	</a:t>
            </a:r>
            <a:r>
              <a:rPr lang="pt-BR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	68.004.136 </a:t>
            </a:r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5" name="Retângulo 4"/>
          <p:cNvSpPr/>
          <p:nvPr/>
        </p:nvSpPr>
        <p:spPr>
          <a:xfrm>
            <a:off x="-8586" y="4005064"/>
            <a:ext cx="8714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PRINCIPAIS MERCADORIAS IMPORTADAS DO CHILE EM 2015 (EM KG LÍQUIDO) </a:t>
            </a:r>
            <a:endParaRPr lang="pt-BR" sz="1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pt-BR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Mercadoria </a:t>
            </a:r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pt-BR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			</a:t>
            </a:r>
            <a:r>
              <a:rPr lang="pt-BR" sz="1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Kg </a:t>
            </a:r>
            <a:r>
              <a:rPr lang="pt-BR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líquido </a:t>
            </a:r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Sal (incluídos o sal de mesa e o sal desnaturado) e cloreto de sódio puro (...) 		</a:t>
            </a:r>
            <a:r>
              <a:rPr lang="pt-BR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968.477.359,00 </a:t>
            </a:r>
            <a:endParaRPr lang="pt-BR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Minérios de cobre e seus concentrados. 				</a:t>
            </a:r>
            <a:r>
              <a:rPr lang="pt-BR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434.043.459,00 </a:t>
            </a:r>
            <a:endParaRPr lang="pt-BR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Adubos (fertilizantes) minerais ou químicos, potássicos. 			</a:t>
            </a:r>
            <a:r>
              <a:rPr lang="pt-BR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316.742.106,00 </a:t>
            </a:r>
            <a:endParaRPr lang="pt-BR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Álcoois acíclicos e seus derivados </a:t>
            </a:r>
            <a:r>
              <a:rPr lang="pt-B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halogenados</a:t>
            </a:r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sulfonados, </a:t>
            </a:r>
            <a:r>
              <a:rPr lang="pt-B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nitrados</a:t>
            </a:r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ou </a:t>
            </a:r>
            <a:r>
              <a:rPr lang="pt-B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nitrosados</a:t>
            </a:r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. 	</a:t>
            </a:r>
            <a:r>
              <a:rPr lang="pt-BR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143.748.994,00 </a:t>
            </a:r>
            <a:endParaRPr lang="pt-BR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Cobre afinado e ligas de cobre, em formas brutas. 				</a:t>
            </a:r>
            <a:r>
              <a:rPr lang="pt-BR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121.973.134,00</a:t>
            </a:r>
            <a:endParaRPr lang="pt-BR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Vinhos de uvas frescas, incluídos os vinhos enriquecidos com álcool (...)		</a:t>
            </a:r>
            <a:r>
              <a:rPr lang="pt-BR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108.522.630,00 </a:t>
            </a:r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6021288"/>
            <a:ext cx="23038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Fonte: </a:t>
            </a:r>
            <a:r>
              <a:rPr lang="pt-BR" sz="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Aliceweb</a:t>
            </a:r>
            <a:r>
              <a:rPr lang="pt-BR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. Elaboração: GRM/SRG/ANTAQ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48539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inam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6802</TotalTime>
  <Words>838</Words>
  <Application>Microsoft Office PowerPoint</Application>
  <PresentationFormat>Apresentação na tela (4:3)</PresentationFormat>
  <Paragraphs>176</Paragraphs>
  <Slides>21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 Unicode MS</vt:lpstr>
      <vt:lpstr>Arial</vt:lpstr>
      <vt:lpstr>Calibri</vt:lpstr>
      <vt:lpstr>Candara</vt:lpstr>
      <vt:lpstr>Times New Roman</vt:lpstr>
      <vt:lpstr>Wingdings</vt:lpstr>
      <vt:lpstr>Tema do Office</vt:lpstr>
      <vt:lpstr>Treinamento</vt:lpstr>
      <vt:lpstr>Agência Nacional de Transportes Aquaviários</vt:lpstr>
      <vt:lpstr>Sumário</vt:lpstr>
      <vt:lpstr>Competências da ANTAQ em acordos internacionais</vt:lpstr>
      <vt:lpstr>Fundamentos legais</vt:lpstr>
      <vt:lpstr>Política setorial</vt:lpstr>
      <vt:lpstr>Sobre a denúncia do Acordo</vt:lpstr>
      <vt:lpstr>Estudo da ANTAQ</vt:lpstr>
      <vt:lpstr>Estudo da ANTAQ</vt:lpstr>
      <vt:lpstr>Estudo da ANTAQ</vt:lpstr>
      <vt:lpstr>Estudo da ANTAQ</vt:lpstr>
      <vt:lpstr>Estudo da ANTAQ</vt:lpstr>
      <vt:lpstr>Estudo da ANTAQ</vt:lpstr>
      <vt:lpstr>Estudo da ANTAQ</vt:lpstr>
      <vt:lpstr>Estudo da ANTAQ</vt:lpstr>
      <vt:lpstr>Estudo da ANTAQ</vt:lpstr>
      <vt:lpstr>Estudo da ANTAQ</vt:lpstr>
      <vt:lpstr>Estudo da ANTAQ</vt:lpstr>
      <vt:lpstr>Estudo da ANTAQ</vt:lpstr>
      <vt:lpstr>Estudo da ANTAQ</vt:lpstr>
      <vt:lpstr>Desdobramentos após Decisão CAMEX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Renato Fialho</dc:creator>
  <cp:lastModifiedBy>Arthur Yamamoto</cp:lastModifiedBy>
  <cp:revision>245</cp:revision>
  <cp:lastPrinted>2015-05-15T13:13:02Z</cp:lastPrinted>
  <dcterms:created xsi:type="dcterms:W3CDTF">2013-09-16T19:02:50Z</dcterms:created>
  <dcterms:modified xsi:type="dcterms:W3CDTF">2017-11-21T16:29:32Z</dcterms:modified>
</cp:coreProperties>
</file>