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0"/>
  </p:notesMasterIdLst>
  <p:handoutMasterIdLst>
    <p:handoutMasterId r:id="rId21"/>
  </p:handoutMasterIdLst>
  <p:sldIdLst>
    <p:sldId id="385" r:id="rId3"/>
    <p:sldId id="368" r:id="rId4"/>
    <p:sldId id="377" r:id="rId5"/>
    <p:sldId id="386" r:id="rId6"/>
    <p:sldId id="300" r:id="rId7"/>
    <p:sldId id="282" r:id="rId8"/>
    <p:sldId id="378" r:id="rId9"/>
    <p:sldId id="393" r:id="rId10"/>
    <p:sldId id="391" r:id="rId11"/>
    <p:sldId id="396" r:id="rId12"/>
    <p:sldId id="392" r:id="rId13"/>
    <p:sldId id="395" r:id="rId14"/>
    <p:sldId id="390" r:id="rId15"/>
    <p:sldId id="397" r:id="rId16"/>
    <p:sldId id="257" r:id="rId17"/>
    <p:sldId id="389" r:id="rId18"/>
    <p:sldId id="259" r:id="rId19"/>
  </p:sldIdLst>
  <p:sldSz cx="24384000" cy="13716000"/>
  <p:notesSz cx="6865938" cy="915828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100"/>
    <a:srgbClr val="D96727"/>
    <a:srgbClr val="5A30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780" y="12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Recebimentos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Planilha1!$B$2:$B$4</c:f>
              <c:numCache>
                <c:formatCode>_-* #,##0_-;\-* #,##0_-;_-* "-"??_-;_-@_-</c:formatCode>
                <c:ptCount val="3"/>
                <c:pt idx="0">
                  <c:v>229201</c:v>
                </c:pt>
                <c:pt idx="1">
                  <c:v>152350</c:v>
                </c:pt>
                <c:pt idx="2">
                  <c:v>170000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2F-4A94-963B-9EFBB56BCCBE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Importação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Planilha1!$C$2:$C$4</c:f>
              <c:numCache>
                <c:formatCode>_-* #,##0_-;\-* #,##0_-;_-* "-"??_-;_-@_-</c:formatCode>
                <c:ptCount val="3"/>
                <c:pt idx="0">
                  <c:v>11021</c:v>
                </c:pt>
                <c:pt idx="1">
                  <c:v>57507</c:v>
                </c:pt>
                <c:pt idx="2">
                  <c:v>60000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2F-4A94-963B-9EFBB56BCCBE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Moagem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Planilha1!$D$2:$D$4</c:f>
              <c:numCache>
                <c:formatCode>_-* #,##0_-;\-* #,##0_-;_-* "-"??_-;_-@_-</c:formatCode>
                <c:ptCount val="3"/>
                <c:pt idx="0">
                  <c:v>219332</c:v>
                </c:pt>
                <c:pt idx="1">
                  <c:v>216504</c:v>
                </c:pt>
                <c:pt idx="2">
                  <c:v>230000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2F-4A94-963B-9EFBB56BCCBE}"/>
            </c:ext>
          </c:extLst>
        </c:ser>
        <c:ser>
          <c:idx val="3"/>
          <c:order val="3"/>
          <c:tx>
            <c:strRef>
              <c:f>Planilha1!$E$1</c:f>
              <c:strCache>
                <c:ptCount val="1"/>
                <c:pt idx="0">
                  <c:v>Exportação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Planilha1!$A$2:$A$4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Planilha1!$E$2:$E$4</c:f>
              <c:numCache>
                <c:formatCode>_-* #,##0_-;\-* #,##0_-;_-* "-"??_-;_-@_-</c:formatCode>
                <c:ptCount val="3"/>
                <c:pt idx="0">
                  <c:v>70000</c:v>
                </c:pt>
                <c:pt idx="1">
                  <c:v>75000</c:v>
                </c:pt>
                <c:pt idx="2">
                  <c:v>80000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2F-4A94-963B-9EFBB56BC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63472"/>
        <c:axId val="17661512"/>
      </c:barChart>
      <c:catAx>
        <c:axId val="1766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61512"/>
        <c:crosses val="autoZero"/>
        <c:auto val="1"/>
        <c:lblAlgn val="ctr"/>
        <c:lblOffset val="100"/>
        <c:noMultiLvlLbl val="0"/>
      </c:catAx>
      <c:valAx>
        <c:axId val="1766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7663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69CB89-DD76-4835-9B38-ECEF9B4DBC9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8247979-5197-4347-8154-DFD47C13595B}">
      <dgm:prSet phldrT="[Texto]" custT="1"/>
      <dgm:spPr/>
      <dgm:t>
        <a:bodyPr/>
        <a:lstStyle/>
        <a:p>
          <a:r>
            <a:rPr lang="pt-BR" sz="4400" dirty="0">
              <a:solidFill>
                <a:schemeClr val="bg1"/>
              </a:solidFill>
            </a:rPr>
            <a:t>200 mil t </a:t>
          </a:r>
          <a:r>
            <a:rPr lang="pt-BR" sz="3600" dirty="0">
              <a:solidFill>
                <a:schemeClr val="bg1"/>
              </a:solidFill>
            </a:rPr>
            <a:t>(Média)</a:t>
          </a:r>
        </a:p>
        <a:p>
          <a:endParaRPr lang="pt-BR" sz="4400" dirty="0">
            <a:solidFill>
              <a:schemeClr val="bg1"/>
            </a:solidFill>
          </a:endParaRPr>
        </a:p>
      </dgm:t>
    </dgm:pt>
    <dgm:pt modelId="{D300355C-C342-43EF-814E-D93374A1EAFA}" type="par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B7B5F06-677D-479F-B31E-315BCF7BB8DC}" type="sibTrans" cxnId="{1F995715-F9FB-4FD8-8429-6347111DD177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B26A9A87-A4EE-4E46-85B0-938B9A61547E}">
      <dgm:prSet phldrT="[Texto]" custT="1"/>
      <dgm:spPr/>
      <dgm:t>
        <a:bodyPr/>
        <a:lstStyle/>
        <a:p>
          <a:r>
            <a:rPr lang="pt-BR" sz="4400" dirty="0">
              <a:solidFill>
                <a:schemeClr val="bg1"/>
              </a:solidFill>
            </a:rPr>
            <a:t>300 mil t </a:t>
          </a:r>
        </a:p>
        <a:p>
          <a:r>
            <a:rPr lang="pt-BR" sz="3600" dirty="0">
              <a:solidFill>
                <a:schemeClr val="bg1"/>
              </a:solidFill>
            </a:rPr>
            <a:t>(5 anos)</a:t>
          </a:r>
        </a:p>
        <a:p>
          <a:endParaRPr lang="pt-BR" sz="3600" dirty="0">
            <a:solidFill>
              <a:schemeClr val="bg1"/>
            </a:solidFill>
          </a:endParaRPr>
        </a:p>
        <a:p>
          <a:endParaRPr lang="pt-BR" sz="3600" dirty="0">
            <a:solidFill>
              <a:schemeClr val="bg1"/>
            </a:solidFill>
          </a:endParaRPr>
        </a:p>
        <a:p>
          <a:endParaRPr lang="pt-BR" sz="3600" dirty="0">
            <a:solidFill>
              <a:schemeClr val="bg1"/>
            </a:solidFill>
          </a:endParaRPr>
        </a:p>
      </dgm:t>
    </dgm:pt>
    <dgm:pt modelId="{8AB18084-B580-4CD0-84AA-DB469118FD62}" type="par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DC3C34DC-567B-4982-ACE3-AEE117CB0C3C}" type="sibTrans" cxnId="{1ADE7E04-05CB-4D69-8A91-A39DBE11E688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8752597F-F6ED-4319-944F-1277A50CCB41}">
      <dgm:prSet phldrT="[Texto]" custT="1"/>
      <dgm:spPr/>
      <dgm:t>
        <a:bodyPr/>
        <a:lstStyle/>
        <a:p>
          <a:r>
            <a:rPr lang="pt-BR" sz="4400" dirty="0">
              <a:solidFill>
                <a:schemeClr val="bg1"/>
              </a:solidFill>
            </a:rPr>
            <a:t>400 mil t </a:t>
          </a:r>
        </a:p>
        <a:p>
          <a:r>
            <a:rPr lang="pt-BR" sz="3600" dirty="0">
              <a:solidFill>
                <a:schemeClr val="bg1"/>
              </a:solidFill>
            </a:rPr>
            <a:t>(10 anos)</a:t>
          </a:r>
        </a:p>
        <a:p>
          <a:endParaRPr lang="pt-BR" sz="3600" dirty="0">
            <a:solidFill>
              <a:schemeClr val="bg1"/>
            </a:solidFill>
          </a:endParaRPr>
        </a:p>
        <a:p>
          <a:endParaRPr lang="pt-BR" sz="3600" dirty="0">
            <a:solidFill>
              <a:schemeClr val="bg1"/>
            </a:solidFill>
          </a:endParaRPr>
        </a:p>
        <a:p>
          <a:endParaRPr lang="pt-BR" sz="3600" dirty="0">
            <a:solidFill>
              <a:schemeClr val="bg1"/>
            </a:solidFill>
          </a:endParaRPr>
        </a:p>
        <a:p>
          <a:endParaRPr lang="pt-BR" sz="3600" dirty="0">
            <a:solidFill>
              <a:schemeClr val="bg1"/>
            </a:solidFill>
          </a:endParaRPr>
        </a:p>
        <a:p>
          <a:endParaRPr lang="pt-BR" sz="4400" dirty="0">
            <a:solidFill>
              <a:schemeClr val="bg1"/>
            </a:solidFill>
          </a:endParaRPr>
        </a:p>
      </dgm:t>
    </dgm:pt>
    <dgm:pt modelId="{2C328F94-25B2-4971-9E9E-E24586171036}" type="par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9D9EDB02-B1E6-4DF7-A3CA-CCC4284BCC4D}" type="sibTrans" cxnId="{9AC15ECA-E7A9-45C0-9CEC-FA32BA4E37B3}">
      <dgm:prSet/>
      <dgm:spPr/>
      <dgm:t>
        <a:bodyPr/>
        <a:lstStyle/>
        <a:p>
          <a:endParaRPr lang="pt-BR">
            <a:solidFill>
              <a:schemeClr val="bg1"/>
            </a:solidFill>
          </a:endParaRPr>
        </a:p>
      </dgm:t>
    </dgm:pt>
    <dgm:pt modelId="{C2A24B55-8564-4D0D-BB6D-4AB4AB5178C6}" type="pres">
      <dgm:prSet presAssocID="{7569CB89-DD76-4835-9B38-ECEF9B4DBC98}" presName="arrowDiagram" presStyleCnt="0">
        <dgm:presLayoutVars>
          <dgm:chMax val="5"/>
          <dgm:dir/>
          <dgm:resizeHandles val="exact"/>
        </dgm:presLayoutVars>
      </dgm:prSet>
      <dgm:spPr/>
    </dgm:pt>
    <dgm:pt modelId="{35D96C0D-4A85-4678-A74C-50EB4C894165}" type="pres">
      <dgm:prSet presAssocID="{7569CB89-DD76-4835-9B38-ECEF9B4DBC98}" presName="arrow" presStyleLbl="bgShp" presStyleIdx="0" presStyleCnt="1"/>
      <dgm:spPr>
        <a:solidFill>
          <a:srgbClr val="E27100"/>
        </a:solidFill>
      </dgm:spPr>
    </dgm:pt>
    <dgm:pt modelId="{39F7F7EA-723E-4378-8006-6936945985E1}" type="pres">
      <dgm:prSet presAssocID="{7569CB89-DD76-4835-9B38-ECEF9B4DBC98}" presName="arrowDiagram3" presStyleCnt="0"/>
      <dgm:spPr/>
    </dgm:pt>
    <dgm:pt modelId="{F4D471A0-24F9-486C-A429-0E4B1794FC86}" type="pres">
      <dgm:prSet presAssocID="{B8247979-5197-4347-8154-DFD47C13595B}" presName="bullet3a" presStyleLbl="node1" presStyleIdx="0" presStyleCnt="3"/>
      <dgm:spPr>
        <a:solidFill>
          <a:srgbClr val="FFFF00"/>
        </a:solidFill>
      </dgm:spPr>
    </dgm:pt>
    <dgm:pt modelId="{F4462F66-F2C9-4F60-9700-438FD928E290}" type="pres">
      <dgm:prSet presAssocID="{B8247979-5197-4347-8154-DFD47C13595B}" presName="textBox3a" presStyleLbl="revTx" presStyleIdx="0" presStyleCnt="3" custLinFactNeighborY="113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08036C-38CF-40E7-8051-49564CAB2C1E}" type="pres">
      <dgm:prSet presAssocID="{B26A9A87-A4EE-4E46-85B0-938B9A61547E}" presName="bullet3b" presStyleLbl="node1" presStyleIdx="1" presStyleCnt="3"/>
      <dgm:spPr>
        <a:solidFill>
          <a:srgbClr val="FFFF00"/>
        </a:solidFill>
      </dgm:spPr>
    </dgm:pt>
    <dgm:pt modelId="{BC0F13C4-AECE-48F9-A678-B19485E6497F}" type="pres">
      <dgm:prSet presAssocID="{B26A9A87-A4EE-4E46-85B0-938B9A61547E}" presName="textBox3b" presStyleLbl="revTx" presStyleIdx="1" presStyleCnt="3" custScaleX="135570" custScaleY="6768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D84B71-E497-4CC6-8398-C8D1ADC2F835}" type="pres">
      <dgm:prSet presAssocID="{8752597F-F6ED-4319-944F-1277A50CCB41}" presName="bullet3c" presStyleLbl="node1" presStyleIdx="2" presStyleCnt="3"/>
      <dgm:spPr>
        <a:solidFill>
          <a:srgbClr val="FFFF00"/>
        </a:solidFill>
      </dgm:spPr>
    </dgm:pt>
    <dgm:pt modelId="{DED8ED2E-11BD-4972-8546-BC9E50A56E23}" type="pres">
      <dgm:prSet presAssocID="{8752597F-F6ED-4319-944F-1277A50CCB41}" presName="textBox3c" presStyleLbl="revTx" presStyleIdx="2" presStyleCnt="3" custScaleX="119172" custScaleY="35028" custLinFactNeighborX="8621" custLinFactNeighborY="-170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F995715-F9FB-4FD8-8429-6347111DD177}" srcId="{7569CB89-DD76-4835-9B38-ECEF9B4DBC98}" destId="{B8247979-5197-4347-8154-DFD47C13595B}" srcOrd="0" destOrd="0" parTransId="{D300355C-C342-43EF-814E-D93374A1EAFA}" sibTransId="{BB7B5F06-677D-479F-B31E-315BCF7BB8DC}"/>
    <dgm:cxn modelId="{D1B157DB-5A49-40C1-A6E3-C7065CF4DEA4}" type="presOf" srcId="{7569CB89-DD76-4835-9B38-ECEF9B4DBC98}" destId="{C2A24B55-8564-4D0D-BB6D-4AB4AB5178C6}" srcOrd="0" destOrd="0" presId="urn:microsoft.com/office/officeart/2005/8/layout/arrow2"/>
    <dgm:cxn modelId="{9AC15ECA-E7A9-45C0-9CEC-FA32BA4E37B3}" srcId="{7569CB89-DD76-4835-9B38-ECEF9B4DBC98}" destId="{8752597F-F6ED-4319-944F-1277A50CCB41}" srcOrd="2" destOrd="0" parTransId="{2C328F94-25B2-4971-9E9E-E24586171036}" sibTransId="{9D9EDB02-B1E6-4DF7-A3CA-CCC4284BCC4D}"/>
    <dgm:cxn modelId="{4F89102E-37A9-4249-958D-C06D822290F0}" type="presOf" srcId="{B8247979-5197-4347-8154-DFD47C13595B}" destId="{F4462F66-F2C9-4F60-9700-438FD928E290}" srcOrd="0" destOrd="0" presId="urn:microsoft.com/office/officeart/2005/8/layout/arrow2"/>
    <dgm:cxn modelId="{01287611-B401-4C91-83FA-AE7DF68829BC}" type="presOf" srcId="{8752597F-F6ED-4319-944F-1277A50CCB41}" destId="{DED8ED2E-11BD-4972-8546-BC9E50A56E23}" srcOrd="0" destOrd="0" presId="urn:microsoft.com/office/officeart/2005/8/layout/arrow2"/>
    <dgm:cxn modelId="{F40A4C33-A0E2-4ECA-842B-E658B80280E8}" type="presOf" srcId="{B26A9A87-A4EE-4E46-85B0-938B9A61547E}" destId="{BC0F13C4-AECE-48F9-A678-B19485E6497F}" srcOrd="0" destOrd="0" presId="urn:microsoft.com/office/officeart/2005/8/layout/arrow2"/>
    <dgm:cxn modelId="{1ADE7E04-05CB-4D69-8A91-A39DBE11E688}" srcId="{7569CB89-DD76-4835-9B38-ECEF9B4DBC98}" destId="{B26A9A87-A4EE-4E46-85B0-938B9A61547E}" srcOrd="1" destOrd="0" parTransId="{8AB18084-B580-4CD0-84AA-DB469118FD62}" sibTransId="{DC3C34DC-567B-4982-ACE3-AEE117CB0C3C}"/>
    <dgm:cxn modelId="{4409EA3A-9C95-4046-9A68-4CC2D02E0CFE}" type="presParOf" srcId="{C2A24B55-8564-4D0D-BB6D-4AB4AB5178C6}" destId="{35D96C0D-4A85-4678-A74C-50EB4C894165}" srcOrd="0" destOrd="0" presId="urn:microsoft.com/office/officeart/2005/8/layout/arrow2"/>
    <dgm:cxn modelId="{3604A509-C862-41D0-8955-60AE5E1BA597}" type="presParOf" srcId="{C2A24B55-8564-4D0D-BB6D-4AB4AB5178C6}" destId="{39F7F7EA-723E-4378-8006-6936945985E1}" srcOrd="1" destOrd="0" presId="urn:microsoft.com/office/officeart/2005/8/layout/arrow2"/>
    <dgm:cxn modelId="{3A64D17C-72ED-44AB-9D54-35A7D8A0B918}" type="presParOf" srcId="{39F7F7EA-723E-4378-8006-6936945985E1}" destId="{F4D471A0-24F9-486C-A429-0E4B1794FC86}" srcOrd="0" destOrd="0" presId="urn:microsoft.com/office/officeart/2005/8/layout/arrow2"/>
    <dgm:cxn modelId="{C7A65476-872C-473B-86C3-5F38B47781A0}" type="presParOf" srcId="{39F7F7EA-723E-4378-8006-6936945985E1}" destId="{F4462F66-F2C9-4F60-9700-438FD928E290}" srcOrd="1" destOrd="0" presId="urn:microsoft.com/office/officeart/2005/8/layout/arrow2"/>
    <dgm:cxn modelId="{8582483E-F12D-4655-9FBA-82F6573EB4C4}" type="presParOf" srcId="{39F7F7EA-723E-4378-8006-6936945985E1}" destId="{4008036C-38CF-40E7-8051-49564CAB2C1E}" srcOrd="2" destOrd="0" presId="urn:microsoft.com/office/officeart/2005/8/layout/arrow2"/>
    <dgm:cxn modelId="{3A2ECE37-3127-4117-9303-E47B4F795CAE}" type="presParOf" srcId="{39F7F7EA-723E-4378-8006-6936945985E1}" destId="{BC0F13C4-AECE-48F9-A678-B19485E6497F}" srcOrd="3" destOrd="0" presId="urn:microsoft.com/office/officeart/2005/8/layout/arrow2"/>
    <dgm:cxn modelId="{C36BC696-DAD9-46BD-844F-593DD526BDD6}" type="presParOf" srcId="{39F7F7EA-723E-4378-8006-6936945985E1}" destId="{9ED84B71-E497-4CC6-8398-C8D1ADC2F835}" srcOrd="4" destOrd="0" presId="urn:microsoft.com/office/officeart/2005/8/layout/arrow2"/>
    <dgm:cxn modelId="{C1C96816-6CD2-48EB-A46F-193BE4478563}" type="presParOf" srcId="{39F7F7EA-723E-4378-8006-6936945985E1}" destId="{DED8ED2E-11BD-4972-8546-BC9E50A56E2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1F556D-3E8C-4D36-AB03-F0FDF8C06356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C3C80FB-93FA-415C-AEE6-0E85015B89EF}">
      <dgm:prSet phldrT="[Texto]"/>
      <dgm:spPr/>
      <dgm:t>
        <a:bodyPr/>
        <a:lstStyle/>
        <a:p>
          <a:r>
            <a:rPr lang="pt-BR" dirty="0"/>
            <a:t>Safra insuficiente</a:t>
          </a:r>
        </a:p>
      </dgm:t>
    </dgm:pt>
    <dgm:pt modelId="{DE995880-9138-438C-8FB2-99FD4A39B8F5}" type="parTrans" cxnId="{FADF60C2-C370-4984-9B13-88744D4DA6ED}">
      <dgm:prSet/>
      <dgm:spPr/>
      <dgm:t>
        <a:bodyPr/>
        <a:lstStyle/>
        <a:p>
          <a:endParaRPr lang="pt-BR"/>
        </a:p>
      </dgm:t>
    </dgm:pt>
    <dgm:pt modelId="{0E2D8C5F-CF5D-435E-A408-4860A0BD7601}" type="sibTrans" cxnId="{FADF60C2-C370-4984-9B13-88744D4DA6ED}">
      <dgm:prSet/>
      <dgm:spPr/>
      <dgm:t>
        <a:bodyPr/>
        <a:lstStyle/>
        <a:p>
          <a:endParaRPr lang="pt-BR"/>
        </a:p>
      </dgm:t>
    </dgm:pt>
    <dgm:pt modelId="{F1004A8C-54B1-4D5A-9F00-6AA775DA17DB}">
      <dgm:prSet phldrT="[Texto]"/>
      <dgm:spPr/>
      <dgm:t>
        <a:bodyPr/>
        <a:lstStyle/>
        <a:p>
          <a:r>
            <a:rPr lang="pt-BR" dirty="0"/>
            <a:t>Auto suficiência</a:t>
          </a:r>
        </a:p>
      </dgm:t>
    </dgm:pt>
    <dgm:pt modelId="{D3B0C237-6469-4F4C-85B8-3121BC46580B}" type="parTrans" cxnId="{1772D78D-1CA7-480F-8B07-950D5B2F4CD4}">
      <dgm:prSet/>
      <dgm:spPr/>
      <dgm:t>
        <a:bodyPr/>
        <a:lstStyle/>
        <a:p>
          <a:endParaRPr lang="pt-BR"/>
        </a:p>
      </dgm:t>
    </dgm:pt>
    <dgm:pt modelId="{C9CC8CB8-101B-4615-A673-77C0DEF392C1}" type="sibTrans" cxnId="{1772D78D-1CA7-480F-8B07-950D5B2F4CD4}">
      <dgm:prSet/>
      <dgm:spPr/>
      <dgm:t>
        <a:bodyPr/>
        <a:lstStyle/>
        <a:p>
          <a:endParaRPr lang="pt-BR"/>
        </a:p>
      </dgm:t>
    </dgm:pt>
    <dgm:pt modelId="{21753989-EFD0-4384-AAE7-9AF7FB613FB4}">
      <dgm:prSet phldrT="[Texto]"/>
      <dgm:spPr/>
      <dgm:t>
        <a:bodyPr/>
        <a:lstStyle/>
        <a:p>
          <a:r>
            <a:rPr lang="pt-BR" dirty="0"/>
            <a:t>Excedentes</a:t>
          </a:r>
        </a:p>
        <a:p>
          <a:r>
            <a:rPr lang="pt-BR" dirty="0"/>
            <a:t>exportadores</a:t>
          </a:r>
        </a:p>
      </dgm:t>
    </dgm:pt>
    <dgm:pt modelId="{1859DD53-266D-4EBB-93C1-276B8481D562}" type="parTrans" cxnId="{DC2557E6-2DE5-49EC-A777-E8ECE9190CD5}">
      <dgm:prSet/>
      <dgm:spPr/>
      <dgm:t>
        <a:bodyPr/>
        <a:lstStyle/>
        <a:p>
          <a:endParaRPr lang="pt-BR"/>
        </a:p>
      </dgm:t>
    </dgm:pt>
    <dgm:pt modelId="{556D483A-66C3-4E0D-AC77-22A472555491}" type="sibTrans" cxnId="{DC2557E6-2DE5-49EC-A777-E8ECE9190CD5}">
      <dgm:prSet/>
      <dgm:spPr/>
      <dgm:t>
        <a:bodyPr/>
        <a:lstStyle/>
        <a:p>
          <a:endParaRPr lang="pt-BR"/>
        </a:p>
      </dgm:t>
    </dgm:pt>
    <dgm:pt modelId="{BEA03D89-0317-491B-A22B-D644BF65E58C}" type="pres">
      <dgm:prSet presAssocID="{501F556D-3E8C-4D36-AB03-F0FDF8C06356}" presName="Name0" presStyleCnt="0">
        <dgm:presLayoutVars>
          <dgm:dir/>
          <dgm:animLvl val="lvl"/>
          <dgm:resizeHandles val="exact"/>
        </dgm:presLayoutVars>
      </dgm:prSet>
      <dgm:spPr/>
    </dgm:pt>
    <dgm:pt modelId="{20A3AF5B-40A5-4B46-B9D7-A14AA7036788}" type="pres">
      <dgm:prSet presAssocID="{BC3C80FB-93FA-415C-AEE6-0E85015B89E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8F26583-6E83-4877-AA52-111190F74CE8}" type="pres">
      <dgm:prSet presAssocID="{0E2D8C5F-CF5D-435E-A408-4860A0BD7601}" presName="parTxOnlySpace" presStyleCnt="0"/>
      <dgm:spPr/>
    </dgm:pt>
    <dgm:pt modelId="{4598F313-697A-4103-A356-98043320C4CE}" type="pres">
      <dgm:prSet presAssocID="{F1004A8C-54B1-4D5A-9F00-6AA775DA17D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D5924E-4BC9-41A5-969E-E19F83F8CE3D}" type="pres">
      <dgm:prSet presAssocID="{C9CC8CB8-101B-4615-A673-77C0DEF392C1}" presName="parTxOnlySpace" presStyleCnt="0"/>
      <dgm:spPr/>
    </dgm:pt>
    <dgm:pt modelId="{DD0249AC-FA46-411B-8F73-EB8595E54429}" type="pres">
      <dgm:prSet presAssocID="{21753989-EFD0-4384-AAE7-9AF7FB613FB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CF00549-7C3F-4FE8-B9D5-DD8519A61AAC}" type="presOf" srcId="{F1004A8C-54B1-4D5A-9F00-6AA775DA17DB}" destId="{4598F313-697A-4103-A356-98043320C4CE}" srcOrd="0" destOrd="0" presId="urn:microsoft.com/office/officeart/2005/8/layout/chevron1"/>
    <dgm:cxn modelId="{FA9C0992-1A14-49AE-BF14-2C67A7EF3744}" type="presOf" srcId="{BC3C80FB-93FA-415C-AEE6-0E85015B89EF}" destId="{20A3AF5B-40A5-4B46-B9D7-A14AA7036788}" srcOrd="0" destOrd="0" presId="urn:microsoft.com/office/officeart/2005/8/layout/chevron1"/>
    <dgm:cxn modelId="{DC2557E6-2DE5-49EC-A777-E8ECE9190CD5}" srcId="{501F556D-3E8C-4D36-AB03-F0FDF8C06356}" destId="{21753989-EFD0-4384-AAE7-9AF7FB613FB4}" srcOrd="2" destOrd="0" parTransId="{1859DD53-266D-4EBB-93C1-276B8481D562}" sibTransId="{556D483A-66C3-4E0D-AC77-22A472555491}"/>
    <dgm:cxn modelId="{6C38743A-E3AB-450A-9C35-43E98DB2B3B6}" type="presOf" srcId="{501F556D-3E8C-4D36-AB03-F0FDF8C06356}" destId="{BEA03D89-0317-491B-A22B-D644BF65E58C}" srcOrd="0" destOrd="0" presId="urn:microsoft.com/office/officeart/2005/8/layout/chevron1"/>
    <dgm:cxn modelId="{90C8CD28-2397-4B51-A283-544268EA6CC4}" type="presOf" srcId="{21753989-EFD0-4384-AAE7-9AF7FB613FB4}" destId="{DD0249AC-FA46-411B-8F73-EB8595E54429}" srcOrd="0" destOrd="0" presId="urn:microsoft.com/office/officeart/2005/8/layout/chevron1"/>
    <dgm:cxn modelId="{FADF60C2-C370-4984-9B13-88744D4DA6ED}" srcId="{501F556D-3E8C-4D36-AB03-F0FDF8C06356}" destId="{BC3C80FB-93FA-415C-AEE6-0E85015B89EF}" srcOrd="0" destOrd="0" parTransId="{DE995880-9138-438C-8FB2-99FD4A39B8F5}" sibTransId="{0E2D8C5F-CF5D-435E-A408-4860A0BD7601}"/>
    <dgm:cxn modelId="{1772D78D-1CA7-480F-8B07-950D5B2F4CD4}" srcId="{501F556D-3E8C-4D36-AB03-F0FDF8C06356}" destId="{F1004A8C-54B1-4D5A-9F00-6AA775DA17DB}" srcOrd="1" destOrd="0" parTransId="{D3B0C237-6469-4F4C-85B8-3121BC46580B}" sibTransId="{C9CC8CB8-101B-4615-A673-77C0DEF392C1}"/>
    <dgm:cxn modelId="{F948F563-33EF-4868-BE5A-02BC289E1AD2}" type="presParOf" srcId="{BEA03D89-0317-491B-A22B-D644BF65E58C}" destId="{20A3AF5B-40A5-4B46-B9D7-A14AA7036788}" srcOrd="0" destOrd="0" presId="urn:microsoft.com/office/officeart/2005/8/layout/chevron1"/>
    <dgm:cxn modelId="{80E06935-72F2-474A-85AD-13D44DC89E01}" type="presParOf" srcId="{BEA03D89-0317-491B-A22B-D644BF65E58C}" destId="{28F26583-6E83-4877-AA52-111190F74CE8}" srcOrd="1" destOrd="0" presId="urn:microsoft.com/office/officeart/2005/8/layout/chevron1"/>
    <dgm:cxn modelId="{C3DBE2DB-5511-4152-B4F7-ECFC0F7516A7}" type="presParOf" srcId="{BEA03D89-0317-491B-A22B-D644BF65E58C}" destId="{4598F313-697A-4103-A356-98043320C4CE}" srcOrd="2" destOrd="0" presId="urn:microsoft.com/office/officeart/2005/8/layout/chevron1"/>
    <dgm:cxn modelId="{0BBC7E6C-E41F-44DE-81CC-A5F0CB05D74B}" type="presParOf" srcId="{BEA03D89-0317-491B-A22B-D644BF65E58C}" destId="{55D5924E-4BC9-41A5-969E-E19F83F8CE3D}" srcOrd="3" destOrd="0" presId="urn:microsoft.com/office/officeart/2005/8/layout/chevron1"/>
    <dgm:cxn modelId="{12C044BD-5D44-4E28-BBED-E61DEEA97CED}" type="presParOf" srcId="{BEA03D89-0317-491B-A22B-D644BF65E58C}" destId="{DD0249AC-FA46-411B-8F73-EB8595E5442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ACF25E-945B-4542-BD64-9AD3CF307173}" type="doc">
      <dgm:prSet loTypeId="urn:microsoft.com/office/officeart/2005/8/layout/hierarchy6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71A16B8F-7CC3-4ABC-968F-9F6C1AF0AA12}">
      <dgm:prSet phldrT="[Text]" custT="1"/>
      <dgm:spPr>
        <a:xfrm>
          <a:off x="7420238" y="195265"/>
          <a:ext cx="9446790" cy="1582007"/>
        </a:xfrm>
        <a:prstGeom prst="roundRect">
          <a:avLst>
            <a:gd name="adj" fmla="val 10000"/>
          </a:avLst>
        </a:prstGeom>
        <a:solidFill>
          <a:srgbClr val="F79646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</a:rPr>
            <a:t>+ou- 200.000 t </a:t>
          </a: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  <a:sym typeface="Wingdings" panose="05000000000000000000" pitchFamily="2" charset="2"/>
            </a:rPr>
            <a:t> </a:t>
          </a: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</a:rPr>
            <a:t>300.000 t</a:t>
          </a:r>
        </a:p>
        <a:p>
          <a:pPr>
            <a:buNone/>
          </a:pPr>
          <a:r>
            <a:rPr lang="pt-BR" sz="4000" b="1" dirty="0">
              <a:solidFill>
                <a:schemeClr val="accent5"/>
              </a:solidFill>
              <a:latin typeface="Helvetica"/>
              <a:ea typeface="+mn-ea"/>
              <a:cs typeface="+mn-cs"/>
            </a:rPr>
            <a:t>(+ 100.000 t)</a:t>
          </a:r>
          <a:endParaRPr lang="pt-BR" sz="1800" b="1" dirty="0">
            <a:solidFill>
              <a:schemeClr val="accent5"/>
            </a:solidFill>
            <a:latin typeface="Helvetica"/>
            <a:ea typeface="+mn-ea"/>
            <a:cs typeface="+mn-cs"/>
          </a:endParaRPr>
        </a:p>
      </dgm:t>
    </dgm:pt>
    <dgm:pt modelId="{AF47A097-DFF4-49A7-B8C5-11E54F458FDB}" type="parTrans" cxnId="{6E467D29-0EC4-4FC6-90D2-03E4609B3A7F}">
      <dgm:prSet/>
      <dgm:spPr/>
      <dgm:t>
        <a:bodyPr/>
        <a:lstStyle/>
        <a:p>
          <a:endParaRPr lang="pt-BR"/>
        </a:p>
      </dgm:t>
    </dgm:pt>
    <dgm:pt modelId="{382D4072-F2BE-4567-9B88-20AFE4D76B39}" type="sibTrans" cxnId="{6E467D29-0EC4-4FC6-90D2-03E4609B3A7F}">
      <dgm:prSet/>
      <dgm:spPr/>
      <dgm:t>
        <a:bodyPr/>
        <a:lstStyle/>
        <a:p>
          <a:endParaRPr lang="pt-BR"/>
        </a:p>
      </dgm:t>
    </dgm:pt>
    <dgm:pt modelId="{18378DB9-0559-47E5-935B-A9457D6D4759}">
      <dgm:prSet phldrT="[Text]"/>
      <dgm:spPr>
        <a:xfrm>
          <a:off x="7100985" y="2410076"/>
          <a:ext cx="2373010" cy="158200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Bahia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40%</a:t>
          </a:r>
        </a:p>
      </dgm:t>
    </dgm:pt>
    <dgm:pt modelId="{101F5D12-935C-4416-B77F-48C8CABE4F43}" type="parTrans" cxnId="{21C3916C-7AE2-4D3C-B106-8545A00BBC49}">
      <dgm:prSet/>
      <dgm:spPr>
        <a:xfrm>
          <a:off x="8287491" y="1777273"/>
          <a:ext cx="3856142" cy="632802"/>
        </a:xfrm>
        <a:custGeom>
          <a:avLst/>
          <a:gdLst/>
          <a:ahLst/>
          <a:cxnLst/>
          <a:rect l="0" t="0" r="0" b="0"/>
          <a:pathLst>
            <a:path>
              <a:moveTo>
                <a:pt x="3856142" y="0"/>
              </a:moveTo>
              <a:lnTo>
                <a:pt x="3856142" y="316401"/>
              </a:lnTo>
              <a:lnTo>
                <a:pt x="0" y="316401"/>
              </a:lnTo>
              <a:lnTo>
                <a:pt x="0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08A71BDE-8A60-4F9A-AA2B-ADB1CF5C8687}" type="sibTrans" cxnId="{21C3916C-7AE2-4D3C-B106-8545A00BBC49}">
      <dgm:prSet/>
      <dgm:spPr/>
      <dgm:t>
        <a:bodyPr/>
        <a:lstStyle/>
        <a:p>
          <a:endParaRPr lang="pt-BR"/>
        </a:p>
      </dgm:t>
    </dgm:pt>
    <dgm:pt modelId="{4256571E-A17A-44DD-91E2-6C112836DE6F}">
      <dgm:prSet phldrT="[Text]"/>
      <dgm:spPr>
        <a:xfrm>
          <a:off x="5558528" y="4624886"/>
          <a:ext cx="2373010" cy="1582007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Cabruca mais produtiva</a:t>
          </a:r>
        </a:p>
      </dgm:t>
    </dgm:pt>
    <dgm:pt modelId="{E47A1AC9-926F-4595-A891-FC90A7CC30C0}" type="parTrans" cxnId="{B1E98AA1-A170-4138-823F-F7B13435B5F6}">
      <dgm:prSet/>
      <dgm:spPr>
        <a:xfrm>
          <a:off x="6745034" y="3992083"/>
          <a:ext cx="1542457" cy="632802"/>
        </a:xfrm>
        <a:custGeom>
          <a:avLst/>
          <a:gdLst/>
          <a:ahLst/>
          <a:cxnLst/>
          <a:rect l="0" t="0" r="0" b="0"/>
          <a:pathLst>
            <a:path>
              <a:moveTo>
                <a:pt x="1542457" y="0"/>
              </a:moveTo>
              <a:lnTo>
                <a:pt x="1542457" y="316401"/>
              </a:lnTo>
              <a:lnTo>
                <a:pt x="0" y="316401"/>
              </a:lnTo>
              <a:lnTo>
                <a:pt x="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091C589A-70DB-4256-A05B-955232FAC0FE}" type="sibTrans" cxnId="{B1E98AA1-A170-4138-823F-F7B13435B5F6}">
      <dgm:prSet/>
      <dgm:spPr/>
      <dgm:t>
        <a:bodyPr/>
        <a:lstStyle/>
        <a:p>
          <a:endParaRPr lang="pt-BR"/>
        </a:p>
      </dgm:t>
    </dgm:pt>
    <dgm:pt modelId="{9F44F445-E66D-4AC3-A358-69AA3BDA4675}">
      <dgm:prSet phldrT="[Text]"/>
      <dgm:spPr>
        <a:xfrm>
          <a:off x="11728357" y="2410076"/>
          <a:ext cx="2373010" cy="158200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Pará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40%</a:t>
          </a:r>
        </a:p>
      </dgm:t>
    </dgm:pt>
    <dgm:pt modelId="{83ABD3FD-AFAE-4445-BA61-4CF2C45AE72E}" type="parTrans" cxnId="{9C95469F-7386-4B30-98DF-E16CB67FE082}">
      <dgm:prSet/>
      <dgm:spPr>
        <a:xfrm>
          <a:off x="12143634" y="1777273"/>
          <a:ext cx="771228" cy="63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771228" y="316401"/>
              </a:lnTo>
              <a:lnTo>
                <a:pt x="771228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B32A49C-F54B-4106-8CD6-58B846234AFE}" type="sibTrans" cxnId="{9C95469F-7386-4B30-98DF-E16CB67FE082}">
      <dgm:prSet/>
      <dgm:spPr/>
      <dgm:t>
        <a:bodyPr/>
        <a:lstStyle/>
        <a:p>
          <a:endParaRPr lang="pt-BR"/>
        </a:p>
      </dgm:t>
    </dgm:pt>
    <dgm:pt modelId="{A273D60D-80BB-48D9-9CEC-E40B01E8F6DD}">
      <dgm:prSet phldrT="[Text]"/>
      <dgm:spPr>
        <a:xfrm>
          <a:off x="11728357" y="4624886"/>
          <a:ext cx="2373010" cy="1582007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Recuperar áreas degradadas</a:t>
          </a:r>
        </a:p>
      </dgm:t>
    </dgm:pt>
    <dgm:pt modelId="{59551BD2-6FA5-4545-9355-06C523CEF939}" type="parTrans" cxnId="{0D749A54-950F-4A74-9C36-7EF5B849EB6F}">
      <dgm:prSet/>
      <dgm:spPr>
        <a:xfrm>
          <a:off x="12869142" y="3992083"/>
          <a:ext cx="91440" cy="632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3D1C088E-3623-42C5-AADD-66E3EFED9DCA}" type="sibTrans" cxnId="{0D749A54-950F-4A74-9C36-7EF5B849EB6F}">
      <dgm:prSet/>
      <dgm:spPr/>
      <dgm:t>
        <a:bodyPr/>
        <a:lstStyle/>
        <a:p>
          <a:endParaRPr lang="pt-BR"/>
        </a:p>
      </dgm:t>
    </dgm:pt>
    <dgm:pt modelId="{0364BFBD-995F-4A4A-957F-18CA9E6E4AA1}">
      <dgm:prSet phldrT="[Text]" custT="1"/>
      <dgm:spPr>
        <a:xfrm>
          <a:off x="0" y="3706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Desafio</a:t>
          </a:r>
        </a:p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(5 primeiros anos)</a:t>
          </a:r>
        </a:p>
      </dgm:t>
    </dgm:pt>
    <dgm:pt modelId="{7ACD9CB7-D03D-4CEC-A73A-BA34FF02BD4E}" type="parTrans" cxnId="{1571879B-2011-4041-A77E-E5D6783CFC3C}">
      <dgm:prSet/>
      <dgm:spPr/>
      <dgm:t>
        <a:bodyPr/>
        <a:lstStyle/>
        <a:p>
          <a:endParaRPr lang="pt-BR"/>
        </a:p>
      </dgm:t>
    </dgm:pt>
    <dgm:pt modelId="{3990A7A7-836E-4306-8484-F1C2BEC64B97}" type="sibTrans" cxnId="{1571879B-2011-4041-A77E-E5D6783CFC3C}">
      <dgm:prSet/>
      <dgm:spPr/>
      <dgm:t>
        <a:bodyPr/>
        <a:lstStyle/>
        <a:p>
          <a:endParaRPr lang="pt-BR"/>
        </a:p>
      </dgm:t>
    </dgm:pt>
    <dgm:pt modelId="{69BDDAD5-6CCD-4AC2-BF93-01505FED9C98}">
      <dgm:prSet phldrT="[Text]" custT="1"/>
      <dgm:spPr>
        <a:xfrm>
          <a:off x="0" y="225187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Meta</a:t>
          </a:r>
          <a:endParaRPr lang="pt-BR" sz="1400" b="1" dirty="0">
            <a:solidFill>
              <a:srgbClr val="1F497D">
                <a:lumMod val="50000"/>
              </a:srgbClr>
            </a:solidFill>
            <a:latin typeface="Helvetica"/>
            <a:ea typeface="+mn-ea"/>
            <a:cs typeface="+mn-cs"/>
          </a:endParaRPr>
        </a:p>
      </dgm:t>
    </dgm:pt>
    <dgm:pt modelId="{441DCE74-13A6-44AD-A776-A3D99EE3BAE8}" type="parTrans" cxnId="{02A59003-B0B2-4FC5-91C4-7CB85ECC2629}">
      <dgm:prSet/>
      <dgm:spPr/>
      <dgm:t>
        <a:bodyPr/>
        <a:lstStyle/>
        <a:p>
          <a:endParaRPr lang="pt-BR"/>
        </a:p>
      </dgm:t>
    </dgm:pt>
    <dgm:pt modelId="{975AED32-53BB-45C4-B4B6-DBAC461E78FA}" type="sibTrans" cxnId="{02A59003-B0B2-4FC5-91C4-7CB85ECC2629}">
      <dgm:prSet/>
      <dgm:spPr/>
      <dgm:t>
        <a:bodyPr/>
        <a:lstStyle/>
        <a:p>
          <a:endParaRPr lang="pt-BR"/>
        </a:p>
      </dgm:t>
    </dgm:pt>
    <dgm:pt modelId="{A5EB9D91-4A2D-444B-8FDC-180971EE344B}">
      <dgm:prSet phldrT="[Text]" custT="1"/>
      <dgm:spPr>
        <a:xfrm>
          <a:off x="0" y="446668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Hipótese</a:t>
          </a:r>
        </a:p>
      </dgm:t>
    </dgm:pt>
    <dgm:pt modelId="{324F0B87-7BD4-4978-BD96-6EDEFB7F7B0A}" type="parTrans" cxnId="{B610E152-3B31-4E44-B620-9AD46164293E}">
      <dgm:prSet/>
      <dgm:spPr/>
      <dgm:t>
        <a:bodyPr/>
        <a:lstStyle/>
        <a:p>
          <a:endParaRPr lang="pt-BR"/>
        </a:p>
      </dgm:t>
    </dgm:pt>
    <dgm:pt modelId="{A9D7DF60-2274-4F87-8E97-68E4C0FDA6A9}" type="sibTrans" cxnId="{B610E152-3B31-4E44-B620-9AD46164293E}">
      <dgm:prSet/>
      <dgm:spPr/>
      <dgm:t>
        <a:bodyPr/>
        <a:lstStyle/>
        <a:p>
          <a:endParaRPr lang="pt-BR"/>
        </a:p>
      </dgm:t>
    </dgm:pt>
    <dgm:pt modelId="{841A2542-B246-4987-BBD2-D8B8274F5728}">
      <dgm:prSet/>
      <dgm:spPr>
        <a:xfrm>
          <a:off x="14813271" y="2410076"/>
          <a:ext cx="2373010" cy="1582007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Novas fronteiras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20%</a:t>
          </a:r>
        </a:p>
      </dgm:t>
    </dgm:pt>
    <dgm:pt modelId="{818A00F8-B119-42C1-9B72-D3658A3A39B2}" type="parTrans" cxnId="{C5F76C39-A7A6-4B2C-87B7-11D8E78B26FC}">
      <dgm:prSet/>
      <dgm:spPr>
        <a:xfrm>
          <a:off x="12143634" y="1777273"/>
          <a:ext cx="3856142" cy="63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01"/>
              </a:lnTo>
              <a:lnTo>
                <a:pt x="3856142" y="316401"/>
              </a:lnTo>
              <a:lnTo>
                <a:pt x="3856142" y="632802"/>
              </a:lnTo>
            </a:path>
          </a:pathLst>
        </a:custGeom>
        <a:noFill/>
        <a:ln w="25400" cap="flat" cmpd="sng" algn="ctr">
          <a:solidFill>
            <a:srgbClr val="4BACC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7861D32C-7577-48B4-9437-88DBE750E88B}" type="sibTrans" cxnId="{C5F76C39-A7A6-4B2C-87B7-11D8E78B26FC}">
      <dgm:prSet/>
      <dgm:spPr/>
      <dgm:t>
        <a:bodyPr/>
        <a:lstStyle/>
        <a:p>
          <a:endParaRPr lang="pt-BR"/>
        </a:p>
      </dgm:t>
    </dgm:pt>
    <dgm:pt modelId="{0A40E03B-C840-4B17-8E04-DAC6D4AC5DF5}">
      <dgm:prSet/>
      <dgm:spPr>
        <a:xfrm>
          <a:off x="14813271" y="4624886"/>
          <a:ext cx="2373010" cy="1582007"/>
        </a:xfrm>
        <a:prstGeom prst="roundRect">
          <a:avLst>
            <a:gd name="adj" fmla="val 10000"/>
          </a:avLst>
        </a:prstGeo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Extremo Sul da BA</a:t>
          </a:r>
        </a:p>
      </dgm:t>
    </dgm:pt>
    <dgm:pt modelId="{AD8A4B8F-08A8-47F5-ACA3-7FB63E2C469E}" type="parTrans" cxnId="{0EE5CAB3-383B-4674-830D-4B24DF6EFA55}">
      <dgm:prSet/>
      <dgm:spPr>
        <a:xfrm>
          <a:off x="15954057" y="3992083"/>
          <a:ext cx="91440" cy="6328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  <a:noFill/>
        <a:ln w="25400" cap="flat" cmpd="sng" algn="ctr">
          <a:solidFill>
            <a:srgbClr val="F7964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9DCD264B-FA3D-4C28-B9EF-E045807090B3}" type="sibTrans" cxnId="{0EE5CAB3-383B-4674-830D-4B24DF6EFA55}">
      <dgm:prSet/>
      <dgm:spPr/>
      <dgm:t>
        <a:bodyPr/>
        <a:lstStyle/>
        <a:p>
          <a:endParaRPr lang="pt-BR"/>
        </a:p>
      </dgm:t>
    </dgm:pt>
    <dgm:pt modelId="{9B60A7F3-8F07-409B-A546-98E6B4262FE9}">
      <dgm:prSet/>
      <dgm:spPr>
        <a:xfrm>
          <a:off x="14813271" y="905450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+ 10.000 t</a:t>
          </a:r>
        </a:p>
      </dgm:t>
    </dgm:pt>
    <dgm:pt modelId="{08F8BCDF-F7FF-4AC2-BD8A-F0A186CD5695}" type="parTrans" cxnId="{4656B47D-A84C-4108-9F55-595711977A33}">
      <dgm:prSet/>
      <dgm:spPr>
        <a:xfrm>
          <a:off x="15954057" y="8421703"/>
          <a:ext cx="91440" cy="632802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A58C68CB-45BC-46D9-82FD-8CCEDAAD7990}" type="sibTrans" cxnId="{4656B47D-A84C-4108-9F55-595711977A33}">
      <dgm:prSet/>
      <dgm:spPr/>
      <dgm:t>
        <a:bodyPr/>
        <a:lstStyle/>
        <a:p>
          <a:endParaRPr lang="pt-BR"/>
        </a:p>
      </dgm:t>
    </dgm:pt>
    <dgm:pt modelId="{033F95AA-8254-446B-9D4D-AF26994C6588}">
      <dgm:prSet/>
      <dgm:spPr>
        <a:xfrm>
          <a:off x="11728357" y="905450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+ 40.000 t</a:t>
          </a:r>
        </a:p>
      </dgm:t>
    </dgm:pt>
    <dgm:pt modelId="{783471FF-9C2F-46C4-B931-1A9EE8F2635B}" type="parTrans" cxnId="{2DA3DF5F-3572-416D-AB1F-86B3D733C301}">
      <dgm:prSet/>
      <dgm:spPr>
        <a:xfrm>
          <a:off x="12869142" y="8421703"/>
          <a:ext cx="91440" cy="632802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19CCB1AE-A379-4C62-A1C8-4FD0C3B70051}" type="sibTrans" cxnId="{2DA3DF5F-3572-416D-AB1F-86B3D733C301}">
      <dgm:prSet/>
      <dgm:spPr/>
      <dgm:t>
        <a:bodyPr/>
        <a:lstStyle/>
        <a:p>
          <a:endParaRPr lang="pt-BR"/>
        </a:p>
      </dgm:t>
    </dgm:pt>
    <dgm:pt modelId="{8309EE8F-E83A-48A7-83FB-20D60722A276}">
      <dgm:prSet/>
      <dgm:spPr>
        <a:xfrm>
          <a:off x="5558528" y="905450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lnSpc>
              <a:spcPct val="150000"/>
            </a:lnSpc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 + 40.000 t</a:t>
          </a:r>
        </a:p>
      </dgm:t>
    </dgm:pt>
    <dgm:pt modelId="{793E9276-3247-4041-A57B-4D49FC64D8E0}" type="parTrans" cxnId="{DBB7894F-E86B-43A7-A9FD-4693FBDC6E08}">
      <dgm:prSet/>
      <dgm:spPr>
        <a:xfrm>
          <a:off x="6699314" y="8421703"/>
          <a:ext cx="91440" cy="632802"/>
        </a:xfrm>
        <a:noFill/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pt-BR"/>
        </a:p>
      </dgm:t>
    </dgm:pt>
    <dgm:pt modelId="{428C723A-0637-48CE-B803-5C686359D850}" type="sibTrans" cxnId="{DBB7894F-E86B-43A7-A9FD-4693FBDC6E08}">
      <dgm:prSet/>
      <dgm:spPr/>
      <dgm:t>
        <a:bodyPr/>
        <a:lstStyle/>
        <a:p>
          <a:endParaRPr lang="pt-BR"/>
        </a:p>
      </dgm:t>
    </dgm:pt>
    <dgm:pt modelId="{0A95222D-580C-449C-B6F2-5FA1BA452DD2}">
      <dgm:prSet phldrT="[Text]" custT="1"/>
      <dgm:spPr>
        <a:xfrm>
          <a:off x="0" y="6681495"/>
          <a:ext cx="17769384" cy="1898408"/>
        </a:xfrm>
        <a:prstGeom prst="roundRect">
          <a:avLst>
            <a:gd name="adj" fmla="val 10000"/>
          </a:avLst>
        </a:prstGeom>
        <a:solidFill>
          <a:sysClr val="window" lastClr="FFFFFF"/>
        </a:solidFill>
        <a:ln>
          <a:noFill/>
        </a:ln>
        <a:effectLst/>
      </dgm:spPr>
      <dgm:t>
        <a:bodyPr/>
        <a:lstStyle/>
        <a:p>
          <a:pPr>
            <a:buNone/>
          </a:pPr>
          <a:r>
            <a:rPr lang="pt-BR" sz="3600" b="1" dirty="0">
              <a:solidFill>
                <a:srgbClr val="1F497D">
                  <a:lumMod val="50000"/>
                </a:srgbClr>
              </a:solidFill>
              <a:latin typeface="Helvetica"/>
              <a:ea typeface="+mn-ea"/>
              <a:cs typeface="+mn-cs"/>
            </a:rPr>
            <a:t>Regional</a:t>
          </a:r>
        </a:p>
      </dgm:t>
    </dgm:pt>
    <dgm:pt modelId="{163E8141-8405-42AA-A434-29A97B747C93}" type="sibTrans" cxnId="{83838AB2-7B8A-42EE-A633-22C96B793098}">
      <dgm:prSet/>
      <dgm:spPr/>
      <dgm:t>
        <a:bodyPr/>
        <a:lstStyle/>
        <a:p>
          <a:endParaRPr lang="pt-BR"/>
        </a:p>
      </dgm:t>
    </dgm:pt>
    <dgm:pt modelId="{926463DE-CA8D-477D-BFFF-DEDDF311C3D3}" type="parTrans" cxnId="{83838AB2-7B8A-42EE-A633-22C96B793098}">
      <dgm:prSet/>
      <dgm:spPr/>
      <dgm:t>
        <a:bodyPr/>
        <a:lstStyle/>
        <a:p>
          <a:endParaRPr lang="pt-BR"/>
        </a:p>
      </dgm:t>
    </dgm:pt>
    <dgm:pt modelId="{EAF1D53C-DF94-4B7E-B970-E1177EB29BC0}">
      <dgm:prSet/>
      <dgm:spPr>
        <a:xfrm>
          <a:off x="14813271" y="462488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+ 10.000 t</a:t>
          </a:r>
        </a:p>
      </dgm:t>
    </dgm:pt>
    <dgm:pt modelId="{5BB0827F-60EA-4C48-B412-0EF229EFCA0A}" type="parTrans" cxnId="{BD0B9482-E070-4929-8591-D8885119D41E}">
      <dgm:prSet/>
      <dgm:spPr/>
      <dgm:t>
        <a:bodyPr/>
        <a:lstStyle/>
        <a:p>
          <a:endParaRPr lang="pt-BR"/>
        </a:p>
      </dgm:t>
    </dgm:pt>
    <dgm:pt modelId="{123FD32D-DE05-42F5-B0C7-F33AD0754075}" type="sibTrans" cxnId="{BD0B9482-E070-4929-8591-D8885119D41E}">
      <dgm:prSet/>
      <dgm:spPr/>
      <dgm:t>
        <a:bodyPr/>
        <a:lstStyle/>
        <a:p>
          <a:endParaRPr lang="pt-BR"/>
        </a:p>
      </dgm:t>
    </dgm:pt>
    <dgm:pt modelId="{9A95F241-C8B5-488D-9179-77286B841BAB}">
      <dgm:prSet/>
      <dgm:spPr>
        <a:xfrm>
          <a:off x="14813271" y="4624886"/>
          <a:ext cx="2373010" cy="1582007"/>
        </a:xfrm>
        <a:solidFill>
          <a:srgbClr val="E271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Novas Fronteiras </a:t>
          </a:r>
        </a:p>
        <a:p>
          <a:pPr>
            <a:buNone/>
          </a:pPr>
          <a:r>
            <a:rPr lang="pt-BR" dirty="0">
              <a:solidFill>
                <a:sysClr val="window" lastClr="FFFFFF"/>
              </a:solidFill>
              <a:latin typeface="Helvetica"/>
              <a:ea typeface="+mn-ea"/>
              <a:cs typeface="+mn-cs"/>
            </a:rPr>
            <a:t>(RO / ES / ...)</a:t>
          </a:r>
        </a:p>
      </dgm:t>
    </dgm:pt>
    <dgm:pt modelId="{586BCBBB-9691-4AC3-9D4F-E23E5D765A45}" type="parTrans" cxnId="{8495B09B-6757-4298-B65E-A76453066EDF}">
      <dgm:prSet/>
      <dgm:spPr/>
      <dgm:t>
        <a:bodyPr/>
        <a:lstStyle/>
        <a:p>
          <a:endParaRPr lang="pt-BR"/>
        </a:p>
      </dgm:t>
    </dgm:pt>
    <dgm:pt modelId="{F8A13B33-4145-464C-B0E8-0EF3526505A3}" type="sibTrans" cxnId="{8495B09B-6757-4298-B65E-A76453066EDF}">
      <dgm:prSet/>
      <dgm:spPr/>
      <dgm:t>
        <a:bodyPr/>
        <a:lstStyle/>
        <a:p>
          <a:endParaRPr lang="pt-BR"/>
        </a:p>
      </dgm:t>
    </dgm:pt>
    <dgm:pt modelId="{3E7FA773-3F63-4721-806B-D56E181307B0}" type="pres">
      <dgm:prSet presAssocID="{0CACF25E-945B-4542-BD64-9AD3CF307173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FE9435C-95FD-4B34-96AD-8DB101C84704}" type="pres">
      <dgm:prSet presAssocID="{0CACF25E-945B-4542-BD64-9AD3CF307173}" presName="hierFlow" presStyleCnt="0"/>
      <dgm:spPr/>
    </dgm:pt>
    <dgm:pt modelId="{925C38A3-D830-448F-AD75-EB1A73FCB69D}" type="pres">
      <dgm:prSet presAssocID="{0CACF25E-945B-4542-BD64-9AD3CF307173}" presName="firstBuf" presStyleCnt="0"/>
      <dgm:spPr/>
    </dgm:pt>
    <dgm:pt modelId="{90C31E65-2977-44A6-A7B7-783374DC265E}" type="pres">
      <dgm:prSet presAssocID="{0CACF25E-945B-4542-BD64-9AD3CF307173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909AAB3-1330-4949-BA7B-37E367A61E1E}" type="pres">
      <dgm:prSet presAssocID="{71A16B8F-7CC3-4ABC-968F-9F6C1AF0AA12}" presName="Name14" presStyleCnt="0"/>
      <dgm:spPr/>
    </dgm:pt>
    <dgm:pt modelId="{457D12FA-8E7F-4CFE-A051-37D3631EB2BB}" type="pres">
      <dgm:prSet presAssocID="{71A16B8F-7CC3-4ABC-968F-9F6C1AF0AA12}" presName="level1Shape" presStyleLbl="node0" presStyleIdx="0" presStyleCnt="1" custScaleX="39809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0CADD7B-9664-4AC9-B9CA-C2C9C877D8F0}" type="pres">
      <dgm:prSet presAssocID="{71A16B8F-7CC3-4ABC-968F-9F6C1AF0AA12}" presName="hierChild2" presStyleCnt="0"/>
      <dgm:spPr/>
    </dgm:pt>
    <dgm:pt modelId="{585058C5-4FBE-4262-B6D3-727B6350774D}" type="pres">
      <dgm:prSet presAssocID="{101F5D12-935C-4416-B77F-48C8CABE4F43}" presName="Name19" presStyleLbl="parChTrans1D2" presStyleIdx="0" presStyleCnt="3"/>
      <dgm:spPr/>
      <dgm:t>
        <a:bodyPr/>
        <a:lstStyle/>
        <a:p>
          <a:endParaRPr lang="pt-BR"/>
        </a:p>
      </dgm:t>
    </dgm:pt>
    <dgm:pt modelId="{028B3A1B-E5AE-400A-8D5C-70A2E86A91D7}" type="pres">
      <dgm:prSet presAssocID="{18378DB9-0559-47E5-935B-A9457D6D4759}" presName="Name21" presStyleCnt="0"/>
      <dgm:spPr/>
    </dgm:pt>
    <dgm:pt modelId="{6FF37544-471C-4A7B-B7D1-04F987815CA4}" type="pres">
      <dgm:prSet presAssocID="{18378DB9-0559-47E5-935B-A9457D6D4759}" presName="level2Shape" presStyleLbl="node2" presStyleIdx="0" presStyleCnt="3"/>
      <dgm:spPr/>
      <dgm:t>
        <a:bodyPr/>
        <a:lstStyle/>
        <a:p>
          <a:endParaRPr lang="pt-BR"/>
        </a:p>
      </dgm:t>
    </dgm:pt>
    <dgm:pt modelId="{EC5A48C8-27BE-4070-AF55-023D8A56ED3D}" type="pres">
      <dgm:prSet presAssocID="{18378DB9-0559-47E5-935B-A9457D6D4759}" presName="hierChild3" presStyleCnt="0"/>
      <dgm:spPr/>
    </dgm:pt>
    <dgm:pt modelId="{E8C2AD63-724D-45FE-8944-5426F9FCCB4D}" type="pres">
      <dgm:prSet presAssocID="{E47A1AC9-926F-4595-A891-FC90A7CC30C0}" presName="Name19" presStyleLbl="parChTrans1D3" presStyleIdx="0" presStyleCnt="4"/>
      <dgm:spPr/>
      <dgm:t>
        <a:bodyPr/>
        <a:lstStyle/>
        <a:p>
          <a:endParaRPr lang="pt-BR"/>
        </a:p>
      </dgm:t>
    </dgm:pt>
    <dgm:pt modelId="{4727D2DD-9503-4011-BCB6-C6A702C42663}" type="pres">
      <dgm:prSet presAssocID="{4256571E-A17A-44DD-91E2-6C112836DE6F}" presName="Name21" presStyleCnt="0"/>
      <dgm:spPr/>
    </dgm:pt>
    <dgm:pt modelId="{1515CB3A-AEB0-4174-AF48-11A2BD4A6181}" type="pres">
      <dgm:prSet presAssocID="{4256571E-A17A-44DD-91E2-6C112836DE6F}" presName="level2Shape" presStyleLbl="node3" presStyleIdx="0" presStyleCnt="4"/>
      <dgm:spPr/>
      <dgm:t>
        <a:bodyPr/>
        <a:lstStyle/>
        <a:p>
          <a:endParaRPr lang="pt-BR"/>
        </a:p>
      </dgm:t>
    </dgm:pt>
    <dgm:pt modelId="{D9919A86-E092-4FDF-AF5D-B0906283F0AE}" type="pres">
      <dgm:prSet presAssocID="{4256571E-A17A-44DD-91E2-6C112836DE6F}" presName="hierChild3" presStyleCnt="0"/>
      <dgm:spPr/>
    </dgm:pt>
    <dgm:pt modelId="{2E830F42-09AA-4BE5-B57D-17E1BB0B79ED}" type="pres">
      <dgm:prSet presAssocID="{793E9276-3247-4041-A57B-4D49FC64D8E0}" presName="Name19" presStyleLbl="parChTrans1D4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6913C6E1-7B2D-42CA-8F98-E4638076F6DC}" type="pres">
      <dgm:prSet presAssocID="{8309EE8F-E83A-48A7-83FB-20D60722A276}" presName="Name21" presStyleCnt="0"/>
      <dgm:spPr/>
    </dgm:pt>
    <dgm:pt modelId="{51066B39-F0F0-4712-98DB-4F8DF11B9E58}" type="pres">
      <dgm:prSet presAssocID="{8309EE8F-E83A-48A7-83FB-20D60722A276}" presName="level2Shape" presStyleLbl="node4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554B387A-557D-4314-A1F0-B063C05DF2A3}" type="pres">
      <dgm:prSet presAssocID="{8309EE8F-E83A-48A7-83FB-20D60722A276}" presName="hierChild3" presStyleCnt="0"/>
      <dgm:spPr/>
    </dgm:pt>
    <dgm:pt modelId="{0AAB855D-001F-47CA-8178-A502891AAA15}" type="pres">
      <dgm:prSet presAssocID="{83ABD3FD-AFAE-4445-BA61-4CF2C45AE72E}" presName="Name19" presStyleLbl="parChTrans1D2" presStyleIdx="1" presStyleCnt="3"/>
      <dgm:spPr/>
      <dgm:t>
        <a:bodyPr/>
        <a:lstStyle/>
        <a:p>
          <a:endParaRPr lang="pt-BR"/>
        </a:p>
      </dgm:t>
    </dgm:pt>
    <dgm:pt modelId="{5717061E-02DF-486D-99AC-58D36580DEFB}" type="pres">
      <dgm:prSet presAssocID="{9F44F445-E66D-4AC3-A358-69AA3BDA4675}" presName="Name21" presStyleCnt="0"/>
      <dgm:spPr/>
    </dgm:pt>
    <dgm:pt modelId="{57DECAFF-4036-4344-9C8E-3DEC67802A42}" type="pres">
      <dgm:prSet presAssocID="{9F44F445-E66D-4AC3-A358-69AA3BDA4675}" presName="level2Shape" presStyleLbl="node2" presStyleIdx="1" presStyleCnt="3"/>
      <dgm:spPr/>
      <dgm:t>
        <a:bodyPr/>
        <a:lstStyle/>
        <a:p>
          <a:endParaRPr lang="pt-BR"/>
        </a:p>
      </dgm:t>
    </dgm:pt>
    <dgm:pt modelId="{D959F47D-E900-4C1D-9ECF-33926231947D}" type="pres">
      <dgm:prSet presAssocID="{9F44F445-E66D-4AC3-A358-69AA3BDA4675}" presName="hierChild3" presStyleCnt="0"/>
      <dgm:spPr/>
    </dgm:pt>
    <dgm:pt modelId="{C0E8A881-125C-4702-A0A3-62FDB38BD58D}" type="pres">
      <dgm:prSet presAssocID="{59551BD2-6FA5-4545-9355-06C523CEF939}" presName="Name19" presStyleLbl="parChTrans1D3" presStyleIdx="1" presStyleCnt="4"/>
      <dgm:spPr/>
      <dgm:t>
        <a:bodyPr/>
        <a:lstStyle/>
        <a:p>
          <a:endParaRPr lang="pt-BR"/>
        </a:p>
      </dgm:t>
    </dgm:pt>
    <dgm:pt modelId="{550066B1-4E0D-4CA6-B69C-1F6B6A1A66B8}" type="pres">
      <dgm:prSet presAssocID="{A273D60D-80BB-48D9-9CEC-E40B01E8F6DD}" presName="Name21" presStyleCnt="0"/>
      <dgm:spPr/>
    </dgm:pt>
    <dgm:pt modelId="{04074EBB-F2B1-4739-9666-ACAB24E98F39}" type="pres">
      <dgm:prSet presAssocID="{A273D60D-80BB-48D9-9CEC-E40B01E8F6DD}" presName="level2Shape" presStyleLbl="node3" presStyleIdx="1" presStyleCnt="4"/>
      <dgm:spPr/>
      <dgm:t>
        <a:bodyPr/>
        <a:lstStyle/>
        <a:p>
          <a:endParaRPr lang="pt-BR"/>
        </a:p>
      </dgm:t>
    </dgm:pt>
    <dgm:pt modelId="{8D08E31D-924D-461C-ABDF-6565736777A2}" type="pres">
      <dgm:prSet presAssocID="{A273D60D-80BB-48D9-9CEC-E40B01E8F6DD}" presName="hierChild3" presStyleCnt="0"/>
      <dgm:spPr/>
    </dgm:pt>
    <dgm:pt modelId="{AB637A72-3191-4341-A83C-957542ECAC5A}" type="pres">
      <dgm:prSet presAssocID="{783471FF-9C2F-46C4-B931-1A9EE8F2635B}" presName="Name19" presStyleLbl="parChTrans1D4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D466A250-1196-4621-A385-67676EB8B425}" type="pres">
      <dgm:prSet presAssocID="{033F95AA-8254-446B-9D4D-AF26994C6588}" presName="Name21" presStyleCnt="0"/>
      <dgm:spPr/>
    </dgm:pt>
    <dgm:pt modelId="{AD0123C3-A86C-489B-927E-E98A1184EAE2}" type="pres">
      <dgm:prSet presAssocID="{033F95AA-8254-446B-9D4D-AF26994C6588}" presName="level2Shape" presStyleLbl="node4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AAC15ED8-270D-4D53-B532-C35832AF4583}" type="pres">
      <dgm:prSet presAssocID="{033F95AA-8254-446B-9D4D-AF26994C6588}" presName="hierChild3" presStyleCnt="0"/>
      <dgm:spPr/>
    </dgm:pt>
    <dgm:pt modelId="{66A16405-664C-4BE3-8C0B-8A262ED98F8A}" type="pres">
      <dgm:prSet presAssocID="{818A00F8-B119-42C1-9B72-D3658A3A39B2}" presName="Name19" presStyleLbl="parChTrans1D2" presStyleIdx="2" presStyleCnt="3"/>
      <dgm:spPr/>
      <dgm:t>
        <a:bodyPr/>
        <a:lstStyle/>
        <a:p>
          <a:endParaRPr lang="pt-BR"/>
        </a:p>
      </dgm:t>
    </dgm:pt>
    <dgm:pt modelId="{F2354164-A39A-4C13-8C0F-94E87D4FAEDC}" type="pres">
      <dgm:prSet presAssocID="{841A2542-B246-4987-BBD2-D8B8274F5728}" presName="Name21" presStyleCnt="0"/>
      <dgm:spPr/>
    </dgm:pt>
    <dgm:pt modelId="{D511304E-B39E-46CC-9A96-C5A5F27CA8EA}" type="pres">
      <dgm:prSet presAssocID="{841A2542-B246-4987-BBD2-D8B8274F5728}" presName="level2Shape" presStyleLbl="node2" presStyleIdx="2" presStyleCnt="3"/>
      <dgm:spPr/>
      <dgm:t>
        <a:bodyPr/>
        <a:lstStyle/>
        <a:p>
          <a:endParaRPr lang="pt-BR"/>
        </a:p>
      </dgm:t>
    </dgm:pt>
    <dgm:pt modelId="{1366C65D-4BCE-42F1-9AC2-AAC82951E732}" type="pres">
      <dgm:prSet presAssocID="{841A2542-B246-4987-BBD2-D8B8274F5728}" presName="hierChild3" presStyleCnt="0"/>
      <dgm:spPr/>
    </dgm:pt>
    <dgm:pt modelId="{70B7447C-D119-4DA9-A69A-0543EAE47B35}" type="pres">
      <dgm:prSet presAssocID="{AD8A4B8F-08A8-47F5-ACA3-7FB63E2C469E}" presName="Name19" presStyleLbl="parChTrans1D3" presStyleIdx="2" presStyleCnt="4"/>
      <dgm:spPr/>
      <dgm:t>
        <a:bodyPr/>
        <a:lstStyle/>
        <a:p>
          <a:endParaRPr lang="pt-BR"/>
        </a:p>
      </dgm:t>
    </dgm:pt>
    <dgm:pt modelId="{84E4590A-7F1A-461D-9D3D-DE1072FCC931}" type="pres">
      <dgm:prSet presAssocID="{0A40E03B-C840-4B17-8E04-DAC6D4AC5DF5}" presName="Name21" presStyleCnt="0"/>
      <dgm:spPr/>
    </dgm:pt>
    <dgm:pt modelId="{9A2F333F-9701-41E0-9170-86E6C4E85495}" type="pres">
      <dgm:prSet presAssocID="{0A40E03B-C840-4B17-8E04-DAC6D4AC5DF5}" presName="level2Shape" presStyleLbl="node3" presStyleIdx="2" presStyleCnt="4"/>
      <dgm:spPr/>
      <dgm:t>
        <a:bodyPr/>
        <a:lstStyle/>
        <a:p>
          <a:endParaRPr lang="pt-BR"/>
        </a:p>
      </dgm:t>
    </dgm:pt>
    <dgm:pt modelId="{ED79D129-5233-4D92-8494-31BDC741392E}" type="pres">
      <dgm:prSet presAssocID="{0A40E03B-C840-4B17-8E04-DAC6D4AC5DF5}" presName="hierChild3" presStyleCnt="0"/>
      <dgm:spPr/>
    </dgm:pt>
    <dgm:pt modelId="{92FD41EA-65A0-4CDB-B8C1-3EAF67A930C9}" type="pres">
      <dgm:prSet presAssocID="{5BB0827F-60EA-4C48-B412-0EF229EFCA0A}" presName="Name19" presStyleLbl="parChTrans1D4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0D57D85C-0A7E-4EE6-9A4C-B11EF4FF2981}" type="pres">
      <dgm:prSet presAssocID="{EAF1D53C-DF94-4B7E-B970-E1177EB29BC0}" presName="Name21" presStyleCnt="0"/>
      <dgm:spPr/>
    </dgm:pt>
    <dgm:pt modelId="{39E1AB9D-FD57-4515-A0A8-079F7180B6EE}" type="pres">
      <dgm:prSet presAssocID="{EAF1D53C-DF94-4B7E-B970-E1177EB29BC0}" presName="level2Shape" presStyleLbl="node4" presStyleIdx="2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EC9F5F37-DEF0-4988-9302-A36284BC2712}" type="pres">
      <dgm:prSet presAssocID="{EAF1D53C-DF94-4B7E-B970-E1177EB29BC0}" presName="hierChild3" presStyleCnt="0"/>
      <dgm:spPr/>
    </dgm:pt>
    <dgm:pt modelId="{99BC44FF-4B1B-4209-BC0B-6022F60C1452}" type="pres">
      <dgm:prSet presAssocID="{586BCBBB-9691-4AC3-9D4F-E23E5D765A45}" presName="Name19" presStyleLbl="parChTrans1D3" presStyleIdx="3" presStyleCnt="4"/>
      <dgm:spPr/>
      <dgm:t>
        <a:bodyPr/>
        <a:lstStyle/>
        <a:p>
          <a:endParaRPr lang="pt-BR"/>
        </a:p>
      </dgm:t>
    </dgm:pt>
    <dgm:pt modelId="{4CCB0CB8-0845-416B-9C1B-87A514E7BBB5}" type="pres">
      <dgm:prSet presAssocID="{9A95F241-C8B5-488D-9179-77286B841BAB}" presName="Name21" presStyleCnt="0"/>
      <dgm:spPr/>
    </dgm:pt>
    <dgm:pt modelId="{DDFBFF01-A7BE-4A36-868F-7FD9754457B8}" type="pres">
      <dgm:prSet presAssocID="{9A95F241-C8B5-488D-9179-77286B841BAB}" presName="level2Shape" presStyleLbl="node3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DBA1B911-7953-4C38-BD02-636C22234100}" type="pres">
      <dgm:prSet presAssocID="{9A95F241-C8B5-488D-9179-77286B841BAB}" presName="hierChild3" presStyleCnt="0"/>
      <dgm:spPr/>
    </dgm:pt>
    <dgm:pt modelId="{359DD2CC-99B1-4D5E-8797-DEAA8D3B52D2}" type="pres">
      <dgm:prSet presAssocID="{08F8BCDF-F7FF-4AC2-BD8A-F0A186CD5695}" presName="Name19" presStyleLbl="parChTrans1D4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32802"/>
              </a:lnTo>
            </a:path>
          </a:pathLst>
        </a:custGeom>
      </dgm:spPr>
      <dgm:t>
        <a:bodyPr/>
        <a:lstStyle/>
        <a:p>
          <a:endParaRPr lang="pt-BR"/>
        </a:p>
      </dgm:t>
    </dgm:pt>
    <dgm:pt modelId="{B12F767D-E145-47CA-A63A-14F14F2B5189}" type="pres">
      <dgm:prSet presAssocID="{9B60A7F3-8F07-409B-A546-98E6B4262FE9}" presName="Name21" presStyleCnt="0"/>
      <dgm:spPr/>
    </dgm:pt>
    <dgm:pt modelId="{BDD9BFE5-840A-4E92-8525-BD90506F2E5B}" type="pres">
      <dgm:prSet presAssocID="{9B60A7F3-8F07-409B-A546-98E6B4262FE9}" presName="level2Shape" presStyleLbl="node4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pt-BR"/>
        </a:p>
      </dgm:t>
    </dgm:pt>
    <dgm:pt modelId="{C339E510-E19C-4574-952C-51D7DA5849DA}" type="pres">
      <dgm:prSet presAssocID="{9B60A7F3-8F07-409B-A546-98E6B4262FE9}" presName="hierChild3" presStyleCnt="0"/>
      <dgm:spPr/>
    </dgm:pt>
    <dgm:pt modelId="{AE7141EE-A06D-4EDF-8B80-9CC85B745EE8}" type="pres">
      <dgm:prSet presAssocID="{0CACF25E-945B-4542-BD64-9AD3CF307173}" presName="bgShapesFlow" presStyleCnt="0"/>
      <dgm:spPr/>
    </dgm:pt>
    <dgm:pt modelId="{4378953D-F016-4F92-BBAC-B22CD5E24294}" type="pres">
      <dgm:prSet presAssocID="{0364BFBD-995F-4A4A-957F-18CA9E6E4AA1}" presName="rectComp" presStyleCnt="0"/>
      <dgm:spPr/>
    </dgm:pt>
    <dgm:pt modelId="{C39014EC-BE54-4966-9547-0CCD2DF4FBB2}" type="pres">
      <dgm:prSet presAssocID="{0364BFBD-995F-4A4A-957F-18CA9E6E4AA1}" presName="bgRect" presStyleLbl="bgShp" presStyleIdx="0" presStyleCnt="4"/>
      <dgm:spPr/>
      <dgm:t>
        <a:bodyPr/>
        <a:lstStyle/>
        <a:p>
          <a:endParaRPr lang="pt-BR"/>
        </a:p>
      </dgm:t>
    </dgm:pt>
    <dgm:pt modelId="{0CBE03F9-B417-4673-ABB4-30851F001F7E}" type="pres">
      <dgm:prSet presAssocID="{0364BFBD-995F-4A4A-957F-18CA9E6E4AA1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92DA57-8D24-4328-A8F2-7CF0D98ADFFD}" type="pres">
      <dgm:prSet presAssocID="{0364BFBD-995F-4A4A-957F-18CA9E6E4AA1}" presName="spComp" presStyleCnt="0"/>
      <dgm:spPr/>
    </dgm:pt>
    <dgm:pt modelId="{05DA11A0-A33A-4CDF-9CF3-E4DF4A6A6801}" type="pres">
      <dgm:prSet presAssocID="{0364BFBD-995F-4A4A-957F-18CA9E6E4AA1}" presName="vSp" presStyleCnt="0"/>
      <dgm:spPr/>
    </dgm:pt>
    <dgm:pt modelId="{B5CA4F87-9170-408F-9440-57DC799821CE}" type="pres">
      <dgm:prSet presAssocID="{69BDDAD5-6CCD-4AC2-BF93-01505FED9C98}" presName="rectComp" presStyleCnt="0"/>
      <dgm:spPr/>
    </dgm:pt>
    <dgm:pt modelId="{4A28FEAA-FFFF-4D11-B9E8-7822FA09E54D}" type="pres">
      <dgm:prSet presAssocID="{69BDDAD5-6CCD-4AC2-BF93-01505FED9C98}" presName="bgRect" presStyleLbl="bgShp" presStyleIdx="1" presStyleCnt="4"/>
      <dgm:spPr/>
      <dgm:t>
        <a:bodyPr/>
        <a:lstStyle/>
        <a:p>
          <a:endParaRPr lang="pt-BR"/>
        </a:p>
      </dgm:t>
    </dgm:pt>
    <dgm:pt modelId="{090F00E9-7456-49B5-BDFD-6ADCADEF86C0}" type="pres">
      <dgm:prSet presAssocID="{69BDDAD5-6CCD-4AC2-BF93-01505FED9C98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EF4C2D-1F71-49EB-B250-58DC6186077D}" type="pres">
      <dgm:prSet presAssocID="{69BDDAD5-6CCD-4AC2-BF93-01505FED9C98}" presName="spComp" presStyleCnt="0"/>
      <dgm:spPr/>
    </dgm:pt>
    <dgm:pt modelId="{9660848E-3ED8-421B-9F3A-3C3F08FBFB0C}" type="pres">
      <dgm:prSet presAssocID="{69BDDAD5-6CCD-4AC2-BF93-01505FED9C98}" presName="vSp" presStyleCnt="0"/>
      <dgm:spPr/>
    </dgm:pt>
    <dgm:pt modelId="{5A750B5B-FAB6-4753-8F9A-9B4ECA5C042D}" type="pres">
      <dgm:prSet presAssocID="{A5EB9D91-4A2D-444B-8FDC-180971EE344B}" presName="rectComp" presStyleCnt="0"/>
      <dgm:spPr/>
    </dgm:pt>
    <dgm:pt modelId="{C6DEDD3D-548B-4184-8DB3-0471CD9C72CE}" type="pres">
      <dgm:prSet presAssocID="{A5EB9D91-4A2D-444B-8FDC-180971EE344B}" presName="bgRect" presStyleLbl="bgShp" presStyleIdx="2" presStyleCnt="4"/>
      <dgm:spPr/>
      <dgm:t>
        <a:bodyPr/>
        <a:lstStyle/>
        <a:p>
          <a:endParaRPr lang="pt-BR"/>
        </a:p>
      </dgm:t>
    </dgm:pt>
    <dgm:pt modelId="{212D8F95-5665-4BD4-8B60-1AEE6D725524}" type="pres">
      <dgm:prSet presAssocID="{A5EB9D91-4A2D-444B-8FDC-180971EE344B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9D37DFD-1C47-4525-A569-505792932506}" type="pres">
      <dgm:prSet presAssocID="{A5EB9D91-4A2D-444B-8FDC-180971EE344B}" presName="spComp" presStyleCnt="0"/>
      <dgm:spPr/>
    </dgm:pt>
    <dgm:pt modelId="{2EC8300E-5A1C-40C1-A8E3-10EEF15AA6C6}" type="pres">
      <dgm:prSet presAssocID="{A5EB9D91-4A2D-444B-8FDC-180971EE344B}" presName="vSp" presStyleCnt="0"/>
      <dgm:spPr/>
    </dgm:pt>
    <dgm:pt modelId="{4B461E13-D036-42B0-B1DF-C1825CF11095}" type="pres">
      <dgm:prSet presAssocID="{0A95222D-580C-449C-B6F2-5FA1BA452DD2}" presName="rectComp" presStyleCnt="0"/>
      <dgm:spPr/>
    </dgm:pt>
    <dgm:pt modelId="{30756E5B-1090-4CC5-933B-9E7EFBD9E675}" type="pres">
      <dgm:prSet presAssocID="{0A95222D-580C-449C-B6F2-5FA1BA452DD2}" presName="bgRect" presStyleLbl="bgShp" presStyleIdx="3" presStyleCnt="4"/>
      <dgm:spPr/>
      <dgm:t>
        <a:bodyPr/>
        <a:lstStyle/>
        <a:p>
          <a:endParaRPr lang="pt-BR"/>
        </a:p>
      </dgm:t>
    </dgm:pt>
    <dgm:pt modelId="{3376B8D4-D18D-4DF2-8328-2342A3E25F3E}" type="pres">
      <dgm:prSet presAssocID="{0A95222D-580C-449C-B6F2-5FA1BA452DD2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3453764-7D89-485F-A0BB-C80E9BEA2E38}" type="presOf" srcId="{8309EE8F-E83A-48A7-83FB-20D60722A276}" destId="{51066B39-F0F0-4712-98DB-4F8DF11B9E58}" srcOrd="0" destOrd="0" presId="urn:microsoft.com/office/officeart/2005/8/layout/hierarchy6"/>
    <dgm:cxn modelId="{21C3916C-7AE2-4D3C-B106-8545A00BBC49}" srcId="{71A16B8F-7CC3-4ABC-968F-9F6C1AF0AA12}" destId="{18378DB9-0559-47E5-935B-A9457D6D4759}" srcOrd="0" destOrd="0" parTransId="{101F5D12-935C-4416-B77F-48C8CABE4F43}" sibTransId="{08A71BDE-8A60-4F9A-AA2B-ADB1CF5C8687}"/>
    <dgm:cxn modelId="{83838AB2-7B8A-42EE-A633-22C96B793098}" srcId="{0CACF25E-945B-4542-BD64-9AD3CF307173}" destId="{0A95222D-580C-449C-B6F2-5FA1BA452DD2}" srcOrd="4" destOrd="0" parTransId="{926463DE-CA8D-477D-BFFF-DEDDF311C3D3}" sibTransId="{163E8141-8405-42AA-A434-29A97B747C93}"/>
    <dgm:cxn modelId="{6E467D29-0EC4-4FC6-90D2-03E4609B3A7F}" srcId="{0CACF25E-945B-4542-BD64-9AD3CF307173}" destId="{71A16B8F-7CC3-4ABC-968F-9F6C1AF0AA12}" srcOrd="0" destOrd="0" parTransId="{AF47A097-DFF4-49A7-B8C5-11E54F458FDB}" sibTransId="{382D4072-F2BE-4567-9B88-20AFE4D76B39}"/>
    <dgm:cxn modelId="{02A59003-B0B2-4FC5-91C4-7CB85ECC2629}" srcId="{0CACF25E-945B-4542-BD64-9AD3CF307173}" destId="{69BDDAD5-6CCD-4AC2-BF93-01505FED9C98}" srcOrd="2" destOrd="0" parTransId="{441DCE74-13A6-44AD-A776-A3D99EE3BAE8}" sibTransId="{975AED32-53BB-45C4-B4B6-DBAC461E78FA}"/>
    <dgm:cxn modelId="{7EB04D9D-C029-4F6A-93BF-96B7EF718B4F}" type="presOf" srcId="{E47A1AC9-926F-4595-A891-FC90A7CC30C0}" destId="{E8C2AD63-724D-45FE-8944-5426F9FCCB4D}" srcOrd="0" destOrd="0" presId="urn:microsoft.com/office/officeart/2005/8/layout/hierarchy6"/>
    <dgm:cxn modelId="{D326F6AC-6575-450A-9572-9EB0E670CEB2}" type="presOf" srcId="{EAF1D53C-DF94-4B7E-B970-E1177EB29BC0}" destId="{39E1AB9D-FD57-4515-A0A8-079F7180B6EE}" srcOrd="0" destOrd="0" presId="urn:microsoft.com/office/officeart/2005/8/layout/hierarchy6"/>
    <dgm:cxn modelId="{0EE5CAB3-383B-4674-830D-4B24DF6EFA55}" srcId="{841A2542-B246-4987-BBD2-D8B8274F5728}" destId="{0A40E03B-C840-4B17-8E04-DAC6D4AC5DF5}" srcOrd="0" destOrd="0" parTransId="{AD8A4B8F-08A8-47F5-ACA3-7FB63E2C469E}" sibTransId="{9DCD264B-FA3D-4C28-B9EF-E045807090B3}"/>
    <dgm:cxn modelId="{FB9966AE-ABCD-4A00-B4B3-00C531FA6DA2}" type="presOf" srcId="{69BDDAD5-6CCD-4AC2-BF93-01505FED9C98}" destId="{4A28FEAA-FFFF-4D11-B9E8-7822FA09E54D}" srcOrd="0" destOrd="0" presId="urn:microsoft.com/office/officeart/2005/8/layout/hierarchy6"/>
    <dgm:cxn modelId="{ECA27382-75CB-40A6-AE45-9E678712C089}" type="presOf" srcId="{033F95AA-8254-446B-9D4D-AF26994C6588}" destId="{AD0123C3-A86C-489B-927E-E98A1184EAE2}" srcOrd="0" destOrd="0" presId="urn:microsoft.com/office/officeart/2005/8/layout/hierarchy6"/>
    <dgm:cxn modelId="{5838AFD0-131B-4432-8A8D-6557958291F8}" type="presOf" srcId="{841A2542-B246-4987-BBD2-D8B8274F5728}" destId="{D511304E-B39E-46CC-9A96-C5A5F27CA8EA}" srcOrd="0" destOrd="0" presId="urn:microsoft.com/office/officeart/2005/8/layout/hierarchy6"/>
    <dgm:cxn modelId="{08B4AD3C-93AE-4A4E-9D28-E59CA3B64748}" type="presOf" srcId="{AD8A4B8F-08A8-47F5-ACA3-7FB63E2C469E}" destId="{70B7447C-D119-4DA9-A69A-0543EAE47B35}" srcOrd="0" destOrd="0" presId="urn:microsoft.com/office/officeart/2005/8/layout/hierarchy6"/>
    <dgm:cxn modelId="{BFD5A210-6374-45DB-9A1F-9F03B1BCCFAD}" type="presOf" srcId="{793E9276-3247-4041-A57B-4D49FC64D8E0}" destId="{2E830F42-09AA-4BE5-B57D-17E1BB0B79ED}" srcOrd="0" destOrd="0" presId="urn:microsoft.com/office/officeart/2005/8/layout/hierarchy6"/>
    <dgm:cxn modelId="{59E2C126-4924-4EE2-B896-68D0027272B0}" type="presOf" srcId="{71A16B8F-7CC3-4ABC-968F-9F6C1AF0AA12}" destId="{457D12FA-8E7F-4CFE-A051-37D3631EB2BB}" srcOrd="0" destOrd="0" presId="urn:microsoft.com/office/officeart/2005/8/layout/hierarchy6"/>
    <dgm:cxn modelId="{ED3B1A75-79FA-4200-A659-55650793749B}" type="presOf" srcId="{18378DB9-0559-47E5-935B-A9457D6D4759}" destId="{6FF37544-471C-4A7B-B7D1-04F987815CA4}" srcOrd="0" destOrd="0" presId="urn:microsoft.com/office/officeart/2005/8/layout/hierarchy6"/>
    <dgm:cxn modelId="{2C510E25-C206-40C2-B01B-3C6FE3A3BA37}" type="presOf" srcId="{0364BFBD-995F-4A4A-957F-18CA9E6E4AA1}" destId="{C39014EC-BE54-4966-9547-0CCD2DF4FBB2}" srcOrd="0" destOrd="0" presId="urn:microsoft.com/office/officeart/2005/8/layout/hierarchy6"/>
    <dgm:cxn modelId="{0D749A54-950F-4A74-9C36-7EF5B849EB6F}" srcId="{9F44F445-E66D-4AC3-A358-69AA3BDA4675}" destId="{A273D60D-80BB-48D9-9CEC-E40B01E8F6DD}" srcOrd="0" destOrd="0" parTransId="{59551BD2-6FA5-4545-9355-06C523CEF939}" sibTransId="{3D1C088E-3623-42C5-AADD-66E3EFED9DCA}"/>
    <dgm:cxn modelId="{A57ADA5A-56FD-45FC-87F7-D78674AF6CC6}" type="presOf" srcId="{783471FF-9C2F-46C4-B931-1A9EE8F2635B}" destId="{AB637A72-3191-4341-A83C-957542ECAC5A}" srcOrd="0" destOrd="0" presId="urn:microsoft.com/office/officeart/2005/8/layout/hierarchy6"/>
    <dgm:cxn modelId="{B1E98AA1-A170-4138-823F-F7B13435B5F6}" srcId="{18378DB9-0559-47E5-935B-A9457D6D4759}" destId="{4256571E-A17A-44DD-91E2-6C112836DE6F}" srcOrd="0" destOrd="0" parTransId="{E47A1AC9-926F-4595-A891-FC90A7CC30C0}" sibTransId="{091C589A-70DB-4256-A05B-955232FAC0FE}"/>
    <dgm:cxn modelId="{1AC734C8-B62D-4119-8D16-BC38EC8182D3}" type="presOf" srcId="{69BDDAD5-6CCD-4AC2-BF93-01505FED9C98}" destId="{090F00E9-7456-49B5-BDFD-6ADCADEF86C0}" srcOrd="1" destOrd="0" presId="urn:microsoft.com/office/officeart/2005/8/layout/hierarchy6"/>
    <dgm:cxn modelId="{B7A952E8-E354-46BF-99ED-EB2EDC36D21F}" type="presOf" srcId="{4256571E-A17A-44DD-91E2-6C112836DE6F}" destId="{1515CB3A-AEB0-4174-AF48-11A2BD4A6181}" srcOrd="0" destOrd="0" presId="urn:microsoft.com/office/officeart/2005/8/layout/hierarchy6"/>
    <dgm:cxn modelId="{B610E152-3B31-4E44-B620-9AD46164293E}" srcId="{0CACF25E-945B-4542-BD64-9AD3CF307173}" destId="{A5EB9D91-4A2D-444B-8FDC-180971EE344B}" srcOrd="3" destOrd="0" parTransId="{324F0B87-7BD4-4978-BD96-6EDEFB7F7B0A}" sibTransId="{A9D7DF60-2274-4F87-8E97-68E4C0FDA6A9}"/>
    <dgm:cxn modelId="{A9CC5C63-AD42-4B55-9AF2-18319B7BB8E7}" type="presOf" srcId="{83ABD3FD-AFAE-4445-BA61-4CF2C45AE72E}" destId="{0AAB855D-001F-47CA-8178-A502891AAA15}" srcOrd="0" destOrd="0" presId="urn:microsoft.com/office/officeart/2005/8/layout/hierarchy6"/>
    <dgm:cxn modelId="{2FF57CEA-8E43-45D1-913F-FBC36DF97BC7}" type="presOf" srcId="{9B60A7F3-8F07-409B-A546-98E6B4262FE9}" destId="{BDD9BFE5-840A-4E92-8525-BD90506F2E5B}" srcOrd="0" destOrd="0" presId="urn:microsoft.com/office/officeart/2005/8/layout/hierarchy6"/>
    <dgm:cxn modelId="{AE81E252-BEBF-4BC7-B433-E98701225CDA}" type="presOf" srcId="{0364BFBD-995F-4A4A-957F-18CA9E6E4AA1}" destId="{0CBE03F9-B417-4673-ABB4-30851F001F7E}" srcOrd="1" destOrd="0" presId="urn:microsoft.com/office/officeart/2005/8/layout/hierarchy6"/>
    <dgm:cxn modelId="{2DA3DF5F-3572-416D-AB1F-86B3D733C301}" srcId="{A273D60D-80BB-48D9-9CEC-E40B01E8F6DD}" destId="{033F95AA-8254-446B-9D4D-AF26994C6588}" srcOrd="0" destOrd="0" parTransId="{783471FF-9C2F-46C4-B931-1A9EE8F2635B}" sibTransId="{19CCB1AE-A379-4C62-A1C8-4FD0C3B70051}"/>
    <dgm:cxn modelId="{4656B47D-A84C-4108-9F55-595711977A33}" srcId="{9A95F241-C8B5-488D-9179-77286B841BAB}" destId="{9B60A7F3-8F07-409B-A546-98E6B4262FE9}" srcOrd="0" destOrd="0" parTransId="{08F8BCDF-F7FF-4AC2-BD8A-F0A186CD5695}" sibTransId="{A58C68CB-45BC-46D9-82FD-8CCEDAAD7990}"/>
    <dgm:cxn modelId="{9A636D21-A9C5-45AB-9AF3-152A858FA2CE}" type="presOf" srcId="{9A95F241-C8B5-488D-9179-77286B841BAB}" destId="{DDFBFF01-A7BE-4A36-868F-7FD9754457B8}" srcOrd="0" destOrd="0" presId="urn:microsoft.com/office/officeart/2005/8/layout/hierarchy6"/>
    <dgm:cxn modelId="{012488A4-645B-4EFF-92EC-93218A9BAD70}" type="presOf" srcId="{A273D60D-80BB-48D9-9CEC-E40B01E8F6DD}" destId="{04074EBB-F2B1-4739-9666-ACAB24E98F39}" srcOrd="0" destOrd="0" presId="urn:microsoft.com/office/officeart/2005/8/layout/hierarchy6"/>
    <dgm:cxn modelId="{BB14E593-E8F4-482B-8A3E-05E50FAFDFF9}" type="presOf" srcId="{08F8BCDF-F7FF-4AC2-BD8A-F0A186CD5695}" destId="{359DD2CC-99B1-4D5E-8797-DEAA8D3B52D2}" srcOrd="0" destOrd="0" presId="urn:microsoft.com/office/officeart/2005/8/layout/hierarchy6"/>
    <dgm:cxn modelId="{338D7703-E0CE-4FCC-9884-92706C238965}" type="presOf" srcId="{101F5D12-935C-4416-B77F-48C8CABE4F43}" destId="{585058C5-4FBE-4262-B6D3-727B6350774D}" srcOrd="0" destOrd="0" presId="urn:microsoft.com/office/officeart/2005/8/layout/hierarchy6"/>
    <dgm:cxn modelId="{1635703B-ABF5-4509-8331-A3B1FC9BE69A}" type="presOf" srcId="{9F44F445-E66D-4AC3-A358-69AA3BDA4675}" destId="{57DECAFF-4036-4344-9C8E-3DEC67802A42}" srcOrd="0" destOrd="0" presId="urn:microsoft.com/office/officeart/2005/8/layout/hierarchy6"/>
    <dgm:cxn modelId="{1571879B-2011-4041-A77E-E5D6783CFC3C}" srcId="{0CACF25E-945B-4542-BD64-9AD3CF307173}" destId="{0364BFBD-995F-4A4A-957F-18CA9E6E4AA1}" srcOrd="1" destOrd="0" parTransId="{7ACD9CB7-D03D-4CEC-A73A-BA34FF02BD4E}" sibTransId="{3990A7A7-836E-4306-8484-F1C2BEC64B97}"/>
    <dgm:cxn modelId="{9C95469F-7386-4B30-98DF-E16CB67FE082}" srcId="{71A16B8F-7CC3-4ABC-968F-9F6C1AF0AA12}" destId="{9F44F445-E66D-4AC3-A358-69AA3BDA4675}" srcOrd="1" destOrd="0" parTransId="{83ABD3FD-AFAE-4445-BA61-4CF2C45AE72E}" sibTransId="{4B32A49C-F54B-4106-8CD6-58B846234AFE}"/>
    <dgm:cxn modelId="{68F9233B-F056-4F56-88C0-92382B539ECC}" type="presOf" srcId="{0A95222D-580C-449C-B6F2-5FA1BA452DD2}" destId="{3376B8D4-D18D-4DF2-8328-2342A3E25F3E}" srcOrd="1" destOrd="0" presId="urn:microsoft.com/office/officeart/2005/8/layout/hierarchy6"/>
    <dgm:cxn modelId="{81E7B6F8-C8B2-4733-8457-0E29B713D990}" type="presOf" srcId="{818A00F8-B119-42C1-9B72-D3658A3A39B2}" destId="{66A16405-664C-4BE3-8C0B-8A262ED98F8A}" srcOrd="0" destOrd="0" presId="urn:microsoft.com/office/officeart/2005/8/layout/hierarchy6"/>
    <dgm:cxn modelId="{F11114D2-2F64-418D-90EB-BF28D052AA12}" type="presOf" srcId="{0CACF25E-945B-4542-BD64-9AD3CF307173}" destId="{3E7FA773-3F63-4721-806B-D56E181307B0}" srcOrd="0" destOrd="0" presId="urn:microsoft.com/office/officeart/2005/8/layout/hierarchy6"/>
    <dgm:cxn modelId="{DC4CDC70-D22C-43F7-8792-4005170D3AEA}" type="presOf" srcId="{5BB0827F-60EA-4C48-B412-0EF229EFCA0A}" destId="{92FD41EA-65A0-4CDB-B8C1-3EAF67A930C9}" srcOrd="0" destOrd="0" presId="urn:microsoft.com/office/officeart/2005/8/layout/hierarchy6"/>
    <dgm:cxn modelId="{A42B7B4F-FACE-4112-A730-9C66160BFFF6}" type="presOf" srcId="{586BCBBB-9691-4AC3-9D4F-E23E5D765A45}" destId="{99BC44FF-4B1B-4209-BC0B-6022F60C1452}" srcOrd="0" destOrd="0" presId="urn:microsoft.com/office/officeart/2005/8/layout/hierarchy6"/>
    <dgm:cxn modelId="{E43757D4-B2D7-4907-A2E5-E6D282BA8155}" type="presOf" srcId="{59551BD2-6FA5-4545-9355-06C523CEF939}" destId="{C0E8A881-125C-4702-A0A3-62FDB38BD58D}" srcOrd="0" destOrd="0" presId="urn:microsoft.com/office/officeart/2005/8/layout/hierarchy6"/>
    <dgm:cxn modelId="{C5F76C39-A7A6-4B2C-87B7-11D8E78B26FC}" srcId="{71A16B8F-7CC3-4ABC-968F-9F6C1AF0AA12}" destId="{841A2542-B246-4987-BBD2-D8B8274F5728}" srcOrd="2" destOrd="0" parTransId="{818A00F8-B119-42C1-9B72-D3658A3A39B2}" sibTransId="{7861D32C-7577-48B4-9437-88DBE750E88B}"/>
    <dgm:cxn modelId="{BD0B9482-E070-4929-8591-D8885119D41E}" srcId="{0A40E03B-C840-4B17-8E04-DAC6D4AC5DF5}" destId="{EAF1D53C-DF94-4B7E-B970-E1177EB29BC0}" srcOrd="0" destOrd="0" parTransId="{5BB0827F-60EA-4C48-B412-0EF229EFCA0A}" sibTransId="{123FD32D-DE05-42F5-B0C7-F33AD0754075}"/>
    <dgm:cxn modelId="{23A72CC2-C42F-4C1B-9166-77D47C7D4727}" type="presOf" srcId="{A5EB9D91-4A2D-444B-8FDC-180971EE344B}" destId="{C6DEDD3D-548B-4184-8DB3-0471CD9C72CE}" srcOrd="0" destOrd="0" presId="urn:microsoft.com/office/officeart/2005/8/layout/hierarchy6"/>
    <dgm:cxn modelId="{DBB7894F-E86B-43A7-A9FD-4693FBDC6E08}" srcId="{4256571E-A17A-44DD-91E2-6C112836DE6F}" destId="{8309EE8F-E83A-48A7-83FB-20D60722A276}" srcOrd="0" destOrd="0" parTransId="{793E9276-3247-4041-A57B-4D49FC64D8E0}" sibTransId="{428C723A-0637-48CE-B803-5C686359D850}"/>
    <dgm:cxn modelId="{2204BA1C-7DE0-4D24-9A9C-49922D2686EB}" type="presOf" srcId="{0A95222D-580C-449C-B6F2-5FA1BA452DD2}" destId="{30756E5B-1090-4CC5-933B-9E7EFBD9E675}" srcOrd="0" destOrd="0" presId="urn:microsoft.com/office/officeart/2005/8/layout/hierarchy6"/>
    <dgm:cxn modelId="{236DE5E5-575F-4757-8756-EC784C8C1571}" type="presOf" srcId="{0A40E03B-C840-4B17-8E04-DAC6D4AC5DF5}" destId="{9A2F333F-9701-41E0-9170-86E6C4E85495}" srcOrd="0" destOrd="0" presId="urn:microsoft.com/office/officeart/2005/8/layout/hierarchy6"/>
    <dgm:cxn modelId="{FD1DB741-C850-4DB4-A3EE-9A10BE863E7C}" type="presOf" srcId="{A5EB9D91-4A2D-444B-8FDC-180971EE344B}" destId="{212D8F95-5665-4BD4-8B60-1AEE6D725524}" srcOrd="1" destOrd="0" presId="urn:microsoft.com/office/officeart/2005/8/layout/hierarchy6"/>
    <dgm:cxn modelId="{8495B09B-6757-4298-B65E-A76453066EDF}" srcId="{841A2542-B246-4987-BBD2-D8B8274F5728}" destId="{9A95F241-C8B5-488D-9179-77286B841BAB}" srcOrd="1" destOrd="0" parTransId="{586BCBBB-9691-4AC3-9D4F-E23E5D765A45}" sibTransId="{F8A13B33-4145-464C-B0E8-0EF3526505A3}"/>
    <dgm:cxn modelId="{4D9BAC30-FF7A-4F1A-80E0-44B2BE0DE25E}" type="presParOf" srcId="{3E7FA773-3F63-4721-806B-D56E181307B0}" destId="{BFE9435C-95FD-4B34-96AD-8DB101C84704}" srcOrd="0" destOrd="0" presId="urn:microsoft.com/office/officeart/2005/8/layout/hierarchy6"/>
    <dgm:cxn modelId="{C7189809-EF79-45A3-A784-10E4D0E65666}" type="presParOf" srcId="{BFE9435C-95FD-4B34-96AD-8DB101C84704}" destId="{925C38A3-D830-448F-AD75-EB1A73FCB69D}" srcOrd="0" destOrd="0" presId="urn:microsoft.com/office/officeart/2005/8/layout/hierarchy6"/>
    <dgm:cxn modelId="{CC01F3DE-BECD-44F8-B5B9-A1AA3A4E4EC3}" type="presParOf" srcId="{BFE9435C-95FD-4B34-96AD-8DB101C84704}" destId="{90C31E65-2977-44A6-A7B7-783374DC265E}" srcOrd="1" destOrd="0" presId="urn:microsoft.com/office/officeart/2005/8/layout/hierarchy6"/>
    <dgm:cxn modelId="{216EDC0E-A139-4833-BE15-FAC200224CB6}" type="presParOf" srcId="{90C31E65-2977-44A6-A7B7-783374DC265E}" destId="{B909AAB3-1330-4949-BA7B-37E367A61E1E}" srcOrd="0" destOrd="0" presId="urn:microsoft.com/office/officeart/2005/8/layout/hierarchy6"/>
    <dgm:cxn modelId="{13BD1215-5570-4783-BACE-4CA4057F8BB8}" type="presParOf" srcId="{B909AAB3-1330-4949-BA7B-37E367A61E1E}" destId="{457D12FA-8E7F-4CFE-A051-37D3631EB2BB}" srcOrd="0" destOrd="0" presId="urn:microsoft.com/office/officeart/2005/8/layout/hierarchy6"/>
    <dgm:cxn modelId="{E193622D-4863-443C-8CE3-500AD511E86B}" type="presParOf" srcId="{B909AAB3-1330-4949-BA7B-37E367A61E1E}" destId="{00CADD7B-9664-4AC9-B9CA-C2C9C877D8F0}" srcOrd="1" destOrd="0" presId="urn:microsoft.com/office/officeart/2005/8/layout/hierarchy6"/>
    <dgm:cxn modelId="{89118720-C8CA-47B7-8CAA-2E495F196903}" type="presParOf" srcId="{00CADD7B-9664-4AC9-B9CA-C2C9C877D8F0}" destId="{585058C5-4FBE-4262-B6D3-727B6350774D}" srcOrd="0" destOrd="0" presId="urn:microsoft.com/office/officeart/2005/8/layout/hierarchy6"/>
    <dgm:cxn modelId="{3C629A0C-60B0-4CF1-B79F-C5E647F26B7F}" type="presParOf" srcId="{00CADD7B-9664-4AC9-B9CA-C2C9C877D8F0}" destId="{028B3A1B-E5AE-400A-8D5C-70A2E86A91D7}" srcOrd="1" destOrd="0" presId="urn:microsoft.com/office/officeart/2005/8/layout/hierarchy6"/>
    <dgm:cxn modelId="{AE4CF3A3-BCF6-47F8-91CA-EC0D48A6F01A}" type="presParOf" srcId="{028B3A1B-E5AE-400A-8D5C-70A2E86A91D7}" destId="{6FF37544-471C-4A7B-B7D1-04F987815CA4}" srcOrd="0" destOrd="0" presId="urn:microsoft.com/office/officeart/2005/8/layout/hierarchy6"/>
    <dgm:cxn modelId="{0D14D41F-52BA-4FDB-BBE3-DC439A20A5AA}" type="presParOf" srcId="{028B3A1B-E5AE-400A-8D5C-70A2E86A91D7}" destId="{EC5A48C8-27BE-4070-AF55-023D8A56ED3D}" srcOrd="1" destOrd="0" presId="urn:microsoft.com/office/officeart/2005/8/layout/hierarchy6"/>
    <dgm:cxn modelId="{A8C5423A-411E-48FE-8DA0-24B9D2C3993F}" type="presParOf" srcId="{EC5A48C8-27BE-4070-AF55-023D8A56ED3D}" destId="{E8C2AD63-724D-45FE-8944-5426F9FCCB4D}" srcOrd="0" destOrd="0" presId="urn:microsoft.com/office/officeart/2005/8/layout/hierarchy6"/>
    <dgm:cxn modelId="{6B1F6F6C-50D3-4AC4-836E-A849F8C86C88}" type="presParOf" srcId="{EC5A48C8-27BE-4070-AF55-023D8A56ED3D}" destId="{4727D2DD-9503-4011-BCB6-C6A702C42663}" srcOrd="1" destOrd="0" presId="urn:microsoft.com/office/officeart/2005/8/layout/hierarchy6"/>
    <dgm:cxn modelId="{119F01B7-957E-439C-9D1F-6934CD663F84}" type="presParOf" srcId="{4727D2DD-9503-4011-BCB6-C6A702C42663}" destId="{1515CB3A-AEB0-4174-AF48-11A2BD4A6181}" srcOrd="0" destOrd="0" presId="urn:microsoft.com/office/officeart/2005/8/layout/hierarchy6"/>
    <dgm:cxn modelId="{1C0CC502-AFBE-41B3-A6F5-8957B29BB234}" type="presParOf" srcId="{4727D2DD-9503-4011-BCB6-C6A702C42663}" destId="{D9919A86-E092-4FDF-AF5D-B0906283F0AE}" srcOrd="1" destOrd="0" presId="urn:microsoft.com/office/officeart/2005/8/layout/hierarchy6"/>
    <dgm:cxn modelId="{F4D8288A-68D5-43FB-8B9D-8D897F58A580}" type="presParOf" srcId="{D9919A86-E092-4FDF-AF5D-B0906283F0AE}" destId="{2E830F42-09AA-4BE5-B57D-17E1BB0B79ED}" srcOrd="0" destOrd="0" presId="urn:microsoft.com/office/officeart/2005/8/layout/hierarchy6"/>
    <dgm:cxn modelId="{A5613694-463A-48A1-A3C4-2C3C61CDD694}" type="presParOf" srcId="{D9919A86-E092-4FDF-AF5D-B0906283F0AE}" destId="{6913C6E1-7B2D-42CA-8F98-E4638076F6DC}" srcOrd="1" destOrd="0" presId="urn:microsoft.com/office/officeart/2005/8/layout/hierarchy6"/>
    <dgm:cxn modelId="{F8337DEF-1080-4133-BDA4-43CF8C2B7752}" type="presParOf" srcId="{6913C6E1-7B2D-42CA-8F98-E4638076F6DC}" destId="{51066B39-F0F0-4712-98DB-4F8DF11B9E58}" srcOrd="0" destOrd="0" presId="urn:microsoft.com/office/officeart/2005/8/layout/hierarchy6"/>
    <dgm:cxn modelId="{A199F995-887A-447A-AEE1-F77F0DD03DDD}" type="presParOf" srcId="{6913C6E1-7B2D-42CA-8F98-E4638076F6DC}" destId="{554B387A-557D-4314-A1F0-B063C05DF2A3}" srcOrd="1" destOrd="0" presId="urn:microsoft.com/office/officeart/2005/8/layout/hierarchy6"/>
    <dgm:cxn modelId="{07DB8FE1-2322-4A32-BE18-F4F0BCCB0C83}" type="presParOf" srcId="{00CADD7B-9664-4AC9-B9CA-C2C9C877D8F0}" destId="{0AAB855D-001F-47CA-8178-A502891AAA15}" srcOrd="2" destOrd="0" presId="urn:microsoft.com/office/officeart/2005/8/layout/hierarchy6"/>
    <dgm:cxn modelId="{E8D59CE4-5BA5-42DE-8775-AC8FF4BB9AF7}" type="presParOf" srcId="{00CADD7B-9664-4AC9-B9CA-C2C9C877D8F0}" destId="{5717061E-02DF-486D-99AC-58D36580DEFB}" srcOrd="3" destOrd="0" presId="urn:microsoft.com/office/officeart/2005/8/layout/hierarchy6"/>
    <dgm:cxn modelId="{EA07C4B2-635A-451B-90D3-6C79AC61698D}" type="presParOf" srcId="{5717061E-02DF-486D-99AC-58D36580DEFB}" destId="{57DECAFF-4036-4344-9C8E-3DEC67802A42}" srcOrd="0" destOrd="0" presId="urn:microsoft.com/office/officeart/2005/8/layout/hierarchy6"/>
    <dgm:cxn modelId="{64FC4EE3-54E8-414F-8DE7-C19CFC6725E7}" type="presParOf" srcId="{5717061E-02DF-486D-99AC-58D36580DEFB}" destId="{D959F47D-E900-4C1D-9ECF-33926231947D}" srcOrd="1" destOrd="0" presId="urn:microsoft.com/office/officeart/2005/8/layout/hierarchy6"/>
    <dgm:cxn modelId="{134AB30E-EE10-4C25-B777-99E6283C67D5}" type="presParOf" srcId="{D959F47D-E900-4C1D-9ECF-33926231947D}" destId="{C0E8A881-125C-4702-A0A3-62FDB38BD58D}" srcOrd="0" destOrd="0" presId="urn:microsoft.com/office/officeart/2005/8/layout/hierarchy6"/>
    <dgm:cxn modelId="{0CD103EA-BBD7-454A-A223-D9B7EC8BB090}" type="presParOf" srcId="{D959F47D-E900-4C1D-9ECF-33926231947D}" destId="{550066B1-4E0D-4CA6-B69C-1F6B6A1A66B8}" srcOrd="1" destOrd="0" presId="urn:microsoft.com/office/officeart/2005/8/layout/hierarchy6"/>
    <dgm:cxn modelId="{1F673825-9710-4756-943B-57B55C52083E}" type="presParOf" srcId="{550066B1-4E0D-4CA6-B69C-1F6B6A1A66B8}" destId="{04074EBB-F2B1-4739-9666-ACAB24E98F39}" srcOrd="0" destOrd="0" presId="urn:microsoft.com/office/officeart/2005/8/layout/hierarchy6"/>
    <dgm:cxn modelId="{61344096-D890-43A0-9590-0C2E1F811C7B}" type="presParOf" srcId="{550066B1-4E0D-4CA6-B69C-1F6B6A1A66B8}" destId="{8D08E31D-924D-461C-ABDF-6565736777A2}" srcOrd="1" destOrd="0" presId="urn:microsoft.com/office/officeart/2005/8/layout/hierarchy6"/>
    <dgm:cxn modelId="{5135B65B-D990-457F-9113-CF4310A65E2C}" type="presParOf" srcId="{8D08E31D-924D-461C-ABDF-6565736777A2}" destId="{AB637A72-3191-4341-A83C-957542ECAC5A}" srcOrd="0" destOrd="0" presId="urn:microsoft.com/office/officeart/2005/8/layout/hierarchy6"/>
    <dgm:cxn modelId="{76A8BA65-8B11-4265-B1BC-4F1AC53723BB}" type="presParOf" srcId="{8D08E31D-924D-461C-ABDF-6565736777A2}" destId="{D466A250-1196-4621-A385-67676EB8B425}" srcOrd="1" destOrd="0" presId="urn:microsoft.com/office/officeart/2005/8/layout/hierarchy6"/>
    <dgm:cxn modelId="{6F7CB924-8B26-4BE9-A7CE-408BC62239B7}" type="presParOf" srcId="{D466A250-1196-4621-A385-67676EB8B425}" destId="{AD0123C3-A86C-489B-927E-E98A1184EAE2}" srcOrd="0" destOrd="0" presId="urn:microsoft.com/office/officeart/2005/8/layout/hierarchy6"/>
    <dgm:cxn modelId="{BE0B7678-72DD-4E00-9E6A-2A7EDCC78847}" type="presParOf" srcId="{D466A250-1196-4621-A385-67676EB8B425}" destId="{AAC15ED8-270D-4D53-B532-C35832AF4583}" srcOrd="1" destOrd="0" presId="urn:microsoft.com/office/officeart/2005/8/layout/hierarchy6"/>
    <dgm:cxn modelId="{B8225DE5-8FED-4E60-AACA-BF59127D888E}" type="presParOf" srcId="{00CADD7B-9664-4AC9-B9CA-C2C9C877D8F0}" destId="{66A16405-664C-4BE3-8C0B-8A262ED98F8A}" srcOrd="4" destOrd="0" presId="urn:microsoft.com/office/officeart/2005/8/layout/hierarchy6"/>
    <dgm:cxn modelId="{F64B933C-2686-43F2-B46F-A6D5186C7E22}" type="presParOf" srcId="{00CADD7B-9664-4AC9-B9CA-C2C9C877D8F0}" destId="{F2354164-A39A-4C13-8C0F-94E87D4FAEDC}" srcOrd="5" destOrd="0" presId="urn:microsoft.com/office/officeart/2005/8/layout/hierarchy6"/>
    <dgm:cxn modelId="{A7FFF68D-2A1B-4489-BC4B-2F0127952408}" type="presParOf" srcId="{F2354164-A39A-4C13-8C0F-94E87D4FAEDC}" destId="{D511304E-B39E-46CC-9A96-C5A5F27CA8EA}" srcOrd="0" destOrd="0" presId="urn:microsoft.com/office/officeart/2005/8/layout/hierarchy6"/>
    <dgm:cxn modelId="{677BE53F-9E15-4241-B1FA-815A0D3AAE87}" type="presParOf" srcId="{F2354164-A39A-4C13-8C0F-94E87D4FAEDC}" destId="{1366C65D-4BCE-42F1-9AC2-AAC82951E732}" srcOrd="1" destOrd="0" presId="urn:microsoft.com/office/officeart/2005/8/layout/hierarchy6"/>
    <dgm:cxn modelId="{8F8B97AA-22D2-4B4D-AA3C-0B6290CED0B7}" type="presParOf" srcId="{1366C65D-4BCE-42F1-9AC2-AAC82951E732}" destId="{70B7447C-D119-4DA9-A69A-0543EAE47B35}" srcOrd="0" destOrd="0" presId="urn:microsoft.com/office/officeart/2005/8/layout/hierarchy6"/>
    <dgm:cxn modelId="{12C5DE71-268E-4712-A1BD-25C7A3FC0375}" type="presParOf" srcId="{1366C65D-4BCE-42F1-9AC2-AAC82951E732}" destId="{84E4590A-7F1A-461D-9D3D-DE1072FCC931}" srcOrd="1" destOrd="0" presId="urn:microsoft.com/office/officeart/2005/8/layout/hierarchy6"/>
    <dgm:cxn modelId="{E4877037-33DE-46F9-9B95-9D7DE37EFDA0}" type="presParOf" srcId="{84E4590A-7F1A-461D-9D3D-DE1072FCC931}" destId="{9A2F333F-9701-41E0-9170-86E6C4E85495}" srcOrd="0" destOrd="0" presId="urn:microsoft.com/office/officeart/2005/8/layout/hierarchy6"/>
    <dgm:cxn modelId="{6C24984D-CD7D-4A26-A219-2FC3DAA3CA36}" type="presParOf" srcId="{84E4590A-7F1A-461D-9D3D-DE1072FCC931}" destId="{ED79D129-5233-4D92-8494-31BDC741392E}" srcOrd="1" destOrd="0" presId="urn:microsoft.com/office/officeart/2005/8/layout/hierarchy6"/>
    <dgm:cxn modelId="{5E6800EA-5315-4CCA-9637-47EAD8CDDAEA}" type="presParOf" srcId="{ED79D129-5233-4D92-8494-31BDC741392E}" destId="{92FD41EA-65A0-4CDB-B8C1-3EAF67A930C9}" srcOrd="0" destOrd="0" presId="urn:microsoft.com/office/officeart/2005/8/layout/hierarchy6"/>
    <dgm:cxn modelId="{DAE96E17-DBB7-4AC2-BDDF-14257FF00254}" type="presParOf" srcId="{ED79D129-5233-4D92-8494-31BDC741392E}" destId="{0D57D85C-0A7E-4EE6-9A4C-B11EF4FF2981}" srcOrd="1" destOrd="0" presId="urn:microsoft.com/office/officeart/2005/8/layout/hierarchy6"/>
    <dgm:cxn modelId="{426C5F8D-9DC9-429C-87C5-5C037F49F8CA}" type="presParOf" srcId="{0D57D85C-0A7E-4EE6-9A4C-B11EF4FF2981}" destId="{39E1AB9D-FD57-4515-A0A8-079F7180B6EE}" srcOrd="0" destOrd="0" presId="urn:microsoft.com/office/officeart/2005/8/layout/hierarchy6"/>
    <dgm:cxn modelId="{FD34C9B2-A181-4BDE-A6FE-62426B848B82}" type="presParOf" srcId="{0D57D85C-0A7E-4EE6-9A4C-B11EF4FF2981}" destId="{EC9F5F37-DEF0-4988-9302-A36284BC2712}" srcOrd="1" destOrd="0" presId="urn:microsoft.com/office/officeart/2005/8/layout/hierarchy6"/>
    <dgm:cxn modelId="{F8E69292-FB4D-4629-9789-40704AC238CD}" type="presParOf" srcId="{1366C65D-4BCE-42F1-9AC2-AAC82951E732}" destId="{99BC44FF-4B1B-4209-BC0B-6022F60C1452}" srcOrd="2" destOrd="0" presId="urn:microsoft.com/office/officeart/2005/8/layout/hierarchy6"/>
    <dgm:cxn modelId="{8B242E37-3A32-4D7C-84DF-0E7699CE6B42}" type="presParOf" srcId="{1366C65D-4BCE-42F1-9AC2-AAC82951E732}" destId="{4CCB0CB8-0845-416B-9C1B-87A514E7BBB5}" srcOrd="3" destOrd="0" presId="urn:microsoft.com/office/officeart/2005/8/layout/hierarchy6"/>
    <dgm:cxn modelId="{66DA4949-8CE0-41D1-AF20-F95C8940327C}" type="presParOf" srcId="{4CCB0CB8-0845-416B-9C1B-87A514E7BBB5}" destId="{DDFBFF01-A7BE-4A36-868F-7FD9754457B8}" srcOrd="0" destOrd="0" presId="urn:microsoft.com/office/officeart/2005/8/layout/hierarchy6"/>
    <dgm:cxn modelId="{B985CEDF-7E8D-4116-8CE3-C14DEED3B6B4}" type="presParOf" srcId="{4CCB0CB8-0845-416B-9C1B-87A514E7BBB5}" destId="{DBA1B911-7953-4C38-BD02-636C22234100}" srcOrd="1" destOrd="0" presId="urn:microsoft.com/office/officeart/2005/8/layout/hierarchy6"/>
    <dgm:cxn modelId="{8E493229-1C67-4354-9593-AE6637DB7076}" type="presParOf" srcId="{DBA1B911-7953-4C38-BD02-636C22234100}" destId="{359DD2CC-99B1-4D5E-8797-DEAA8D3B52D2}" srcOrd="0" destOrd="0" presId="urn:microsoft.com/office/officeart/2005/8/layout/hierarchy6"/>
    <dgm:cxn modelId="{A47A1E80-6783-4C77-A159-B5E830F944B9}" type="presParOf" srcId="{DBA1B911-7953-4C38-BD02-636C22234100}" destId="{B12F767D-E145-47CA-A63A-14F14F2B5189}" srcOrd="1" destOrd="0" presId="urn:microsoft.com/office/officeart/2005/8/layout/hierarchy6"/>
    <dgm:cxn modelId="{929E5E7B-8F05-49C9-BA20-9F530F718B0C}" type="presParOf" srcId="{B12F767D-E145-47CA-A63A-14F14F2B5189}" destId="{BDD9BFE5-840A-4E92-8525-BD90506F2E5B}" srcOrd="0" destOrd="0" presId="urn:microsoft.com/office/officeart/2005/8/layout/hierarchy6"/>
    <dgm:cxn modelId="{8FC32153-4A14-402A-991A-0ED083C74883}" type="presParOf" srcId="{B12F767D-E145-47CA-A63A-14F14F2B5189}" destId="{C339E510-E19C-4574-952C-51D7DA5849DA}" srcOrd="1" destOrd="0" presId="urn:microsoft.com/office/officeart/2005/8/layout/hierarchy6"/>
    <dgm:cxn modelId="{CD7B141F-77FB-4168-B90B-1D41135E7C4D}" type="presParOf" srcId="{3E7FA773-3F63-4721-806B-D56E181307B0}" destId="{AE7141EE-A06D-4EDF-8B80-9CC85B745EE8}" srcOrd="1" destOrd="0" presId="urn:microsoft.com/office/officeart/2005/8/layout/hierarchy6"/>
    <dgm:cxn modelId="{8310A55E-FD56-48F4-854C-B730ED085C28}" type="presParOf" srcId="{AE7141EE-A06D-4EDF-8B80-9CC85B745EE8}" destId="{4378953D-F016-4F92-BBAC-B22CD5E24294}" srcOrd="0" destOrd="0" presId="urn:microsoft.com/office/officeart/2005/8/layout/hierarchy6"/>
    <dgm:cxn modelId="{7298C81E-AC5E-49A5-A474-82C46163A8C4}" type="presParOf" srcId="{4378953D-F016-4F92-BBAC-B22CD5E24294}" destId="{C39014EC-BE54-4966-9547-0CCD2DF4FBB2}" srcOrd="0" destOrd="0" presId="urn:microsoft.com/office/officeart/2005/8/layout/hierarchy6"/>
    <dgm:cxn modelId="{18CE07E6-479E-4456-BC7C-0FE9ABDA0F84}" type="presParOf" srcId="{4378953D-F016-4F92-BBAC-B22CD5E24294}" destId="{0CBE03F9-B417-4673-ABB4-30851F001F7E}" srcOrd="1" destOrd="0" presId="urn:microsoft.com/office/officeart/2005/8/layout/hierarchy6"/>
    <dgm:cxn modelId="{BDE7AC76-7B9C-4626-BDE0-5FE8E5BAFB1F}" type="presParOf" srcId="{AE7141EE-A06D-4EDF-8B80-9CC85B745EE8}" destId="{F992DA57-8D24-4328-A8F2-7CF0D98ADFFD}" srcOrd="1" destOrd="0" presId="urn:microsoft.com/office/officeart/2005/8/layout/hierarchy6"/>
    <dgm:cxn modelId="{ACF0671A-6809-4248-85EB-616FBF509CA8}" type="presParOf" srcId="{F992DA57-8D24-4328-A8F2-7CF0D98ADFFD}" destId="{05DA11A0-A33A-4CDF-9CF3-E4DF4A6A6801}" srcOrd="0" destOrd="0" presId="urn:microsoft.com/office/officeart/2005/8/layout/hierarchy6"/>
    <dgm:cxn modelId="{B74A7AF6-E17C-4AFF-BC14-D02713BF9935}" type="presParOf" srcId="{AE7141EE-A06D-4EDF-8B80-9CC85B745EE8}" destId="{B5CA4F87-9170-408F-9440-57DC799821CE}" srcOrd="2" destOrd="0" presId="urn:microsoft.com/office/officeart/2005/8/layout/hierarchy6"/>
    <dgm:cxn modelId="{871F3602-D609-44F7-B0BE-98E82CFDBAF1}" type="presParOf" srcId="{B5CA4F87-9170-408F-9440-57DC799821CE}" destId="{4A28FEAA-FFFF-4D11-B9E8-7822FA09E54D}" srcOrd="0" destOrd="0" presId="urn:microsoft.com/office/officeart/2005/8/layout/hierarchy6"/>
    <dgm:cxn modelId="{410ADA33-5A75-4511-86B2-581629BB7422}" type="presParOf" srcId="{B5CA4F87-9170-408F-9440-57DC799821CE}" destId="{090F00E9-7456-49B5-BDFD-6ADCADEF86C0}" srcOrd="1" destOrd="0" presId="urn:microsoft.com/office/officeart/2005/8/layout/hierarchy6"/>
    <dgm:cxn modelId="{90086C98-128D-4378-AEA2-4D63FBC3A6FB}" type="presParOf" srcId="{AE7141EE-A06D-4EDF-8B80-9CC85B745EE8}" destId="{76EF4C2D-1F71-49EB-B250-58DC6186077D}" srcOrd="3" destOrd="0" presId="urn:microsoft.com/office/officeart/2005/8/layout/hierarchy6"/>
    <dgm:cxn modelId="{656334B4-30D0-49C2-A1A7-B620ED1B3A97}" type="presParOf" srcId="{76EF4C2D-1F71-49EB-B250-58DC6186077D}" destId="{9660848E-3ED8-421B-9F3A-3C3F08FBFB0C}" srcOrd="0" destOrd="0" presId="urn:microsoft.com/office/officeart/2005/8/layout/hierarchy6"/>
    <dgm:cxn modelId="{193FEE23-F0D5-4D60-B89A-483CEC67C590}" type="presParOf" srcId="{AE7141EE-A06D-4EDF-8B80-9CC85B745EE8}" destId="{5A750B5B-FAB6-4753-8F9A-9B4ECA5C042D}" srcOrd="4" destOrd="0" presId="urn:microsoft.com/office/officeart/2005/8/layout/hierarchy6"/>
    <dgm:cxn modelId="{2D625291-CD53-4F2A-91E5-826B6693E7D5}" type="presParOf" srcId="{5A750B5B-FAB6-4753-8F9A-9B4ECA5C042D}" destId="{C6DEDD3D-548B-4184-8DB3-0471CD9C72CE}" srcOrd="0" destOrd="0" presId="urn:microsoft.com/office/officeart/2005/8/layout/hierarchy6"/>
    <dgm:cxn modelId="{361A6B4D-FF78-4458-9E91-D526B8EF35EE}" type="presParOf" srcId="{5A750B5B-FAB6-4753-8F9A-9B4ECA5C042D}" destId="{212D8F95-5665-4BD4-8B60-1AEE6D725524}" srcOrd="1" destOrd="0" presId="urn:microsoft.com/office/officeart/2005/8/layout/hierarchy6"/>
    <dgm:cxn modelId="{0A450FC5-7EAF-4B32-BBB3-712153D470BC}" type="presParOf" srcId="{AE7141EE-A06D-4EDF-8B80-9CC85B745EE8}" destId="{39D37DFD-1C47-4525-A569-505792932506}" srcOrd="5" destOrd="0" presId="urn:microsoft.com/office/officeart/2005/8/layout/hierarchy6"/>
    <dgm:cxn modelId="{33FDC672-A381-4730-87A7-E368F1CA1E55}" type="presParOf" srcId="{39D37DFD-1C47-4525-A569-505792932506}" destId="{2EC8300E-5A1C-40C1-A8E3-10EEF15AA6C6}" srcOrd="0" destOrd="0" presId="urn:microsoft.com/office/officeart/2005/8/layout/hierarchy6"/>
    <dgm:cxn modelId="{6D56B784-898F-4D7E-BC14-FAA46010DCEA}" type="presParOf" srcId="{AE7141EE-A06D-4EDF-8B80-9CC85B745EE8}" destId="{4B461E13-D036-42B0-B1DF-C1825CF11095}" srcOrd="6" destOrd="0" presId="urn:microsoft.com/office/officeart/2005/8/layout/hierarchy6"/>
    <dgm:cxn modelId="{697E09E5-A3AF-47D4-8F93-1E0B22899E37}" type="presParOf" srcId="{4B461E13-D036-42B0-B1DF-C1825CF11095}" destId="{30756E5B-1090-4CC5-933B-9E7EFBD9E675}" srcOrd="0" destOrd="0" presId="urn:microsoft.com/office/officeart/2005/8/layout/hierarchy6"/>
    <dgm:cxn modelId="{DA49F8D2-54EE-44C1-A37F-E74C04B0DEC4}" type="presParOf" srcId="{4B461E13-D036-42B0-B1DF-C1825CF11095}" destId="{3376B8D4-D18D-4DF2-8328-2342A3E25F3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9376" y="0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1ED4-CFD3-47D7-A4FD-04426979C75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8698774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9376" y="8698774"/>
            <a:ext cx="2974975" cy="4595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ACBB5-CEE5-4661-A624-D8156633E4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12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107112" cy="3435350"/>
          </a:xfrm>
          <a:prstGeom prst="rect">
            <a:avLst/>
          </a:prstGeom>
        </p:spPr>
        <p:txBody>
          <a:bodyPr lIns="96359" tIns="48180" rIns="96359" bIns="48180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5461" y="4350187"/>
            <a:ext cx="5035021" cy="4121230"/>
          </a:xfrm>
          <a:prstGeom prst="rect">
            <a:avLst/>
          </a:prstGeom>
        </p:spPr>
        <p:txBody>
          <a:bodyPr lIns="96359" tIns="48180" rIns="96359" bIns="4818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1635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7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78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637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691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9279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68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38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60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356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5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33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6269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803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39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3535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5439" y="1005847"/>
            <a:ext cx="20421603" cy="2309854"/>
          </a:xfrm>
        </p:spPr>
        <p:txBody>
          <a:bodyPr/>
          <a:lstStyle>
            <a:lvl1pPr>
              <a:lnSpc>
                <a:spcPts val="8000"/>
              </a:lnSpc>
              <a:defRPr sz="7200">
                <a:solidFill>
                  <a:srgbClr val="A22B3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39239" y="12573003"/>
            <a:ext cx="1007533" cy="730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5667F7-2447-4BAF-B1A8-02191D5DCDA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61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25070" y="928687"/>
            <a:ext cx="13722210" cy="830461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8481"/>
            <a:ext cx="7489362" cy="115550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5"/>
            <a:ext cx="7500938" cy="5786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354364" indent="-465364">
              <a:spcBef>
                <a:spcPts val="4500"/>
              </a:spcBef>
              <a:defRPr sz="3800"/>
            </a:lvl3pPr>
            <a:lvl4pPr marL="1798864" indent="-465364">
              <a:spcBef>
                <a:spcPts val="4500"/>
              </a:spcBef>
              <a:defRPr sz="3800"/>
            </a:lvl4pPr>
            <a:lvl5pPr marL="22433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513468" y="6983015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13468" y="892968"/>
            <a:ext cx="7500939" cy="54828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892968"/>
            <a:ext cx="7500938" cy="11572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4" y="13019484"/>
            <a:ext cx="494513" cy="511176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8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2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497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941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386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830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75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7197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64263" marR="0" indent="-608263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985435" y="1006478"/>
            <a:ext cx="20421600" cy="230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85435" y="5210175"/>
            <a:ext cx="20421600" cy="6613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1214101"/>
            <a:ext cx="24384000" cy="246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94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7200" b="1" kern="1200">
          <a:solidFill>
            <a:srgbClr val="A22B38"/>
          </a:solidFill>
          <a:latin typeface="+mj-lt"/>
          <a:ea typeface="ＭＳ Ｐゴシック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5pPr>
      <a:lvl6pPr marL="9144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6pPr>
      <a:lvl7pPr marL="18288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7pPr>
      <a:lvl8pPr marL="27432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8pPr>
      <a:lvl9pPr marL="3657600" algn="l" rtl="0" eaLnBrk="1" fontAlgn="base" hangingPunct="1">
        <a:spcBef>
          <a:spcPct val="0"/>
        </a:spcBef>
        <a:spcAft>
          <a:spcPct val="0"/>
        </a:spcAft>
        <a:defRPr sz="7200" b="1">
          <a:solidFill>
            <a:srgbClr val="A22B38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803276" indent="-460376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22860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32004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114800" indent="-4572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4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50292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Stock_000017346110_Ful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587" y="-743092"/>
            <a:ext cx="11426899" cy="7621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13" y="7754718"/>
            <a:ext cx="6406766" cy="5064566"/>
          </a:xfrm>
          <a:prstGeom prst="rect">
            <a:avLst/>
          </a:prstGeom>
        </p:spPr>
      </p:pic>
      <p:sp>
        <p:nvSpPr>
          <p:cNvPr id="15" name="Shape 130"/>
          <p:cNvSpPr/>
          <p:nvPr/>
        </p:nvSpPr>
        <p:spPr>
          <a:xfrm>
            <a:off x="20377" y="553997"/>
            <a:ext cx="12892210" cy="568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Cacau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Desafios e Oportunidades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</a:rPr>
              <a:t>Audiência Pública 17/8/2017</a:t>
            </a:r>
            <a:endParaRPr kumimoji="0" lang="pt-BR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54" y="6335852"/>
            <a:ext cx="8785891" cy="7380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8049" y="5288598"/>
            <a:ext cx="1442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4781"/>
            <a:ext cx="8352654" cy="55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19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83084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Risco da não importação – Brasil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94514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Ao país = Perda de divisas, investimentos e credibilidade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922479" y="3509086"/>
            <a:ext cx="22231435" cy="7706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Perda </a:t>
            </a: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de R$ 1 bilhão de exportações ao Brasil</a:t>
            </a:r>
          </a:p>
          <a:p>
            <a:pPr marL="571500" indent="-571500" defTabSz="914400" hangingPunct="1">
              <a:buFont typeface="Wingdings" panose="05000000000000000000" pitchFamily="2" charset="2"/>
              <a:buChar char="ü"/>
              <a:defRPr/>
            </a:pPr>
            <a:r>
              <a:rPr lang="pt-BR" sz="5400" dirty="0"/>
              <a:t>Impacto no aumento da importação de derivados prontos, como pó, na ordem de 30 mil t/ano (R$ 300 milhões)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Perda de atratividade: Desinteresse no investimentos no Brasil</a:t>
            </a:r>
          </a:p>
          <a:p>
            <a:pPr marL="685800" marR="0" lvl="0" indent="-6858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Perda de potencial acordo com Mercosul e União </a:t>
            </a:r>
            <a:r>
              <a:rPr kumimoji="0" lang="pt-BR" sz="54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Européia</a:t>
            </a:r>
            <a:endParaRPr kumimoji="0" lang="pt-BR" sz="5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Embaraço diplomático – proibição reduz nossa credibilidade como país e fere acordos com OMC</a:t>
            </a:r>
          </a:p>
        </p:txBody>
      </p:sp>
    </p:spTree>
    <p:extLst>
      <p:ext uri="{BB962C8B-B14F-4D97-AF65-F5344CB8AC3E}">
        <p14:creationId xmlns:p14="http://schemas.microsoft.com/office/powerpoint/2010/main" val="258527099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83084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Riscos da não importação – Bahia 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8" y="2366189"/>
            <a:ext cx="18823907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 defTabSz="914400" hangingPunct="1">
              <a:defRPr/>
            </a:pPr>
            <a:r>
              <a:rPr lang="pt-BR" dirty="0"/>
              <a:t>Ao país = Perda de empregos e impostos</a:t>
            </a: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922479" y="3509086"/>
            <a:ext cx="22231435" cy="446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Perda equivalente a 1 fábrica a menos (25% a menos de 4 fábricas)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	Perda de 400 empregos diretos (Mais ao menos 800 indiretos);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	Perda de R$ 75 milhões em impostos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5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78959159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83084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Risco da não importação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859424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Ao produtor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922479" y="3509086"/>
            <a:ext cx="22231435" cy="662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Sem importação = Perda da referência externa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	Perda de valor no cacau brasileiro 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	Se for só para consumo interno 150 mil t de safra atendem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	Acaba ágio ao produtor = Menos U$ 200 + Referência NY (-U$80)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	Redução na ordem de R$ 12 / @ ou U</a:t>
            </a: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Wingdings" panose="05000000000000000000" pitchFamily="2" charset="2"/>
              </a:rPr>
              <a:t>$ 56 milhões 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Wingdings" panose="05000000000000000000" pitchFamily="2" charset="2"/>
              </a:rPr>
              <a:t>	Perda de R$ 150 milhões ao produtor (200 mil t x U$ 280 x 3,00)</a:t>
            </a:r>
            <a:endParaRPr kumimoji="0" lang="pt-BR" sz="5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1290178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36221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 – Preços (fazenda)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0" name="Shape 131"/>
          <p:cNvSpPr/>
          <p:nvPr/>
        </p:nvSpPr>
        <p:spPr>
          <a:xfrm>
            <a:off x="922479" y="12530591"/>
            <a:ext cx="130506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 algn="l" defTabSz="914400" hangingPunct="1">
              <a:defRPr/>
            </a:pPr>
            <a:r>
              <a:rPr lang="pt-BR" dirty="0"/>
              <a:t>Fonte: ICCO 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479" y="2327459"/>
            <a:ext cx="18260895" cy="978784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xmlns="" id="{A0B45469-D8C8-4F31-AD75-903B74CF3E9B}"/>
              </a:ext>
            </a:extLst>
          </p:cNvPr>
          <p:cNvSpPr/>
          <p:nvPr/>
        </p:nvSpPr>
        <p:spPr>
          <a:xfrm>
            <a:off x="17003186" y="3514725"/>
            <a:ext cx="2743200" cy="5257800"/>
          </a:xfrm>
          <a:prstGeom prst="ellipse">
            <a:avLst/>
          </a:prstGeom>
          <a:noFill/>
          <a:ln w="111125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5A8A5CF9-EEA9-4EED-BF78-36EE3480E9DE}"/>
              </a:ext>
            </a:extLst>
          </p:cNvPr>
          <p:cNvSpPr/>
          <p:nvPr/>
        </p:nvSpPr>
        <p:spPr>
          <a:xfrm>
            <a:off x="19746387" y="3188970"/>
            <a:ext cx="418394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914400" hangingPunct="1">
              <a:defRPr/>
            </a:pPr>
            <a:r>
              <a:rPr lang="pt-BR" sz="5400" b="1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Produtor brasileiro é o que recebe o melhor preço do mundo!</a:t>
            </a:r>
          </a:p>
        </p:txBody>
      </p:sp>
    </p:spTree>
    <p:extLst>
      <p:ext uri="{BB962C8B-B14F-4D97-AF65-F5344CB8AC3E}">
        <p14:creationId xmlns:p14="http://schemas.microsoft.com/office/powerpoint/2010/main" val="406667248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150499" y="6857829"/>
            <a:ext cx="5096690" cy="3429172"/>
          </a:xfrm>
          <a:prstGeom prst="rect">
            <a:avLst/>
          </a:prstGeom>
          <a:solidFill>
            <a:srgbClr val="5A301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23" y="10260308"/>
            <a:ext cx="5552627" cy="3548129"/>
          </a:xfrm>
          <a:prstGeom prst="rect">
            <a:avLst/>
          </a:prstGeom>
        </p:spPr>
      </p:pic>
      <p:pic>
        <p:nvPicPr>
          <p:cNvPr id="122" name="iStock_000017346110_Ful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587" y="-743092"/>
            <a:ext cx="11426899" cy="7621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13" y="7754718"/>
            <a:ext cx="6406766" cy="5064566"/>
          </a:xfrm>
          <a:prstGeom prst="rect">
            <a:avLst/>
          </a:prstGeom>
        </p:spPr>
      </p:pic>
      <p:sp>
        <p:nvSpPr>
          <p:cNvPr id="15" name="Shape 130"/>
          <p:cNvSpPr/>
          <p:nvPr/>
        </p:nvSpPr>
        <p:spPr>
          <a:xfrm>
            <a:off x="20377" y="1107994"/>
            <a:ext cx="12892210" cy="457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Cacau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Plano de Crescimento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400 mil t em 10 anos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</a:rPr>
              <a:t>(100 mil a mais em 5 anos)</a:t>
            </a:r>
            <a:endParaRPr kumimoji="0" lang="pt-BR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54" y="6857827"/>
            <a:ext cx="8785891" cy="7380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993" y="6837009"/>
            <a:ext cx="8128436" cy="5421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8049" y="5288598"/>
            <a:ext cx="1442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577124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l" defTabSz="825500"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dirty="0"/>
          </a:p>
        </p:txBody>
      </p:sp>
      <p:sp>
        <p:nvSpPr>
          <p:cNvPr id="130" name="Shape 130"/>
          <p:cNvSpPr/>
          <p:nvPr/>
        </p:nvSpPr>
        <p:spPr>
          <a:xfrm>
            <a:off x="922479" y="1103067"/>
            <a:ext cx="1009571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pt-BR" dirty="0">
                <a:solidFill>
                  <a:srgbClr val="5A3018"/>
                </a:solidFill>
              </a:rPr>
              <a:t>Plano de Crescimento</a:t>
            </a:r>
            <a:endParaRPr dirty="0">
              <a:solidFill>
                <a:srgbClr val="5A3018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16939517" y="5935662"/>
            <a:ext cx="3611365" cy="123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7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imagem</a:t>
            </a: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14" name="Shape 132"/>
          <p:cNvSpPr/>
          <p:nvPr/>
        </p:nvSpPr>
        <p:spPr>
          <a:xfrm>
            <a:off x="922479" y="3331210"/>
            <a:ext cx="14326416" cy="4945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Safra insuficiente – sequer para atender demanda interna;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Brasil vai voltar a crescer;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Consumo deve voltar a 2% ao ano;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Existe demanda;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Existe capacidade instalada (275 mil t);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4000" dirty="0"/>
              <a:t>Plano é desafiador, mas factível;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492656450"/>
              </p:ext>
            </p:extLst>
          </p:nvPr>
        </p:nvGraphicFramePr>
        <p:xfrm>
          <a:off x="11265141" y="-96615"/>
          <a:ext cx="12506423" cy="1091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/>
          <p:cNvSpPr/>
          <p:nvPr/>
        </p:nvSpPr>
        <p:spPr>
          <a:xfrm>
            <a:off x="18710075" y="6091535"/>
            <a:ext cx="4166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5400" b="1" dirty="0">
                <a:solidFill>
                  <a:schemeClr val="accent5"/>
                </a:solidFill>
                <a:latin typeface="Helvetica"/>
              </a:rPr>
              <a:t>(+ 100.000 t)</a:t>
            </a:r>
            <a:endParaRPr lang="pt-BR" sz="2800" b="1" dirty="0">
              <a:solidFill>
                <a:schemeClr val="accent5"/>
              </a:solidFill>
              <a:latin typeface="Helvetica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435089" y="7353464"/>
            <a:ext cx="4166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5400" b="1" dirty="0">
                <a:solidFill>
                  <a:schemeClr val="accent5"/>
                </a:solidFill>
                <a:latin typeface="Helvetica"/>
              </a:rPr>
              <a:t>(+ 100.000 t)</a:t>
            </a:r>
            <a:endParaRPr lang="pt-BR" sz="2800" b="1" dirty="0">
              <a:solidFill>
                <a:schemeClr val="accent5"/>
              </a:solidFill>
              <a:latin typeface="Helvetica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A0D1702-F314-4AB1-BB2C-70CB1C0D0739}"/>
              </a:ext>
            </a:extLst>
          </p:cNvPr>
          <p:cNvSpPr/>
          <p:nvPr/>
        </p:nvSpPr>
        <p:spPr>
          <a:xfrm>
            <a:off x="922479" y="9395980"/>
            <a:ext cx="98143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5A3018"/>
                </a:solidFill>
                <a:latin typeface="Helvetica"/>
                <a:cs typeface="Helvetica"/>
              </a:rPr>
              <a:t>Só </a:t>
            </a:r>
            <a:r>
              <a:rPr lang="pt-BR" sz="4800" b="1" dirty="0">
                <a:solidFill>
                  <a:srgbClr val="5A3018"/>
                </a:solidFill>
                <a:latin typeface="Helvetica"/>
                <a:cs typeface="Helvetica"/>
                <a:sym typeface="Helvetica"/>
              </a:rPr>
              <a:t>uma</a:t>
            </a:r>
            <a:r>
              <a:rPr lang="pt-BR" sz="4800" b="1" dirty="0">
                <a:solidFill>
                  <a:srgbClr val="5A3018"/>
                </a:solidFill>
                <a:latin typeface="Helvetica"/>
                <a:cs typeface="Helvetica"/>
              </a:rPr>
              <a:t> coalização dará conta do desafio!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E8DE5921-18F1-4603-8A2A-25CBF3297D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647699"/>
              </p:ext>
            </p:extLst>
          </p:nvPr>
        </p:nvGraphicFramePr>
        <p:xfrm>
          <a:off x="10736826" y="7919843"/>
          <a:ext cx="13485380" cy="573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graphicFrame>
        <p:nvGraphicFramePr>
          <p:cNvPr id="8" name="Diagram 1"/>
          <p:cNvGraphicFramePr/>
          <p:nvPr>
            <p:extLst>
              <p:ext uri="{D42A27DB-BD31-4B8C-83A1-F6EECF244321}">
                <p14:modId xmlns:p14="http://schemas.microsoft.com/office/powerpoint/2010/main" val="3005019908"/>
              </p:ext>
            </p:extLst>
          </p:nvPr>
        </p:nvGraphicFramePr>
        <p:xfrm>
          <a:off x="1745845" y="440401"/>
          <a:ext cx="20984286" cy="11736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5280883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85775" y="1776465"/>
            <a:ext cx="11029950" cy="2852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pt-BR" sz="8800" dirty="0">
                <a:solidFill>
                  <a:srgbClr val="5A3018"/>
                </a:solidFill>
              </a:rPr>
              <a:t>O</a:t>
            </a:r>
            <a:r>
              <a:rPr sz="8800" dirty="0" err="1">
                <a:solidFill>
                  <a:srgbClr val="5A3018"/>
                </a:solidFill>
              </a:rPr>
              <a:t>brigado</a:t>
            </a:r>
            <a:r>
              <a:rPr lang="pt-BR" sz="8800" dirty="0">
                <a:solidFill>
                  <a:srgbClr val="5A3018"/>
                </a:solidFill>
              </a:rPr>
              <a:t>!</a:t>
            </a:r>
          </a:p>
          <a:p>
            <a:endParaRPr lang="pt-BR" sz="8800" dirty="0">
              <a:solidFill>
                <a:srgbClr val="5A3018"/>
              </a:solidFill>
            </a:endParaRPr>
          </a:p>
        </p:txBody>
      </p:sp>
      <p:pic>
        <p:nvPicPr>
          <p:cNvPr id="10" name="Picture 9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096" y="7440392"/>
            <a:ext cx="6406766" cy="50645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5290" b="6581"/>
          <a:stretch/>
        </p:blipFill>
        <p:spPr>
          <a:xfrm>
            <a:off x="12032958" y="0"/>
            <a:ext cx="12351042" cy="7413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90016"/>
            <a:ext cx="12032959" cy="802598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032958" y="12291628"/>
            <a:ext cx="1219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4400" i="1" dirty="0">
                <a:solidFill>
                  <a:srgbClr val="5A3018"/>
                </a:solidFill>
              </a:rPr>
              <a:t>eduardo.bastos@aipc.com.br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AIPC - Quem somos?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8287525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Perfil das empresas associadas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922479" y="4147635"/>
            <a:ext cx="22231435" cy="4465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Criada em 2004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Processa aproximadamente 95% do cacau e derivados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Aproximadamente 4.000 empregos em 5 fábricas</a:t>
            </a:r>
          </a:p>
          <a:p>
            <a:pPr marL="571500" marR="0" lvl="0" indent="-571500" algn="l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R$ 300 milhões em impostos arrecadados em 2016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7" name="object 4"/>
          <p:cNvSpPr/>
          <p:nvPr/>
        </p:nvSpPr>
        <p:spPr>
          <a:xfrm>
            <a:off x="7123139" y="10045492"/>
            <a:ext cx="6142541" cy="699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5"/>
          <p:cNvSpPr/>
          <p:nvPr/>
        </p:nvSpPr>
        <p:spPr>
          <a:xfrm>
            <a:off x="14005342" y="9255604"/>
            <a:ext cx="3378467" cy="20165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6"/>
          <p:cNvSpPr/>
          <p:nvPr/>
        </p:nvSpPr>
        <p:spPr>
          <a:xfrm>
            <a:off x="18863132" y="9252576"/>
            <a:ext cx="3425368" cy="20814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bject 8"/>
          <p:cNvSpPr/>
          <p:nvPr/>
        </p:nvSpPr>
        <p:spPr>
          <a:xfrm>
            <a:off x="1506731" y="9707177"/>
            <a:ext cx="3559510" cy="15028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761324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83084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  <a:ea typeface="Helvetica"/>
              </a:rPr>
              <a:t>Desafio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699404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Voltar a crescer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922479" y="3509086"/>
            <a:ext cx="22231435" cy="6626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5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Dobrar a produção nacional em 10 anos – Consumo crescente (Brasil) + Potencial de aumento de exportações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5400" dirty="0"/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5400" dirty="0"/>
              <a:t>Enquanto não temos safra suficiente a importação é mandatória para manter a capacidade instalada e os compromissos de exportação</a:t>
            </a:r>
          </a:p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54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9407630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4150499" y="6857829"/>
            <a:ext cx="5096690" cy="3429172"/>
          </a:xfrm>
          <a:prstGeom prst="rect">
            <a:avLst/>
          </a:prstGeom>
          <a:solidFill>
            <a:srgbClr val="5A301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23" y="10260308"/>
            <a:ext cx="5552627" cy="3548129"/>
          </a:xfrm>
          <a:prstGeom prst="rect">
            <a:avLst/>
          </a:prstGeom>
        </p:spPr>
      </p:pic>
      <p:pic>
        <p:nvPicPr>
          <p:cNvPr id="122" name="iStock_000017346110_Ful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2587" y="-743092"/>
            <a:ext cx="11426899" cy="7621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 descr="Untitled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13" y="7754718"/>
            <a:ext cx="6406766" cy="5064566"/>
          </a:xfrm>
          <a:prstGeom prst="rect">
            <a:avLst/>
          </a:prstGeom>
        </p:spPr>
      </p:pic>
      <p:sp>
        <p:nvSpPr>
          <p:cNvPr id="15" name="Shape 130"/>
          <p:cNvSpPr/>
          <p:nvPr/>
        </p:nvSpPr>
        <p:spPr>
          <a:xfrm>
            <a:off x="20377" y="553997"/>
            <a:ext cx="12892210" cy="5684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Cacau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Passado conturbado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>
                <a:solidFill>
                  <a:srgbClr val="5A3018"/>
                </a:solidFill>
              </a:rPr>
              <a:t>Futuro promissor</a:t>
            </a:r>
            <a:endParaRPr kumimoji="0" lang="pt-BR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54" y="6857827"/>
            <a:ext cx="8785891" cy="73801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6993" y="6837009"/>
            <a:ext cx="8128436" cy="54216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138049" y="5288598"/>
            <a:ext cx="144269" cy="9137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73722812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0678971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Cacau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22220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Onde está a produção?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401" y="-23306"/>
            <a:ext cx="15468600" cy="137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3900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2019444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Safra brasileira</a:t>
            </a:r>
            <a:r>
              <a:rPr kumimoji="0" lang="pt-BR" sz="7200" b="1" i="0" u="none" strike="noStrike" kern="0" cap="none" spc="0" normalizeH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– do superávit ao déficit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839297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Base histórica – 82/83</a:t>
            </a:r>
            <a:r>
              <a:rPr kumimoji="0" lang="pt-BR" sz="4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a 14/15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203"/>
            <a:ext cx="21116925" cy="13706256"/>
          </a:xfrm>
          <a:prstGeom prst="rect">
            <a:avLst/>
          </a:prstGeom>
        </p:spPr>
      </p:pic>
      <p:sp>
        <p:nvSpPr>
          <p:cNvPr id="2" name="Cilindro 1"/>
          <p:cNvSpPr/>
          <p:nvPr/>
        </p:nvSpPr>
        <p:spPr>
          <a:xfrm>
            <a:off x="22459950" y="4286250"/>
            <a:ext cx="685800" cy="6743700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Seta: para a Direita 4"/>
          <p:cNvSpPr/>
          <p:nvPr/>
        </p:nvSpPr>
        <p:spPr>
          <a:xfrm rot="18809400">
            <a:off x="20847510" y="4820412"/>
            <a:ext cx="1628775" cy="16002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724322" y="1757297"/>
            <a:ext cx="3206006" cy="24525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Meta de 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5000" b="0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300 mil t</a:t>
            </a:r>
          </a:p>
          <a:p>
            <a:pPr marL="0" marR="0" indent="0" algn="ctr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 5 anos</a:t>
            </a:r>
            <a:endParaRPr kumimoji="0" lang="pt-BR" sz="5000" b="0" i="0" u="none" strike="noStrike" cap="none" spc="0" normalizeH="0" baseline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41658889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2019444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Histórico 2015 x 2016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9" y="2366189"/>
            <a:ext cx="19337196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Recebimentos x Importaç</a:t>
            </a:r>
            <a:r>
              <a:rPr kumimoji="0" lang="pt-BR" sz="4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ões</a:t>
            </a: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x Moagem (em toneladas)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56952481"/>
              </p:ext>
            </p:extLst>
          </p:nvPr>
        </p:nvGraphicFramePr>
        <p:xfrm>
          <a:off x="2228850" y="4061768"/>
          <a:ext cx="18091150" cy="821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Shape 131"/>
          <p:cNvSpPr/>
          <p:nvPr/>
        </p:nvSpPr>
        <p:spPr>
          <a:xfrm>
            <a:off x="409190" y="12238356"/>
            <a:ext cx="19337196" cy="1436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Fonte recebimento e moagem: </a:t>
            </a:r>
            <a:r>
              <a:rPr kumimoji="0" lang="pt-B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Comcauba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 / Thomas </a:t>
            </a:r>
            <a:r>
              <a:rPr kumimoji="0" lang="pt-B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Hartmann</a:t>
            </a:r>
            <a:endParaRPr kumimoji="0" lang="pt-B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/>
              <a:t>Fonte importação e exportação: </a:t>
            </a:r>
            <a:r>
              <a:rPr lang="pt-BR" sz="2800" dirty="0" err="1"/>
              <a:t>AliceWeb</a:t>
            </a:r>
            <a:r>
              <a:rPr lang="pt-BR" sz="2800" dirty="0"/>
              <a:t> </a:t>
            </a:r>
            <a:r>
              <a:rPr lang="pt-BR" sz="2800" dirty="0">
                <a:sym typeface="Wingdings" panose="05000000000000000000" pitchFamily="2" charset="2"/>
              </a:rPr>
              <a:t> </a:t>
            </a:r>
            <a:r>
              <a:rPr kumimoji="0" lang="pt-BR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Obs</a:t>
            </a:r>
            <a:r>
              <a:rPr kumimoji="0" lang="pt-B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: Exportação em amêndoa equivalente (Derivados x 1,23)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/>
              <a:t>2017 </a:t>
            </a:r>
            <a:r>
              <a:rPr lang="pt-BR" sz="2800" dirty="0">
                <a:sym typeface="Wingdings" panose="05000000000000000000" pitchFamily="2" charset="2"/>
              </a:rPr>
              <a:t></a:t>
            </a:r>
            <a:r>
              <a:rPr lang="pt-BR" sz="2800" dirty="0"/>
              <a:t> Previsões AIPC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8" name="Shape 130"/>
          <p:cNvSpPr/>
          <p:nvPr/>
        </p:nvSpPr>
        <p:spPr>
          <a:xfrm>
            <a:off x="2971800" y="3271168"/>
            <a:ext cx="17287875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			2015 			2016				2017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576329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83084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Exportação – potencial enorme!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8" y="2366189"/>
            <a:ext cx="206802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Em 2016 exportamos R$ 1 bilhão em derivados (balança é positiva)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5433B1E-465B-474F-B94E-10E7A19C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31" y="3512018"/>
            <a:ext cx="19243321" cy="820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8663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20"/>
          <p:cNvSpPr/>
          <p:nvPr/>
        </p:nvSpPr>
        <p:spPr>
          <a:xfrm>
            <a:off x="-17363" y="12177161"/>
            <a:ext cx="24510703" cy="1559322"/>
          </a:xfrm>
          <a:prstGeom prst="rect">
            <a:avLst/>
          </a:prstGeom>
          <a:solidFill>
            <a:srgbClr val="D9672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8255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spc="-90">
                <a:latin typeface="Helvetica"/>
                <a:ea typeface="Helvetica"/>
                <a:cs typeface="Helvetica"/>
                <a:sym typeface="Helvetica"/>
              </a:defRPr>
            </a:pPr>
            <a:endParaRPr kumimoji="0" sz="3000" b="1" i="0" u="none" strike="noStrike" kern="0" cap="none" spc="-9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922479" y="913678"/>
            <a:ext cx="1830849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7200" b="1">
                <a:solidFill>
                  <a:srgbClr val="008F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7200" b="1" i="0" u="none" strike="noStrike" kern="0" cap="none" spc="0" normalizeH="0" baseline="0" noProof="0" dirty="0">
                <a:ln>
                  <a:noFill/>
                </a:ln>
                <a:solidFill>
                  <a:srgbClr val="5A3018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Exportações</a:t>
            </a:r>
            <a:endParaRPr kumimoji="0" sz="7200" b="1" i="0" u="none" strike="noStrike" kern="0" cap="none" spc="0" normalizeH="0" baseline="0" noProof="0" dirty="0">
              <a:ln>
                <a:noFill/>
              </a:ln>
              <a:solidFill>
                <a:srgbClr val="5A3018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922478" y="2366189"/>
            <a:ext cx="20680221" cy="790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4200" b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Voltar a crescer, manter indústria competitiva e melhorar fluxo de comércio</a:t>
            </a:r>
            <a:endParaRPr kumimoji="0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6386" y="11272182"/>
            <a:ext cx="4183942" cy="3307418"/>
          </a:xfrm>
          <a:prstGeom prst="rect">
            <a:avLst/>
          </a:prstGeom>
        </p:spPr>
      </p:pic>
      <p:sp>
        <p:nvSpPr>
          <p:cNvPr id="7" name="Shape 132"/>
          <p:cNvSpPr/>
          <p:nvPr/>
        </p:nvSpPr>
        <p:spPr>
          <a:xfrm>
            <a:off x="922479" y="3509086"/>
            <a:ext cx="22231435" cy="1984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4800" b="1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Comércio Exterior </a:t>
            </a:r>
            <a:r>
              <a:rPr kumimoji="0" lang="pt-BR" sz="4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(Enquanto não temos safra suficiente a importação é mandatória para atender a </a:t>
            </a:r>
            <a:r>
              <a:rPr kumimoji="0" lang="pt-BR" sz="4400" b="0" i="0" u="none" strike="noStrike" kern="0" cap="none" spc="0" normalizeH="0" baseline="0" noProof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capacidade instalada </a:t>
            </a:r>
            <a:r>
              <a:rPr kumimoji="0" lang="pt-BR" sz="44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e os compromissos de exportação)</a:t>
            </a:r>
            <a:endParaRPr kumimoji="0" lang="pt-BR" sz="48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203E0330-2118-4692-BF93-C3AF80AA52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9769" y="5742407"/>
            <a:ext cx="15406687" cy="6396929"/>
          </a:xfrm>
          <a:prstGeom prst="rect">
            <a:avLst/>
          </a:prstGeom>
        </p:spPr>
      </p:pic>
      <p:sp>
        <p:nvSpPr>
          <p:cNvPr id="10" name="Shape 132">
            <a:extLst>
              <a:ext uri="{FF2B5EF4-FFF2-40B4-BE49-F238E27FC236}">
                <a16:creationId xmlns:a16="http://schemas.microsoft.com/office/drawing/2014/main" xmlns="" id="{AB8D8A92-1750-4256-B199-CA83EDC99BA2}"/>
              </a:ext>
            </a:extLst>
          </p:cNvPr>
          <p:cNvSpPr/>
          <p:nvPr/>
        </p:nvSpPr>
        <p:spPr>
          <a:xfrm>
            <a:off x="11478816" y="5440955"/>
            <a:ext cx="11363195" cy="5905847"/>
          </a:xfrm>
          <a:prstGeom prst="rect">
            <a:avLst/>
          </a:prstGeom>
          <a:ln w="63500">
            <a:solidFill>
              <a:srgbClr val="C00000"/>
            </a:solidFill>
            <a:prstDash val="sysDash"/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7" tIns="71437" rIns="71437" bIns="71437" anchor="t">
            <a:spAutoFit/>
          </a:bodyPr>
          <a:lstStyle>
            <a:lvl1pPr algn="l">
              <a:lnSpc>
                <a:spcPct val="130000"/>
              </a:lnSpc>
              <a:defRPr sz="2600">
                <a:solidFill>
                  <a:srgbClr val="53585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4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Sem importação = Sem exportação</a:t>
            </a: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48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48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48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ea typeface="Helvetica"/>
                <a:cs typeface="Helvetica"/>
                <a:sym typeface="Helvetica"/>
              </a:rPr>
              <a:t>Con</a:t>
            </a:r>
            <a:r>
              <a:rPr kumimoji="0" lang="pt-BR" sz="4800" b="0" i="0" u="none" strike="noStrike" kern="0" cap="none" spc="0" normalizeH="0" baseline="0" noProof="0" dirty="0" err="1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clusão</a:t>
            </a:r>
            <a:r>
              <a:rPr kumimoji="0" lang="pt-BR" sz="48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= Redução da operação na Bahia (quase ¼ da moagem a menos!)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xmlns="" id="{11CA9BEF-8831-465B-99F6-061E8ACC2E48}"/>
              </a:ext>
            </a:extLst>
          </p:cNvPr>
          <p:cNvSpPr/>
          <p:nvPr/>
        </p:nvSpPr>
        <p:spPr>
          <a:xfrm>
            <a:off x="15744826" y="7058025"/>
            <a:ext cx="2000250" cy="1513909"/>
          </a:xfrm>
          <a:prstGeom prst="downArrow">
            <a:avLst/>
          </a:prstGeom>
          <a:blipFill rotWithShape="1">
            <a:blip r:embed="rId5"/>
            <a:srcRect/>
            <a:tile tx="0" ty="0" sx="100000" sy="100000" flip="none" algn="tl"/>
          </a:blip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1504128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CC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ME Base font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4A70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559</Words>
  <Application>Microsoft Office PowerPoint</Application>
  <PresentationFormat>Personalizar</PresentationFormat>
  <Paragraphs>120</Paragraphs>
  <Slides>17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Helvetica</vt:lpstr>
      <vt:lpstr>Helvetica Light</vt:lpstr>
      <vt:lpstr>Helvetica Neue</vt:lpstr>
      <vt:lpstr>Wingdings</vt:lpstr>
      <vt:lpstr>Black</vt:lpstr>
      <vt:lpstr>CCC_Template_Final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</dc:creator>
  <cp:lastModifiedBy>Andressa Paranhos Guimarães</cp:lastModifiedBy>
  <cp:revision>187</cp:revision>
  <cp:lastPrinted>2016-11-22T13:23:16Z</cp:lastPrinted>
  <dcterms:modified xsi:type="dcterms:W3CDTF">2017-08-17T11:56:56Z</dcterms:modified>
</cp:coreProperties>
</file>