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2"/>
  </p:notesMasterIdLst>
  <p:handoutMasterIdLst>
    <p:handoutMasterId r:id="rId33"/>
  </p:handoutMasterIdLst>
  <p:sldIdLst>
    <p:sldId id="268" r:id="rId3"/>
    <p:sldId id="352" r:id="rId4"/>
    <p:sldId id="304" r:id="rId5"/>
    <p:sldId id="368" r:id="rId6"/>
    <p:sldId id="354" r:id="rId7"/>
    <p:sldId id="319" r:id="rId8"/>
    <p:sldId id="311" r:id="rId9"/>
    <p:sldId id="300" r:id="rId10"/>
    <p:sldId id="313" r:id="rId11"/>
    <p:sldId id="312" r:id="rId12"/>
    <p:sldId id="314" r:id="rId13"/>
    <p:sldId id="317" r:id="rId14"/>
    <p:sldId id="318" r:id="rId15"/>
    <p:sldId id="306" r:id="rId16"/>
    <p:sldId id="271" r:id="rId17"/>
    <p:sldId id="282" r:id="rId18"/>
    <p:sldId id="276" r:id="rId19"/>
    <p:sldId id="359" r:id="rId20"/>
    <p:sldId id="361" r:id="rId21"/>
    <p:sldId id="307" r:id="rId22"/>
    <p:sldId id="298" r:id="rId23"/>
    <p:sldId id="257" r:id="rId24"/>
    <p:sldId id="264" r:id="rId25"/>
    <p:sldId id="366" r:id="rId26"/>
    <p:sldId id="363" r:id="rId27"/>
    <p:sldId id="364" r:id="rId28"/>
    <p:sldId id="365" r:id="rId29"/>
    <p:sldId id="367" r:id="rId30"/>
    <p:sldId id="259" r:id="rId31"/>
  </p:sldIdLst>
  <p:sldSz cx="24384000" cy="13716000"/>
  <p:notesSz cx="6865938" cy="915828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100"/>
    <a:srgbClr val="D96727"/>
    <a:srgbClr val="5A3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4" d="100"/>
          <a:sy n="34" d="100"/>
        </p:scale>
        <p:origin x="834" y="2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97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eduardo\AppData\Local\Microsoft\Windows\INetCache\Content.Outlook\ZDUIGZ2L\Moagem%20Importa&#231;&#227;o%20e%20exporta&#231;&#227;o%20amendoas%20derivados%20e%20chocolates%20Setembro2016%2007112016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eduardo\AppData\Local\Microsoft\Windows\INetCache\Content.Outlook\ZDUIGZ2L\Moagem%20Importa&#231;&#227;o%20e%20exporta&#231;&#227;o%20amendoas%20derivados%20e%20chocolates%20Setembro2016%2007112016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6850485579617603E-2"/>
          <c:y val="0.1819909724108405"/>
          <c:w val="0.90472514447946062"/>
          <c:h val="0.58360724539605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'[Moagem Importação e exportação amendoas derivados e chocolates Setembro2016 07112016.xlsx]Plan2'!$C$4</c:f>
              <c:strCache>
                <c:ptCount val="1"/>
                <c:pt idx="0">
                  <c:v>Recebimentos
(tons)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'[Moagem Importação e exportação amendoas derivados e chocolates Setembro2016 07112016.xlsx]Plan2'!$B$5:$B$22</c:f>
              <c:numCache>
                <c:formatCode>General</c:formatCode>
                <c:ptCount val="16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</c:v>
                </c:pt>
                <c:pt idx="7">
                  <c:v>2008</c:v>
                </c:pt>
                <c:pt idx="8">
                  <c:v>2007</c:v>
                </c:pt>
                <c:pt idx="9">
                  <c:v>2006</c:v>
                </c:pt>
                <c:pt idx="10">
                  <c:v>2005</c:v>
                </c:pt>
                <c:pt idx="11">
                  <c:v>2004</c:v>
                </c:pt>
                <c:pt idx="12">
                  <c:v>2003</c:v>
                </c:pt>
                <c:pt idx="13">
                  <c:v>2002</c:v>
                </c:pt>
                <c:pt idx="14">
                  <c:v>2001</c:v>
                </c:pt>
                <c:pt idx="15">
                  <c:v>2000</c:v>
                </c:pt>
              </c:numCache>
            </c:numRef>
          </c:cat>
          <c:val>
            <c:numRef>
              <c:f>'[Moagem Importação e exportação amendoas derivados e chocolates Setembro2016 07112016.xlsx]Plan2'!$C$5:$C$22</c:f>
              <c:numCache>
                <c:formatCode>#,##0</c:formatCode>
                <c:ptCount val="16"/>
                <c:pt idx="0">
                  <c:v>229201</c:v>
                </c:pt>
                <c:pt idx="1">
                  <c:v>218472</c:v>
                </c:pt>
                <c:pt idx="2">
                  <c:v>194276</c:v>
                </c:pt>
                <c:pt idx="3">
                  <c:v>228811</c:v>
                </c:pt>
                <c:pt idx="4">
                  <c:v>176580</c:v>
                </c:pt>
                <c:pt idx="5">
                  <c:v>198889</c:v>
                </c:pt>
                <c:pt idx="6">
                  <c:v>153937</c:v>
                </c:pt>
                <c:pt idx="7">
                  <c:v>163209</c:v>
                </c:pt>
                <c:pt idx="8">
                  <c:v>138443</c:v>
                </c:pt>
                <c:pt idx="9">
                  <c:v>145004</c:v>
                </c:pt>
                <c:pt idx="10">
                  <c:v>175844</c:v>
                </c:pt>
                <c:pt idx="11">
                  <c:v>154932</c:v>
                </c:pt>
                <c:pt idx="12">
                  <c:v>169386</c:v>
                </c:pt>
                <c:pt idx="13">
                  <c:v>132248</c:v>
                </c:pt>
                <c:pt idx="14">
                  <c:v>159189</c:v>
                </c:pt>
                <c:pt idx="15">
                  <c:v>125441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54-4000-8230-84CFE98927F9}"/>
            </c:ext>
          </c:extLst>
        </c:ser>
        <c:ser>
          <c:idx val="1"/>
          <c:order val="1"/>
          <c:tx>
            <c:strRef>
              <c:f>'[Moagem Importação e exportação amendoas derivados e chocolates Setembro2016 07112016.xlsx]Plan2'!$D$4</c:f>
              <c:strCache>
                <c:ptCount val="1"/>
                <c:pt idx="0">
                  <c:v>Safra IBGE
(tons)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'[Moagem Importação e exportação amendoas derivados e chocolates Setembro2016 07112016.xlsx]Plan2'!$B$5:$B$22</c:f>
              <c:numCache>
                <c:formatCode>General</c:formatCode>
                <c:ptCount val="16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</c:v>
                </c:pt>
                <c:pt idx="7">
                  <c:v>2008</c:v>
                </c:pt>
                <c:pt idx="8">
                  <c:v>2007</c:v>
                </c:pt>
                <c:pt idx="9">
                  <c:v>2006</c:v>
                </c:pt>
                <c:pt idx="10">
                  <c:v>2005</c:v>
                </c:pt>
                <c:pt idx="11">
                  <c:v>2004</c:v>
                </c:pt>
                <c:pt idx="12">
                  <c:v>2003</c:v>
                </c:pt>
                <c:pt idx="13">
                  <c:v>2002</c:v>
                </c:pt>
                <c:pt idx="14">
                  <c:v>2001</c:v>
                </c:pt>
                <c:pt idx="15">
                  <c:v>2000</c:v>
                </c:pt>
              </c:numCache>
            </c:numRef>
          </c:cat>
          <c:val>
            <c:numRef>
              <c:f>'[Moagem Importação e exportação amendoas derivados e chocolates Setembro2016 07112016.xlsx]Plan2'!$D$5:$D$22</c:f>
              <c:numCache>
                <c:formatCode>#,##0</c:formatCode>
                <c:ptCount val="16"/>
                <c:pt idx="0">
                  <c:v>255353</c:v>
                </c:pt>
                <c:pt idx="1">
                  <c:v>273793</c:v>
                </c:pt>
                <c:pt idx="2">
                  <c:v>256186</c:v>
                </c:pt>
                <c:pt idx="3">
                  <c:v>236286</c:v>
                </c:pt>
                <c:pt idx="4">
                  <c:v>245448</c:v>
                </c:pt>
                <c:pt idx="5">
                  <c:v>235389</c:v>
                </c:pt>
                <c:pt idx="6">
                  <c:v>218487</c:v>
                </c:pt>
                <c:pt idx="7">
                  <c:v>202030</c:v>
                </c:pt>
                <c:pt idx="8">
                  <c:v>201651</c:v>
                </c:pt>
                <c:pt idx="9">
                  <c:v>212270</c:v>
                </c:pt>
                <c:pt idx="10">
                  <c:v>208620</c:v>
                </c:pt>
                <c:pt idx="11">
                  <c:v>196005</c:v>
                </c:pt>
                <c:pt idx="12">
                  <c:v>170004</c:v>
                </c:pt>
                <c:pt idx="13">
                  <c:v>174796</c:v>
                </c:pt>
                <c:pt idx="14">
                  <c:v>185662</c:v>
                </c:pt>
                <c:pt idx="15">
                  <c:v>196788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54-4000-8230-84CFE98927F9}"/>
            </c:ext>
          </c:extLst>
        </c:ser>
        <c:ser>
          <c:idx val="2"/>
          <c:order val="2"/>
          <c:tx>
            <c:strRef>
              <c:f>'[Moagem Importação e exportação amendoas derivados e chocolates Setembro2016 07112016.xlsx]Plan2'!$E$4</c:f>
              <c:strCache>
                <c:ptCount val="1"/>
                <c:pt idx="0">
                  <c:v>Importações
(tons)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'[Moagem Importação e exportação amendoas derivados e chocolates Setembro2016 07112016.xlsx]Plan2'!$B$5:$B$22</c:f>
              <c:numCache>
                <c:formatCode>General</c:formatCode>
                <c:ptCount val="16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</c:v>
                </c:pt>
                <c:pt idx="7">
                  <c:v>2008</c:v>
                </c:pt>
                <c:pt idx="8">
                  <c:v>2007</c:v>
                </c:pt>
                <c:pt idx="9">
                  <c:v>2006</c:v>
                </c:pt>
                <c:pt idx="10">
                  <c:v>2005</c:v>
                </c:pt>
                <c:pt idx="11">
                  <c:v>2004</c:v>
                </c:pt>
                <c:pt idx="12">
                  <c:v>2003</c:v>
                </c:pt>
                <c:pt idx="13">
                  <c:v>2002</c:v>
                </c:pt>
                <c:pt idx="14">
                  <c:v>2001</c:v>
                </c:pt>
                <c:pt idx="15">
                  <c:v>2000</c:v>
                </c:pt>
              </c:numCache>
            </c:numRef>
          </c:cat>
          <c:val>
            <c:numRef>
              <c:f>'[Moagem Importação e exportação amendoas derivados e chocolates Setembro2016 07112016.xlsx]Plan2'!$E$5:$E$22</c:f>
              <c:numCache>
                <c:formatCode>#,##0</c:formatCode>
                <c:ptCount val="16"/>
                <c:pt idx="0">
                  <c:v>11021</c:v>
                </c:pt>
                <c:pt idx="1">
                  <c:v>38042</c:v>
                </c:pt>
                <c:pt idx="2">
                  <c:v>17003</c:v>
                </c:pt>
                <c:pt idx="3">
                  <c:v>54886</c:v>
                </c:pt>
                <c:pt idx="4">
                  <c:v>32516</c:v>
                </c:pt>
                <c:pt idx="5">
                  <c:v>47413</c:v>
                </c:pt>
                <c:pt idx="6">
                  <c:v>73989</c:v>
                </c:pt>
                <c:pt idx="7">
                  <c:v>73115</c:v>
                </c:pt>
                <c:pt idx="8">
                  <c:v>91192</c:v>
                </c:pt>
                <c:pt idx="9">
                  <c:v>65445</c:v>
                </c:pt>
                <c:pt idx="10">
                  <c:v>54448</c:v>
                </c:pt>
                <c:pt idx="11">
                  <c:v>40261</c:v>
                </c:pt>
                <c:pt idx="12">
                  <c:v>59338</c:v>
                </c:pt>
                <c:pt idx="13">
                  <c:v>56308</c:v>
                </c:pt>
                <c:pt idx="14">
                  <c:v>33931</c:v>
                </c:pt>
                <c:pt idx="15">
                  <c:v>70667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54-4000-8230-84CFE98927F9}"/>
            </c:ext>
          </c:extLst>
        </c:ser>
        <c:ser>
          <c:idx val="4"/>
          <c:order val="3"/>
          <c:tx>
            <c:strRef>
              <c:f>'[Moagem Importação e exportação amendoas derivados e chocolates Setembro2016 07112016.xlsx]Plan2'!$F$4</c:f>
              <c:strCache>
                <c:ptCount val="1"/>
                <c:pt idx="0">
                  <c:v>AIPC/Moagem
(tons)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'[Moagem Importação e exportação amendoas derivados e chocolates Setembro2016 07112016.xlsx]Plan2'!$B$5:$B$22</c:f>
              <c:numCache>
                <c:formatCode>General</c:formatCode>
                <c:ptCount val="16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</c:v>
                </c:pt>
                <c:pt idx="7">
                  <c:v>2008</c:v>
                </c:pt>
                <c:pt idx="8">
                  <c:v>2007</c:v>
                </c:pt>
                <c:pt idx="9">
                  <c:v>2006</c:v>
                </c:pt>
                <c:pt idx="10">
                  <c:v>2005</c:v>
                </c:pt>
                <c:pt idx="11">
                  <c:v>2004</c:v>
                </c:pt>
                <c:pt idx="12">
                  <c:v>2003</c:v>
                </c:pt>
                <c:pt idx="13">
                  <c:v>2002</c:v>
                </c:pt>
                <c:pt idx="14">
                  <c:v>2001</c:v>
                </c:pt>
                <c:pt idx="15">
                  <c:v>2000</c:v>
                </c:pt>
              </c:numCache>
            </c:numRef>
          </c:cat>
          <c:val>
            <c:numRef>
              <c:f>'[Moagem Importação e exportação amendoas derivados e chocolates Setembro2016 07112016.xlsx]Plan2'!$F$5:$F$22</c:f>
              <c:numCache>
                <c:formatCode>#,##0</c:formatCode>
                <c:ptCount val="16"/>
                <c:pt idx="0">
                  <c:v>219332</c:v>
                </c:pt>
                <c:pt idx="1">
                  <c:v>224445</c:v>
                </c:pt>
                <c:pt idx="2">
                  <c:v>230177</c:v>
                </c:pt>
                <c:pt idx="3">
                  <c:v>235760</c:v>
                </c:pt>
                <c:pt idx="4">
                  <c:v>229129</c:v>
                </c:pt>
                <c:pt idx="5">
                  <c:v>222354</c:v>
                </c:pt>
                <c:pt idx="6">
                  <c:v>207726</c:v>
                </c:pt>
                <c:pt idx="7">
                  <c:v>225941</c:v>
                </c:pt>
                <c:pt idx="8">
                  <c:v>222718</c:v>
                </c:pt>
                <c:pt idx="9">
                  <c:v>221410</c:v>
                </c:pt>
                <c:pt idx="10">
                  <c:v>212584</c:v>
                </c:pt>
                <c:pt idx="11">
                  <c:v>199230</c:v>
                </c:pt>
                <c:pt idx="12">
                  <c:v>193707</c:v>
                </c:pt>
                <c:pt idx="13">
                  <c:v>180815</c:v>
                </c:pt>
                <c:pt idx="14">
                  <c:v>190595</c:v>
                </c:pt>
                <c:pt idx="15">
                  <c:v>206106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54-4000-8230-84CFE9892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9144640"/>
        <c:axId val="1575677696"/>
      </c:barChart>
      <c:catAx>
        <c:axId val="152914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75677696"/>
        <c:crosses val="autoZero"/>
        <c:auto val="1"/>
        <c:lblAlgn val="ctr"/>
        <c:lblOffset val="100"/>
        <c:noMultiLvlLbl val="0"/>
      </c:catAx>
      <c:valAx>
        <c:axId val="157567769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5291446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pt-BR"/>
          </a:p>
        </c:txPr>
      </c:legendEntry>
      <c:legendEntry>
        <c:idx val="2"/>
        <c:txPr>
          <a:bodyPr/>
          <a:lstStyle/>
          <a:p>
            <a:pPr>
              <a:defRPr sz="2000"/>
            </a:pPr>
            <a:endParaRPr lang="pt-BR"/>
          </a:p>
        </c:txPr>
      </c:legendEntry>
      <c:legendEntry>
        <c:idx val="3"/>
        <c:txPr>
          <a:bodyPr/>
          <a:lstStyle/>
          <a:p>
            <a:pPr>
              <a:defRPr sz="2000"/>
            </a:pPr>
            <a:endParaRPr lang="pt-BR"/>
          </a:p>
        </c:txPr>
      </c:legendEntry>
      <c:layout>
        <c:manualLayout>
          <c:xMode val="edge"/>
          <c:yMode val="edge"/>
          <c:x val="1.058379808708276E-2"/>
          <c:y val="0.86333411095165558"/>
          <c:w val="0.95674408989424742"/>
          <c:h val="0.13382134892684477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5.6850485579617603E-2"/>
          <c:y val="0.1819909724108405"/>
          <c:w val="0.90472514447946062"/>
          <c:h val="0.58360724539605213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'[Moagem Importação e exportação amendoas derivados e chocolates Setembro2016 07112016.xlsx]Plan2'!$F$4</c:f>
              <c:strCache>
                <c:ptCount val="1"/>
                <c:pt idx="0">
                  <c:v>AIPC/Moagem
(tons)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2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'[Moagem Importação e exportação amendoas derivados e chocolates Setembro2016 07112016.xlsx]Plan2'!$B$5:$B$22</c:f>
              <c:numCache>
                <c:formatCode>General</c:formatCode>
                <c:ptCount val="16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</c:v>
                </c:pt>
                <c:pt idx="7">
                  <c:v>2008</c:v>
                </c:pt>
                <c:pt idx="8">
                  <c:v>2007</c:v>
                </c:pt>
                <c:pt idx="9">
                  <c:v>2006</c:v>
                </c:pt>
                <c:pt idx="10">
                  <c:v>2005</c:v>
                </c:pt>
                <c:pt idx="11">
                  <c:v>2004</c:v>
                </c:pt>
                <c:pt idx="12">
                  <c:v>2003</c:v>
                </c:pt>
                <c:pt idx="13">
                  <c:v>2002</c:v>
                </c:pt>
                <c:pt idx="14">
                  <c:v>2001</c:v>
                </c:pt>
                <c:pt idx="15">
                  <c:v>2000</c:v>
                </c:pt>
              </c:numCache>
            </c:numRef>
          </c:cat>
          <c:val>
            <c:numRef>
              <c:f>'[Moagem Importação e exportação amendoas derivados e chocolates Setembro2016 07112016.xlsx]Plan2'!$F$5:$F$22</c:f>
              <c:numCache>
                <c:formatCode>#,##0</c:formatCode>
                <c:ptCount val="16"/>
                <c:pt idx="0">
                  <c:v>219332</c:v>
                </c:pt>
                <c:pt idx="1">
                  <c:v>224445</c:v>
                </c:pt>
                <c:pt idx="2">
                  <c:v>230177</c:v>
                </c:pt>
                <c:pt idx="3">
                  <c:v>235760</c:v>
                </c:pt>
                <c:pt idx="4">
                  <c:v>229129</c:v>
                </c:pt>
                <c:pt idx="5">
                  <c:v>222354</c:v>
                </c:pt>
                <c:pt idx="6">
                  <c:v>207726</c:v>
                </c:pt>
                <c:pt idx="7">
                  <c:v>225941</c:v>
                </c:pt>
                <c:pt idx="8">
                  <c:v>222718</c:v>
                </c:pt>
                <c:pt idx="9">
                  <c:v>221410</c:v>
                </c:pt>
                <c:pt idx="10">
                  <c:v>212584</c:v>
                </c:pt>
                <c:pt idx="11">
                  <c:v>199230</c:v>
                </c:pt>
                <c:pt idx="12">
                  <c:v>193707</c:v>
                </c:pt>
                <c:pt idx="13">
                  <c:v>180815</c:v>
                </c:pt>
                <c:pt idx="14">
                  <c:v>190595</c:v>
                </c:pt>
                <c:pt idx="15">
                  <c:v>206106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BE-494D-8822-C676DD099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9144640"/>
        <c:axId val="1575677696"/>
      </c:barChart>
      <c:catAx>
        <c:axId val="152914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75677696"/>
        <c:crosses val="autoZero"/>
        <c:auto val="1"/>
        <c:lblAlgn val="ctr"/>
        <c:lblOffset val="100"/>
        <c:noMultiLvlLbl val="0"/>
      </c:catAx>
      <c:valAx>
        <c:axId val="157567769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5291446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000"/>
            </a:pPr>
            <a:endParaRPr lang="pt-BR"/>
          </a:p>
        </c:txPr>
      </c:legendEntry>
      <c:layout>
        <c:manualLayout>
          <c:xMode val="edge"/>
          <c:yMode val="edge"/>
          <c:x val="1.058379808708276E-2"/>
          <c:y val="0.86333411095165558"/>
          <c:w val="0.95674408989424742"/>
          <c:h val="0.13382134892684477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Recebimentos</c:v>
                </c:pt>
              </c:strCache>
            </c:strRef>
          </c:tx>
          <c:spPr>
            <a:solidFill>
              <a:prstClr val="black"/>
            </a:solidFill>
            <a:ln>
              <a:solidFill>
                <a:prstClr val="black"/>
              </a:solidFill>
            </a:ln>
            <a:effectLst/>
          </c:spPr>
          <c:invertIfNegative val="0"/>
          <c:dLbls>
            <c:spPr>
              <a:solidFill>
                <a:prstClr val="black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ln>
                      <a:solidFill>
                        <a:schemeClr val="accent1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Planilha1!$B$2:$B$3</c:f>
              <c:numCache>
                <c:formatCode>_-* #,##0_-;\-* #,##0_-;_-* "-"??_-;_-@_-</c:formatCode>
                <c:ptCount val="2"/>
                <c:pt idx="0">
                  <c:v>178573</c:v>
                </c:pt>
                <c:pt idx="1">
                  <c:v>138658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76-4E25-A506-4519A1375D0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Importações</c:v>
                </c:pt>
              </c:strCache>
            </c:strRef>
          </c:tx>
          <c:spPr>
            <a:solidFill>
              <a:prstClr val="white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ln>
                      <a:solidFill>
                        <a:schemeClr val="accent2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Planilha1!$C$2:$C$3</c:f>
              <c:numCache>
                <c:formatCode>_-* #,##0_-;\-* #,##0_-;_-* "-"??_-;_-@_-</c:formatCode>
                <c:ptCount val="2"/>
                <c:pt idx="0">
                  <c:v>11019</c:v>
                </c:pt>
                <c:pt idx="1">
                  <c:v>50002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76-4E25-A506-4519A1375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5225248"/>
        <c:axId val="445225576"/>
      </c:barChart>
      <c:catAx>
        <c:axId val="44522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5225576"/>
        <c:crosses val="autoZero"/>
        <c:auto val="1"/>
        <c:lblAlgn val="ctr"/>
        <c:lblOffset val="100"/>
        <c:noMultiLvlLbl val="0"/>
      </c:catAx>
      <c:valAx>
        <c:axId val="445225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522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069041234474352"/>
          <c:y val="0.96116226620393086"/>
          <c:w val="0.50375302580591907"/>
          <c:h val="3.00323016070838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ln>
                <a:solidFill>
                  <a:schemeClr val="accent5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94A8EF-0081-49BD-A0F1-0525E6C325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B91C5E9-E458-4F2F-BAB6-A2B5DE0871BC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pt-BR" sz="4000" dirty="0"/>
            <a:t>Cultivo (cacau) e Comercialização (amêndoas)</a:t>
          </a:r>
        </a:p>
      </dgm:t>
    </dgm:pt>
    <dgm:pt modelId="{20F1B0C2-19B9-42D7-A48D-747B1B51E27B}" type="parTrans" cxnId="{EDB1B62A-7606-4DFA-B06F-57385DEEC033}">
      <dgm:prSet/>
      <dgm:spPr/>
      <dgm:t>
        <a:bodyPr/>
        <a:lstStyle/>
        <a:p>
          <a:endParaRPr lang="pt-BR" sz="1200"/>
        </a:p>
      </dgm:t>
    </dgm:pt>
    <dgm:pt modelId="{85850F8D-B2E9-4556-8706-27AFBA8DC744}" type="sibTrans" cxnId="{EDB1B62A-7606-4DFA-B06F-57385DEEC033}">
      <dgm:prSet/>
      <dgm:spPr/>
      <dgm:t>
        <a:bodyPr/>
        <a:lstStyle/>
        <a:p>
          <a:endParaRPr lang="pt-BR" sz="1200"/>
        </a:p>
      </dgm:t>
    </dgm:pt>
    <dgm:pt modelId="{135B2693-7EE5-43CC-B84C-DF2C61335515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pt-BR" sz="4000" dirty="0"/>
            <a:t>Processamento da amêndoa e derivados</a:t>
          </a:r>
        </a:p>
      </dgm:t>
    </dgm:pt>
    <dgm:pt modelId="{B0870F8C-9B26-4570-B67F-4EB5BFD6AFB2}" type="parTrans" cxnId="{1B65D30B-A061-438B-BD88-C00D89B325E6}">
      <dgm:prSet/>
      <dgm:spPr/>
      <dgm:t>
        <a:bodyPr/>
        <a:lstStyle/>
        <a:p>
          <a:endParaRPr lang="pt-BR" sz="1200"/>
        </a:p>
      </dgm:t>
    </dgm:pt>
    <dgm:pt modelId="{723D6689-3ADA-4318-932B-15585638BED3}" type="sibTrans" cxnId="{1B65D30B-A061-438B-BD88-C00D89B325E6}">
      <dgm:prSet/>
      <dgm:spPr/>
      <dgm:t>
        <a:bodyPr/>
        <a:lstStyle/>
        <a:p>
          <a:endParaRPr lang="pt-BR" sz="1200"/>
        </a:p>
      </dgm:t>
    </dgm:pt>
    <dgm:pt modelId="{61DE0793-E5E7-4114-A5E2-B9074E71CCE9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pt-BR" sz="4000" dirty="0"/>
            <a:t>Produção de chocolate e confeitos</a:t>
          </a:r>
        </a:p>
      </dgm:t>
    </dgm:pt>
    <dgm:pt modelId="{38E08073-322F-4FE1-B56A-AABBC413183F}" type="parTrans" cxnId="{663ABB0C-4501-4BE4-A2A0-D565EF2D6644}">
      <dgm:prSet/>
      <dgm:spPr/>
      <dgm:t>
        <a:bodyPr/>
        <a:lstStyle/>
        <a:p>
          <a:endParaRPr lang="pt-BR" sz="1200"/>
        </a:p>
      </dgm:t>
    </dgm:pt>
    <dgm:pt modelId="{D9093258-F8A6-4208-9774-162BA574D41A}" type="sibTrans" cxnId="{663ABB0C-4501-4BE4-A2A0-D565EF2D6644}">
      <dgm:prSet/>
      <dgm:spPr/>
      <dgm:t>
        <a:bodyPr/>
        <a:lstStyle/>
        <a:p>
          <a:endParaRPr lang="pt-BR" sz="1200"/>
        </a:p>
      </dgm:t>
    </dgm:pt>
    <dgm:pt modelId="{742C9FAF-F37E-4AE5-AD45-0B283E525992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pt-BR" sz="4000" dirty="0"/>
            <a:t>Distribuição e Varejo</a:t>
          </a:r>
        </a:p>
      </dgm:t>
    </dgm:pt>
    <dgm:pt modelId="{4F6F7BE8-7AF9-4BE5-A5C4-762E484DD6C1}" type="parTrans" cxnId="{0958B1C4-EAEE-4940-AE65-372BED486F1A}">
      <dgm:prSet/>
      <dgm:spPr/>
      <dgm:t>
        <a:bodyPr/>
        <a:lstStyle/>
        <a:p>
          <a:endParaRPr lang="pt-BR" sz="1200"/>
        </a:p>
      </dgm:t>
    </dgm:pt>
    <dgm:pt modelId="{A8E265FC-CE6A-4F60-9272-56963FD4693F}" type="sibTrans" cxnId="{0958B1C4-EAEE-4940-AE65-372BED486F1A}">
      <dgm:prSet/>
      <dgm:spPr/>
      <dgm:t>
        <a:bodyPr/>
        <a:lstStyle/>
        <a:p>
          <a:endParaRPr lang="pt-BR" sz="1200"/>
        </a:p>
      </dgm:t>
    </dgm:pt>
    <dgm:pt modelId="{84E1A1EC-FBF1-479E-8C05-0B09F7F4C223}" type="pres">
      <dgm:prSet presAssocID="{7194A8EF-0081-49BD-A0F1-0525E6C3254C}" presName="CompostProcess" presStyleCnt="0">
        <dgm:presLayoutVars>
          <dgm:dir/>
          <dgm:resizeHandles val="exact"/>
        </dgm:presLayoutVars>
      </dgm:prSet>
      <dgm:spPr/>
    </dgm:pt>
    <dgm:pt modelId="{246A5DDA-2B6A-4B87-BB5C-5DE2A4E21ADE}" type="pres">
      <dgm:prSet presAssocID="{7194A8EF-0081-49BD-A0F1-0525E6C3254C}" presName="arrow" presStyleLbl="bgShp" presStyleIdx="0" presStyleCnt="1"/>
      <dgm:spPr>
        <a:solidFill>
          <a:schemeClr val="accent4">
            <a:lumMod val="60000"/>
            <a:lumOff val="40000"/>
          </a:schemeClr>
        </a:solidFill>
      </dgm:spPr>
    </dgm:pt>
    <dgm:pt modelId="{C4A477FE-6FE8-4334-9AFE-AC50CBD7FC57}" type="pres">
      <dgm:prSet presAssocID="{7194A8EF-0081-49BD-A0F1-0525E6C3254C}" presName="linearProcess" presStyleCnt="0"/>
      <dgm:spPr/>
    </dgm:pt>
    <dgm:pt modelId="{AF5010C8-836E-42FE-86F5-6BE5466ECBC7}" type="pres">
      <dgm:prSet presAssocID="{3B91C5E9-E458-4F2F-BAB6-A2B5DE0871BC}" presName="textNode" presStyleLbl="node1" presStyleIdx="0" presStyleCnt="4">
        <dgm:presLayoutVars>
          <dgm:bulletEnabled val="1"/>
        </dgm:presLayoutVars>
      </dgm:prSet>
      <dgm:spPr/>
    </dgm:pt>
    <dgm:pt modelId="{4C90A36E-952B-4E87-9A39-440115D05FF9}" type="pres">
      <dgm:prSet presAssocID="{85850F8D-B2E9-4556-8706-27AFBA8DC744}" presName="sibTrans" presStyleCnt="0"/>
      <dgm:spPr/>
    </dgm:pt>
    <dgm:pt modelId="{33196916-DB7F-42FA-B5DE-F391BFBD6CC9}" type="pres">
      <dgm:prSet presAssocID="{135B2693-7EE5-43CC-B84C-DF2C61335515}" presName="textNode" presStyleLbl="node1" presStyleIdx="1" presStyleCnt="4">
        <dgm:presLayoutVars>
          <dgm:bulletEnabled val="1"/>
        </dgm:presLayoutVars>
      </dgm:prSet>
      <dgm:spPr/>
    </dgm:pt>
    <dgm:pt modelId="{91E6DDA5-38AC-4A77-85C8-753F7F7FFA89}" type="pres">
      <dgm:prSet presAssocID="{723D6689-3ADA-4318-932B-15585638BED3}" presName="sibTrans" presStyleCnt="0"/>
      <dgm:spPr/>
    </dgm:pt>
    <dgm:pt modelId="{6287038C-3DC5-4B9F-B73A-44EB9CA6CF3A}" type="pres">
      <dgm:prSet presAssocID="{61DE0793-E5E7-4114-A5E2-B9074E71CCE9}" presName="textNode" presStyleLbl="node1" presStyleIdx="2" presStyleCnt="4">
        <dgm:presLayoutVars>
          <dgm:bulletEnabled val="1"/>
        </dgm:presLayoutVars>
      </dgm:prSet>
      <dgm:spPr/>
    </dgm:pt>
    <dgm:pt modelId="{E89165C5-7BB6-4F42-BF13-0AFFD8794939}" type="pres">
      <dgm:prSet presAssocID="{D9093258-F8A6-4208-9774-162BA574D41A}" presName="sibTrans" presStyleCnt="0"/>
      <dgm:spPr/>
    </dgm:pt>
    <dgm:pt modelId="{8718BD68-8C32-461E-B678-9A07B8841767}" type="pres">
      <dgm:prSet presAssocID="{742C9FAF-F37E-4AE5-AD45-0B283E525992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63ABB0C-4501-4BE4-A2A0-D565EF2D6644}" srcId="{7194A8EF-0081-49BD-A0F1-0525E6C3254C}" destId="{61DE0793-E5E7-4114-A5E2-B9074E71CCE9}" srcOrd="2" destOrd="0" parTransId="{38E08073-322F-4FE1-B56A-AABBC413183F}" sibTransId="{D9093258-F8A6-4208-9774-162BA574D41A}"/>
    <dgm:cxn modelId="{2B841E65-B7DE-4A11-AE90-836126443DEC}" type="presOf" srcId="{135B2693-7EE5-43CC-B84C-DF2C61335515}" destId="{33196916-DB7F-42FA-B5DE-F391BFBD6CC9}" srcOrd="0" destOrd="0" presId="urn:microsoft.com/office/officeart/2005/8/layout/hProcess9"/>
    <dgm:cxn modelId="{6357EDAB-ED3F-4941-9ED7-3DCEB67EE3AC}" type="presOf" srcId="{61DE0793-E5E7-4114-A5E2-B9074E71CCE9}" destId="{6287038C-3DC5-4B9F-B73A-44EB9CA6CF3A}" srcOrd="0" destOrd="0" presId="urn:microsoft.com/office/officeart/2005/8/layout/hProcess9"/>
    <dgm:cxn modelId="{CAEED7DF-AA25-47F4-848B-C4A92210AEC2}" type="presOf" srcId="{742C9FAF-F37E-4AE5-AD45-0B283E525992}" destId="{8718BD68-8C32-461E-B678-9A07B8841767}" srcOrd="0" destOrd="0" presId="urn:microsoft.com/office/officeart/2005/8/layout/hProcess9"/>
    <dgm:cxn modelId="{1B65D30B-A061-438B-BD88-C00D89B325E6}" srcId="{7194A8EF-0081-49BD-A0F1-0525E6C3254C}" destId="{135B2693-7EE5-43CC-B84C-DF2C61335515}" srcOrd="1" destOrd="0" parTransId="{B0870F8C-9B26-4570-B67F-4EB5BFD6AFB2}" sibTransId="{723D6689-3ADA-4318-932B-15585638BED3}"/>
    <dgm:cxn modelId="{4EF0D1F7-5FE2-4255-8261-0EF68EB1C8E7}" type="presOf" srcId="{3B91C5E9-E458-4F2F-BAB6-A2B5DE0871BC}" destId="{AF5010C8-836E-42FE-86F5-6BE5466ECBC7}" srcOrd="0" destOrd="0" presId="urn:microsoft.com/office/officeart/2005/8/layout/hProcess9"/>
    <dgm:cxn modelId="{0958B1C4-EAEE-4940-AE65-372BED486F1A}" srcId="{7194A8EF-0081-49BD-A0F1-0525E6C3254C}" destId="{742C9FAF-F37E-4AE5-AD45-0B283E525992}" srcOrd="3" destOrd="0" parTransId="{4F6F7BE8-7AF9-4BE5-A5C4-762E484DD6C1}" sibTransId="{A8E265FC-CE6A-4F60-9272-56963FD4693F}"/>
    <dgm:cxn modelId="{EDB1B62A-7606-4DFA-B06F-57385DEEC033}" srcId="{7194A8EF-0081-49BD-A0F1-0525E6C3254C}" destId="{3B91C5E9-E458-4F2F-BAB6-A2B5DE0871BC}" srcOrd="0" destOrd="0" parTransId="{20F1B0C2-19B9-42D7-A48D-747B1B51E27B}" sibTransId="{85850F8D-B2E9-4556-8706-27AFBA8DC744}"/>
    <dgm:cxn modelId="{405B18EC-3A4D-4292-8A68-E7279D947265}" type="presOf" srcId="{7194A8EF-0081-49BD-A0F1-0525E6C3254C}" destId="{84E1A1EC-FBF1-479E-8C05-0B09F7F4C223}" srcOrd="0" destOrd="0" presId="urn:microsoft.com/office/officeart/2005/8/layout/hProcess9"/>
    <dgm:cxn modelId="{58B43C6F-FD99-4F85-8F9E-04484CF83A54}" type="presParOf" srcId="{84E1A1EC-FBF1-479E-8C05-0B09F7F4C223}" destId="{246A5DDA-2B6A-4B87-BB5C-5DE2A4E21ADE}" srcOrd="0" destOrd="0" presId="urn:microsoft.com/office/officeart/2005/8/layout/hProcess9"/>
    <dgm:cxn modelId="{EC913959-B9C2-48D7-A9BE-06536A964D89}" type="presParOf" srcId="{84E1A1EC-FBF1-479E-8C05-0B09F7F4C223}" destId="{C4A477FE-6FE8-4334-9AFE-AC50CBD7FC57}" srcOrd="1" destOrd="0" presId="urn:microsoft.com/office/officeart/2005/8/layout/hProcess9"/>
    <dgm:cxn modelId="{F082BBCF-B691-44B1-962B-F971FC21D97D}" type="presParOf" srcId="{C4A477FE-6FE8-4334-9AFE-AC50CBD7FC57}" destId="{AF5010C8-836E-42FE-86F5-6BE5466ECBC7}" srcOrd="0" destOrd="0" presId="urn:microsoft.com/office/officeart/2005/8/layout/hProcess9"/>
    <dgm:cxn modelId="{0F31C91C-A3C4-4A20-869F-E1304000BA93}" type="presParOf" srcId="{C4A477FE-6FE8-4334-9AFE-AC50CBD7FC57}" destId="{4C90A36E-952B-4E87-9A39-440115D05FF9}" srcOrd="1" destOrd="0" presId="urn:microsoft.com/office/officeart/2005/8/layout/hProcess9"/>
    <dgm:cxn modelId="{E631B9ED-9B89-41CA-973D-6D74DCC89FBA}" type="presParOf" srcId="{C4A477FE-6FE8-4334-9AFE-AC50CBD7FC57}" destId="{33196916-DB7F-42FA-B5DE-F391BFBD6CC9}" srcOrd="2" destOrd="0" presId="urn:microsoft.com/office/officeart/2005/8/layout/hProcess9"/>
    <dgm:cxn modelId="{2DB015A8-7DFB-4C31-A8AC-3866D87047D7}" type="presParOf" srcId="{C4A477FE-6FE8-4334-9AFE-AC50CBD7FC57}" destId="{91E6DDA5-38AC-4A77-85C8-753F7F7FFA89}" srcOrd="3" destOrd="0" presId="urn:microsoft.com/office/officeart/2005/8/layout/hProcess9"/>
    <dgm:cxn modelId="{30AD1342-8AC3-423A-9EE5-CCBC8267FB08}" type="presParOf" srcId="{C4A477FE-6FE8-4334-9AFE-AC50CBD7FC57}" destId="{6287038C-3DC5-4B9F-B73A-44EB9CA6CF3A}" srcOrd="4" destOrd="0" presId="urn:microsoft.com/office/officeart/2005/8/layout/hProcess9"/>
    <dgm:cxn modelId="{1E83BBFA-E7A4-4B6E-A6FF-B98AAF105DE5}" type="presParOf" srcId="{C4A477FE-6FE8-4334-9AFE-AC50CBD7FC57}" destId="{E89165C5-7BB6-4F42-BF13-0AFFD8794939}" srcOrd="5" destOrd="0" presId="urn:microsoft.com/office/officeart/2005/8/layout/hProcess9"/>
    <dgm:cxn modelId="{33220593-F8CD-4DAC-B152-B965D9FA6445}" type="presParOf" srcId="{C4A477FE-6FE8-4334-9AFE-AC50CBD7FC57}" destId="{8718BD68-8C32-461E-B678-9A07B884176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69CB89-DD76-4835-9B38-ECEF9B4DBC9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8247979-5197-4347-8154-DFD47C13595B}">
      <dgm:prSet phldrT="[Texto]" custT="1"/>
      <dgm:spPr/>
      <dgm:t>
        <a:bodyPr/>
        <a:lstStyle/>
        <a:p>
          <a:r>
            <a:rPr lang="pt-BR" sz="4400" dirty="0">
              <a:solidFill>
                <a:schemeClr val="bg1"/>
              </a:solidFill>
            </a:rPr>
            <a:t>200 mil t </a:t>
          </a:r>
          <a:r>
            <a:rPr lang="pt-BR" sz="3600" dirty="0">
              <a:solidFill>
                <a:schemeClr val="bg1"/>
              </a:solidFill>
            </a:rPr>
            <a:t>(Média)</a:t>
          </a:r>
          <a:endParaRPr lang="pt-BR" sz="4400" dirty="0">
            <a:solidFill>
              <a:schemeClr val="bg1"/>
            </a:solidFill>
          </a:endParaRPr>
        </a:p>
      </dgm:t>
    </dgm:pt>
    <dgm:pt modelId="{D300355C-C342-43EF-814E-D93374A1EAFA}" type="parTrans" cxnId="{1F995715-F9FB-4FD8-8429-6347111DD177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BB7B5F06-677D-479F-B31E-315BCF7BB8DC}" type="sibTrans" cxnId="{1F995715-F9FB-4FD8-8429-6347111DD177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B26A9A87-A4EE-4E46-85B0-938B9A61547E}">
      <dgm:prSet phldrT="[Texto]" custT="1"/>
      <dgm:spPr/>
      <dgm:t>
        <a:bodyPr/>
        <a:lstStyle/>
        <a:p>
          <a:r>
            <a:rPr lang="pt-BR" sz="4400" dirty="0">
              <a:solidFill>
                <a:schemeClr val="bg1"/>
              </a:solidFill>
            </a:rPr>
            <a:t>300 mil t </a:t>
          </a:r>
        </a:p>
        <a:p>
          <a:r>
            <a:rPr lang="pt-BR" sz="3600" dirty="0">
              <a:solidFill>
                <a:schemeClr val="bg1"/>
              </a:solidFill>
            </a:rPr>
            <a:t>(5 anos)</a:t>
          </a:r>
          <a:endParaRPr lang="pt-BR" sz="4400" dirty="0">
            <a:solidFill>
              <a:schemeClr val="bg1"/>
            </a:solidFill>
          </a:endParaRPr>
        </a:p>
      </dgm:t>
    </dgm:pt>
    <dgm:pt modelId="{8AB18084-B580-4CD0-84AA-DB469118FD62}" type="parTrans" cxnId="{1ADE7E04-05CB-4D69-8A91-A39DBE11E688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DC3C34DC-567B-4982-ACE3-AEE117CB0C3C}" type="sibTrans" cxnId="{1ADE7E04-05CB-4D69-8A91-A39DBE11E688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8752597F-F6ED-4319-944F-1277A50CCB41}">
      <dgm:prSet phldrT="[Texto]" custT="1"/>
      <dgm:spPr/>
      <dgm:t>
        <a:bodyPr/>
        <a:lstStyle/>
        <a:p>
          <a:r>
            <a:rPr lang="pt-BR" sz="4400" dirty="0">
              <a:solidFill>
                <a:schemeClr val="bg1"/>
              </a:solidFill>
            </a:rPr>
            <a:t>400 mil t </a:t>
          </a:r>
        </a:p>
        <a:p>
          <a:r>
            <a:rPr lang="pt-BR" sz="3600" dirty="0">
              <a:solidFill>
                <a:schemeClr val="bg1"/>
              </a:solidFill>
            </a:rPr>
            <a:t>(10 anos)</a:t>
          </a:r>
          <a:endParaRPr lang="pt-BR" sz="4400" dirty="0">
            <a:solidFill>
              <a:schemeClr val="bg1"/>
            </a:solidFill>
          </a:endParaRPr>
        </a:p>
      </dgm:t>
    </dgm:pt>
    <dgm:pt modelId="{2C328F94-25B2-4971-9E9E-E24586171036}" type="parTrans" cxnId="{9AC15ECA-E7A9-45C0-9CEC-FA32BA4E37B3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9D9EDB02-B1E6-4DF7-A3CA-CCC4284BCC4D}" type="sibTrans" cxnId="{9AC15ECA-E7A9-45C0-9CEC-FA32BA4E37B3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C2A24B55-8564-4D0D-BB6D-4AB4AB5178C6}" type="pres">
      <dgm:prSet presAssocID="{7569CB89-DD76-4835-9B38-ECEF9B4DBC98}" presName="arrowDiagram" presStyleCnt="0">
        <dgm:presLayoutVars>
          <dgm:chMax val="5"/>
          <dgm:dir/>
          <dgm:resizeHandles val="exact"/>
        </dgm:presLayoutVars>
      </dgm:prSet>
      <dgm:spPr/>
    </dgm:pt>
    <dgm:pt modelId="{35D96C0D-4A85-4678-A74C-50EB4C894165}" type="pres">
      <dgm:prSet presAssocID="{7569CB89-DD76-4835-9B38-ECEF9B4DBC98}" presName="arrow" presStyleLbl="bgShp" presStyleIdx="0" presStyleCnt="1"/>
      <dgm:spPr>
        <a:solidFill>
          <a:srgbClr val="E27100"/>
        </a:solidFill>
      </dgm:spPr>
    </dgm:pt>
    <dgm:pt modelId="{39F7F7EA-723E-4378-8006-6936945985E1}" type="pres">
      <dgm:prSet presAssocID="{7569CB89-DD76-4835-9B38-ECEF9B4DBC98}" presName="arrowDiagram3" presStyleCnt="0"/>
      <dgm:spPr/>
    </dgm:pt>
    <dgm:pt modelId="{F4D471A0-24F9-486C-A429-0E4B1794FC86}" type="pres">
      <dgm:prSet presAssocID="{B8247979-5197-4347-8154-DFD47C13595B}" presName="bullet3a" presStyleLbl="node1" presStyleIdx="0" presStyleCnt="3"/>
      <dgm:spPr>
        <a:solidFill>
          <a:srgbClr val="FFFF00"/>
        </a:solidFill>
      </dgm:spPr>
    </dgm:pt>
    <dgm:pt modelId="{F4462F66-F2C9-4F60-9700-438FD928E290}" type="pres">
      <dgm:prSet presAssocID="{B8247979-5197-4347-8154-DFD47C13595B}" presName="textBox3a" presStyleLbl="revTx" presStyleIdx="0" presStyleCnt="3" custLinFactNeighborY="11385">
        <dgm:presLayoutVars>
          <dgm:bulletEnabled val="1"/>
        </dgm:presLayoutVars>
      </dgm:prSet>
      <dgm:spPr/>
    </dgm:pt>
    <dgm:pt modelId="{4008036C-38CF-40E7-8051-49564CAB2C1E}" type="pres">
      <dgm:prSet presAssocID="{B26A9A87-A4EE-4E46-85B0-938B9A61547E}" presName="bullet3b" presStyleLbl="node1" presStyleIdx="1" presStyleCnt="3"/>
      <dgm:spPr>
        <a:solidFill>
          <a:srgbClr val="FFFF00"/>
        </a:solidFill>
      </dgm:spPr>
    </dgm:pt>
    <dgm:pt modelId="{BC0F13C4-AECE-48F9-A678-B19485E6497F}" type="pres">
      <dgm:prSet presAssocID="{B26A9A87-A4EE-4E46-85B0-938B9A61547E}" presName="textBox3b" presStyleLbl="revTx" presStyleIdx="1" presStyleCnt="3" custScaleY="67680">
        <dgm:presLayoutVars>
          <dgm:bulletEnabled val="1"/>
        </dgm:presLayoutVars>
      </dgm:prSet>
      <dgm:spPr/>
    </dgm:pt>
    <dgm:pt modelId="{9ED84B71-E497-4CC6-8398-C8D1ADC2F835}" type="pres">
      <dgm:prSet presAssocID="{8752597F-F6ED-4319-944F-1277A50CCB41}" presName="bullet3c" presStyleLbl="node1" presStyleIdx="2" presStyleCnt="3"/>
      <dgm:spPr>
        <a:solidFill>
          <a:srgbClr val="FFFF00"/>
        </a:solidFill>
      </dgm:spPr>
    </dgm:pt>
    <dgm:pt modelId="{DED8ED2E-11BD-4972-8546-BC9E50A56E23}" type="pres">
      <dgm:prSet presAssocID="{8752597F-F6ED-4319-944F-1277A50CCB41}" presName="textBox3c" presStyleLbl="revTx" presStyleIdx="2" presStyleCnt="3" custScaleX="119172" custScaleY="35028" custLinFactNeighborX="8621" custLinFactNeighborY="-17027">
        <dgm:presLayoutVars>
          <dgm:bulletEnabled val="1"/>
        </dgm:presLayoutVars>
      </dgm:prSet>
      <dgm:spPr/>
    </dgm:pt>
  </dgm:ptLst>
  <dgm:cxnLst>
    <dgm:cxn modelId="{1F995715-F9FB-4FD8-8429-6347111DD177}" srcId="{7569CB89-DD76-4835-9B38-ECEF9B4DBC98}" destId="{B8247979-5197-4347-8154-DFD47C13595B}" srcOrd="0" destOrd="0" parTransId="{D300355C-C342-43EF-814E-D93374A1EAFA}" sibTransId="{BB7B5F06-677D-479F-B31E-315BCF7BB8DC}"/>
    <dgm:cxn modelId="{D1B157DB-5A49-40C1-A6E3-C7065CF4DEA4}" type="presOf" srcId="{7569CB89-DD76-4835-9B38-ECEF9B4DBC98}" destId="{C2A24B55-8564-4D0D-BB6D-4AB4AB5178C6}" srcOrd="0" destOrd="0" presId="urn:microsoft.com/office/officeart/2005/8/layout/arrow2"/>
    <dgm:cxn modelId="{9AC15ECA-E7A9-45C0-9CEC-FA32BA4E37B3}" srcId="{7569CB89-DD76-4835-9B38-ECEF9B4DBC98}" destId="{8752597F-F6ED-4319-944F-1277A50CCB41}" srcOrd="2" destOrd="0" parTransId="{2C328F94-25B2-4971-9E9E-E24586171036}" sibTransId="{9D9EDB02-B1E6-4DF7-A3CA-CCC4284BCC4D}"/>
    <dgm:cxn modelId="{4F89102E-37A9-4249-958D-C06D822290F0}" type="presOf" srcId="{B8247979-5197-4347-8154-DFD47C13595B}" destId="{F4462F66-F2C9-4F60-9700-438FD928E290}" srcOrd="0" destOrd="0" presId="urn:microsoft.com/office/officeart/2005/8/layout/arrow2"/>
    <dgm:cxn modelId="{01287611-B401-4C91-83FA-AE7DF68829BC}" type="presOf" srcId="{8752597F-F6ED-4319-944F-1277A50CCB41}" destId="{DED8ED2E-11BD-4972-8546-BC9E50A56E23}" srcOrd="0" destOrd="0" presId="urn:microsoft.com/office/officeart/2005/8/layout/arrow2"/>
    <dgm:cxn modelId="{F40A4C33-A0E2-4ECA-842B-E658B80280E8}" type="presOf" srcId="{B26A9A87-A4EE-4E46-85B0-938B9A61547E}" destId="{BC0F13C4-AECE-48F9-A678-B19485E6497F}" srcOrd="0" destOrd="0" presId="urn:microsoft.com/office/officeart/2005/8/layout/arrow2"/>
    <dgm:cxn modelId="{1ADE7E04-05CB-4D69-8A91-A39DBE11E688}" srcId="{7569CB89-DD76-4835-9B38-ECEF9B4DBC98}" destId="{B26A9A87-A4EE-4E46-85B0-938B9A61547E}" srcOrd="1" destOrd="0" parTransId="{8AB18084-B580-4CD0-84AA-DB469118FD62}" sibTransId="{DC3C34DC-567B-4982-ACE3-AEE117CB0C3C}"/>
    <dgm:cxn modelId="{4409EA3A-9C95-4046-9A68-4CC2D02E0CFE}" type="presParOf" srcId="{C2A24B55-8564-4D0D-BB6D-4AB4AB5178C6}" destId="{35D96C0D-4A85-4678-A74C-50EB4C894165}" srcOrd="0" destOrd="0" presId="urn:microsoft.com/office/officeart/2005/8/layout/arrow2"/>
    <dgm:cxn modelId="{3604A509-C862-41D0-8955-60AE5E1BA597}" type="presParOf" srcId="{C2A24B55-8564-4D0D-BB6D-4AB4AB5178C6}" destId="{39F7F7EA-723E-4378-8006-6936945985E1}" srcOrd="1" destOrd="0" presId="urn:microsoft.com/office/officeart/2005/8/layout/arrow2"/>
    <dgm:cxn modelId="{3A64D17C-72ED-44AB-9D54-35A7D8A0B918}" type="presParOf" srcId="{39F7F7EA-723E-4378-8006-6936945985E1}" destId="{F4D471A0-24F9-486C-A429-0E4B1794FC86}" srcOrd="0" destOrd="0" presId="urn:microsoft.com/office/officeart/2005/8/layout/arrow2"/>
    <dgm:cxn modelId="{C7A65476-872C-473B-86C3-5F38B47781A0}" type="presParOf" srcId="{39F7F7EA-723E-4378-8006-6936945985E1}" destId="{F4462F66-F2C9-4F60-9700-438FD928E290}" srcOrd="1" destOrd="0" presId="urn:microsoft.com/office/officeart/2005/8/layout/arrow2"/>
    <dgm:cxn modelId="{8582483E-F12D-4655-9FBA-82F6573EB4C4}" type="presParOf" srcId="{39F7F7EA-723E-4378-8006-6936945985E1}" destId="{4008036C-38CF-40E7-8051-49564CAB2C1E}" srcOrd="2" destOrd="0" presId="urn:microsoft.com/office/officeart/2005/8/layout/arrow2"/>
    <dgm:cxn modelId="{3A2ECE37-3127-4117-9303-E47B4F795CAE}" type="presParOf" srcId="{39F7F7EA-723E-4378-8006-6936945985E1}" destId="{BC0F13C4-AECE-48F9-A678-B19485E6497F}" srcOrd="3" destOrd="0" presId="urn:microsoft.com/office/officeart/2005/8/layout/arrow2"/>
    <dgm:cxn modelId="{C36BC696-DAD9-46BD-844F-593DD526BDD6}" type="presParOf" srcId="{39F7F7EA-723E-4378-8006-6936945985E1}" destId="{9ED84B71-E497-4CC6-8398-C8D1ADC2F835}" srcOrd="4" destOrd="0" presId="urn:microsoft.com/office/officeart/2005/8/layout/arrow2"/>
    <dgm:cxn modelId="{C1C96816-6CD2-48EB-A46F-193BE4478563}" type="presParOf" srcId="{39F7F7EA-723E-4378-8006-6936945985E1}" destId="{DED8ED2E-11BD-4972-8546-BC9E50A56E2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ACF25E-945B-4542-BD64-9AD3CF307173}" type="doc">
      <dgm:prSet loTypeId="urn:microsoft.com/office/officeart/2005/8/layout/hierarchy6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71A16B8F-7CC3-4ABC-968F-9F6C1AF0AA12}">
      <dgm:prSet phldrT="[Text]" custT="1"/>
      <dgm:spPr>
        <a:xfrm>
          <a:off x="7420238" y="195265"/>
          <a:ext cx="9446790" cy="1582007"/>
        </a:xfrm>
        <a:prstGeom prst="roundRect">
          <a:avLst>
            <a:gd name="adj" fmla="val 10000"/>
          </a:avLst>
        </a:prstGeom>
        <a:solidFill>
          <a:srgbClr val="F79646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sz="4000" b="1" dirty="0">
              <a:solidFill>
                <a:schemeClr val="accent5"/>
              </a:solidFill>
              <a:latin typeface="Helvetica"/>
              <a:ea typeface="+mn-ea"/>
              <a:cs typeface="+mn-cs"/>
            </a:rPr>
            <a:t>200.000 t </a:t>
          </a:r>
          <a:r>
            <a:rPr lang="pt-BR" sz="4000" b="1" dirty="0">
              <a:solidFill>
                <a:schemeClr val="accent5"/>
              </a:solidFill>
              <a:latin typeface="Helvetica"/>
              <a:ea typeface="+mn-ea"/>
              <a:cs typeface="+mn-cs"/>
              <a:sym typeface="Wingdings" panose="05000000000000000000" pitchFamily="2" charset="2"/>
            </a:rPr>
            <a:t> </a:t>
          </a:r>
          <a:r>
            <a:rPr lang="pt-BR" sz="4000" b="1" dirty="0">
              <a:solidFill>
                <a:schemeClr val="accent5"/>
              </a:solidFill>
              <a:latin typeface="Helvetica"/>
              <a:ea typeface="+mn-ea"/>
              <a:cs typeface="+mn-cs"/>
            </a:rPr>
            <a:t>300.000 t</a:t>
          </a:r>
        </a:p>
        <a:p>
          <a:pPr>
            <a:buNone/>
          </a:pPr>
          <a:r>
            <a:rPr lang="pt-BR" sz="4000" b="1" dirty="0">
              <a:solidFill>
                <a:schemeClr val="accent5"/>
              </a:solidFill>
              <a:latin typeface="Helvetica"/>
              <a:ea typeface="+mn-ea"/>
              <a:cs typeface="+mn-cs"/>
            </a:rPr>
            <a:t>(+ 100.000 t)</a:t>
          </a:r>
          <a:endParaRPr lang="pt-BR" sz="1800" b="1" dirty="0">
            <a:solidFill>
              <a:schemeClr val="accent5"/>
            </a:solidFill>
            <a:latin typeface="Helvetica"/>
            <a:ea typeface="+mn-ea"/>
            <a:cs typeface="+mn-cs"/>
          </a:endParaRPr>
        </a:p>
      </dgm:t>
    </dgm:pt>
    <dgm:pt modelId="{AF47A097-DFF4-49A7-B8C5-11E54F458FDB}" type="parTrans" cxnId="{6E467D29-0EC4-4FC6-90D2-03E4609B3A7F}">
      <dgm:prSet/>
      <dgm:spPr/>
      <dgm:t>
        <a:bodyPr/>
        <a:lstStyle/>
        <a:p>
          <a:endParaRPr lang="pt-BR"/>
        </a:p>
      </dgm:t>
    </dgm:pt>
    <dgm:pt modelId="{382D4072-F2BE-4567-9B88-20AFE4D76B39}" type="sibTrans" cxnId="{6E467D29-0EC4-4FC6-90D2-03E4609B3A7F}">
      <dgm:prSet/>
      <dgm:spPr/>
      <dgm:t>
        <a:bodyPr/>
        <a:lstStyle/>
        <a:p>
          <a:endParaRPr lang="pt-BR"/>
        </a:p>
      </dgm:t>
    </dgm:pt>
    <dgm:pt modelId="{18378DB9-0559-47E5-935B-A9457D6D4759}">
      <dgm:prSet phldrT="[Text]"/>
      <dgm:spPr>
        <a:xfrm>
          <a:off x="7100985" y="2410076"/>
          <a:ext cx="2373010" cy="158200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Bahia</a:t>
          </a:r>
        </a:p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50%</a:t>
          </a:r>
        </a:p>
      </dgm:t>
    </dgm:pt>
    <dgm:pt modelId="{101F5D12-935C-4416-B77F-48C8CABE4F43}" type="parTrans" cxnId="{21C3916C-7AE2-4D3C-B106-8545A00BBC49}">
      <dgm:prSet/>
      <dgm:spPr>
        <a:xfrm>
          <a:off x="8287491" y="1777273"/>
          <a:ext cx="3856142" cy="632802"/>
        </a:xfrm>
        <a:custGeom>
          <a:avLst/>
          <a:gdLst/>
          <a:ahLst/>
          <a:cxnLst/>
          <a:rect l="0" t="0" r="0" b="0"/>
          <a:pathLst>
            <a:path>
              <a:moveTo>
                <a:pt x="3856142" y="0"/>
              </a:moveTo>
              <a:lnTo>
                <a:pt x="3856142" y="316401"/>
              </a:lnTo>
              <a:lnTo>
                <a:pt x="0" y="316401"/>
              </a:lnTo>
              <a:lnTo>
                <a:pt x="0" y="63280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08A71BDE-8A60-4F9A-AA2B-ADB1CF5C8687}" type="sibTrans" cxnId="{21C3916C-7AE2-4D3C-B106-8545A00BBC49}">
      <dgm:prSet/>
      <dgm:spPr/>
      <dgm:t>
        <a:bodyPr/>
        <a:lstStyle/>
        <a:p>
          <a:endParaRPr lang="pt-BR"/>
        </a:p>
      </dgm:t>
    </dgm:pt>
    <dgm:pt modelId="{4256571E-A17A-44DD-91E2-6C112836DE6F}">
      <dgm:prSet phldrT="[Text]"/>
      <dgm:spPr>
        <a:xfrm>
          <a:off x="5558528" y="4624886"/>
          <a:ext cx="2373010" cy="1582007"/>
        </a:xfrm>
        <a:prstGeom prst="roundRect">
          <a:avLst>
            <a:gd name="adj" fmla="val 10000"/>
          </a:avLst>
        </a:prstGeom>
        <a:solidFill>
          <a:srgbClr val="E271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dirty="0" err="1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Cabruca</a:t>
          </a:r>
          <a:endParaRPr lang="pt-BR" dirty="0">
            <a:solidFill>
              <a:sysClr val="window" lastClr="FFFFFF"/>
            </a:solidFill>
            <a:latin typeface="Helvetica"/>
            <a:ea typeface="+mn-ea"/>
            <a:cs typeface="+mn-cs"/>
          </a:endParaRPr>
        </a:p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400.000 ha</a:t>
          </a:r>
        </a:p>
      </dgm:t>
    </dgm:pt>
    <dgm:pt modelId="{E47A1AC9-926F-4595-A891-FC90A7CC30C0}" type="parTrans" cxnId="{B1E98AA1-A170-4138-823F-F7B13435B5F6}">
      <dgm:prSet/>
      <dgm:spPr>
        <a:xfrm>
          <a:off x="6745034" y="3992083"/>
          <a:ext cx="1542457" cy="632802"/>
        </a:xfrm>
        <a:custGeom>
          <a:avLst/>
          <a:gdLst/>
          <a:ahLst/>
          <a:cxnLst/>
          <a:rect l="0" t="0" r="0" b="0"/>
          <a:pathLst>
            <a:path>
              <a:moveTo>
                <a:pt x="1542457" y="0"/>
              </a:moveTo>
              <a:lnTo>
                <a:pt x="1542457" y="316401"/>
              </a:lnTo>
              <a:lnTo>
                <a:pt x="0" y="316401"/>
              </a:lnTo>
              <a:lnTo>
                <a:pt x="0" y="632802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091C589A-70DB-4256-A05B-955232FAC0FE}" type="sibTrans" cxnId="{B1E98AA1-A170-4138-823F-F7B13435B5F6}">
      <dgm:prSet/>
      <dgm:spPr/>
      <dgm:t>
        <a:bodyPr/>
        <a:lstStyle/>
        <a:p>
          <a:endParaRPr lang="pt-BR"/>
        </a:p>
      </dgm:t>
    </dgm:pt>
    <dgm:pt modelId="{6A415191-9EE1-4B35-8458-FA65D3D60098}">
      <dgm:prSet phldrT="[Text]"/>
      <dgm:spPr>
        <a:xfrm>
          <a:off x="8643443" y="4624886"/>
          <a:ext cx="2373010" cy="1582007"/>
        </a:xfrm>
        <a:prstGeom prst="roundRect">
          <a:avLst>
            <a:gd name="adj" fmla="val 10000"/>
          </a:avLst>
        </a:prstGeom>
        <a:solidFill>
          <a:srgbClr val="E271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Extremo Sul</a:t>
          </a:r>
        </a:p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10.000 ha</a:t>
          </a:r>
        </a:p>
      </dgm:t>
    </dgm:pt>
    <dgm:pt modelId="{C94A2D88-5E15-4F3E-A14B-4969E2F26B3A}" type="parTrans" cxnId="{BE073396-268A-4A32-88DD-A867E2D658D1}">
      <dgm:prSet/>
      <dgm:spPr>
        <a:xfrm>
          <a:off x="8287491" y="3992083"/>
          <a:ext cx="1542457" cy="632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401"/>
              </a:lnTo>
              <a:lnTo>
                <a:pt x="1542457" y="316401"/>
              </a:lnTo>
              <a:lnTo>
                <a:pt x="1542457" y="632802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C6EB3CBD-22C4-418D-BB6E-5D4260674E74}" type="sibTrans" cxnId="{BE073396-268A-4A32-88DD-A867E2D658D1}">
      <dgm:prSet/>
      <dgm:spPr/>
      <dgm:t>
        <a:bodyPr/>
        <a:lstStyle/>
        <a:p>
          <a:endParaRPr lang="pt-BR"/>
        </a:p>
      </dgm:t>
    </dgm:pt>
    <dgm:pt modelId="{9F44F445-E66D-4AC3-A358-69AA3BDA4675}">
      <dgm:prSet phldrT="[Text]"/>
      <dgm:spPr>
        <a:xfrm>
          <a:off x="11728357" y="2410076"/>
          <a:ext cx="2373010" cy="158200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Pará</a:t>
          </a:r>
        </a:p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40%</a:t>
          </a:r>
        </a:p>
      </dgm:t>
    </dgm:pt>
    <dgm:pt modelId="{83ABD3FD-AFAE-4445-BA61-4CF2C45AE72E}" type="parTrans" cxnId="{9C95469F-7386-4B30-98DF-E16CB67FE082}">
      <dgm:prSet/>
      <dgm:spPr>
        <a:xfrm>
          <a:off x="12143634" y="1777273"/>
          <a:ext cx="771228" cy="632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401"/>
              </a:lnTo>
              <a:lnTo>
                <a:pt x="771228" y="316401"/>
              </a:lnTo>
              <a:lnTo>
                <a:pt x="771228" y="63280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4B32A49C-F54B-4106-8CD6-58B846234AFE}" type="sibTrans" cxnId="{9C95469F-7386-4B30-98DF-E16CB67FE082}">
      <dgm:prSet/>
      <dgm:spPr/>
      <dgm:t>
        <a:bodyPr/>
        <a:lstStyle/>
        <a:p>
          <a:endParaRPr lang="pt-BR"/>
        </a:p>
      </dgm:t>
    </dgm:pt>
    <dgm:pt modelId="{A273D60D-80BB-48D9-9CEC-E40B01E8F6DD}">
      <dgm:prSet phldrT="[Text]"/>
      <dgm:spPr>
        <a:xfrm>
          <a:off x="11728357" y="4624886"/>
          <a:ext cx="2373010" cy="1582007"/>
        </a:xfrm>
        <a:prstGeom prst="roundRect">
          <a:avLst>
            <a:gd name="adj" fmla="val 10000"/>
          </a:avLst>
        </a:prstGeom>
        <a:solidFill>
          <a:srgbClr val="E271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Recuperação de APP/RL</a:t>
          </a:r>
        </a:p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80.000 ha</a:t>
          </a:r>
        </a:p>
      </dgm:t>
    </dgm:pt>
    <dgm:pt modelId="{59551BD2-6FA5-4545-9355-06C523CEF939}" type="parTrans" cxnId="{0D749A54-950F-4A74-9C36-7EF5B849EB6F}">
      <dgm:prSet/>
      <dgm:spPr>
        <a:xfrm>
          <a:off x="12869142" y="3992083"/>
          <a:ext cx="91440" cy="6328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2802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3D1C088E-3623-42C5-AADD-66E3EFED9DCA}" type="sibTrans" cxnId="{0D749A54-950F-4A74-9C36-7EF5B849EB6F}">
      <dgm:prSet/>
      <dgm:spPr/>
      <dgm:t>
        <a:bodyPr/>
        <a:lstStyle/>
        <a:p>
          <a:endParaRPr lang="pt-BR"/>
        </a:p>
      </dgm:t>
    </dgm:pt>
    <dgm:pt modelId="{0364BFBD-995F-4A4A-957F-18CA9E6E4AA1}">
      <dgm:prSet phldrT="[Text]" custT="1"/>
      <dgm:spPr>
        <a:xfrm>
          <a:off x="0" y="37065"/>
          <a:ext cx="17769384" cy="1898408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pt-BR" sz="3600" b="1" dirty="0">
              <a:solidFill>
                <a:srgbClr val="1F497D">
                  <a:lumMod val="50000"/>
                </a:srgbClr>
              </a:solidFill>
              <a:latin typeface="Helvetica"/>
              <a:ea typeface="+mn-ea"/>
              <a:cs typeface="+mn-cs"/>
            </a:rPr>
            <a:t>Metal geral</a:t>
          </a:r>
        </a:p>
        <a:p>
          <a:pPr>
            <a:buNone/>
          </a:pPr>
          <a:r>
            <a:rPr lang="pt-BR" sz="3600" b="1" dirty="0">
              <a:solidFill>
                <a:srgbClr val="1F497D">
                  <a:lumMod val="50000"/>
                </a:srgbClr>
              </a:solidFill>
              <a:latin typeface="Helvetica"/>
              <a:ea typeface="+mn-ea"/>
              <a:cs typeface="+mn-cs"/>
            </a:rPr>
            <a:t>(Primeiros 5 anos)</a:t>
          </a:r>
        </a:p>
      </dgm:t>
    </dgm:pt>
    <dgm:pt modelId="{7ACD9CB7-D03D-4CEC-A73A-BA34FF02BD4E}" type="parTrans" cxnId="{1571879B-2011-4041-A77E-E5D6783CFC3C}">
      <dgm:prSet/>
      <dgm:spPr/>
      <dgm:t>
        <a:bodyPr/>
        <a:lstStyle/>
        <a:p>
          <a:endParaRPr lang="pt-BR"/>
        </a:p>
      </dgm:t>
    </dgm:pt>
    <dgm:pt modelId="{3990A7A7-836E-4306-8484-F1C2BEC64B97}" type="sibTrans" cxnId="{1571879B-2011-4041-A77E-E5D6783CFC3C}">
      <dgm:prSet/>
      <dgm:spPr/>
      <dgm:t>
        <a:bodyPr/>
        <a:lstStyle/>
        <a:p>
          <a:endParaRPr lang="pt-BR"/>
        </a:p>
      </dgm:t>
    </dgm:pt>
    <dgm:pt modelId="{69BDDAD5-6CCD-4AC2-BF93-01505FED9C98}">
      <dgm:prSet phldrT="[Text]" custT="1"/>
      <dgm:spPr>
        <a:xfrm>
          <a:off x="0" y="2251875"/>
          <a:ext cx="17769384" cy="1898408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pt-BR" sz="3600" b="1" dirty="0">
              <a:solidFill>
                <a:srgbClr val="1F497D">
                  <a:lumMod val="50000"/>
                </a:srgbClr>
              </a:solidFill>
              <a:latin typeface="Helvetica"/>
              <a:ea typeface="+mn-ea"/>
              <a:cs typeface="+mn-cs"/>
            </a:rPr>
            <a:t>Potenciais</a:t>
          </a:r>
          <a:endParaRPr lang="pt-BR" sz="1400" b="1" dirty="0">
            <a:solidFill>
              <a:srgbClr val="1F497D">
                <a:lumMod val="50000"/>
              </a:srgbClr>
            </a:solidFill>
            <a:latin typeface="Helvetica"/>
            <a:ea typeface="+mn-ea"/>
            <a:cs typeface="+mn-cs"/>
          </a:endParaRPr>
        </a:p>
      </dgm:t>
    </dgm:pt>
    <dgm:pt modelId="{441DCE74-13A6-44AD-A776-A3D99EE3BAE8}" type="parTrans" cxnId="{02A59003-B0B2-4FC5-91C4-7CB85ECC2629}">
      <dgm:prSet/>
      <dgm:spPr/>
      <dgm:t>
        <a:bodyPr/>
        <a:lstStyle/>
        <a:p>
          <a:endParaRPr lang="pt-BR"/>
        </a:p>
      </dgm:t>
    </dgm:pt>
    <dgm:pt modelId="{975AED32-53BB-45C4-B4B6-DBAC461E78FA}" type="sibTrans" cxnId="{02A59003-B0B2-4FC5-91C4-7CB85ECC2629}">
      <dgm:prSet/>
      <dgm:spPr/>
      <dgm:t>
        <a:bodyPr/>
        <a:lstStyle/>
        <a:p>
          <a:endParaRPr lang="pt-BR"/>
        </a:p>
      </dgm:t>
    </dgm:pt>
    <dgm:pt modelId="{A5EB9D91-4A2D-444B-8FDC-180971EE344B}">
      <dgm:prSet phldrT="[Text]" custT="1"/>
      <dgm:spPr>
        <a:xfrm>
          <a:off x="0" y="4466685"/>
          <a:ext cx="17769384" cy="1898408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pt-BR" sz="3600" b="1" dirty="0">
              <a:solidFill>
                <a:srgbClr val="1F497D">
                  <a:lumMod val="50000"/>
                </a:srgbClr>
              </a:solidFill>
              <a:latin typeface="Helvetica"/>
              <a:ea typeface="+mn-ea"/>
              <a:cs typeface="+mn-cs"/>
            </a:rPr>
            <a:t>Hipótese</a:t>
          </a:r>
        </a:p>
      </dgm:t>
    </dgm:pt>
    <dgm:pt modelId="{324F0B87-7BD4-4978-BD96-6EDEFB7F7B0A}" type="parTrans" cxnId="{B610E152-3B31-4E44-B620-9AD46164293E}">
      <dgm:prSet/>
      <dgm:spPr/>
      <dgm:t>
        <a:bodyPr/>
        <a:lstStyle/>
        <a:p>
          <a:endParaRPr lang="pt-BR"/>
        </a:p>
      </dgm:t>
    </dgm:pt>
    <dgm:pt modelId="{A9D7DF60-2274-4F87-8E97-68E4C0FDA6A9}" type="sibTrans" cxnId="{B610E152-3B31-4E44-B620-9AD46164293E}">
      <dgm:prSet/>
      <dgm:spPr/>
      <dgm:t>
        <a:bodyPr/>
        <a:lstStyle/>
        <a:p>
          <a:endParaRPr lang="pt-BR"/>
        </a:p>
      </dgm:t>
    </dgm:pt>
    <dgm:pt modelId="{841A2542-B246-4987-BBD2-D8B8274F5728}">
      <dgm:prSet/>
      <dgm:spPr>
        <a:xfrm>
          <a:off x="14813271" y="2410076"/>
          <a:ext cx="2373010" cy="158200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Novas fronteiras</a:t>
          </a:r>
        </a:p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10%</a:t>
          </a:r>
        </a:p>
      </dgm:t>
    </dgm:pt>
    <dgm:pt modelId="{818A00F8-B119-42C1-9B72-D3658A3A39B2}" type="parTrans" cxnId="{C5F76C39-A7A6-4B2C-87B7-11D8E78B26FC}">
      <dgm:prSet/>
      <dgm:spPr>
        <a:xfrm>
          <a:off x="12143634" y="1777273"/>
          <a:ext cx="3856142" cy="632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401"/>
              </a:lnTo>
              <a:lnTo>
                <a:pt x="3856142" y="316401"/>
              </a:lnTo>
              <a:lnTo>
                <a:pt x="3856142" y="63280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7861D32C-7577-48B4-9437-88DBE750E88B}" type="sibTrans" cxnId="{C5F76C39-A7A6-4B2C-87B7-11D8E78B26FC}">
      <dgm:prSet/>
      <dgm:spPr/>
      <dgm:t>
        <a:bodyPr/>
        <a:lstStyle/>
        <a:p>
          <a:endParaRPr lang="pt-BR"/>
        </a:p>
      </dgm:t>
    </dgm:pt>
    <dgm:pt modelId="{0A40E03B-C840-4B17-8E04-DAC6D4AC5DF5}">
      <dgm:prSet/>
      <dgm:spPr>
        <a:xfrm>
          <a:off x="14813271" y="4624886"/>
          <a:ext cx="2373010" cy="1582007"/>
        </a:xfrm>
        <a:prstGeom prst="roundRect">
          <a:avLst>
            <a:gd name="adj" fmla="val 10000"/>
          </a:avLst>
        </a:prstGeom>
        <a:solidFill>
          <a:srgbClr val="E271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Oeste Bahia / Outras</a:t>
          </a:r>
        </a:p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10.000 ha</a:t>
          </a:r>
        </a:p>
      </dgm:t>
    </dgm:pt>
    <dgm:pt modelId="{AD8A4B8F-08A8-47F5-ACA3-7FB63E2C469E}" type="parTrans" cxnId="{0EE5CAB3-383B-4674-830D-4B24DF6EFA55}">
      <dgm:prSet/>
      <dgm:spPr>
        <a:xfrm>
          <a:off x="15954057" y="3992083"/>
          <a:ext cx="91440" cy="6328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2802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9DCD264B-FA3D-4C28-B9EF-E045807090B3}" type="sibTrans" cxnId="{0EE5CAB3-383B-4674-830D-4B24DF6EFA55}">
      <dgm:prSet/>
      <dgm:spPr/>
      <dgm:t>
        <a:bodyPr/>
        <a:lstStyle/>
        <a:p>
          <a:endParaRPr lang="pt-BR"/>
        </a:p>
      </dgm:t>
    </dgm:pt>
    <dgm:pt modelId="{9B60A7F3-8F07-409B-A546-98E6B4262FE9}">
      <dgm:prSet/>
      <dgm:spPr>
        <a:xfrm>
          <a:off x="14813271" y="9054506"/>
          <a:ext cx="2373010" cy="1582007"/>
        </a:xfrm>
        <a:solidFill>
          <a:srgbClr val="E271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+ 10.000 t</a:t>
          </a:r>
        </a:p>
      </dgm:t>
    </dgm:pt>
    <dgm:pt modelId="{08F8BCDF-F7FF-4AC2-BD8A-F0A186CD5695}" type="parTrans" cxnId="{4656B47D-A84C-4108-9F55-595711977A33}">
      <dgm:prSet/>
      <dgm:spPr>
        <a:xfrm>
          <a:off x="15954057" y="8421703"/>
          <a:ext cx="91440" cy="632802"/>
        </a:xfr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A58C68CB-45BC-46D9-82FD-8CCEDAAD7990}" type="sibTrans" cxnId="{4656B47D-A84C-4108-9F55-595711977A33}">
      <dgm:prSet/>
      <dgm:spPr/>
      <dgm:t>
        <a:bodyPr/>
        <a:lstStyle/>
        <a:p>
          <a:endParaRPr lang="pt-BR"/>
        </a:p>
      </dgm:t>
    </dgm:pt>
    <dgm:pt modelId="{033F95AA-8254-446B-9D4D-AF26994C6588}">
      <dgm:prSet/>
      <dgm:spPr>
        <a:xfrm>
          <a:off x="11728357" y="9054506"/>
          <a:ext cx="2373010" cy="1582007"/>
        </a:xfrm>
        <a:solidFill>
          <a:srgbClr val="E271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+ 40.000 t</a:t>
          </a:r>
        </a:p>
      </dgm:t>
    </dgm:pt>
    <dgm:pt modelId="{783471FF-9C2F-46C4-B931-1A9EE8F2635B}" type="parTrans" cxnId="{2DA3DF5F-3572-416D-AB1F-86B3D733C301}">
      <dgm:prSet/>
      <dgm:spPr>
        <a:xfrm>
          <a:off x="12869142" y="8421703"/>
          <a:ext cx="91440" cy="632802"/>
        </a:xfr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19CCB1AE-A379-4C62-A1C8-4FD0C3B70051}" type="sibTrans" cxnId="{2DA3DF5F-3572-416D-AB1F-86B3D733C301}">
      <dgm:prSet/>
      <dgm:spPr/>
      <dgm:t>
        <a:bodyPr/>
        <a:lstStyle/>
        <a:p>
          <a:endParaRPr lang="pt-BR"/>
        </a:p>
      </dgm:t>
    </dgm:pt>
    <dgm:pt modelId="{BC49FDD2-0B0B-4AAF-B0BA-98E473C2BF4C}">
      <dgm:prSet/>
      <dgm:spPr>
        <a:xfrm>
          <a:off x="8643443" y="9054506"/>
          <a:ext cx="2373010" cy="1582007"/>
        </a:xfrm>
        <a:solidFill>
          <a:srgbClr val="E271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+ 10.000 t</a:t>
          </a:r>
        </a:p>
      </dgm:t>
    </dgm:pt>
    <dgm:pt modelId="{9941004F-000A-4E5A-8E52-2073E7902F04}" type="parTrans" cxnId="{CE3E443F-9773-40D4-9943-4259FF597563}">
      <dgm:prSet/>
      <dgm:spPr>
        <a:xfrm>
          <a:off x="9784228" y="8421703"/>
          <a:ext cx="91440" cy="632802"/>
        </a:xfr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6E344E8D-B8AE-4F7B-B517-CC442A270641}" type="sibTrans" cxnId="{CE3E443F-9773-40D4-9943-4259FF597563}">
      <dgm:prSet/>
      <dgm:spPr/>
      <dgm:t>
        <a:bodyPr/>
        <a:lstStyle/>
        <a:p>
          <a:endParaRPr lang="pt-BR"/>
        </a:p>
      </dgm:t>
    </dgm:pt>
    <dgm:pt modelId="{8309EE8F-E83A-48A7-83FB-20D60722A276}">
      <dgm:prSet/>
      <dgm:spPr>
        <a:xfrm>
          <a:off x="5558528" y="9054506"/>
          <a:ext cx="2373010" cy="1582007"/>
        </a:xfrm>
        <a:solidFill>
          <a:srgbClr val="E271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50000"/>
            </a:lnSpc>
            <a:buNone/>
          </a:pPr>
          <a:r>
            <a:rPr lang="pt-BR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 + 40.000 t</a:t>
          </a:r>
        </a:p>
      </dgm:t>
    </dgm:pt>
    <dgm:pt modelId="{793E9276-3247-4041-A57B-4D49FC64D8E0}" type="parTrans" cxnId="{DBB7894F-E86B-43A7-A9FD-4693FBDC6E08}">
      <dgm:prSet/>
      <dgm:spPr>
        <a:xfrm>
          <a:off x="6699314" y="8421703"/>
          <a:ext cx="91440" cy="632802"/>
        </a:xfr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428C723A-0637-48CE-B803-5C686359D850}" type="sibTrans" cxnId="{DBB7894F-E86B-43A7-A9FD-4693FBDC6E08}">
      <dgm:prSet/>
      <dgm:spPr/>
      <dgm:t>
        <a:bodyPr/>
        <a:lstStyle/>
        <a:p>
          <a:endParaRPr lang="pt-BR"/>
        </a:p>
      </dgm:t>
    </dgm:pt>
    <dgm:pt modelId="{0A95222D-580C-449C-B6F2-5FA1BA452DD2}">
      <dgm:prSet phldrT="[Text]" custT="1"/>
      <dgm:spPr>
        <a:xfrm>
          <a:off x="0" y="6681495"/>
          <a:ext cx="17769384" cy="1898408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pt-BR" sz="3600" b="1" dirty="0">
              <a:solidFill>
                <a:srgbClr val="1F497D">
                  <a:lumMod val="50000"/>
                </a:srgbClr>
              </a:solidFill>
              <a:latin typeface="Helvetica"/>
              <a:ea typeface="+mn-ea"/>
              <a:cs typeface="+mn-cs"/>
            </a:rPr>
            <a:t>Meta regional</a:t>
          </a:r>
        </a:p>
        <a:p>
          <a:pPr>
            <a:buNone/>
          </a:pPr>
          <a:r>
            <a:rPr lang="pt-BR" sz="3600" b="1" dirty="0">
              <a:solidFill>
                <a:srgbClr val="1F497D">
                  <a:lumMod val="50000"/>
                </a:srgbClr>
              </a:solidFill>
              <a:latin typeface="Helvetica"/>
              <a:ea typeface="+mn-ea"/>
              <a:cs typeface="+mn-cs"/>
            </a:rPr>
            <a:t>(média)</a:t>
          </a:r>
        </a:p>
      </dgm:t>
    </dgm:pt>
    <dgm:pt modelId="{163E8141-8405-42AA-A434-29A97B747C93}" type="sibTrans" cxnId="{83838AB2-7B8A-42EE-A633-22C96B793098}">
      <dgm:prSet/>
      <dgm:spPr/>
      <dgm:t>
        <a:bodyPr/>
        <a:lstStyle/>
        <a:p>
          <a:endParaRPr lang="pt-BR"/>
        </a:p>
      </dgm:t>
    </dgm:pt>
    <dgm:pt modelId="{926463DE-CA8D-477D-BFFF-DEDDF311C3D3}" type="parTrans" cxnId="{83838AB2-7B8A-42EE-A633-22C96B793098}">
      <dgm:prSet/>
      <dgm:spPr/>
      <dgm:t>
        <a:bodyPr/>
        <a:lstStyle/>
        <a:p>
          <a:endParaRPr lang="pt-BR"/>
        </a:p>
      </dgm:t>
    </dgm:pt>
    <dgm:pt modelId="{3E7FA773-3F63-4721-806B-D56E181307B0}" type="pres">
      <dgm:prSet presAssocID="{0CACF25E-945B-4542-BD64-9AD3CF30717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FE9435C-95FD-4B34-96AD-8DB101C84704}" type="pres">
      <dgm:prSet presAssocID="{0CACF25E-945B-4542-BD64-9AD3CF307173}" presName="hierFlow" presStyleCnt="0"/>
      <dgm:spPr/>
    </dgm:pt>
    <dgm:pt modelId="{925C38A3-D830-448F-AD75-EB1A73FCB69D}" type="pres">
      <dgm:prSet presAssocID="{0CACF25E-945B-4542-BD64-9AD3CF307173}" presName="firstBuf" presStyleCnt="0"/>
      <dgm:spPr/>
    </dgm:pt>
    <dgm:pt modelId="{90C31E65-2977-44A6-A7B7-783374DC265E}" type="pres">
      <dgm:prSet presAssocID="{0CACF25E-945B-4542-BD64-9AD3CF30717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909AAB3-1330-4949-BA7B-37E367A61E1E}" type="pres">
      <dgm:prSet presAssocID="{71A16B8F-7CC3-4ABC-968F-9F6C1AF0AA12}" presName="Name14" presStyleCnt="0"/>
      <dgm:spPr/>
    </dgm:pt>
    <dgm:pt modelId="{457D12FA-8E7F-4CFE-A051-37D3631EB2BB}" type="pres">
      <dgm:prSet presAssocID="{71A16B8F-7CC3-4ABC-968F-9F6C1AF0AA12}" presName="level1Shape" presStyleLbl="node0" presStyleIdx="0" presStyleCnt="1" custScaleX="398093">
        <dgm:presLayoutVars>
          <dgm:chPref val="3"/>
        </dgm:presLayoutVars>
      </dgm:prSet>
      <dgm:spPr/>
    </dgm:pt>
    <dgm:pt modelId="{00CADD7B-9664-4AC9-B9CA-C2C9C877D8F0}" type="pres">
      <dgm:prSet presAssocID="{71A16B8F-7CC3-4ABC-968F-9F6C1AF0AA12}" presName="hierChild2" presStyleCnt="0"/>
      <dgm:spPr/>
    </dgm:pt>
    <dgm:pt modelId="{585058C5-4FBE-4262-B6D3-727B6350774D}" type="pres">
      <dgm:prSet presAssocID="{101F5D12-935C-4416-B77F-48C8CABE4F43}" presName="Name19" presStyleLbl="parChTrans1D2" presStyleIdx="0" presStyleCnt="3"/>
      <dgm:spPr/>
    </dgm:pt>
    <dgm:pt modelId="{028B3A1B-E5AE-400A-8D5C-70A2E86A91D7}" type="pres">
      <dgm:prSet presAssocID="{18378DB9-0559-47E5-935B-A9457D6D4759}" presName="Name21" presStyleCnt="0"/>
      <dgm:spPr/>
    </dgm:pt>
    <dgm:pt modelId="{6FF37544-471C-4A7B-B7D1-04F987815CA4}" type="pres">
      <dgm:prSet presAssocID="{18378DB9-0559-47E5-935B-A9457D6D4759}" presName="level2Shape" presStyleLbl="node2" presStyleIdx="0" presStyleCnt="3"/>
      <dgm:spPr/>
    </dgm:pt>
    <dgm:pt modelId="{EC5A48C8-27BE-4070-AF55-023D8A56ED3D}" type="pres">
      <dgm:prSet presAssocID="{18378DB9-0559-47E5-935B-A9457D6D4759}" presName="hierChild3" presStyleCnt="0"/>
      <dgm:spPr/>
    </dgm:pt>
    <dgm:pt modelId="{E8C2AD63-724D-45FE-8944-5426F9FCCB4D}" type="pres">
      <dgm:prSet presAssocID="{E47A1AC9-926F-4595-A891-FC90A7CC30C0}" presName="Name19" presStyleLbl="parChTrans1D3" presStyleIdx="0" presStyleCnt="4"/>
      <dgm:spPr/>
    </dgm:pt>
    <dgm:pt modelId="{4727D2DD-9503-4011-BCB6-C6A702C42663}" type="pres">
      <dgm:prSet presAssocID="{4256571E-A17A-44DD-91E2-6C112836DE6F}" presName="Name21" presStyleCnt="0"/>
      <dgm:spPr/>
    </dgm:pt>
    <dgm:pt modelId="{1515CB3A-AEB0-4174-AF48-11A2BD4A6181}" type="pres">
      <dgm:prSet presAssocID="{4256571E-A17A-44DD-91E2-6C112836DE6F}" presName="level2Shape" presStyleLbl="node3" presStyleIdx="0" presStyleCnt="4"/>
      <dgm:spPr/>
    </dgm:pt>
    <dgm:pt modelId="{D9919A86-E092-4FDF-AF5D-B0906283F0AE}" type="pres">
      <dgm:prSet presAssocID="{4256571E-A17A-44DD-91E2-6C112836DE6F}" presName="hierChild3" presStyleCnt="0"/>
      <dgm:spPr/>
    </dgm:pt>
    <dgm:pt modelId="{2E830F42-09AA-4BE5-B57D-17E1BB0B79ED}" type="pres">
      <dgm:prSet presAssocID="{793E9276-3247-4041-A57B-4D49FC64D8E0}" presName="Name19" presStyleLbl="parChTrans1D4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2802"/>
              </a:lnTo>
            </a:path>
          </a:pathLst>
        </a:custGeom>
      </dgm:spPr>
    </dgm:pt>
    <dgm:pt modelId="{6913C6E1-7B2D-42CA-8F98-E4638076F6DC}" type="pres">
      <dgm:prSet presAssocID="{8309EE8F-E83A-48A7-83FB-20D60722A276}" presName="Name21" presStyleCnt="0"/>
      <dgm:spPr/>
    </dgm:pt>
    <dgm:pt modelId="{51066B39-F0F0-4712-98DB-4F8DF11B9E58}" type="pres">
      <dgm:prSet presAssocID="{8309EE8F-E83A-48A7-83FB-20D60722A276}" presName="level2Shape" presStyleLbl="node4" presStyleIdx="0" presStyleCnt="4"/>
      <dgm:spPr>
        <a:prstGeom prst="roundRect">
          <a:avLst>
            <a:gd name="adj" fmla="val 10000"/>
          </a:avLst>
        </a:prstGeom>
      </dgm:spPr>
    </dgm:pt>
    <dgm:pt modelId="{554B387A-557D-4314-A1F0-B063C05DF2A3}" type="pres">
      <dgm:prSet presAssocID="{8309EE8F-E83A-48A7-83FB-20D60722A276}" presName="hierChild3" presStyleCnt="0"/>
      <dgm:spPr/>
    </dgm:pt>
    <dgm:pt modelId="{4E3E26CB-1042-40CB-8A44-F58D147D03E5}" type="pres">
      <dgm:prSet presAssocID="{C94A2D88-5E15-4F3E-A14B-4969E2F26B3A}" presName="Name19" presStyleLbl="parChTrans1D3" presStyleIdx="1" presStyleCnt="4"/>
      <dgm:spPr/>
    </dgm:pt>
    <dgm:pt modelId="{207BEF83-E6E8-4804-BF7F-F4557A40D711}" type="pres">
      <dgm:prSet presAssocID="{6A415191-9EE1-4B35-8458-FA65D3D60098}" presName="Name21" presStyleCnt="0"/>
      <dgm:spPr/>
    </dgm:pt>
    <dgm:pt modelId="{54639A8C-AD1B-486D-A6A5-E4BDA235D69B}" type="pres">
      <dgm:prSet presAssocID="{6A415191-9EE1-4B35-8458-FA65D3D60098}" presName="level2Shape" presStyleLbl="node3" presStyleIdx="1" presStyleCnt="4"/>
      <dgm:spPr/>
    </dgm:pt>
    <dgm:pt modelId="{9E861690-57BE-4BB4-B35D-6A8F9AB9EADE}" type="pres">
      <dgm:prSet presAssocID="{6A415191-9EE1-4B35-8458-FA65D3D60098}" presName="hierChild3" presStyleCnt="0"/>
      <dgm:spPr/>
    </dgm:pt>
    <dgm:pt modelId="{B2B987C7-19F1-4133-BEF4-B98CA022F0BF}" type="pres">
      <dgm:prSet presAssocID="{9941004F-000A-4E5A-8E52-2073E7902F04}" presName="Name19" presStyleLbl="parChTrans1D4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2802"/>
              </a:lnTo>
            </a:path>
          </a:pathLst>
        </a:custGeom>
      </dgm:spPr>
    </dgm:pt>
    <dgm:pt modelId="{E3418668-CAB1-4DA5-8673-5CB4287DD126}" type="pres">
      <dgm:prSet presAssocID="{BC49FDD2-0B0B-4AAF-B0BA-98E473C2BF4C}" presName="Name21" presStyleCnt="0"/>
      <dgm:spPr/>
    </dgm:pt>
    <dgm:pt modelId="{AB7D1C3C-A611-4CAE-898F-598B476E010C}" type="pres">
      <dgm:prSet presAssocID="{BC49FDD2-0B0B-4AAF-B0BA-98E473C2BF4C}" presName="level2Shape" presStyleLbl="node4" presStyleIdx="1" presStyleCnt="4"/>
      <dgm:spPr>
        <a:prstGeom prst="roundRect">
          <a:avLst>
            <a:gd name="adj" fmla="val 10000"/>
          </a:avLst>
        </a:prstGeom>
      </dgm:spPr>
    </dgm:pt>
    <dgm:pt modelId="{0153A23D-C616-44F5-AD59-E238E059735F}" type="pres">
      <dgm:prSet presAssocID="{BC49FDD2-0B0B-4AAF-B0BA-98E473C2BF4C}" presName="hierChild3" presStyleCnt="0"/>
      <dgm:spPr/>
    </dgm:pt>
    <dgm:pt modelId="{0AAB855D-001F-47CA-8178-A502891AAA15}" type="pres">
      <dgm:prSet presAssocID="{83ABD3FD-AFAE-4445-BA61-4CF2C45AE72E}" presName="Name19" presStyleLbl="parChTrans1D2" presStyleIdx="1" presStyleCnt="3"/>
      <dgm:spPr/>
    </dgm:pt>
    <dgm:pt modelId="{5717061E-02DF-486D-99AC-58D36580DEFB}" type="pres">
      <dgm:prSet presAssocID="{9F44F445-E66D-4AC3-A358-69AA3BDA4675}" presName="Name21" presStyleCnt="0"/>
      <dgm:spPr/>
    </dgm:pt>
    <dgm:pt modelId="{57DECAFF-4036-4344-9C8E-3DEC67802A42}" type="pres">
      <dgm:prSet presAssocID="{9F44F445-E66D-4AC3-A358-69AA3BDA4675}" presName="level2Shape" presStyleLbl="node2" presStyleIdx="1" presStyleCnt="3"/>
      <dgm:spPr/>
    </dgm:pt>
    <dgm:pt modelId="{D959F47D-E900-4C1D-9ECF-33926231947D}" type="pres">
      <dgm:prSet presAssocID="{9F44F445-E66D-4AC3-A358-69AA3BDA4675}" presName="hierChild3" presStyleCnt="0"/>
      <dgm:spPr/>
    </dgm:pt>
    <dgm:pt modelId="{C0E8A881-125C-4702-A0A3-62FDB38BD58D}" type="pres">
      <dgm:prSet presAssocID="{59551BD2-6FA5-4545-9355-06C523CEF939}" presName="Name19" presStyleLbl="parChTrans1D3" presStyleIdx="2" presStyleCnt="4"/>
      <dgm:spPr/>
    </dgm:pt>
    <dgm:pt modelId="{550066B1-4E0D-4CA6-B69C-1F6B6A1A66B8}" type="pres">
      <dgm:prSet presAssocID="{A273D60D-80BB-48D9-9CEC-E40B01E8F6DD}" presName="Name21" presStyleCnt="0"/>
      <dgm:spPr/>
    </dgm:pt>
    <dgm:pt modelId="{04074EBB-F2B1-4739-9666-ACAB24E98F39}" type="pres">
      <dgm:prSet presAssocID="{A273D60D-80BB-48D9-9CEC-E40B01E8F6DD}" presName="level2Shape" presStyleLbl="node3" presStyleIdx="2" presStyleCnt="4"/>
      <dgm:spPr/>
    </dgm:pt>
    <dgm:pt modelId="{8D08E31D-924D-461C-ABDF-6565736777A2}" type="pres">
      <dgm:prSet presAssocID="{A273D60D-80BB-48D9-9CEC-E40B01E8F6DD}" presName="hierChild3" presStyleCnt="0"/>
      <dgm:spPr/>
    </dgm:pt>
    <dgm:pt modelId="{AB637A72-3191-4341-A83C-957542ECAC5A}" type="pres">
      <dgm:prSet presAssocID="{783471FF-9C2F-46C4-B931-1A9EE8F2635B}" presName="Name19" presStyleLbl="parChTrans1D4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2802"/>
              </a:lnTo>
            </a:path>
          </a:pathLst>
        </a:custGeom>
      </dgm:spPr>
    </dgm:pt>
    <dgm:pt modelId="{D466A250-1196-4621-A385-67676EB8B425}" type="pres">
      <dgm:prSet presAssocID="{033F95AA-8254-446B-9D4D-AF26994C6588}" presName="Name21" presStyleCnt="0"/>
      <dgm:spPr/>
    </dgm:pt>
    <dgm:pt modelId="{AD0123C3-A86C-489B-927E-E98A1184EAE2}" type="pres">
      <dgm:prSet presAssocID="{033F95AA-8254-446B-9D4D-AF26994C6588}" presName="level2Shape" presStyleLbl="node4" presStyleIdx="2" presStyleCnt="4"/>
      <dgm:spPr>
        <a:prstGeom prst="roundRect">
          <a:avLst>
            <a:gd name="adj" fmla="val 10000"/>
          </a:avLst>
        </a:prstGeom>
      </dgm:spPr>
    </dgm:pt>
    <dgm:pt modelId="{AAC15ED8-270D-4D53-B532-C35832AF4583}" type="pres">
      <dgm:prSet presAssocID="{033F95AA-8254-446B-9D4D-AF26994C6588}" presName="hierChild3" presStyleCnt="0"/>
      <dgm:spPr/>
    </dgm:pt>
    <dgm:pt modelId="{66A16405-664C-4BE3-8C0B-8A262ED98F8A}" type="pres">
      <dgm:prSet presAssocID="{818A00F8-B119-42C1-9B72-D3658A3A39B2}" presName="Name19" presStyleLbl="parChTrans1D2" presStyleIdx="2" presStyleCnt="3"/>
      <dgm:spPr/>
    </dgm:pt>
    <dgm:pt modelId="{F2354164-A39A-4C13-8C0F-94E87D4FAEDC}" type="pres">
      <dgm:prSet presAssocID="{841A2542-B246-4987-BBD2-D8B8274F5728}" presName="Name21" presStyleCnt="0"/>
      <dgm:spPr/>
    </dgm:pt>
    <dgm:pt modelId="{D511304E-B39E-46CC-9A96-C5A5F27CA8EA}" type="pres">
      <dgm:prSet presAssocID="{841A2542-B246-4987-BBD2-D8B8274F5728}" presName="level2Shape" presStyleLbl="node2" presStyleIdx="2" presStyleCnt="3"/>
      <dgm:spPr/>
    </dgm:pt>
    <dgm:pt modelId="{1366C65D-4BCE-42F1-9AC2-AAC82951E732}" type="pres">
      <dgm:prSet presAssocID="{841A2542-B246-4987-BBD2-D8B8274F5728}" presName="hierChild3" presStyleCnt="0"/>
      <dgm:spPr/>
    </dgm:pt>
    <dgm:pt modelId="{70B7447C-D119-4DA9-A69A-0543EAE47B35}" type="pres">
      <dgm:prSet presAssocID="{AD8A4B8F-08A8-47F5-ACA3-7FB63E2C469E}" presName="Name19" presStyleLbl="parChTrans1D3" presStyleIdx="3" presStyleCnt="4"/>
      <dgm:spPr/>
    </dgm:pt>
    <dgm:pt modelId="{84E4590A-7F1A-461D-9D3D-DE1072FCC931}" type="pres">
      <dgm:prSet presAssocID="{0A40E03B-C840-4B17-8E04-DAC6D4AC5DF5}" presName="Name21" presStyleCnt="0"/>
      <dgm:spPr/>
    </dgm:pt>
    <dgm:pt modelId="{9A2F333F-9701-41E0-9170-86E6C4E85495}" type="pres">
      <dgm:prSet presAssocID="{0A40E03B-C840-4B17-8E04-DAC6D4AC5DF5}" presName="level2Shape" presStyleLbl="node3" presStyleIdx="3" presStyleCnt="4"/>
      <dgm:spPr/>
    </dgm:pt>
    <dgm:pt modelId="{ED79D129-5233-4D92-8494-31BDC741392E}" type="pres">
      <dgm:prSet presAssocID="{0A40E03B-C840-4B17-8E04-DAC6D4AC5DF5}" presName="hierChild3" presStyleCnt="0"/>
      <dgm:spPr/>
    </dgm:pt>
    <dgm:pt modelId="{359DD2CC-99B1-4D5E-8797-DEAA8D3B52D2}" type="pres">
      <dgm:prSet presAssocID="{08F8BCDF-F7FF-4AC2-BD8A-F0A186CD5695}" presName="Name19" presStyleLbl="parChTrans1D4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2802"/>
              </a:lnTo>
            </a:path>
          </a:pathLst>
        </a:custGeom>
      </dgm:spPr>
    </dgm:pt>
    <dgm:pt modelId="{B12F767D-E145-47CA-A63A-14F14F2B5189}" type="pres">
      <dgm:prSet presAssocID="{9B60A7F3-8F07-409B-A546-98E6B4262FE9}" presName="Name21" presStyleCnt="0"/>
      <dgm:spPr/>
    </dgm:pt>
    <dgm:pt modelId="{BDD9BFE5-840A-4E92-8525-BD90506F2E5B}" type="pres">
      <dgm:prSet presAssocID="{9B60A7F3-8F07-409B-A546-98E6B4262FE9}" presName="level2Shape" presStyleLbl="node4" presStyleIdx="3" presStyleCnt="4"/>
      <dgm:spPr>
        <a:prstGeom prst="roundRect">
          <a:avLst>
            <a:gd name="adj" fmla="val 10000"/>
          </a:avLst>
        </a:prstGeom>
      </dgm:spPr>
    </dgm:pt>
    <dgm:pt modelId="{C339E510-E19C-4574-952C-51D7DA5849DA}" type="pres">
      <dgm:prSet presAssocID="{9B60A7F3-8F07-409B-A546-98E6B4262FE9}" presName="hierChild3" presStyleCnt="0"/>
      <dgm:spPr/>
    </dgm:pt>
    <dgm:pt modelId="{AE7141EE-A06D-4EDF-8B80-9CC85B745EE8}" type="pres">
      <dgm:prSet presAssocID="{0CACF25E-945B-4542-BD64-9AD3CF307173}" presName="bgShapesFlow" presStyleCnt="0"/>
      <dgm:spPr/>
    </dgm:pt>
    <dgm:pt modelId="{4378953D-F016-4F92-BBAC-B22CD5E24294}" type="pres">
      <dgm:prSet presAssocID="{0364BFBD-995F-4A4A-957F-18CA9E6E4AA1}" presName="rectComp" presStyleCnt="0"/>
      <dgm:spPr/>
    </dgm:pt>
    <dgm:pt modelId="{C39014EC-BE54-4966-9547-0CCD2DF4FBB2}" type="pres">
      <dgm:prSet presAssocID="{0364BFBD-995F-4A4A-957F-18CA9E6E4AA1}" presName="bgRect" presStyleLbl="bgShp" presStyleIdx="0" presStyleCnt="4"/>
      <dgm:spPr/>
    </dgm:pt>
    <dgm:pt modelId="{0CBE03F9-B417-4673-ABB4-30851F001F7E}" type="pres">
      <dgm:prSet presAssocID="{0364BFBD-995F-4A4A-957F-18CA9E6E4AA1}" presName="bgRectTx" presStyleLbl="bgShp" presStyleIdx="0" presStyleCnt="4">
        <dgm:presLayoutVars>
          <dgm:bulletEnabled val="1"/>
        </dgm:presLayoutVars>
      </dgm:prSet>
      <dgm:spPr/>
    </dgm:pt>
    <dgm:pt modelId="{F992DA57-8D24-4328-A8F2-7CF0D98ADFFD}" type="pres">
      <dgm:prSet presAssocID="{0364BFBD-995F-4A4A-957F-18CA9E6E4AA1}" presName="spComp" presStyleCnt="0"/>
      <dgm:spPr/>
    </dgm:pt>
    <dgm:pt modelId="{05DA11A0-A33A-4CDF-9CF3-E4DF4A6A6801}" type="pres">
      <dgm:prSet presAssocID="{0364BFBD-995F-4A4A-957F-18CA9E6E4AA1}" presName="vSp" presStyleCnt="0"/>
      <dgm:spPr/>
    </dgm:pt>
    <dgm:pt modelId="{B5CA4F87-9170-408F-9440-57DC799821CE}" type="pres">
      <dgm:prSet presAssocID="{69BDDAD5-6CCD-4AC2-BF93-01505FED9C98}" presName="rectComp" presStyleCnt="0"/>
      <dgm:spPr/>
    </dgm:pt>
    <dgm:pt modelId="{4A28FEAA-FFFF-4D11-B9E8-7822FA09E54D}" type="pres">
      <dgm:prSet presAssocID="{69BDDAD5-6CCD-4AC2-BF93-01505FED9C98}" presName="bgRect" presStyleLbl="bgShp" presStyleIdx="1" presStyleCnt="4"/>
      <dgm:spPr/>
    </dgm:pt>
    <dgm:pt modelId="{090F00E9-7456-49B5-BDFD-6ADCADEF86C0}" type="pres">
      <dgm:prSet presAssocID="{69BDDAD5-6CCD-4AC2-BF93-01505FED9C98}" presName="bgRectTx" presStyleLbl="bgShp" presStyleIdx="1" presStyleCnt="4">
        <dgm:presLayoutVars>
          <dgm:bulletEnabled val="1"/>
        </dgm:presLayoutVars>
      </dgm:prSet>
      <dgm:spPr/>
    </dgm:pt>
    <dgm:pt modelId="{76EF4C2D-1F71-49EB-B250-58DC6186077D}" type="pres">
      <dgm:prSet presAssocID="{69BDDAD5-6CCD-4AC2-BF93-01505FED9C98}" presName="spComp" presStyleCnt="0"/>
      <dgm:spPr/>
    </dgm:pt>
    <dgm:pt modelId="{9660848E-3ED8-421B-9F3A-3C3F08FBFB0C}" type="pres">
      <dgm:prSet presAssocID="{69BDDAD5-6CCD-4AC2-BF93-01505FED9C98}" presName="vSp" presStyleCnt="0"/>
      <dgm:spPr/>
    </dgm:pt>
    <dgm:pt modelId="{5A750B5B-FAB6-4753-8F9A-9B4ECA5C042D}" type="pres">
      <dgm:prSet presAssocID="{A5EB9D91-4A2D-444B-8FDC-180971EE344B}" presName="rectComp" presStyleCnt="0"/>
      <dgm:spPr/>
    </dgm:pt>
    <dgm:pt modelId="{C6DEDD3D-548B-4184-8DB3-0471CD9C72CE}" type="pres">
      <dgm:prSet presAssocID="{A5EB9D91-4A2D-444B-8FDC-180971EE344B}" presName="bgRect" presStyleLbl="bgShp" presStyleIdx="2" presStyleCnt="4"/>
      <dgm:spPr/>
    </dgm:pt>
    <dgm:pt modelId="{212D8F95-5665-4BD4-8B60-1AEE6D725524}" type="pres">
      <dgm:prSet presAssocID="{A5EB9D91-4A2D-444B-8FDC-180971EE344B}" presName="bgRectTx" presStyleLbl="bgShp" presStyleIdx="2" presStyleCnt="4">
        <dgm:presLayoutVars>
          <dgm:bulletEnabled val="1"/>
        </dgm:presLayoutVars>
      </dgm:prSet>
      <dgm:spPr/>
    </dgm:pt>
    <dgm:pt modelId="{39D37DFD-1C47-4525-A569-505792932506}" type="pres">
      <dgm:prSet presAssocID="{A5EB9D91-4A2D-444B-8FDC-180971EE344B}" presName="spComp" presStyleCnt="0"/>
      <dgm:spPr/>
    </dgm:pt>
    <dgm:pt modelId="{2EC8300E-5A1C-40C1-A8E3-10EEF15AA6C6}" type="pres">
      <dgm:prSet presAssocID="{A5EB9D91-4A2D-444B-8FDC-180971EE344B}" presName="vSp" presStyleCnt="0"/>
      <dgm:spPr/>
    </dgm:pt>
    <dgm:pt modelId="{4B461E13-D036-42B0-B1DF-C1825CF11095}" type="pres">
      <dgm:prSet presAssocID="{0A95222D-580C-449C-B6F2-5FA1BA452DD2}" presName="rectComp" presStyleCnt="0"/>
      <dgm:spPr/>
    </dgm:pt>
    <dgm:pt modelId="{30756E5B-1090-4CC5-933B-9E7EFBD9E675}" type="pres">
      <dgm:prSet presAssocID="{0A95222D-580C-449C-B6F2-5FA1BA452DD2}" presName="bgRect" presStyleLbl="bgShp" presStyleIdx="3" presStyleCnt="4"/>
      <dgm:spPr/>
    </dgm:pt>
    <dgm:pt modelId="{3376B8D4-D18D-4DF2-8328-2342A3E25F3E}" type="pres">
      <dgm:prSet presAssocID="{0A95222D-580C-449C-B6F2-5FA1BA452DD2}" presName="bgRectTx" presStyleLbl="bgShp" presStyleIdx="3" presStyleCnt="4">
        <dgm:presLayoutVars>
          <dgm:bulletEnabled val="1"/>
        </dgm:presLayoutVars>
      </dgm:prSet>
      <dgm:spPr/>
    </dgm:pt>
  </dgm:ptLst>
  <dgm:cxnLst>
    <dgm:cxn modelId="{83453764-7D89-485F-A0BB-C80E9BEA2E38}" type="presOf" srcId="{8309EE8F-E83A-48A7-83FB-20D60722A276}" destId="{51066B39-F0F0-4712-98DB-4F8DF11B9E58}" srcOrd="0" destOrd="0" presId="urn:microsoft.com/office/officeart/2005/8/layout/hierarchy6"/>
    <dgm:cxn modelId="{CE3E443F-9773-40D4-9943-4259FF597563}" srcId="{6A415191-9EE1-4B35-8458-FA65D3D60098}" destId="{BC49FDD2-0B0B-4AAF-B0BA-98E473C2BF4C}" srcOrd="0" destOrd="0" parTransId="{9941004F-000A-4E5A-8E52-2073E7902F04}" sibTransId="{6E344E8D-B8AE-4F7B-B517-CC442A270641}"/>
    <dgm:cxn modelId="{21C3916C-7AE2-4D3C-B106-8545A00BBC49}" srcId="{71A16B8F-7CC3-4ABC-968F-9F6C1AF0AA12}" destId="{18378DB9-0559-47E5-935B-A9457D6D4759}" srcOrd="0" destOrd="0" parTransId="{101F5D12-935C-4416-B77F-48C8CABE4F43}" sibTransId="{08A71BDE-8A60-4F9A-AA2B-ADB1CF5C8687}"/>
    <dgm:cxn modelId="{83838AB2-7B8A-42EE-A633-22C96B793098}" srcId="{0CACF25E-945B-4542-BD64-9AD3CF307173}" destId="{0A95222D-580C-449C-B6F2-5FA1BA452DD2}" srcOrd="4" destOrd="0" parTransId="{926463DE-CA8D-477D-BFFF-DEDDF311C3D3}" sibTransId="{163E8141-8405-42AA-A434-29A97B747C93}"/>
    <dgm:cxn modelId="{6E467D29-0EC4-4FC6-90D2-03E4609B3A7F}" srcId="{0CACF25E-945B-4542-BD64-9AD3CF307173}" destId="{71A16B8F-7CC3-4ABC-968F-9F6C1AF0AA12}" srcOrd="0" destOrd="0" parTransId="{AF47A097-DFF4-49A7-B8C5-11E54F458FDB}" sibTransId="{382D4072-F2BE-4567-9B88-20AFE4D76B39}"/>
    <dgm:cxn modelId="{02A59003-B0B2-4FC5-91C4-7CB85ECC2629}" srcId="{0CACF25E-945B-4542-BD64-9AD3CF307173}" destId="{69BDDAD5-6CCD-4AC2-BF93-01505FED9C98}" srcOrd="2" destOrd="0" parTransId="{441DCE74-13A6-44AD-A776-A3D99EE3BAE8}" sibTransId="{975AED32-53BB-45C4-B4B6-DBAC461E78FA}"/>
    <dgm:cxn modelId="{7EB04D9D-C029-4F6A-93BF-96B7EF718B4F}" type="presOf" srcId="{E47A1AC9-926F-4595-A891-FC90A7CC30C0}" destId="{E8C2AD63-724D-45FE-8944-5426F9FCCB4D}" srcOrd="0" destOrd="0" presId="urn:microsoft.com/office/officeart/2005/8/layout/hierarchy6"/>
    <dgm:cxn modelId="{0EE5CAB3-383B-4674-830D-4B24DF6EFA55}" srcId="{841A2542-B246-4987-BBD2-D8B8274F5728}" destId="{0A40E03B-C840-4B17-8E04-DAC6D4AC5DF5}" srcOrd="0" destOrd="0" parTransId="{AD8A4B8F-08A8-47F5-ACA3-7FB63E2C469E}" sibTransId="{9DCD264B-FA3D-4C28-B9EF-E045807090B3}"/>
    <dgm:cxn modelId="{4C3A99C5-2A24-4D62-873B-7B26189DA22E}" type="presOf" srcId="{BC49FDD2-0B0B-4AAF-B0BA-98E473C2BF4C}" destId="{AB7D1C3C-A611-4CAE-898F-598B476E010C}" srcOrd="0" destOrd="0" presId="urn:microsoft.com/office/officeart/2005/8/layout/hierarchy6"/>
    <dgm:cxn modelId="{FB9966AE-ABCD-4A00-B4B3-00C531FA6DA2}" type="presOf" srcId="{69BDDAD5-6CCD-4AC2-BF93-01505FED9C98}" destId="{4A28FEAA-FFFF-4D11-B9E8-7822FA09E54D}" srcOrd="0" destOrd="0" presId="urn:microsoft.com/office/officeart/2005/8/layout/hierarchy6"/>
    <dgm:cxn modelId="{ECA27382-75CB-40A6-AE45-9E678712C089}" type="presOf" srcId="{033F95AA-8254-446B-9D4D-AF26994C6588}" destId="{AD0123C3-A86C-489B-927E-E98A1184EAE2}" srcOrd="0" destOrd="0" presId="urn:microsoft.com/office/officeart/2005/8/layout/hierarchy6"/>
    <dgm:cxn modelId="{5838AFD0-131B-4432-8A8D-6557958291F8}" type="presOf" srcId="{841A2542-B246-4987-BBD2-D8B8274F5728}" destId="{D511304E-B39E-46CC-9A96-C5A5F27CA8EA}" srcOrd="0" destOrd="0" presId="urn:microsoft.com/office/officeart/2005/8/layout/hierarchy6"/>
    <dgm:cxn modelId="{08B4AD3C-93AE-4A4E-9D28-E59CA3B64748}" type="presOf" srcId="{AD8A4B8F-08A8-47F5-ACA3-7FB63E2C469E}" destId="{70B7447C-D119-4DA9-A69A-0543EAE47B35}" srcOrd="0" destOrd="0" presId="urn:microsoft.com/office/officeart/2005/8/layout/hierarchy6"/>
    <dgm:cxn modelId="{BFD5A210-6374-45DB-9A1F-9F03B1BCCFAD}" type="presOf" srcId="{793E9276-3247-4041-A57B-4D49FC64D8E0}" destId="{2E830F42-09AA-4BE5-B57D-17E1BB0B79ED}" srcOrd="0" destOrd="0" presId="urn:microsoft.com/office/officeart/2005/8/layout/hierarchy6"/>
    <dgm:cxn modelId="{59E2C126-4924-4EE2-B896-68D0027272B0}" type="presOf" srcId="{71A16B8F-7CC3-4ABC-968F-9F6C1AF0AA12}" destId="{457D12FA-8E7F-4CFE-A051-37D3631EB2BB}" srcOrd="0" destOrd="0" presId="urn:microsoft.com/office/officeart/2005/8/layout/hierarchy6"/>
    <dgm:cxn modelId="{ED3B1A75-79FA-4200-A659-55650793749B}" type="presOf" srcId="{18378DB9-0559-47E5-935B-A9457D6D4759}" destId="{6FF37544-471C-4A7B-B7D1-04F987815CA4}" srcOrd="0" destOrd="0" presId="urn:microsoft.com/office/officeart/2005/8/layout/hierarchy6"/>
    <dgm:cxn modelId="{2C510E25-C206-40C2-B01B-3C6FE3A3BA37}" type="presOf" srcId="{0364BFBD-995F-4A4A-957F-18CA9E6E4AA1}" destId="{C39014EC-BE54-4966-9547-0CCD2DF4FBB2}" srcOrd="0" destOrd="0" presId="urn:microsoft.com/office/officeart/2005/8/layout/hierarchy6"/>
    <dgm:cxn modelId="{0D749A54-950F-4A74-9C36-7EF5B849EB6F}" srcId="{9F44F445-E66D-4AC3-A358-69AA3BDA4675}" destId="{A273D60D-80BB-48D9-9CEC-E40B01E8F6DD}" srcOrd="0" destOrd="0" parTransId="{59551BD2-6FA5-4545-9355-06C523CEF939}" sibTransId="{3D1C088E-3623-42C5-AADD-66E3EFED9DCA}"/>
    <dgm:cxn modelId="{E181B3B2-37AA-4539-BB7C-F8D32A4AACBD}" type="presOf" srcId="{9941004F-000A-4E5A-8E52-2073E7902F04}" destId="{B2B987C7-19F1-4133-BEF4-B98CA022F0BF}" srcOrd="0" destOrd="0" presId="urn:microsoft.com/office/officeart/2005/8/layout/hierarchy6"/>
    <dgm:cxn modelId="{B1E98AA1-A170-4138-823F-F7B13435B5F6}" srcId="{18378DB9-0559-47E5-935B-A9457D6D4759}" destId="{4256571E-A17A-44DD-91E2-6C112836DE6F}" srcOrd="0" destOrd="0" parTransId="{E47A1AC9-926F-4595-A891-FC90A7CC30C0}" sibTransId="{091C589A-70DB-4256-A05B-955232FAC0FE}"/>
    <dgm:cxn modelId="{A57ADA5A-56FD-45FC-87F7-D78674AF6CC6}" type="presOf" srcId="{783471FF-9C2F-46C4-B931-1A9EE8F2635B}" destId="{AB637A72-3191-4341-A83C-957542ECAC5A}" srcOrd="0" destOrd="0" presId="urn:microsoft.com/office/officeart/2005/8/layout/hierarchy6"/>
    <dgm:cxn modelId="{1AC734C8-B62D-4119-8D16-BC38EC8182D3}" type="presOf" srcId="{69BDDAD5-6CCD-4AC2-BF93-01505FED9C98}" destId="{090F00E9-7456-49B5-BDFD-6ADCADEF86C0}" srcOrd="1" destOrd="0" presId="urn:microsoft.com/office/officeart/2005/8/layout/hierarchy6"/>
    <dgm:cxn modelId="{B7A952E8-E354-46BF-99ED-EB2EDC36D21F}" type="presOf" srcId="{4256571E-A17A-44DD-91E2-6C112836DE6F}" destId="{1515CB3A-AEB0-4174-AF48-11A2BD4A6181}" srcOrd="0" destOrd="0" presId="urn:microsoft.com/office/officeart/2005/8/layout/hierarchy6"/>
    <dgm:cxn modelId="{B610E152-3B31-4E44-B620-9AD46164293E}" srcId="{0CACF25E-945B-4542-BD64-9AD3CF307173}" destId="{A5EB9D91-4A2D-444B-8FDC-180971EE344B}" srcOrd="3" destOrd="0" parTransId="{324F0B87-7BD4-4978-BD96-6EDEFB7F7B0A}" sibTransId="{A9D7DF60-2274-4F87-8E97-68E4C0FDA6A9}"/>
    <dgm:cxn modelId="{A9CC5C63-AD42-4B55-9AF2-18319B7BB8E7}" type="presOf" srcId="{83ABD3FD-AFAE-4445-BA61-4CF2C45AE72E}" destId="{0AAB855D-001F-47CA-8178-A502891AAA15}" srcOrd="0" destOrd="0" presId="urn:microsoft.com/office/officeart/2005/8/layout/hierarchy6"/>
    <dgm:cxn modelId="{AE81E252-BEBF-4BC7-B433-E98701225CDA}" type="presOf" srcId="{0364BFBD-995F-4A4A-957F-18CA9E6E4AA1}" destId="{0CBE03F9-B417-4673-ABB4-30851F001F7E}" srcOrd="1" destOrd="0" presId="urn:microsoft.com/office/officeart/2005/8/layout/hierarchy6"/>
    <dgm:cxn modelId="{2DA3DF5F-3572-416D-AB1F-86B3D733C301}" srcId="{A273D60D-80BB-48D9-9CEC-E40B01E8F6DD}" destId="{033F95AA-8254-446B-9D4D-AF26994C6588}" srcOrd="0" destOrd="0" parTransId="{783471FF-9C2F-46C4-B931-1A9EE8F2635B}" sibTransId="{19CCB1AE-A379-4C62-A1C8-4FD0C3B70051}"/>
    <dgm:cxn modelId="{4656B47D-A84C-4108-9F55-595711977A33}" srcId="{0A40E03B-C840-4B17-8E04-DAC6D4AC5DF5}" destId="{9B60A7F3-8F07-409B-A546-98E6B4262FE9}" srcOrd="0" destOrd="0" parTransId="{08F8BCDF-F7FF-4AC2-BD8A-F0A186CD5695}" sibTransId="{A58C68CB-45BC-46D9-82FD-8CCEDAAD7990}"/>
    <dgm:cxn modelId="{46EF6C83-62A5-4616-8F32-63DCAE0CF0A5}" type="presOf" srcId="{9B60A7F3-8F07-409B-A546-98E6B4262FE9}" destId="{BDD9BFE5-840A-4E92-8525-BD90506F2E5B}" srcOrd="0" destOrd="0" presId="urn:microsoft.com/office/officeart/2005/8/layout/hierarchy6"/>
    <dgm:cxn modelId="{012488A4-645B-4EFF-92EC-93218A9BAD70}" type="presOf" srcId="{A273D60D-80BB-48D9-9CEC-E40B01E8F6DD}" destId="{04074EBB-F2B1-4739-9666-ACAB24E98F39}" srcOrd="0" destOrd="0" presId="urn:microsoft.com/office/officeart/2005/8/layout/hierarchy6"/>
    <dgm:cxn modelId="{338D7703-E0CE-4FCC-9884-92706C238965}" type="presOf" srcId="{101F5D12-935C-4416-B77F-48C8CABE4F43}" destId="{585058C5-4FBE-4262-B6D3-727B6350774D}" srcOrd="0" destOrd="0" presId="urn:microsoft.com/office/officeart/2005/8/layout/hierarchy6"/>
    <dgm:cxn modelId="{1635703B-ABF5-4509-8331-A3B1FC9BE69A}" type="presOf" srcId="{9F44F445-E66D-4AC3-A358-69AA3BDA4675}" destId="{57DECAFF-4036-4344-9C8E-3DEC67802A42}" srcOrd="0" destOrd="0" presId="urn:microsoft.com/office/officeart/2005/8/layout/hierarchy6"/>
    <dgm:cxn modelId="{1571879B-2011-4041-A77E-E5D6783CFC3C}" srcId="{0CACF25E-945B-4542-BD64-9AD3CF307173}" destId="{0364BFBD-995F-4A4A-957F-18CA9E6E4AA1}" srcOrd="1" destOrd="0" parTransId="{7ACD9CB7-D03D-4CEC-A73A-BA34FF02BD4E}" sibTransId="{3990A7A7-836E-4306-8484-F1C2BEC64B97}"/>
    <dgm:cxn modelId="{917DD22A-43DA-4E97-8270-DF48E50CF290}" type="presOf" srcId="{C94A2D88-5E15-4F3E-A14B-4969E2F26B3A}" destId="{4E3E26CB-1042-40CB-8A44-F58D147D03E5}" srcOrd="0" destOrd="0" presId="urn:microsoft.com/office/officeart/2005/8/layout/hierarchy6"/>
    <dgm:cxn modelId="{9C95469F-7386-4B30-98DF-E16CB67FE082}" srcId="{71A16B8F-7CC3-4ABC-968F-9F6C1AF0AA12}" destId="{9F44F445-E66D-4AC3-A358-69AA3BDA4675}" srcOrd="1" destOrd="0" parTransId="{83ABD3FD-AFAE-4445-BA61-4CF2C45AE72E}" sibTransId="{4B32A49C-F54B-4106-8CD6-58B846234AFE}"/>
    <dgm:cxn modelId="{68F9233B-F056-4F56-88C0-92382B539ECC}" type="presOf" srcId="{0A95222D-580C-449C-B6F2-5FA1BA452DD2}" destId="{3376B8D4-D18D-4DF2-8328-2342A3E25F3E}" srcOrd="1" destOrd="0" presId="urn:microsoft.com/office/officeart/2005/8/layout/hierarchy6"/>
    <dgm:cxn modelId="{81E7B6F8-C8B2-4733-8457-0E29B713D990}" type="presOf" srcId="{818A00F8-B119-42C1-9B72-D3658A3A39B2}" destId="{66A16405-664C-4BE3-8C0B-8A262ED98F8A}" srcOrd="0" destOrd="0" presId="urn:microsoft.com/office/officeart/2005/8/layout/hierarchy6"/>
    <dgm:cxn modelId="{F11114D2-2F64-418D-90EB-BF28D052AA12}" type="presOf" srcId="{0CACF25E-945B-4542-BD64-9AD3CF307173}" destId="{3E7FA773-3F63-4721-806B-D56E181307B0}" srcOrd="0" destOrd="0" presId="urn:microsoft.com/office/officeart/2005/8/layout/hierarchy6"/>
    <dgm:cxn modelId="{E43757D4-B2D7-4907-A2E5-E6D282BA8155}" type="presOf" srcId="{59551BD2-6FA5-4545-9355-06C523CEF939}" destId="{C0E8A881-125C-4702-A0A3-62FDB38BD58D}" srcOrd="0" destOrd="0" presId="urn:microsoft.com/office/officeart/2005/8/layout/hierarchy6"/>
    <dgm:cxn modelId="{C5F76C39-A7A6-4B2C-87B7-11D8E78B26FC}" srcId="{71A16B8F-7CC3-4ABC-968F-9F6C1AF0AA12}" destId="{841A2542-B246-4987-BBD2-D8B8274F5728}" srcOrd="2" destOrd="0" parTransId="{818A00F8-B119-42C1-9B72-D3658A3A39B2}" sibTransId="{7861D32C-7577-48B4-9437-88DBE750E88B}"/>
    <dgm:cxn modelId="{23A72CC2-C42F-4C1B-9166-77D47C7D4727}" type="presOf" srcId="{A5EB9D91-4A2D-444B-8FDC-180971EE344B}" destId="{C6DEDD3D-548B-4184-8DB3-0471CD9C72CE}" srcOrd="0" destOrd="0" presId="urn:microsoft.com/office/officeart/2005/8/layout/hierarchy6"/>
    <dgm:cxn modelId="{F2C65EBA-E01B-40E7-A4D8-F7FF3A8662A2}" type="presOf" srcId="{6A415191-9EE1-4B35-8458-FA65D3D60098}" destId="{54639A8C-AD1B-486D-A6A5-E4BDA235D69B}" srcOrd="0" destOrd="0" presId="urn:microsoft.com/office/officeart/2005/8/layout/hierarchy6"/>
    <dgm:cxn modelId="{DBB7894F-E86B-43A7-A9FD-4693FBDC6E08}" srcId="{4256571E-A17A-44DD-91E2-6C112836DE6F}" destId="{8309EE8F-E83A-48A7-83FB-20D60722A276}" srcOrd="0" destOrd="0" parTransId="{793E9276-3247-4041-A57B-4D49FC64D8E0}" sibTransId="{428C723A-0637-48CE-B803-5C686359D850}"/>
    <dgm:cxn modelId="{BE073396-268A-4A32-88DD-A867E2D658D1}" srcId="{18378DB9-0559-47E5-935B-A9457D6D4759}" destId="{6A415191-9EE1-4B35-8458-FA65D3D60098}" srcOrd="1" destOrd="0" parTransId="{C94A2D88-5E15-4F3E-A14B-4969E2F26B3A}" sibTransId="{C6EB3CBD-22C4-418D-BB6E-5D4260674E74}"/>
    <dgm:cxn modelId="{2204BA1C-7DE0-4D24-9A9C-49922D2686EB}" type="presOf" srcId="{0A95222D-580C-449C-B6F2-5FA1BA452DD2}" destId="{30756E5B-1090-4CC5-933B-9E7EFBD9E675}" srcOrd="0" destOrd="0" presId="urn:microsoft.com/office/officeart/2005/8/layout/hierarchy6"/>
    <dgm:cxn modelId="{236DE5E5-575F-4757-8756-EC784C8C1571}" type="presOf" srcId="{0A40E03B-C840-4B17-8E04-DAC6D4AC5DF5}" destId="{9A2F333F-9701-41E0-9170-86E6C4E85495}" srcOrd="0" destOrd="0" presId="urn:microsoft.com/office/officeart/2005/8/layout/hierarchy6"/>
    <dgm:cxn modelId="{FD1DB741-C850-4DB4-A3EE-9A10BE863E7C}" type="presOf" srcId="{A5EB9D91-4A2D-444B-8FDC-180971EE344B}" destId="{212D8F95-5665-4BD4-8B60-1AEE6D725524}" srcOrd="1" destOrd="0" presId="urn:microsoft.com/office/officeart/2005/8/layout/hierarchy6"/>
    <dgm:cxn modelId="{72673359-C765-4114-A415-35DAD73A04FD}" type="presOf" srcId="{08F8BCDF-F7FF-4AC2-BD8A-F0A186CD5695}" destId="{359DD2CC-99B1-4D5E-8797-DEAA8D3B52D2}" srcOrd="0" destOrd="0" presId="urn:microsoft.com/office/officeart/2005/8/layout/hierarchy6"/>
    <dgm:cxn modelId="{4D9BAC30-FF7A-4F1A-80E0-44B2BE0DE25E}" type="presParOf" srcId="{3E7FA773-3F63-4721-806B-D56E181307B0}" destId="{BFE9435C-95FD-4B34-96AD-8DB101C84704}" srcOrd="0" destOrd="0" presId="urn:microsoft.com/office/officeart/2005/8/layout/hierarchy6"/>
    <dgm:cxn modelId="{C7189809-EF79-45A3-A784-10E4D0E65666}" type="presParOf" srcId="{BFE9435C-95FD-4B34-96AD-8DB101C84704}" destId="{925C38A3-D830-448F-AD75-EB1A73FCB69D}" srcOrd="0" destOrd="0" presId="urn:microsoft.com/office/officeart/2005/8/layout/hierarchy6"/>
    <dgm:cxn modelId="{CC01F3DE-BECD-44F8-B5B9-A1AA3A4E4EC3}" type="presParOf" srcId="{BFE9435C-95FD-4B34-96AD-8DB101C84704}" destId="{90C31E65-2977-44A6-A7B7-783374DC265E}" srcOrd="1" destOrd="0" presId="urn:microsoft.com/office/officeart/2005/8/layout/hierarchy6"/>
    <dgm:cxn modelId="{216EDC0E-A139-4833-BE15-FAC200224CB6}" type="presParOf" srcId="{90C31E65-2977-44A6-A7B7-783374DC265E}" destId="{B909AAB3-1330-4949-BA7B-37E367A61E1E}" srcOrd="0" destOrd="0" presId="urn:microsoft.com/office/officeart/2005/8/layout/hierarchy6"/>
    <dgm:cxn modelId="{13BD1215-5570-4783-BACE-4CA4057F8BB8}" type="presParOf" srcId="{B909AAB3-1330-4949-BA7B-37E367A61E1E}" destId="{457D12FA-8E7F-4CFE-A051-37D3631EB2BB}" srcOrd="0" destOrd="0" presId="urn:microsoft.com/office/officeart/2005/8/layout/hierarchy6"/>
    <dgm:cxn modelId="{E193622D-4863-443C-8CE3-500AD511E86B}" type="presParOf" srcId="{B909AAB3-1330-4949-BA7B-37E367A61E1E}" destId="{00CADD7B-9664-4AC9-B9CA-C2C9C877D8F0}" srcOrd="1" destOrd="0" presId="urn:microsoft.com/office/officeart/2005/8/layout/hierarchy6"/>
    <dgm:cxn modelId="{89118720-C8CA-47B7-8CAA-2E495F196903}" type="presParOf" srcId="{00CADD7B-9664-4AC9-B9CA-C2C9C877D8F0}" destId="{585058C5-4FBE-4262-B6D3-727B6350774D}" srcOrd="0" destOrd="0" presId="urn:microsoft.com/office/officeart/2005/8/layout/hierarchy6"/>
    <dgm:cxn modelId="{3C629A0C-60B0-4CF1-B79F-C5E647F26B7F}" type="presParOf" srcId="{00CADD7B-9664-4AC9-B9CA-C2C9C877D8F0}" destId="{028B3A1B-E5AE-400A-8D5C-70A2E86A91D7}" srcOrd="1" destOrd="0" presId="urn:microsoft.com/office/officeart/2005/8/layout/hierarchy6"/>
    <dgm:cxn modelId="{AE4CF3A3-BCF6-47F8-91CA-EC0D48A6F01A}" type="presParOf" srcId="{028B3A1B-E5AE-400A-8D5C-70A2E86A91D7}" destId="{6FF37544-471C-4A7B-B7D1-04F987815CA4}" srcOrd="0" destOrd="0" presId="urn:microsoft.com/office/officeart/2005/8/layout/hierarchy6"/>
    <dgm:cxn modelId="{0D14D41F-52BA-4FDB-BBE3-DC439A20A5AA}" type="presParOf" srcId="{028B3A1B-E5AE-400A-8D5C-70A2E86A91D7}" destId="{EC5A48C8-27BE-4070-AF55-023D8A56ED3D}" srcOrd="1" destOrd="0" presId="urn:microsoft.com/office/officeart/2005/8/layout/hierarchy6"/>
    <dgm:cxn modelId="{A8C5423A-411E-48FE-8DA0-24B9D2C3993F}" type="presParOf" srcId="{EC5A48C8-27BE-4070-AF55-023D8A56ED3D}" destId="{E8C2AD63-724D-45FE-8944-5426F9FCCB4D}" srcOrd="0" destOrd="0" presId="urn:microsoft.com/office/officeart/2005/8/layout/hierarchy6"/>
    <dgm:cxn modelId="{6B1F6F6C-50D3-4AC4-836E-A849F8C86C88}" type="presParOf" srcId="{EC5A48C8-27BE-4070-AF55-023D8A56ED3D}" destId="{4727D2DD-9503-4011-BCB6-C6A702C42663}" srcOrd="1" destOrd="0" presId="urn:microsoft.com/office/officeart/2005/8/layout/hierarchy6"/>
    <dgm:cxn modelId="{119F01B7-957E-439C-9D1F-6934CD663F84}" type="presParOf" srcId="{4727D2DD-9503-4011-BCB6-C6A702C42663}" destId="{1515CB3A-AEB0-4174-AF48-11A2BD4A6181}" srcOrd="0" destOrd="0" presId="urn:microsoft.com/office/officeart/2005/8/layout/hierarchy6"/>
    <dgm:cxn modelId="{1C0CC502-AFBE-41B3-A6F5-8957B29BB234}" type="presParOf" srcId="{4727D2DD-9503-4011-BCB6-C6A702C42663}" destId="{D9919A86-E092-4FDF-AF5D-B0906283F0AE}" srcOrd="1" destOrd="0" presId="urn:microsoft.com/office/officeart/2005/8/layout/hierarchy6"/>
    <dgm:cxn modelId="{F4D8288A-68D5-43FB-8B9D-8D897F58A580}" type="presParOf" srcId="{D9919A86-E092-4FDF-AF5D-B0906283F0AE}" destId="{2E830F42-09AA-4BE5-B57D-17E1BB0B79ED}" srcOrd="0" destOrd="0" presId="urn:microsoft.com/office/officeart/2005/8/layout/hierarchy6"/>
    <dgm:cxn modelId="{A5613694-463A-48A1-A3C4-2C3C61CDD694}" type="presParOf" srcId="{D9919A86-E092-4FDF-AF5D-B0906283F0AE}" destId="{6913C6E1-7B2D-42CA-8F98-E4638076F6DC}" srcOrd="1" destOrd="0" presId="urn:microsoft.com/office/officeart/2005/8/layout/hierarchy6"/>
    <dgm:cxn modelId="{F8337DEF-1080-4133-BDA4-43CF8C2B7752}" type="presParOf" srcId="{6913C6E1-7B2D-42CA-8F98-E4638076F6DC}" destId="{51066B39-F0F0-4712-98DB-4F8DF11B9E58}" srcOrd="0" destOrd="0" presId="urn:microsoft.com/office/officeart/2005/8/layout/hierarchy6"/>
    <dgm:cxn modelId="{A199F995-887A-447A-AEE1-F77F0DD03DDD}" type="presParOf" srcId="{6913C6E1-7B2D-42CA-8F98-E4638076F6DC}" destId="{554B387A-557D-4314-A1F0-B063C05DF2A3}" srcOrd="1" destOrd="0" presId="urn:microsoft.com/office/officeart/2005/8/layout/hierarchy6"/>
    <dgm:cxn modelId="{4640A2FD-A17A-4315-8AB0-11FF5C7D0DE1}" type="presParOf" srcId="{EC5A48C8-27BE-4070-AF55-023D8A56ED3D}" destId="{4E3E26CB-1042-40CB-8A44-F58D147D03E5}" srcOrd="2" destOrd="0" presId="urn:microsoft.com/office/officeart/2005/8/layout/hierarchy6"/>
    <dgm:cxn modelId="{475D1EBD-26CD-4445-A794-3F8B2CAB1697}" type="presParOf" srcId="{EC5A48C8-27BE-4070-AF55-023D8A56ED3D}" destId="{207BEF83-E6E8-4804-BF7F-F4557A40D711}" srcOrd="3" destOrd="0" presId="urn:microsoft.com/office/officeart/2005/8/layout/hierarchy6"/>
    <dgm:cxn modelId="{F2BC0AD4-AA47-42D2-A226-72E63B67B287}" type="presParOf" srcId="{207BEF83-E6E8-4804-BF7F-F4557A40D711}" destId="{54639A8C-AD1B-486D-A6A5-E4BDA235D69B}" srcOrd="0" destOrd="0" presId="urn:microsoft.com/office/officeart/2005/8/layout/hierarchy6"/>
    <dgm:cxn modelId="{52A06BFA-0810-4016-8FE5-EB75ED1A7D4A}" type="presParOf" srcId="{207BEF83-E6E8-4804-BF7F-F4557A40D711}" destId="{9E861690-57BE-4BB4-B35D-6A8F9AB9EADE}" srcOrd="1" destOrd="0" presId="urn:microsoft.com/office/officeart/2005/8/layout/hierarchy6"/>
    <dgm:cxn modelId="{8E74248E-30F7-42E6-B53E-46CE8A3E83B9}" type="presParOf" srcId="{9E861690-57BE-4BB4-B35D-6A8F9AB9EADE}" destId="{B2B987C7-19F1-4133-BEF4-B98CA022F0BF}" srcOrd="0" destOrd="0" presId="urn:microsoft.com/office/officeart/2005/8/layout/hierarchy6"/>
    <dgm:cxn modelId="{1C23C894-A4A1-4572-9C16-43596FBD1946}" type="presParOf" srcId="{9E861690-57BE-4BB4-B35D-6A8F9AB9EADE}" destId="{E3418668-CAB1-4DA5-8673-5CB4287DD126}" srcOrd="1" destOrd="0" presId="urn:microsoft.com/office/officeart/2005/8/layout/hierarchy6"/>
    <dgm:cxn modelId="{4746256C-E8E7-403B-982C-212ABAF696A8}" type="presParOf" srcId="{E3418668-CAB1-4DA5-8673-5CB4287DD126}" destId="{AB7D1C3C-A611-4CAE-898F-598B476E010C}" srcOrd="0" destOrd="0" presId="urn:microsoft.com/office/officeart/2005/8/layout/hierarchy6"/>
    <dgm:cxn modelId="{BDE97164-AA04-4C84-B93E-32FE9BB34FB5}" type="presParOf" srcId="{E3418668-CAB1-4DA5-8673-5CB4287DD126}" destId="{0153A23D-C616-44F5-AD59-E238E059735F}" srcOrd="1" destOrd="0" presId="urn:microsoft.com/office/officeart/2005/8/layout/hierarchy6"/>
    <dgm:cxn modelId="{07DB8FE1-2322-4A32-BE18-F4F0BCCB0C83}" type="presParOf" srcId="{00CADD7B-9664-4AC9-B9CA-C2C9C877D8F0}" destId="{0AAB855D-001F-47CA-8178-A502891AAA15}" srcOrd="2" destOrd="0" presId="urn:microsoft.com/office/officeart/2005/8/layout/hierarchy6"/>
    <dgm:cxn modelId="{E8D59CE4-5BA5-42DE-8775-AC8FF4BB9AF7}" type="presParOf" srcId="{00CADD7B-9664-4AC9-B9CA-C2C9C877D8F0}" destId="{5717061E-02DF-486D-99AC-58D36580DEFB}" srcOrd="3" destOrd="0" presId="urn:microsoft.com/office/officeart/2005/8/layout/hierarchy6"/>
    <dgm:cxn modelId="{EA07C4B2-635A-451B-90D3-6C79AC61698D}" type="presParOf" srcId="{5717061E-02DF-486D-99AC-58D36580DEFB}" destId="{57DECAFF-4036-4344-9C8E-3DEC67802A42}" srcOrd="0" destOrd="0" presId="urn:microsoft.com/office/officeart/2005/8/layout/hierarchy6"/>
    <dgm:cxn modelId="{64FC4EE3-54E8-414F-8DE7-C19CFC6725E7}" type="presParOf" srcId="{5717061E-02DF-486D-99AC-58D36580DEFB}" destId="{D959F47D-E900-4C1D-9ECF-33926231947D}" srcOrd="1" destOrd="0" presId="urn:microsoft.com/office/officeart/2005/8/layout/hierarchy6"/>
    <dgm:cxn modelId="{134AB30E-EE10-4C25-B777-99E6283C67D5}" type="presParOf" srcId="{D959F47D-E900-4C1D-9ECF-33926231947D}" destId="{C0E8A881-125C-4702-A0A3-62FDB38BD58D}" srcOrd="0" destOrd="0" presId="urn:microsoft.com/office/officeart/2005/8/layout/hierarchy6"/>
    <dgm:cxn modelId="{0CD103EA-BBD7-454A-A223-D9B7EC8BB090}" type="presParOf" srcId="{D959F47D-E900-4C1D-9ECF-33926231947D}" destId="{550066B1-4E0D-4CA6-B69C-1F6B6A1A66B8}" srcOrd="1" destOrd="0" presId="urn:microsoft.com/office/officeart/2005/8/layout/hierarchy6"/>
    <dgm:cxn modelId="{1F673825-9710-4756-943B-57B55C52083E}" type="presParOf" srcId="{550066B1-4E0D-4CA6-B69C-1F6B6A1A66B8}" destId="{04074EBB-F2B1-4739-9666-ACAB24E98F39}" srcOrd="0" destOrd="0" presId="urn:microsoft.com/office/officeart/2005/8/layout/hierarchy6"/>
    <dgm:cxn modelId="{61344096-D890-43A0-9590-0C2E1F811C7B}" type="presParOf" srcId="{550066B1-4E0D-4CA6-B69C-1F6B6A1A66B8}" destId="{8D08E31D-924D-461C-ABDF-6565736777A2}" srcOrd="1" destOrd="0" presId="urn:microsoft.com/office/officeart/2005/8/layout/hierarchy6"/>
    <dgm:cxn modelId="{5135B65B-D990-457F-9113-CF4310A65E2C}" type="presParOf" srcId="{8D08E31D-924D-461C-ABDF-6565736777A2}" destId="{AB637A72-3191-4341-A83C-957542ECAC5A}" srcOrd="0" destOrd="0" presId="urn:microsoft.com/office/officeart/2005/8/layout/hierarchy6"/>
    <dgm:cxn modelId="{76A8BA65-8B11-4265-B1BC-4F1AC53723BB}" type="presParOf" srcId="{8D08E31D-924D-461C-ABDF-6565736777A2}" destId="{D466A250-1196-4621-A385-67676EB8B425}" srcOrd="1" destOrd="0" presId="urn:microsoft.com/office/officeart/2005/8/layout/hierarchy6"/>
    <dgm:cxn modelId="{6F7CB924-8B26-4BE9-A7CE-408BC62239B7}" type="presParOf" srcId="{D466A250-1196-4621-A385-67676EB8B425}" destId="{AD0123C3-A86C-489B-927E-E98A1184EAE2}" srcOrd="0" destOrd="0" presId="urn:microsoft.com/office/officeart/2005/8/layout/hierarchy6"/>
    <dgm:cxn modelId="{BE0B7678-72DD-4E00-9E6A-2A7EDCC78847}" type="presParOf" srcId="{D466A250-1196-4621-A385-67676EB8B425}" destId="{AAC15ED8-270D-4D53-B532-C35832AF4583}" srcOrd="1" destOrd="0" presId="urn:microsoft.com/office/officeart/2005/8/layout/hierarchy6"/>
    <dgm:cxn modelId="{B8225DE5-8FED-4E60-AACA-BF59127D888E}" type="presParOf" srcId="{00CADD7B-9664-4AC9-B9CA-C2C9C877D8F0}" destId="{66A16405-664C-4BE3-8C0B-8A262ED98F8A}" srcOrd="4" destOrd="0" presId="urn:microsoft.com/office/officeart/2005/8/layout/hierarchy6"/>
    <dgm:cxn modelId="{F64B933C-2686-43F2-B46F-A6D5186C7E22}" type="presParOf" srcId="{00CADD7B-9664-4AC9-B9CA-C2C9C877D8F0}" destId="{F2354164-A39A-4C13-8C0F-94E87D4FAEDC}" srcOrd="5" destOrd="0" presId="urn:microsoft.com/office/officeart/2005/8/layout/hierarchy6"/>
    <dgm:cxn modelId="{A7FFF68D-2A1B-4489-BC4B-2F0127952408}" type="presParOf" srcId="{F2354164-A39A-4C13-8C0F-94E87D4FAEDC}" destId="{D511304E-B39E-46CC-9A96-C5A5F27CA8EA}" srcOrd="0" destOrd="0" presId="urn:microsoft.com/office/officeart/2005/8/layout/hierarchy6"/>
    <dgm:cxn modelId="{677BE53F-9E15-4241-B1FA-815A0D3AAE87}" type="presParOf" srcId="{F2354164-A39A-4C13-8C0F-94E87D4FAEDC}" destId="{1366C65D-4BCE-42F1-9AC2-AAC82951E732}" srcOrd="1" destOrd="0" presId="urn:microsoft.com/office/officeart/2005/8/layout/hierarchy6"/>
    <dgm:cxn modelId="{8F8B97AA-22D2-4B4D-AA3C-0B6290CED0B7}" type="presParOf" srcId="{1366C65D-4BCE-42F1-9AC2-AAC82951E732}" destId="{70B7447C-D119-4DA9-A69A-0543EAE47B35}" srcOrd="0" destOrd="0" presId="urn:microsoft.com/office/officeart/2005/8/layout/hierarchy6"/>
    <dgm:cxn modelId="{12C5DE71-268E-4712-A1BD-25C7A3FC0375}" type="presParOf" srcId="{1366C65D-4BCE-42F1-9AC2-AAC82951E732}" destId="{84E4590A-7F1A-461D-9D3D-DE1072FCC931}" srcOrd="1" destOrd="0" presId="urn:microsoft.com/office/officeart/2005/8/layout/hierarchy6"/>
    <dgm:cxn modelId="{E4877037-33DE-46F9-9B95-9D7DE37EFDA0}" type="presParOf" srcId="{84E4590A-7F1A-461D-9D3D-DE1072FCC931}" destId="{9A2F333F-9701-41E0-9170-86E6C4E85495}" srcOrd="0" destOrd="0" presId="urn:microsoft.com/office/officeart/2005/8/layout/hierarchy6"/>
    <dgm:cxn modelId="{6C24984D-CD7D-4A26-A219-2FC3DAA3CA36}" type="presParOf" srcId="{84E4590A-7F1A-461D-9D3D-DE1072FCC931}" destId="{ED79D129-5233-4D92-8494-31BDC741392E}" srcOrd="1" destOrd="0" presId="urn:microsoft.com/office/officeart/2005/8/layout/hierarchy6"/>
    <dgm:cxn modelId="{0C29F14B-26B7-4BB8-84D1-142D87421146}" type="presParOf" srcId="{ED79D129-5233-4D92-8494-31BDC741392E}" destId="{359DD2CC-99B1-4D5E-8797-DEAA8D3B52D2}" srcOrd="0" destOrd="0" presId="urn:microsoft.com/office/officeart/2005/8/layout/hierarchy6"/>
    <dgm:cxn modelId="{E59B04C6-F1DE-4A5A-B4BB-FB134A4E16C5}" type="presParOf" srcId="{ED79D129-5233-4D92-8494-31BDC741392E}" destId="{B12F767D-E145-47CA-A63A-14F14F2B5189}" srcOrd="1" destOrd="0" presId="urn:microsoft.com/office/officeart/2005/8/layout/hierarchy6"/>
    <dgm:cxn modelId="{D4809140-9ACA-43AA-A1E8-3F2FEC28F6CB}" type="presParOf" srcId="{B12F767D-E145-47CA-A63A-14F14F2B5189}" destId="{BDD9BFE5-840A-4E92-8525-BD90506F2E5B}" srcOrd="0" destOrd="0" presId="urn:microsoft.com/office/officeart/2005/8/layout/hierarchy6"/>
    <dgm:cxn modelId="{6F57346D-9BA6-45E4-95A6-865714533B24}" type="presParOf" srcId="{B12F767D-E145-47CA-A63A-14F14F2B5189}" destId="{C339E510-E19C-4574-952C-51D7DA5849DA}" srcOrd="1" destOrd="0" presId="urn:microsoft.com/office/officeart/2005/8/layout/hierarchy6"/>
    <dgm:cxn modelId="{CD7B141F-77FB-4168-B90B-1D41135E7C4D}" type="presParOf" srcId="{3E7FA773-3F63-4721-806B-D56E181307B0}" destId="{AE7141EE-A06D-4EDF-8B80-9CC85B745EE8}" srcOrd="1" destOrd="0" presId="urn:microsoft.com/office/officeart/2005/8/layout/hierarchy6"/>
    <dgm:cxn modelId="{8310A55E-FD56-48F4-854C-B730ED085C28}" type="presParOf" srcId="{AE7141EE-A06D-4EDF-8B80-9CC85B745EE8}" destId="{4378953D-F016-4F92-BBAC-B22CD5E24294}" srcOrd="0" destOrd="0" presId="urn:microsoft.com/office/officeart/2005/8/layout/hierarchy6"/>
    <dgm:cxn modelId="{7298C81E-AC5E-49A5-A474-82C46163A8C4}" type="presParOf" srcId="{4378953D-F016-4F92-BBAC-B22CD5E24294}" destId="{C39014EC-BE54-4966-9547-0CCD2DF4FBB2}" srcOrd="0" destOrd="0" presId="urn:microsoft.com/office/officeart/2005/8/layout/hierarchy6"/>
    <dgm:cxn modelId="{18CE07E6-479E-4456-BC7C-0FE9ABDA0F84}" type="presParOf" srcId="{4378953D-F016-4F92-BBAC-B22CD5E24294}" destId="{0CBE03F9-B417-4673-ABB4-30851F001F7E}" srcOrd="1" destOrd="0" presId="urn:microsoft.com/office/officeart/2005/8/layout/hierarchy6"/>
    <dgm:cxn modelId="{BDE7AC76-7B9C-4626-BDE0-5FE8E5BAFB1F}" type="presParOf" srcId="{AE7141EE-A06D-4EDF-8B80-9CC85B745EE8}" destId="{F992DA57-8D24-4328-A8F2-7CF0D98ADFFD}" srcOrd="1" destOrd="0" presId="urn:microsoft.com/office/officeart/2005/8/layout/hierarchy6"/>
    <dgm:cxn modelId="{ACF0671A-6809-4248-85EB-616FBF509CA8}" type="presParOf" srcId="{F992DA57-8D24-4328-A8F2-7CF0D98ADFFD}" destId="{05DA11A0-A33A-4CDF-9CF3-E4DF4A6A6801}" srcOrd="0" destOrd="0" presId="urn:microsoft.com/office/officeart/2005/8/layout/hierarchy6"/>
    <dgm:cxn modelId="{B74A7AF6-E17C-4AFF-BC14-D02713BF9935}" type="presParOf" srcId="{AE7141EE-A06D-4EDF-8B80-9CC85B745EE8}" destId="{B5CA4F87-9170-408F-9440-57DC799821CE}" srcOrd="2" destOrd="0" presId="urn:microsoft.com/office/officeart/2005/8/layout/hierarchy6"/>
    <dgm:cxn modelId="{871F3602-D609-44F7-B0BE-98E82CFDBAF1}" type="presParOf" srcId="{B5CA4F87-9170-408F-9440-57DC799821CE}" destId="{4A28FEAA-FFFF-4D11-B9E8-7822FA09E54D}" srcOrd="0" destOrd="0" presId="urn:microsoft.com/office/officeart/2005/8/layout/hierarchy6"/>
    <dgm:cxn modelId="{410ADA33-5A75-4511-86B2-581629BB7422}" type="presParOf" srcId="{B5CA4F87-9170-408F-9440-57DC799821CE}" destId="{090F00E9-7456-49B5-BDFD-6ADCADEF86C0}" srcOrd="1" destOrd="0" presId="urn:microsoft.com/office/officeart/2005/8/layout/hierarchy6"/>
    <dgm:cxn modelId="{90086C98-128D-4378-AEA2-4D63FBC3A6FB}" type="presParOf" srcId="{AE7141EE-A06D-4EDF-8B80-9CC85B745EE8}" destId="{76EF4C2D-1F71-49EB-B250-58DC6186077D}" srcOrd="3" destOrd="0" presId="urn:microsoft.com/office/officeart/2005/8/layout/hierarchy6"/>
    <dgm:cxn modelId="{656334B4-30D0-49C2-A1A7-B620ED1B3A97}" type="presParOf" srcId="{76EF4C2D-1F71-49EB-B250-58DC6186077D}" destId="{9660848E-3ED8-421B-9F3A-3C3F08FBFB0C}" srcOrd="0" destOrd="0" presId="urn:microsoft.com/office/officeart/2005/8/layout/hierarchy6"/>
    <dgm:cxn modelId="{193FEE23-F0D5-4D60-B89A-483CEC67C590}" type="presParOf" srcId="{AE7141EE-A06D-4EDF-8B80-9CC85B745EE8}" destId="{5A750B5B-FAB6-4753-8F9A-9B4ECA5C042D}" srcOrd="4" destOrd="0" presId="urn:microsoft.com/office/officeart/2005/8/layout/hierarchy6"/>
    <dgm:cxn modelId="{2D625291-CD53-4F2A-91E5-826B6693E7D5}" type="presParOf" srcId="{5A750B5B-FAB6-4753-8F9A-9B4ECA5C042D}" destId="{C6DEDD3D-548B-4184-8DB3-0471CD9C72CE}" srcOrd="0" destOrd="0" presId="urn:microsoft.com/office/officeart/2005/8/layout/hierarchy6"/>
    <dgm:cxn modelId="{361A6B4D-FF78-4458-9E91-D526B8EF35EE}" type="presParOf" srcId="{5A750B5B-FAB6-4753-8F9A-9B4ECA5C042D}" destId="{212D8F95-5665-4BD4-8B60-1AEE6D725524}" srcOrd="1" destOrd="0" presId="urn:microsoft.com/office/officeart/2005/8/layout/hierarchy6"/>
    <dgm:cxn modelId="{0A450FC5-7EAF-4B32-BBB3-712153D470BC}" type="presParOf" srcId="{AE7141EE-A06D-4EDF-8B80-9CC85B745EE8}" destId="{39D37DFD-1C47-4525-A569-505792932506}" srcOrd="5" destOrd="0" presId="urn:microsoft.com/office/officeart/2005/8/layout/hierarchy6"/>
    <dgm:cxn modelId="{33FDC672-A381-4730-87A7-E368F1CA1E55}" type="presParOf" srcId="{39D37DFD-1C47-4525-A569-505792932506}" destId="{2EC8300E-5A1C-40C1-A8E3-10EEF15AA6C6}" srcOrd="0" destOrd="0" presId="urn:microsoft.com/office/officeart/2005/8/layout/hierarchy6"/>
    <dgm:cxn modelId="{6D56B784-898F-4D7E-BC14-FAA46010DCEA}" type="presParOf" srcId="{AE7141EE-A06D-4EDF-8B80-9CC85B745EE8}" destId="{4B461E13-D036-42B0-B1DF-C1825CF11095}" srcOrd="6" destOrd="0" presId="urn:microsoft.com/office/officeart/2005/8/layout/hierarchy6"/>
    <dgm:cxn modelId="{697E09E5-A3AF-47D4-8F93-1E0B22899E37}" type="presParOf" srcId="{4B461E13-D036-42B0-B1DF-C1825CF11095}" destId="{30756E5B-1090-4CC5-933B-9E7EFBD9E675}" srcOrd="0" destOrd="0" presId="urn:microsoft.com/office/officeart/2005/8/layout/hierarchy6"/>
    <dgm:cxn modelId="{DA49F8D2-54EE-44C1-A37F-E74C04B0DEC4}" type="presParOf" srcId="{4B461E13-D036-42B0-B1DF-C1825CF11095}" destId="{3376B8D4-D18D-4DF2-8328-2342A3E25F3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A5DDA-2B6A-4B87-BB5C-5DE2A4E21ADE}">
      <dsp:nvSpPr>
        <dsp:cNvPr id="0" name=""/>
        <dsp:cNvSpPr/>
      </dsp:nvSpPr>
      <dsp:spPr>
        <a:xfrm>
          <a:off x="1828799" y="0"/>
          <a:ext cx="20726400" cy="3978477"/>
        </a:xfrm>
        <a:prstGeom prst="rightArrow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010C8-836E-42FE-86F5-6BE5466ECBC7}">
      <dsp:nvSpPr>
        <dsp:cNvPr id="0" name=""/>
        <dsp:cNvSpPr/>
      </dsp:nvSpPr>
      <dsp:spPr>
        <a:xfrm>
          <a:off x="8334" y="1193543"/>
          <a:ext cx="5414962" cy="159139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Cultivo (cacau) e Comercialização (amêndoas)</a:t>
          </a:r>
        </a:p>
      </dsp:txBody>
      <dsp:txXfrm>
        <a:off x="86019" y="1271228"/>
        <a:ext cx="5259592" cy="1436020"/>
      </dsp:txXfrm>
    </dsp:sp>
    <dsp:sp modelId="{33196916-DB7F-42FA-B5DE-F391BFBD6CC9}">
      <dsp:nvSpPr>
        <dsp:cNvPr id="0" name=""/>
        <dsp:cNvSpPr/>
      </dsp:nvSpPr>
      <dsp:spPr>
        <a:xfrm>
          <a:off x="6325790" y="1193543"/>
          <a:ext cx="5414962" cy="159139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Processamento da amêndoa e derivados</a:t>
          </a:r>
        </a:p>
      </dsp:txBody>
      <dsp:txXfrm>
        <a:off x="6403475" y="1271228"/>
        <a:ext cx="5259592" cy="1436020"/>
      </dsp:txXfrm>
    </dsp:sp>
    <dsp:sp modelId="{6287038C-3DC5-4B9F-B73A-44EB9CA6CF3A}">
      <dsp:nvSpPr>
        <dsp:cNvPr id="0" name=""/>
        <dsp:cNvSpPr/>
      </dsp:nvSpPr>
      <dsp:spPr>
        <a:xfrm>
          <a:off x="12643246" y="1193543"/>
          <a:ext cx="5414962" cy="159139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Produção de chocolate e confeitos</a:t>
          </a:r>
        </a:p>
      </dsp:txBody>
      <dsp:txXfrm>
        <a:off x="12720931" y="1271228"/>
        <a:ext cx="5259592" cy="1436020"/>
      </dsp:txXfrm>
    </dsp:sp>
    <dsp:sp modelId="{8718BD68-8C32-461E-B678-9A07B8841767}">
      <dsp:nvSpPr>
        <dsp:cNvPr id="0" name=""/>
        <dsp:cNvSpPr/>
      </dsp:nvSpPr>
      <dsp:spPr>
        <a:xfrm>
          <a:off x="18960703" y="1193543"/>
          <a:ext cx="5414962" cy="159139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 dirty="0"/>
            <a:t>Distribuição e Varejo</a:t>
          </a:r>
        </a:p>
      </dsp:txBody>
      <dsp:txXfrm>
        <a:off x="19038388" y="1271228"/>
        <a:ext cx="5259592" cy="1436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96C0D-4A85-4678-A74C-50EB4C894165}">
      <dsp:nvSpPr>
        <dsp:cNvPr id="0" name=""/>
        <dsp:cNvSpPr/>
      </dsp:nvSpPr>
      <dsp:spPr>
        <a:xfrm>
          <a:off x="0" y="1549896"/>
          <a:ext cx="12506422" cy="7816514"/>
        </a:xfrm>
        <a:prstGeom prst="swooshArrow">
          <a:avLst>
            <a:gd name="adj1" fmla="val 25000"/>
            <a:gd name="adj2" fmla="val 25000"/>
          </a:avLst>
        </a:prstGeom>
        <a:solidFill>
          <a:srgbClr val="E271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471A0-24F9-486C-A429-0E4B1794FC86}">
      <dsp:nvSpPr>
        <dsp:cNvPr id="0" name=""/>
        <dsp:cNvSpPr/>
      </dsp:nvSpPr>
      <dsp:spPr>
        <a:xfrm>
          <a:off x="1588315" y="6944854"/>
          <a:ext cx="325166" cy="32516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62F66-F2C9-4F60-9700-438FD928E290}">
      <dsp:nvSpPr>
        <dsp:cNvPr id="0" name=""/>
        <dsp:cNvSpPr/>
      </dsp:nvSpPr>
      <dsp:spPr>
        <a:xfrm>
          <a:off x="1750899" y="7364622"/>
          <a:ext cx="2913996" cy="22589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99" tIns="0" rIns="0" bIns="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>
              <a:solidFill>
                <a:schemeClr val="bg1"/>
              </a:solidFill>
            </a:rPr>
            <a:t>200 mil t </a:t>
          </a:r>
          <a:r>
            <a:rPr lang="pt-BR" sz="3600" kern="1200" dirty="0">
              <a:solidFill>
                <a:schemeClr val="bg1"/>
              </a:solidFill>
            </a:rPr>
            <a:t>(Média)</a:t>
          </a:r>
          <a:endParaRPr lang="pt-BR" sz="4400" kern="1200" dirty="0">
            <a:solidFill>
              <a:schemeClr val="bg1"/>
            </a:solidFill>
          </a:endParaRPr>
        </a:p>
      </dsp:txBody>
      <dsp:txXfrm>
        <a:off x="1750899" y="7364622"/>
        <a:ext cx="2913996" cy="2258972"/>
      </dsp:txXfrm>
    </dsp:sp>
    <dsp:sp modelId="{4008036C-38CF-40E7-8051-49564CAB2C1E}">
      <dsp:nvSpPr>
        <dsp:cNvPr id="0" name=""/>
        <dsp:cNvSpPr/>
      </dsp:nvSpPr>
      <dsp:spPr>
        <a:xfrm>
          <a:off x="4458539" y="4820325"/>
          <a:ext cx="587801" cy="58780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F13C4-AECE-48F9-A678-B19485E6497F}">
      <dsp:nvSpPr>
        <dsp:cNvPr id="0" name=""/>
        <dsp:cNvSpPr/>
      </dsp:nvSpPr>
      <dsp:spPr>
        <a:xfrm>
          <a:off x="4752440" y="5801379"/>
          <a:ext cx="3001541" cy="2877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464" tIns="0" rIns="0" bIns="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>
              <a:solidFill>
                <a:schemeClr val="bg1"/>
              </a:solidFill>
            </a:rPr>
            <a:t>300 mil t </a:t>
          </a:r>
        </a:p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solidFill>
                <a:schemeClr val="bg1"/>
              </a:solidFill>
            </a:rPr>
            <a:t>(5 anos)</a:t>
          </a:r>
          <a:endParaRPr lang="pt-BR" sz="4400" kern="1200" dirty="0">
            <a:solidFill>
              <a:schemeClr val="bg1"/>
            </a:solidFill>
          </a:endParaRPr>
        </a:p>
      </dsp:txBody>
      <dsp:txXfrm>
        <a:off x="4752440" y="5801379"/>
        <a:ext cx="3001541" cy="2877878"/>
      </dsp:txXfrm>
    </dsp:sp>
    <dsp:sp modelId="{9ED84B71-E497-4CC6-8398-C8D1ADC2F835}">
      <dsp:nvSpPr>
        <dsp:cNvPr id="0" name=""/>
        <dsp:cNvSpPr/>
      </dsp:nvSpPr>
      <dsp:spPr>
        <a:xfrm>
          <a:off x="7910312" y="3527474"/>
          <a:ext cx="812917" cy="812917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8ED2E-11BD-4972-8546-BC9E50A56E23}">
      <dsp:nvSpPr>
        <dsp:cNvPr id="0" name=""/>
        <dsp:cNvSpPr/>
      </dsp:nvSpPr>
      <dsp:spPr>
        <a:xfrm>
          <a:off x="8287806" y="4773739"/>
          <a:ext cx="3576997" cy="1902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0748" tIns="0" rIns="0" bIns="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>
              <a:solidFill>
                <a:schemeClr val="bg1"/>
              </a:solidFill>
            </a:rPr>
            <a:t>400 mil t </a:t>
          </a:r>
        </a:p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>
              <a:solidFill>
                <a:schemeClr val="bg1"/>
              </a:solidFill>
            </a:rPr>
            <a:t>(10 anos)</a:t>
          </a:r>
          <a:endParaRPr lang="pt-BR" sz="4400" kern="1200" dirty="0">
            <a:solidFill>
              <a:schemeClr val="bg1"/>
            </a:solidFill>
          </a:endParaRPr>
        </a:p>
      </dsp:txBody>
      <dsp:txXfrm>
        <a:off x="8287806" y="4773739"/>
        <a:ext cx="3576997" cy="1902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56E5B-1090-4CC5-933B-9E7EFBD9E675}">
      <dsp:nvSpPr>
        <dsp:cNvPr id="0" name=""/>
        <dsp:cNvSpPr/>
      </dsp:nvSpPr>
      <dsp:spPr>
        <a:xfrm>
          <a:off x="0" y="8778309"/>
          <a:ext cx="20984286" cy="2327944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rgbClr val="1F497D">
                  <a:lumMod val="50000"/>
                </a:srgbClr>
              </a:solidFill>
              <a:latin typeface="Helvetica"/>
              <a:ea typeface="+mn-ea"/>
              <a:cs typeface="+mn-cs"/>
            </a:rPr>
            <a:t>Meta regional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rgbClr val="1F497D">
                  <a:lumMod val="50000"/>
                </a:srgbClr>
              </a:solidFill>
              <a:latin typeface="Helvetica"/>
              <a:ea typeface="+mn-ea"/>
              <a:cs typeface="+mn-cs"/>
            </a:rPr>
            <a:t>(média)</a:t>
          </a:r>
        </a:p>
      </dsp:txBody>
      <dsp:txXfrm>
        <a:off x="68183" y="8846492"/>
        <a:ext cx="6158919" cy="2191578"/>
      </dsp:txXfrm>
    </dsp:sp>
    <dsp:sp modelId="{C6DEDD3D-548B-4184-8DB3-0471CD9C72CE}">
      <dsp:nvSpPr>
        <dsp:cNvPr id="0" name=""/>
        <dsp:cNvSpPr/>
      </dsp:nvSpPr>
      <dsp:spPr>
        <a:xfrm>
          <a:off x="0" y="6062374"/>
          <a:ext cx="20984286" cy="2327944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rgbClr val="1F497D">
                  <a:lumMod val="50000"/>
                </a:srgbClr>
              </a:solidFill>
              <a:latin typeface="Helvetica"/>
              <a:ea typeface="+mn-ea"/>
              <a:cs typeface="+mn-cs"/>
            </a:rPr>
            <a:t>Hipótese</a:t>
          </a:r>
        </a:p>
      </dsp:txBody>
      <dsp:txXfrm>
        <a:off x="68183" y="6130557"/>
        <a:ext cx="6158919" cy="2191578"/>
      </dsp:txXfrm>
    </dsp:sp>
    <dsp:sp modelId="{4A28FEAA-FFFF-4D11-B9E8-7822FA09E54D}">
      <dsp:nvSpPr>
        <dsp:cNvPr id="0" name=""/>
        <dsp:cNvSpPr/>
      </dsp:nvSpPr>
      <dsp:spPr>
        <a:xfrm>
          <a:off x="0" y="3346439"/>
          <a:ext cx="20984286" cy="2327944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rgbClr val="1F497D">
                  <a:lumMod val="50000"/>
                </a:srgbClr>
              </a:solidFill>
              <a:latin typeface="Helvetica"/>
              <a:ea typeface="+mn-ea"/>
              <a:cs typeface="+mn-cs"/>
            </a:rPr>
            <a:t>Potenciais</a:t>
          </a:r>
          <a:endParaRPr lang="pt-BR" sz="1400" b="1" kern="1200" dirty="0">
            <a:solidFill>
              <a:srgbClr val="1F497D">
                <a:lumMod val="50000"/>
              </a:srgbClr>
            </a:solidFill>
            <a:latin typeface="Helvetica"/>
            <a:ea typeface="+mn-ea"/>
            <a:cs typeface="+mn-cs"/>
          </a:endParaRPr>
        </a:p>
      </dsp:txBody>
      <dsp:txXfrm>
        <a:off x="68183" y="3414622"/>
        <a:ext cx="6158919" cy="2191578"/>
      </dsp:txXfrm>
    </dsp:sp>
    <dsp:sp modelId="{C39014EC-BE54-4966-9547-0CCD2DF4FBB2}">
      <dsp:nvSpPr>
        <dsp:cNvPr id="0" name=""/>
        <dsp:cNvSpPr/>
      </dsp:nvSpPr>
      <dsp:spPr>
        <a:xfrm>
          <a:off x="0" y="630504"/>
          <a:ext cx="20984286" cy="2327944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rgbClr val="1F497D">
                  <a:lumMod val="50000"/>
                </a:srgbClr>
              </a:solidFill>
              <a:latin typeface="Helvetica"/>
              <a:ea typeface="+mn-ea"/>
              <a:cs typeface="+mn-cs"/>
            </a:rPr>
            <a:t>Metal geral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solidFill>
                <a:srgbClr val="1F497D">
                  <a:lumMod val="50000"/>
                </a:srgbClr>
              </a:solidFill>
              <a:latin typeface="Helvetica"/>
              <a:ea typeface="+mn-ea"/>
              <a:cs typeface="+mn-cs"/>
            </a:rPr>
            <a:t>(Primeiros 5 anos)</a:t>
          </a:r>
        </a:p>
      </dsp:txBody>
      <dsp:txXfrm>
        <a:off x="68183" y="698687"/>
        <a:ext cx="6158919" cy="2191578"/>
      </dsp:txXfrm>
    </dsp:sp>
    <dsp:sp modelId="{457D12FA-8E7F-4CFE-A051-37D3631EB2BB}">
      <dsp:nvSpPr>
        <dsp:cNvPr id="0" name=""/>
        <dsp:cNvSpPr/>
      </dsp:nvSpPr>
      <dsp:spPr>
        <a:xfrm>
          <a:off x="8583555" y="824500"/>
          <a:ext cx="11584228" cy="1939953"/>
        </a:xfrm>
        <a:prstGeom prst="roundRect">
          <a:avLst>
            <a:gd name="adj" fmla="val 10000"/>
          </a:avLst>
        </a:prstGeom>
        <a:solidFill>
          <a:srgbClr val="F79646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 dirty="0">
              <a:solidFill>
                <a:schemeClr val="accent5"/>
              </a:solidFill>
              <a:latin typeface="Helvetica"/>
              <a:ea typeface="+mn-ea"/>
              <a:cs typeface="+mn-cs"/>
            </a:rPr>
            <a:t>200.000 t </a:t>
          </a:r>
          <a:r>
            <a:rPr lang="pt-BR" sz="4000" b="1" kern="1200" dirty="0">
              <a:solidFill>
                <a:schemeClr val="accent5"/>
              </a:solidFill>
              <a:latin typeface="Helvetica"/>
              <a:ea typeface="+mn-ea"/>
              <a:cs typeface="+mn-cs"/>
              <a:sym typeface="Wingdings" panose="05000000000000000000" pitchFamily="2" charset="2"/>
            </a:rPr>
            <a:t> </a:t>
          </a:r>
          <a:r>
            <a:rPr lang="pt-BR" sz="4000" b="1" kern="1200" dirty="0">
              <a:solidFill>
                <a:schemeClr val="accent5"/>
              </a:solidFill>
              <a:latin typeface="Helvetica"/>
              <a:ea typeface="+mn-ea"/>
              <a:cs typeface="+mn-cs"/>
            </a:rPr>
            <a:t>300.000 t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 dirty="0">
              <a:solidFill>
                <a:schemeClr val="accent5"/>
              </a:solidFill>
              <a:latin typeface="Helvetica"/>
              <a:ea typeface="+mn-ea"/>
              <a:cs typeface="+mn-cs"/>
            </a:rPr>
            <a:t>(+ 100.000 t)</a:t>
          </a:r>
          <a:endParaRPr lang="pt-BR" sz="1800" b="1" kern="1200" dirty="0">
            <a:solidFill>
              <a:schemeClr val="accent5"/>
            </a:solidFill>
            <a:latin typeface="Helvetica"/>
            <a:ea typeface="+mn-ea"/>
            <a:cs typeface="+mn-cs"/>
          </a:endParaRPr>
        </a:p>
      </dsp:txBody>
      <dsp:txXfrm>
        <a:off x="8640374" y="881319"/>
        <a:ext cx="11470590" cy="1826315"/>
      </dsp:txXfrm>
    </dsp:sp>
    <dsp:sp modelId="{585058C5-4FBE-4262-B6D3-727B6350774D}">
      <dsp:nvSpPr>
        <dsp:cNvPr id="0" name=""/>
        <dsp:cNvSpPr/>
      </dsp:nvSpPr>
      <dsp:spPr>
        <a:xfrm>
          <a:off x="9647033" y="2764453"/>
          <a:ext cx="4728636" cy="775981"/>
        </a:xfrm>
        <a:custGeom>
          <a:avLst/>
          <a:gdLst/>
          <a:ahLst/>
          <a:cxnLst/>
          <a:rect l="0" t="0" r="0" b="0"/>
          <a:pathLst>
            <a:path>
              <a:moveTo>
                <a:pt x="3856142" y="0"/>
              </a:moveTo>
              <a:lnTo>
                <a:pt x="3856142" y="316401"/>
              </a:lnTo>
              <a:lnTo>
                <a:pt x="0" y="316401"/>
              </a:lnTo>
              <a:lnTo>
                <a:pt x="0" y="63280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37544-471C-4A7B-B7D1-04F987815CA4}">
      <dsp:nvSpPr>
        <dsp:cNvPr id="0" name=""/>
        <dsp:cNvSpPr/>
      </dsp:nvSpPr>
      <dsp:spPr>
        <a:xfrm>
          <a:off x="8192068" y="3540435"/>
          <a:ext cx="2909930" cy="193995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Bahia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50%</a:t>
          </a:r>
        </a:p>
      </dsp:txBody>
      <dsp:txXfrm>
        <a:off x="8248887" y="3597254"/>
        <a:ext cx="2796292" cy="1826315"/>
      </dsp:txXfrm>
    </dsp:sp>
    <dsp:sp modelId="{E8C2AD63-724D-45FE-8944-5426F9FCCB4D}">
      <dsp:nvSpPr>
        <dsp:cNvPr id="0" name=""/>
        <dsp:cNvSpPr/>
      </dsp:nvSpPr>
      <dsp:spPr>
        <a:xfrm>
          <a:off x="7755578" y="5480388"/>
          <a:ext cx="1891454" cy="775981"/>
        </a:xfrm>
        <a:custGeom>
          <a:avLst/>
          <a:gdLst/>
          <a:ahLst/>
          <a:cxnLst/>
          <a:rect l="0" t="0" r="0" b="0"/>
          <a:pathLst>
            <a:path>
              <a:moveTo>
                <a:pt x="1542457" y="0"/>
              </a:moveTo>
              <a:lnTo>
                <a:pt x="1542457" y="316401"/>
              </a:lnTo>
              <a:lnTo>
                <a:pt x="0" y="316401"/>
              </a:lnTo>
              <a:lnTo>
                <a:pt x="0" y="632802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CB3A-AEB0-4174-AF48-11A2BD4A6181}">
      <dsp:nvSpPr>
        <dsp:cNvPr id="0" name=""/>
        <dsp:cNvSpPr/>
      </dsp:nvSpPr>
      <dsp:spPr>
        <a:xfrm>
          <a:off x="6300613" y="6256370"/>
          <a:ext cx="2909930" cy="1939953"/>
        </a:xfrm>
        <a:prstGeom prst="roundRect">
          <a:avLst>
            <a:gd name="adj" fmla="val 10000"/>
          </a:avLst>
        </a:prstGeom>
        <a:solidFill>
          <a:srgbClr val="E271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 err="1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Cabruca</a:t>
          </a:r>
          <a:endParaRPr lang="pt-BR" sz="3300" kern="1200" dirty="0">
            <a:solidFill>
              <a:sysClr val="window" lastClr="FFFFFF"/>
            </a:solidFill>
            <a:latin typeface="Helvetica"/>
            <a:ea typeface="+mn-ea"/>
            <a:cs typeface="+mn-cs"/>
          </a:endParaRP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400.000 ha</a:t>
          </a:r>
        </a:p>
      </dsp:txBody>
      <dsp:txXfrm>
        <a:off x="6357432" y="6313189"/>
        <a:ext cx="2796292" cy="1826315"/>
      </dsp:txXfrm>
    </dsp:sp>
    <dsp:sp modelId="{2E830F42-09AA-4BE5-B57D-17E1BB0B79ED}">
      <dsp:nvSpPr>
        <dsp:cNvPr id="0" name=""/>
        <dsp:cNvSpPr/>
      </dsp:nvSpPr>
      <dsp:spPr>
        <a:xfrm>
          <a:off x="7709858" y="8196323"/>
          <a:ext cx="91440" cy="7759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2802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66B39-F0F0-4712-98DB-4F8DF11B9E58}">
      <dsp:nvSpPr>
        <dsp:cNvPr id="0" name=""/>
        <dsp:cNvSpPr/>
      </dsp:nvSpPr>
      <dsp:spPr>
        <a:xfrm>
          <a:off x="6300613" y="8972305"/>
          <a:ext cx="2909930" cy="1939953"/>
        </a:xfrm>
        <a:prstGeom prst="roundRect">
          <a:avLst>
            <a:gd name="adj" fmla="val 10000"/>
          </a:avLst>
        </a:prstGeom>
        <a:solidFill>
          <a:srgbClr val="E271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 + 40.000 t</a:t>
          </a:r>
        </a:p>
      </dsp:txBody>
      <dsp:txXfrm>
        <a:off x="6357432" y="9029124"/>
        <a:ext cx="2796292" cy="1826315"/>
      </dsp:txXfrm>
    </dsp:sp>
    <dsp:sp modelId="{4E3E26CB-1042-40CB-8A44-F58D147D03E5}">
      <dsp:nvSpPr>
        <dsp:cNvPr id="0" name=""/>
        <dsp:cNvSpPr/>
      </dsp:nvSpPr>
      <dsp:spPr>
        <a:xfrm>
          <a:off x="9647033" y="5480388"/>
          <a:ext cx="1891454" cy="775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401"/>
              </a:lnTo>
              <a:lnTo>
                <a:pt x="1542457" y="316401"/>
              </a:lnTo>
              <a:lnTo>
                <a:pt x="1542457" y="632802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39A8C-AD1B-486D-A6A5-E4BDA235D69B}">
      <dsp:nvSpPr>
        <dsp:cNvPr id="0" name=""/>
        <dsp:cNvSpPr/>
      </dsp:nvSpPr>
      <dsp:spPr>
        <a:xfrm>
          <a:off x="10083523" y="6256370"/>
          <a:ext cx="2909930" cy="1939953"/>
        </a:xfrm>
        <a:prstGeom prst="roundRect">
          <a:avLst>
            <a:gd name="adj" fmla="val 10000"/>
          </a:avLst>
        </a:prstGeom>
        <a:solidFill>
          <a:srgbClr val="E271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Extremo Sul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10.000 ha</a:t>
          </a:r>
        </a:p>
      </dsp:txBody>
      <dsp:txXfrm>
        <a:off x="10140342" y="6313189"/>
        <a:ext cx="2796292" cy="1826315"/>
      </dsp:txXfrm>
    </dsp:sp>
    <dsp:sp modelId="{B2B987C7-19F1-4133-BEF4-B98CA022F0BF}">
      <dsp:nvSpPr>
        <dsp:cNvPr id="0" name=""/>
        <dsp:cNvSpPr/>
      </dsp:nvSpPr>
      <dsp:spPr>
        <a:xfrm>
          <a:off x="11492768" y="8196323"/>
          <a:ext cx="91440" cy="7759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2802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D1C3C-A611-4CAE-898F-598B476E010C}">
      <dsp:nvSpPr>
        <dsp:cNvPr id="0" name=""/>
        <dsp:cNvSpPr/>
      </dsp:nvSpPr>
      <dsp:spPr>
        <a:xfrm>
          <a:off x="10083523" y="8972305"/>
          <a:ext cx="2909930" cy="1939953"/>
        </a:xfrm>
        <a:prstGeom prst="roundRect">
          <a:avLst>
            <a:gd name="adj" fmla="val 10000"/>
          </a:avLst>
        </a:prstGeom>
        <a:solidFill>
          <a:srgbClr val="E271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+ 10.000 t</a:t>
          </a:r>
        </a:p>
      </dsp:txBody>
      <dsp:txXfrm>
        <a:off x="10140342" y="9029124"/>
        <a:ext cx="2796292" cy="1826315"/>
      </dsp:txXfrm>
    </dsp:sp>
    <dsp:sp modelId="{0AAB855D-001F-47CA-8178-A502891AAA15}">
      <dsp:nvSpPr>
        <dsp:cNvPr id="0" name=""/>
        <dsp:cNvSpPr/>
      </dsp:nvSpPr>
      <dsp:spPr>
        <a:xfrm>
          <a:off x="14375670" y="2764453"/>
          <a:ext cx="945727" cy="775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401"/>
              </a:lnTo>
              <a:lnTo>
                <a:pt x="771228" y="316401"/>
              </a:lnTo>
              <a:lnTo>
                <a:pt x="771228" y="63280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ECAFF-4036-4344-9C8E-3DEC67802A42}">
      <dsp:nvSpPr>
        <dsp:cNvPr id="0" name=""/>
        <dsp:cNvSpPr/>
      </dsp:nvSpPr>
      <dsp:spPr>
        <a:xfrm>
          <a:off x="13866432" y="3540435"/>
          <a:ext cx="2909930" cy="193995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Pará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40%</a:t>
          </a:r>
        </a:p>
      </dsp:txBody>
      <dsp:txXfrm>
        <a:off x="13923251" y="3597254"/>
        <a:ext cx="2796292" cy="1826315"/>
      </dsp:txXfrm>
    </dsp:sp>
    <dsp:sp modelId="{C0E8A881-125C-4702-A0A3-62FDB38BD58D}">
      <dsp:nvSpPr>
        <dsp:cNvPr id="0" name=""/>
        <dsp:cNvSpPr/>
      </dsp:nvSpPr>
      <dsp:spPr>
        <a:xfrm>
          <a:off x="15275677" y="5480388"/>
          <a:ext cx="91440" cy="7759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2802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74EBB-F2B1-4739-9666-ACAB24E98F39}">
      <dsp:nvSpPr>
        <dsp:cNvPr id="0" name=""/>
        <dsp:cNvSpPr/>
      </dsp:nvSpPr>
      <dsp:spPr>
        <a:xfrm>
          <a:off x="13866432" y="6256370"/>
          <a:ext cx="2909930" cy="1939953"/>
        </a:xfrm>
        <a:prstGeom prst="roundRect">
          <a:avLst>
            <a:gd name="adj" fmla="val 10000"/>
          </a:avLst>
        </a:prstGeom>
        <a:solidFill>
          <a:srgbClr val="E271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Recuperação de APP/RL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80.000 ha</a:t>
          </a:r>
        </a:p>
      </dsp:txBody>
      <dsp:txXfrm>
        <a:off x="13923251" y="6313189"/>
        <a:ext cx="2796292" cy="1826315"/>
      </dsp:txXfrm>
    </dsp:sp>
    <dsp:sp modelId="{AB637A72-3191-4341-A83C-957542ECAC5A}">
      <dsp:nvSpPr>
        <dsp:cNvPr id="0" name=""/>
        <dsp:cNvSpPr/>
      </dsp:nvSpPr>
      <dsp:spPr>
        <a:xfrm>
          <a:off x="15275677" y="8196323"/>
          <a:ext cx="91440" cy="7759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2802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123C3-A86C-489B-927E-E98A1184EAE2}">
      <dsp:nvSpPr>
        <dsp:cNvPr id="0" name=""/>
        <dsp:cNvSpPr/>
      </dsp:nvSpPr>
      <dsp:spPr>
        <a:xfrm>
          <a:off x="13866432" y="8972305"/>
          <a:ext cx="2909930" cy="1939953"/>
        </a:xfrm>
        <a:prstGeom prst="roundRect">
          <a:avLst>
            <a:gd name="adj" fmla="val 10000"/>
          </a:avLst>
        </a:prstGeom>
        <a:solidFill>
          <a:srgbClr val="E271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+ 40.000 t</a:t>
          </a:r>
        </a:p>
      </dsp:txBody>
      <dsp:txXfrm>
        <a:off x="13923251" y="9029124"/>
        <a:ext cx="2796292" cy="1826315"/>
      </dsp:txXfrm>
    </dsp:sp>
    <dsp:sp modelId="{66A16405-664C-4BE3-8C0B-8A262ED98F8A}">
      <dsp:nvSpPr>
        <dsp:cNvPr id="0" name=""/>
        <dsp:cNvSpPr/>
      </dsp:nvSpPr>
      <dsp:spPr>
        <a:xfrm>
          <a:off x="14375670" y="2764453"/>
          <a:ext cx="4728636" cy="775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401"/>
              </a:lnTo>
              <a:lnTo>
                <a:pt x="3856142" y="316401"/>
              </a:lnTo>
              <a:lnTo>
                <a:pt x="3856142" y="63280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1304E-B39E-46CC-9A96-C5A5F27CA8EA}">
      <dsp:nvSpPr>
        <dsp:cNvPr id="0" name=""/>
        <dsp:cNvSpPr/>
      </dsp:nvSpPr>
      <dsp:spPr>
        <a:xfrm>
          <a:off x="17649341" y="3540435"/>
          <a:ext cx="2909930" cy="193995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Novas fronteiras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10%</a:t>
          </a:r>
        </a:p>
      </dsp:txBody>
      <dsp:txXfrm>
        <a:off x="17706160" y="3597254"/>
        <a:ext cx="2796292" cy="1826315"/>
      </dsp:txXfrm>
    </dsp:sp>
    <dsp:sp modelId="{70B7447C-D119-4DA9-A69A-0543EAE47B35}">
      <dsp:nvSpPr>
        <dsp:cNvPr id="0" name=""/>
        <dsp:cNvSpPr/>
      </dsp:nvSpPr>
      <dsp:spPr>
        <a:xfrm>
          <a:off x="19058587" y="5480388"/>
          <a:ext cx="91440" cy="7759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2802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2F333F-9701-41E0-9170-86E6C4E85495}">
      <dsp:nvSpPr>
        <dsp:cNvPr id="0" name=""/>
        <dsp:cNvSpPr/>
      </dsp:nvSpPr>
      <dsp:spPr>
        <a:xfrm>
          <a:off x="17649341" y="6256370"/>
          <a:ext cx="2909930" cy="1939953"/>
        </a:xfrm>
        <a:prstGeom prst="roundRect">
          <a:avLst>
            <a:gd name="adj" fmla="val 10000"/>
          </a:avLst>
        </a:prstGeom>
        <a:solidFill>
          <a:srgbClr val="E271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Oeste Bahia / Outras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10.000 ha</a:t>
          </a:r>
        </a:p>
      </dsp:txBody>
      <dsp:txXfrm>
        <a:off x="17706160" y="6313189"/>
        <a:ext cx="2796292" cy="1826315"/>
      </dsp:txXfrm>
    </dsp:sp>
    <dsp:sp modelId="{359DD2CC-99B1-4D5E-8797-DEAA8D3B52D2}">
      <dsp:nvSpPr>
        <dsp:cNvPr id="0" name=""/>
        <dsp:cNvSpPr/>
      </dsp:nvSpPr>
      <dsp:spPr>
        <a:xfrm>
          <a:off x="19058587" y="8196323"/>
          <a:ext cx="91440" cy="7759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2802"/>
              </a:lnTo>
            </a:path>
          </a:pathLst>
        </a:cu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D9BFE5-840A-4E92-8525-BD90506F2E5B}">
      <dsp:nvSpPr>
        <dsp:cNvPr id="0" name=""/>
        <dsp:cNvSpPr/>
      </dsp:nvSpPr>
      <dsp:spPr>
        <a:xfrm>
          <a:off x="17649341" y="8972305"/>
          <a:ext cx="2909930" cy="1939953"/>
        </a:xfrm>
        <a:prstGeom prst="roundRect">
          <a:avLst>
            <a:gd name="adj" fmla="val 10000"/>
          </a:avLst>
        </a:prstGeom>
        <a:solidFill>
          <a:srgbClr val="E271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+ 10.000 t</a:t>
          </a:r>
        </a:p>
      </dsp:txBody>
      <dsp:txXfrm>
        <a:off x="17706160" y="9029124"/>
        <a:ext cx="2796292" cy="1826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0.01517</cdr:x>
      <cdr:y>0.04507</cdr:y>
    </cdr:from>
    <cdr:to>
      <cdr:x>0.95216</cdr:x>
      <cdr:y>0.14007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1B3FDC1E-97DC-460A-917C-91A303FE40BC}"/>
            </a:ext>
          </a:extLst>
        </cdr:cNvPr>
        <cdr:cNvSpPr txBox="1"/>
      </cdr:nvSpPr>
      <cdr:spPr>
        <a:xfrm xmlns:a="http://schemas.openxmlformats.org/drawingml/2006/main">
          <a:off x="165100" y="234951"/>
          <a:ext cx="10198100" cy="49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2400" dirty="0">
              <a:latin typeface="Arial Black" panose="020B0A04020102020204" pitchFamily="34" charset="0"/>
            </a:rPr>
            <a:t>PRODUÇÃO (CEPLAC/IBGE), RECEBIMENTOS (COMCAUBA), IMPORTAÇÃO (SECEX) E MOAGEM DE CACAU</a:t>
          </a:r>
          <a:r>
            <a:rPr lang="pt-BR" sz="2400" baseline="0" dirty="0">
              <a:latin typeface="Arial Black" panose="020B0A04020102020204" pitchFamily="34" charset="0"/>
            </a:rPr>
            <a:t> </a:t>
          </a:r>
          <a:r>
            <a:rPr lang="pt-BR" sz="2400" dirty="0">
              <a:latin typeface="Arial Black" panose="020B0A04020102020204" pitchFamily="34" charset="0"/>
            </a:rPr>
            <a:t>(AIPC)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0.01517</cdr:x>
      <cdr:y>0.04507</cdr:y>
    </cdr:from>
    <cdr:to>
      <cdr:x>0.98139</cdr:x>
      <cdr:y>0.14007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1B3FDC1E-97DC-460A-917C-91A303FE40BC}"/>
            </a:ext>
          </a:extLst>
        </cdr:cNvPr>
        <cdr:cNvSpPr txBox="1"/>
      </cdr:nvSpPr>
      <cdr:spPr>
        <a:xfrm xmlns:a="http://schemas.openxmlformats.org/drawingml/2006/main">
          <a:off x="369904" y="397523"/>
          <a:ext cx="23560423" cy="837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400" dirty="0">
              <a:latin typeface="Arial Black" panose="020B0A04020102020204" pitchFamily="34" charset="0"/>
            </a:rPr>
            <a:t>PRODUÇÃO (CEPLAC/IBGE), RECEBIMENTOS (COMCAUBA), IMPORTAÇÃO (SECEX) E MOAGEM DE CACAU</a:t>
          </a:r>
          <a:r>
            <a:rPr lang="pt-BR" sz="1400" baseline="0" dirty="0">
              <a:latin typeface="Arial Black" panose="020B0A04020102020204" pitchFamily="34" charset="0"/>
            </a:rPr>
            <a:t> </a:t>
          </a:r>
          <a:r>
            <a:rPr lang="pt-BR" sz="1400" dirty="0">
              <a:latin typeface="Arial Black" panose="020B0A04020102020204" pitchFamily="34" charset="0"/>
            </a:rPr>
            <a:t>(AIPC)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4975" cy="4595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9376" y="0"/>
            <a:ext cx="2974975" cy="4595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21ED4-CFD3-47D7-A4FD-04426979C75F}" type="datetimeFigureOut">
              <a:rPr lang="pt-BR" smtClean="0"/>
              <a:t>23/11/2016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8698774"/>
            <a:ext cx="2974975" cy="4595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9376" y="8698774"/>
            <a:ext cx="2974975" cy="4595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ACBB5-CEE5-4661-A624-D8156633E4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124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107112" cy="3435350"/>
          </a:xfrm>
          <a:prstGeom prst="rect">
            <a:avLst/>
          </a:prstGeom>
        </p:spPr>
        <p:txBody>
          <a:bodyPr lIns="96359" tIns="48180" rIns="96359" bIns="48180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5461" y="4350187"/>
            <a:ext cx="5035021" cy="4121230"/>
          </a:xfrm>
          <a:prstGeom prst="rect">
            <a:avLst/>
          </a:prstGeom>
        </p:spPr>
        <p:txBody>
          <a:bodyPr lIns="96359" tIns="48180" rIns="96359" bIns="4818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1635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643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071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784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8193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872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54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806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353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664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863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485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482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649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71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2799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7046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3981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5516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0324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5500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9121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683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616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38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470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931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692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56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569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3535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is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5439" y="1005847"/>
            <a:ext cx="20421603" cy="2309854"/>
          </a:xfrm>
        </p:spPr>
        <p:txBody>
          <a:bodyPr/>
          <a:lstStyle>
            <a:lvl1pPr>
              <a:lnSpc>
                <a:spcPts val="8000"/>
              </a:lnSpc>
              <a:defRPr sz="7200">
                <a:solidFill>
                  <a:srgbClr val="A22B3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39239" y="12573003"/>
            <a:ext cx="1007533" cy="730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5667F7-2447-4BAF-B1A8-02191D5DCDA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6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25070" y="928687"/>
            <a:ext cx="13722210" cy="83046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8481"/>
            <a:ext cx="7489362" cy="115550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8643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354364" indent="-465364">
              <a:spcBef>
                <a:spcPts val="4500"/>
              </a:spcBef>
              <a:defRPr sz="3800"/>
            </a:lvl3pPr>
            <a:lvl4pPr marL="1798864" indent="-465364">
              <a:spcBef>
                <a:spcPts val="4500"/>
              </a:spcBef>
              <a:defRPr sz="3800"/>
            </a:lvl4pPr>
            <a:lvl5pPr marL="22433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513468" y="6983015"/>
            <a:ext cx="7500939" cy="5482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513468" y="892968"/>
            <a:ext cx="7500939" cy="5482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948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08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052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497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941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386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830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75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719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64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985435" y="1006478"/>
            <a:ext cx="20421600" cy="230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85435" y="5210175"/>
            <a:ext cx="20421600" cy="661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214101"/>
            <a:ext cx="24384000" cy="246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4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7200" b="1" kern="1200">
          <a:solidFill>
            <a:srgbClr val="A22B38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A22B38"/>
          </a:solidFill>
          <a:latin typeface="Helvetica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A22B38"/>
          </a:solidFill>
          <a:latin typeface="Helvetica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A22B38"/>
          </a:solidFill>
          <a:latin typeface="Helvetica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A22B38"/>
          </a:solidFill>
          <a:latin typeface="Helvetica" charset="0"/>
          <a:ea typeface="ＭＳ Ｐゴシック" charset="-128"/>
        </a:defRPr>
      </a:lvl5pPr>
      <a:lvl6pPr marL="914400"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A22B38"/>
          </a:solidFill>
          <a:latin typeface="Helvetica" charset="0"/>
          <a:ea typeface="ＭＳ Ｐゴシック" charset="-128"/>
        </a:defRPr>
      </a:lvl6pPr>
      <a:lvl7pPr marL="1828800"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A22B38"/>
          </a:solidFill>
          <a:latin typeface="Helvetica" charset="0"/>
          <a:ea typeface="ＭＳ Ｐゴシック" charset="-128"/>
        </a:defRPr>
      </a:lvl7pPr>
      <a:lvl8pPr marL="2743200"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A22B38"/>
          </a:solidFill>
          <a:latin typeface="Helvetica" charset="0"/>
          <a:ea typeface="ＭＳ Ｐゴシック" charset="-128"/>
        </a:defRPr>
      </a:lvl8pPr>
      <a:lvl9pPr marL="3657600"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A22B38"/>
          </a:solidFill>
          <a:latin typeface="Helvetica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803276" indent="-46037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2286000" indent="-4572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3200400" indent="-4572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4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4114800" indent="-4572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4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26.jp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26.jp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ccessdata.fda.gov/scripts/cdrh/cfdocs/cfcfr/CFRSearch.cfm?CFRPart=163&amp;showFR=1" TargetMode="External"/><Relationship Id="rId5" Type="http://schemas.openxmlformats.org/officeDocument/2006/relationships/hyperlink" Target="http://www.fao.org/input/download/standards/68/CXS_105e.pdf" TargetMode="External"/><Relationship Id="rId4" Type="http://schemas.openxmlformats.org/officeDocument/2006/relationships/hyperlink" Target="http://eur-lex.europa.eu/legal-content/PT/TXT/PDF/?uri=CELEX:32000L0036&amp;from=PT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4150499" y="6857829"/>
            <a:ext cx="5096690" cy="3429172"/>
          </a:xfrm>
          <a:prstGeom prst="rect">
            <a:avLst/>
          </a:prstGeom>
          <a:solidFill>
            <a:srgbClr val="5A301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23" y="10260308"/>
            <a:ext cx="5552627" cy="3548129"/>
          </a:xfrm>
          <a:prstGeom prst="rect">
            <a:avLst/>
          </a:prstGeom>
        </p:spPr>
      </p:pic>
      <p:pic>
        <p:nvPicPr>
          <p:cNvPr id="122" name="iStock_000017346110_Full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587" y="-743092"/>
            <a:ext cx="11426899" cy="7621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Untitled-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2913" y="7754718"/>
            <a:ext cx="6406766" cy="5064566"/>
          </a:xfrm>
          <a:prstGeom prst="rect">
            <a:avLst/>
          </a:prstGeom>
        </p:spPr>
      </p:pic>
      <p:sp>
        <p:nvSpPr>
          <p:cNvPr id="15" name="Shape 130"/>
          <p:cNvSpPr/>
          <p:nvPr/>
        </p:nvSpPr>
        <p:spPr>
          <a:xfrm>
            <a:off x="20377" y="553997"/>
            <a:ext cx="12892210" cy="5684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solidFill>
                <a:srgbClr val="5A3018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5A3018"/>
                </a:solidFill>
              </a:rPr>
              <a:t>Cacau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5A3018"/>
                </a:solidFill>
              </a:rPr>
              <a:t>-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Desafios</a:t>
            </a:r>
            <a:r>
              <a:rPr kumimoji="0" lang="pt-BR" sz="7200" b="1" i="0" u="none" strike="noStrike" kern="0" cap="none" spc="0" normalizeH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e Oportunidades</a:t>
            </a:r>
            <a:endParaRPr kumimoji="0" lang="pt-BR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654" y="6857827"/>
            <a:ext cx="8785891" cy="73801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" y="6837009"/>
            <a:ext cx="5151065" cy="34357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38049" y="5288598"/>
            <a:ext cx="144269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2883794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22479" y="913678"/>
            <a:ext cx="10678971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Cacau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922479" y="2366189"/>
            <a:ext cx="12222021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Futuro?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sp>
        <p:nvSpPr>
          <p:cNvPr id="10" name="Shape 131"/>
          <p:cNvSpPr/>
          <p:nvPr/>
        </p:nvSpPr>
        <p:spPr>
          <a:xfrm>
            <a:off x="922479" y="12530591"/>
            <a:ext cx="13050696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Fonte: ICCO World </a:t>
            </a:r>
            <a:r>
              <a:rPr kumimoji="0" lang="pt-BR" sz="4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Cocoa</a:t>
            </a: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kumimoji="0" lang="pt-BR" sz="4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Conference</a:t>
            </a: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2016 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639" y="913677"/>
            <a:ext cx="14954162" cy="11201621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7145000" y="6315075"/>
            <a:ext cx="3629025" cy="4600575"/>
          </a:xfrm>
          <a:prstGeom prst="ellipse">
            <a:avLst/>
          </a:prstGeom>
          <a:noFill/>
          <a:ln w="762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05410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22479" y="913678"/>
            <a:ext cx="10678971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Cacau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922479" y="2366189"/>
            <a:ext cx="12222021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Preços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sp>
        <p:nvSpPr>
          <p:cNvPr id="10" name="Shape 131"/>
          <p:cNvSpPr/>
          <p:nvPr/>
        </p:nvSpPr>
        <p:spPr>
          <a:xfrm>
            <a:off x="922479" y="12530591"/>
            <a:ext cx="13050696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Fonte: ICCO World </a:t>
            </a:r>
            <a:r>
              <a:rPr kumimoji="0" lang="pt-BR" sz="4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Cocoa</a:t>
            </a: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kumimoji="0" lang="pt-BR" sz="4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Conference</a:t>
            </a: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2016 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929" y="913677"/>
            <a:ext cx="14954162" cy="1120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1275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22479" y="913678"/>
            <a:ext cx="10678971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Cacau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922480" y="2457464"/>
            <a:ext cx="4472966" cy="3375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Correlação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Moagem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x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PIB mundial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sp>
        <p:nvSpPr>
          <p:cNvPr id="10" name="Shape 131"/>
          <p:cNvSpPr/>
          <p:nvPr/>
        </p:nvSpPr>
        <p:spPr>
          <a:xfrm>
            <a:off x="922479" y="12530591"/>
            <a:ext cx="13050696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Fonte: London </a:t>
            </a:r>
            <a:r>
              <a:rPr kumimoji="0" lang="pt-BR" sz="4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Conference</a:t>
            </a: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Out/2016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445" y="1539810"/>
            <a:ext cx="18039811" cy="979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9639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22479" y="913678"/>
            <a:ext cx="10678971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Cacau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922480" y="3583380"/>
            <a:ext cx="5335446" cy="5961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Demanda 2020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200" b="1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Crescimento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Relativamente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e</a:t>
            </a:r>
            <a:r>
              <a:rPr lang="pt-BR" noProof="0" dirty="0" err="1"/>
              <a:t>stável</a:t>
            </a:r>
            <a:r>
              <a:rPr lang="pt-BR" noProof="0" dirty="0"/>
              <a:t>...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2% ao ano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200" b="1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Acompanha o PIB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sp>
        <p:nvSpPr>
          <p:cNvPr id="10" name="Shape 131"/>
          <p:cNvSpPr/>
          <p:nvPr/>
        </p:nvSpPr>
        <p:spPr>
          <a:xfrm>
            <a:off x="922479" y="12530591"/>
            <a:ext cx="13050696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Fonte: London </a:t>
            </a:r>
            <a:r>
              <a:rPr kumimoji="0" lang="pt-BR" sz="4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Conference</a:t>
            </a: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Out/2016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507" y="-35417"/>
            <a:ext cx="17578035" cy="1215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1058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1087559" y="2081504"/>
            <a:ext cx="7120539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7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Cacau no Brasil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10" name="Picture 9" descr="Untitled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9363" y="7754717"/>
            <a:ext cx="6406766" cy="50645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5290" b="6581"/>
          <a:stretch/>
        </p:blipFill>
        <p:spPr>
          <a:xfrm>
            <a:off x="12873775" y="-192441"/>
            <a:ext cx="11461048" cy="6878991"/>
          </a:xfrm>
          <a:prstGeom prst="rect">
            <a:avLst/>
          </a:prstGeom>
        </p:spPr>
      </p:pic>
      <p:pic>
        <p:nvPicPr>
          <p:cNvPr id="6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6074"/>
            <a:ext cx="9295658" cy="593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9232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22479" y="913678"/>
            <a:ext cx="21851796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Segmentação da cadeia de valor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922479" y="2509246"/>
            <a:ext cx="5052665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Cacau &amp; Chocolate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51679530"/>
              </p:ext>
            </p:extLst>
          </p:nvPr>
        </p:nvGraphicFramePr>
        <p:xfrm>
          <a:off x="0" y="3222128"/>
          <a:ext cx="24384000" cy="3978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Picture 2" descr="Untitled-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278" y="3642770"/>
            <a:ext cx="3968603" cy="3137191"/>
          </a:xfrm>
          <a:prstGeom prst="rect">
            <a:avLst/>
          </a:prstGeom>
        </p:spPr>
      </p:pic>
      <p:sp>
        <p:nvSpPr>
          <p:cNvPr id="14" name="Shape 132"/>
          <p:cNvSpPr/>
          <p:nvPr/>
        </p:nvSpPr>
        <p:spPr>
          <a:xfrm>
            <a:off x="922479" y="7036503"/>
            <a:ext cx="22231435" cy="4465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t">
            <a:spAutoFit/>
          </a:bodyPr>
          <a:lstStyle>
            <a:lvl1pPr algn="l">
              <a:lnSpc>
                <a:spcPct val="130000"/>
              </a:lnSpc>
              <a:defRPr sz="26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571500" marR="0" lvl="0" indent="-57150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5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PIB da cadeia – R$ 11,5 bilhões (estudo CEPEA </a:t>
            </a:r>
            <a:r>
              <a:rPr kumimoji="0" lang="pt-BR" sz="5400" b="0" i="0" u="none" strike="noStrike" kern="0" cap="none" spc="0" normalizeH="0" baseline="0" noProof="0" dirty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Ago</a:t>
            </a:r>
            <a:r>
              <a:rPr kumimoji="0" lang="pt-BR" sz="5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/2013)</a:t>
            </a:r>
          </a:p>
          <a:p>
            <a:pPr lvl="0" defTabSz="914400" hangingPunct="1">
              <a:defRPr/>
            </a:pPr>
            <a:r>
              <a:rPr lang="pt-BR" sz="5400" dirty="0"/>
              <a:t>	Cultivo </a:t>
            </a:r>
            <a:r>
              <a:rPr lang="pt-BR" sz="5400" dirty="0">
                <a:sym typeface="Wingdings" panose="05000000000000000000" pitchFamily="2" charset="2"/>
              </a:rPr>
              <a:t> </a:t>
            </a:r>
            <a:r>
              <a:rPr lang="pt-BR" sz="5400" dirty="0"/>
              <a:t>R$ 1 bi (concentrado na BA e PA)</a:t>
            </a:r>
          </a:p>
          <a:p>
            <a:pPr lvl="0" defTabSz="914400" hangingPunct="1">
              <a:defRPr/>
            </a:pPr>
            <a:r>
              <a:rPr lang="pt-BR" sz="5400" dirty="0"/>
              <a:t>	Processamento </a:t>
            </a:r>
            <a:r>
              <a:rPr lang="pt-BR" sz="5400" dirty="0">
                <a:sym typeface="Wingdings" panose="05000000000000000000" pitchFamily="2" charset="2"/>
              </a:rPr>
              <a:t> </a:t>
            </a:r>
            <a:r>
              <a:rPr lang="pt-BR" sz="5400" dirty="0"/>
              <a:t>R$ 2 bi (concentrado na BA)</a:t>
            </a:r>
          </a:p>
          <a:p>
            <a:pPr lvl="0" defTabSz="914400" hangingPunct="1">
              <a:defRPr/>
            </a:pPr>
            <a:r>
              <a:rPr lang="pt-BR" sz="5400" dirty="0"/>
              <a:t>	Produção / Distribuição </a:t>
            </a:r>
            <a:r>
              <a:rPr lang="pt-BR" sz="5400" dirty="0">
                <a:sym typeface="Wingdings" panose="05000000000000000000" pitchFamily="2" charset="2"/>
              </a:rPr>
              <a:t> </a:t>
            </a:r>
            <a:r>
              <a:rPr lang="pt-BR" sz="5400" dirty="0"/>
              <a:t>R$ 8,5 bi (Mais forte na região SE)</a:t>
            </a:r>
            <a:endParaRPr lang="pt-BR" sz="7800" noProof="0" dirty="0"/>
          </a:p>
        </p:txBody>
      </p:sp>
    </p:spTree>
    <p:extLst>
      <p:ext uri="{BB962C8B-B14F-4D97-AF65-F5344CB8AC3E}">
        <p14:creationId xmlns:p14="http://schemas.microsoft.com/office/powerpoint/2010/main" val="37546998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22479" y="913678"/>
            <a:ext cx="20194446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Safra brasileira</a:t>
            </a:r>
            <a:r>
              <a:rPr kumimoji="0" lang="pt-BR" sz="7200" b="1" i="0" u="none" strike="noStrike" kern="0" cap="none" spc="0" normalizeH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– do superávit ao déficit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922479" y="2366189"/>
            <a:ext cx="8392971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Base histórica – 82/83</a:t>
            </a:r>
            <a:r>
              <a:rPr kumimoji="0" lang="pt-BR" sz="4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a 14/15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203"/>
            <a:ext cx="21116925" cy="13706256"/>
          </a:xfrm>
          <a:prstGeom prst="rect">
            <a:avLst/>
          </a:prstGeom>
        </p:spPr>
      </p:pic>
      <p:sp>
        <p:nvSpPr>
          <p:cNvPr id="2" name="Cilindro 1"/>
          <p:cNvSpPr/>
          <p:nvPr/>
        </p:nvSpPr>
        <p:spPr>
          <a:xfrm>
            <a:off x="22459950" y="4286250"/>
            <a:ext cx="685800" cy="67437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Seta: para a Direita 4"/>
          <p:cNvSpPr/>
          <p:nvPr/>
        </p:nvSpPr>
        <p:spPr>
          <a:xfrm rot="18809400">
            <a:off x="20847510" y="4820412"/>
            <a:ext cx="1628775" cy="16002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0724322" y="1757297"/>
            <a:ext cx="3206006" cy="24525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50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Meta de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50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300 mil t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Em 5 anos</a:t>
            </a:r>
            <a:endParaRPr kumimoji="0" lang="pt-BR" sz="5000" b="0" i="0" u="none" strike="noStrike" cap="none" spc="0" normalizeH="0" baseline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1658889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22479" y="913678"/>
            <a:ext cx="20194446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Histórico 2000 a 2015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922479" y="2366189"/>
            <a:ext cx="13679346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Estimativa</a:t>
            </a:r>
            <a:r>
              <a:rPr kumimoji="0" lang="pt-BR" sz="4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x Recebimento x Importação x Moagem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511543"/>
              </p:ext>
            </p:extLst>
          </p:nvPr>
        </p:nvGraphicFramePr>
        <p:xfrm>
          <a:off x="0" y="3357035"/>
          <a:ext cx="24384000" cy="882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9100" y="644356"/>
            <a:ext cx="4087285" cy="11340777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714375" y="4314825"/>
            <a:ext cx="2371725" cy="6957357"/>
          </a:xfrm>
          <a:prstGeom prst="ellipse">
            <a:avLst/>
          </a:prstGeom>
          <a:noFill/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5" name="Conector de Seta Reta 4"/>
          <p:cNvCxnSpPr>
            <a:stCxn id="2" idx="6"/>
          </p:cNvCxnSpPr>
          <p:nvPr/>
        </p:nvCxnSpPr>
        <p:spPr>
          <a:xfrm flipV="1">
            <a:off x="3086100" y="6029325"/>
            <a:ext cx="12573000" cy="1764179"/>
          </a:xfrm>
          <a:prstGeom prst="straightConnector1">
            <a:avLst/>
          </a:prstGeom>
          <a:noFill/>
          <a:ln w="76200" cap="flat">
            <a:solidFill>
              <a:schemeClr val="accent5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1461559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22479" y="913678"/>
            <a:ext cx="20194446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Histórico 2000 a 2015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922478" y="2366189"/>
            <a:ext cx="17765571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Moagem</a:t>
            </a:r>
            <a:r>
              <a:rPr kumimoji="0" lang="pt-BR" sz="4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há décadas não chega na capacidade instalada (275 mil t)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graphicFrame>
        <p:nvGraphicFramePr>
          <p:cNvPr id="7" name="Gráfico 6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703293"/>
              </p:ext>
            </p:extLst>
          </p:nvPr>
        </p:nvGraphicFramePr>
        <p:xfrm>
          <a:off x="0" y="3357035"/>
          <a:ext cx="24384000" cy="882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92630572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22479" y="913678"/>
            <a:ext cx="20194446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Histórico 2015 x 2016 (Jan</a:t>
            </a:r>
            <a:r>
              <a:rPr kumimoji="0" lang="pt-BR" sz="7200" b="1" i="0" u="none" strike="noStrike" kern="0" cap="none" spc="0" normalizeH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a Set)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922479" y="2366189"/>
            <a:ext cx="19337196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Recebimento (- 40 mil t) x Importação (+ 39 mil t)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057924354"/>
              </p:ext>
            </p:extLst>
          </p:nvPr>
        </p:nvGraphicFramePr>
        <p:xfrm>
          <a:off x="601663" y="3156789"/>
          <a:ext cx="14320978" cy="8653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405252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22480" y="999468"/>
            <a:ext cx="4720343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>
                <a:solidFill>
                  <a:srgbClr val="5A3018"/>
                </a:solidFill>
              </a:rPr>
              <a:t>Roteiro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sp>
        <p:nvSpPr>
          <p:cNvPr id="11" name="Shape 132"/>
          <p:cNvSpPr/>
          <p:nvPr/>
        </p:nvSpPr>
        <p:spPr>
          <a:xfrm>
            <a:off x="922480" y="3294436"/>
            <a:ext cx="22231435" cy="7761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t">
            <a:spAutoFit/>
          </a:bodyPr>
          <a:lstStyle>
            <a:lvl1pPr algn="l">
              <a:lnSpc>
                <a:spcPct val="130000"/>
              </a:lnSpc>
              <a:defRPr sz="26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457200" lvl="0" indent="-457200" defTabSz="914400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6600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Ponderações iniciais</a:t>
            </a:r>
          </a:p>
          <a:p>
            <a:pPr marL="457200" lvl="0" indent="-457200" defTabSz="914400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6600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Brasil</a:t>
            </a:r>
          </a:p>
          <a:p>
            <a:pPr marL="457200" lvl="0" indent="-457200" defTabSz="914400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6600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t>Plano de autossuficiência</a:t>
            </a:r>
          </a:p>
          <a:p>
            <a:pPr marL="457200" lvl="0" indent="-457200" defTabSz="914400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6600" dirty="0">
              <a:solidFill>
                <a:schemeClr val="bg1">
                  <a:lumMod val="50000"/>
                  <a:lumOff val="50000"/>
                </a:schemeClr>
              </a:solidFill>
              <a:latin typeface="+mj-lt"/>
            </a:endParaRPr>
          </a:p>
          <a:p>
            <a:pPr marL="571500" marR="0" lvl="0" indent="-5715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sz="6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sym typeface="Helvetica"/>
            </a:endParaRPr>
          </a:p>
        </p:txBody>
      </p:sp>
      <p:pic>
        <p:nvPicPr>
          <p:cNvPr id="12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5290" b="6581"/>
          <a:stretch/>
        </p:blipFill>
        <p:spPr>
          <a:xfrm>
            <a:off x="12922952" y="3294436"/>
            <a:ext cx="11461048" cy="68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19654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Stock_000017346110_Full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51" y="0"/>
            <a:ext cx="11868150" cy="77547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Untitled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2913" y="7754718"/>
            <a:ext cx="6406766" cy="5064566"/>
          </a:xfrm>
          <a:prstGeom prst="rect">
            <a:avLst/>
          </a:prstGeom>
        </p:spPr>
      </p:pic>
      <p:sp>
        <p:nvSpPr>
          <p:cNvPr id="15" name="Shape 130"/>
          <p:cNvSpPr/>
          <p:nvPr/>
        </p:nvSpPr>
        <p:spPr>
          <a:xfrm>
            <a:off x="902959" y="2578179"/>
            <a:ext cx="9685343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t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Plano de </a:t>
            </a: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crescimento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38049" y="5288598"/>
            <a:ext cx="144269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44" r="10344"/>
          <a:stretch/>
        </p:blipFill>
        <p:spPr>
          <a:xfrm>
            <a:off x="-1256472" y="6609764"/>
            <a:ext cx="10654028" cy="7106236"/>
          </a:xfrm>
          <a:prstGeom prst="rect">
            <a:avLst/>
          </a:prstGeom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516" y="5745453"/>
            <a:ext cx="5151065" cy="34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1645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22479" y="913678"/>
            <a:ext cx="10678971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Futuro?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922479" y="3405783"/>
            <a:ext cx="3820971" cy="2083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Onde está o potencial de crescimento?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sp>
        <p:nvSpPr>
          <p:cNvPr id="10" name="Shape 131"/>
          <p:cNvSpPr/>
          <p:nvPr/>
        </p:nvSpPr>
        <p:spPr>
          <a:xfrm>
            <a:off x="922479" y="12530591"/>
            <a:ext cx="13050696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Fonte: ICCO</a:t>
            </a:r>
            <a:r>
              <a:rPr kumimoji="0" lang="pt-BR" sz="4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World </a:t>
            </a:r>
            <a:r>
              <a:rPr kumimoji="0" lang="pt-BR" sz="4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Cocoa</a:t>
            </a: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kumimoji="0" lang="pt-BR" sz="4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Conference</a:t>
            </a: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2016</a:t>
            </a:r>
            <a:r>
              <a:rPr kumimoji="0" lang="pt-BR" sz="4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300" y="355110"/>
            <a:ext cx="16516349" cy="1183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96468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l" defTabSz="825500"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30" name="Shape 130"/>
          <p:cNvSpPr/>
          <p:nvPr/>
        </p:nvSpPr>
        <p:spPr>
          <a:xfrm>
            <a:off x="1574403" y="999468"/>
            <a:ext cx="4760919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pt-BR" dirty="0">
                <a:solidFill>
                  <a:srgbClr val="5A3018"/>
                </a:solidFill>
              </a:rPr>
              <a:t>Premissas</a:t>
            </a:r>
            <a:endParaRPr dirty="0">
              <a:solidFill>
                <a:srgbClr val="5A3018"/>
              </a:solidFill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16939517" y="5935662"/>
            <a:ext cx="3611365" cy="123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7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imagem</a:t>
            </a: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sp>
        <p:nvSpPr>
          <p:cNvPr id="14" name="Shape 132"/>
          <p:cNvSpPr/>
          <p:nvPr/>
        </p:nvSpPr>
        <p:spPr>
          <a:xfrm>
            <a:off x="922479" y="3331210"/>
            <a:ext cx="10536095" cy="8146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t">
            <a:spAutoFit/>
          </a:bodyPr>
          <a:lstStyle>
            <a:lvl1pPr algn="l">
              <a:lnSpc>
                <a:spcPct val="130000"/>
              </a:lnSpc>
              <a:defRPr sz="26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 dirty="0"/>
              <a:t>Safra insuficiente – sequer para atender demanda interna;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 dirty="0"/>
              <a:t>Brasil vai voltar a crescer;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 dirty="0"/>
              <a:t>Mundo cresce;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 dirty="0"/>
              <a:t>Existe demanda;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 dirty="0"/>
              <a:t>Existe capacidade;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 dirty="0"/>
              <a:t>Plano é desafiador, mas factível;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 dirty="0"/>
              <a:t>Será necessária uma coalizão para este crescimento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739502723"/>
              </p:ext>
            </p:extLst>
          </p:nvPr>
        </p:nvGraphicFramePr>
        <p:xfrm>
          <a:off x="11458574" y="999467"/>
          <a:ext cx="12506423" cy="10916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tângulo 1"/>
          <p:cNvSpPr/>
          <p:nvPr/>
        </p:nvSpPr>
        <p:spPr>
          <a:xfrm>
            <a:off x="14578673" y="4662587"/>
            <a:ext cx="41665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5400" b="1">
                <a:solidFill>
                  <a:schemeClr val="accent5"/>
                </a:solidFill>
                <a:latin typeface="Helvetica"/>
              </a:rPr>
              <a:t>(+ 100.000 t)</a:t>
            </a:r>
            <a:endParaRPr lang="pt-BR" sz="2800" b="1" dirty="0">
              <a:solidFill>
                <a:schemeClr val="accent5"/>
              </a:solidFill>
              <a:latin typeface="Helvetica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1082369" y="6452362"/>
            <a:ext cx="41665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5400" b="1">
                <a:solidFill>
                  <a:schemeClr val="accent5"/>
                </a:solidFill>
                <a:latin typeface="Helvetica"/>
              </a:rPr>
              <a:t>(+ 100.000 t)</a:t>
            </a:r>
            <a:endParaRPr lang="pt-BR" sz="2800" b="1" dirty="0">
              <a:solidFill>
                <a:schemeClr val="accent5"/>
              </a:solidFill>
              <a:latin typeface="Helvetica"/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l" defTabSz="825500"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graphicFrame>
        <p:nvGraphicFramePr>
          <p:cNvPr id="8" name="Diagram 1"/>
          <p:cNvGraphicFramePr/>
          <p:nvPr>
            <p:extLst>
              <p:ext uri="{D42A27DB-BD31-4B8C-83A1-F6EECF244321}">
                <p14:modId xmlns:p14="http://schemas.microsoft.com/office/powerpoint/2010/main" val="2088103491"/>
              </p:ext>
            </p:extLst>
          </p:nvPr>
        </p:nvGraphicFramePr>
        <p:xfrm>
          <a:off x="1745845" y="440401"/>
          <a:ext cx="20984286" cy="11736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95745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Stock_000017346110_Full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51" y="0"/>
            <a:ext cx="11868150" cy="77547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Untitled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2913" y="7754718"/>
            <a:ext cx="6406766" cy="5064566"/>
          </a:xfrm>
          <a:prstGeom prst="rect">
            <a:avLst/>
          </a:prstGeom>
        </p:spPr>
      </p:pic>
      <p:sp>
        <p:nvSpPr>
          <p:cNvPr id="15" name="Shape 130"/>
          <p:cNvSpPr/>
          <p:nvPr/>
        </p:nvSpPr>
        <p:spPr>
          <a:xfrm>
            <a:off x="1674484" y="1492329"/>
            <a:ext cx="6402393" cy="3468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t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5A3018"/>
                </a:solidFill>
              </a:rPr>
              <a:t>PL 851 / 2011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5A3018"/>
                </a:solidFill>
              </a:rPr>
              <a:t>-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Posição</a:t>
            </a: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AIPC 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38049" y="5288598"/>
            <a:ext cx="144269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44" r="10344"/>
          <a:stretch/>
        </p:blipFill>
        <p:spPr>
          <a:xfrm>
            <a:off x="-1256472" y="6609764"/>
            <a:ext cx="10654028" cy="7106236"/>
          </a:xfrm>
          <a:prstGeom prst="rect">
            <a:avLst/>
          </a:prstGeom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516" y="5745453"/>
            <a:ext cx="5151065" cy="34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6548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22479" y="913678"/>
            <a:ext cx="10678971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% de gordura no pó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922479" y="2366189"/>
            <a:ext cx="10678971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Do cacau ao chocolate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sp>
        <p:nvSpPr>
          <p:cNvPr id="16" name="Shape 132"/>
          <p:cNvSpPr/>
          <p:nvPr/>
        </p:nvSpPr>
        <p:spPr>
          <a:xfrm>
            <a:off x="922480" y="3294436"/>
            <a:ext cx="22231435" cy="721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t">
            <a:spAutoFit/>
          </a:bodyPr>
          <a:lstStyle>
            <a:lvl1pPr algn="l">
              <a:lnSpc>
                <a:spcPct val="130000"/>
              </a:lnSpc>
              <a:defRPr sz="26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sng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Alteração solicitada (Substitutivo do relator):</a:t>
            </a:r>
            <a:endParaRPr kumimoji="0" lang="pt-BR" sz="36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  <a:p>
            <a:pPr marL="0" marR="0" lvl="0" indent="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Art. 2º Para efeito desta lei consideram-se as seguintes denominações, definições e características dos produtos:</a:t>
            </a:r>
          </a:p>
          <a:p>
            <a:pPr marL="0" marR="0" lvl="0" indent="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(...)</a:t>
            </a:r>
          </a:p>
          <a:p>
            <a:pPr marL="0" marR="0" lvl="0" indent="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IX – Cacau em pó: produto obtido pela transformação em pó de amêndoas de cacau limpas, descascadas e torradas que contém no mínimo 10% </a:t>
            </a:r>
            <a:r>
              <a:rPr kumimoji="0" lang="pt-BR" sz="3600" b="0" i="0" u="none" strike="sng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20%</a:t>
            </a: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de manteiga de cacau (expresso em relação de matéria seca) e no máximo 9% de umidade; </a:t>
            </a:r>
          </a:p>
          <a:p>
            <a:pPr marL="571500" marR="0" lvl="0" indent="-5715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sz="8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11544664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22479" y="913678"/>
            <a:ext cx="10678971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% de gordura no pó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922479" y="2366189"/>
            <a:ext cx="10678971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Do cacau ao chocolate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sp>
        <p:nvSpPr>
          <p:cNvPr id="16" name="Shape 132"/>
          <p:cNvSpPr/>
          <p:nvPr/>
        </p:nvSpPr>
        <p:spPr>
          <a:xfrm>
            <a:off x="922480" y="3294436"/>
            <a:ext cx="22231435" cy="734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t">
            <a:spAutoFit/>
          </a:bodyPr>
          <a:lstStyle>
            <a:lvl1pPr algn="l">
              <a:lnSpc>
                <a:spcPct val="130000"/>
              </a:lnSpc>
              <a:defRPr sz="26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sng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Justificativa #1 </a:t>
            </a:r>
            <a:r>
              <a:rPr kumimoji="0" lang="pt-BR" sz="4000" b="1" i="0" u="sng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Wingdings" panose="05000000000000000000" pitchFamily="2" charset="2"/>
              </a:rPr>
              <a:t> </a:t>
            </a: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Referências Internacionais:</a:t>
            </a:r>
          </a:p>
          <a:p>
            <a:pPr marL="0" marR="0" lvl="0" indent="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000" b="1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  <a:p>
            <a:pPr marL="0" marR="0" lvl="0" indent="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Nenhuma das empresas moageiras no Brasil trabalha atualmente com o percentual de 20% e sim no limite de mínimo 10-12% (inclusive este é o limite mínimo para a </a:t>
            </a:r>
            <a:r>
              <a:rPr kumimoji="0" lang="pt-BR" sz="4000" b="0" i="0" u="sng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  <a:hlinkClick r:id="rId4"/>
              </a:rPr>
              <a:t>Europa</a:t>
            </a:r>
            <a:r>
              <a:rPr kumimoji="0" lang="pt-BR" sz="40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). </a:t>
            </a:r>
          </a:p>
          <a:p>
            <a:pPr marL="0" marR="0" lvl="0" indent="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A referência do </a:t>
            </a:r>
            <a:r>
              <a:rPr kumimoji="0" lang="pt-BR" sz="4000" b="0" i="0" u="sng" strike="noStrike" kern="0" cap="none" spc="0" normalizeH="0" baseline="0" noProof="0" dirty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  <a:hlinkClick r:id="rId5"/>
              </a:rPr>
              <a:t>Codex</a:t>
            </a:r>
            <a:r>
              <a:rPr kumimoji="0" lang="pt-BR" sz="4000" b="0" i="0" u="sng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  <a:hlinkClick r:id="rId5"/>
              </a:rPr>
              <a:t> </a:t>
            </a:r>
            <a:r>
              <a:rPr kumimoji="0" lang="pt-BR" sz="4000" b="0" i="0" u="sng" strike="noStrike" kern="0" cap="none" spc="0" normalizeH="0" baseline="0" noProof="0" dirty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  <a:hlinkClick r:id="rId5"/>
              </a:rPr>
              <a:t>Alimentarius</a:t>
            </a:r>
            <a:r>
              <a:rPr kumimoji="0" lang="pt-BR" sz="40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utiliza três denominações para o pó de cacau: Gordura baixa (Fat </a:t>
            </a:r>
            <a:r>
              <a:rPr kumimoji="0" lang="pt-BR" sz="4000" b="0" i="0" u="none" strike="noStrike" kern="0" cap="none" spc="0" normalizeH="0" baseline="0" noProof="0" dirty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reduced</a:t>
            </a:r>
            <a:r>
              <a:rPr kumimoji="0" lang="pt-BR" sz="40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kumimoji="0" lang="pt-BR" sz="4000" b="0" i="0" u="none" strike="noStrike" kern="0" cap="none" spc="0" normalizeH="0" baseline="0" noProof="0" dirty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cocoa</a:t>
            </a:r>
            <a:r>
              <a:rPr kumimoji="0" lang="pt-BR" sz="40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kumimoji="0" lang="pt-BR" sz="4000" b="0" i="0" u="none" strike="noStrike" kern="0" cap="none" spc="0" normalizeH="0" baseline="0" noProof="0" dirty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powder</a:t>
            </a:r>
            <a:r>
              <a:rPr kumimoji="0" lang="pt-BR" sz="40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&lt; 10%), Padrão (</a:t>
            </a:r>
            <a:r>
              <a:rPr kumimoji="0" lang="pt-BR" sz="4000" b="0" i="0" u="none" strike="noStrike" kern="0" cap="none" spc="0" normalizeH="0" baseline="0" noProof="0" dirty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cocoa</a:t>
            </a:r>
            <a:r>
              <a:rPr kumimoji="0" lang="pt-BR" sz="40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kumimoji="0" lang="pt-BR" sz="4000" b="0" i="0" u="none" strike="noStrike" kern="0" cap="none" spc="0" normalizeH="0" baseline="0" noProof="0" dirty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powder</a:t>
            </a:r>
            <a:r>
              <a:rPr kumimoji="0" lang="pt-BR" sz="40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- 10 a 12%) e Gordura alta (High </a:t>
            </a:r>
            <a:r>
              <a:rPr kumimoji="0" lang="pt-BR" sz="4000" b="0" i="0" u="none" strike="noStrike" kern="0" cap="none" spc="0" normalizeH="0" baseline="0" noProof="0" dirty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fat</a:t>
            </a:r>
            <a:r>
              <a:rPr kumimoji="0" lang="pt-BR" sz="40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kumimoji="0" lang="pt-BR" sz="4000" b="0" i="0" u="none" strike="noStrike" kern="0" cap="none" spc="0" normalizeH="0" baseline="0" noProof="0" dirty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cocoa</a:t>
            </a:r>
            <a:r>
              <a:rPr kumimoji="0" lang="pt-BR" sz="40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kumimoji="0" lang="pt-BR" sz="4000" b="0" i="0" u="none" strike="noStrike" kern="0" cap="none" spc="0" normalizeH="0" baseline="0" noProof="0" dirty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powder</a:t>
            </a:r>
            <a:r>
              <a:rPr kumimoji="0" lang="pt-BR" sz="40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) 20 - 24%. </a:t>
            </a:r>
          </a:p>
          <a:p>
            <a:pPr marL="0" marR="0" lvl="0" indent="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Além disso, os </a:t>
            </a:r>
            <a:r>
              <a:rPr kumimoji="0" lang="pt-BR" sz="4000" b="0" i="0" u="sng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  <a:hlinkClick r:id="rId6"/>
              </a:rPr>
              <a:t>Estados Unidos</a:t>
            </a:r>
            <a:r>
              <a:rPr kumimoji="0" lang="pt-BR" sz="40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também adotam a diferenciação de diferentes tipos de pó de cacau, que possuem aplicações distintas conforme o teor de gordura (manteiga).</a:t>
            </a:r>
          </a:p>
        </p:txBody>
      </p:sp>
    </p:spTree>
    <p:extLst>
      <p:ext uri="{BB962C8B-B14F-4D97-AF65-F5344CB8AC3E}">
        <p14:creationId xmlns:p14="http://schemas.microsoft.com/office/powerpoint/2010/main" val="1350690015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22479" y="913678"/>
            <a:ext cx="10678971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% de gordura no pó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922479" y="2366189"/>
            <a:ext cx="10678971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Do cacau ao chocolate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sp>
        <p:nvSpPr>
          <p:cNvPr id="16" name="Shape 132"/>
          <p:cNvSpPr/>
          <p:nvPr/>
        </p:nvSpPr>
        <p:spPr>
          <a:xfrm>
            <a:off x="922480" y="3294436"/>
            <a:ext cx="22231435" cy="10817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t">
            <a:spAutoFit/>
          </a:bodyPr>
          <a:lstStyle>
            <a:lvl1pPr algn="l">
              <a:lnSpc>
                <a:spcPct val="130000"/>
              </a:lnSpc>
              <a:defRPr sz="26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sng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Justificativa # 2</a:t>
            </a:r>
            <a:r>
              <a:rPr kumimoji="0" lang="pt-BR" sz="3600" b="1" i="0" u="sng" strike="noStrike" kern="0" cap="none" spc="0" normalizeH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kumimoji="0" lang="pt-BR" sz="3600" b="1" i="0" u="sng" strike="noStrike" kern="0" cap="none" spc="0" normalizeH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Wingdings" panose="05000000000000000000" pitchFamily="2" charset="2"/>
              </a:rPr>
              <a:t> </a:t>
            </a:r>
            <a:r>
              <a: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Impossibilidade Técnica:</a:t>
            </a: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 </a:t>
            </a:r>
          </a:p>
          <a:p>
            <a:pPr marL="0" marR="0" lvl="0" indent="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A temperatura média no sul da Bahia, região de clima tropical, é de 25°C, com picos de 35°C. Por outro lado, na Europa, região de clima temperado, a temperatura média anual de alguns países como Bélgica (9°C) ou Suíça (12°C) é consideravelmente inferior. Assim, o pó de cacau quando comercializado na Europa com 20% de manteiga de cacau não está submetido às mesmas temperaturas que as brasileiras. No Brasil, ao se transportar via terrestre por 3 ou 4 dias um pó de cacau com 20% de teor de manteiga de cacau - sob temperatura e umidade típicas do clima tropical - ele passa por um processo de derretimento durante o transporte e em seguida solidificação, quando se formam grumos ou até pedras. Tão dura se torna a massa, que o maquinário da indústria de chocolates não consegue realizar a moagem do produto. Com esse percentual de gordura, a manteiga não iria sequer solidificar no processo produtivo, iria escorrer pelo maquinário. Cabe ainda ressaltar que os veículos de transporte e armazéns não possuem condições de ter um sistema de climatização, pois o custo inviabilizaria a atividade.</a:t>
            </a:r>
          </a:p>
          <a:p>
            <a:pPr marL="571500" marR="0" lvl="0" indent="-5715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sz="8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24051571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22479" y="913678"/>
            <a:ext cx="10678971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% de gordura no pó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922479" y="2366189"/>
            <a:ext cx="10678971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Do cacau ao chocolate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sp>
        <p:nvSpPr>
          <p:cNvPr id="16" name="Shape 132"/>
          <p:cNvSpPr/>
          <p:nvPr/>
        </p:nvSpPr>
        <p:spPr>
          <a:xfrm>
            <a:off x="922480" y="3294436"/>
            <a:ext cx="22231435" cy="9377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t">
            <a:spAutoFit/>
          </a:bodyPr>
          <a:lstStyle>
            <a:lvl1pPr algn="l">
              <a:lnSpc>
                <a:spcPct val="130000"/>
              </a:lnSpc>
              <a:defRPr sz="26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sng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Justificativa</a:t>
            </a:r>
            <a:r>
              <a:rPr kumimoji="0" lang="pt-BR" sz="3600" b="1" i="0" u="sng" strike="noStrike" kern="0" cap="none" spc="0" normalizeH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# </a:t>
            </a:r>
            <a:r>
              <a: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3 </a:t>
            </a:r>
            <a:r>
              <a: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Wingdings" panose="05000000000000000000" pitchFamily="2" charset="2"/>
              </a:rPr>
              <a:t> </a:t>
            </a:r>
            <a:r>
              <a:rPr kumimoji="0" lang="pt-BR" sz="36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Impacto Econômico:</a:t>
            </a:r>
          </a:p>
          <a:p>
            <a:pPr marL="0" marR="0" lvl="0" indent="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  <a:p>
            <a:pPr marL="0" marR="0" lvl="0" indent="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Aumentar de 10 para 20% o teor de manteiga não representa nenhum aumento na quantidade de cacau presente no produto final, a medida apenas alteraria a quantidade de massa sólida de cacau no pó. Além disso, a manteiga é a parte mais cara do cacau: atualmente valor do pó de cacau está em torno U$S 3.000/</a:t>
            </a:r>
            <a:r>
              <a:rPr kumimoji="0" lang="pt-BR" sz="3600" b="0" i="0" u="none" strike="noStrike" kern="0" cap="none" spc="0" normalizeH="0" baseline="0" noProof="0" dirty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ton</a:t>
            </a: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, enquanto a manteiga fica em torno de U$S 6.300/ton. Com um aumento de 8-10% no teor de manteiga no pó, teríamos um impacto de 15 a 20% no preço final do pó de cacau, prejudicando faturamento no mercado interno e tornando o produto menos competitivo ao mercado externo. De acordo com dados do </a:t>
            </a:r>
            <a:r>
              <a:rPr kumimoji="0" lang="pt-BR" sz="3600" b="0" i="0" u="none" strike="noStrike" kern="0" cap="none" spc="0" normalizeH="0" baseline="0" noProof="0" dirty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AliceWeb</a:t>
            </a: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/MDIC, em 2015 o país exportou 23.616 toneladas de pó de cacau, resultando na entrada de mais de R$ 260 milhões no Brasil.</a:t>
            </a:r>
          </a:p>
          <a:p>
            <a:pPr marL="571500" marR="0" lvl="0" indent="-5715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sz="8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04593728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485775" y="1776465"/>
            <a:ext cx="11029950" cy="2852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pt-BR" sz="8800" dirty="0">
                <a:solidFill>
                  <a:srgbClr val="5A3018"/>
                </a:solidFill>
              </a:rPr>
              <a:t>O</a:t>
            </a:r>
            <a:r>
              <a:rPr sz="8800" dirty="0" err="1">
                <a:solidFill>
                  <a:srgbClr val="5A3018"/>
                </a:solidFill>
              </a:rPr>
              <a:t>brigado</a:t>
            </a:r>
            <a:r>
              <a:rPr lang="pt-BR" sz="8800" dirty="0">
                <a:solidFill>
                  <a:srgbClr val="5A3018"/>
                </a:solidFill>
              </a:rPr>
              <a:t>!</a:t>
            </a:r>
          </a:p>
          <a:p>
            <a:endParaRPr lang="pt-BR" sz="8800" dirty="0">
              <a:solidFill>
                <a:srgbClr val="5A3018"/>
              </a:solidFill>
            </a:endParaRPr>
          </a:p>
        </p:txBody>
      </p:sp>
      <p:pic>
        <p:nvPicPr>
          <p:cNvPr id="10" name="Picture 9" descr="Untitled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096" y="7440392"/>
            <a:ext cx="6406766" cy="50645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5290" b="6581"/>
          <a:stretch/>
        </p:blipFill>
        <p:spPr>
          <a:xfrm>
            <a:off x="12032958" y="0"/>
            <a:ext cx="12351042" cy="7413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90016"/>
            <a:ext cx="12032959" cy="802598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2032958" y="12291628"/>
            <a:ext cx="1219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4400" i="1" dirty="0">
                <a:solidFill>
                  <a:srgbClr val="5A3018"/>
                </a:solidFill>
              </a:rPr>
              <a:t>eduardo.bastos@aipc.com.br </a:t>
            </a:r>
          </a:p>
          <a:p>
            <a:r>
              <a:rPr lang="pt-BR" sz="4400" i="1" dirty="0">
                <a:solidFill>
                  <a:srgbClr val="5A3018"/>
                </a:solidFill>
              </a:rPr>
              <a:t>www.aipc.com.br</a:t>
            </a:r>
            <a:endParaRPr lang="pt-BR" sz="7200" i="1" dirty="0">
              <a:solidFill>
                <a:srgbClr val="5A3018"/>
              </a:solidFill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779" y="4916127"/>
            <a:ext cx="5552627" cy="3548129"/>
          </a:xfrm>
          <a:prstGeom prst="rect">
            <a:avLst/>
          </a:prstGeom>
        </p:spPr>
      </p:pic>
      <p:pic>
        <p:nvPicPr>
          <p:cNvPr id="3" name="Picture 2" descr="Untitled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2913" y="7754718"/>
            <a:ext cx="6406766" cy="5064566"/>
          </a:xfrm>
          <a:prstGeom prst="rect">
            <a:avLst/>
          </a:prstGeom>
        </p:spPr>
      </p:pic>
      <p:sp>
        <p:nvSpPr>
          <p:cNvPr id="15" name="Shape 130"/>
          <p:cNvSpPr/>
          <p:nvPr/>
        </p:nvSpPr>
        <p:spPr>
          <a:xfrm>
            <a:off x="902959" y="2578179"/>
            <a:ext cx="10249600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t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5A3018"/>
                </a:solidFill>
              </a:rPr>
              <a:t>Ponderações iniciais…</a:t>
            </a:r>
            <a:endParaRPr kumimoji="0" lang="pt-BR" sz="7200" b="1" i="0" u="none" strike="noStrike" kern="0" cap="none" spc="0" normalizeH="0" baseline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sym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253" y="0"/>
            <a:ext cx="10581747" cy="70580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38049" y="5288598"/>
            <a:ext cx="144269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13" y="6690192"/>
            <a:ext cx="10522244" cy="701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8380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22479" y="913678"/>
            <a:ext cx="10678971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AIPC - Quem somos?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922479" y="2366189"/>
            <a:ext cx="8287525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Perfil das empresas associadas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922479" y="4147635"/>
            <a:ext cx="22231435" cy="4465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t">
            <a:spAutoFit/>
          </a:bodyPr>
          <a:lstStyle>
            <a:lvl1pPr algn="l">
              <a:lnSpc>
                <a:spcPct val="130000"/>
              </a:lnSpc>
              <a:defRPr sz="26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571500" marR="0" lvl="0" indent="-57150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5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Criada em 2004</a:t>
            </a:r>
          </a:p>
          <a:p>
            <a:pPr marL="571500" marR="0" lvl="0" indent="-57150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5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Processa aproximadamente 95% do cacau e derivados</a:t>
            </a:r>
          </a:p>
          <a:p>
            <a:pPr marL="571500" marR="0" lvl="0" indent="-57150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5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Aproximadamente 4.300 empregos em 5 fábricas</a:t>
            </a:r>
          </a:p>
          <a:p>
            <a:pPr marL="571500" marR="0" lvl="0" indent="-57150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5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R$ 295 milhões em impostos arrecadados em 2015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sp>
        <p:nvSpPr>
          <p:cNvPr id="7" name="object 4"/>
          <p:cNvSpPr/>
          <p:nvPr/>
        </p:nvSpPr>
        <p:spPr>
          <a:xfrm>
            <a:off x="7123139" y="10045492"/>
            <a:ext cx="6142541" cy="699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5"/>
          <p:cNvSpPr/>
          <p:nvPr/>
        </p:nvSpPr>
        <p:spPr>
          <a:xfrm>
            <a:off x="14005342" y="9255604"/>
            <a:ext cx="3378467" cy="20165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18863132" y="9252576"/>
            <a:ext cx="3425368" cy="20814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1506731" y="9707177"/>
            <a:ext cx="3559510" cy="15028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613243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22479" y="913678"/>
            <a:ext cx="10678971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Fluxograma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922479" y="2366189"/>
            <a:ext cx="10678971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Do cacau ao chocolate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90240"/>
            <a:ext cx="24249508" cy="5600699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64268" y="8755015"/>
            <a:ext cx="1685077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hangingPunct="1">
              <a:lnSpc>
                <a:spcPct val="150000"/>
              </a:lnSpc>
            </a:pPr>
            <a:r>
              <a:rPr lang="pt-BR" sz="3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Produtor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611199" y="8890939"/>
            <a:ext cx="2483372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hangingPunct="1">
              <a:lnSpc>
                <a:spcPct val="150000"/>
              </a:lnSpc>
            </a:pPr>
            <a:r>
              <a:rPr lang="pt-BR" sz="3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Intermediário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8676455" y="8755015"/>
            <a:ext cx="2589170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hangingPunct="1">
              <a:lnSpc>
                <a:spcPct val="150000"/>
              </a:lnSpc>
            </a:pPr>
            <a:r>
              <a:rPr lang="pt-BR" sz="3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Processadores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3337715" y="8755015"/>
            <a:ext cx="202010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hangingPunct="1">
              <a:lnSpc>
                <a:spcPct val="150000"/>
              </a:lnSpc>
            </a:pPr>
            <a:r>
              <a:rPr lang="pt-BR" sz="3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Chocolates</a:t>
            </a:r>
          </a:p>
          <a:p>
            <a:pPr lvl="0" defTabSz="914400" hangingPunct="1">
              <a:lnSpc>
                <a:spcPct val="150000"/>
              </a:lnSpc>
            </a:pPr>
            <a:r>
              <a:rPr lang="pt-BR" sz="3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Biscoitos</a:t>
            </a:r>
          </a:p>
          <a:p>
            <a:pPr lvl="0" defTabSz="914400" hangingPunct="1">
              <a:lnSpc>
                <a:spcPct val="150000"/>
              </a:lnSpc>
            </a:pPr>
            <a:r>
              <a:rPr lang="pt-BR" sz="3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Etc...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7289600" y="8641406"/>
            <a:ext cx="21820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hangingPunct="1">
              <a:lnSpc>
                <a:spcPct val="150000"/>
              </a:lnSpc>
            </a:pPr>
            <a:r>
              <a:rPr lang="pt-BR" sz="3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Distribuição</a:t>
            </a:r>
          </a:p>
          <a:p>
            <a:pPr lvl="0" defTabSz="914400" hangingPunct="1">
              <a:lnSpc>
                <a:spcPct val="150000"/>
              </a:lnSpc>
            </a:pPr>
            <a:r>
              <a:rPr lang="pt-BR" sz="3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Varejo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1315064" y="8698064"/>
            <a:ext cx="2212465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hangingPunct="1">
              <a:lnSpc>
                <a:spcPct val="150000"/>
              </a:lnSpc>
            </a:pPr>
            <a:r>
              <a:rPr lang="pt-BR" sz="3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Consumidor</a:t>
            </a:r>
          </a:p>
        </p:txBody>
      </p:sp>
    </p:spTree>
    <p:extLst>
      <p:ext uri="{BB962C8B-B14F-4D97-AF65-F5344CB8AC3E}">
        <p14:creationId xmlns:p14="http://schemas.microsoft.com/office/powerpoint/2010/main" val="166625244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22479" y="913678"/>
            <a:ext cx="10678971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Cacau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922479" y="3069496"/>
            <a:ext cx="5706921" cy="4668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Produção Global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noProof="0" dirty="0"/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Safra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1983/84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a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2015/16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sp>
        <p:nvSpPr>
          <p:cNvPr id="10" name="Shape 131"/>
          <p:cNvSpPr/>
          <p:nvPr/>
        </p:nvSpPr>
        <p:spPr>
          <a:xfrm>
            <a:off x="922479" y="12530591"/>
            <a:ext cx="13050696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Fonte: London </a:t>
            </a:r>
            <a:r>
              <a:rPr kumimoji="0" lang="pt-BR" sz="4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Conference</a:t>
            </a: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Out/2016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963" y="148195"/>
            <a:ext cx="17312411" cy="1196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9284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22479" y="913678"/>
            <a:ext cx="10678971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Cacau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922479" y="2366189"/>
            <a:ext cx="12222021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Produção mundial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sp>
        <p:nvSpPr>
          <p:cNvPr id="10" name="Shape 131"/>
          <p:cNvSpPr/>
          <p:nvPr/>
        </p:nvSpPr>
        <p:spPr>
          <a:xfrm>
            <a:off x="922479" y="12530591"/>
            <a:ext cx="13050696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Fonte: ICCO World </a:t>
            </a:r>
            <a:r>
              <a:rPr kumimoji="0" lang="pt-BR" sz="4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Cocoa</a:t>
            </a: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kumimoji="0" lang="pt-BR" sz="4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Conference</a:t>
            </a: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2016 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488" y="47087"/>
            <a:ext cx="16111061" cy="1206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1049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22479" y="913678"/>
            <a:ext cx="10678971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Cacau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922479" y="2366189"/>
            <a:ext cx="12222021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Onde está a produção atual?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sp>
        <p:nvSpPr>
          <p:cNvPr id="10" name="Shape 131"/>
          <p:cNvSpPr/>
          <p:nvPr/>
        </p:nvSpPr>
        <p:spPr>
          <a:xfrm>
            <a:off x="922479" y="12530591"/>
            <a:ext cx="13050696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Fonte: ICCO World </a:t>
            </a:r>
            <a:r>
              <a:rPr kumimoji="0" lang="pt-BR" sz="4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Cocoa</a:t>
            </a: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kumimoji="0" lang="pt-BR" sz="4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Conference</a:t>
            </a: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2016 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5783" y="913678"/>
            <a:ext cx="13898217" cy="11263483"/>
          </a:xfrm>
          <a:prstGeom prst="rect">
            <a:avLst/>
          </a:prstGeom>
        </p:spPr>
      </p:pic>
      <p:sp>
        <p:nvSpPr>
          <p:cNvPr id="11" name="Shape 132"/>
          <p:cNvSpPr/>
          <p:nvPr/>
        </p:nvSpPr>
        <p:spPr>
          <a:xfrm>
            <a:off x="922479" y="4147635"/>
            <a:ext cx="22231435" cy="4465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t">
            <a:spAutoFit/>
          </a:bodyPr>
          <a:lstStyle>
            <a:lvl1pPr algn="l">
              <a:lnSpc>
                <a:spcPct val="130000"/>
              </a:lnSpc>
              <a:defRPr sz="26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571500" marR="0" lvl="0" indent="-57150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5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4 milhões de t</a:t>
            </a:r>
          </a:p>
          <a:p>
            <a:pPr marL="571500" marR="0" lvl="0" indent="-57150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5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95% em</a:t>
            </a:r>
            <a:r>
              <a:rPr kumimoji="0" lang="pt-BR" sz="5400" b="0" i="0" u="none" strike="noStrike" kern="0" cap="none" spc="0" normalizeH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5 MM produtores</a:t>
            </a:r>
          </a:p>
          <a:p>
            <a:pPr marL="571500" marR="0" lvl="0" indent="-57150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5400" baseline="0" dirty="0"/>
              <a:t>Média de 3,5</a:t>
            </a:r>
            <a:r>
              <a:rPr lang="pt-BR" sz="5400" dirty="0"/>
              <a:t> ha/produtor</a:t>
            </a:r>
          </a:p>
          <a:p>
            <a:pPr marL="571500" marR="0" lvl="0" indent="-57150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5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Média de produtividade </a:t>
            </a:r>
            <a:r>
              <a:rPr kumimoji="0" lang="pt-BR" sz="5400" b="0" i="0" u="none" strike="noStrike" kern="0" cap="none" spc="0" normalizeH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520kg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4563900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22479" y="913678"/>
            <a:ext cx="10678971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Cacau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922479" y="2366189"/>
            <a:ext cx="12222021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Moagem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sp>
        <p:nvSpPr>
          <p:cNvPr id="10" name="Shape 131"/>
          <p:cNvSpPr/>
          <p:nvPr/>
        </p:nvSpPr>
        <p:spPr>
          <a:xfrm>
            <a:off x="922479" y="12530591"/>
            <a:ext cx="13050696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Fonte: ICCO World </a:t>
            </a:r>
            <a:r>
              <a:rPr kumimoji="0" lang="pt-BR" sz="4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Cocoa</a:t>
            </a: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kumimoji="0" lang="pt-BR" sz="4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Conference</a:t>
            </a: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2016 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418" y="1"/>
            <a:ext cx="16020593" cy="1200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12853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CC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ME Base fon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4A70B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810</Words>
  <Application>Microsoft Office PowerPoint</Application>
  <PresentationFormat>Personalizar</PresentationFormat>
  <Paragraphs>173</Paragraphs>
  <Slides>29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29</vt:i4>
      </vt:variant>
    </vt:vector>
  </HeadingPairs>
  <TitlesOfParts>
    <vt:vector size="39" baseType="lpstr">
      <vt:lpstr>ＭＳ Ｐゴシック</vt:lpstr>
      <vt:lpstr>Arial</vt:lpstr>
      <vt:lpstr>Arial Black</vt:lpstr>
      <vt:lpstr>Calibri</vt:lpstr>
      <vt:lpstr>Helvetica</vt:lpstr>
      <vt:lpstr>Helvetica Light</vt:lpstr>
      <vt:lpstr>Helvetica Neue</vt:lpstr>
      <vt:lpstr>Wingdings</vt:lpstr>
      <vt:lpstr>Black</vt:lpstr>
      <vt:lpstr>CCC_Template_Final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</dc:creator>
  <cp:lastModifiedBy>eduardo</cp:lastModifiedBy>
  <cp:revision>105</cp:revision>
  <cp:lastPrinted>2016-11-22T13:23:16Z</cp:lastPrinted>
  <dcterms:modified xsi:type="dcterms:W3CDTF">2016-11-23T21:18:28Z</dcterms:modified>
</cp:coreProperties>
</file>