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4" r:id="rId5"/>
    <p:sldId id="261" r:id="rId6"/>
    <p:sldId id="266" r:id="rId7"/>
    <p:sldId id="262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E228-6F16-482F-B837-170158476824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03C74-2C2F-4FD9-B8A1-F7442E5083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61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3C74-2C2F-4FD9-B8A1-F7442E5083D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60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dirty="0" smtClean="0"/>
              <a:t>Este trecho é parte de conteúdo que pode ser compartilhado utilizando o link http://www.valor.com.br/empresas.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3C74-2C2F-4FD9-B8A1-F7442E5083D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37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Este trecho é parte de conteúdo que pode ser compartilhado utilizando o link http://www.valor.com.br/empresas.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3C74-2C2F-4FD9-B8A1-F7442E5083D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20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62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74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83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3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78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28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37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09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6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02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63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AA5F-742A-4461-B87A-4D9387E12311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C473-E20F-455A-A76A-92A87E29E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85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mem De Negócios, Tempo, Corre, 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2" y="378560"/>
            <a:ext cx="5143500" cy="64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788023" y="1916832"/>
            <a:ext cx="3744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Perfil  do Empreendedor de fitness no Brasil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1893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653613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SEBRAE</a:t>
            </a:r>
            <a:endParaRPr lang="pt-BR" dirty="0"/>
          </a:p>
        </p:txBody>
      </p:sp>
      <p:pic>
        <p:nvPicPr>
          <p:cNvPr id="7171" name="Picture 3" descr="C:\Users\marli.CERTUS.000\AppData\Local\Microsoft\Windows\Temporary Internet Files\Content.Outlook\7Y5A2QOW\Academias-de-Ginástica_resumo-2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48250463-B9DF-446D-B9F6-3E6E7B604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7"/>
          <a:stretch/>
        </p:blipFill>
        <p:spPr>
          <a:xfrm>
            <a:off x="2565292" y="188640"/>
            <a:ext cx="6327188" cy="63539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1628801"/>
            <a:ext cx="30243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400" dirty="0" smtClean="0"/>
          </a:p>
          <a:p>
            <a:r>
              <a:rPr lang="pt-BR" sz="4400" dirty="0" smtClean="0"/>
              <a:t>OBRIGADO!</a:t>
            </a:r>
          </a:p>
          <a:p>
            <a:endParaRPr lang="pt-BR" sz="4400" dirty="0"/>
          </a:p>
          <a:p>
            <a:endParaRPr lang="pt-BR" sz="4400" dirty="0" smtClean="0"/>
          </a:p>
          <a:p>
            <a:endParaRPr lang="pt-BR" sz="4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4368012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Ailton Mendes da Silva</a:t>
            </a:r>
          </a:p>
          <a:p>
            <a:r>
              <a:rPr lang="pt-BR" dirty="0" smtClean="0"/>
              <a:t>ACAD BRASIL </a:t>
            </a:r>
          </a:p>
          <a:p>
            <a:r>
              <a:rPr lang="pt-BR" dirty="0" smtClean="0"/>
              <a:t>Representante Regional</a:t>
            </a:r>
          </a:p>
          <a:p>
            <a:r>
              <a:rPr lang="pt-BR" dirty="0" smtClean="0"/>
              <a:t>(11) 982590357</a:t>
            </a:r>
          </a:p>
          <a:p>
            <a:r>
              <a:rPr lang="pt-BR" dirty="0" smtClean="0"/>
              <a:t>ailton@amscompany.com.br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3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9"/>
          <a:stretch/>
        </p:blipFill>
        <p:spPr>
          <a:xfrm>
            <a:off x="5401293" y="908720"/>
            <a:ext cx="3732657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9164" y="24595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600" b="1" dirty="0" smtClean="0"/>
              <a:t>Falta</a:t>
            </a:r>
            <a:r>
              <a:rPr lang="pt-BR" sz="3600" dirty="0" smtClean="0"/>
              <a:t> de Capital Humano limita o Crescimento da Empresa; </a:t>
            </a:r>
            <a:r>
              <a:rPr lang="pt-BR" sz="3600" dirty="0" err="1" smtClean="0"/>
              <a:t>Ireland</a:t>
            </a:r>
            <a:r>
              <a:rPr lang="pt-BR" sz="3600" dirty="0" smtClean="0"/>
              <a:t>, </a:t>
            </a:r>
            <a:r>
              <a:rPr lang="pt-BR" sz="3600" dirty="0" err="1" smtClean="0"/>
              <a:t>Hoskisson</a:t>
            </a:r>
            <a:r>
              <a:rPr lang="pt-BR" sz="3600" dirty="0" smtClean="0"/>
              <a:t> e </a:t>
            </a:r>
            <a:r>
              <a:rPr lang="pt-BR" sz="3600" dirty="0" err="1" smtClean="0"/>
              <a:t>Hitt</a:t>
            </a:r>
            <a:r>
              <a:rPr lang="pt-BR" sz="3600" dirty="0" smtClean="0"/>
              <a:t>, (2014).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5802" y="934059"/>
            <a:ext cx="3528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dirty="0" smtClean="0"/>
              <a:t>RADIOGRAFIA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915651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195" y="116632"/>
            <a:ext cx="4552805" cy="66247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195" y="148478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 smtClean="0"/>
              <a:t>A falta de capacitação técnica em gestão de empresas fitness torna a gestão amadora, como citado pelos autores. E isso é um câncer para o negócio que irá definhando até sua morte, caso não haja uma intervenção precisa e cirúrgica.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609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9"/>
          <a:stretch/>
        </p:blipFill>
        <p:spPr>
          <a:xfrm>
            <a:off x="6804248" y="1925031"/>
            <a:ext cx="1794690" cy="32239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83568" y="7647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dirty="0" smtClean="0"/>
              <a:t>A Maioria dos empresários são formados em Educação Física.</a:t>
            </a:r>
          </a:p>
          <a:p>
            <a:pPr algn="ctr"/>
            <a:r>
              <a:rPr lang="pt-BR" sz="2800" dirty="0" smtClean="0"/>
              <a:t>Todos os formados sentiram falta de informação sobre gestão empresarial durante a faculdade.</a:t>
            </a:r>
          </a:p>
          <a:p>
            <a:pPr algn="ctr"/>
            <a:r>
              <a:rPr lang="pt-BR" sz="2800" dirty="0" smtClean="0"/>
              <a:t>A maioria após abrir a academia procurou mais informações e/ou cursos sobre gestão empresarial por conta própria.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60214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9"/>
          <a:stretch/>
        </p:blipFill>
        <p:spPr>
          <a:xfrm>
            <a:off x="6536106" y="1556792"/>
            <a:ext cx="1794690" cy="32239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0464" y="1525920"/>
            <a:ext cx="6318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Por um certo amadorismo, parte das academias entrou na guerra de preços, mas não demorou a perceber que há uma arquitetura, de grande escala e menos profissionais por unidade, que é difícil de </a:t>
            </a:r>
            <a:r>
              <a:rPr lang="pt-BR" sz="2800" dirty="0" smtClean="0"/>
              <a:t>competir</a:t>
            </a:r>
            <a:r>
              <a:rPr lang="pt-BR" sz="2800" dirty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6998" y="6407911"/>
            <a:ext cx="276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http://www.valor.com.br/empresas</a:t>
            </a:r>
            <a:endParaRPr lang="pt-BR" sz="1400" dirty="0"/>
          </a:p>
        </p:txBody>
      </p:sp>
      <p:pic>
        <p:nvPicPr>
          <p:cNvPr id="2050" name="Picture 2" descr="Homem, Pensando, Sinais, Dinheiro, Acho Que, C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68407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trato, Chorando, Chorar, Bebê, Rosto, Humor, Trist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6516216" y="4365104"/>
            <a:ext cx="2232248" cy="172819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SOU SÓ PROFESSOR!</a:t>
            </a:r>
          </a:p>
          <a:p>
            <a:pPr algn="ctr"/>
            <a:r>
              <a:rPr lang="pt-BR" dirty="0" smtClean="0"/>
              <a:t>O QUE FAZER?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9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664"/>
            <a:ext cx="59046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certificado nacional de pessoa jurídica (CNPJ) </a:t>
            </a:r>
            <a:r>
              <a:rPr lang="pt-BR" sz="2800" dirty="0" smtClean="0"/>
              <a:t>no Estado de São Paulo, saltou </a:t>
            </a:r>
            <a:r>
              <a:rPr lang="pt-BR" sz="2800" dirty="0"/>
              <a:t>de 6 mil em 2016 para 10 mil em 2017. </a:t>
            </a:r>
            <a:r>
              <a:rPr lang="pt-BR" sz="2800" dirty="0" smtClean="0"/>
              <a:t>Há </a:t>
            </a:r>
            <a:r>
              <a:rPr lang="pt-BR" sz="2800" dirty="0"/>
              <a:t>uma falsa impressão de que o setor cresce, mas 2 mil registros foram suspensos - não pagavam impostos, não estavam no endereço correto, cederam lugar a outro empreendimento. Cerca de 4 mil registros foram </a:t>
            </a:r>
            <a:r>
              <a:rPr lang="pt-BR" sz="2800" dirty="0" smtClean="0"/>
              <a:t>criado </a:t>
            </a:r>
            <a:r>
              <a:rPr lang="pt-BR" sz="2800" dirty="0"/>
              <a:t>por professores, como pequenos empreendedores </a:t>
            </a:r>
            <a:r>
              <a:rPr lang="pt-BR" sz="2800" dirty="0" smtClean="0"/>
              <a:t>individuais</a:t>
            </a:r>
            <a:r>
              <a:rPr lang="pt-BR" sz="2800" dirty="0"/>
              <a:t>.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9"/>
          <a:stretch/>
        </p:blipFill>
        <p:spPr>
          <a:xfrm>
            <a:off x="6536106" y="1556792"/>
            <a:ext cx="1794690" cy="32239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99157" y="6407911"/>
            <a:ext cx="276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http://www.valor.com.br/empresas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855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cademia si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2" y="116632"/>
            <a:ext cx="3960440" cy="4401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Olhar do Professor para seu empreendimento: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BR" sz="2800" dirty="0" smtClean="0"/>
              <a:t>Os pontos de contato com cliente são fracos: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BR" sz="2800" dirty="0" smtClean="0"/>
              <a:t>A entrada é bem simples e não se vê apelo visual forte;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BR" sz="2800" dirty="0" smtClean="0"/>
              <a:t>Equipamentos antigos, porém, bem cuidados;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BR" sz="2800" dirty="0" smtClean="0"/>
              <a:t>Aulas são clássicas.</a:t>
            </a:r>
          </a:p>
        </p:txBody>
      </p:sp>
    </p:spTree>
    <p:extLst>
      <p:ext uri="{BB962C8B-B14F-4D97-AF65-F5344CB8AC3E}">
        <p14:creationId xmlns:p14="http://schemas.microsoft.com/office/powerpoint/2010/main" val="1878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arli.CERTUS.000\AppData\Local\Microsoft\Windows\Temporary Internet Files\Content.Outlook\7Y5A2QOW\Academias-de-Ginástica_resum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653613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SEBRAE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84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336</Words>
  <Application>Microsoft Office PowerPoint</Application>
  <PresentationFormat>Apresentação na tela (4:3)</PresentationFormat>
  <Paragraphs>34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Marli</dc:creator>
  <cp:lastModifiedBy>Andressa Paranhos Guimarães</cp:lastModifiedBy>
  <cp:revision>16</cp:revision>
  <dcterms:created xsi:type="dcterms:W3CDTF">2017-11-28T16:12:56Z</dcterms:created>
  <dcterms:modified xsi:type="dcterms:W3CDTF">2017-11-29T11:09:46Z</dcterms:modified>
</cp:coreProperties>
</file>