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18202-B81A-4C3B-AF99-686F1BCED109}" type="datetimeFigureOut">
              <a:rPr lang="pt-BR" smtClean="0"/>
              <a:t>06/12/2017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B8A0-33A5-4220-BDC1-0C42572CC2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75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noFill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en-US" sz="200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4762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762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762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762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762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76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76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76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76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35D64F1-06BC-4D8B-AF9B-B5ED084ACF3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4BCE-2C0C-487C-BAFD-563E40C27A9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47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noFill/>
        </p:spPr>
      </p:sp>
      <p:sp>
        <p:nvSpPr>
          <p:cNvPr id="25603" name="スライド番号プレースホルダ 3"/>
          <p:cNvSpPr txBox="1">
            <a:spLocks noGrp="1"/>
          </p:cNvSpPr>
          <p:nvPr/>
        </p:nvSpPr>
        <p:spPr bwMode="auto">
          <a:xfrm>
            <a:off x="3816462" y="9370926"/>
            <a:ext cx="2918216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6" tIns="44890" rIns="89776" bIns="44890" anchor="b"/>
          <a:lstStyle>
            <a:lvl1pPr defTabSz="1330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081088" indent="-415925" defTabSz="1330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663700" indent="-333375" defTabSz="1330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328863" indent="-333375" defTabSz="1330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994025" indent="-331788" defTabSz="1330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451225" indent="-331788" defTabSz="1330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908425" indent="-331788" defTabSz="1330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365625" indent="-331788" defTabSz="1330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822825" indent="-331788" defTabSz="1330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84ED5D-464D-41DE-B17B-9DD91588C8BD}" type="slidenum">
              <a:rPr kumimoji="1" lang="ja-JP" altLang="en-US" sz="1100">
                <a:latin typeface="Arial" charset="0"/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kumimoji="1" lang="en-US" altLang="ja-JP" sz="1100">
              <a:latin typeface="Arial" charset="0"/>
              <a:cs typeface="Arial" charset="0"/>
            </a:endParaRPr>
          </a:p>
        </p:txBody>
      </p:sp>
      <p:sp>
        <p:nvSpPr>
          <p:cNvPr id="25604" name="ノート プレースホルダー 1"/>
          <p:cNvSpPr>
            <a:spLocks noGrp="1"/>
          </p:cNvSpPr>
          <p:nvPr/>
        </p:nvSpPr>
        <p:spPr bwMode="auto">
          <a:xfrm>
            <a:off x="671516" y="3294915"/>
            <a:ext cx="5392733" cy="61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83" tIns="44892" rIns="89783" bIns="44892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kumimoji="1" lang="ja-JP" altLang="en-US" sz="2400">
              <a:latin typeface="ＭＳ Ｐゴシック" pitchFamily="34" charset="-128"/>
              <a:cs typeface="Arial" charset="0"/>
            </a:endParaRPr>
          </a:p>
        </p:txBody>
      </p:sp>
      <p:sp>
        <p:nvSpPr>
          <p:cNvPr id="2560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noFill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noFill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noFill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03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2017/12/6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766763" y="1210734"/>
            <a:ext cx="7772400" cy="1468967"/>
          </a:xfrm>
        </p:spPr>
        <p:txBody>
          <a:bodyPr/>
          <a:lstStyle/>
          <a:p>
            <a:pPr algn="ctr" eaLnBrk="1" hangingPunct="1"/>
            <a:r>
              <a:rPr altLang="en-US" sz="4000" b="1" dirty="0" err="1" smtClean="0">
                <a:solidFill>
                  <a:srgbClr val="FF0000"/>
                </a:solidFill>
                <a:effectLst/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Tecnologia</a:t>
            </a:r>
            <a:r>
              <a:rPr lang="pt-BR" altLang="en-US" sz="4000" b="1" dirty="0" smtClean="0">
                <a:solidFill>
                  <a:srgbClr val="FF0000"/>
                </a:solidFill>
                <a:effectLst/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 </a:t>
            </a:r>
            <a:r>
              <a:rPr altLang="en-US" sz="4000" b="1" dirty="0" smtClean="0">
                <a:solidFill>
                  <a:srgbClr val="FF0000"/>
                </a:solidFill>
                <a:effectLst/>
                <a:latin typeface="Candara" pitchFamily="34" charset="0"/>
                <a:ea typeface="ＭＳ Ｐゴシック" pitchFamily="34" charset="-128"/>
                <a:cs typeface="Candara" pitchFamily="34" charset="0"/>
              </a:rPr>
              <a:t>HEV</a:t>
            </a:r>
            <a:endParaRPr altLang="en-US" sz="4000" b="0" dirty="0" smtClean="0">
              <a:solidFill>
                <a:srgbClr val="FF0000"/>
              </a:solidFill>
              <a:effectLst/>
              <a:latin typeface="Candara" pitchFamily="34" charset="0"/>
              <a:ea typeface="ＭＳ Ｐゴシック" pitchFamily="34" charset="-128"/>
              <a:cs typeface="Candara" pitchFamily="34" charset="0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893764" y="3327400"/>
            <a:ext cx="7432675" cy="222673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Candara" pitchFamily="34" charset="0"/>
                <a:cs typeface="Candara" pitchFamily="34" charset="0"/>
              </a:rPr>
              <a:t>Sidney Oliveira</a:t>
            </a:r>
            <a:endParaRPr lang="pt-BR" altLang="en-US" dirty="0" smtClean="0">
              <a:solidFill>
                <a:schemeClr val="tx1"/>
              </a:solidFill>
              <a:latin typeface="Candara" pitchFamily="34" charset="0"/>
              <a:cs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FF0000"/>
                </a:solidFill>
                <a:latin typeface="Candara" pitchFamily="34" charset="0"/>
                <a:cs typeface="Candara" pitchFamily="34" charset="0"/>
              </a:rPr>
              <a:t>AEA – </a:t>
            </a:r>
            <a:r>
              <a:rPr lang="en-US" altLang="en-US" b="1" dirty="0" err="1" smtClean="0">
                <a:solidFill>
                  <a:srgbClr val="FF0000"/>
                </a:solidFill>
                <a:latin typeface="Candara" pitchFamily="34" charset="0"/>
                <a:cs typeface="Candara" pitchFamily="34" charset="0"/>
              </a:rPr>
              <a:t>Associação</a:t>
            </a:r>
            <a:r>
              <a:rPr lang="en-US" altLang="en-US" b="1" dirty="0" smtClean="0">
                <a:solidFill>
                  <a:srgbClr val="FF0000"/>
                </a:solidFill>
                <a:latin typeface="Candara" pitchFamily="34" charset="0"/>
                <a:cs typeface="Candara" pitchFamily="34" charset="0"/>
              </a:rPr>
              <a:t> Brasileira </a:t>
            </a:r>
            <a:r>
              <a:rPr lang="en-US" altLang="en-US" b="1" dirty="0" smtClean="0">
                <a:solidFill>
                  <a:srgbClr val="FF0000"/>
                </a:solidFill>
                <a:latin typeface="Candara" pitchFamily="34" charset="0"/>
                <a:cs typeface="Candara" pitchFamily="34" charset="0"/>
              </a:rPr>
              <a:t>de Engenharia </a:t>
            </a:r>
            <a:r>
              <a:rPr lang="en-US" altLang="en-US" b="1" dirty="0" err="1" smtClean="0">
                <a:solidFill>
                  <a:srgbClr val="FF0000"/>
                </a:solidFill>
                <a:latin typeface="Candara" pitchFamily="34" charset="0"/>
                <a:cs typeface="Candara" pitchFamily="34" charset="0"/>
              </a:rPr>
              <a:t>Automotiva</a:t>
            </a:r>
            <a:endParaRPr lang="pt-BR" altLang="en-US" b="1" dirty="0" smtClean="0">
              <a:solidFill>
                <a:srgbClr val="FF0000"/>
              </a:solidFill>
              <a:latin typeface="Candara" pitchFamily="34" charset="0"/>
              <a:cs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pt-BR" altLang="en-US" b="1" dirty="0" smtClean="0">
              <a:solidFill>
                <a:srgbClr val="FF0000"/>
              </a:solidFill>
              <a:latin typeface="Candara" pitchFamily="34" charset="0"/>
              <a:cs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en-US" sz="2000" dirty="0" smtClean="0">
                <a:solidFill>
                  <a:schemeClr val="tx1"/>
                </a:solidFill>
                <a:latin typeface="Candara" pitchFamily="34" charset="0"/>
                <a:cs typeface="Candara" pitchFamily="34" charset="0"/>
              </a:rPr>
              <a:t>07 de Dezembro de 2017</a:t>
            </a:r>
            <a:endParaRPr lang="en-US" altLang="en-US" sz="2000" dirty="0" smtClean="0">
              <a:solidFill>
                <a:schemeClr val="tx1"/>
              </a:solidFill>
              <a:latin typeface="Candara" pitchFamily="34" charset="0"/>
              <a:cs typeface="Candara" pitchFamily="34" charset="0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762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90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346201"/>
            <a:ext cx="8239125" cy="52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539751" y="2556934"/>
            <a:ext cx="5184775" cy="281728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045368" y="1969676"/>
            <a:ext cx="446273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pt-BR" altLang="en-US" sz="1400" dirty="0">
                <a:latin typeface="Arial" charset="0"/>
                <a:cs typeface="Arial" charset="0"/>
              </a:rPr>
              <a:t>MOTOR À </a:t>
            </a:r>
            <a:r>
              <a:rPr lang="pt-BR" altLang="en-US" sz="1400" dirty="0" smtClean="0">
                <a:latin typeface="Arial" charset="0"/>
                <a:cs typeface="Arial" charset="0"/>
              </a:rPr>
              <a:t>COMBUSTÃO / SISTEMA HIBRIDO (PCU)</a:t>
            </a:r>
            <a:endParaRPr lang="pt-BR" altLang="en-US" sz="1400" dirty="0">
              <a:latin typeface="Arial" charset="0"/>
              <a:cs typeface="Arial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838825" y="2565401"/>
            <a:ext cx="2736850" cy="280881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5999506" y="2005516"/>
            <a:ext cx="2446337" cy="436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pt-BR" altLang="en-US" sz="1400" dirty="0">
                <a:latin typeface="Arial" charset="0"/>
                <a:cs typeface="Arial" charset="0"/>
              </a:rPr>
              <a:t>MOTORES ELÉTRICOS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0976" y="213785"/>
            <a:ext cx="7915275" cy="4953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t-BR" altLang="ja-JP" sz="2800" b="1" dirty="0" smtClean="0">
                <a:solidFill>
                  <a:srgbClr val="D5452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um veículo híbrido?</a:t>
            </a:r>
            <a:endParaRPr lang="pt-BR" altLang="en-US" sz="2800" b="1" dirty="0" smtClean="0">
              <a:solidFill>
                <a:srgbClr val="D5452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5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Resultado de imagem para mg1 mg2 pri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2267" b="12473"/>
          <a:stretch>
            <a:fillRect/>
          </a:stretch>
        </p:blipFill>
        <p:spPr bwMode="auto">
          <a:xfrm>
            <a:off x="3033714" y="905933"/>
            <a:ext cx="5457825" cy="5444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7" descr="Resultado de imagem para mg1 mg2 pr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6" y="3522133"/>
            <a:ext cx="2417763" cy="2827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0976" y="213785"/>
            <a:ext cx="7915275" cy="4953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t-BR" altLang="ja-JP" sz="2800" b="1" dirty="0" smtClean="0">
                <a:solidFill>
                  <a:srgbClr val="D5452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um veículo híbrido?</a:t>
            </a:r>
            <a:endParaRPr lang="pt-BR" altLang="en-US" sz="2800" b="1" dirty="0" smtClean="0">
              <a:solidFill>
                <a:srgbClr val="D5452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7" name="Picture 12" descr="hybrid-car-g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901700"/>
            <a:ext cx="2416175" cy="219498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3" name="Conector reto 2"/>
          <p:cNvCxnSpPr>
            <a:stCxn id="13317" idx="3"/>
          </p:cNvCxnSpPr>
          <p:nvPr/>
        </p:nvCxnSpPr>
        <p:spPr>
          <a:xfrm>
            <a:off x="2554288" y="1998133"/>
            <a:ext cx="3109912" cy="558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109244" y="1086739"/>
            <a:ext cx="1223168" cy="626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72000" bIns="36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pt-BR" altLang="en-US" sz="1800" b="1" dirty="0" smtClean="0">
                <a:latin typeface="Arial" charset="0"/>
                <a:cs typeface="Arial" charset="0"/>
              </a:rPr>
              <a:t>MG1</a:t>
            </a:r>
            <a:endParaRPr lang="pt-BR" altLang="en-US" sz="1800" b="1" dirty="0">
              <a:latin typeface="Arial" charset="0"/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96999" y="2783332"/>
            <a:ext cx="1223168" cy="626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72000" bIns="36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pt-BR" altLang="en-US" sz="1800" b="1" dirty="0" smtClean="0">
                <a:latin typeface="Arial" charset="0"/>
                <a:cs typeface="Arial" charset="0"/>
              </a:rPr>
              <a:t>MG2</a:t>
            </a:r>
            <a:endParaRPr lang="pt-BR" altLang="en-US" sz="1800" b="1" dirty="0">
              <a:latin typeface="Arial" charset="0"/>
              <a:cs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70516" y="3335039"/>
            <a:ext cx="1223168" cy="626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72000" bIns="36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pt-BR" altLang="en-US" sz="1800" b="1" dirty="0" smtClean="0">
                <a:latin typeface="Arial" charset="0"/>
                <a:cs typeface="Arial" charset="0"/>
              </a:rPr>
              <a:t>MOTOR</a:t>
            </a:r>
            <a:endParaRPr lang="pt-BR" altLang="en-US" sz="1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9" y="4742573"/>
            <a:ext cx="1641475" cy="35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AutoShape 2"/>
          <p:cNvSpPr>
            <a:spLocks noChangeArrowheads="1"/>
          </p:cNvSpPr>
          <p:nvPr/>
        </p:nvSpPr>
        <p:spPr bwMode="auto">
          <a:xfrm>
            <a:off x="3725863" y="2926473"/>
            <a:ext cx="1643062" cy="353483"/>
          </a:xfrm>
          <a:prstGeom prst="roundRect">
            <a:avLst>
              <a:gd name="adj" fmla="val 12671"/>
            </a:avLst>
          </a:prstGeom>
          <a:solidFill>
            <a:srgbClr val="ADF7DC"/>
          </a:solidFill>
          <a:ln w="38100" algn="ctr">
            <a:noFill/>
            <a:round/>
            <a:headEnd/>
            <a:tailEnd/>
          </a:ln>
        </p:spPr>
        <p:txBody>
          <a:bodyPr wrap="none" lIns="59336" tIns="29668" rIns="59336" bIns="2966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sysClr val="windowText" lastClr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8435" name="Text Box 30"/>
          <p:cNvSpPr txBox="1">
            <a:spLocks noChangeArrowheads="1"/>
          </p:cNvSpPr>
          <p:nvPr/>
        </p:nvSpPr>
        <p:spPr bwMode="auto">
          <a:xfrm>
            <a:off x="640410" y="140338"/>
            <a:ext cx="7387974" cy="55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9336" tIns="29668" rIns="59336" bIns="2966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+mn-lt"/>
              </a:rPr>
              <a:t>Desenvolvimento</a:t>
            </a:r>
            <a:r>
              <a:rPr lang="en-US" altLang="ja-JP" sz="3000" b="1" dirty="0">
                <a:solidFill>
                  <a:srgbClr val="FF0000"/>
                </a:solidFill>
                <a:latin typeface="+mn-lt"/>
              </a:rPr>
              <a:t> das novas tecnologias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3752851" y="1108256"/>
            <a:ext cx="1643063" cy="353484"/>
          </a:xfrm>
          <a:prstGeom prst="roundRect">
            <a:avLst>
              <a:gd name="adj" fmla="val 12671"/>
            </a:avLst>
          </a:prstGeom>
          <a:solidFill>
            <a:srgbClr val="ADF7DC"/>
          </a:solidFill>
          <a:ln w="38100" algn="ctr">
            <a:noFill/>
            <a:round/>
            <a:headEnd/>
            <a:tailEnd/>
          </a:ln>
        </p:spPr>
        <p:txBody>
          <a:bodyPr wrap="none" lIns="59336" tIns="29668" rIns="59336" bIns="2966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sysClr val="windowText" lastClr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647699" y="1823689"/>
            <a:ext cx="1561405" cy="355600"/>
          </a:xfrm>
          <a:prstGeom prst="roundRect">
            <a:avLst>
              <a:gd name="adj" fmla="val 12671"/>
            </a:avLst>
          </a:prstGeom>
          <a:solidFill>
            <a:srgbClr val="C5EDFF"/>
          </a:solidFill>
          <a:ln w="38100">
            <a:noFill/>
            <a:round/>
            <a:headEnd/>
            <a:tailEnd/>
          </a:ln>
        </p:spPr>
        <p:txBody>
          <a:bodyPr wrap="none" lIns="59336" tIns="29668" rIns="59336" bIns="2966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sysClr val="windowText" lastClr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3923928" y="1105596"/>
            <a:ext cx="1399027" cy="30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36" tIns="29668" rIns="59336" bIns="29668">
            <a:spAutoFit/>
          </a:bodyPr>
          <a:lstStyle/>
          <a:p>
            <a:pPr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ja-JP" sz="16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Elétrico  (EV)</a:t>
            </a:r>
            <a:endParaRPr lang="ja-JP" altLang="ja-JP" sz="1600" b="1" kern="0" dirty="0">
              <a:solidFill>
                <a:srgbClr val="3F3F3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755576" y="1825676"/>
            <a:ext cx="1453529" cy="30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36" tIns="29668" rIns="59336" bIns="29668">
            <a:spAutoFit/>
          </a:bodyPr>
          <a:lstStyle/>
          <a:p>
            <a:pPr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ja-JP" sz="1600" b="1" kern="0" dirty="0" smtClean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Híbrido (HEV)</a:t>
            </a:r>
            <a:endParaRPr lang="ja-JP" altLang="ja-JP" sz="1600" b="1" kern="0" dirty="0">
              <a:solidFill>
                <a:srgbClr val="3F3F3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51920" y="2923901"/>
            <a:ext cx="1431087" cy="30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36" tIns="29668" rIns="59336" bIns="29668">
            <a:spAutoFit/>
          </a:bodyPr>
          <a:lstStyle/>
          <a:p>
            <a:pPr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Plug-in (PHV)</a:t>
            </a:r>
            <a:endParaRPr lang="ja-JP" altLang="ja-JP" sz="1600" b="1" kern="0" dirty="0">
              <a:solidFill>
                <a:srgbClr val="3F3F3F"/>
              </a:solidFill>
              <a:latin typeface="Arial" pitchFamily="34" charset="0"/>
              <a:ea typeface="ＭＳ Ｐゴシック"/>
            </a:endParaRPr>
          </a:p>
        </p:txBody>
      </p:sp>
      <p:pic>
        <p:nvPicPr>
          <p:cNvPr id="14346" name="Picture 25" descr="25-H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2486207"/>
            <a:ext cx="2779713" cy="150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Rectangle 26"/>
          <p:cNvSpPr>
            <a:spLocks noChangeArrowheads="1"/>
          </p:cNvSpPr>
          <p:nvPr/>
        </p:nvSpPr>
        <p:spPr bwMode="auto">
          <a:xfrm>
            <a:off x="1165225" y="2551823"/>
            <a:ext cx="647700" cy="2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336" tIns="29668" rIns="59336" bIns="29668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900">
                <a:solidFill>
                  <a:srgbClr val="000000"/>
                </a:solidFill>
                <a:latin typeface="Arial" charset="0"/>
              </a:rPr>
              <a:t>Motor</a:t>
            </a:r>
            <a:endParaRPr kumimoji="1" lang="ja-JP" altLang="ja-JP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1622425" y="3525489"/>
            <a:ext cx="6223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Fuel tank</a:t>
            </a: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1739901" y="2666123"/>
            <a:ext cx="747713" cy="2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PCU</a:t>
            </a: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1978026" y="2909540"/>
            <a:ext cx="898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Battery</a:t>
            </a: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1316254" y="3284189"/>
            <a:ext cx="258330" cy="72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59336" tIns="29668" rIns="59336" bIns="29668" anchor="ctr">
            <a:spAutoFit/>
          </a:bodyPr>
          <a:lstStyle/>
          <a:p>
            <a:pPr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Engine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1360489" y="3038656"/>
            <a:ext cx="11271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Generator</a:t>
            </a:r>
          </a:p>
        </p:txBody>
      </p:sp>
      <p:pic>
        <p:nvPicPr>
          <p:cNvPr id="14353" name="Picture 33" descr="25-EV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1" y="911407"/>
            <a:ext cx="2314575" cy="146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5938839" y="962206"/>
            <a:ext cx="7381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Motor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324600" y="1753840"/>
            <a:ext cx="6746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B3B3B3"/>
                </a:solidFill>
                <a:latin typeface="Arial" pitchFamily="34" charset="0"/>
                <a:ea typeface="ＭＳ Ｐゴシック"/>
              </a:rPr>
              <a:t>Fuel tank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91288" y="1013007"/>
            <a:ext cx="50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PCU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546851" y="1324156"/>
            <a:ext cx="10318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Battery</a:t>
            </a:r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auto">
          <a:xfrm>
            <a:off x="6170037" y="1584506"/>
            <a:ext cx="2583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59336" tIns="29668" rIns="59336" bIns="29668" anchor="ctr">
            <a:spAutoFit/>
          </a:bodyPr>
          <a:lstStyle/>
          <a:p>
            <a:pPr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B3B3B3"/>
                </a:solidFill>
                <a:latin typeface="Arial" pitchFamily="34" charset="0"/>
                <a:ea typeface="ＭＳ Ｐゴシック"/>
              </a:rPr>
              <a:t>Engine</a:t>
            </a:r>
          </a:p>
        </p:txBody>
      </p:sp>
      <p:pic>
        <p:nvPicPr>
          <p:cNvPr id="14359" name="Picture 40" descr="en25_PH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4" y="2708457"/>
            <a:ext cx="2312987" cy="14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5881689" y="2757140"/>
            <a:ext cx="833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Motor</a:t>
            </a: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6332539" y="3494616"/>
            <a:ext cx="600075" cy="3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Fuel tank</a:t>
            </a:r>
          </a:p>
        </p:txBody>
      </p:sp>
      <p:sp>
        <p:nvSpPr>
          <p:cNvPr id="78" name="Rectangle 43"/>
          <p:cNvSpPr>
            <a:spLocks noChangeArrowheads="1"/>
          </p:cNvSpPr>
          <p:nvPr/>
        </p:nvSpPr>
        <p:spPr bwMode="auto">
          <a:xfrm>
            <a:off x="6461125" y="2820640"/>
            <a:ext cx="471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PCU</a:t>
            </a:r>
          </a:p>
        </p:txBody>
      </p:sp>
      <p:sp>
        <p:nvSpPr>
          <p:cNvPr id="79" name="Rectangle 44"/>
          <p:cNvSpPr>
            <a:spLocks noChangeArrowheads="1"/>
          </p:cNvSpPr>
          <p:nvPr/>
        </p:nvSpPr>
        <p:spPr bwMode="auto">
          <a:xfrm>
            <a:off x="6589713" y="3061940"/>
            <a:ext cx="838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Battery</a:t>
            </a:r>
          </a:p>
        </p:txBody>
      </p:sp>
      <p:sp>
        <p:nvSpPr>
          <p:cNvPr id="80" name="Text Box 45"/>
          <p:cNvSpPr txBox="1">
            <a:spLocks noChangeArrowheads="1"/>
          </p:cNvSpPr>
          <p:nvPr/>
        </p:nvSpPr>
        <p:spPr bwMode="auto">
          <a:xfrm>
            <a:off x="6141462" y="3394256"/>
            <a:ext cx="258330" cy="6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59336" tIns="29668" rIns="59336" bIns="29668" anchor="ctr">
            <a:spAutoFit/>
          </a:bodyPr>
          <a:lstStyle/>
          <a:p>
            <a:pPr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Engine</a:t>
            </a:r>
          </a:p>
        </p:txBody>
      </p:sp>
      <p:sp>
        <p:nvSpPr>
          <p:cNvPr id="81" name="Rectangle 46"/>
          <p:cNvSpPr>
            <a:spLocks noChangeArrowheads="1"/>
          </p:cNvSpPr>
          <p:nvPr/>
        </p:nvSpPr>
        <p:spPr bwMode="auto">
          <a:xfrm>
            <a:off x="6089651" y="3178356"/>
            <a:ext cx="11096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Generator</a:t>
            </a:r>
          </a:p>
        </p:txBody>
      </p:sp>
      <p:pic>
        <p:nvPicPr>
          <p:cNvPr id="14366" name="Picture 48" descr="25-FCV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4" y="4355223"/>
            <a:ext cx="2312987" cy="123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49"/>
          <p:cNvSpPr>
            <a:spLocks noChangeArrowheads="1"/>
          </p:cNvSpPr>
          <p:nvPr/>
        </p:nvSpPr>
        <p:spPr bwMode="auto">
          <a:xfrm>
            <a:off x="6019801" y="4376389"/>
            <a:ext cx="5556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Motor</a:t>
            </a:r>
          </a:p>
        </p:txBody>
      </p:sp>
      <p:sp>
        <p:nvSpPr>
          <p:cNvPr id="84" name="Rectangle 50"/>
          <p:cNvSpPr>
            <a:spLocks noChangeArrowheads="1"/>
          </p:cNvSpPr>
          <p:nvPr/>
        </p:nvSpPr>
        <p:spPr bwMode="auto">
          <a:xfrm>
            <a:off x="6462713" y="4465290"/>
            <a:ext cx="469900" cy="2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PCU</a:t>
            </a:r>
          </a:p>
        </p:txBody>
      </p:sp>
      <p:sp>
        <p:nvSpPr>
          <p:cNvPr id="85" name="Rectangle 51"/>
          <p:cNvSpPr>
            <a:spLocks noChangeArrowheads="1"/>
          </p:cNvSpPr>
          <p:nvPr/>
        </p:nvSpPr>
        <p:spPr bwMode="auto">
          <a:xfrm>
            <a:off x="6645275" y="4670606"/>
            <a:ext cx="838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Battery</a:t>
            </a:r>
          </a:p>
        </p:txBody>
      </p:sp>
      <p:sp>
        <p:nvSpPr>
          <p:cNvPr id="86" name="Rectangle 52"/>
          <p:cNvSpPr>
            <a:spLocks noChangeArrowheads="1"/>
          </p:cNvSpPr>
          <p:nvPr/>
        </p:nvSpPr>
        <p:spPr bwMode="auto">
          <a:xfrm>
            <a:off x="6311901" y="5115983"/>
            <a:ext cx="754063" cy="3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Hydrogen </a:t>
            </a:r>
          </a:p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tank</a:t>
            </a:r>
          </a:p>
        </p:txBody>
      </p:sp>
      <p:sp>
        <p:nvSpPr>
          <p:cNvPr id="87" name="Rectangle 53"/>
          <p:cNvSpPr>
            <a:spLocks noChangeArrowheads="1"/>
          </p:cNvSpPr>
          <p:nvPr/>
        </p:nvSpPr>
        <p:spPr bwMode="auto">
          <a:xfrm>
            <a:off x="5937251" y="5063067"/>
            <a:ext cx="633413" cy="3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336" tIns="29668" rIns="59336" bIns="29668" anchor="ctr">
            <a:spAutoFit/>
          </a:bodyPr>
          <a:lstStyle/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Fuel</a:t>
            </a:r>
          </a:p>
          <a:p>
            <a:pPr algn="ctr"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cell</a:t>
            </a:r>
            <a:endParaRPr lang="ja-JP" altLang="en-US" sz="900" b="1" kern="0" dirty="0">
              <a:solidFill>
                <a:srgbClr val="3F3F3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 rot="5400000">
            <a:off x="1843617" y="3391081"/>
            <a:ext cx="3672416" cy="0"/>
          </a:xfrm>
          <a:prstGeom prst="line">
            <a:avLst/>
          </a:prstGeom>
          <a:noFill/>
          <a:ln w="63500">
            <a:solidFill>
              <a:srgbClr val="C8C8C8"/>
            </a:solidFill>
            <a:round/>
            <a:headEnd/>
            <a:tailEnd type="none" w="sm" len="sm"/>
          </a:ln>
        </p:spPr>
        <p:txBody>
          <a:bodyPr lIns="77925" tIns="38963" rIns="77925" bIns="389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sysClr val="windowText" lastClr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89" name="Line 57"/>
          <p:cNvSpPr>
            <a:spLocks noChangeShapeType="1"/>
          </p:cNvSpPr>
          <p:nvPr/>
        </p:nvSpPr>
        <p:spPr bwMode="auto">
          <a:xfrm flipV="1">
            <a:off x="3351213" y="3392140"/>
            <a:ext cx="1987550" cy="0"/>
          </a:xfrm>
          <a:prstGeom prst="line">
            <a:avLst/>
          </a:prstGeom>
          <a:noFill/>
          <a:ln w="63500">
            <a:solidFill>
              <a:srgbClr val="C8C8C8"/>
            </a:solidFill>
            <a:round/>
            <a:headEnd/>
            <a:tailEnd type="triangle" w="med" len="med"/>
          </a:ln>
        </p:spPr>
        <p:txBody>
          <a:bodyPr lIns="77925" tIns="38963" rIns="77925" bIns="389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kern="0" dirty="0">
              <a:solidFill>
                <a:sysClr val="windowText" lastClr="000000"/>
              </a:solidFill>
              <a:latin typeface="Arial" pitchFamily="34" charset="0"/>
              <a:ea typeface="ＭＳ Ｐゴシック"/>
            </a:endParaRPr>
          </a:p>
        </p:txBody>
      </p:sp>
      <p:grpSp>
        <p:nvGrpSpPr>
          <p:cNvPr id="14374" name="グループ化 139"/>
          <p:cNvGrpSpPr>
            <a:grpSpLocks/>
          </p:cNvGrpSpPr>
          <p:nvPr/>
        </p:nvGrpSpPr>
        <p:grpSpPr bwMode="auto">
          <a:xfrm>
            <a:off x="3654425" y="1554873"/>
            <a:ext cx="1684338" cy="3689349"/>
            <a:chOff x="3768937" y="1700808"/>
            <a:chExt cx="2331736" cy="2823604"/>
          </a:xfrm>
        </p:grpSpPr>
        <p:sp>
          <p:nvSpPr>
            <p:cNvPr id="91" name="Line 56"/>
            <p:cNvSpPr>
              <a:spLocks noChangeShapeType="1"/>
            </p:cNvSpPr>
            <p:nvPr/>
          </p:nvSpPr>
          <p:spPr bwMode="auto">
            <a:xfrm>
              <a:off x="3768937" y="1700808"/>
              <a:ext cx="2283387" cy="0"/>
            </a:xfrm>
            <a:prstGeom prst="line">
              <a:avLst/>
            </a:prstGeom>
            <a:noFill/>
            <a:ln w="63500">
              <a:solidFill>
                <a:srgbClr val="C8C8C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 dirty="0">
                <a:solidFill>
                  <a:sysClr val="windowText" lastClr="000000"/>
                </a:solidFill>
                <a:latin typeface="Arial" pitchFamily="34" charset="0"/>
                <a:ea typeface="ＭＳ Ｐゴシック"/>
              </a:endParaRPr>
            </a:p>
          </p:txBody>
        </p:sp>
        <p:sp>
          <p:nvSpPr>
            <p:cNvPr id="92" name="Line 58"/>
            <p:cNvSpPr>
              <a:spLocks noChangeShapeType="1"/>
            </p:cNvSpPr>
            <p:nvPr/>
          </p:nvSpPr>
          <p:spPr bwMode="auto">
            <a:xfrm flipV="1">
              <a:off x="3768937" y="4511452"/>
              <a:ext cx="2331736" cy="12960"/>
            </a:xfrm>
            <a:prstGeom prst="line">
              <a:avLst/>
            </a:prstGeom>
            <a:noFill/>
            <a:ln w="63500">
              <a:solidFill>
                <a:srgbClr val="C8C8C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 dirty="0">
                <a:solidFill>
                  <a:sysClr val="windowText" lastClr="000000"/>
                </a:solidFill>
                <a:latin typeface="Arial" pitchFamily="34" charset="0"/>
                <a:ea typeface="ＭＳ Ｐゴシック"/>
              </a:endParaRPr>
            </a:p>
          </p:txBody>
        </p:sp>
      </p:grpSp>
      <p:pic>
        <p:nvPicPr>
          <p:cNvPr id="14375" name="Picture 25" descr="blue-ita2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77577" r="2917" b="5687"/>
          <a:stretch>
            <a:fillRect/>
          </a:stretch>
        </p:blipFill>
        <p:spPr bwMode="auto">
          <a:xfrm>
            <a:off x="98426" y="5897033"/>
            <a:ext cx="90455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7" name="Rectangle 25"/>
          <p:cNvSpPr>
            <a:spLocks noChangeArrowheads="1"/>
          </p:cNvSpPr>
          <p:nvPr/>
        </p:nvSpPr>
        <p:spPr bwMode="auto">
          <a:xfrm>
            <a:off x="63500" y="6108700"/>
            <a:ext cx="9131300" cy="36769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5D5D5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336" tIns="29668" rIns="59336" bIns="29668">
            <a:spAutoFit/>
          </a:bodyPr>
          <a:lstStyle>
            <a:lvl1pPr defTabSz="882650" eaLnBrk="0" hangingPunct="0"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defTabSz="882650" eaLnBrk="0" hangingPunct="0"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defTabSz="882650" eaLnBrk="0" hangingPunct="0"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defTabSz="882650" eaLnBrk="0" hangingPunct="0"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defTabSz="882650" eaLnBrk="0" hangingPunct="0"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FFFFFF"/>
                </a:solidFill>
                <a:latin typeface="+mj-lt"/>
                <a:ea typeface="HGP創英角ｺﾞｼｯｸUB" pitchFamily="50" charset="-128"/>
              </a:rPr>
              <a:t>A </a:t>
            </a:r>
            <a:r>
              <a:rPr lang="en-US" altLang="ja-JP" sz="2000" b="1" dirty="0" err="1">
                <a:solidFill>
                  <a:srgbClr val="FFFFFF"/>
                </a:solidFill>
                <a:latin typeface="+mj-lt"/>
                <a:ea typeface="HGP創英角ｺﾞｼｯｸUB" pitchFamily="50" charset="-128"/>
              </a:rPr>
              <a:t>arquitetura</a:t>
            </a:r>
            <a:r>
              <a:rPr lang="en-US" altLang="ja-JP" sz="2000" b="1" dirty="0">
                <a:solidFill>
                  <a:srgbClr val="FFFFFF"/>
                </a:solidFill>
                <a:latin typeface="+mj-lt"/>
                <a:ea typeface="HGP創英角ｺﾞｼｯｸUB" pitchFamily="50" charset="-128"/>
              </a:rPr>
              <a:t> do </a:t>
            </a:r>
            <a:r>
              <a:rPr lang="en-US" altLang="ja-JP" sz="2000" b="1" dirty="0" err="1">
                <a:solidFill>
                  <a:srgbClr val="FFFFFF"/>
                </a:solidFill>
                <a:latin typeface="+mj-lt"/>
                <a:ea typeface="HGP創英角ｺﾞｼｯｸUB" pitchFamily="50" charset="-128"/>
              </a:rPr>
              <a:t>veículo</a:t>
            </a:r>
            <a:r>
              <a:rPr lang="en-US" altLang="ja-JP" sz="2000" b="1" dirty="0">
                <a:solidFill>
                  <a:srgbClr val="FFFFFF"/>
                </a:solidFill>
                <a:latin typeface="+mj-lt"/>
                <a:ea typeface="HGP創英角ｺﾞｼｯｸUB" pitchFamily="50" charset="-128"/>
              </a:rPr>
              <a:t> </a:t>
            </a:r>
            <a:r>
              <a:rPr lang="en-US" altLang="ja-JP" sz="2000" b="1" dirty="0" err="1">
                <a:solidFill>
                  <a:srgbClr val="FFFFFF"/>
                </a:solidFill>
                <a:latin typeface="+mj-lt"/>
                <a:ea typeface="HGP創英角ｺﾞｼｯｸUB" pitchFamily="50" charset="-128"/>
              </a:rPr>
              <a:t>híbrido</a:t>
            </a:r>
            <a:r>
              <a:rPr lang="en-US" altLang="ja-JP" sz="2000" b="1" dirty="0">
                <a:solidFill>
                  <a:srgbClr val="FFFFFF"/>
                </a:solidFill>
                <a:latin typeface="+mj-lt"/>
                <a:ea typeface="HGP創英角ｺﾞｼｯｸUB" pitchFamily="50" charset="-128"/>
              </a:rPr>
              <a:t> </a:t>
            </a:r>
            <a:r>
              <a:rPr lang="en-US" altLang="ja-JP" sz="2000" b="1" dirty="0" err="1">
                <a:solidFill>
                  <a:srgbClr val="FFFFFF"/>
                </a:solidFill>
                <a:latin typeface="+mj-lt"/>
                <a:ea typeface="HGP創英角ｺﾞｼｯｸUB" pitchFamily="50" charset="-128"/>
              </a:rPr>
              <a:t>facilitou</a:t>
            </a:r>
            <a:r>
              <a:rPr lang="en-US" altLang="ja-JP" sz="2000" b="1" dirty="0">
                <a:solidFill>
                  <a:srgbClr val="FFFFFF"/>
                </a:solidFill>
                <a:latin typeface="+mj-lt"/>
                <a:ea typeface="HGP創英角ｺﾞｼｯｸUB" pitchFamily="50" charset="-128"/>
              </a:rPr>
              <a:t>  o </a:t>
            </a:r>
            <a:r>
              <a:rPr lang="en-US" altLang="ja-JP" sz="2000" b="1" dirty="0" err="1">
                <a:solidFill>
                  <a:srgbClr val="FFFFFF"/>
                </a:solidFill>
                <a:latin typeface="+mj-lt"/>
                <a:ea typeface="HGP創英角ｺﾞｼｯｸUB" pitchFamily="50" charset="-128"/>
              </a:rPr>
              <a:t>desenvolvimento</a:t>
            </a:r>
            <a:r>
              <a:rPr lang="en-US" altLang="ja-JP" sz="2000" b="1" dirty="0">
                <a:solidFill>
                  <a:srgbClr val="FFFFFF"/>
                </a:solidFill>
                <a:latin typeface="+mj-lt"/>
                <a:ea typeface="HGP創英角ｺﾞｼｯｸUB" pitchFamily="50" charset="-128"/>
              </a:rPr>
              <a:t>  dos EV, PHV e FCV.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98425" y="6568017"/>
            <a:ext cx="2279650" cy="277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3779912" y="4778004"/>
            <a:ext cx="1397425" cy="30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36" tIns="29668" rIns="59336" bIns="29668">
            <a:spAutoFit/>
          </a:bodyPr>
          <a:lstStyle/>
          <a:p>
            <a:pPr defTabSz="7530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kern="0" dirty="0" err="1" smtClean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Célula</a:t>
            </a:r>
            <a:r>
              <a:rPr lang="en-US" altLang="ja-JP" sz="1600" b="1" kern="0" dirty="0" smtClean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  (FCV</a:t>
            </a:r>
            <a:r>
              <a:rPr lang="en-US" altLang="ja-JP" sz="1600" b="1" kern="0" dirty="0">
                <a:solidFill>
                  <a:srgbClr val="3F3F3F"/>
                </a:solidFill>
                <a:latin typeface="Arial" pitchFamily="34" charset="0"/>
                <a:ea typeface="ＭＳ Ｐゴシック"/>
              </a:rPr>
              <a:t>)</a:t>
            </a:r>
            <a:endParaRPr lang="ja-JP" altLang="ja-JP" sz="1600" b="1" kern="0" dirty="0">
              <a:solidFill>
                <a:srgbClr val="3F3F3F"/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11467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3181350" y="952500"/>
            <a:ext cx="8763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baseline="0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2933700" y="990600"/>
            <a:ext cx="7239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" name="AutoShape 29"/>
          <p:cNvSpPr>
            <a:spLocks noChangeArrowheads="1"/>
          </p:cNvSpPr>
          <p:nvPr/>
        </p:nvSpPr>
        <p:spPr bwMode="auto">
          <a:xfrm>
            <a:off x="863600" y="5903384"/>
            <a:ext cx="1911350" cy="742949"/>
          </a:xfrm>
          <a:prstGeom prst="roundRect">
            <a:avLst>
              <a:gd name="adj" fmla="val 19560"/>
            </a:avLst>
          </a:prstGeom>
          <a:solidFill>
            <a:srgbClr val="FFC9DF">
              <a:alpha val="50195"/>
            </a:srgbClr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 baseline="0" dirty="0">
              <a:solidFill>
                <a:srgbClr val="5D5D5D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5365" name="Rectangle 102"/>
          <p:cNvSpPr>
            <a:spLocks noChangeArrowheads="1"/>
          </p:cNvSpPr>
          <p:nvPr/>
        </p:nvSpPr>
        <p:spPr bwMode="auto">
          <a:xfrm>
            <a:off x="863600" y="5918201"/>
            <a:ext cx="1911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26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1pPr>
            <a:lvl2pPr marL="742950" indent="-285750" defTabSz="882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2pPr>
            <a:lvl3pPr marL="1143000" indent="-228600" defTabSz="8826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3pPr>
            <a:lvl4pPr marL="1600200" indent="-228600" defTabSz="8826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4pPr>
            <a:lvl5pPr marL="2057400" indent="-228600" defTabSz="88265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5pPr>
            <a:lvl6pPr marL="25146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6pPr>
            <a:lvl7pPr marL="29718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7pPr>
            <a:lvl8pPr marL="34290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8pPr>
            <a:lvl9pPr marL="38862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500" b="1" baseline="0">
                <a:solidFill>
                  <a:srgbClr val="5D5D5D"/>
                </a:solidFill>
                <a:latin typeface="Arial" charset="0"/>
              </a:rPr>
              <a:t>Elétrico: pequenas distâncias</a:t>
            </a:r>
          </a:p>
        </p:txBody>
      </p:sp>
      <p:sp>
        <p:nvSpPr>
          <p:cNvPr id="112" name="AutoShape 29"/>
          <p:cNvSpPr>
            <a:spLocks noChangeArrowheads="1"/>
          </p:cNvSpPr>
          <p:nvPr/>
        </p:nvSpPr>
        <p:spPr bwMode="auto">
          <a:xfrm>
            <a:off x="3181351" y="5928785"/>
            <a:ext cx="2409825" cy="732367"/>
          </a:xfrm>
          <a:prstGeom prst="roundRect">
            <a:avLst>
              <a:gd name="adj" fmla="val 19560"/>
            </a:avLst>
          </a:prstGeom>
          <a:solidFill>
            <a:srgbClr val="ADF7DC">
              <a:alpha val="50195"/>
            </a:srgbClr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 baseline="0" dirty="0">
              <a:solidFill>
                <a:srgbClr val="5D5D5D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5367" name="Rectangle 102"/>
          <p:cNvSpPr>
            <a:spLocks noChangeArrowheads="1"/>
          </p:cNvSpPr>
          <p:nvPr/>
        </p:nvSpPr>
        <p:spPr bwMode="auto">
          <a:xfrm>
            <a:off x="3181351" y="5916085"/>
            <a:ext cx="24098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26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1pPr>
            <a:lvl2pPr marL="742950" indent="-285750" defTabSz="882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2pPr>
            <a:lvl3pPr marL="1143000" indent="-228600" defTabSz="8826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3pPr>
            <a:lvl4pPr marL="1600200" indent="-228600" defTabSz="8826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4pPr>
            <a:lvl5pPr marL="2057400" indent="-228600" defTabSz="88265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5pPr>
            <a:lvl6pPr marL="25146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6pPr>
            <a:lvl7pPr marL="29718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7pPr>
            <a:lvl8pPr marL="34290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8pPr>
            <a:lvl9pPr marL="38862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500" b="1" baseline="0">
                <a:solidFill>
                  <a:srgbClr val="5D5D5D"/>
                </a:solidFill>
                <a:latin typeface="Arial" charset="0"/>
              </a:rPr>
              <a:t>Híbrido e Plug-in: grandes distâncias</a:t>
            </a:r>
          </a:p>
        </p:txBody>
      </p:sp>
      <p:sp>
        <p:nvSpPr>
          <p:cNvPr id="125" name="AutoShape 29"/>
          <p:cNvSpPr>
            <a:spLocks noChangeArrowheads="1"/>
          </p:cNvSpPr>
          <p:nvPr/>
        </p:nvSpPr>
        <p:spPr bwMode="auto">
          <a:xfrm>
            <a:off x="5938839" y="5918201"/>
            <a:ext cx="2681287" cy="742951"/>
          </a:xfrm>
          <a:prstGeom prst="roundRect">
            <a:avLst>
              <a:gd name="adj" fmla="val 19560"/>
            </a:avLst>
          </a:prstGeom>
          <a:solidFill>
            <a:srgbClr val="C5EDFF">
              <a:alpha val="50195"/>
            </a:srgbClr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b="1" kern="0" baseline="0" dirty="0">
              <a:solidFill>
                <a:srgbClr val="5D5D5D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5369" name="Rectangle 102"/>
          <p:cNvSpPr>
            <a:spLocks noChangeArrowheads="1"/>
          </p:cNvSpPr>
          <p:nvPr/>
        </p:nvSpPr>
        <p:spPr bwMode="auto">
          <a:xfrm>
            <a:off x="5881689" y="5922434"/>
            <a:ext cx="2795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26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1pPr>
            <a:lvl2pPr marL="742950" indent="-285750" defTabSz="882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2pPr>
            <a:lvl3pPr marL="1143000" indent="-228600" defTabSz="8826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3pPr>
            <a:lvl4pPr marL="1600200" indent="-228600" defTabSz="88265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4pPr>
            <a:lvl5pPr marL="2057400" indent="-228600" defTabSz="88265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5pPr>
            <a:lvl6pPr marL="25146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6pPr>
            <a:lvl7pPr marL="29718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7pPr>
            <a:lvl8pPr marL="34290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8pPr>
            <a:lvl9pPr marL="3886200" indent="-228600" defTabSz="882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Candar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500" b="1" baseline="0">
                <a:solidFill>
                  <a:srgbClr val="5D5D5D"/>
                </a:solidFill>
                <a:latin typeface="Arial" charset="0"/>
              </a:rPr>
              <a:t>Célula de Combustível: grandes e médias distâncias</a:t>
            </a:r>
          </a:p>
        </p:txBody>
      </p:sp>
      <p:pic>
        <p:nvPicPr>
          <p:cNvPr id="1537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22070" r="6836" b="29297"/>
          <a:stretch>
            <a:fillRect/>
          </a:stretch>
        </p:blipFill>
        <p:spPr bwMode="auto">
          <a:xfrm>
            <a:off x="585788" y="448733"/>
            <a:ext cx="8101012" cy="544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475655" y="217900"/>
            <a:ext cx="5534025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en-US" altLang="en-US" sz="3200" b="1" baseline="0" dirty="0" err="1" smtClean="0">
                <a:solidFill>
                  <a:srgbClr val="F80C0C"/>
                </a:solidFill>
              </a:rPr>
              <a:t>Visão</a:t>
            </a:r>
            <a:r>
              <a:rPr lang="en-US" altLang="en-US" sz="3200" b="1" baseline="0" dirty="0" smtClean="0">
                <a:solidFill>
                  <a:srgbClr val="F80C0C"/>
                </a:solidFill>
              </a:rPr>
              <a:t> de </a:t>
            </a:r>
            <a:r>
              <a:rPr lang="en-US" altLang="en-US" sz="3200" b="1" baseline="0" dirty="0" err="1" smtClean="0">
                <a:solidFill>
                  <a:srgbClr val="F80C0C"/>
                </a:solidFill>
              </a:rPr>
              <a:t>Mobilidade</a:t>
            </a:r>
            <a:endParaRPr lang="en-US" altLang="en-US" sz="3200" b="1" baseline="0" dirty="0" smtClean="0">
              <a:solidFill>
                <a:srgbClr val="F8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3"/>
          <p:cNvSpPr>
            <a:spLocks noChangeArrowheads="1"/>
          </p:cNvSpPr>
          <p:nvPr/>
        </p:nvSpPr>
        <p:spPr bwMode="gray">
          <a:xfrm>
            <a:off x="1957535" y="5343554"/>
            <a:ext cx="254682" cy="34528"/>
          </a:xfrm>
          <a:prstGeom prst="rect">
            <a:avLst/>
          </a:prstGeom>
          <a:gradFill rotWithShape="1">
            <a:gsLst>
              <a:gs pos="0">
                <a:srgbClr val="A4D7FF"/>
              </a:gs>
              <a:gs pos="50000">
                <a:srgbClr val="C5EDFF"/>
              </a:gs>
              <a:gs pos="100000">
                <a:srgbClr val="A4D7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grpSp>
        <p:nvGrpSpPr>
          <p:cNvPr id="13" name="グループ化 210"/>
          <p:cNvGrpSpPr/>
          <p:nvPr/>
        </p:nvGrpSpPr>
        <p:grpSpPr>
          <a:xfrm>
            <a:off x="890359" y="2650132"/>
            <a:ext cx="7840916" cy="2723084"/>
            <a:chOff x="1245657" y="1643479"/>
            <a:chExt cx="10533761" cy="387283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gray">
            <a:xfrm flipV="1">
              <a:off x="1245657" y="4901819"/>
              <a:ext cx="10533759" cy="13615"/>
            </a:xfrm>
            <a:prstGeom prst="line">
              <a:avLst/>
            </a:prstGeom>
            <a:noFill/>
            <a:ln w="12700">
              <a:solidFill>
                <a:srgbClr val="C8C8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5" name="Line 3"/>
            <p:cNvSpPr>
              <a:spLocks noChangeShapeType="1"/>
            </p:cNvSpPr>
            <p:nvPr/>
          </p:nvSpPr>
          <p:spPr bwMode="gray">
            <a:xfrm>
              <a:off x="1245658" y="5448202"/>
              <a:ext cx="10533760" cy="68107"/>
            </a:xfrm>
            <a:prstGeom prst="line">
              <a:avLst/>
            </a:prstGeom>
            <a:noFill/>
            <a:ln w="12700">
              <a:solidFill>
                <a:srgbClr val="C8C8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gray">
            <a:xfrm flipV="1">
              <a:off x="1245658" y="4348502"/>
              <a:ext cx="10533758" cy="2233"/>
            </a:xfrm>
            <a:prstGeom prst="line">
              <a:avLst/>
            </a:prstGeom>
            <a:noFill/>
            <a:ln w="12700">
              <a:solidFill>
                <a:srgbClr val="C8C8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gray">
            <a:xfrm>
              <a:off x="1245658" y="3813010"/>
              <a:ext cx="10533760" cy="9259"/>
            </a:xfrm>
            <a:prstGeom prst="line">
              <a:avLst/>
            </a:prstGeom>
            <a:noFill/>
            <a:ln w="12700">
              <a:solidFill>
                <a:srgbClr val="C8C8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gray">
            <a:xfrm flipV="1">
              <a:off x="1245657" y="3260870"/>
              <a:ext cx="10533761" cy="19197"/>
            </a:xfrm>
            <a:prstGeom prst="line">
              <a:avLst/>
            </a:prstGeom>
            <a:noFill/>
            <a:ln w="12700">
              <a:solidFill>
                <a:srgbClr val="C8C8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gray">
            <a:xfrm flipV="1">
              <a:off x="1245657" y="2738778"/>
              <a:ext cx="10533758" cy="0"/>
            </a:xfrm>
            <a:prstGeom prst="line">
              <a:avLst/>
            </a:prstGeom>
            <a:noFill/>
            <a:ln w="12700">
              <a:solidFill>
                <a:srgbClr val="C8C8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gray">
            <a:xfrm flipV="1">
              <a:off x="1245658" y="2179953"/>
              <a:ext cx="10533757" cy="16860"/>
            </a:xfrm>
            <a:prstGeom prst="line">
              <a:avLst/>
            </a:prstGeom>
            <a:noFill/>
            <a:ln w="12700">
              <a:solidFill>
                <a:srgbClr val="C8C8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gray">
            <a:xfrm>
              <a:off x="1245657" y="1643479"/>
              <a:ext cx="10533760" cy="23477"/>
            </a:xfrm>
            <a:prstGeom prst="line">
              <a:avLst/>
            </a:prstGeom>
            <a:noFill/>
            <a:ln w="12700">
              <a:solidFill>
                <a:srgbClr val="C8C8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sp>
        <p:nvSpPr>
          <p:cNvPr id="22" name="Rectangle 34"/>
          <p:cNvSpPr>
            <a:spLocks noChangeArrowheads="1"/>
          </p:cNvSpPr>
          <p:nvPr/>
        </p:nvSpPr>
        <p:spPr bwMode="gray">
          <a:xfrm>
            <a:off x="948309" y="5408778"/>
            <a:ext cx="3975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5D5D5D"/>
                </a:solidFill>
              </a:rPr>
              <a:t>1997</a:t>
            </a: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gray">
          <a:xfrm>
            <a:off x="1641622" y="5408778"/>
            <a:ext cx="3975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5D5D5D"/>
                </a:solidFill>
              </a:rPr>
              <a:t>1999</a:t>
            </a: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gray">
          <a:xfrm>
            <a:off x="2398161" y="5408778"/>
            <a:ext cx="3975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5D5D5D"/>
                </a:solidFill>
              </a:rPr>
              <a:t>2001</a:t>
            </a: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gray">
          <a:xfrm>
            <a:off x="5339576" y="5408778"/>
            <a:ext cx="3975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5D5D5D"/>
                </a:solidFill>
              </a:rPr>
              <a:t>2009</a:t>
            </a:r>
          </a:p>
        </p:txBody>
      </p:sp>
      <p:sp>
        <p:nvSpPr>
          <p:cNvPr id="26" name="Rectangle 38"/>
          <p:cNvSpPr>
            <a:spLocks noChangeArrowheads="1"/>
          </p:cNvSpPr>
          <p:nvPr/>
        </p:nvSpPr>
        <p:spPr bwMode="gray">
          <a:xfrm>
            <a:off x="6071758" y="5408778"/>
            <a:ext cx="3842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5D5D5D"/>
                </a:solidFill>
              </a:rPr>
              <a:t>2011</a:t>
            </a: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gray">
          <a:xfrm>
            <a:off x="3104455" y="5408778"/>
            <a:ext cx="3975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5D5D5D"/>
                </a:solidFill>
              </a:rPr>
              <a:t>2003</a:t>
            </a: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gray">
          <a:xfrm>
            <a:off x="3841501" y="5408778"/>
            <a:ext cx="3975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5D5D5D"/>
                </a:solidFill>
              </a:rPr>
              <a:t>2005</a:t>
            </a: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gray">
          <a:xfrm>
            <a:off x="4599469" y="5408778"/>
            <a:ext cx="3975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5D5D5D"/>
                </a:solidFill>
              </a:rPr>
              <a:t>2007</a:t>
            </a: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gray">
          <a:xfrm>
            <a:off x="6801857" y="5408778"/>
            <a:ext cx="3975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5D5D5D"/>
                </a:solidFill>
              </a:rPr>
              <a:t>2013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gray">
          <a:xfrm>
            <a:off x="7497297" y="5408778"/>
            <a:ext cx="3975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5D5D5D"/>
                </a:solidFill>
              </a:rPr>
              <a:t>2015</a:t>
            </a:r>
          </a:p>
        </p:txBody>
      </p:sp>
      <p:sp>
        <p:nvSpPr>
          <p:cNvPr id="32" name="Rectangle 77"/>
          <p:cNvSpPr>
            <a:spLocks noChangeArrowheads="1"/>
          </p:cNvSpPr>
          <p:nvPr/>
        </p:nvSpPr>
        <p:spPr bwMode="gray">
          <a:xfrm>
            <a:off x="890361" y="1268760"/>
            <a:ext cx="7840914" cy="409384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8955" tIns="24478" rIns="48955" bIns="24478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33" name="Oval 102"/>
          <p:cNvSpPr>
            <a:spLocks noChangeArrowheads="1"/>
          </p:cNvSpPr>
          <p:nvPr/>
        </p:nvSpPr>
        <p:spPr bwMode="gray">
          <a:xfrm flipV="1">
            <a:off x="1104726" y="5322392"/>
            <a:ext cx="63882" cy="54051"/>
          </a:xfrm>
          <a:prstGeom prst="ellipse">
            <a:avLst/>
          </a:prstGeom>
          <a:gradFill rotWithShape="1">
            <a:gsLst>
              <a:gs pos="0">
                <a:schemeClr val="bg1">
                  <a:alpha val="73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lIns="64291" tIns="32146" rIns="64291" bIns="32146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34" name="Oval 120"/>
          <p:cNvSpPr>
            <a:spLocks noChangeArrowheads="1"/>
          </p:cNvSpPr>
          <p:nvPr/>
        </p:nvSpPr>
        <p:spPr bwMode="gray">
          <a:xfrm flipV="1">
            <a:off x="3303326" y="5251929"/>
            <a:ext cx="63883" cy="54052"/>
          </a:xfrm>
          <a:prstGeom prst="ellipse">
            <a:avLst/>
          </a:prstGeom>
          <a:gradFill rotWithShape="1">
            <a:gsLst>
              <a:gs pos="0">
                <a:schemeClr val="bg1">
                  <a:alpha val="73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lIns="64291" tIns="32146" rIns="64291" bIns="32146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35" name="Oval 117"/>
          <p:cNvSpPr>
            <a:spLocks noChangeArrowheads="1"/>
          </p:cNvSpPr>
          <p:nvPr/>
        </p:nvSpPr>
        <p:spPr bwMode="gray">
          <a:xfrm flipV="1">
            <a:off x="2921089" y="5267531"/>
            <a:ext cx="63883" cy="54052"/>
          </a:xfrm>
          <a:prstGeom prst="ellipse">
            <a:avLst/>
          </a:prstGeom>
          <a:gradFill rotWithShape="1">
            <a:gsLst>
              <a:gs pos="0">
                <a:schemeClr val="bg1">
                  <a:alpha val="73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lIns="64291" tIns="32146" rIns="64291" bIns="32146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36" name="Oval 114"/>
          <p:cNvSpPr>
            <a:spLocks noChangeArrowheads="1"/>
          </p:cNvSpPr>
          <p:nvPr/>
        </p:nvSpPr>
        <p:spPr bwMode="gray">
          <a:xfrm flipV="1">
            <a:off x="2563399" y="5273012"/>
            <a:ext cx="63883" cy="54051"/>
          </a:xfrm>
          <a:prstGeom prst="ellipse">
            <a:avLst/>
          </a:prstGeom>
          <a:gradFill rotWithShape="1">
            <a:gsLst>
              <a:gs pos="0">
                <a:schemeClr val="bg1">
                  <a:alpha val="73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lIns="64291" tIns="32146" rIns="64291" bIns="32146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37" name="Oval 111"/>
          <p:cNvSpPr>
            <a:spLocks noChangeArrowheads="1"/>
          </p:cNvSpPr>
          <p:nvPr/>
        </p:nvSpPr>
        <p:spPr bwMode="gray">
          <a:xfrm flipV="1">
            <a:off x="2172435" y="5289468"/>
            <a:ext cx="64734" cy="54772"/>
          </a:xfrm>
          <a:prstGeom prst="ellipse">
            <a:avLst/>
          </a:prstGeom>
          <a:gradFill rotWithShape="1">
            <a:gsLst>
              <a:gs pos="0">
                <a:schemeClr val="bg1">
                  <a:alpha val="73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lIns="64291" tIns="32146" rIns="64291" bIns="32146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38" name="Oval 108"/>
          <p:cNvSpPr>
            <a:spLocks noChangeArrowheads="1"/>
          </p:cNvSpPr>
          <p:nvPr/>
        </p:nvSpPr>
        <p:spPr bwMode="gray">
          <a:xfrm flipV="1">
            <a:off x="1836414" y="5300445"/>
            <a:ext cx="64734" cy="54051"/>
          </a:xfrm>
          <a:prstGeom prst="ellipse">
            <a:avLst/>
          </a:prstGeom>
          <a:gradFill rotWithShape="1">
            <a:gsLst>
              <a:gs pos="0">
                <a:schemeClr val="bg1">
                  <a:alpha val="73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lIns="64291" tIns="32146" rIns="64291" bIns="32146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39" name="Oval 105"/>
          <p:cNvSpPr>
            <a:spLocks noChangeArrowheads="1"/>
          </p:cNvSpPr>
          <p:nvPr/>
        </p:nvSpPr>
        <p:spPr bwMode="gray">
          <a:xfrm flipV="1">
            <a:off x="1467807" y="5313676"/>
            <a:ext cx="63883" cy="54051"/>
          </a:xfrm>
          <a:prstGeom prst="ellipse">
            <a:avLst/>
          </a:prstGeom>
          <a:gradFill rotWithShape="1">
            <a:gsLst>
              <a:gs pos="0">
                <a:schemeClr val="bg1">
                  <a:alpha val="73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lIns="64291" tIns="32146" rIns="64291" bIns="32146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40" name="Line 146"/>
          <p:cNvSpPr>
            <a:spLocks noChangeShapeType="1"/>
          </p:cNvSpPr>
          <p:nvPr/>
        </p:nvSpPr>
        <p:spPr bwMode="gray">
          <a:xfrm flipV="1">
            <a:off x="8466414" y="1357104"/>
            <a:ext cx="230996" cy="177188"/>
          </a:xfrm>
          <a:custGeom>
            <a:avLst/>
            <a:gdLst>
              <a:gd name="T0" fmla="*/ 0 w 984747"/>
              <a:gd name="T1" fmla="*/ 0 h 1110000"/>
              <a:gd name="T2" fmla="*/ 318 w 984747"/>
              <a:gd name="T3" fmla="*/ 2055057 h 11100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84747" h="1110000">
                <a:moveTo>
                  <a:pt x="0" y="0"/>
                </a:moveTo>
                <a:cubicBezTo>
                  <a:pt x="374816" y="433500"/>
                  <a:pt x="609931" y="676500"/>
                  <a:pt x="984747" y="1110000"/>
                </a:cubicBezTo>
              </a:path>
            </a:pathLst>
          </a:custGeom>
          <a:noFill/>
          <a:ln w="38100">
            <a:solidFill>
              <a:srgbClr val="FF5B9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ja-JP" altLang="en-US" dirty="0"/>
          </a:p>
        </p:txBody>
      </p:sp>
      <p:sp>
        <p:nvSpPr>
          <p:cNvPr id="41" name="Line 5"/>
          <p:cNvSpPr>
            <a:spLocks noChangeShapeType="1"/>
          </p:cNvSpPr>
          <p:nvPr/>
        </p:nvSpPr>
        <p:spPr bwMode="gray">
          <a:xfrm>
            <a:off x="912103" y="1929779"/>
            <a:ext cx="7808965" cy="2616"/>
          </a:xfrm>
          <a:prstGeom prst="line">
            <a:avLst/>
          </a:prstGeom>
          <a:noFill/>
          <a:ln w="12700">
            <a:solidFill>
              <a:srgbClr val="C8C8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ja-JP" altLang="en-US" dirty="0"/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gray">
          <a:xfrm>
            <a:off x="8248285" y="5408778"/>
            <a:ext cx="3975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dirty="0">
                <a:solidFill>
                  <a:srgbClr val="5D5D5D"/>
                </a:solidFill>
              </a:rPr>
              <a:t>2017</a:t>
            </a:r>
          </a:p>
        </p:txBody>
      </p:sp>
      <p:cxnSp>
        <p:nvCxnSpPr>
          <p:cNvPr id="43" name="直線コネクタ 424"/>
          <p:cNvCxnSpPr/>
          <p:nvPr/>
        </p:nvCxnSpPr>
        <p:spPr>
          <a:xfrm flipV="1">
            <a:off x="2232906" y="5305260"/>
            <a:ext cx="317905" cy="8715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25"/>
          <p:cNvCxnSpPr/>
          <p:nvPr/>
        </p:nvCxnSpPr>
        <p:spPr>
          <a:xfrm flipV="1">
            <a:off x="1139511" y="5332126"/>
            <a:ext cx="317905" cy="8715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26"/>
          <p:cNvCxnSpPr/>
          <p:nvPr/>
        </p:nvCxnSpPr>
        <p:spPr>
          <a:xfrm flipV="1">
            <a:off x="1498764" y="5321085"/>
            <a:ext cx="317905" cy="8715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27"/>
          <p:cNvCxnSpPr/>
          <p:nvPr/>
        </p:nvCxnSpPr>
        <p:spPr>
          <a:xfrm flipV="1">
            <a:off x="2610563" y="5294234"/>
            <a:ext cx="317905" cy="8715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28"/>
          <p:cNvCxnSpPr/>
          <p:nvPr/>
        </p:nvCxnSpPr>
        <p:spPr>
          <a:xfrm flipV="1">
            <a:off x="3321913" y="5231871"/>
            <a:ext cx="327261" cy="30296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29"/>
          <p:cNvCxnSpPr/>
          <p:nvPr/>
        </p:nvCxnSpPr>
        <p:spPr>
          <a:xfrm flipV="1">
            <a:off x="3675791" y="5139781"/>
            <a:ext cx="371453" cy="87224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30"/>
          <p:cNvCxnSpPr/>
          <p:nvPr/>
        </p:nvCxnSpPr>
        <p:spPr>
          <a:xfrm rot="180000" flipV="1">
            <a:off x="4054637" y="5008796"/>
            <a:ext cx="329063" cy="126563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31"/>
          <p:cNvCxnSpPr/>
          <p:nvPr/>
        </p:nvCxnSpPr>
        <p:spPr>
          <a:xfrm flipV="1">
            <a:off x="4438914" y="4848596"/>
            <a:ext cx="394568" cy="165196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432"/>
          <p:cNvCxnSpPr/>
          <p:nvPr/>
        </p:nvCxnSpPr>
        <p:spPr>
          <a:xfrm flipV="1">
            <a:off x="4833482" y="4687335"/>
            <a:ext cx="344088" cy="152987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433"/>
          <p:cNvCxnSpPr/>
          <p:nvPr/>
        </p:nvCxnSpPr>
        <p:spPr>
          <a:xfrm rot="21240000" flipV="1">
            <a:off x="5166701" y="4504063"/>
            <a:ext cx="334026" cy="151125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434"/>
          <p:cNvCxnSpPr/>
          <p:nvPr/>
        </p:nvCxnSpPr>
        <p:spPr>
          <a:xfrm flipV="1">
            <a:off x="5536904" y="4236527"/>
            <a:ext cx="358316" cy="239071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435"/>
          <p:cNvCxnSpPr/>
          <p:nvPr/>
        </p:nvCxnSpPr>
        <p:spPr>
          <a:xfrm rot="21420000" flipV="1">
            <a:off x="6236859" y="3541834"/>
            <a:ext cx="387683" cy="427587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436"/>
          <p:cNvCxnSpPr/>
          <p:nvPr/>
        </p:nvCxnSpPr>
        <p:spPr>
          <a:xfrm rot="21420000" flipV="1">
            <a:off x="6618839" y="3078084"/>
            <a:ext cx="387683" cy="427587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437"/>
          <p:cNvCxnSpPr/>
          <p:nvPr/>
        </p:nvCxnSpPr>
        <p:spPr>
          <a:xfrm flipV="1">
            <a:off x="6995689" y="2574056"/>
            <a:ext cx="352986" cy="462776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438"/>
          <p:cNvCxnSpPr/>
          <p:nvPr/>
        </p:nvCxnSpPr>
        <p:spPr>
          <a:xfrm rot="60000" flipV="1">
            <a:off x="7384055" y="2110604"/>
            <a:ext cx="331161" cy="429360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439"/>
          <p:cNvCxnSpPr/>
          <p:nvPr/>
        </p:nvCxnSpPr>
        <p:spPr>
          <a:xfrm flipV="1">
            <a:off x="7753741" y="1559908"/>
            <a:ext cx="685022" cy="542377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440"/>
          <p:cNvCxnSpPr/>
          <p:nvPr/>
        </p:nvCxnSpPr>
        <p:spPr>
          <a:xfrm flipV="1">
            <a:off x="1850266" y="5316727"/>
            <a:ext cx="317905" cy="8715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441"/>
          <p:cNvCxnSpPr/>
          <p:nvPr/>
        </p:nvCxnSpPr>
        <p:spPr>
          <a:xfrm rot="21300000" flipV="1">
            <a:off x="5859168" y="4005833"/>
            <a:ext cx="385732" cy="217904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442"/>
          <p:cNvCxnSpPr/>
          <p:nvPr/>
        </p:nvCxnSpPr>
        <p:spPr>
          <a:xfrm flipV="1">
            <a:off x="2965675" y="5261177"/>
            <a:ext cx="327261" cy="30296"/>
          </a:xfrm>
          <a:prstGeom prst="line">
            <a:avLst/>
          </a:prstGeom>
          <a:ln w="317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グループ化 443"/>
          <p:cNvGrpSpPr/>
          <p:nvPr/>
        </p:nvGrpSpPr>
        <p:grpSpPr>
          <a:xfrm>
            <a:off x="1097647" y="2063290"/>
            <a:ext cx="6700502" cy="3321932"/>
            <a:chOff x="1582020" y="1615286"/>
            <a:chExt cx="9529603" cy="4724526"/>
          </a:xfrm>
        </p:grpSpPr>
        <p:grpSp>
          <p:nvGrpSpPr>
            <p:cNvPr id="63" name="グループ化 444"/>
            <p:cNvGrpSpPr/>
            <p:nvPr/>
          </p:nvGrpSpPr>
          <p:grpSpPr>
            <a:xfrm>
              <a:off x="1582020" y="6213361"/>
              <a:ext cx="150583" cy="126451"/>
              <a:chOff x="1582020" y="6213361"/>
              <a:chExt cx="150583" cy="126451"/>
            </a:xfrm>
          </p:grpSpPr>
          <p:sp>
            <p:nvSpPr>
              <p:cNvPr id="117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118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64" name="グループ化 445"/>
            <p:cNvGrpSpPr/>
            <p:nvPr/>
          </p:nvGrpSpPr>
          <p:grpSpPr>
            <a:xfrm>
              <a:off x="2048418" y="6205436"/>
              <a:ext cx="150583" cy="126451"/>
              <a:chOff x="1582020" y="6213361"/>
              <a:chExt cx="150583" cy="126451"/>
            </a:xfrm>
          </p:grpSpPr>
          <p:sp>
            <p:nvSpPr>
              <p:cNvPr id="115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116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65" name="グループ化 446"/>
            <p:cNvGrpSpPr/>
            <p:nvPr/>
          </p:nvGrpSpPr>
          <p:grpSpPr>
            <a:xfrm>
              <a:off x="2566625" y="6190163"/>
              <a:ext cx="150583" cy="126451"/>
              <a:chOff x="1582020" y="6213361"/>
              <a:chExt cx="150583" cy="126451"/>
            </a:xfrm>
          </p:grpSpPr>
          <p:sp>
            <p:nvSpPr>
              <p:cNvPr id="113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114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66" name="グループ化 447"/>
            <p:cNvGrpSpPr/>
            <p:nvPr/>
          </p:nvGrpSpPr>
          <p:grpSpPr>
            <a:xfrm>
              <a:off x="3081348" y="6175128"/>
              <a:ext cx="150583" cy="126451"/>
              <a:chOff x="1582020" y="6213361"/>
              <a:chExt cx="150583" cy="126451"/>
            </a:xfrm>
          </p:grpSpPr>
          <p:sp>
            <p:nvSpPr>
              <p:cNvPr id="110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111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67" name="グループ化 448"/>
            <p:cNvGrpSpPr/>
            <p:nvPr/>
          </p:nvGrpSpPr>
          <p:grpSpPr>
            <a:xfrm>
              <a:off x="3608212" y="6162419"/>
              <a:ext cx="150583" cy="126451"/>
              <a:chOff x="1582020" y="6213361"/>
              <a:chExt cx="150583" cy="126451"/>
            </a:xfrm>
          </p:grpSpPr>
          <p:sp>
            <p:nvSpPr>
              <p:cNvPr id="108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109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68" name="グループ化 449"/>
            <p:cNvGrpSpPr/>
            <p:nvPr/>
          </p:nvGrpSpPr>
          <p:grpSpPr>
            <a:xfrm>
              <a:off x="4133184" y="6139235"/>
              <a:ext cx="150583" cy="126451"/>
              <a:chOff x="1582020" y="6213361"/>
              <a:chExt cx="150583" cy="126451"/>
            </a:xfrm>
          </p:grpSpPr>
          <p:sp>
            <p:nvSpPr>
              <p:cNvPr id="106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107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69" name="グループ化 450"/>
            <p:cNvGrpSpPr/>
            <p:nvPr/>
          </p:nvGrpSpPr>
          <p:grpSpPr>
            <a:xfrm>
              <a:off x="4643694" y="6101573"/>
              <a:ext cx="150583" cy="126451"/>
              <a:chOff x="1582020" y="6213361"/>
              <a:chExt cx="150583" cy="126451"/>
            </a:xfrm>
          </p:grpSpPr>
          <p:sp>
            <p:nvSpPr>
              <p:cNvPr id="104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105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70" name="グループ化 451"/>
            <p:cNvGrpSpPr/>
            <p:nvPr/>
          </p:nvGrpSpPr>
          <p:grpSpPr>
            <a:xfrm>
              <a:off x="5178909" y="6041481"/>
              <a:ext cx="150583" cy="126451"/>
              <a:chOff x="1582020" y="6213361"/>
              <a:chExt cx="150583" cy="126451"/>
            </a:xfrm>
          </p:grpSpPr>
          <p:sp>
            <p:nvSpPr>
              <p:cNvPr id="102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103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71" name="グループ化 452"/>
            <p:cNvGrpSpPr/>
            <p:nvPr/>
          </p:nvGrpSpPr>
          <p:grpSpPr>
            <a:xfrm>
              <a:off x="5713678" y="5912923"/>
              <a:ext cx="150583" cy="126451"/>
              <a:chOff x="1582020" y="6213361"/>
              <a:chExt cx="150583" cy="126451"/>
            </a:xfrm>
          </p:grpSpPr>
          <p:sp>
            <p:nvSpPr>
              <p:cNvPr id="99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100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72" name="グループ化 453"/>
            <p:cNvGrpSpPr/>
            <p:nvPr/>
          </p:nvGrpSpPr>
          <p:grpSpPr>
            <a:xfrm>
              <a:off x="6250522" y="5735472"/>
              <a:ext cx="150583" cy="126451"/>
              <a:chOff x="1582020" y="6213361"/>
              <a:chExt cx="150583" cy="126451"/>
            </a:xfrm>
          </p:grpSpPr>
          <p:sp>
            <p:nvSpPr>
              <p:cNvPr id="97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98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73" name="グループ化 454"/>
            <p:cNvGrpSpPr/>
            <p:nvPr/>
          </p:nvGrpSpPr>
          <p:grpSpPr>
            <a:xfrm>
              <a:off x="6770666" y="5537694"/>
              <a:ext cx="150583" cy="126451"/>
              <a:chOff x="1582020" y="6213361"/>
              <a:chExt cx="150583" cy="126451"/>
            </a:xfrm>
          </p:grpSpPr>
          <p:sp>
            <p:nvSpPr>
              <p:cNvPr id="95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96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74" name="グループ化 455"/>
            <p:cNvGrpSpPr/>
            <p:nvPr/>
          </p:nvGrpSpPr>
          <p:grpSpPr>
            <a:xfrm>
              <a:off x="7301476" y="5294705"/>
              <a:ext cx="150583" cy="126451"/>
              <a:chOff x="1582020" y="6213361"/>
              <a:chExt cx="150583" cy="126451"/>
            </a:xfrm>
          </p:grpSpPr>
          <p:sp>
            <p:nvSpPr>
              <p:cNvPr id="93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94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75" name="グループ化 456"/>
            <p:cNvGrpSpPr/>
            <p:nvPr/>
          </p:nvGrpSpPr>
          <p:grpSpPr>
            <a:xfrm>
              <a:off x="7809497" y="4982898"/>
              <a:ext cx="150583" cy="126451"/>
              <a:chOff x="1582020" y="6213361"/>
              <a:chExt cx="150583" cy="126451"/>
            </a:xfrm>
          </p:grpSpPr>
          <p:sp>
            <p:nvSpPr>
              <p:cNvPr id="91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92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76" name="グループ化 457"/>
            <p:cNvGrpSpPr/>
            <p:nvPr/>
          </p:nvGrpSpPr>
          <p:grpSpPr>
            <a:xfrm>
              <a:off x="8331647" y="4642887"/>
              <a:ext cx="150583" cy="126451"/>
              <a:chOff x="1582020" y="6213361"/>
              <a:chExt cx="150583" cy="126451"/>
            </a:xfrm>
          </p:grpSpPr>
          <p:sp>
            <p:nvSpPr>
              <p:cNvPr id="89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90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77" name="グループ化 458"/>
            <p:cNvGrpSpPr/>
            <p:nvPr/>
          </p:nvGrpSpPr>
          <p:grpSpPr>
            <a:xfrm>
              <a:off x="8806338" y="4283850"/>
              <a:ext cx="150583" cy="126451"/>
              <a:chOff x="1582020" y="6213361"/>
              <a:chExt cx="150583" cy="126451"/>
            </a:xfrm>
          </p:grpSpPr>
          <p:sp>
            <p:nvSpPr>
              <p:cNvPr id="87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88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78" name="グループ化 459"/>
            <p:cNvGrpSpPr/>
            <p:nvPr/>
          </p:nvGrpSpPr>
          <p:grpSpPr>
            <a:xfrm>
              <a:off x="9397977" y="3605146"/>
              <a:ext cx="150583" cy="126451"/>
              <a:chOff x="1582020" y="6213361"/>
              <a:chExt cx="150583" cy="126451"/>
            </a:xfrm>
          </p:grpSpPr>
          <p:sp>
            <p:nvSpPr>
              <p:cNvPr id="85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86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79" name="グループ化 460"/>
            <p:cNvGrpSpPr/>
            <p:nvPr/>
          </p:nvGrpSpPr>
          <p:grpSpPr>
            <a:xfrm>
              <a:off x="10440124" y="2229766"/>
              <a:ext cx="150583" cy="126451"/>
              <a:chOff x="1582020" y="6213361"/>
              <a:chExt cx="150583" cy="126451"/>
            </a:xfrm>
          </p:grpSpPr>
          <p:sp>
            <p:nvSpPr>
              <p:cNvPr id="83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84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  <p:grpSp>
          <p:nvGrpSpPr>
            <p:cNvPr id="80" name="グループ化 461"/>
            <p:cNvGrpSpPr/>
            <p:nvPr/>
          </p:nvGrpSpPr>
          <p:grpSpPr>
            <a:xfrm>
              <a:off x="10961040" y="1615286"/>
              <a:ext cx="150583" cy="126451"/>
              <a:chOff x="1582020" y="6213361"/>
              <a:chExt cx="150583" cy="126451"/>
            </a:xfrm>
          </p:grpSpPr>
          <p:sp>
            <p:nvSpPr>
              <p:cNvPr id="81" name="Oval 120"/>
              <p:cNvSpPr>
                <a:spLocks noChangeArrowheads="1"/>
              </p:cNvSpPr>
              <p:nvPr/>
            </p:nvSpPr>
            <p:spPr bwMode="gray">
              <a:xfrm flipV="1">
                <a:off x="1582020" y="6218874"/>
                <a:ext cx="90856" cy="7687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  <p:sp>
            <p:nvSpPr>
              <p:cNvPr id="82" name="Oval 113"/>
              <p:cNvSpPr>
                <a:spLocks noChangeArrowheads="1"/>
              </p:cNvSpPr>
              <p:nvPr/>
            </p:nvSpPr>
            <p:spPr bwMode="gray">
              <a:xfrm rot="5135333" flipV="1">
                <a:off x="1594652" y="6201861"/>
                <a:ext cx="126451" cy="149451"/>
              </a:xfrm>
              <a:prstGeom prst="ellipse">
                <a:avLst/>
              </a:prstGeom>
              <a:gradFill>
                <a:gsLst>
                  <a:gs pos="0">
                    <a:srgbClr val="FF75AC"/>
                  </a:gs>
                  <a:gs pos="100000">
                    <a:srgbClr val="FF257D"/>
                  </a:gs>
                </a:gsLst>
                <a:lin ang="2700000" scaled="1"/>
              </a:gradFill>
              <a:ln>
                <a:noFill/>
              </a:ln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extLst/>
            </p:spPr>
            <p:txBody>
              <a:bodyPr rot="10800000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ja-JP" altLang="en-US" dirty="0"/>
              </a:p>
            </p:txBody>
          </p:sp>
        </p:grpSp>
      </p:grpSp>
      <p:sp>
        <p:nvSpPr>
          <p:cNvPr id="119" name="Freeform 150"/>
          <p:cNvSpPr>
            <a:spLocks noChangeAspect="1"/>
          </p:cNvSpPr>
          <p:nvPr/>
        </p:nvSpPr>
        <p:spPr bwMode="gray">
          <a:xfrm>
            <a:off x="5198237" y="4467664"/>
            <a:ext cx="281453" cy="236950"/>
          </a:xfrm>
          <a:custGeom>
            <a:avLst/>
            <a:gdLst>
              <a:gd name="T0" fmla="*/ 2147483647 w 157"/>
              <a:gd name="T1" fmla="*/ 0 h 156"/>
              <a:gd name="T2" fmla="*/ 2147483647 w 157"/>
              <a:gd name="T3" fmla="*/ 2147483647 h 156"/>
              <a:gd name="T4" fmla="*/ 0 w 157"/>
              <a:gd name="T5" fmla="*/ 2147483647 h 156"/>
              <a:gd name="T6" fmla="*/ 2147483647 w 157"/>
              <a:gd name="T7" fmla="*/ 2147483647 h 156"/>
              <a:gd name="T8" fmla="*/ 2147483647 w 157"/>
              <a:gd name="T9" fmla="*/ 2147483647 h 156"/>
              <a:gd name="T10" fmla="*/ 2147483647 w 157"/>
              <a:gd name="T11" fmla="*/ 2147483647 h 156"/>
              <a:gd name="T12" fmla="*/ 2147483647 w 157"/>
              <a:gd name="T13" fmla="*/ 2147483647 h 156"/>
              <a:gd name="T14" fmla="*/ 2147483647 w 157"/>
              <a:gd name="T15" fmla="*/ 2147483647 h 156"/>
              <a:gd name="T16" fmla="*/ 2147483647 w 157"/>
              <a:gd name="T17" fmla="*/ 2147483647 h 156"/>
              <a:gd name="T18" fmla="*/ 2147483647 w 157"/>
              <a:gd name="T19" fmla="*/ 2147483647 h 156"/>
              <a:gd name="T20" fmla="*/ 2147483647 w 157"/>
              <a:gd name="T21" fmla="*/ 0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7"/>
              <a:gd name="T34" fmla="*/ 0 h 156"/>
              <a:gd name="T35" fmla="*/ 157 w 157"/>
              <a:gd name="T36" fmla="*/ 156 h 1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7" h="156">
                <a:moveTo>
                  <a:pt x="79" y="0"/>
                </a:moveTo>
                <a:lnTo>
                  <a:pt x="61" y="60"/>
                </a:lnTo>
                <a:lnTo>
                  <a:pt x="0" y="60"/>
                </a:lnTo>
                <a:lnTo>
                  <a:pt x="49" y="96"/>
                </a:lnTo>
                <a:lnTo>
                  <a:pt x="30" y="156"/>
                </a:lnTo>
                <a:lnTo>
                  <a:pt x="79" y="120"/>
                </a:lnTo>
                <a:lnTo>
                  <a:pt x="127" y="156"/>
                </a:lnTo>
                <a:lnTo>
                  <a:pt x="109" y="96"/>
                </a:lnTo>
                <a:lnTo>
                  <a:pt x="157" y="60"/>
                </a:lnTo>
                <a:lnTo>
                  <a:pt x="97" y="60"/>
                </a:lnTo>
                <a:lnTo>
                  <a:pt x="79" y="0"/>
                </a:lnTo>
                <a:close/>
              </a:path>
            </a:pathLst>
          </a:custGeom>
          <a:solidFill>
            <a:srgbClr val="FFCC00"/>
          </a:solidFill>
          <a:ln w="19050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lIns="48955" tIns="24478" rIns="48955" bIns="24478"/>
          <a:lstStyle/>
          <a:p>
            <a:endParaRPr lang="ja-JP" altLang="en-US" dirty="0"/>
          </a:p>
        </p:txBody>
      </p:sp>
      <p:sp>
        <p:nvSpPr>
          <p:cNvPr id="120" name="Freeform 150"/>
          <p:cNvSpPr>
            <a:spLocks noChangeAspect="1"/>
          </p:cNvSpPr>
          <p:nvPr/>
        </p:nvSpPr>
        <p:spPr bwMode="gray">
          <a:xfrm>
            <a:off x="5767147" y="4084338"/>
            <a:ext cx="281453" cy="236950"/>
          </a:xfrm>
          <a:custGeom>
            <a:avLst/>
            <a:gdLst>
              <a:gd name="T0" fmla="*/ 2147483647 w 157"/>
              <a:gd name="T1" fmla="*/ 0 h 156"/>
              <a:gd name="T2" fmla="*/ 2147483647 w 157"/>
              <a:gd name="T3" fmla="*/ 2147483647 h 156"/>
              <a:gd name="T4" fmla="*/ 0 w 157"/>
              <a:gd name="T5" fmla="*/ 2147483647 h 156"/>
              <a:gd name="T6" fmla="*/ 2147483647 w 157"/>
              <a:gd name="T7" fmla="*/ 2147483647 h 156"/>
              <a:gd name="T8" fmla="*/ 2147483647 w 157"/>
              <a:gd name="T9" fmla="*/ 2147483647 h 156"/>
              <a:gd name="T10" fmla="*/ 2147483647 w 157"/>
              <a:gd name="T11" fmla="*/ 2147483647 h 156"/>
              <a:gd name="T12" fmla="*/ 2147483647 w 157"/>
              <a:gd name="T13" fmla="*/ 2147483647 h 156"/>
              <a:gd name="T14" fmla="*/ 2147483647 w 157"/>
              <a:gd name="T15" fmla="*/ 2147483647 h 156"/>
              <a:gd name="T16" fmla="*/ 2147483647 w 157"/>
              <a:gd name="T17" fmla="*/ 2147483647 h 156"/>
              <a:gd name="T18" fmla="*/ 2147483647 w 157"/>
              <a:gd name="T19" fmla="*/ 2147483647 h 156"/>
              <a:gd name="T20" fmla="*/ 2147483647 w 157"/>
              <a:gd name="T21" fmla="*/ 0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7"/>
              <a:gd name="T34" fmla="*/ 0 h 156"/>
              <a:gd name="T35" fmla="*/ 157 w 157"/>
              <a:gd name="T36" fmla="*/ 156 h 1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7" h="156">
                <a:moveTo>
                  <a:pt x="79" y="0"/>
                </a:moveTo>
                <a:lnTo>
                  <a:pt x="61" y="60"/>
                </a:lnTo>
                <a:lnTo>
                  <a:pt x="0" y="60"/>
                </a:lnTo>
                <a:lnTo>
                  <a:pt x="49" y="96"/>
                </a:lnTo>
                <a:lnTo>
                  <a:pt x="30" y="156"/>
                </a:lnTo>
                <a:lnTo>
                  <a:pt x="79" y="120"/>
                </a:lnTo>
                <a:lnTo>
                  <a:pt x="127" y="156"/>
                </a:lnTo>
                <a:lnTo>
                  <a:pt x="109" y="96"/>
                </a:lnTo>
                <a:lnTo>
                  <a:pt x="157" y="60"/>
                </a:lnTo>
                <a:lnTo>
                  <a:pt x="97" y="60"/>
                </a:lnTo>
                <a:lnTo>
                  <a:pt x="79" y="0"/>
                </a:lnTo>
                <a:close/>
              </a:path>
            </a:pathLst>
          </a:custGeom>
          <a:solidFill>
            <a:srgbClr val="FFCC00"/>
          </a:solidFill>
          <a:ln w="19050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lIns="48955" tIns="24478" rIns="48955" bIns="24478"/>
          <a:lstStyle/>
          <a:p>
            <a:endParaRPr lang="ja-JP" altLang="en-US" dirty="0"/>
          </a:p>
        </p:txBody>
      </p:sp>
      <p:sp>
        <p:nvSpPr>
          <p:cNvPr id="121" name="Freeform 150"/>
          <p:cNvSpPr>
            <a:spLocks noChangeAspect="1"/>
          </p:cNvSpPr>
          <p:nvPr/>
        </p:nvSpPr>
        <p:spPr bwMode="gray">
          <a:xfrm>
            <a:off x="6270623" y="3691767"/>
            <a:ext cx="281453" cy="236950"/>
          </a:xfrm>
          <a:custGeom>
            <a:avLst/>
            <a:gdLst>
              <a:gd name="T0" fmla="*/ 2147483647 w 157"/>
              <a:gd name="T1" fmla="*/ 0 h 156"/>
              <a:gd name="T2" fmla="*/ 2147483647 w 157"/>
              <a:gd name="T3" fmla="*/ 2147483647 h 156"/>
              <a:gd name="T4" fmla="*/ 0 w 157"/>
              <a:gd name="T5" fmla="*/ 2147483647 h 156"/>
              <a:gd name="T6" fmla="*/ 2147483647 w 157"/>
              <a:gd name="T7" fmla="*/ 2147483647 h 156"/>
              <a:gd name="T8" fmla="*/ 2147483647 w 157"/>
              <a:gd name="T9" fmla="*/ 2147483647 h 156"/>
              <a:gd name="T10" fmla="*/ 2147483647 w 157"/>
              <a:gd name="T11" fmla="*/ 2147483647 h 156"/>
              <a:gd name="T12" fmla="*/ 2147483647 w 157"/>
              <a:gd name="T13" fmla="*/ 2147483647 h 156"/>
              <a:gd name="T14" fmla="*/ 2147483647 w 157"/>
              <a:gd name="T15" fmla="*/ 2147483647 h 156"/>
              <a:gd name="T16" fmla="*/ 2147483647 w 157"/>
              <a:gd name="T17" fmla="*/ 2147483647 h 156"/>
              <a:gd name="T18" fmla="*/ 2147483647 w 157"/>
              <a:gd name="T19" fmla="*/ 2147483647 h 156"/>
              <a:gd name="T20" fmla="*/ 2147483647 w 157"/>
              <a:gd name="T21" fmla="*/ 0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7"/>
              <a:gd name="T34" fmla="*/ 0 h 156"/>
              <a:gd name="T35" fmla="*/ 157 w 157"/>
              <a:gd name="T36" fmla="*/ 156 h 1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7" h="156">
                <a:moveTo>
                  <a:pt x="79" y="0"/>
                </a:moveTo>
                <a:lnTo>
                  <a:pt x="61" y="60"/>
                </a:lnTo>
                <a:lnTo>
                  <a:pt x="0" y="60"/>
                </a:lnTo>
                <a:lnTo>
                  <a:pt x="49" y="96"/>
                </a:lnTo>
                <a:lnTo>
                  <a:pt x="30" y="156"/>
                </a:lnTo>
                <a:lnTo>
                  <a:pt x="79" y="120"/>
                </a:lnTo>
                <a:lnTo>
                  <a:pt x="127" y="156"/>
                </a:lnTo>
                <a:lnTo>
                  <a:pt x="109" y="96"/>
                </a:lnTo>
                <a:lnTo>
                  <a:pt x="157" y="60"/>
                </a:lnTo>
                <a:lnTo>
                  <a:pt x="97" y="60"/>
                </a:lnTo>
                <a:lnTo>
                  <a:pt x="79" y="0"/>
                </a:lnTo>
                <a:close/>
              </a:path>
            </a:pathLst>
          </a:custGeom>
          <a:solidFill>
            <a:srgbClr val="FFCC00"/>
          </a:solidFill>
          <a:ln w="19050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lIns="48955" tIns="24478" rIns="48955" bIns="24478"/>
          <a:lstStyle/>
          <a:p>
            <a:endParaRPr lang="ja-JP" altLang="en-US" dirty="0"/>
          </a:p>
        </p:txBody>
      </p:sp>
      <p:sp>
        <p:nvSpPr>
          <p:cNvPr id="122" name="Freeform 150"/>
          <p:cNvSpPr>
            <a:spLocks noChangeAspect="1"/>
          </p:cNvSpPr>
          <p:nvPr/>
        </p:nvSpPr>
        <p:spPr bwMode="gray">
          <a:xfrm>
            <a:off x="6570277" y="3300512"/>
            <a:ext cx="281453" cy="236950"/>
          </a:xfrm>
          <a:custGeom>
            <a:avLst/>
            <a:gdLst>
              <a:gd name="T0" fmla="*/ 2147483647 w 157"/>
              <a:gd name="T1" fmla="*/ 0 h 156"/>
              <a:gd name="T2" fmla="*/ 2147483647 w 157"/>
              <a:gd name="T3" fmla="*/ 2147483647 h 156"/>
              <a:gd name="T4" fmla="*/ 0 w 157"/>
              <a:gd name="T5" fmla="*/ 2147483647 h 156"/>
              <a:gd name="T6" fmla="*/ 2147483647 w 157"/>
              <a:gd name="T7" fmla="*/ 2147483647 h 156"/>
              <a:gd name="T8" fmla="*/ 2147483647 w 157"/>
              <a:gd name="T9" fmla="*/ 2147483647 h 156"/>
              <a:gd name="T10" fmla="*/ 2147483647 w 157"/>
              <a:gd name="T11" fmla="*/ 2147483647 h 156"/>
              <a:gd name="T12" fmla="*/ 2147483647 w 157"/>
              <a:gd name="T13" fmla="*/ 2147483647 h 156"/>
              <a:gd name="T14" fmla="*/ 2147483647 w 157"/>
              <a:gd name="T15" fmla="*/ 2147483647 h 156"/>
              <a:gd name="T16" fmla="*/ 2147483647 w 157"/>
              <a:gd name="T17" fmla="*/ 2147483647 h 156"/>
              <a:gd name="T18" fmla="*/ 2147483647 w 157"/>
              <a:gd name="T19" fmla="*/ 2147483647 h 156"/>
              <a:gd name="T20" fmla="*/ 2147483647 w 157"/>
              <a:gd name="T21" fmla="*/ 0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7"/>
              <a:gd name="T34" fmla="*/ 0 h 156"/>
              <a:gd name="T35" fmla="*/ 157 w 157"/>
              <a:gd name="T36" fmla="*/ 156 h 1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7" h="156">
                <a:moveTo>
                  <a:pt x="79" y="0"/>
                </a:moveTo>
                <a:lnTo>
                  <a:pt x="61" y="60"/>
                </a:lnTo>
                <a:lnTo>
                  <a:pt x="0" y="60"/>
                </a:lnTo>
                <a:lnTo>
                  <a:pt x="49" y="96"/>
                </a:lnTo>
                <a:lnTo>
                  <a:pt x="30" y="156"/>
                </a:lnTo>
                <a:lnTo>
                  <a:pt x="79" y="120"/>
                </a:lnTo>
                <a:lnTo>
                  <a:pt x="127" y="156"/>
                </a:lnTo>
                <a:lnTo>
                  <a:pt x="109" y="96"/>
                </a:lnTo>
                <a:lnTo>
                  <a:pt x="157" y="60"/>
                </a:lnTo>
                <a:lnTo>
                  <a:pt x="97" y="60"/>
                </a:lnTo>
                <a:lnTo>
                  <a:pt x="79" y="0"/>
                </a:lnTo>
                <a:close/>
              </a:path>
            </a:pathLst>
          </a:custGeom>
          <a:solidFill>
            <a:srgbClr val="FFCC00"/>
          </a:solidFill>
          <a:ln w="19050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lIns="48955" tIns="24478" rIns="48955" bIns="24478"/>
          <a:lstStyle/>
          <a:p>
            <a:endParaRPr lang="ja-JP" altLang="en-US" dirty="0"/>
          </a:p>
        </p:txBody>
      </p:sp>
      <p:sp>
        <p:nvSpPr>
          <p:cNvPr id="123" name="Freeform 150"/>
          <p:cNvSpPr>
            <a:spLocks noChangeAspect="1"/>
          </p:cNvSpPr>
          <p:nvPr/>
        </p:nvSpPr>
        <p:spPr bwMode="gray">
          <a:xfrm>
            <a:off x="6871761" y="2918357"/>
            <a:ext cx="281453" cy="236950"/>
          </a:xfrm>
          <a:custGeom>
            <a:avLst/>
            <a:gdLst>
              <a:gd name="T0" fmla="*/ 2147483647 w 157"/>
              <a:gd name="T1" fmla="*/ 0 h 156"/>
              <a:gd name="T2" fmla="*/ 2147483647 w 157"/>
              <a:gd name="T3" fmla="*/ 2147483647 h 156"/>
              <a:gd name="T4" fmla="*/ 0 w 157"/>
              <a:gd name="T5" fmla="*/ 2147483647 h 156"/>
              <a:gd name="T6" fmla="*/ 2147483647 w 157"/>
              <a:gd name="T7" fmla="*/ 2147483647 h 156"/>
              <a:gd name="T8" fmla="*/ 2147483647 w 157"/>
              <a:gd name="T9" fmla="*/ 2147483647 h 156"/>
              <a:gd name="T10" fmla="*/ 2147483647 w 157"/>
              <a:gd name="T11" fmla="*/ 2147483647 h 156"/>
              <a:gd name="T12" fmla="*/ 2147483647 w 157"/>
              <a:gd name="T13" fmla="*/ 2147483647 h 156"/>
              <a:gd name="T14" fmla="*/ 2147483647 w 157"/>
              <a:gd name="T15" fmla="*/ 2147483647 h 156"/>
              <a:gd name="T16" fmla="*/ 2147483647 w 157"/>
              <a:gd name="T17" fmla="*/ 2147483647 h 156"/>
              <a:gd name="T18" fmla="*/ 2147483647 w 157"/>
              <a:gd name="T19" fmla="*/ 2147483647 h 156"/>
              <a:gd name="T20" fmla="*/ 2147483647 w 157"/>
              <a:gd name="T21" fmla="*/ 0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7"/>
              <a:gd name="T34" fmla="*/ 0 h 156"/>
              <a:gd name="T35" fmla="*/ 157 w 157"/>
              <a:gd name="T36" fmla="*/ 156 h 1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7" h="156">
                <a:moveTo>
                  <a:pt x="79" y="0"/>
                </a:moveTo>
                <a:lnTo>
                  <a:pt x="61" y="60"/>
                </a:lnTo>
                <a:lnTo>
                  <a:pt x="0" y="60"/>
                </a:lnTo>
                <a:lnTo>
                  <a:pt x="49" y="96"/>
                </a:lnTo>
                <a:lnTo>
                  <a:pt x="30" y="156"/>
                </a:lnTo>
                <a:lnTo>
                  <a:pt x="79" y="120"/>
                </a:lnTo>
                <a:lnTo>
                  <a:pt x="127" y="156"/>
                </a:lnTo>
                <a:lnTo>
                  <a:pt x="109" y="96"/>
                </a:lnTo>
                <a:lnTo>
                  <a:pt x="157" y="60"/>
                </a:lnTo>
                <a:lnTo>
                  <a:pt x="97" y="60"/>
                </a:lnTo>
                <a:lnTo>
                  <a:pt x="79" y="0"/>
                </a:lnTo>
                <a:close/>
              </a:path>
            </a:pathLst>
          </a:custGeom>
          <a:solidFill>
            <a:srgbClr val="FFCC00"/>
          </a:solidFill>
          <a:ln w="19050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lIns="48955" tIns="24478" rIns="48955" bIns="24478"/>
          <a:lstStyle/>
          <a:p>
            <a:endParaRPr lang="ja-JP" altLang="en-US" dirty="0"/>
          </a:p>
        </p:txBody>
      </p:sp>
      <p:sp>
        <p:nvSpPr>
          <p:cNvPr id="124" name="Freeform 150"/>
          <p:cNvSpPr>
            <a:spLocks noChangeAspect="1"/>
          </p:cNvSpPr>
          <p:nvPr/>
        </p:nvSpPr>
        <p:spPr bwMode="gray">
          <a:xfrm>
            <a:off x="7126672" y="2556196"/>
            <a:ext cx="281453" cy="236950"/>
          </a:xfrm>
          <a:custGeom>
            <a:avLst/>
            <a:gdLst>
              <a:gd name="T0" fmla="*/ 2147483647 w 157"/>
              <a:gd name="T1" fmla="*/ 0 h 156"/>
              <a:gd name="T2" fmla="*/ 2147483647 w 157"/>
              <a:gd name="T3" fmla="*/ 2147483647 h 156"/>
              <a:gd name="T4" fmla="*/ 0 w 157"/>
              <a:gd name="T5" fmla="*/ 2147483647 h 156"/>
              <a:gd name="T6" fmla="*/ 2147483647 w 157"/>
              <a:gd name="T7" fmla="*/ 2147483647 h 156"/>
              <a:gd name="T8" fmla="*/ 2147483647 w 157"/>
              <a:gd name="T9" fmla="*/ 2147483647 h 156"/>
              <a:gd name="T10" fmla="*/ 2147483647 w 157"/>
              <a:gd name="T11" fmla="*/ 2147483647 h 156"/>
              <a:gd name="T12" fmla="*/ 2147483647 w 157"/>
              <a:gd name="T13" fmla="*/ 2147483647 h 156"/>
              <a:gd name="T14" fmla="*/ 2147483647 w 157"/>
              <a:gd name="T15" fmla="*/ 2147483647 h 156"/>
              <a:gd name="T16" fmla="*/ 2147483647 w 157"/>
              <a:gd name="T17" fmla="*/ 2147483647 h 156"/>
              <a:gd name="T18" fmla="*/ 2147483647 w 157"/>
              <a:gd name="T19" fmla="*/ 2147483647 h 156"/>
              <a:gd name="T20" fmla="*/ 2147483647 w 157"/>
              <a:gd name="T21" fmla="*/ 0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7"/>
              <a:gd name="T34" fmla="*/ 0 h 156"/>
              <a:gd name="T35" fmla="*/ 157 w 157"/>
              <a:gd name="T36" fmla="*/ 156 h 1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7" h="156">
                <a:moveTo>
                  <a:pt x="79" y="0"/>
                </a:moveTo>
                <a:lnTo>
                  <a:pt x="61" y="60"/>
                </a:lnTo>
                <a:lnTo>
                  <a:pt x="0" y="60"/>
                </a:lnTo>
                <a:lnTo>
                  <a:pt x="49" y="96"/>
                </a:lnTo>
                <a:lnTo>
                  <a:pt x="30" y="156"/>
                </a:lnTo>
                <a:lnTo>
                  <a:pt x="79" y="120"/>
                </a:lnTo>
                <a:lnTo>
                  <a:pt x="127" y="156"/>
                </a:lnTo>
                <a:lnTo>
                  <a:pt x="109" y="96"/>
                </a:lnTo>
                <a:lnTo>
                  <a:pt x="157" y="60"/>
                </a:lnTo>
                <a:lnTo>
                  <a:pt x="97" y="60"/>
                </a:lnTo>
                <a:lnTo>
                  <a:pt x="79" y="0"/>
                </a:lnTo>
                <a:close/>
              </a:path>
            </a:pathLst>
          </a:custGeom>
          <a:solidFill>
            <a:srgbClr val="FFCC00"/>
          </a:solidFill>
          <a:ln w="19050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lIns="48955" tIns="24478" rIns="48955" bIns="24478"/>
          <a:lstStyle/>
          <a:p>
            <a:endParaRPr lang="ja-JP" altLang="en-US" dirty="0"/>
          </a:p>
        </p:txBody>
      </p:sp>
      <p:sp>
        <p:nvSpPr>
          <p:cNvPr id="126" name="Freeform 150"/>
          <p:cNvSpPr>
            <a:spLocks noChangeAspect="1"/>
          </p:cNvSpPr>
          <p:nvPr/>
        </p:nvSpPr>
        <p:spPr bwMode="gray">
          <a:xfrm>
            <a:off x="7396758" y="2211515"/>
            <a:ext cx="281453" cy="236950"/>
          </a:xfrm>
          <a:custGeom>
            <a:avLst/>
            <a:gdLst>
              <a:gd name="T0" fmla="*/ 2147483647 w 157"/>
              <a:gd name="T1" fmla="*/ 0 h 156"/>
              <a:gd name="T2" fmla="*/ 2147483647 w 157"/>
              <a:gd name="T3" fmla="*/ 2147483647 h 156"/>
              <a:gd name="T4" fmla="*/ 0 w 157"/>
              <a:gd name="T5" fmla="*/ 2147483647 h 156"/>
              <a:gd name="T6" fmla="*/ 2147483647 w 157"/>
              <a:gd name="T7" fmla="*/ 2147483647 h 156"/>
              <a:gd name="T8" fmla="*/ 2147483647 w 157"/>
              <a:gd name="T9" fmla="*/ 2147483647 h 156"/>
              <a:gd name="T10" fmla="*/ 2147483647 w 157"/>
              <a:gd name="T11" fmla="*/ 2147483647 h 156"/>
              <a:gd name="T12" fmla="*/ 2147483647 w 157"/>
              <a:gd name="T13" fmla="*/ 2147483647 h 156"/>
              <a:gd name="T14" fmla="*/ 2147483647 w 157"/>
              <a:gd name="T15" fmla="*/ 2147483647 h 156"/>
              <a:gd name="T16" fmla="*/ 2147483647 w 157"/>
              <a:gd name="T17" fmla="*/ 2147483647 h 156"/>
              <a:gd name="T18" fmla="*/ 2147483647 w 157"/>
              <a:gd name="T19" fmla="*/ 2147483647 h 156"/>
              <a:gd name="T20" fmla="*/ 2147483647 w 157"/>
              <a:gd name="T21" fmla="*/ 0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7"/>
              <a:gd name="T34" fmla="*/ 0 h 156"/>
              <a:gd name="T35" fmla="*/ 157 w 157"/>
              <a:gd name="T36" fmla="*/ 156 h 1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7" h="156">
                <a:moveTo>
                  <a:pt x="79" y="0"/>
                </a:moveTo>
                <a:lnTo>
                  <a:pt x="61" y="60"/>
                </a:lnTo>
                <a:lnTo>
                  <a:pt x="0" y="60"/>
                </a:lnTo>
                <a:lnTo>
                  <a:pt x="49" y="96"/>
                </a:lnTo>
                <a:lnTo>
                  <a:pt x="30" y="156"/>
                </a:lnTo>
                <a:lnTo>
                  <a:pt x="79" y="120"/>
                </a:lnTo>
                <a:lnTo>
                  <a:pt x="127" y="156"/>
                </a:lnTo>
                <a:lnTo>
                  <a:pt x="109" y="96"/>
                </a:lnTo>
                <a:lnTo>
                  <a:pt x="157" y="60"/>
                </a:lnTo>
                <a:lnTo>
                  <a:pt x="97" y="60"/>
                </a:lnTo>
                <a:lnTo>
                  <a:pt x="79" y="0"/>
                </a:lnTo>
                <a:close/>
              </a:path>
            </a:pathLst>
          </a:custGeom>
          <a:solidFill>
            <a:srgbClr val="FFCC00"/>
          </a:solidFill>
          <a:ln w="19050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lIns="48955" tIns="24478" rIns="48955" bIns="24478"/>
          <a:lstStyle/>
          <a:p>
            <a:endParaRPr lang="ja-JP" altLang="en-US" dirty="0"/>
          </a:p>
        </p:txBody>
      </p:sp>
      <p:sp>
        <p:nvSpPr>
          <p:cNvPr id="127" name="Freeform 150"/>
          <p:cNvSpPr>
            <a:spLocks noChangeAspect="1"/>
          </p:cNvSpPr>
          <p:nvPr/>
        </p:nvSpPr>
        <p:spPr bwMode="gray">
          <a:xfrm>
            <a:off x="7939607" y="1769040"/>
            <a:ext cx="281453" cy="236950"/>
          </a:xfrm>
          <a:custGeom>
            <a:avLst/>
            <a:gdLst>
              <a:gd name="T0" fmla="*/ 2147483647 w 157"/>
              <a:gd name="T1" fmla="*/ 0 h 156"/>
              <a:gd name="T2" fmla="*/ 2147483647 w 157"/>
              <a:gd name="T3" fmla="*/ 2147483647 h 156"/>
              <a:gd name="T4" fmla="*/ 0 w 157"/>
              <a:gd name="T5" fmla="*/ 2147483647 h 156"/>
              <a:gd name="T6" fmla="*/ 2147483647 w 157"/>
              <a:gd name="T7" fmla="*/ 2147483647 h 156"/>
              <a:gd name="T8" fmla="*/ 2147483647 w 157"/>
              <a:gd name="T9" fmla="*/ 2147483647 h 156"/>
              <a:gd name="T10" fmla="*/ 2147483647 w 157"/>
              <a:gd name="T11" fmla="*/ 2147483647 h 156"/>
              <a:gd name="T12" fmla="*/ 2147483647 w 157"/>
              <a:gd name="T13" fmla="*/ 2147483647 h 156"/>
              <a:gd name="T14" fmla="*/ 2147483647 w 157"/>
              <a:gd name="T15" fmla="*/ 2147483647 h 156"/>
              <a:gd name="T16" fmla="*/ 2147483647 w 157"/>
              <a:gd name="T17" fmla="*/ 2147483647 h 156"/>
              <a:gd name="T18" fmla="*/ 2147483647 w 157"/>
              <a:gd name="T19" fmla="*/ 2147483647 h 156"/>
              <a:gd name="T20" fmla="*/ 2147483647 w 157"/>
              <a:gd name="T21" fmla="*/ 0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7"/>
              <a:gd name="T34" fmla="*/ 0 h 156"/>
              <a:gd name="T35" fmla="*/ 157 w 157"/>
              <a:gd name="T36" fmla="*/ 156 h 1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7" h="156">
                <a:moveTo>
                  <a:pt x="79" y="0"/>
                </a:moveTo>
                <a:lnTo>
                  <a:pt x="61" y="60"/>
                </a:lnTo>
                <a:lnTo>
                  <a:pt x="0" y="60"/>
                </a:lnTo>
                <a:lnTo>
                  <a:pt x="49" y="96"/>
                </a:lnTo>
                <a:lnTo>
                  <a:pt x="30" y="156"/>
                </a:lnTo>
                <a:lnTo>
                  <a:pt x="79" y="120"/>
                </a:lnTo>
                <a:lnTo>
                  <a:pt x="127" y="156"/>
                </a:lnTo>
                <a:lnTo>
                  <a:pt x="109" y="96"/>
                </a:lnTo>
                <a:lnTo>
                  <a:pt x="157" y="60"/>
                </a:lnTo>
                <a:lnTo>
                  <a:pt x="97" y="60"/>
                </a:lnTo>
                <a:lnTo>
                  <a:pt x="79" y="0"/>
                </a:lnTo>
                <a:close/>
              </a:path>
            </a:pathLst>
          </a:custGeom>
          <a:solidFill>
            <a:srgbClr val="FFCC00"/>
          </a:solidFill>
          <a:ln w="19050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lIns="48955" tIns="24478" rIns="48955" bIns="24478"/>
          <a:lstStyle/>
          <a:p>
            <a:endParaRPr lang="ja-JP" altLang="en-US" dirty="0"/>
          </a:p>
        </p:txBody>
      </p:sp>
      <p:sp>
        <p:nvSpPr>
          <p:cNvPr id="128" name="Line 5"/>
          <p:cNvSpPr>
            <a:spLocks noChangeShapeType="1"/>
          </p:cNvSpPr>
          <p:nvPr/>
        </p:nvSpPr>
        <p:spPr bwMode="gray">
          <a:xfrm>
            <a:off x="917208" y="1557292"/>
            <a:ext cx="7808965" cy="2616"/>
          </a:xfrm>
          <a:prstGeom prst="line">
            <a:avLst/>
          </a:prstGeom>
          <a:noFill/>
          <a:ln w="12700">
            <a:solidFill>
              <a:srgbClr val="C8C8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ja-JP" altLang="en-US" dirty="0"/>
          </a:p>
        </p:txBody>
      </p:sp>
      <p:sp>
        <p:nvSpPr>
          <p:cNvPr id="129" name="Freeform 150"/>
          <p:cNvSpPr>
            <a:spLocks noChangeAspect="1"/>
          </p:cNvSpPr>
          <p:nvPr/>
        </p:nvSpPr>
        <p:spPr bwMode="gray">
          <a:xfrm>
            <a:off x="8267409" y="1349912"/>
            <a:ext cx="387057" cy="325856"/>
          </a:xfrm>
          <a:custGeom>
            <a:avLst/>
            <a:gdLst>
              <a:gd name="T0" fmla="*/ 2147483647 w 157"/>
              <a:gd name="T1" fmla="*/ 0 h 156"/>
              <a:gd name="T2" fmla="*/ 2147483647 w 157"/>
              <a:gd name="T3" fmla="*/ 2147483647 h 156"/>
              <a:gd name="T4" fmla="*/ 0 w 157"/>
              <a:gd name="T5" fmla="*/ 2147483647 h 156"/>
              <a:gd name="T6" fmla="*/ 2147483647 w 157"/>
              <a:gd name="T7" fmla="*/ 2147483647 h 156"/>
              <a:gd name="T8" fmla="*/ 2147483647 w 157"/>
              <a:gd name="T9" fmla="*/ 2147483647 h 156"/>
              <a:gd name="T10" fmla="*/ 2147483647 w 157"/>
              <a:gd name="T11" fmla="*/ 2147483647 h 156"/>
              <a:gd name="T12" fmla="*/ 2147483647 w 157"/>
              <a:gd name="T13" fmla="*/ 2147483647 h 156"/>
              <a:gd name="T14" fmla="*/ 2147483647 w 157"/>
              <a:gd name="T15" fmla="*/ 2147483647 h 156"/>
              <a:gd name="T16" fmla="*/ 2147483647 w 157"/>
              <a:gd name="T17" fmla="*/ 2147483647 h 156"/>
              <a:gd name="T18" fmla="*/ 2147483647 w 157"/>
              <a:gd name="T19" fmla="*/ 2147483647 h 156"/>
              <a:gd name="T20" fmla="*/ 2147483647 w 157"/>
              <a:gd name="T21" fmla="*/ 0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7"/>
              <a:gd name="T34" fmla="*/ 0 h 156"/>
              <a:gd name="T35" fmla="*/ 157 w 157"/>
              <a:gd name="T36" fmla="*/ 156 h 1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7" h="156">
                <a:moveTo>
                  <a:pt x="79" y="0"/>
                </a:moveTo>
                <a:lnTo>
                  <a:pt x="61" y="60"/>
                </a:lnTo>
                <a:lnTo>
                  <a:pt x="0" y="60"/>
                </a:lnTo>
                <a:lnTo>
                  <a:pt x="49" y="96"/>
                </a:lnTo>
                <a:lnTo>
                  <a:pt x="30" y="156"/>
                </a:lnTo>
                <a:lnTo>
                  <a:pt x="79" y="120"/>
                </a:lnTo>
                <a:lnTo>
                  <a:pt x="127" y="156"/>
                </a:lnTo>
                <a:lnTo>
                  <a:pt x="109" y="96"/>
                </a:lnTo>
                <a:lnTo>
                  <a:pt x="157" y="60"/>
                </a:lnTo>
                <a:lnTo>
                  <a:pt x="97" y="60"/>
                </a:lnTo>
                <a:lnTo>
                  <a:pt x="79" y="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48955" tIns="24478" rIns="48955" bIns="24478"/>
          <a:lstStyle/>
          <a:p>
            <a:endParaRPr lang="ja-JP" altLang="en-US" dirty="0"/>
          </a:p>
        </p:txBody>
      </p:sp>
      <p:sp>
        <p:nvSpPr>
          <p:cNvPr id="130" name="Rectangle 69"/>
          <p:cNvSpPr>
            <a:spLocks noChangeArrowheads="1"/>
          </p:cNvSpPr>
          <p:nvPr/>
        </p:nvSpPr>
        <p:spPr bwMode="gray">
          <a:xfrm>
            <a:off x="5473875" y="1374188"/>
            <a:ext cx="2677522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 b="1" dirty="0">
                <a:solidFill>
                  <a:srgbClr val="FF0000"/>
                </a:solidFill>
              </a:rPr>
              <a:t>10 million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units (*)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1" name="Rectangle 67"/>
          <p:cNvSpPr>
            <a:spLocks noChangeArrowheads="1"/>
          </p:cNvSpPr>
          <p:nvPr/>
        </p:nvSpPr>
        <p:spPr bwMode="gray">
          <a:xfrm>
            <a:off x="3549230" y="4445122"/>
            <a:ext cx="1625392" cy="259687"/>
          </a:xfrm>
          <a:prstGeom prst="rect">
            <a:avLst/>
          </a:prstGeom>
          <a:noFill/>
          <a:ln>
            <a:noFill/>
          </a:ln>
          <a:effectLst>
            <a:outerShdw dist="50800" dir="5400000" sx="2000" sy="2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700" b="1" dirty="0" smtClean="0">
                <a:solidFill>
                  <a:srgbClr val="FF5B9D"/>
                </a:solidFill>
              </a:rPr>
              <a:t>2M</a:t>
            </a:r>
            <a:endParaRPr lang="en-US" altLang="ja-JP" sz="1700" b="1" dirty="0">
              <a:solidFill>
                <a:srgbClr val="FF5B9D"/>
              </a:solidFill>
            </a:endParaRPr>
          </a:p>
        </p:txBody>
      </p:sp>
      <p:sp>
        <p:nvSpPr>
          <p:cNvPr id="132" name="Rectangle 66"/>
          <p:cNvSpPr>
            <a:spLocks noChangeArrowheads="1"/>
          </p:cNvSpPr>
          <p:nvPr/>
        </p:nvSpPr>
        <p:spPr bwMode="gray">
          <a:xfrm>
            <a:off x="4509710" y="4056019"/>
            <a:ext cx="12817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700" b="1" dirty="0" smtClean="0">
                <a:solidFill>
                  <a:srgbClr val="FF5B9D"/>
                </a:solidFill>
              </a:rPr>
              <a:t>3M</a:t>
            </a:r>
          </a:p>
        </p:txBody>
      </p:sp>
      <p:sp>
        <p:nvSpPr>
          <p:cNvPr id="133" name="Rectangle 69"/>
          <p:cNvSpPr>
            <a:spLocks noChangeArrowheads="1"/>
          </p:cNvSpPr>
          <p:nvPr/>
        </p:nvSpPr>
        <p:spPr bwMode="gray">
          <a:xfrm>
            <a:off x="4732790" y="3673369"/>
            <a:ext cx="1538142" cy="2596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700" b="1" dirty="0" smtClean="0">
                <a:solidFill>
                  <a:srgbClr val="FF5B9D"/>
                </a:solidFill>
              </a:rPr>
              <a:t>4M</a:t>
            </a:r>
            <a:endParaRPr lang="en-US" altLang="ja-JP" sz="1700" b="1" dirty="0">
              <a:solidFill>
                <a:srgbClr val="FF5B9D"/>
              </a:solidFill>
            </a:endParaRPr>
          </a:p>
        </p:txBody>
      </p:sp>
      <p:sp>
        <p:nvSpPr>
          <p:cNvPr id="134" name="Rectangle 69"/>
          <p:cNvSpPr>
            <a:spLocks noChangeArrowheads="1"/>
          </p:cNvSpPr>
          <p:nvPr/>
        </p:nvSpPr>
        <p:spPr bwMode="gray">
          <a:xfrm>
            <a:off x="5055868" y="3296894"/>
            <a:ext cx="1531105" cy="2596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700" b="1" dirty="0" smtClean="0">
                <a:solidFill>
                  <a:srgbClr val="FF5B9D"/>
                </a:solidFill>
              </a:rPr>
              <a:t>5M</a:t>
            </a:r>
            <a:endParaRPr lang="en-US" altLang="ja-JP" sz="1700" b="1" dirty="0">
              <a:solidFill>
                <a:srgbClr val="FF5B9D"/>
              </a:solidFill>
            </a:endParaRPr>
          </a:p>
        </p:txBody>
      </p:sp>
      <p:sp>
        <p:nvSpPr>
          <p:cNvPr id="135" name="Rectangle 69"/>
          <p:cNvSpPr>
            <a:spLocks noChangeArrowheads="1"/>
          </p:cNvSpPr>
          <p:nvPr/>
        </p:nvSpPr>
        <p:spPr bwMode="gray">
          <a:xfrm>
            <a:off x="6003547" y="2904264"/>
            <a:ext cx="1531103" cy="25969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700" b="1" dirty="0" smtClean="0">
                <a:solidFill>
                  <a:srgbClr val="FF5B9D"/>
                </a:solidFill>
              </a:rPr>
              <a:t>6M</a:t>
            </a:r>
            <a:endParaRPr lang="en-US" altLang="ja-JP" sz="1700" b="1" dirty="0">
              <a:solidFill>
                <a:srgbClr val="FF5B9D"/>
              </a:solidFill>
            </a:endParaRPr>
          </a:p>
        </p:txBody>
      </p:sp>
      <p:sp>
        <p:nvSpPr>
          <p:cNvPr id="136" name="Rectangle 69"/>
          <p:cNvSpPr>
            <a:spLocks noChangeArrowheads="1"/>
          </p:cNvSpPr>
          <p:nvPr/>
        </p:nvSpPr>
        <p:spPr bwMode="gray">
          <a:xfrm>
            <a:off x="6213728" y="2563183"/>
            <a:ext cx="1546376" cy="2596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700" b="1" dirty="0" smtClean="0">
                <a:solidFill>
                  <a:srgbClr val="FF5B9D"/>
                </a:solidFill>
              </a:rPr>
              <a:t>7M</a:t>
            </a:r>
            <a:endParaRPr lang="en-US" altLang="ja-JP" sz="1700" b="1" dirty="0">
              <a:solidFill>
                <a:srgbClr val="FF5B9D"/>
              </a:solidFill>
            </a:endParaRPr>
          </a:p>
        </p:txBody>
      </p:sp>
      <p:sp>
        <p:nvSpPr>
          <p:cNvPr id="137" name="Rectangle 69"/>
          <p:cNvSpPr>
            <a:spLocks noChangeArrowheads="1"/>
          </p:cNvSpPr>
          <p:nvPr/>
        </p:nvSpPr>
        <p:spPr bwMode="gray">
          <a:xfrm>
            <a:off x="7720270" y="2222108"/>
            <a:ext cx="318443" cy="2596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700" b="1" dirty="0" smtClean="0">
                <a:solidFill>
                  <a:srgbClr val="FF5B9D"/>
                </a:solidFill>
              </a:rPr>
              <a:t>8M</a:t>
            </a:r>
            <a:endParaRPr lang="en-US" altLang="ja-JP" sz="1700" b="1" dirty="0">
              <a:solidFill>
                <a:srgbClr val="FF5B9D"/>
              </a:solidFill>
            </a:endParaRPr>
          </a:p>
        </p:txBody>
      </p:sp>
      <p:sp>
        <p:nvSpPr>
          <p:cNvPr id="138" name="Rectangle 69"/>
          <p:cNvSpPr>
            <a:spLocks noChangeArrowheads="1"/>
          </p:cNvSpPr>
          <p:nvPr/>
        </p:nvSpPr>
        <p:spPr bwMode="gray">
          <a:xfrm>
            <a:off x="8221932" y="1779128"/>
            <a:ext cx="340944" cy="2596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700" b="1" dirty="0" smtClean="0">
                <a:solidFill>
                  <a:srgbClr val="FF5B9D"/>
                </a:solidFill>
              </a:rPr>
              <a:t>9M</a:t>
            </a:r>
            <a:endParaRPr lang="en-US" altLang="ja-JP" sz="1700" b="1" dirty="0">
              <a:solidFill>
                <a:srgbClr val="FF5B9D"/>
              </a:solidFill>
            </a:endParaRPr>
          </a:p>
        </p:txBody>
      </p:sp>
      <p:sp>
        <p:nvSpPr>
          <p:cNvPr id="139" name="Text Box 72"/>
          <p:cNvSpPr txBox="1">
            <a:spLocks noChangeArrowheads="1"/>
          </p:cNvSpPr>
          <p:nvPr/>
        </p:nvSpPr>
        <p:spPr bwMode="gray">
          <a:xfrm rot="10800000">
            <a:off x="251521" y="2970819"/>
            <a:ext cx="314310" cy="12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48955" tIns="24478" rIns="48955" bIns="24478" anchor="ctr">
            <a:spAutoFit/>
          </a:bodyPr>
          <a:lstStyle>
            <a:lvl1pPr defTabSz="8826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826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826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826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826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solidFill>
                  <a:srgbClr val="FF5B9D"/>
                </a:solidFill>
                <a:cs typeface="Arial" charset="0"/>
              </a:rPr>
              <a:t>Cumulative</a:t>
            </a:r>
          </a:p>
        </p:txBody>
      </p:sp>
      <p:sp>
        <p:nvSpPr>
          <p:cNvPr id="140" name="Rectangle 71"/>
          <p:cNvSpPr>
            <a:spLocks noChangeArrowheads="1"/>
          </p:cNvSpPr>
          <p:nvPr/>
        </p:nvSpPr>
        <p:spPr bwMode="gray">
          <a:xfrm rot="16200000">
            <a:off x="98100" y="2725451"/>
            <a:ext cx="596242" cy="18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b="1" dirty="0">
                <a:solidFill>
                  <a:srgbClr val="FF5B9D"/>
                </a:solidFill>
                <a:cs typeface="Arial" charset="0"/>
              </a:rPr>
              <a:t>(million)</a:t>
            </a:r>
          </a:p>
        </p:txBody>
      </p:sp>
      <p:grpSp>
        <p:nvGrpSpPr>
          <p:cNvPr id="141" name="グループ化 1"/>
          <p:cNvGrpSpPr>
            <a:grpSpLocks/>
          </p:cNvGrpSpPr>
          <p:nvPr/>
        </p:nvGrpSpPr>
        <p:grpSpPr bwMode="gray">
          <a:xfrm>
            <a:off x="626042" y="1862622"/>
            <a:ext cx="126702" cy="3595156"/>
            <a:chOff x="897595" y="798612"/>
            <a:chExt cx="137257" cy="4793735"/>
          </a:xfrm>
        </p:grpSpPr>
        <p:sp>
          <p:nvSpPr>
            <p:cNvPr id="142" name="Rectangle 24"/>
            <p:cNvSpPr>
              <a:spLocks noChangeArrowheads="1"/>
            </p:cNvSpPr>
            <p:nvPr/>
          </p:nvSpPr>
          <p:spPr bwMode="gray">
            <a:xfrm>
              <a:off x="927186" y="5305077"/>
              <a:ext cx="107666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ja-JP" sz="1400" dirty="0">
                  <a:solidFill>
                    <a:srgbClr val="5D5D5D"/>
                  </a:solidFill>
                </a:rPr>
                <a:t>0</a:t>
              </a:r>
            </a:p>
          </p:txBody>
        </p:sp>
        <p:sp>
          <p:nvSpPr>
            <p:cNvPr id="143" name="Rectangle 25"/>
            <p:cNvSpPr>
              <a:spLocks noChangeArrowheads="1"/>
            </p:cNvSpPr>
            <p:nvPr/>
          </p:nvSpPr>
          <p:spPr bwMode="gray">
            <a:xfrm>
              <a:off x="910293" y="4813721"/>
              <a:ext cx="107666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ja-JP" sz="1400" dirty="0">
                  <a:solidFill>
                    <a:srgbClr val="5D5D5D"/>
                  </a:solidFill>
                </a:rPr>
                <a:t>1</a:t>
              </a:r>
            </a:p>
          </p:txBody>
        </p:sp>
        <p:sp>
          <p:nvSpPr>
            <p:cNvPr id="144" name="Rectangle 26"/>
            <p:cNvSpPr>
              <a:spLocks noChangeArrowheads="1"/>
            </p:cNvSpPr>
            <p:nvPr/>
          </p:nvSpPr>
          <p:spPr bwMode="gray">
            <a:xfrm>
              <a:off x="906103" y="4322366"/>
              <a:ext cx="107666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ja-JP" sz="1400" dirty="0">
                  <a:solidFill>
                    <a:srgbClr val="5D5D5D"/>
                  </a:solidFill>
                </a:rPr>
                <a:t>2</a:t>
              </a:r>
            </a:p>
          </p:txBody>
        </p:sp>
        <p:sp>
          <p:nvSpPr>
            <p:cNvPr id="145" name="Rectangle 27"/>
            <p:cNvSpPr>
              <a:spLocks noChangeArrowheads="1"/>
            </p:cNvSpPr>
            <p:nvPr/>
          </p:nvSpPr>
          <p:spPr bwMode="gray">
            <a:xfrm>
              <a:off x="897595" y="3815309"/>
              <a:ext cx="107666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ja-JP" sz="1400" dirty="0">
                  <a:solidFill>
                    <a:srgbClr val="5D5D5D"/>
                  </a:solidFill>
                </a:rPr>
                <a:t>3</a:t>
              </a:r>
            </a:p>
          </p:txBody>
        </p:sp>
        <p:sp>
          <p:nvSpPr>
            <p:cNvPr id="146" name="Rectangle 28"/>
            <p:cNvSpPr>
              <a:spLocks noChangeArrowheads="1"/>
            </p:cNvSpPr>
            <p:nvPr/>
          </p:nvSpPr>
          <p:spPr bwMode="gray">
            <a:xfrm>
              <a:off x="910295" y="3310384"/>
              <a:ext cx="107665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ja-JP" sz="1400" dirty="0">
                  <a:solidFill>
                    <a:srgbClr val="5D5D5D"/>
                  </a:solidFill>
                </a:rPr>
                <a:t>4</a:t>
              </a:r>
            </a:p>
          </p:txBody>
        </p:sp>
        <p:sp>
          <p:nvSpPr>
            <p:cNvPr id="147" name="Rectangle 29"/>
            <p:cNvSpPr>
              <a:spLocks noChangeArrowheads="1"/>
            </p:cNvSpPr>
            <p:nvPr/>
          </p:nvSpPr>
          <p:spPr bwMode="gray">
            <a:xfrm>
              <a:off x="910295" y="2806328"/>
              <a:ext cx="107665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ja-JP" sz="1400" dirty="0">
                  <a:solidFill>
                    <a:srgbClr val="5D5D5D"/>
                  </a:solidFill>
                </a:rPr>
                <a:t>5</a:t>
              </a:r>
            </a:p>
          </p:txBody>
        </p:sp>
        <p:sp>
          <p:nvSpPr>
            <p:cNvPr id="148" name="Rectangle 30"/>
            <p:cNvSpPr>
              <a:spLocks noChangeArrowheads="1"/>
            </p:cNvSpPr>
            <p:nvPr/>
          </p:nvSpPr>
          <p:spPr bwMode="gray">
            <a:xfrm>
              <a:off x="910295" y="2314972"/>
              <a:ext cx="107665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ja-JP" sz="1400" dirty="0">
                  <a:solidFill>
                    <a:srgbClr val="5D5D5D"/>
                  </a:solidFill>
                </a:rPr>
                <a:t>6</a:t>
              </a:r>
            </a:p>
          </p:txBody>
        </p:sp>
        <p:sp>
          <p:nvSpPr>
            <p:cNvPr id="149" name="Rectangle 31"/>
            <p:cNvSpPr>
              <a:spLocks noChangeArrowheads="1"/>
            </p:cNvSpPr>
            <p:nvPr/>
          </p:nvSpPr>
          <p:spPr bwMode="gray">
            <a:xfrm>
              <a:off x="912899" y="1785516"/>
              <a:ext cx="107665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ja-JP" sz="1400" dirty="0">
                  <a:solidFill>
                    <a:srgbClr val="5D5D5D"/>
                  </a:solidFill>
                </a:rPr>
                <a:t>7</a:t>
              </a:r>
            </a:p>
          </p:txBody>
        </p:sp>
        <p:sp>
          <p:nvSpPr>
            <p:cNvPr id="150" name="Rectangle 32"/>
            <p:cNvSpPr>
              <a:spLocks noChangeArrowheads="1"/>
            </p:cNvSpPr>
            <p:nvPr/>
          </p:nvSpPr>
          <p:spPr bwMode="gray">
            <a:xfrm>
              <a:off x="910295" y="1289968"/>
              <a:ext cx="107665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ja-JP" sz="1400" dirty="0">
                  <a:solidFill>
                    <a:srgbClr val="5D5D5D"/>
                  </a:solidFill>
                </a:rPr>
                <a:t>8</a:t>
              </a:r>
            </a:p>
          </p:txBody>
        </p:sp>
        <p:sp>
          <p:nvSpPr>
            <p:cNvPr id="151" name="Rectangle 33"/>
            <p:cNvSpPr>
              <a:spLocks noChangeArrowheads="1"/>
            </p:cNvSpPr>
            <p:nvPr/>
          </p:nvSpPr>
          <p:spPr bwMode="gray">
            <a:xfrm>
              <a:off x="910295" y="798612"/>
              <a:ext cx="107665" cy="28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ja-JP" sz="1400" dirty="0">
                  <a:solidFill>
                    <a:srgbClr val="5D5D5D"/>
                  </a:solidFill>
                </a:rPr>
                <a:t>9</a:t>
              </a:r>
            </a:p>
          </p:txBody>
        </p:sp>
      </p:grpSp>
      <p:sp>
        <p:nvSpPr>
          <p:cNvPr id="152" name="Rectangle 33"/>
          <p:cNvSpPr>
            <a:spLocks noChangeArrowheads="1"/>
          </p:cNvSpPr>
          <p:nvPr/>
        </p:nvSpPr>
        <p:spPr bwMode="gray">
          <a:xfrm>
            <a:off x="592071" y="145346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400" dirty="0">
                <a:solidFill>
                  <a:srgbClr val="5D5D5D"/>
                </a:solidFill>
              </a:rPr>
              <a:t>10</a:t>
            </a:r>
          </a:p>
        </p:txBody>
      </p:sp>
      <p:sp>
        <p:nvSpPr>
          <p:cNvPr id="153" name="AutoShape 310"/>
          <p:cNvSpPr>
            <a:spLocks noChangeArrowheads="1"/>
          </p:cNvSpPr>
          <p:nvPr/>
        </p:nvSpPr>
        <p:spPr bwMode="gray">
          <a:xfrm>
            <a:off x="1077918" y="1550466"/>
            <a:ext cx="4085332" cy="1477863"/>
          </a:xfrm>
          <a:prstGeom prst="bevel">
            <a:avLst>
              <a:gd name="adj" fmla="val 4519"/>
            </a:avLst>
          </a:prstGeom>
          <a:solidFill>
            <a:srgbClr val="EAE8A4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 anchor="ctr"/>
          <a:lstStyle>
            <a:lvl1pPr marL="190500" indent="-1905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15000"/>
              </a:spcBef>
              <a:defRPr/>
            </a:pPr>
            <a:r>
              <a:rPr lang="ja-JP" altLang="en-US" sz="1500" b="1" dirty="0">
                <a:solidFill>
                  <a:srgbClr val="5D5D5D"/>
                </a:solidFill>
              </a:rPr>
              <a:t>・ </a:t>
            </a:r>
            <a:r>
              <a:rPr lang="en-US" altLang="ja-JP" sz="1500" b="1" dirty="0">
                <a:solidFill>
                  <a:srgbClr val="5D5D5D"/>
                </a:solidFill>
              </a:rPr>
              <a:t>2012: Sold 1 million units in one year   	for the first time</a:t>
            </a:r>
          </a:p>
          <a:p>
            <a:pPr marL="0" indent="0" eaLnBrk="1" hangingPunct="1">
              <a:spcBef>
                <a:spcPct val="15000"/>
              </a:spcBef>
              <a:defRPr/>
            </a:pPr>
            <a:r>
              <a:rPr lang="ja-JP" altLang="en-US" sz="1500" b="1" dirty="0">
                <a:solidFill>
                  <a:srgbClr val="5D5D5D"/>
                </a:solidFill>
              </a:rPr>
              <a:t>・ </a:t>
            </a:r>
            <a:r>
              <a:rPr lang="en-US" altLang="ja-JP" sz="1500" b="1" dirty="0">
                <a:solidFill>
                  <a:srgbClr val="5D5D5D"/>
                </a:solidFill>
              </a:rPr>
              <a:t>Feb. 2017: Cumulative sales passed </a:t>
            </a:r>
          </a:p>
          <a:p>
            <a:pPr marL="0" indent="0" eaLnBrk="1" hangingPunct="1">
              <a:spcBef>
                <a:spcPct val="15000"/>
              </a:spcBef>
              <a:defRPr/>
            </a:pPr>
            <a:r>
              <a:rPr lang="en-US" altLang="ja-JP" sz="1500" b="1" dirty="0">
                <a:solidFill>
                  <a:srgbClr val="5D5D5D"/>
                </a:solidFill>
              </a:rPr>
              <a:t>                   </a:t>
            </a:r>
            <a:r>
              <a:rPr lang="ja-JP" altLang="en-US" sz="1500" b="1" dirty="0">
                <a:solidFill>
                  <a:srgbClr val="5D5D5D"/>
                </a:solidFill>
              </a:rPr>
              <a:t>　</a:t>
            </a:r>
            <a:r>
              <a:rPr lang="en-US" altLang="ja-JP" sz="1500" b="1" dirty="0">
                <a:solidFill>
                  <a:srgbClr val="5D5D5D"/>
                </a:solidFill>
              </a:rPr>
              <a:t>10 million units</a:t>
            </a:r>
          </a:p>
        </p:txBody>
      </p:sp>
      <p:pic>
        <p:nvPicPr>
          <p:cNvPr id="154" name="Picture 6" descr="blue-ita1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239" y="1692738"/>
            <a:ext cx="1405271" cy="134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Rectangle 19"/>
          <p:cNvSpPr>
            <a:spLocks noChangeArrowheads="1"/>
          </p:cNvSpPr>
          <p:nvPr/>
        </p:nvSpPr>
        <p:spPr bwMode="gray">
          <a:xfrm>
            <a:off x="5520842" y="1753206"/>
            <a:ext cx="1254066" cy="1146169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5D5D5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756" tIns="49382" rIns="98756" bIns="49382">
            <a:spAutoFit/>
          </a:bodyPr>
          <a:lstStyle>
            <a:lvl1pPr defTabSz="8826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8826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8826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8826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8826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700" b="1" dirty="0">
                <a:solidFill>
                  <a:schemeClr val="bg1"/>
                </a:solidFill>
                <a:ea typeface="HGP創英角ｺﾞｼｯｸUB" pitchFamily="50" charset="-128"/>
              </a:rPr>
              <a:t>CO2 reduction</a:t>
            </a:r>
          </a:p>
          <a:p>
            <a:pPr algn="ctr" eaLnBrk="1" hangingPunct="1"/>
            <a:r>
              <a:rPr lang="en-US" altLang="ja-JP" sz="1700" b="1" dirty="0" smtClean="0">
                <a:solidFill>
                  <a:schemeClr val="bg1"/>
                </a:solidFill>
                <a:ea typeface="HGP創英角ｺﾞｼｯｸUB" pitchFamily="50" charset="-128"/>
              </a:rPr>
              <a:t>77million tons </a:t>
            </a:r>
          </a:p>
        </p:txBody>
      </p:sp>
      <p:sp>
        <p:nvSpPr>
          <p:cNvPr id="156" name="Rectangle 67"/>
          <p:cNvSpPr>
            <a:spLocks noChangeArrowheads="1"/>
          </p:cNvSpPr>
          <p:nvPr/>
        </p:nvSpPr>
        <p:spPr bwMode="gray">
          <a:xfrm>
            <a:off x="2604484" y="4778588"/>
            <a:ext cx="1625392" cy="259687"/>
          </a:xfrm>
          <a:prstGeom prst="rect">
            <a:avLst/>
          </a:prstGeom>
          <a:noFill/>
          <a:ln>
            <a:noFill/>
          </a:ln>
          <a:effectLst>
            <a:outerShdw dist="50800" dir="5400000" sx="2000" sy="2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700" b="1" dirty="0" smtClean="0">
                <a:solidFill>
                  <a:srgbClr val="FF5B9D"/>
                </a:solidFill>
              </a:rPr>
              <a:t>1 million units</a:t>
            </a:r>
            <a:endParaRPr lang="en-US" altLang="ja-JP" sz="1700" b="1" dirty="0">
              <a:solidFill>
                <a:srgbClr val="FF5B9D"/>
              </a:solidFill>
            </a:endParaRPr>
          </a:p>
        </p:txBody>
      </p:sp>
      <p:sp>
        <p:nvSpPr>
          <p:cNvPr id="157" name="Freeform 150"/>
          <p:cNvSpPr>
            <a:spLocks noChangeAspect="1"/>
          </p:cNvSpPr>
          <p:nvPr/>
        </p:nvSpPr>
        <p:spPr bwMode="gray">
          <a:xfrm>
            <a:off x="4298187" y="4857014"/>
            <a:ext cx="281453" cy="236950"/>
          </a:xfrm>
          <a:custGeom>
            <a:avLst/>
            <a:gdLst>
              <a:gd name="T0" fmla="*/ 2147483647 w 157"/>
              <a:gd name="T1" fmla="*/ 0 h 156"/>
              <a:gd name="T2" fmla="*/ 2147483647 w 157"/>
              <a:gd name="T3" fmla="*/ 2147483647 h 156"/>
              <a:gd name="T4" fmla="*/ 0 w 157"/>
              <a:gd name="T5" fmla="*/ 2147483647 h 156"/>
              <a:gd name="T6" fmla="*/ 2147483647 w 157"/>
              <a:gd name="T7" fmla="*/ 2147483647 h 156"/>
              <a:gd name="T8" fmla="*/ 2147483647 w 157"/>
              <a:gd name="T9" fmla="*/ 2147483647 h 156"/>
              <a:gd name="T10" fmla="*/ 2147483647 w 157"/>
              <a:gd name="T11" fmla="*/ 2147483647 h 156"/>
              <a:gd name="T12" fmla="*/ 2147483647 w 157"/>
              <a:gd name="T13" fmla="*/ 2147483647 h 156"/>
              <a:gd name="T14" fmla="*/ 2147483647 w 157"/>
              <a:gd name="T15" fmla="*/ 2147483647 h 156"/>
              <a:gd name="T16" fmla="*/ 2147483647 w 157"/>
              <a:gd name="T17" fmla="*/ 2147483647 h 156"/>
              <a:gd name="T18" fmla="*/ 2147483647 w 157"/>
              <a:gd name="T19" fmla="*/ 2147483647 h 156"/>
              <a:gd name="T20" fmla="*/ 2147483647 w 157"/>
              <a:gd name="T21" fmla="*/ 0 h 1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7"/>
              <a:gd name="T34" fmla="*/ 0 h 156"/>
              <a:gd name="T35" fmla="*/ 157 w 157"/>
              <a:gd name="T36" fmla="*/ 156 h 1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7" h="156">
                <a:moveTo>
                  <a:pt x="79" y="0"/>
                </a:moveTo>
                <a:lnTo>
                  <a:pt x="61" y="60"/>
                </a:lnTo>
                <a:lnTo>
                  <a:pt x="0" y="60"/>
                </a:lnTo>
                <a:lnTo>
                  <a:pt x="49" y="96"/>
                </a:lnTo>
                <a:lnTo>
                  <a:pt x="30" y="156"/>
                </a:lnTo>
                <a:lnTo>
                  <a:pt x="79" y="120"/>
                </a:lnTo>
                <a:lnTo>
                  <a:pt x="127" y="156"/>
                </a:lnTo>
                <a:lnTo>
                  <a:pt x="109" y="96"/>
                </a:lnTo>
                <a:lnTo>
                  <a:pt x="157" y="60"/>
                </a:lnTo>
                <a:lnTo>
                  <a:pt x="97" y="60"/>
                </a:lnTo>
                <a:lnTo>
                  <a:pt x="79" y="0"/>
                </a:lnTo>
                <a:close/>
              </a:path>
            </a:pathLst>
          </a:custGeom>
          <a:solidFill>
            <a:srgbClr val="FFCC00"/>
          </a:solidFill>
          <a:ln w="19050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lIns="48955" tIns="24478" rIns="48955" bIns="24478"/>
          <a:lstStyle/>
          <a:p>
            <a:endParaRPr lang="ja-JP" altLang="en-US" dirty="0"/>
          </a:p>
        </p:txBody>
      </p: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1331640" y="395953"/>
            <a:ext cx="5534025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en-US" altLang="en-US" sz="3200" b="1" baseline="0" dirty="0" smtClean="0">
                <a:solidFill>
                  <a:srgbClr val="F80C0C"/>
                </a:solidFill>
              </a:rPr>
              <a:t>Venda</a:t>
            </a:r>
            <a:r>
              <a:rPr lang="en-US" altLang="en-US" sz="3200" b="1" dirty="0" smtClean="0">
                <a:solidFill>
                  <a:srgbClr val="F80C0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80C0C"/>
                </a:solidFill>
              </a:rPr>
              <a:t>mundial</a:t>
            </a:r>
            <a:r>
              <a:rPr lang="en-US" altLang="en-US" sz="3200" b="1" dirty="0" smtClean="0">
                <a:solidFill>
                  <a:srgbClr val="F80C0C"/>
                </a:solidFill>
              </a:rPr>
              <a:t> de </a:t>
            </a:r>
            <a:r>
              <a:rPr lang="en-US" altLang="en-US" sz="3200" b="1" dirty="0" err="1" smtClean="0">
                <a:solidFill>
                  <a:srgbClr val="F80C0C"/>
                </a:solidFill>
              </a:rPr>
              <a:t>híbridos</a:t>
            </a:r>
            <a:endParaRPr lang="en-US" altLang="en-US" sz="3200" b="1" baseline="0" dirty="0" smtClean="0">
              <a:solidFill>
                <a:srgbClr val="F80C0C"/>
              </a:solidFill>
            </a:endParaRPr>
          </a:p>
        </p:txBody>
      </p:sp>
      <p:sp>
        <p:nvSpPr>
          <p:cNvPr id="159" name="Rectangle 69"/>
          <p:cNvSpPr>
            <a:spLocks noChangeArrowheads="1"/>
          </p:cNvSpPr>
          <p:nvPr/>
        </p:nvSpPr>
        <p:spPr bwMode="gray">
          <a:xfrm>
            <a:off x="814358" y="5888305"/>
            <a:ext cx="2921495" cy="246221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 smtClean="0"/>
              <a:t>(*) </a:t>
            </a:r>
            <a:r>
              <a:rPr lang="en-US" altLang="ja-JP" sz="1600" dirty="0" err="1"/>
              <a:t>S</a:t>
            </a:r>
            <a:r>
              <a:rPr lang="en-US" altLang="ja-JP" sz="1600" dirty="0" err="1" smtClean="0"/>
              <a:t>omente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veiculos</a:t>
            </a:r>
            <a:r>
              <a:rPr lang="en-US" altLang="ja-JP" sz="1600" dirty="0" smtClean="0"/>
              <a:t> Toyota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472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グループ化 37"/>
          <p:cNvGrpSpPr/>
          <p:nvPr/>
        </p:nvGrpSpPr>
        <p:grpSpPr>
          <a:xfrm>
            <a:off x="1047004" y="2086053"/>
            <a:ext cx="6108329" cy="3071139"/>
            <a:chOff x="2942117" y="2851781"/>
            <a:chExt cx="16572579" cy="8332346"/>
          </a:xfrm>
        </p:grpSpPr>
        <p:sp>
          <p:nvSpPr>
            <p:cNvPr id="161" name="テキスト ボックス 38"/>
            <p:cNvSpPr txBox="1"/>
            <p:nvPr/>
          </p:nvSpPr>
          <p:spPr>
            <a:xfrm>
              <a:off x="4851440" y="10349093"/>
              <a:ext cx="1718775" cy="835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1997</a:t>
              </a:r>
              <a:endPara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2" name="テキスト ボックス 40"/>
            <p:cNvSpPr txBox="1"/>
            <p:nvPr/>
          </p:nvSpPr>
          <p:spPr>
            <a:xfrm>
              <a:off x="6299240" y="10349093"/>
              <a:ext cx="1718775" cy="835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2000</a:t>
              </a:r>
              <a:endPara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3" name="テキスト ボックス 41"/>
            <p:cNvSpPr txBox="1"/>
            <p:nvPr/>
          </p:nvSpPr>
          <p:spPr>
            <a:xfrm>
              <a:off x="8610640" y="10349093"/>
              <a:ext cx="1718775" cy="835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2005</a:t>
              </a:r>
              <a:endPara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4" name="テキスト ボックス 42"/>
            <p:cNvSpPr txBox="1"/>
            <p:nvPr/>
          </p:nvSpPr>
          <p:spPr>
            <a:xfrm>
              <a:off x="10922040" y="10349093"/>
              <a:ext cx="1718775" cy="835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2010</a:t>
              </a:r>
              <a:endPara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5" name="テキスト ボックス 43"/>
            <p:cNvSpPr txBox="1"/>
            <p:nvPr/>
          </p:nvSpPr>
          <p:spPr>
            <a:xfrm>
              <a:off x="13242968" y="10349093"/>
              <a:ext cx="1718775" cy="835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2015</a:t>
              </a:r>
              <a:endPara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6" name="テキスト ボックス 44"/>
            <p:cNvSpPr txBox="1"/>
            <p:nvPr/>
          </p:nvSpPr>
          <p:spPr>
            <a:xfrm>
              <a:off x="15697394" y="10349093"/>
              <a:ext cx="1718775" cy="835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2020</a:t>
              </a:r>
              <a:endParaRPr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7" name="テキスト ボックス 45"/>
            <p:cNvSpPr txBox="1"/>
            <p:nvPr/>
          </p:nvSpPr>
          <p:spPr>
            <a:xfrm>
              <a:off x="17795921" y="10349093"/>
              <a:ext cx="1718775" cy="835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2050</a:t>
              </a:r>
              <a:endPara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168" name="直線コネクタ 46"/>
            <p:cNvCxnSpPr/>
            <p:nvPr/>
          </p:nvCxnSpPr>
          <p:spPr>
            <a:xfrm>
              <a:off x="5221382" y="9795833"/>
              <a:ext cx="13896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47"/>
            <p:cNvCxnSpPr/>
            <p:nvPr/>
          </p:nvCxnSpPr>
          <p:spPr>
            <a:xfrm>
              <a:off x="5221382" y="6862133"/>
              <a:ext cx="13896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48"/>
            <p:cNvCxnSpPr/>
            <p:nvPr/>
          </p:nvCxnSpPr>
          <p:spPr>
            <a:xfrm>
              <a:off x="5221382" y="3951570"/>
              <a:ext cx="13896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テキスト ボックス 49"/>
            <p:cNvSpPr txBox="1"/>
            <p:nvPr/>
          </p:nvSpPr>
          <p:spPr>
            <a:xfrm>
              <a:off x="4286545" y="9934060"/>
              <a:ext cx="888094" cy="1002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2" name="テキスト ボックス 50"/>
            <p:cNvSpPr txBox="1"/>
            <p:nvPr/>
          </p:nvSpPr>
          <p:spPr>
            <a:xfrm>
              <a:off x="4286545" y="9340773"/>
              <a:ext cx="888094" cy="1002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3" name="テキスト ボックス 51"/>
            <p:cNvSpPr txBox="1"/>
            <p:nvPr/>
          </p:nvSpPr>
          <p:spPr>
            <a:xfrm>
              <a:off x="4286545" y="6570351"/>
              <a:ext cx="888094" cy="1002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8</a:t>
              </a:r>
              <a:endPara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4" name="テキスト ボックス 52"/>
            <p:cNvSpPr txBox="1"/>
            <p:nvPr/>
          </p:nvSpPr>
          <p:spPr>
            <a:xfrm>
              <a:off x="11099175" y="2851781"/>
              <a:ext cx="501193" cy="1002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5" name="テキスト ボックス 53"/>
            <p:cNvSpPr txBox="1"/>
            <p:nvPr/>
          </p:nvSpPr>
          <p:spPr>
            <a:xfrm>
              <a:off x="3899479" y="3530564"/>
              <a:ext cx="1275163" cy="1002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15</a:t>
              </a:r>
              <a:endParaRPr lang="ja-JP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6" name="テキスト ボックス 54"/>
            <p:cNvSpPr txBox="1"/>
            <p:nvPr/>
          </p:nvSpPr>
          <p:spPr>
            <a:xfrm>
              <a:off x="2942117" y="3070740"/>
              <a:ext cx="2475522" cy="709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ja-JP" altLang="en-US" sz="11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</a:t>
              </a:r>
              <a:r>
                <a:rPr lang="en-US" altLang="ja-JP" sz="11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million</a:t>
              </a:r>
              <a:r>
                <a:rPr lang="ja-JP" altLang="en-US" sz="11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</a:p>
          </p:txBody>
        </p:sp>
        <p:cxnSp>
          <p:nvCxnSpPr>
            <p:cNvPr id="177" name="直線コネクタ 39"/>
            <p:cNvCxnSpPr/>
            <p:nvPr/>
          </p:nvCxnSpPr>
          <p:spPr>
            <a:xfrm>
              <a:off x="5221382" y="10214933"/>
              <a:ext cx="1389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8" name="図 5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776" y="3408079"/>
            <a:ext cx="3348556" cy="1522070"/>
          </a:xfrm>
          <a:prstGeom prst="rect">
            <a:avLst/>
          </a:prstGeom>
        </p:spPr>
      </p:pic>
      <p:grpSp>
        <p:nvGrpSpPr>
          <p:cNvPr id="179" name="グループ化 57"/>
          <p:cNvGrpSpPr/>
          <p:nvPr/>
        </p:nvGrpSpPr>
        <p:grpSpPr>
          <a:xfrm>
            <a:off x="5028917" y="2353502"/>
            <a:ext cx="1108937" cy="1282888"/>
            <a:chOff x="13745497" y="3716594"/>
            <a:chExt cx="3008671" cy="3480619"/>
          </a:xfrm>
        </p:grpSpPr>
        <p:pic>
          <p:nvPicPr>
            <p:cNvPr id="180" name="図 5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93729" y="3716594"/>
              <a:ext cx="560439" cy="737419"/>
            </a:xfrm>
            <a:prstGeom prst="rect">
              <a:avLst/>
            </a:prstGeom>
          </p:spPr>
        </p:pic>
        <p:pic>
          <p:nvPicPr>
            <p:cNvPr id="181" name="図 5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45497" y="4100052"/>
              <a:ext cx="2802193" cy="3097161"/>
            </a:xfrm>
            <a:prstGeom prst="rect">
              <a:avLst/>
            </a:prstGeom>
          </p:spPr>
        </p:pic>
      </p:grpSp>
      <p:pic>
        <p:nvPicPr>
          <p:cNvPr id="182" name="図 6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7191" y="2159828"/>
            <a:ext cx="623500" cy="637356"/>
          </a:xfrm>
          <a:prstGeom prst="rect">
            <a:avLst/>
          </a:prstGeom>
        </p:spPr>
      </p:pic>
      <p:pic>
        <p:nvPicPr>
          <p:cNvPr id="183" name="図 6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1680" y="1770815"/>
            <a:ext cx="543597" cy="750163"/>
          </a:xfrm>
          <a:prstGeom prst="rect">
            <a:avLst/>
          </a:prstGeom>
        </p:spPr>
      </p:pic>
      <p:grpSp>
        <p:nvGrpSpPr>
          <p:cNvPr id="185" name="グループ化 36"/>
          <p:cNvGrpSpPr>
            <a:grpSpLocks/>
          </p:cNvGrpSpPr>
          <p:nvPr/>
        </p:nvGrpSpPr>
        <p:grpSpPr bwMode="auto">
          <a:xfrm>
            <a:off x="6405093" y="1926596"/>
            <a:ext cx="2468922" cy="1294947"/>
            <a:chOff x="16721568" y="3154529"/>
            <a:chExt cx="6583986" cy="3453056"/>
          </a:xfrm>
        </p:grpSpPr>
        <p:pic>
          <p:nvPicPr>
            <p:cNvPr id="186" name="図 4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1568" y="3154529"/>
              <a:ext cx="6583986" cy="345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テキスト ボックス 42"/>
            <p:cNvSpPr txBox="1">
              <a:spLocks noChangeArrowheads="1"/>
            </p:cNvSpPr>
            <p:nvPr/>
          </p:nvSpPr>
          <p:spPr bwMode="auto">
            <a:xfrm>
              <a:off x="17494281" y="3496129"/>
              <a:ext cx="4959455" cy="255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2375"/>
                </a:spcBef>
                <a:buFont typeface="Arial" pitchFamily="34" charset="0"/>
                <a:buChar char="•"/>
                <a:defRPr kumimoji="1" sz="66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188"/>
                </a:spcBef>
                <a:buFont typeface="Arial" pitchFamily="34" charset="0"/>
                <a:buChar char="•"/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1188"/>
                </a:spcBef>
                <a:buFont typeface="Arial" pitchFamily="34" charset="0"/>
                <a:buChar char="•"/>
                <a:defRPr kumimoji="1" sz="4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1188"/>
                </a:spcBef>
                <a:buFont typeface="Arial" pitchFamily="34" charset="0"/>
                <a:buChar char="•"/>
                <a:defRPr kumimoji="1" sz="43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1188"/>
                </a:spcBef>
                <a:buFont typeface="Arial" pitchFamily="34" charset="0"/>
                <a:buChar char="•"/>
                <a:defRPr kumimoji="1" sz="43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defTabSz="2174875" eaLnBrk="0" fontAlgn="base" hangingPunct="0">
                <a:lnSpc>
                  <a:spcPct val="90000"/>
                </a:lnSpc>
                <a:spcBef>
                  <a:spcPts val="1188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43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defTabSz="2174875" eaLnBrk="0" fontAlgn="base" hangingPunct="0">
                <a:lnSpc>
                  <a:spcPct val="90000"/>
                </a:lnSpc>
                <a:spcBef>
                  <a:spcPts val="1188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43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defTabSz="2174875" eaLnBrk="0" fontAlgn="base" hangingPunct="0">
                <a:lnSpc>
                  <a:spcPct val="90000"/>
                </a:lnSpc>
                <a:spcBef>
                  <a:spcPts val="1188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43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defTabSz="2174875" eaLnBrk="0" fontAlgn="base" hangingPunct="0">
                <a:lnSpc>
                  <a:spcPct val="90000"/>
                </a:lnSpc>
                <a:spcBef>
                  <a:spcPts val="1188"/>
                </a:spcBef>
                <a:spcAft>
                  <a:spcPct val="0"/>
                </a:spcAft>
                <a:buFont typeface="Arial" pitchFamily="34" charset="0"/>
                <a:buChar char="•"/>
                <a:defRPr kumimoji="1" sz="43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None/>
              </a:pPr>
              <a:r>
                <a:rPr lang="en-US" altLang="zh-TW" sz="1600" b="1" dirty="0">
                  <a:latin typeface="+mj-lt"/>
                  <a:ea typeface="メイリオ" pitchFamily="50" charset="-128"/>
                  <a:cs typeface="メイリオ" pitchFamily="50" charset="-128"/>
                </a:rPr>
                <a:t>2020 target</a:t>
              </a:r>
              <a:endParaRPr lang="zh-TW" altLang="en-US" sz="1600" b="1" dirty="0">
                <a:latin typeface="+mj-lt"/>
                <a:ea typeface="メイリオ" pitchFamily="50" charset="-128"/>
                <a:cs typeface="メイリオ" pitchFamily="50" charset="-128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 b="1" dirty="0">
                  <a:solidFill>
                    <a:srgbClr val="ED1C24"/>
                  </a:solidFill>
                  <a:latin typeface="+mj-lt"/>
                  <a:ea typeface="メイリオ" pitchFamily="50" charset="-128"/>
                  <a:cs typeface="メイリオ" pitchFamily="50" charset="-128"/>
                </a:rPr>
                <a:t>Cumulative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225"/>
                </a:spcAft>
                <a:buNone/>
              </a:pPr>
              <a:r>
                <a:rPr lang="en-US" altLang="zh-TW" sz="1800" b="1" dirty="0">
                  <a:solidFill>
                    <a:srgbClr val="ED1C24"/>
                  </a:solidFill>
                  <a:latin typeface="+mj-lt"/>
                  <a:ea typeface="メイリオ" pitchFamily="50" charset="-128"/>
                  <a:cs typeface="メイリオ" pitchFamily="50" charset="-128"/>
                </a:rPr>
                <a:t>15 million </a:t>
              </a:r>
              <a:r>
                <a:rPr lang="en-US" altLang="zh-TW" sz="1800" b="1" dirty="0" smtClean="0">
                  <a:solidFill>
                    <a:srgbClr val="ED1C24"/>
                  </a:solidFill>
                  <a:latin typeface="+mj-lt"/>
                  <a:ea typeface="メイリオ" pitchFamily="50" charset="-128"/>
                  <a:cs typeface="メイリオ" pitchFamily="50" charset="-128"/>
                </a:rPr>
                <a:t>HVs (*)</a:t>
              </a:r>
              <a:endParaRPr lang="en-US" altLang="zh-TW" sz="1800" b="1" dirty="0">
                <a:solidFill>
                  <a:srgbClr val="ED1C24"/>
                </a:solidFill>
                <a:latin typeface="+mj-lt"/>
                <a:ea typeface="メイリオ" pitchFamily="50" charset="-128"/>
                <a:cs typeface="メイリオ" pitchFamily="50" charset="-128"/>
              </a:endParaRPr>
            </a:p>
          </p:txBody>
        </p:sp>
      </p:grpSp>
      <p:cxnSp>
        <p:nvCxnSpPr>
          <p:cNvPr id="189" name="直線コネクタ 3"/>
          <p:cNvCxnSpPr/>
          <p:nvPr/>
        </p:nvCxnSpPr>
        <p:spPr>
          <a:xfrm>
            <a:off x="5171880" y="3581584"/>
            <a:ext cx="0" cy="121056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86"/>
          <p:cNvCxnSpPr/>
          <p:nvPr/>
        </p:nvCxnSpPr>
        <p:spPr>
          <a:xfrm>
            <a:off x="6061750" y="2533037"/>
            <a:ext cx="0" cy="22591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 Box 5"/>
          <p:cNvSpPr txBox="1">
            <a:spLocks noChangeArrowheads="1"/>
          </p:cNvSpPr>
          <p:nvPr/>
        </p:nvSpPr>
        <p:spPr bwMode="auto">
          <a:xfrm>
            <a:off x="1115616" y="1116033"/>
            <a:ext cx="5534025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en-US" altLang="en-US" sz="3200" b="1" baseline="0" dirty="0" smtClean="0">
                <a:solidFill>
                  <a:srgbClr val="F80C0C"/>
                </a:solidFill>
              </a:rPr>
              <a:t>Meta </a:t>
            </a:r>
            <a:r>
              <a:rPr lang="en-US" altLang="en-US" sz="3200" b="1" baseline="0" dirty="0" err="1" smtClean="0">
                <a:solidFill>
                  <a:srgbClr val="F80C0C"/>
                </a:solidFill>
              </a:rPr>
              <a:t>venda</a:t>
            </a:r>
            <a:r>
              <a:rPr lang="en-US" altLang="en-US" sz="3200" b="1" dirty="0" smtClean="0">
                <a:solidFill>
                  <a:srgbClr val="F80C0C"/>
                </a:solidFill>
              </a:rPr>
              <a:t> de </a:t>
            </a:r>
            <a:r>
              <a:rPr lang="en-US" altLang="en-US" sz="3200" b="1" dirty="0" err="1" smtClean="0">
                <a:solidFill>
                  <a:srgbClr val="F80C0C"/>
                </a:solidFill>
              </a:rPr>
              <a:t>híbridos</a:t>
            </a:r>
            <a:endParaRPr lang="en-US" altLang="en-US" sz="3200" b="1" baseline="0" dirty="0" smtClean="0">
              <a:solidFill>
                <a:srgbClr val="F80C0C"/>
              </a:solidFill>
            </a:endParaRPr>
          </a:p>
        </p:txBody>
      </p:sp>
      <p:sp>
        <p:nvSpPr>
          <p:cNvPr id="192" name="Rectangle 69"/>
          <p:cNvSpPr>
            <a:spLocks noChangeArrowheads="1"/>
          </p:cNvSpPr>
          <p:nvPr/>
        </p:nvSpPr>
        <p:spPr bwMode="gray">
          <a:xfrm>
            <a:off x="814358" y="5517232"/>
            <a:ext cx="2921495" cy="246221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 smtClean="0"/>
              <a:t>(*) </a:t>
            </a:r>
            <a:r>
              <a:rPr lang="en-US" altLang="ja-JP" sz="1600" dirty="0" err="1"/>
              <a:t>S</a:t>
            </a:r>
            <a:r>
              <a:rPr lang="en-US" altLang="ja-JP" sz="1600" dirty="0" err="1" smtClean="0"/>
              <a:t>omente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veiculos</a:t>
            </a:r>
            <a:r>
              <a:rPr lang="en-US" altLang="ja-JP" sz="1600" dirty="0" smtClean="0"/>
              <a:t> Toyota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592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222</Words>
  <Application>Microsoft Office PowerPoint</Application>
  <PresentationFormat>Apresentação na tela (4:3)</PresentationFormat>
  <Paragraphs>107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Office テーマ</vt:lpstr>
      <vt:lpstr>Tecnologia HEV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Edson Orikassa</dc:creator>
  <cp:lastModifiedBy>Administrator</cp:lastModifiedBy>
  <cp:revision>13</cp:revision>
  <cp:lastPrinted>2017-12-06T20:56:56Z</cp:lastPrinted>
  <dcterms:created xsi:type="dcterms:W3CDTF">2017-08-30T14:28:49Z</dcterms:created>
  <dcterms:modified xsi:type="dcterms:W3CDTF">2017-12-06T20:58:19Z</dcterms:modified>
</cp:coreProperties>
</file>