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5" r:id="rId1"/>
    <p:sldMasterId id="2147483648" r:id="rId2"/>
    <p:sldMasterId id="2147484405" r:id="rId3"/>
    <p:sldMasterId id="2147484393" r:id="rId4"/>
    <p:sldMasterId id="2147484381" r:id="rId5"/>
    <p:sldMasterId id="2147484369" r:id="rId6"/>
    <p:sldMasterId id="2147484357" r:id="rId7"/>
    <p:sldMasterId id="2147484333" r:id="rId8"/>
    <p:sldMasterId id="2147483649" r:id="rId9"/>
    <p:sldMasterId id="2147484321" r:id="rId10"/>
    <p:sldMasterId id="2147484590" r:id="rId11"/>
    <p:sldMasterId id="2147484644" r:id="rId12"/>
    <p:sldMasterId id="2147484657" r:id="rId13"/>
    <p:sldMasterId id="2147484688" r:id="rId14"/>
  </p:sldMasterIdLst>
  <p:notesMasterIdLst>
    <p:notesMasterId r:id="rId21"/>
  </p:notesMasterIdLst>
  <p:sldIdLst>
    <p:sldId id="478" r:id="rId15"/>
    <p:sldId id="458" r:id="rId16"/>
    <p:sldId id="459" r:id="rId17"/>
    <p:sldId id="475" r:id="rId18"/>
    <p:sldId id="476" r:id="rId19"/>
    <p:sldId id="469" r:id="rId20"/>
  </p:sldIdLst>
  <p:sldSz cx="9144000" cy="6858000" type="screen4x3"/>
  <p:notesSz cx="6888163" cy="1002188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FF1"/>
    <a:srgbClr val="CC0000"/>
    <a:srgbClr val="FFA3A3"/>
    <a:srgbClr val="FFE79B"/>
    <a:srgbClr val="9BF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80" autoAdjust="0"/>
  </p:normalViewPr>
  <p:slideViewPr>
    <p:cSldViewPr>
      <p:cViewPr varScale="1">
        <p:scale>
          <a:sx n="87" d="100"/>
          <a:sy n="87" d="100"/>
        </p:scale>
        <p:origin x="150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9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5170" cy="50043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 bwMode="auto">
          <a:xfrm>
            <a:off x="3901499" y="0"/>
            <a:ext cx="2985170" cy="50043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BB6B6DB-C6C9-4892-B2DA-1354BEC20D51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41388" y="752475"/>
            <a:ext cx="5005387" cy="3756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9048" tIns="49524" rIns="99048" bIns="4952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 bwMode="auto">
          <a:xfrm>
            <a:off x="689116" y="4759072"/>
            <a:ext cx="5509932" cy="45105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 bwMode="auto">
          <a:xfrm>
            <a:off x="0" y="9519800"/>
            <a:ext cx="2985170" cy="50043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 bwMode="auto">
          <a:xfrm>
            <a:off x="3901499" y="9519800"/>
            <a:ext cx="2985170" cy="50043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DE0CF3A-54BE-412F-ABAD-112EDF1BB0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293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5EAADFF-F15A-43A4-AD4C-B7F5907689F4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7FC4120-28EA-4254-BC97-DE16A0BC92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13A3A-5B79-42E4-BAC3-7902898F3A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58DD3-66EB-47AC-A1FD-8A4846D9B0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4CC76-6901-4486-8035-94A8A3E6D5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B913A-B13C-4412-8803-F94DE567C79E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FB8C5-F234-48C7-864C-94FA1B5EFD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3CAB3-C8FE-44E8-A8AC-23BE64C7253F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15DBC-0598-4E87-B117-C79747BA49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1A38E-D177-41BD-87BC-020942BEC489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D0F39-300C-4A81-B64A-50A8647DF4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4649D-F4AD-4AC5-AD77-E15D01352A0B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797F7-766B-4A52-9261-E8C1C7AC80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5DCB5-F95E-4832-A1A8-768A980E5EF3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84499-6652-492D-9DD3-34AE8C6D2C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550FD-8137-47B0-AB6F-825EC4F028F1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BC1A3-9833-4141-987E-A5B4400A14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3DEB8-22D4-4C4C-9E6F-F7E018527317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B031F-37C1-4F9F-9D29-BD28FAA17B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6A2257C-9C14-45D9-A494-4BC9C6F51DEB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A28D817-2CA0-4B44-8B14-DF21744005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DEEDB-EF04-4A4B-9A89-DA584AFEFD9C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E9BF3-6489-4BA8-8C51-33FCE71500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8B354-D3C1-4E6A-88D2-CF13B20FDBF5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60464-4040-41A7-B2CE-12D174DCF3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A6E22-6AFF-4420-A4CA-F6F7622C9E4C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DA2FE-21D5-4B0C-BD47-83180CBB5A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69C08-01DE-4ADB-85F1-285262591AD6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A7640-DA57-44B2-9A62-24B55C35E08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8188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634C592-7F2A-45E2-954A-E42819072B40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13/09/2016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A961AE3-F9A6-4B81-B61B-B3DC24B4263E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23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2A10D3C-EC6B-423F-AC54-3E6532926B5B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13/09/2016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EC81C8B-0184-4A0D-A3DD-0077DFEC895D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8083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B87B72F-8B32-495E-B692-2D2B99C1BFE3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13/09/2016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DF38AF9-8678-4E90-972C-22D28259F47D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763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1F3114B-1BF1-482B-A25D-8A50F794F993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13/09/2016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8BDFFB7-8419-4FED-B46E-8820036B6380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993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FE75E33-A87F-4BEE-BDED-55FA21E272ED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13/09/2016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671FC8C-2192-4986-B577-B60874532F94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17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82841-34ED-4B9F-A871-939B8D7C8D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CA3621B-0802-4310-B41D-A326DD8B9B1F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13/09/2016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97C45DA-8A09-45E0-88CE-09F2F495F119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803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2A06EC2-E70A-4129-B367-95A986D7AB07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13/09/2016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B60968C-B7BF-404F-8281-BCF4EBEA521D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709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133CCAD-1912-474E-9D3D-170A6C277EE6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13/09/2016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5A95F47-3058-4EF4-B8F4-4D7A6396E548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31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A03B088-E189-4BC8-A5A5-1163219255D7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13/09/2016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DD36389-D486-4BDA-835B-0A29939006D9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354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2E589D5-3854-4D6E-8F05-893309E01C3D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13/09/2016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D3E4A58-4BAB-4A7F-8658-550673F28382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4590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666-DFCC-C244-A5AC-AEF65B28CBE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AD10-46C2-3647-8026-E60AA4070A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516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666-DFCC-C244-A5AC-AEF65B28CBE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AD10-46C2-3647-8026-E60AA4070A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178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666-DFCC-C244-A5AC-AEF65B28CBE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AD10-46C2-3647-8026-E60AA4070A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0589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666-DFCC-C244-A5AC-AEF65B28CBE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AD10-46C2-3647-8026-E60AA4070A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178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666-DFCC-C244-A5AC-AEF65B28CBE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AD10-46C2-3647-8026-E60AA4070A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05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EFA42-1839-4AAF-AE06-CBD0C4C6DE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666-DFCC-C244-A5AC-AEF65B28CBE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AD10-46C2-3647-8026-E60AA4070A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4295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666-DFCC-C244-A5AC-AEF65B28CBE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AD10-46C2-3647-8026-E60AA4070A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0057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666-DFCC-C244-A5AC-AEF65B28CBE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AD10-46C2-3647-8026-E60AA4070A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65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666-DFCC-C244-A5AC-AEF65B28CBE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AD10-46C2-3647-8026-E60AA4070A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2652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666-DFCC-C244-A5AC-AEF65B28CBE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AD10-46C2-3647-8026-E60AA4070A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862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666-DFCC-C244-A5AC-AEF65B28CBE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AD10-46C2-3647-8026-E60AA4070A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9534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C86BC-DB4E-425B-9E28-DE22C0BE3D9A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5E38C-3A21-422E-8DF4-C33B73966FB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378103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88299-19F2-4FA6-81DA-283B65AB95E2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8237B-ADB1-4D2A-B9DB-BFF2939BFA6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642199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7FAB-63D2-4805-8742-ECB56BB41145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3EEFA-1446-41C0-9F3C-88D644E0FAC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74166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B4F5-9664-49EE-A044-EC5BA7F040B3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EEB90-07CE-4AFF-A880-03406694116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43095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F22E5-4CA6-46B8-91E4-F5DFCEBA29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D6E80-B76A-4E8D-A5C0-14A8C6843E7C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6C376-CF98-4014-8847-0F802228DBD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3462965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1B6AB-D96D-4B66-A2C4-5CC8ABB43578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456AD-62B3-41DB-8099-CBAE90CC6AE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145722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F13E2-651A-47EF-A123-8DCF9B9F2B56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58A8E-13B8-4351-A11F-8634DF9F211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5564599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A1490-6E39-4BD2-B10C-C444B2626B78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77353-8338-4CF0-87DB-2C1E93F2D86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0401386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7203-837E-4813-AF06-77BA72DDD47C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C7399-EEA8-4603-B805-97AB76A5B80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1934180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5FC25-99D3-4802-9F7C-AA1494E0D770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BA870-228A-4FC7-93B9-97D26E0225F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0747911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761EB-A191-4406-8807-07EA172A8EB3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25E0A-5A8B-45BB-A099-B6F71EC29D9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2921720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DD1FF-93EC-4230-B27E-C3A5F0EC623A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B76C2-5450-4FA7-A8D2-516C419DA21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6764519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D8853-958F-4853-AAD3-E76E44730D08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B5CA0-C630-4169-B02B-F1A65FC8457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7814428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86C3-1067-4B65-9FF9-50CF80B11F01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ECCCC-E092-4951-A032-92FAA79F46E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79719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3E96D-FCA5-4720-9C66-47C7D46F85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4FD4C-58EB-4F8E-B2B3-CD7597E38BD4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CDC7E-D76C-484B-B06A-5577B930906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245417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5B23A-E0EC-4941-A335-D83D77E936A5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273B6-F101-477F-8DAE-83E1ADE5E1C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1425935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9EB5D-1006-4368-A99F-08F6FC368318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3F725-CEF4-4BFD-96A7-FC6823B0B30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588661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4D7F9-FE95-4503-AED2-FBDEB4890348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B5006-8750-49F3-8CBF-9CE93EF1D2F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6882571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F2CA5-B4A4-42C9-8642-098F49AA10E3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0C8B1-0577-4519-8F71-F9D7A4931D8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980732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2B562-CCAF-4622-BE3D-98578E2FAA40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D7069-6394-4673-A46B-9027F0DEB58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4922553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16462-A0D4-4695-A2D3-7B5F36574F2D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05A61-E65A-46D4-A9CA-78BFCFE2F53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9637341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01B3F-DFD4-4BC2-8F3F-41D0DD109944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24BD4-0D03-4EA5-8BC7-DD2611F4EA7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99530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002F8-EBFB-4BFE-967E-1A568C7803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5529C-0CF3-4675-88D8-A055893623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0D867-5966-4D00-9D0C-9D71B9D80A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F652C-CB44-4F21-B290-03169A56DC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E43C2ED-EA15-4BE4-AE90-8E9D525F79BF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E8DD8C6-E92F-4E9C-8AD6-68B83F6CCF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11238-751F-4C0E-B419-1239C61040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DFE64-43FF-4535-991A-033D5165EB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DF207-74ED-486D-B17A-B782CF5B1E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5FFE6-CA4E-442E-94C2-6E65EAD08D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9552" y="198884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pt-BR" sz="1600" b="1" kern="12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1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68660"/>
            <a:ext cx="4040188" cy="3552627"/>
          </a:xfrm>
          <a:prstGeom prst="rect">
            <a:avLst/>
          </a:prstGeom>
        </p:spPr>
        <p:txBody>
          <a:bodyPr/>
          <a:lstStyle>
            <a:lvl1pPr marL="1143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pt-BR" sz="13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pt-BR" sz="13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pt-BR" sz="13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pt-BR" sz="13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pt-BR" sz="13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706689" y="198884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pt-BR" sz="1600" b="1" kern="12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dirty="0"/>
              <a:t>Clique para editar o texto mestre</a:t>
            </a:r>
          </a:p>
        </p:txBody>
      </p:sp>
      <p:sp>
        <p:nvSpPr>
          <p:cNvPr id="13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468660"/>
            <a:ext cx="4041775" cy="3552627"/>
          </a:xfrm>
          <a:prstGeom prst="rect">
            <a:avLst/>
          </a:prstGeom>
        </p:spPr>
        <p:txBody>
          <a:bodyPr/>
          <a:lstStyle>
            <a:lvl1pPr marL="1143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pt-BR" sz="13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pt-BR" sz="13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pt-BR" sz="13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pt-BR" sz="13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pt-BR" sz="13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lang="pt-BR" sz="13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54DF6C1-46B5-4741-9800-5B401BD4FEB6}" type="datetimeFigureOut">
              <a:rPr lang="pt-BR" smtClean="0"/>
              <a:pPr/>
              <a:t>13/09/2016</a:t>
            </a:fld>
            <a:endParaRPr lang="pt-BR" dirty="0"/>
          </a:p>
        </p:txBody>
      </p:sp>
      <p:sp>
        <p:nvSpPr>
          <p:cNvPr id="1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37312"/>
            <a:ext cx="2895600" cy="27384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pt-BR" sz="13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lang="pt-BR" sz="13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B167798E-A156-4F6B-B90F-FB50F97470A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2771800" y="476672"/>
            <a:ext cx="4752528" cy="360040"/>
          </a:xfrm>
          <a:prstGeom prst="rect">
            <a:avLst/>
          </a:prstGeom>
        </p:spPr>
        <p:txBody>
          <a:bodyPr/>
          <a:lstStyle>
            <a:lvl1pPr algn="l">
              <a:defRPr lang="pt-BR" sz="1800" b="1" kern="12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20" name="Espaço Reservado para Imagem 8"/>
          <p:cNvSpPr>
            <a:spLocks noGrp="1"/>
          </p:cNvSpPr>
          <p:nvPr>
            <p:ph type="pic" sz="quarter" idx="13" hasCustomPrompt="1"/>
          </p:nvPr>
        </p:nvSpPr>
        <p:spPr>
          <a:xfrm>
            <a:off x="7596336" y="332656"/>
            <a:ext cx="1150938" cy="5032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PASTE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1036775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771800" y="476672"/>
            <a:ext cx="4752528" cy="360040"/>
          </a:xfrm>
          <a:prstGeom prst="rect">
            <a:avLst/>
          </a:prstGeom>
        </p:spPr>
        <p:txBody>
          <a:bodyPr/>
          <a:lstStyle>
            <a:lvl1pPr algn="l">
              <a:defRPr lang="pt-BR" sz="1800" b="1" kern="12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2484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pt-BR" sz="13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pt-BR" sz="13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pt-BR" sz="13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pt-BR" sz="13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pt-BR" sz="13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Espaço Reservado para Imagem 8"/>
          <p:cNvSpPr>
            <a:spLocks noGrp="1"/>
          </p:cNvSpPr>
          <p:nvPr>
            <p:ph type="pic" sz="quarter" idx="13" hasCustomPrompt="1"/>
          </p:nvPr>
        </p:nvSpPr>
        <p:spPr>
          <a:xfrm>
            <a:off x="7596336" y="332656"/>
            <a:ext cx="1150938" cy="5032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PASTE YOUR LOGO HERE</a:t>
            </a:r>
          </a:p>
        </p:txBody>
      </p:sp>
      <p:sp>
        <p:nvSpPr>
          <p:cNvPr id="1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lang="pt-BR" sz="13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54DF6C1-46B5-4741-9800-5B401BD4FEB6}" type="datetimeFigureOut">
              <a:rPr lang="pt-BR" smtClean="0"/>
              <a:pPr/>
              <a:t>13/09/2016</a:t>
            </a:fld>
            <a:endParaRPr lang="pt-BR" dirty="0"/>
          </a:p>
        </p:txBody>
      </p:sp>
      <p:sp>
        <p:nvSpPr>
          <p:cNvPr id="1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37312"/>
            <a:ext cx="2895600" cy="27384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pt-BR" sz="13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lang="pt-BR" sz="13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B167798E-A156-4F6B-B90F-FB50F97470A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988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5374703-BD97-49C8-80CC-F42BDC0B1B0A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B27D417-CBE3-4219-B8FF-9DD5281E5C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185BC4C-4756-484F-B2D4-10361C188A6E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7DD4DBC-B540-4E2C-880E-7197EB147C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7329397-D746-4405-8FBC-BEF6AFBF34BB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65A44B1-42C8-4A5E-960C-385C2E08B3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86BC377-4758-42FD-AA0C-C961C66202D9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4C9A8BC-05BC-4EED-A332-238C44BAF1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45CF28F-406D-471F-BC9A-71433821F8B7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F8E6BF9-F9EF-423D-8DC3-5E64A86653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BBB4EFD-7B54-4DDA-AF68-E516C3F2429B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E2DAEFE-355E-49CA-BB15-E104D414EC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1D2B97C-4FFA-47FC-9C60-58912A5C956B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EDB8197-9B7E-4F7B-9591-A5FDCF5E44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F79DF41-D3E0-4E38-BB8F-F4F6182AAC26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80FABC6-B418-4E66-AC2C-DD6A752F80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5E07EDB-0F1C-42E1-8D47-2E67E0B80735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B2C63DE-CB6C-4843-AA22-4FE2B2C7B0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D89BF09-320C-46F6-AF35-90EAEF84A275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89040D6-6AC8-4901-830F-86484807A7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8E85FEA-4041-43D4-906E-433B11C88CF7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C9AFD3E-FE62-4775-B1DE-DE63BA9FA4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FAB8C87-EA0A-4478-8BA2-8DB8B06E54D4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C68FB90-C1D3-409A-862F-0946B0EF92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3897F8D-D055-4B4A-BEDA-C4505A7A3278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7BA136F-1204-4238-BDED-1B87C82993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21E3AD2-D484-4A36-AAB1-E93909C92B95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862B7E2-CD33-4973-ABF4-38758CDE51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619CCA5-C5D4-4CA7-AB2D-7F6FD28E41DB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DBA7D1F-21EB-4391-9847-AFC4AAC897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F310A06-4B57-49B2-BB23-E8026B3A7DF0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030645F-9B52-4B20-8683-5112A8338E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15C6736-2293-4687-B9F1-0FDBD8A67304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ABE5812-9642-43B0-B832-EB00BDFEDB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192CC33-BB64-4D4D-984A-85E30952C044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3763251-D6E4-4536-AE5D-3F5D161241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BD9688A-AD77-4287-B7F6-19A9626B81D3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2130596-FFFF-4BE5-8CD9-F203C7256B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8A425DA-3C29-4AEB-95A6-D25D32338C09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F8E75FB-4D8D-467D-807A-5533770626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D41A28F-862B-4F32-9286-483AE005C4B3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F34628D-F20B-4C9D-9512-42FF8E4D37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2E307C4-91ED-4464-A6E5-4AA633E81E6E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938D5FC-FA60-4268-873F-2732238473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A1932EA-1C12-4DF4-BB99-EFB4DAD76197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E7D6B9A-C50E-41C9-95B3-EC7CDCA162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B7C2165-AFC4-4552-919E-6215D0CB8683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2AAEBCE-5C58-4ACF-A680-8103ACB5CD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814BEFB-3A2F-4759-BD85-FF3F39882C5E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B836CFC-483C-4461-B2B1-DF060665A5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0FE44DC-8BB8-450E-8A0E-61FBFB3480EF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8021662-D1D5-4988-838E-747099EA28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CA0E6E6-6AED-40ED-8689-E2B6CC972E26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2AFB489-B454-4D66-952B-FB9D7A8342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4ED9DBF-1857-47D8-977D-CE30A418CDC2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1BE02B8-FB15-42CC-BC75-5047848A0F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7500D2A-7641-4F77-90FF-AE0BAF0BA4DD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FAC9A22-7FC2-4F5A-9A03-24B381FF0A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7D0265A-4567-4C20-B445-CA06F69E830C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F5B7F56-F3A8-44E9-9C0C-CF1972CE41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4A82CCF-0BFA-48C6-B63C-F423545CB015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C7C9747-26CF-43E7-A30C-B67F58A8A1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152D184-54BA-41B9-8E88-17FDA307F434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92FDD3A-2C30-4709-991D-0E2803D2FC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07B5FA5-22FE-4335-8491-50EF9CD756A2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D4B85FD-DAEE-41C8-AB1D-0C88AB5FAD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F19DA91-D893-4E82-9100-E1C6B09D459A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A360FE2-1500-48D2-976A-BB8571B107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888F378-DC62-48C8-B59B-EB17D64FFFF1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CD68BD7-43E4-4B45-91B8-FB3A49E69F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82AEF5A-E314-49DA-AF45-DCF9AA05616D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ECA99DF-5587-4801-8AFF-4294702E7A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1DD0A85-B52D-4EAC-83DA-73CB34990944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D3214E0-366D-48D8-B1BC-9981A6A86F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35D1E37-CF27-4E47-9FED-4386ECA8973E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D5278EC-92F3-4C5B-ABEB-94EFD0382A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B74CD8F-E3FE-44B9-91B4-B42BF27E3DA2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25D5440-9F52-4F24-99A1-0D0F9372F7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CBFFB5E-51EE-45E5-B06C-CF14B1463CF7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7D9E6B9-B1EE-42C8-8DB6-67A898063D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5582150-7E3A-4B0C-9168-79EEF3DA10CE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0EDB625-1B8F-4F06-959E-4873C385EA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5158D9F-FCF2-45A7-AB06-FD5A5717D793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C769818-D02C-42F9-A1CA-0354941729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76E80F7-ACC2-4698-ADB1-9AFCF3939E2D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6D8A87F-B114-4A37-8EEF-ED7D3E9D5F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46D17F6-6106-407C-B438-361E98010EC7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3FA6D64-E05A-4069-BE64-842475490D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069C250-3E75-4D3C-9D7C-9EC726A4D180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3135405-0515-41E7-8292-44E13B653B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3F18B2B-C822-4DEF-A62A-D715EB870EA3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A316D4D-3746-4F01-8D1A-345A8D6593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E6339E4-BDF5-4C26-B9CD-2A7240DF1750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85357D0-7AB1-4940-8BB9-87BAF336E9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B37D274-8C4B-455B-8D37-2D5E22A007EE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4DC9AEA-3409-4986-BE8F-C04D4858A2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2CFAFDC-346B-494B-8AF4-4221BEF1F8FF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90100C4-4E68-4E71-A29C-043D45FE53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F906039-48DB-476D-AAF5-D411EA4D31DD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AAB9425-B77C-4404-AD32-876ACC6533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5605450-5A55-4530-8B3E-2E0BD80906D1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DDD0477-0047-4B5D-8AF0-001305E8FC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21B3768-109C-4546-B1EC-7F132E6A2B93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D84A76E-AA06-4678-9C5C-42290E1319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0085D08-6B22-438F-AED7-FA1487C1A7D8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7B38E7F-E973-4664-8ABD-535B0A0FD2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789A59-DA77-46E8-92B3-E6CF6E135C90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F045616-FC36-46FC-A24A-9EA3F6247D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D4EFE48-3D8B-4186-B59D-03E896E7A6AF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C8321C6-6E04-41AB-9CCB-179DF9528E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94F8C19-139B-47EC-989A-6B74846808F5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785EDC3-BDDB-4267-BB4D-5802200742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507420E-8830-4FDE-98D6-F23B7E22B967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642639A-30ED-4D38-9097-08670574F7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A2DFFFA-2238-47FF-BA12-95F484DF1454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44F01EE-488D-4026-956B-8FB030A352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DA04296-800D-419A-8A70-3F968064314D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E0168D4-99A4-40E1-BC23-B7F6C2DFE5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B5D17A4-5259-417D-A56F-9ED600D977A3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61EC865-C184-4069-B55F-2374FF7AD0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7C35D99-9EB7-4F4C-979E-A1413CE92554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45D078C-95B2-4706-9934-A9F3C3CEF3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C21B7A8-7BF8-4C1A-B70C-CE16FAE843A0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1F40DB0-D07F-4307-A585-555A3B62F4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ECA7CCB-4C60-46FD-A063-02CF1E015544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B5DF924-5FBB-4994-B9A4-18207AFFD4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EBCCEAD-CEB3-49AF-9D1A-5BDB41A48C22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C552708-E381-40BE-B919-BC58E1A74A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92067CA-3562-43B0-93A1-A2C4B488EF9B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87FBD9A-9FED-4453-AE45-F39A424290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E1E6F7D-2496-4D65-AE5A-129E2D97A041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2CFBAE0-F8C9-42C4-9B0A-94801C0FF1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59BD308-3FE7-477A-8FA6-7CB9DE2BDA3A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6A1583E-3034-4254-83D7-CC18D39574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A8DB3-7D71-46DE-A2F2-08DFC455AD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DAA44-F345-49CF-82B1-51260FD7D3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779D5-676E-4115-8748-BFD3A93E83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ACE03-EB0F-4F6E-BD7F-ED113A8851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AADCA-D3C6-4C3A-B21E-2D4D26F92F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ABFD8-4A19-4CCB-B723-C258131E0A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1CE72-38A3-4A02-A749-4F4DE253FB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9B7DF-39BF-48AF-A47A-71B294E1F4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NUL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518" r:id="rId2"/>
    <p:sldLayoutId id="2147484519" r:id="rId3"/>
    <p:sldLayoutId id="2147484520" r:id="rId4"/>
    <p:sldLayoutId id="2147484521" r:id="rId5"/>
    <p:sldLayoutId id="2147484522" r:id="rId6"/>
    <p:sldLayoutId id="2147484523" r:id="rId7"/>
    <p:sldLayoutId id="2147484524" r:id="rId8"/>
    <p:sldLayoutId id="2147484525" r:id="rId9"/>
    <p:sldLayoutId id="2147484526" r:id="rId10"/>
    <p:sldLayoutId id="21474845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4" descr="C:\Neopix\ABVTEX\PPT\slide1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1136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74396DA-7EAE-464D-960E-94B4AA8A1B31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D0F235B-535E-48D8-B2EF-1A7E23F387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7" r:id="rId1"/>
    <p:sldLayoutId id="2147484516" r:id="rId2"/>
    <p:sldLayoutId id="2147484515" r:id="rId3"/>
    <p:sldLayoutId id="2147484514" r:id="rId4"/>
    <p:sldLayoutId id="2147484513" r:id="rId5"/>
    <p:sldLayoutId id="2147484512" r:id="rId6"/>
    <p:sldLayoutId id="2147484511" r:id="rId7"/>
    <p:sldLayoutId id="2147484510" r:id="rId8"/>
    <p:sldLayoutId id="2147484509" r:id="rId9"/>
    <p:sldLayoutId id="2147484508" r:id="rId10"/>
    <p:sldLayoutId id="21474845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_jul2014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2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1" r:id="rId1"/>
    <p:sldLayoutId id="2147484592" r:id="rId2"/>
    <p:sldLayoutId id="2147484593" r:id="rId3"/>
    <p:sldLayoutId id="2147484594" r:id="rId4"/>
    <p:sldLayoutId id="2147484595" r:id="rId5"/>
    <p:sldLayoutId id="2147484596" r:id="rId6"/>
    <p:sldLayoutId id="2147484597" r:id="rId7"/>
    <p:sldLayoutId id="2147484598" r:id="rId8"/>
    <p:sldLayoutId id="2147484599" r:id="rId9"/>
    <p:sldLayoutId id="2147484600" r:id="rId10"/>
    <p:sldLayoutId id="21474846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6C666-DFCC-C244-A5AC-AEF65B28CBE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9AD10-46C2-3647-8026-E60AA4070A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4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65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  <a:endParaRPr lang="en-US" altLang="pt-BR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  <a:endParaRPr lang="en-US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81878C-3861-46A9-AB61-CCE762558F5E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83F517-E6FD-4141-B961-0777A40F6B4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  <p:pic>
        <p:nvPicPr>
          <p:cNvPr id="3079" name="Picture 5" descr="C:\Neopix\ABVTEX\PPT\slide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66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8" r:id="rId1"/>
    <p:sldLayoutId id="2147484659" r:id="rId2"/>
    <p:sldLayoutId id="2147484660" r:id="rId3"/>
    <p:sldLayoutId id="2147484661" r:id="rId4"/>
    <p:sldLayoutId id="2147484662" r:id="rId5"/>
    <p:sldLayoutId id="2147484663" r:id="rId6"/>
    <p:sldLayoutId id="2147484664" r:id="rId7"/>
    <p:sldLayoutId id="2147484665" r:id="rId8"/>
    <p:sldLayoutId id="2147484666" r:id="rId9"/>
    <p:sldLayoutId id="2147484667" r:id="rId10"/>
    <p:sldLayoutId id="214748466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  <a:endParaRPr lang="en-US" altLang="pt-B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  <a:endParaRPr lang="en-US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69E13C-95B6-4F22-97D8-702C01FBB96E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33CDC8-3CA5-41D9-8CD0-E4DDEF1A5AD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  <p:pic>
        <p:nvPicPr>
          <p:cNvPr id="1031" name="Picture 4" descr="C:\Neopix\ABVTEX\PPT\slide1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16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90" r:id="rId2"/>
    <p:sldLayoutId id="2147484691" r:id="rId3"/>
    <p:sldLayoutId id="2147484692" r:id="rId4"/>
    <p:sldLayoutId id="2147484693" r:id="rId5"/>
    <p:sldLayoutId id="2147484694" r:id="rId6"/>
    <p:sldLayoutId id="2147484695" r:id="rId7"/>
    <p:sldLayoutId id="2147484696" r:id="rId8"/>
    <p:sldLayoutId id="2147484697" r:id="rId9"/>
    <p:sldLayoutId id="2147484698" r:id="rId10"/>
    <p:sldLayoutId id="214748469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:\Neopix\ABVTEX\PPT\slide0.jp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B3ADF6F-4C4D-4ADD-952E-5AAB388297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88" r:id="rId2"/>
    <p:sldLayoutId id="2147484487" r:id="rId3"/>
    <p:sldLayoutId id="2147484486" r:id="rId4"/>
    <p:sldLayoutId id="2147484485" r:id="rId5"/>
    <p:sldLayoutId id="2147484484" r:id="rId6"/>
    <p:sldLayoutId id="2147484483" r:id="rId7"/>
    <p:sldLayoutId id="2147484482" r:id="rId8"/>
    <p:sldLayoutId id="2147484481" r:id="rId9"/>
    <p:sldLayoutId id="2147484480" r:id="rId10"/>
    <p:sldLayoutId id="2147484479" r:id="rId11"/>
    <p:sldLayoutId id="2147484478" r:id="rId12"/>
    <p:sldLayoutId id="2147484686" r:id="rId13"/>
    <p:sldLayoutId id="214748468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slide20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90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536" r:id="rId9"/>
    <p:sldLayoutId id="2147484537" r:id="rId10"/>
    <p:sldLayoutId id="21474845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slide18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91" r:id="rId1"/>
    <p:sldLayoutId id="2147484539" r:id="rId2"/>
    <p:sldLayoutId id="2147484540" r:id="rId3"/>
    <p:sldLayoutId id="2147484541" r:id="rId4"/>
    <p:sldLayoutId id="2147484542" r:id="rId5"/>
    <p:sldLayoutId id="2147484543" r:id="rId6"/>
    <p:sldLayoutId id="2147484544" r:id="rId7"/>
    <p:sldLayoutId id="2147484545" r:id="rId8"/>
    <p:sldLayoutId id="2147484546" r:id="rId9"/>
    <p:sldLayoutId id="2147484547" r:id="rId10"/>
    <p:sldLayoutId id="21474845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7" descr="slide15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9" descr="slide14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93" r:id="rId1"/>
    <p:sldLayoutId id="2147484559" r:id="rId2"/>
    <p:sldLayoutId id="2147484560" r:id="rId3"/>
    <p:sldLayoutId id="2147484561" r:id="rId4"/>
    <p:sldLayoutId id="2147484562" r:id="rId5"/>
    <p:sldLayoutId id="2147484563" r:id="rId6"/>
    <p:sldLayoutId id="2147484564" r:id="rId7"/>
    <p:sldLayoutId id="2147484565" r:id="rId8"/>
    <p:sldLayoutId id="2147484566" r:id="rId9"/>
    <p:sldLayoutId id="2147484567" r:id="rId10"/>
    <p:sldLayoutId id="21474845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C:\Neopix\ABVTEX\PPT\slide4.jp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94" r:id="rId1"/>
    <p:sldLayoutId id="2147484569" r:id="rId2"/>
    <p:sldLayoutId id="2147484570" r:id="rId3"/>
    <p:sldLayoutId id="2147484571" r:id="rId4"/>
    <p:sldLayoutId id="2147484572" r:id="rId5"/>
    <p:sldLayoutId id="2147484573" r:id="rId6"/>
    <p:sldLayoutId id="2147484574" r:id="rId7"/>
    <p:sldLayoutId id="2147484575" r:id="rId8"/>
    <p:sldLayoutId id="2147484576" r:id="rId9"/>
    <p:sldLayoutId id="2147484577" r:id="rId10"/>
    <p:sldLayoutId id="21474845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7" descr="C:\Neopix\ABVTEX\PPT\slide2.jp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79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95" r:id="rId1"/>
    <p:sldLayoutId id="2147484579" r:id="rId2"/>
    <p:sldLayoutId id="2147484580" r:id="rId3"/>
    <p:sldLayoutId id="2147484581" r:id="rId4"/>
    <p:sldLayoutId id="2147484582" r:id="rId5"/>
    <p:sldLayoutId id="2147484583" r:id="rId6"/>
    <p:sldLayoutId id="2147484584" r:id="rId7"/>
    <p:sldLayoutId id="2147484585" r:id="rId8"/>
    <p:sldLayoutId id="2147484586" r:id="rId9"/>
    <p:sldLayoutId id="2147484587" r:id="rId10"/>
    <p:sldLayoutId id="21474845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9ADE114-59BB-4B39-9F32-B087FEE15C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6" r:id="rId1"/>
    <p:sldLayoutId id="2147484505" r:id="rId2"/>
    <p:sldLayoutId id="2147484504" r:id="rId3"/>
    <p:sldLayoutId id="2147484503" r:id="rId4"/>
    <p:sldLayoutId id="2147484502" r:id="rId5"/>
    <p:sldLayoutId id="2147484501" r:id="rId6"/>
    <p:sldLayoutId id="2147484500" r:id="rId7"/>
    <p:sldLayoutId id="2147484499" r:id="rId8"/>
    <p:sldLayoutId id="2147484498" r:id="rId9"/>
    <p:sldLayoutId id="2147484497" r:id="rId10"/>
    <p:sldLayoutId id="21474844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hyperlink" Target="mailto:abvtex@abvtex.org.br" TargetMode="External"/><Relationship Id="rId5" Type="http://schemas.openxmlformats.org/officeDocument/2006/relationships/hyperlink" Target="mailto:certifica&#231;&#227;o@abvtex.org.br" TargetMode="External"/><Relationship Id="rId4" Type="http://schemas.openxmlformats.org/officeDocument/2006/relationships/hyperlink" Target="http://www.abvtex.org.b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5462588" y="4683125"/>
            <a:ext cx="3155950" cy="15319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 fontScale="52500" lnSpcReduction="20000"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Audiência Pública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300" b="1" dirty="0">
                <a:solidFill>
                  <a:schemeClr val="bg1"/>
                </a:solidFill>
              </a:rPr>
              <a:t>PL 2902/15</a:t>
            </a:r>
            <a:endParaRPr kumimoji="0" lang="pt-BR" sz="5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13/09/16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214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assoc_ago2016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3187214" y="-27384"/>
            <a:ext cx="5921290" cy="64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ASSOCIADOS</a:t>
            </a:r>
            <a:endParaRPr kumimoji="0" lang="pt-BR" sz="36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885"/>
          <a:stretch/>
        </p:blipFill>
        <p:spPr>
          <a:xfrm>
            <a:off x="-612576" y="188640"/>
            <a:ext cx="1031294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8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3176164" y="44624"/>
            <a:ext cx="5932340" cy="61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MARCAS</a:t>
            </a:r>
            <a:endParaRPr kumimoji="0" lang="pt-BR" sz="36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885"/>
          <a:stretch/>
        </p:blipFill>
        <p:spPr>
          <a:xfrm>
            <a:off x="-612576" y="260648"/>
            <a:ext cx="1031294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0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 bwMode="auto">
          <a:xfrm>
            <a:off x="3204146" y="44624"/>
            <a:ext cx="5904358" cy="11518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QUEM SOMOS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885"/>
          <a:stretch/>
        </p:blipFill>
        <p:spPr>
          <a:xfrm>
            <a:off x="-282152" y="260648"/>
            <a:ext cx="10312943" cy="1008112"/>
          </a:xfrm>
          <a:prstGeom prst="rect">
            <a:avLst/>
          </a:prstGeom>
        </p:spPr>
      </p:pic>
      <p:sp>
        <p:nvSpPr>
          <p:cNvPr id="14" name="Espaço Reservado para Conteúdo 2"/>
          <p:cNvSpPr txBox="1">
            <a:spLocks/>
          </p:cNvSpPr>
          <p:nvPr/>
        </p:nvSpPr>
        <p:spPr bwMode="auto">
          <a:xfrm>
            <a:off x="2912642" y="1340768"/>
            <a:ext cx="511574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200000"/>
              </a:lnSpc>
              <a:buClr>
                <a:schemeClr val="bg1"/>
              </a:buClr>
            </a:pPr>
            <a:r>
              <a:rPr lang="pt-BR" sz="28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R$ 48 bilhões</a:t>
            </a:r>
            <a:r>
              <a:rPr lang="pt-BR" sz="20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faturamento.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340894"/>
            <a:ext cx="1869034" cy="186903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19" y="1268760"/>
            <a:ext cx="1224136" cy="122413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33" y="3068960"/>
            <a:ext cx="1140568" cy="1140568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2938111" y="3140968"/>
            <a:ext cx="63865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pt-BR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400 mil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empregos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diretos.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938111" y="4851157"/>
            <a:ext cx="63865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pt-BR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mil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lojas em todo o Território Nacional.</a:t>
            </a:r>
          </a:p>
        </p:txBody>
      </p:sp>
    </p:spTree>
    <p:extLst>
      <p:ext uri="{BB962C8B-B14F-4D97-AF65-F5344CB8AC3E}">
        <p14:creationId xmlns:p14="http://schemas.microsoft.com/office/powerpoint/2010/main" val="32984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492896"/>
            <a:ext cx="8547446" cy="3602160"/>
          </a:xfrm>
        </p:spPr>
        <p:txBody>
          <a:bodyPr/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2000" b="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ASTM INTERNATIONAL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pt-BR" sz="2000" b="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2000" b="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Estabelecida em 1898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pt-BR" sz="2000" b="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2000" b="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Organização mundial de desenvolvimento de normas 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pt-BR" sz="2000" b="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Mil</a:t>
            </a:r>
            <a:r>
              <a:rPr lang="pt-BR" sz="2000" b="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membros globais em + </a:t>
            </a:r>
            <a:r>
              <a:rPr lang="pt-BR" sz="20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140</a:t>
            </a:r>
            <a:r>
              <a:rPr lang="pt-BR" sz="2000" b="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países</a:t>
            </a:r>
          </a:p>
          <a:p>
            <a:pPr>
              <a:lnSpc>
                <a:spcPct val="200000"/>
              </a:lnSpc>
              <a:buClr>
                <a:schemeClr val="bg1"/>
              </a:buClr>
            </a:pPr>
            <a:endParaRPr lang="pt-BR" sz="20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1547664" y="44624"/>
            <a:ext cx="7560840" cy="12684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NORMATIZAÇÃOD</a:t>
            </a:r>
            <a:r>
              <a:rPr kumimoji="0" lang="pt-BR" sz="3600" b="1" i="0" u="none" strike="noStrike" kern="1200" cap="none" spc="0" normalizeH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TAMANHOS DE VESTUÁRIO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885"/>
          <a:stretch/>
        </p:blipFill>
        <p:spPr>
          <a:xfrm>
            <a:off x="-612576" y="764704"/>
            <a:ext cx="10312943" cy="100811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772816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2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789040"/>
            <a:ext cx="961529" cy="961529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229200"/>
            <a:ext cx="1080120" cy="108012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570874" y="5693186"/>
            <a:ext cx="3257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http://www.abvtex.org.br/</a:t>
            </a:r>
            <a:r>
              <a:rPr lang="pt-BR" sz="20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559068" y="3933056"/>
            <a:ext cx="6130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Certificação de Fornecedores ABVTEX: </a:t>
            </a:r>
            <a:r>
              <a:rPr lang="pt-B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certificacao@abvtex.org.br</a:t>
            </a:r>
            <a:endParaRPr lang="pt-B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Demais assuntos: </a:t>
            </a:r>
            <a:r>
              <a:rPr lang="pt-B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abvtex@abvtex.org.br</a:t>
            </a:r>
            <a:r>
              <a:rPr lang="pt-B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0240" y="1844824"/>
            <a:ext cx="1317544" cy="1317544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555776" y="2298358"/>
            <a:ext cx="4067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ABVTEX: (11) </a:t>
            </a:r>
            <a:r>
              <a:rPr lang="pt-BR" sz="16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2533-0034 / 3431-8858 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 bwMode="auto">
          <a:xfrm>
            <a:off x="3204146" y="116632"/>
            <a:ext cx="5904358" cy="11518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pt-BR" sz="3600" b="1" dirty="0">
                <a:solidFill>
                  <a:srgbClr val="9BBB5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CONTATOS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885"/>
          <a:stretch/>
        </p:blipFill>
        <p:spPr>
          <a:xfrm>
            <a:off x="-556367" y="404664"/>
            <a:ext cx="1031294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0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4505</TotalTime>
  <Words>79</Words>
  <Application>Microsoft Office PowerPoint</Application>
  <PresentationFormat>Apresentação na tela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14</vt:i4>
      </vt:variant>
      <vt:variant>
        <vt:lpstr>Títulos de slides</vt:lpstr>
      </vt:variant>
      <vt:variant>
        <vt:i4>6</vt:i4>
      </vt:variant>
    </vt:vector>
  </HeadingPairs>
  <TitlesOfParts>
    <vt:vector size="25" baseType="lpstr">
      <vt:lpstr>ＭＳ Ｐゴシック</vt:lpstr>
      <vt:lpstr>Arial</vt:lpstr>
      <vt:lpstr>Calibri</vt:lpstr>
      <vt:lpstr>Tahoma</vt:lpstr>
      <vt:lpstr>Wingdings</vt:lpstr>
      <vt:lpstr>2_Custom Design</vt:lpstr>
      <vt:lpstr>Design padrão</vt:lpstr>
      <vt:lpstr>7_Custom Design</vt:lpstr>
      <vt:lpstr>6_Custom Design</vt:lpstr>
      <vt:lpstr>5_Custom Design</vt:lpstr>
      <vt:lpstr>4_Custom Design</vt:lpstr>
      <vt:lpstr>3_Custom Design</vt:lpstr>
      <vt:lpstr>1_Custom Design</vt:lpstr>
      <vt:lpstr>Personalizar design</vt:lpstr>
      <vt:lpstr>Custom Design</vt:lpstr>
      <vt:lpstr>8_Custom Design</vt:lpstr>
      <vt:lpstr>1_Office Theme</vt:lpstr>
      <vt:lpstr>9_Custom Design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Marisa Lojas Varejistas Ltda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Certificação ABEIM</dc:title>
  <dc:creator>Luciano.deCia</dc:creator>
  <cp:lastModifiedBy>Andressa Paranhos Guimarães</cp:lastModifiedBy>
  <cp:revision>402</cp:revision>
  <cp:lastPrinted>2016-01-06T20:20:25Z</cp:lastPrinted>
  <dcterms:created xsi:type="dcterms:W3CDTF">2009-11-05T13:57:36Z</dcterms:created>
  <dcterms:modified xsi:type="dcterms:W3CDTF">2016-09-13T17:54:01Z</dcterms:modified>
</cp:coreProperties>
</file>