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F8F22-3491-494A-BA34-9EBF72E51B65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FF0B-8E0F-4151-8C6D-FC79884011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14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F68-7515-4006-A893-414B000C95A7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291D-33E8-4871-99E6-C424924486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F68-7515-4006-A893-414B000C95A7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291D-33E8-4871-99E6-C424924486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F68-7515-4006-A893-414B000C95A7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291D-33E8-4871-99E6-C424924486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F68-7515-4006-A893-414B000C95A7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291D-33E8-4871-99E6-C424924486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F68-7515-4006-A893-414B000C95A7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291D-33E8-4871-99E6-C424924486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F68-7515-4006-A893-414B000C95A7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291D-33E8-4871-99E6-C424924486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F68-7515-4006-A893-414B000C95A7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291D-33E8-4871-99E6-C424924486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F68-7515-4006-A893-414B000C95A7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291D-33E8-4871-99E6-C424924486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F68-7515-4006-A893-414B000C95A7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291D-33E8-4871-99E6-C424924486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F68-7515-4006-A893-414B000C95A7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291D-33E8-4871-99E6-C424924486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F68-7515-4006-A893-414B000C95A7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291D-33E8-4871-99E6-C424924486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0F68-7515-4006-A893-414B000C95A7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8291D-33E8-4871-99E6-C424924486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COLOCAR A LOGO DA ABRAFICS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3629000"/>
          </a:xfrm>
        </p:spPr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1026" name="Picture 2" descr="G:\BILLBERRY MASTER\CLIENTES\ABRAFICS\GRAPHICS\LOGO\Fundo Transparen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94384"/>
            <a:ext cx="5756894" cy="22147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45322" y="5858108"/>
            <a:ext cx="6599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CICLO-ELÉTRICOS  1000 WATTS | HONDA </a:t>
            </a:r>
            <a:endParaRPr lang="pt-BR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Mauricio\Desktop\AUDIÊNCIA PÚBLICA DE 7 DE DEZEMBRO DE 2017\fotos para audiência pública de 7 de dezembro\honda-ev-neo-escoo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76627"/>
            <a:ext cx="7667656" cy="5000645"/>
          </a:xfrm>
          <a:prstGeom prst="rect">
            <a:avLst/>
          </a:prstGeom>
          <a:noFill/>
        </p:spPr>
      </p:pic>
      <p:pic>
        <p:nvPicPr>
          <p:cNvPr id="4" name="Picture 2" descr="G:\BILLBERRY MASTER\CLIENTES\ABRAFICS\GRAPHICS\LOGO\Fundo Transparen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909092" cy="395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357290" y="571501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50000"/>
                  </a:schemeClr>
                </a:solidFill>
              </a:rPr>
              <a:t>              </a:t>
            </a:r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CICLO-ELÉTRICO 800 | YAMAHA</a:t>
            </a:r>
            <a:endParaRPr lang="pt-BR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Mauricio\Desktop\AUDIÊNCIA PÚBLICA DE 7 DE DEZEMBRO DE 2017\fotos para audiência pública de 7 de dezembro\escooter Yama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46463"/>
            <a:ext cx="6929467" cy="5197101"/>
          </a:xfrm>
          <a:prstGeom prst="rect">
            <a:avLst/>
          </a:prstGeom>
          <a:noFill/>
        </p:spPr>
      </p:pic>
      <p:pic>
        <p:nvPicPr>
          <p:cNvPr id="4" name="Picture 2" descr="G:\BILLBERRY MASTER\CLIENTES\ABRAFICS\GRAPHICS\LOGO\Fundo Transparen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909092" cy="395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357290" y="571501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CICLO-ELÉTRICO  1200 WATTS |  PEUGEOT</a:t>
            </a:r>
            <a:endParaRPr lang="pt-BR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Mauricio\Desktop\AUDIÊNCIA PÚBLICA DE 7 DE DEZEMBRO DE 2017\fotos para audiência pública de 7 de dezembro\escooter Peuge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08720"/>
            <a:ext cx="7262843" cy="4762520"/>
          </a:xfrm>
          <a:prstGeom prst="rect">
            <a:avLst/>
          </a:prstGeom>
          <a:noFill/>
        </p:spPr>
      </p:pic>
      <p:pic>
        <p:nvPicPr>
          <p:cNvPr id="4" name="Picture 2" descr="G:\BILLBERRY MASTER\CLIENTES\ABRAFICS\GRAPHICS\LOGO\Fundo Transparen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909092" cy="395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89338" y="6002124"/>
            <a:ext cx="5951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CICLO-ELÉTRICO  1800 WATTS  | BMW</a:t>
            </a:r>
            <a:endParaRPr lang="pt-BR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2291" name="Picture 3" descr="C:\Users\Mauricio\Desktop\AUDIÊNCIA PÚBLICA DE 7 DE DEZEMBRO DE 2017\fotos para audiência pública de 7 de dezembro\2012-bmw-c-evolution-elec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80728"/>
            <a:ext cx="7667656" cy="5000645"/>
          </a:xfrm>
          <a:prstGeom prst="rect">
            <a:avLst/>
          </a:prstGeom>
          <a:noFill/>
        </p:spPr>
      </p:pic>
      <p:pic>
        <p:nvPicPr>
          <p:cNvPr id="4" name="Picture 2" descr="G:\BILLBERRY MASTER\CLIENTES\ABRAFICS\GRAPHICS\LOGO\Fundo Transparen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909092" cy="395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899592" y="6218148"/>
            <a:ext cx="7786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CICLO-ELÉTRICOS PARA LOCAÇÃO | EM PORTUGAL                                   </a:t>
            </a:r>
            <a:endParaRPr lang="pt-BR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Mauricio\Desktop\AUDIÊNCIA PÚBLICA DE 7 DE DEZEMBRO DE 2017\fotos para audiência pública de 7 de dezembro\cooltra em Lisboa, aluguel de elétric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5184576" cy="5184576"/>
          </a:xfrm>
          <a:prstGeom prst="rect">
            <a:avLst/>
          </a:prstGeom>
          <a:noFill/>
        </p:spPr>
      </p:pic>
      <p:pic>
        <p:nvPicPr>
          <p:cNvPr id="5" name="Picture 2" descr="G:\BILLBERRY MASTER\CLIENTES\ABRAFICS\GRAPHICS\LOGO\Fundo Transparen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909092" cy="395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uricio\Desktop\AUDIÊNCIA PÚBLICA DE 7 DE DEZEMBRO DE 2017\fotos para audiência pública de 7 de dezembro\ciclo-elétrico ideal  foto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28"/>
            <a:ext cx="5018671" cy="493711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357290" y="571501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50000"/>
                  </a:schemeClr>
                </a:solidFill>
              </a:rPr>
              <a:t>        </a:t>
            </a:r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CICLO-ELÉTRICO  IDEAL  1500 WATTS </a:t>
            </a:r>
            <a:endParaRPr lang="pt-BR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G:\BILLBERRY MASTER\CLIENTES\ABRAFICS\GRAPHICS\LOGO\Fundo Transparen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909092" cy="395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357290" y="571501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50000"/>
                  </a:schemeClr>
                </a:solidFill>
              </a:rPr>
              <a:t>        </a:t>
            </a:r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CICLO-ELÉTRICO  4000 WATTS </a:t>
            </a:r>
            <a:endParaRPr lang="pt-BR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Mauricio\Desktop\AUDIÊNCIA PÚBLICA DE 7 DE DEZEMBRO DE 2017\fotos para audiência pública de 7 de dezembro\ciclo-elétrico 4000w    foto 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797821" cy="4386274"/>
          </a:xfrm>
          <a:prstGeom prst="rect">
            <a:avLst/>
          </a:prstGeom>
          <a:noFill/>
        </p:spPr>
      </p:pic>
      <p:pic>
        <p:nvPicPr>
          <p:cNvPr id="4" name="Picture 2" descr="G:\BILLBERRY MASTER\CLIENTES\ABRAFICS\GRAPHICS\LOGO\Fundo Transparen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909092" cy="395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357290" y="571501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50000"/>
                  </a:schemeClr>
                </a:solidFill>
              </a:rPr>
              <a:t>               </a:t>
            </a:r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CICLO-ELÉTRICO  800 WATTS </a:t>
            </a:r>
            <a:endParaRPr lang="pt-BR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Mauricio\Desktop\AUDIÊNCIA PÚBLICA DE 7 DE DEZEMBRO DE 2017\fotos para audiência pública de 7 de dezembro\cicloélétrico 800w foto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536250" cy="5028475"/>
          </a:xfrm>
          <a:prstGeom prst="rect">
            <a:avLst/>
          </a:prstGeom>
          <a:noFill/>
        </p:spPr>
      </p:pic>
      <p:pic>
        <p:nvPicPr>
          <p:cNvPr id="4" name="Picture 2" descr="G:\BILLBERRY MASTER\CLIENTES\ABRAFICS\GRAPHICS\LOGO\Fundo Transparen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909092" cy="395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uricio\Desktop\AUDIÊNCIA PÚBLICA DE 7 DE DEZEMBRO DE 2017\fotos para audiência pública de 7 de dezembro\ciclo-elétrico 1000w foto 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836712"/>
            <a:ext cx="5143522" cy="5143522"/>
          </a:xfrm>
          <a:prstGeom prst="rect">
            <a:avLst/>
          </a:prstGeom>
          <a:noFill/>
        </p:spPr>
      </p:pic>
      <p:pic>
        <p:nvPicPr>
          <p:cNvPr id="4" name="Picture 2" descr="G:\BILLBERRY MASTER\CLIENTES\ABRAFICS\GRAPHICS\LOGO\Fundo Transparen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909092" cy="395472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357290" y="571501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50000"/>
                  </a:schemeClr>
                </a:solidFill>
              </a:rPr>
              <a:t>              </a:t>
            </a:r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CICLO-ELÉTRICO  1000 WATTS </a:t>
            </a:r>
            <a:endParaRPr lang="pt-BR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357290" y="5715016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50000"/>
                  </a:schemeClr>
                </a:solidFill>
              </a:rPr>
              <a:t>              </a:t>
            </a:r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CICLO-ELÉTRICO  400 WATTS</a:t>
            </a:r>
          </a:p>
          <a:p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FIAT </a:t>
            </a:r>
            <a:endParaRPr lang="pt-BR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Mauricio\Desktop\AUDIÊNCIA PÚBLICA DE 7 DE DEZEMBRO DE 2017\fotos para audiência pública de 7 de dezembro\ciclo-elétrico 400w foto 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7119968" cy="5339976"/>
          </a:xfrm>
          <a:prstGeom prst="rect">
            <a:avLst/>
          </a:prstGeom>
          <a:noFill/>
        </p:spPr>
      </p:pic>
      <p:pic>
        <p:nvPicPr>
          <p:cNvPr id="4" name="Picture 2" descr="G:\BILLBERRY MASTER\CLIENTES\ABRAFICS\GRAPHICS\LOGO\Fundo Transparen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909092" cy="395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357290" y="571501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50000"/>
                  </a:schemeClr>
                </a:solidFill>
              </a:rPr>
              <a:t>              </a:t>
            </a:r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CICLO-ELÉTRICO  400 WATTS </a:t>
            </a:r>
            <a:endParaRPr lang="pt-BR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Mauricio\Desktop\AUDIÊNCIA PÚBLICA DE 7 DE DEZEMBRO DE 2017\fotos para audiência pública de 7 de dezembro\ciclo-elétrico 400w foto 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71480"/>
            <a:ext cx="5910280" cy="4994022"/>
          </a:xfrm>
          <a:prstGeom prst="rect">
            <a:avLst/>
          </a:prstGeom>
          <a:noFill/>
        </p:spPr>
      </p:pic>
      <p:pic>
        <p:nvPicPr>
          <p:cNvPr id="4" name="Picture 2" descr="G:\BILLBERRY MASTER\CLIENTES\ABRAFICS\GRAPHICS\LOGO\Fundo Transparen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909092" cy="395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357290" y="571501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50000"/>
                  </a:schemeClr>
                </a:solidFill>
              </a:rPr>
              <a:t>              </a:t>
            </a:r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CICLO-ELÉTRICO  800 WATTS </a:t>
            </a:r>
            <a:endParaRPr lang="pt-BR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Mauricio\Desktop\AUDIÊNCIA PÚBLICA DE 7 DE DEZEMBRO DE 2017\fotos para audiência pública de 7 de dezembro\cadira de rodas simples elet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1480"/>
            <a:ext cx="5643602" cy="5000660"/>
          </a:xfrm>
          <a:prstGeom prst="rect">
            <a:avLst/>
          </a:prstGeom>
          <a:noFill/>
        </p:spPr>
      </p:pic>
      <p:pic>
        <p:nvPicPr>
          <p:cNvPr id="4" name="Picture 2" descr="G:\BILLBERRY MASTER\CLIENTES\ABRAFICS\GRAPHICS\LOGO\Fundo Transparen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909092" cy="395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357290" y="5715016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50000"/>
                  </a:schemeClr>
                </a:solidFill>
              </a:rPr>
              <a:t>              </a:t>
            </a:r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CICLO-ELÉTRICOS  400 WATTS</a:t>
            </a:r>
          </a:p>
          <a:p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SEGWAY </a:t>
            </a:r>
            <a:endParaRPr lang="pt-BR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Mauricio\Desktop\AUDIÊNCIA PÚBLICA DE 7 DE DEZEMBRO DE 2017\fotos para audiência pública de 7 de dezembro\segways da polí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604" y="857232"/>
            <a:ext cx="7046982" cy="4500594"/>
          </a:xfrm>
          <a:prstGeom prst="rect">
            <a:avLst/>
          </a:prstGeom>
          <a:noFill/>
        </p:spPr>
      </p:pic>
      <p:pic>
        <p:nvPicPr>
          <p:cNvPr id="4" name="Picture 2" descr="G:\BILLBERRY MASTER\CLIENTES\ABRAFICS\GRAPHICS\LOGO\Fundo Transparen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909092" cy="395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70</Words>
  <Application>Microsoft Office PowerPoint</Application>
  <PresentationFormat>Apresentação na tela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COLOCAR A LOGO DA ABRAFICS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TOP ROAD MOTOS</dc:title>
  <dc:creator>Sandra</dc:creator>
  <cp:lastModifiedBy>Administrador</cp:lastModifiedBy>
  <cp:revision>47</cp:revision>
  <dcterms:created xsi:type="dcterms:W3CDTF">2013-06-27T19:22:52Z</dcterms:created>
  <dcterms:modified xsi:type="dcterms:W3CDTF">2017-12-06T19:53:33Z</dcterms:modified>
</cp:coreProperties>
</file>