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  <p:sldMasterId id="2147483848" r:id="rId2"/>
    <p:sldMasterId id="2147483912" r:id="rId3"/>
    <p:sldMasterId id="2147483938" r:id="rId4"/>
    <p:sldMasterId id="2147483962" r:id="rId5"/>
  </p:sldMasterIdLst>
  <p:notesMasterIdLst>
    <p:notesMasterId r:id="rId15"/>
  </p:notesMasterIdLst>
  <p:sldIdLst>
    <p:sldId id="377" r:id="rId6"/>
    <p:sldId id="369" r:id="rId7"/>
    <p:sldId id="353" r:id="rId8"/>
    <p:sldId id="360" r:id="rId9"/>
    <p:sldId id="379" r:id="rId10"/>
    <p:sldId id="385" r:id="rId11"/>
    <p:sldId id="386" r:id="rId12"/>
    <p:sldId id="382" r:id="rId13"/>
    <p:sldId id="373" r:id="rId14"/>
  </p:sldIdLst>
  <p:sldSz cx="12192000" cy="6858000"/>
  <p:notesSz cx="6797675" cy="9928225"/>
  <p:defaultTextStyle>
    <a:defPPr>
      <a:defRPr lang="pt-BR"/>
    </a:defPPr>
    <a:lvl1pPr marL="0" algn="l" defTabSz="913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31" algn="l" defTabSz="913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31" algn="l" defTabSz="913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96" algn="l" defTabSz="913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61" algn="l" defTabSz="913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62" algn="l" defTabSz="913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90" algn="l" defTabSz="913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920" algn="l" defTabSz="913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451" algn="l" defTabSz="913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09"/>
    <a:srgbClr val="008080"/>
    <a:srgbClr val="2E7A3C"/>
    <a:srgbClr val="FD6609"/>
    <a:srgbClr val="512F09"/>
    <a:srgbClr val="FFFFCC"/>
    <a:srgbClr val="79575D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72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217AB-15A1-493D-8FF1-9749E238652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8AD5BEF-E99D-4118-8E16-D369504B6D1C}" type="pres">
      <dgm:prSet presAssocID="{A71217AB-15A1-493D-8FF1-9749E23865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9F15D5EF-BB04-4033-B43C-8F33D35509EB}" type="presOf" srcId="{A71217AB-15A1-493D-8FF1-9749E2386527}" destId="{08AD5BEF-E99D-4118-8E16-D369504B6D1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217AB-15A1-493D-8FF1-9749E2386527}" type="doc">
      <dgm:prSet loTypeId="urn:microsoft.com/office/officeart/2005/8/layout/venn3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A72FBE16-4474-4E70-90A5-960B99D8B763}" type="pres">
      <dgm:prSet presAssocID="{A71217AB-15A1-493D-8FF1-9749E23865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414F1DAA-1378-4D6E-95A1-241FA07FA3FD}" type="presOf" srcId="{A71217AB-15A1-493D-8FF1-9749E2386527}" destId="{A72FBE16-4474-4E70-90A5-960B99D8B76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8728E4-401A-4CA3-B3C4-587E078A88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B7A2961-DF67-4779-9EB9-2E294E1D7861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800" b="1" dirty="0" smtClean="0">
              <a:solidFill>
                <a:schemeClr val="bg2"/>
              </a:solidFill>
              <a:effectLst/>
              <a:latin typeface="Calibri Light" panose="020F0302020204030204" pitchFamily="34" charset="0"/>
            </a:rPr>
            <a:t>Uma indústria química forte e líder mundial? </a:t>
          </a:r>
          <a:endParaRPr lang="pt-BR" sz="2800" b="1" dirty="0">
            <a:solidFill>
              <a:schemeClr val="bg2"/>
            </a:solidFill>
            <a:effectLst/>
            <a:latin typeface="Calibri Light" panose="020F0302020204030204" pitchFamily="34" charset="0"/>
          </a:endParaRPr>
        </a:p>
      </dgm:t>
    </dgm:pt>
    <dgm:pt modelId="{0BCEDD4C-E421-482E-B901-95D0BE711241}" type="parTrans" cxnId="{20AFE8F2-8E7E-4A7E-ACC4-8232A3B274A1}">
      <dgm:prSet/>
      <dgm:spPr/>
      <dgm:t>
        <a:bodyPr/>
        <a:lstStyle/>
        <a:p>
          <a:endParaRPr lang="pt-BR"/>
        </a:p>
      </dgm:t>
    </dgm:pt>
    <dgm:pt modelId="{C2FFAC02-8497-47B3-9692-6DA7BE8DC574}" type="sibTrans" cxnId="{20AFE8F2-8E7E-4A7E-ACC4-8232A3B274A1}">
      <dgm:prSet/>
      <dgm:spPr/>
      <dgm:t>
        <a:bodyPr/>
        <a:lstStyle/>
        <a:p>
          <a:endParaRPr lang="pt-BR"/>
        </a:p>
      </dgm:t>
    </dgm:pt>
    <dgm:pt modelId="{3D89083D-38A1-4E80-B0E9-40BCCB4B7023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2800" b="1" dirty="0" smtClean="0">
              <a:solidFill>
                <a:schemeClr val="bg2"/>
              </a:solidFill>
              <a:effectLst/>
              <a:latin typeface="Calibri Light" panose="020F0302020204030204" pitchFamily="34" charset="0"/>
            </a:rPr>
            <a:t>Um país importador de produtos químicos de alto valor agregado?</a:t>
          </a:r>
          <a:endParaRPr lang="pt-BR" sz="2800" b="1" dirty="0">
            <a:solidFill>
              <a:schemeClr val="bg2"/>
            </a:solidFill>
            <a:effectLst/>
            <a:latin typeface="Calibri Light" panose="020F0302020204030204" pitchFamily="34" charset="0"/>
          </a:endParaRPr>
        </a:p>
      </dgm:t>
    </dgm:pt>
    <dgm:pt modelId="{6159CA04-28BE-4CEE-898B-1262AE234135}" type="parTrans" cxnId="{934C92C3-7715-4743-B2CE-246E7F3BB0F6}">
      <dgm:prSet/>
      <dgm:spPr/>
      <dgm:t>
        <a:bodyPr/>
        <a:lstStyle/>
        <a:p>
          <a:endParaRPr lang="pt-BR"/>
        </a:p>
      </dgm:t>
    </dgm:pt>
    <dgm:pt modelId="{CF71B13E-2C2B-497B-A0E0-70B313E3366F}" type="sibTrans" cxnId="{934C92C3-7715-4743-B2CE-246E7F3BB0F6}">
      <dgm:prSet/>
      <dgm:spPr/>
      <dgm:t>
        <a:bodyPr/>
        <a:lstStyle/>
        <a:p>
          <a:endParaRPr lang="pt-BR"/>
        </a:p>
      </dgm:t>
    </dgm:pt>
    <dgm:pt modelId="{C94091DF-C2B7-405B-8BD8-123B4769F2E0}">
      <dgm:prSet phldrT="[Texto]" custT="1"/>
      <dgm:spPr>
        <a:solidFill>
          <a:schemeClr val="accent1">
            <a:alpha val="0"/>
          </a:schemeClr>
        </a:solidFill>
        <a:ln>
          <a:noFill/>
        </a:ln>
      </dgm:spPr>
      <dgm:t>
        <a:bodyPr/>
        <a:lstStyle/>
        <a:p>
          <a:pPr algn="ctr"/>
          <a:r>
            <a:rPr lang="pt-BR" sz="3200" b="1" dirty="0" smtClean="0">
              <a:solidFill>
                <a:schemeClr val="accent1"/>
              </a:solidFill>
              <a:effectLst/>
            </a:rPr>
            <a:t>OU</a:t>
          </a:r>
          <a:endParaRPr lang="pt-BR" sz="3200" b="1" dirty="0">
            <a:solidFill>
              <a:schemeClr val="accent1"/>
            </a:solidFill>
            <a:effectLst/>
          </a:endParaRPr>
        </a:p>
      </dgm:t>
    </dgm:pt>
    <dgm:pt modelId="{DE8D1875-3F99-46C2-AD9D-B067C1244950}" type="parTrans" cxnId="{8D6D052C-AAAC-44A4-81DE-ECBA326120D1}">
      <dgm:prSet/>
      <dgm:spPr/>
      <dgm:t>
        <a:bodyPr/>
        <a:lstStyle/>
        <a:p>
          <a:endParaRPr lang="pt-BR"/>
        </a:p>
      </dgm:t>
    </dgm:pt>
    <dgm:pt modelId="{1F6A0CA6-0DA4-4C01-8CBA-6DCF40F49A00}" type="sibTrans" cxnId="{8D6D052C-AAAC-44A4-81DE-ECBA326120D1}">
      <dgm:prSet/>
      <dgm:spPr/>
      <dgm:t>
        <a:bodyPr/>
        <a:lstStyle/>
        <a:p>
          <a:endParaRPr lang="pt-BR"/>
        </a:p>
      </dgm:t>
    </dgm:pt>
    <dgm:pt modelId="{D38398EC-0E48-4055-838E-22D462DE790F}" type="pres">
      <dgm:prSet presAssocID="{0A8728E4-401A-4CA3-B3C4-587E078A88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F319FA-3F17-4624-889E-ABF591A2795D}" type="pres">
      <dgm:prSet presAssocID="{1B7A2961-DF67-4779-9EB9-2E294E1D7861}" presName="parentLin" presStyleCnt="0"/>
      <dgm:spPr/>
    </dgm:pt>
    <dgm:pt modelId="{336FDCA5-DA72-4E63-BABD-3B5ED7F9BA51}" type="pres">
      <dgm:prSet presAssocID="{1B7A2961-DF67-4779-9EB9-2E294E1D786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7DD20107-B8E6-49F8-A8AE-09A2FFB3F366}" type="pres">
      <dgm:prSet presAssocID="{1B7A2961-DF67-4779-9EB9-2E294E1D7861}" presName="parentText" presStyleLbl="node1" presStyleIdx="0" presStyleCnt="3" custScaleX="117296" custScaleY="1486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40CE1-B03F-4CCB-AAED-E49045576BC2}" type="pres">
      <dgm:prSet presAssocID="{1B7A2961-DF67-4779-9EB9-2E294E1D7861}" presName="negativeSpace" presStyleCnt="0"/>
      <dgm:spPr/>
    </dgm:pt>
    <dgm:pt modelId="{CE1B5C52-B17E-4E63-BE14-2522B7424307}" type="pres">
      <dgm:prSet presAssocID="{1B7A2961-DF67-4779-9EB9-2E294E1D7861}" presName="childText" presStyleLbl="conFgAcc1" presStyleIdx="0" presStyleCnt="3" custScaleX="100000" custScaleY="110385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pt-BR"/>
        </a:p>
      </dgm:t>
    </dgm:pt>
    <dgm:pt modelId="{456FA44E-17C8-4147-8079-F3956921DED0}" type="pres">
      <dgm:prSet presAssocID="{C2FFAC02-8497-47B3-9692-6DA7BE8DC574}" presName="spaceBetweenRectangles" presStyleCnt="0"/>
      <dgm:spPr/>
    </dgm:pt>
    <dgm:pt modelId="{120F1971-8AF5-4D05-8A8C-9A1BB82DA5EB}" type="pres">
      <dgm:prSet presAssocID="{C94091DF-C2B7-405B-8BD8-123B4769F2E0}" presName="parentLin" presStyleCnt="0"/>
      <dgm:spPr/>
    </dgm:pt>
    <dgm:pt modelId="{F7CEE56F-7E56-4FA6-817F-3DD4BA43DB96}" type="pres">
      <dgm:prSet presAssocID="{C94091DF-C2B7-405B-8BD8-123B4769F2E0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86A39A41-A32C-4551-B6EC-83B8CF28F62B}" type="pres">
      <dgm:prSet presAssocID="{C94091DF-C2B7-405B-8BD8-123B4769F2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112058-342D-406C-AFEA-A1ED44E94020}" type="pres">
      <dgm:prSet presAssocID="{C94091DF-C2B7-405B-8BD8-123B4769F2E0}" presName="negativeSpace" presStyleCnt="0"/>
      <dgm:spPr/>
    </dgm:pt>
    <dgm:pt modelId="{C65E1C79-9181-49B9-AD4E-AA8B759D531B}" type="pres">
      <dgm:prSet presAssocID="{C94091DF-C2B7-405B-8BD8-123B4769F2E0}" presName="childText" presStyleLbl="conFgAcc1" presStyleIdx="1" presStyleCnt="3">
        <dgm:presLayoutVars>
          <dgm:bulletEnabled val="1"/>
        </dgm:presLayoutVars>
      </dgm:prSet>
      <dgm:spPr>
        <a:solidFill>
          <a:schemeClr val="bg2">
            <a:alpha val="0"/>
          </a:schemeClr>
        </a:solidFill>
        <a:ln>
          <a:noFill/>
        </a:ln>
      </dgm:spPr>
    </dgm:pt>
    <dgm:pt modelId="{99905D8C-AFC8-486A-861D-39773D558FB6}" type="pres">
      <dgm:prSet presAssocID="{1F6A0CA6-0DA4-4C01-8CBA-6DCF40F49A00}" presName="spaceBetweenRectangles" presStyleCnt="0"/>
      <dgm:spPr/>
    </dgm:pt>
    <dgm:pt modelId="{5C49A68E-E956-48CA-A653-001B0CE8AEF8}" type="pres">
      <dgm:prSet presAssocID="{3D89083D-38A1-4E80-B0E9-40BCCB4B7023}" presName="parentLin" presStyleCnt="0"/>
      <dgm:spPr/>
    </dgm:pt>
    <dgm:pt modelId="{62269E0B-D1C3-4B04-B429-0E46F3B5BA9C}" type="pres">
      <dgm:prSet presAssocID="{3D89083D-38A1-4E80-B0E9-40BCCB4B7023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8953D75D-5127-4424-A028-8D185AAA0207}" type="pres">
      <dgm:prSet presAssocID="{3D89083D-38A1-4E80-B0E9-40BCCB4B7023}" presName="parentText" presStyleLbl="node1" presStyleIdx="2" presStyleCnt="3" custScaleX="116208" custScaleY="14386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4B4A57-2561-49DA-895F-E57BFD107645}" type="pres">
      <dgm:prSet presAssocID="{3D89083D-38A1-4E80-B0E9-40BCCB4B7023}" presName="negativeSpace" presStyleCnt="0"/>
      <dgm:spPr/>
    </dgm:pt>
    <dgm:pt modelId="{F029AB28-CE3D-4833-856D-638EDF17E4B6}" type="pres">
      <dgm:prSet presAssocID="{3D89083D-38A1-4E80-B0E9-40BCCB4B7023}" presName="childText" presStyleLbl="conFgAcc1" presStyleIdx="2" presStyleCnt="3">
        <dgm:presLayoutVars>
          <dgm:bulletEnabled val="1"/>
        </dgm:presLayoutVars>
      </dgm:prSet>
      <dgm:spPr>
        <a:solidFill>
          <a:srgbClr val="FD6609">
            <a:alpha val="89804"/>
          </a:srgbClr>
        </a:solidFill>
      </dgm:spPr>
      <dgm:t>
        <a:bodyPr/>
        <a:lstStyle/>
        <a:p>
          <a:endParaRPr lang="pt-BR"/>
        </a:p>
      </dgm:t>
    </dgm:pt>
  </dgm:ptLst>
  <dgm:cxnLst>
    <dgm:cxn modelId="{20AFE8F2-8E7E-4A7E-ACC4-8232A3B274A1}" srcId="{0A8728E4-401A-4CA3-B3C4-587E078A88A2}" destId="{1B7A2961-DF67-4779-9EB9-2E294E1D7861}" srcOrd="0" destOrd="0" parTransId="{0BCEDD4C-E421-482E-B901-95D0BE711241}" sibTransId="{C2FFAC02-8497-47B3-9692-6DA7BE8DC574}"/>
    <dgm:cxn modelId="{CEC1513C-AC24-4FE4-A1AF-8ABDCCA0E45D}" type="presOf" srcId="{C94091DF-C2B7-405B-8BD8-123B4769F2E0}" destId="{86A39A41-A32C-4551-B6EC-83B8CF28F62B}" srcOrd="1" destOrd="0" presId="urn:microsoft.com/office/officeart/2005/8/layout/list1"/>
    <dgm:cxn modelId="{934C92C3-7715-4743-B2CE-246E7F3BB0F6}" srcId="{0A8728E4-401A-4CA3-B3C4-587E078A88A2}" destId="{3D89083D-38A1-4E80-B0E9-40BCCB4B7023}" srcOrd="2" destOrd="0" parTransId="{6159CA04-28BE-4CEE-898B-1262AE234135}" sibTransId="{CF71B13E-2C2B-497B-A0E0-70B313E3366F}"/>
    <dgm:cxn modelId="{818F12D9-94C3-40D2-A611-EF6EFC3DADE8}" type="presOf" srcId="{0A8728E4-401A-4CA3-B3C4-587E078A88A2}" destId="{D38398EC-0E48-4055-838E-22D462DE790F}" srcOrd="0" destOrd="0" presId="urn:microsoft.com/office/officeart/2005/8/layout/list1"/>
    <dgm:cxn modelId="{6C810C61-FA6E-4825-8F0B-5BB3B9E85AB1}" type="presOf" srcId="{C94091DF-C2B7-405B-8BD8-123B4769F2E0}" destId="{F7CEE56F-7E56-4FA6-817F-3DD4BA43DB96}" srcOrd="0" destOrd="0" presId="urn:microsoft.com/office/officeart/2005/8/layout/list1"/>
    <dgm:cxn modelId="{E29774B0-B33C-4C8C-AA31-0066DB504E55}" type="presOf" srcId="{1B7A2961-DF67-4779-9EB9-2E294E1D7861}" destId="{7DD20107-B8E6-49F8-A8AE-09A2FFB3F366}" srcOrd="1" destOrd="0" presId="urn:microsoft.com/office/officeart/2005/8/layout/list1"/>
    <dgm:cxn modelId="{8D6D052C-AAAC-44A4-81DE-ECBA326120D1}" srcId="{0A8728E4-401A-4CA3-B3C4-587E078A88A2}" destId="{C94091DF-C2B7-405B-8BD8-123B4769F2E0}" srcOrd="1" destOrd="0" parTransId="{DE8D1875-3F99-46C2-AD9D-B067C1244950}" sibTransId="{1F6A0CA6-0DA4-4C01-8CBA-6DCF40F49A00}"/>
    <dgm:cxn modelId="{C1663BA9-8247-48CD-928F-0D7C24840554}" type="presOf" srcId="{1B7A2961-DF67-4779-9EB9-2E294E1D7861}" destId="{336FDCA5-DA72-4E63-BABD-3B5ED7F9BA51}" srcOrd="0" destOrd="0" presId="urn:microsoft.com/office/officeart/2005/8/layout/list1"/>
    <dgm:cxn modelId="{A93EEFF7-1DA0-4379-B0ED-961A05BD6AE8}" type="presOf" srcId="{3D89083D-38A1-4E80-B0E9-40BCCB4B7023}" destId="{62269E0B-D1C3-4B04-B429-0E46F3B5BA9C}" srcOrd="0" destOrd="0" presId="urn:microsoft.com/office/officeart/2005/8/layout/list1"/>
    <dgm:cxn modelId="{C838DA05-F795-4D0D-97A8-198425BD65BA}" type="presOf" srcId="{3D89083D-38A1-4E80-B0E9-40BCCB4B7023}" destId="{8953D75D-5127-4424-A028-8D185AAA0207}" srcOrd="1" destOrd="0" presId="urn:microsoft.com/office/officeart/2005/8/layout/list1"/>
    <dgm:cxn modelId="{B8DDAC34-412F-48D0-B242-2D4244193E3D}" type="presParOf" srcId="{D38398EC-0E48-4055-838E-22D462DE790F}" destId="{39F319FA-3F17-4624-889E-ABF591A2795D}" srcOrd="0" destOrd="0" presId="urn:microsoft.com/office/officeart/2005/8/layout/list1"/>
    <dgm:cxn modelId="{1BA94382-33E2-4589-BE5A-ED85A418339D}" type="presParOf" srcId="{39F319FA-3F17-4624-889E-ABF591A2795D}" destId="{336FDCA5-DA72-4E63-BABD-3B5ED7F9BA51}" srcOrd="0" destOrd="0" presId="urn:microsoft.com/office/officeart/2005/8/layout/list1"/>
    <dgm:cxn modelId="{F5B44739-D2C9-4E75-A167-AD071C883262}" type="presParOf" srcId="{39F319FA-3F17-4624-889E-ABF591A2795D}" destId="{7DD20107-B8E6-49F8-A8AE-09A2FFB3F366}" srcOrd="1" destOrd="0" presId="urn:microsoft.com/office/officeart/2005/8/layout/list1"/>
    <dgm:cxn modelId="{6849AA6F-C9D9-4B44-AA4F-3F24D6E22F96}" type="presParOf" srcId="{D38398EC-0E48-4055-838E-22D462DE790F}" destId="{B7940CE1-B03F-4CCB-AAED-E49045576BC2}" srcOrd="1" destOrd="0" presId="urn:microsoft.com/office/officeart/2005/8/layout/list1"/>
    <dgm:cxn modelId="{6B59BC15-6E97-4275-9542-1A57F1F516BC}" type="presParOf" srcId="{D38398EC-0E48-4055-838E-22D462DE790F}" destId="{CE1B5C52-B17E-4E63-BE14-2522B7424307}" srcOrd="2" destOrd="0" presId="urn:microsoft.com/office/officeart/2005/8/layout/list1"/>
    <dgm:cxn modelId="{59C67D57-B520-48DC-89A9-8C4886819415}" type="presParOf" srcId="{D38398EC-0E48-4055-838E-22D462DE790F}" destId="{456FA44E-17C8-4147-8079-F3956921DED0}" srcOrd="3" destOrd="0" presId="urn:microsoft.com/office/officeart/2005/8/layout/list1"/>
    <dgm:cxn modelId="{E89A8D93-A4E9-4A1C-BAC3-12C855B884B9}" type="presParOf" srcId="{D38398EC-0E48-4055-838E-22D462DE790F}" destId="{120F1971-8AF5-4D05-8A8C-9A1BB82DA5EB}" srcOrd="4" destOrd="0" presId="urn:microsoft.com/office/officeart/2005/8/layout/list1"/>
    <dgm:cxn modelId="{7C437BB3-C660-41A8-8C48-4A920421C950}" type="presParOf" srcId="{120F1971-8AF5-4D05-8A8C-9A1BB82DA5EB}" destId="{F7CEE56F-7E56-4FA6-817F-3DD4BA43DB96}" srcOrd="0" destOrd="0" presId="urn:microsoft.com/office/officeart/2005/8/layout/list1"/>
    <dgm:cxn modelId="{99F71FA6-684A-4819-AE05-9B6A59F45BBB}" type="presParOf" srcId="{120F1971-8AF5-4D05-8A8C-9A1BB82DA5EB}" destId="{86A39A41-A32C-4551-B6EC-83B8CF28F62B}" srcOrd="1" destOrd="0" presId="urn:microsoft.com/office/officeart/2005/8/layout/list1"/>
    <dgm:cxn modelId="{A2E24F38-7B2B-4DB4-80C8-CC5AE7FA3BA1}" type="presParOf" srcId="{D38398EC-0E48-4055-838E-22D462DE790F}" destId="{4A112058-342D-406C-AFEA-A1ED44E94020}" srcOrd="5" destOrd="0" presId="urn:microsoft.com/office/officeart/2005/8/layout/list1"/>
    <dgm:cxn modelId="{4450E9AE-CB9C-4EF3-85FB-A003A935A38D}" type="presParOf" srcId="{D38398EC-0E48-4055-838E-22D462DE790F}" destId="{C65E1C79-9181-49B9-AD4E-AA8B759D531B}" srcOrd="6" destOrd="0" presId="urn:microsoft.com/office/officeart/2005/8/layout/list1"/>
    <dgm:cxn modelId="{9FD3B0A8-38B3-4206-BB23-5957F5600D7A}" type="presParOf" srcId="{D38398EC-0E48-4055-838E-22D462DE790F}" destId="{99905D8C-AFC8-486A-861D-39773D558FB6}" srcOrd="7" destOrd="0" presId="urn:microsoft.com/office/officeart/2005/8/layout/list1"/>
    <dgm:cxn modelId="{F59AB55B-A92C-4CA7-B5B1-36620E9149E7}" type="presParOf" srcId="{D38398EC-0E48-4055-838E-22D462DE790F}" destId="{5C49A68E-E956-48CA-A653-001B0CE8AEF8}" srcOrd="8" destOrd="0" presId="urn:microsoft.com/office/officeart/2005/8/layout/list1"/>
    <dgm:cxn modelId="{4E79E6B2-A63E-49C0-A80C-5D868B380CE8}" type="presParOf" srcId="{5C49A68E-E956-48CA-A653-001B0CE8AEF8}" destId="{62269E0B-D1C3-4B04-B429-0E46F3B5BA9C}" srcOrd="0" destOrd="0" presId="urn:microsoft.com/office/officeart/2005/8/layout/list1"/>
    <dgm:cxn modelId="{4D2F89E4-B109-4A07-B80D-AA17485CC718}" type="presParOf" srcId="{5C49A68E-E956-48CA-A653-001B0CE8AEF8}" destId="{8953D75D-5127-4424-A028-8D185AAA0207}" srcOrd="1" destOrd="0" presId="urn:microsoft.com/office/officeart/2005/8/layout/list1"/>
    <dgm:cxn modelId="{2224C480-183C-4CEF-A764-B20315987523}" type="presParOf" srcId="{D38398EC-0E48-4055-838E-22D462DE790F}" destId="{0B4B4A57-2561-49DA-895F-E57BFD107645}" srcOrd="9" destOrd="0" presId="urn:microsoft.com/office/officeart/2005/8/layout/list1"/>
    <dgm:cxn modelId="{2B96BB69-AF5C-40D9-93D9-E7A0CC240AE4}" type="presParOf" srcId="{D38398EC-0E48-4055-838E-22D462DE790F}" destId="{F029AB28-CE3D-4833-856D-638EDF17E4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6C3C4B-7AB8-4CCD-990B-DA8A15AB4D6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223D25-3D16-4143-B7DE-DB709E112FA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400" b="1" dirty="0" smtClean="0">
              <a:solidFill>
                <a:srgbClr val="FFFF00"/>
              </a:solidFill>
            </a:rPr>
            <a:t>Fomento à uma cultura exportadora </a:t>
          </a:r>
        </a:p>
        <a:p>
          <a:r>
            <a:rPr lang="pt-BR" sz="1600" b="1" dirty="0" smtClean="0">
              <a:solidFill>
                <a:srgbClr val="FFFF00"/>
              </a:solidFill>
            </a:rPr>
            <a:t>(cortar  sobrepeso de impostos e prover financiamento competitivo) </a:t>
          </a:r>
        </a:p>
        <a:p>
          <a:endParaRPr lang="pt-BR" sz="900" dirty="0"/>
        </a:p>
      </dgm:t>
    </dgm:pt>
    <dgm:pt modelId="{50FD64C2-BF18-45C9-B903-AA6F1F47E227}" type="parTrans" cxnId="{002159FD-B1C1-4BD9-8787-C0C066D04E86}">
      <dgm:prSet/>
      <dgm:spPr/>
      <dgm:t>
        <a:bodyPr/>
        <a:lstStyle/>
        <a:p>
          <a:endParaRPr lang="pt-BR"/>
        </a:p>
      </dgm:t>
    </dgm:pt>
    <dgm:pt modelId="{9F49405D-79EE-4DBB-952A-487F1B179CB0}" type="sibTrans" cxnId="{002159FD-B1C1-4BD9-8787-C0C066D04E86}">
      <dgm:prSet/>
      <dgm:spPr/>
      <dgm:t>
        <a:bodyPr/>
        <a:lstStyle/>
        <a:p>
          <a:endParaRPr lang="pt-BR"/>
        </a:p>
      </dgm:t>
    </dgm:pt>
    <dgm:pt modelId="{742A35EC-97EF-4ACC-B275-6981B62C0DD0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pt-BR" sz="2000" b="1" dirty="0" smtClean="0">
            <a:solidFill>
              <a:srgbClr val="FFFF00"/>
            </a:solidFill>
          </a:endParaRPr>
        </a:p>
        <a:p>
          <a:r>
            <a:rPr lang="pt-BR" sz="2000" b="1" dirty="0" smtClean="0">
              <a:solidFill>
                <a:srgbClr val="FFFF00"/>
              </a:solidFill>
            </a:rPr>
            <a:t>Abertura comercial responsável </a:t>
          </a:r>
        </a:p>
        <a:p>
          <a:r>
            <a:rPr lang="pt-BR" sz="2000" b="1" dirty="0" smtClean="0">
              <a:solidFill>
                <a:srgbClr val="FFFF00"/>
              </a:solidFill>
            </a:rPr>
            <a:t>+</a:t>
          </a:r>
        </a:p>
        <a:p>
          <a:r>
            <a:rPr lang="pt-BR" sz="2000" b="1" dirty="0" smtClean="0">
              <a:solidFill>
                <a:srgbClr val="FFFF00"/>
              </a:solidFill>
            </a:rPr>
            <a:t>Acordos Comerciais</a:t>
          </a:r>
        </a:p>
        <a:p>
          <a:endParaRPr lang="pt-BR" sz="2000" b="1" dirty="0"/>
        </a:p>
      </dgm:t>
    </dgm:pt>
    <dgm:pt modelId="{A7DFC633-FF45-4DC8-BDDE-410EB9E0E54E}" type="parTrans" cxnId="{232AA093-5734-450C-BB84-34020ADD69D4}">
      <dgm:prSet/>
      <dgm:spPr/>
      <dgm:t>
        <a:bodyPr/>
        <a:lstStyle/>
        <a:p>
          <a:endParaRPr lang="pt-BR"/>
        </a:p>
      </dgm:t>
    </dgm:pt>
    <dgm:pt modelId="{AE169ED3-A8B3-4F0E-9BE9-52E06E0AA3CB}" type="sibTrans" cxnId="{232AA093-5734-450C-BB84-34020ADD69D4}">
      <dgm:prSet/>
      <dgm:spPr/>
      <dgm:t>
        <a:bodyPr/>
        <a:lstStyle/>
        <a:p>
          <a:endParaRPr lang="pt-BR"/>
        </a:p>
      </dgm:t>
    </dgm:pt>
    <dgm:pt modelId="{96C25C2A-C7F8-402E-AC6F-4212B70BBDCC}">
      <dgm:prSet phldrT="[Texto]" custT="1"/>
      <dgm:spPr>
        <a:solidFill>
          <a:srgbClr val="2E7A3C"/>
        </a:solidFill>
      </dgm:spPr>
      <dgm:t>
        <a:bodyPr/>
        <a:lstStyle/>
        <a:p>
          <a:r>
            <a:rPr lang="pt-BR" sz="2000" b="1" dirty="0" smtClean="0">
              <a:solidFill>
                <a:srgbClr val="FFFF00"/>
              </a:solidFill>
            </a:rPr>
            <a:t>Combate rigoroso às praticas desleais do comércio internacional </a:t>
          </a:r>
        </a:p>
        <a:p>
          <a:r>
            <a:rPr lang="pt-BR" sz="2000" b="1" dirty="0" smtClean="0">
              <a:solidFill>
                <a:srgbClr val="FFFF00"/>
              </a:solidFill>
            </a:rPr>
            <a:t>+ </a:t>
          </a:r>
        </a:p>
        <a:p>
          <a:r>
            <a:rPr lang="pt-BR" sz="2000" b="1" dirty="0" smtClean="0">
              <a:solidFill>
                <a:srgbClr val="FFFF00"/>
              </a:solidFill>
            </a:rPr>
            <a:t>Eficiente Política de Defesa Comercial</a:t>
          </a:r>
        </a:p>
        <a:p>
          <a:endParaRPr lang="pt-BR" sz="1200" dirty="0"/>
        </a:p>
      </dgm:t>
    </dgm:pt>
    <dgm:pt modelId="{5894E9E5-D1B3-4AD4-9AAC-BBA2A9C3BF59}" type="parTrans" cxnId="{6F0D913B-9BE5-4F20-9122-8929153C6611}">
      <dgm:prSet/>
      <dgm:spPr/>
      <dgm:t>
        <a:bodyPr/>
        <a:lstStyle/>
        <a:p>
          <a:endParaRPr lang="pt-BR"/>
        </a:p>
      </dgm:t>
    </dgm:pt>
    <dgm:pt modelId="{1311CBBE-F702-4425-9F8A-44FDA4F52FA1}" type="sibTrans" cxnId="{6F0D913B-9BE5-4F20-9122-8929153C6611}">
      <dgm:prSet/>
      <dgm:spPr/>
      <dgm:t>
        <a:bodyPr/>
        <a:lstStyle/>
        <a:p>
          <a:endParaRPr lang="pt-BR"/>
        </a:p>
      </dgm:t>
    </dgm:pt>
    <dgm:pt modelId="{7847CA17-B7E5-4084-8513-3060ECFC63EF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2400" b="1" dirty="0" smtClean="0">
              <a:solidFill>
                <a:srgbClr val="FFFF00"/>
              </a:solidFill>
            </a:rPr>
            <a:t>Sólida Política Industrial</a:t>
          </a:r>
          <a:endParaRPr lang="pt-BR" sz="2400" b="1" dirty="0">
            <a:solidFill>
              <a:srgbClr val="FFFF00"/>
            </a:solidFill>
          </a:endParaRPr>
        </a:p>
      </dgm:t>
    </dgm:pt>
    <dgm:pt modelId="{4099110E-EF92-4E9D-82B2-32912675CF0A}" type="parTrans" cxnId="{E04E25BE-2857-46EB-8FCC-A19248217941}">
      <dgm:prSet/>
      <dgm:spPr/>
      <dgm:t>
        <a:bodyPr/>
        <a:lstStyle/>
        <a:p>
          <a:endParaRPr lang="pt-BR"/>
        </a:p>
      </dgm:t>
    </dgm:pt>
    <dgm:pt modelId="{2816AC70-7CCF-46EA-82BB-6E805A86A25C}" type="sibTrans" cxnId="{E04E25BE-2857-46EB-8FCC-A19248217941}">
      <dgm:prSet/>
      <dgm:spPr/>
      <dgm:t>
        <a:bodyPr/>
        <a:lstStyle/>
        <a:p>
          <a:endParaRPr lang="pt-BR"/>
        </a:p>
      </dgm:t>
    </dgm:pt>
    <dgm:pt modelId="{776C54D7-29AA-4414-BF31-B18A7D1EC1A5}" type="pres">
      <dgm:prSet presAssocID="{866C3C4B-7AB8-4CCD-990B-DA8A15AB4D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AF88567-0339-4360-9FEF-912FEFF90BED}" type="pres">
      <dgm:prSet presAssocID="{7847CA17-B7E5-4084-8513-3060ECFC63EF}" presName="node" presStyleLbl="node1" presStyleIdx="0" presStyleCnt="4" custScaleX="125427" custScaleY="1198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C7FF8E-0262-434C-9CB0-51DE988089C0}" type="pres">
      <dgm:prSet presAssocID="{7847CA17-B7E5-4084-8513-3060ECFC63EF}" presName="spNode" presStyleCnt="0"/>
      <dgm:spPr/>
    </dgm:pt>
    <dgm:pt modelId="{DCB933C4-B679-468E-B6A0-6AF71A582B2F}" type="pres">
      <dgm:prSet presAssocID="{2816AC70-7CCF-46EA-82BB-6E805A86A25C}" presName="sibTrans" presStyleLbl="sibTrans1D1" presStyleIdx="0" presStyleCnt="4"/>
      <dgm:spPr/>
      <dgm:t>
        <a:bodyPr/>
        <a:lstStyle/>
        <a:p>
          <a:endParaRPr lang="pt-BR"/>
        </a:p>
      </dgm:t>
    </dgm:pt>
    <dgm:pt modelId="{66E7B915-DDD5-4319-B982-5113B58BB561}" type="pres">
      <dgm:prSet presAssocID="{23223D25-3D16-4143-B7DE-DB709E112FA5}" presName="node" presStyleLbl="node1" presStyleIdx="1" presStyleCnt="4" custScaleX="137767" custScaleY="1636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CA014A-7823-4175-B518-C564F51FF6CD}" type="pres">
      <dgm:prSet presAssocID="{23223D25-3D16-4143-B7DE-DB709E112FA5}" presName="spNode" presStyleCnt="0"/>
      <dgm:spPr/>
    </dgm:pt>
    <dgm:pt modelId="{A1037EB5-AF29-4C7D-A9E5-B6EA4C96891D}" type="pres">
      <dgm:prSet presAssocID="{9F49405D-79EE-4DBB-952A-487F1B179CB0}" presName="sibTrans" presStyleLbl="sibTrans1D1" presStyleIdx="1" presStyleCnt="4"/>
      <dgm:spPr/>
      <dgm:t>
        <a:bodyPr/>
        <a:lstStyle/>
        <a:p>
          <a:endParaRPr lang="pt-BR"/>
        </a:p>
      </dgm:t>
    </dgm:pt>
    <dgm:pt modelId="{34972A96-F852-4874-AD54-CE8D22C16815}" type="pres">
      <dgm:prSet presAssocID="{742A35EC-97EF-4ACC-B275-6981B62C0DD0}" presName="node" presStyleLbl="node1" presStyleIdx="2" presStyleCnt="4" custScaleX="130499" custScaleY="1222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0581E-B67F-46CA-A194-12DDD34B4B02}" type="pres">
      <dgm:prSet presAssocID="{742A35EC-97EF-4ACC-B275-6981B62C0DD0}" presName="spNode" presStyleCnt="0"/>
      <dgm:spPr/>
    </dgm:pt>
    <dgm:pt modelId="{40A02644-EAC9-48B5-AE03-E008EFED97A6}" type="pres">
      <dgm:prSet presAssocID="{AE169ED3-A8B3-4F0E-9BE9-52E06E0AA3CB}" presName="sibTrans" presStyleLbl="sibTrans1D1" presStyleIdx="2" presStyleCnt="4"/>
      <dgm:spPr/>
      <dgm:t>
        <a:bodyPr/>
        <a:lstStyle/>
        <a:p>
          <a:endParaRPr lang="pt-BR"/>
        </a:p>
      </dgm:t>
    </dgm:pt>
    <dgm:pt modelId="{243EA79C-5B2A-4B77-9510-63B715F89837}" type="pres">
      <dgm:prSet presAssocID="{96C25C2A-C7F8-402E-AC6F-4212B70BBDCC}" presName="node" presStyleLbl="node1" presStyleIdx="3" presStyleCnt="4" custScaleX="140361" custScaleY="1909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240AC6-1AB2-4145-9428-CB64A9565E5C}" type="pres">
      <dgm:prSet presAssocID="{96C25C2A-C7F8-402E-AC6F-4212B70BBDCC}" presName="spNode" presStyleCnt="0"/>
      <dgm:spPr/>
    </dgm:pt>
    <dgm:pt modelId="{50BDC95E-3333-4D0F-9EAD-6110A1E91AED}" type="pres">
      <dgm:prSet presAssocID="{1311CBBE-F702-4425-9F8A-44FDA4F52FA1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072A9491-F825-48A8-99B7-DD8AA399F0A4}" type="presOf" srcId="{23223D25-3D16-4143-B7DE-DB709E112FA5}" destId="{66E7B915-DDD5-4319-B982-5113B58BB561}" srcOrd="0" destOrd="0" presId="urn:microsoft.com/office/officeart/2005/8/layout/cycle6"/>
    <dgm:cxn modelId="{CD1E724E-CDE7-44DF-97D0-EF4F22354D42}" type="presOf" srcId="{2816AC70-7CCF-46EA-82BB-6E805A86A25C}" destId="{DCB933C4-B679-468E-B6A0-6AF71A582B2F}" srcOrd="0" destOrd="0" presId="urn:microsoft.com/office/officeart/2005/8/layout/cycle6"/>
    <dgm:cxn modelId="{6F0D913B-9BE5-4F20-9122-8929153C6611}" srcId="{866C3C4B-7AB8-4CCD-990B-DA8A15AB4D68}" destId="{96C25C2A-C7F8-402E-AC6F-4212B70BBDCC}" srcOrd="3" destOrd="0" parTransId="{5894E9E5-D1B3-4AD4-9AAC-BBA2A9C3BF59}" sibTransId="{1311CBBE-F702-4425-9F8A-44FDA4F52FA1}"/>
    <dgm:cxn modelId="{E04E25BE-2857-46EB-8FCC-A19248217941}" srcId="{866C3C4B-7AB8-4CCD-990B-DA8A15AB4D68}" destId="{7847CA17-B7E5-4084-8513-3060ECFC63EF}" srcOrd="0" destOrd="0" parTransId="{4099110E-EF92-4E9D-82B2-32912675CF0A}" sibTransId="{2816AC70-7CCF-46EA-82BB-6E805A86A25C}"/>
    <dgm:cxn modelId="{232AA093-5734-450C-BB84-34020ADD69D4}" srcId="{866C3C4B-7AB8-4CCD-990B-DA8A15AB4D68}" destId="{742A35EC-97EF-4ACC-B275-6981B62C0DD0}" srcOrd="2" destOrd="0" parTransId="{A7DFC633-FF45-4DC8-BDDE-410EB9E0E54E}" sibTransId="{AE169ED3-A8B3-4F0E-9BE9-52E06E0AA3CB}"/>
    <dgm:cxn modelId="{CAB10928-156C-47EA-8A9E-DD20BF3CCE07}" type="presOf" srcId="{866C3C4B-7AB8-4CCD-990B-DA8A15AB4D68}" destId="{776C54D7-29AA-4414-BF31-B18A7D1EC1A5}" srcOrd="0" destOrd="0" presId="urn:microsoft.com/office/officeart/2005/8/layout/cycle6"/>
    <dgm:cxn modelId="{9C1E1E89-2D96-4DD3-AA16-8FDC5746F6D6}" type="presOf" srcId="{96C25C2A-C7F8-402E-AC6F-4212B70BBDCC}" destId="{243EA79C-5B2A-4B77-9510-63B715F89837}" srcOrd="0" destOrd="0" presId="urn:microsoft.com/office/officeart/2005/8/layout/cycle6"/>
    <dgm:cxn modelId="{3B4904D4-E41C-41D5-9CC2-6E78DAE26789}" type="presOf" srcId="{1311CBBE-F702-4425-9F8A-44FDA4F52FA1}" destId="{50BDC95E-3333-4D0F-9EAD-6110A1E91AED}" srcOrd="0" destOrd="0" presId="urn:microsoft.com/office/officeart/2005/8/layout/cycle6"/>
    <dgm:cxn modelId="{45AD7802-7852-461A-833B-65E7ABE7D32A}" type="presOf" srcId="{7847CA17-B7E5-4084-8513-3060ECFC63EF}" destId="{4AF88567-0339-4360-9FEF-912FEFF90BED}" srcOrd="0" destOrd="0" presId="urn:microsoft.com/office/officeart/2005/8/layout/cycle6"/>
    <dgm:cxn modelId="{5820DF18-3DD7-443E-A9BA-A2DA944C2BFF}" type="presOf" srcId="{9F49405D-79EE-4DBB-952A-487F1B179CB0}" destId="{A1037EB5-AF29-4C7D-A9E5-B6EA4C96891D}" srcOrd="0" destOrd="0" presId="urn:microsoft.com/office/officeart/2005/8/layout/cycle6"/>
    <dgm:cxn modelId="{9148DAB6-A431-441F-8D1D-2E917AF433CE}" type="presOf" srcId="{742A35EC-97EF-4ACC-B275-6981B62C0DD0}" destId="{34972A96-F852-4874-AD54-CE8D22C16815}" srcOrd="0" destOrd="0" presId="urn:microsoft.com/office/officeart/2005/8/layout/cycle6"/>
    <dgm:cxn modelId="{002159FD-B1C1-4BD9-8787-C0C066D04E86}" srcId="{866C3C4B-7AB8-4CCD-990B-DA8A15AB4D68}" destId="{23223D25-3D16-4143-B7DE-DB709E112FA5}" srcOrd="1" destOrd="0" parTransId="{50FD64C2-BF18-45C9-B903-AA6F1F47E227}" sibTransId="{9F49405D-79EE-4DBB-952A-487F1B179CB0}"/>
    <dgm:cxn modelId="{A9BD45AA-3AF2-45EE-B803-4FBA53FBA45A}" type="presOf" srcId="{AE169ED3-A8B3-4F0E-9BE9-52E06E0AA3CB}" destId="{40A02644-EAC9-48B5-AE03-E008EFED97A6}" srcOrd="0" destOrd="0" presId="urn:microsoft.com/office/officeart/2005/8/layout/cycle6"/>
    <dgm:cxn modelId="{71731ADA-A7A7-4771-BCF1-DA3793AED99D}" type="presParOf" srcId="{776C54D7-29AA-4414-BF31-B18A7D1EC1A5}" destId="{4AF88567-0339-4360-9FEF-912FEFF90BED}" srcOrd="0" destOrd="0" presId="urn:microsoft.com/office/officeart/2005/8/layout/cycle6"/>
    <dgm:cxn modelId="{569BD126-290F-45BD-8827-9C430579CAC4}" type="presParOf" srcId="{776C54D7-29AA-4414-BF31-B18A7D1EC1A5}" destId="{70C7FF8E-0262-434C-9CB0-51DE988089C0}" srcOrd="1" destOrd="0" presId="urn:microsoft.com/office/officeart/2005/8/layout/cycle6"/>
    <dgm:cxn modelId="{F73C7A2B-7EE9-46D7-B0C3-405D30D4D35A}" type="presParOf" srcId="{776C54D7-29AA-4414-BF31-B18A7D1EC1A5}" destId="{DCB933C4-B679-468E-B6A0-6AF71A582B2F}" srcOrd="2" destOrd="0" presId="urn:microsoft.com/office/officeart/2005/8/layout/cycle6"/>
    <dgm:cxn modelId="{3CDC8E65-ACDE-442B-91DC-75D22FEFDD36}" type="presParOf" srcId="{776C54D7-29AA-4414-BF31-B18A7D1EC1A5}" destId="{66E7B915-DDD5-4319-B982-5113B58BB561}" srcOrd="3" destOrd="0" presId="urn:microsoft.com/office/officeart/2005/8/layout/cycle6"/>
    <dgm:cxn modelId="{ED22A5F0-0B18-4F51-8357-78FCBCC22BD1}" type="presParOf" srcId="{776C54D7-29AA-4414-BF31-B18A7D1EC1A5}" destId="{78CA014A-7823-4175-B518-C564F51FF6CD}" srcOrd="4" destOrd="0" presId="urn:microsoft.com/office/officeart/2005/8/layout/cycle6"/>
    <dgm:cxn modelId="{3A1EA609-DCF8-460E-AE40-BC5B42A2E0C5}" type="presParOf" srcId="{776C54D7-29AA-4414-BF31-B18A7D1EC1A5}" destId="{A1037EB5-AF29-4C7D-A9E5-B6EA4C96891D}" srcOrd="5" destOrd="0" presId="urn:microsoft.com/office/officeart/2005/8/layout/cycle6"/>
    <dgm:cxn modelId="{AE89A313-F727-4E76-8F8A-39BE93C1311A}" type="presParOf" srcId="{776C54D7-29AA-4414-BF31-B18A7D1EC1A5}" destId="{34972A96-F852-4874-AD54-CE8D22C16815}" srcOrd="6" destOrd="0" presId="urn:microsoft.com/office/officeart/2005/8/layout/cycle6"/>
    <dgm:cxn modelId="{70797D6C-27C6-4489-AEFA-2CAAB4A07294}" type="presParOf" srcId="{776C54D7-29AA-4414-BF31-B18A7D1EC1A5}" destId="{7670581E-B67F-46CA-A194-12DDD34B4B02}" srcOrd="7" destOrd="0" presId="urn:microsoft.com/office/officeart/2005/8/layout/cycle6"/>
    <dgm:cxn modelId="{101B25A3-E6FB-4BA2-9106-CB89C9CA50D7}" type="presParOf" srcId="{776C54D7-29AA-4414-BF31-B18A7D1EC1A5}" destId="{40A02644-EAC9-48B5-AE03-E008EFED97A6}" srcOrd="8" destOrd="0" presId="urn:microsoft.com/office/officeart/2005/8/layout/cycle6"/>
    <dgm:cxn modelId="{799AF0D3-4CE5-4B49-8090-5075ADEEDD60}" type="presParOf" srcId="{776C54D7-29AA-4414-BF31-B18A7D1EC1A5}" destId="{243EA79C-5B2A-4B77-9510-63B715F89837}" srcOrd="9" destOrd="0" presId="urn:microsoft.com/office/officeart/2005/8/layout/cycle6"/>
    <dgm:cxn modelId="{7038C730-5470-4694-90F4-4DCF3C390E3B}" type="presParOf" srcId="{776C54D7-29AA-4414-BF31-B18A7D1EC1A5}" destId="{06240AC6-1AB2-4145-9428-CB64A9565E5C}" srcOrd="10" destOrd="0" presId="urn:microsoft.com/office/officeart/2005/8/layout/cycle6"/>
    <dgm:cxn modelId="{B7B1E0DF-330F-4CD2-8AD6-A0FBE52CDE75}" type="presParOf" srcId="{776C54D7-29AA-4414-BF31-B18A7D1EC1A5}" destId="{50BDC95E-3333-4D0F-9EAD-6110A1E91AE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1217AB-15A1-493D-8FF1-9749E2386527}" type="doc">
      <dgm:prSet loTypeId="urn:microsoft.com/office/officeart/2005/8/layout/venn3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A72FBE16-4474-4E70-90A5-960B99D8B763}" type="pres">
      <dgm:prSet presAssocID="{A71217AB-15A1-493D-8FF1-9749E23865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08C4832A-4D08-4FD5-85C3-64D3C0ACF3F0}" type="presOf" srcId="{A71217AB-15A1-493D-8FF1-9749E2386527}" destId="{A72FBE16-4474-4E70-90A5-960B99D8B76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1217AB-15A1-493D-8FF1-9749E238652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8AD5BEF-E99D-4118-8E16-D369504B6D1C}" type="pres">
      <dgm:prSet presAssocID="{A71217AB-15A1-493D-8FF1-9749E23865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42E04927-E558-4070-BC8A-CDAE3274F078}" type="presOf" srcId="{A71217AB-15A1-493D-8FF1-9749E2386527}" destId="{08AD5BEF-E99D-4118-8E16-D369504B6D1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1217AB-15A1-493D-8FF1-9749E2386527}" type="doc">
      <dgm:prSet loTypeId="urn:microsoft.com/office/officeart/2005/8/layout/venn3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A72FBE16-4474-4E70-90A5-960B99D8B763}" type="pres">
      <dgm:prSet presAssocID="{A71217AB-15A1-493D-8FF1-9749E23865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EB0C67F9-6256-4C23-A708-E64F0821D13F}" type="presOf" srcId="{A71217AB-15A1-493D-8FF1-9749E2386527}" destId="{A72FBE16-4474-4E70-90A5-960B99D8B76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1217AB-15A1-493D-8FF1-9749E238652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8AD5BEF-E99D-4118-8E16-D369504B6D1C}" type="pres">
      <dgm:prSet presAssocID="{A71217AB-15A1-493D-8FF1-9749E23865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31460D9A-F606-426F-BDF2-1125E0BEACF6}" type="presOf" srcId="{A71217AB-15A1-493D-8FF1-9749E2386527}" destId="{08AD5BEF-E99D-4118-8E16-D369504B6D1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1217AB-15A1-493D-8FF1-9749E2386527}" type="doc">
      <dgm:prSet loTypeId="urn:microsoft.com/office/officeart/2005/8/layout/venn3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A72FBE16-4474-4E70-90A5-960B99D8B763}" type="pres">
      <dgm:prSet presAssocID="{A71217AB-15A1-493D-8FF1-9749E23865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AE14F819-0BAA-4C9F-AF02-FCC29C66E7E4}" type="presOf" srcId="{A71217AB-15A1-493D-8FF1-9749E2386527}" destId="{A72FBE16-4474-4E70-90A5-960B99D8B76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B5C52-B17E-4E63-BE14-2522B7424307}">
      <dsp:nvSpPr>
        <dsp:cNvPr id="0" name=""/>
        <dsp:cNvSpPr/>
      </dsp:nvSpPr>
      <dsp:spPr>
        <a:xfrm>
          <a:off x="0" y="841813"/>
          <a:ext cx="7030433" cy="778876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20107-B8E6-49F8-A8AE-09A2FFB3F366}">
      <dsp:nvSpPr>
        <dsp:cNvPr id="0" name=""/>
        <dsp:cNvSpPr/>
      </dsp:nvSpPr>
      <dsp:spPr>
        <a:xfrm>
          <a:off x="351521" y="26792"/>
          <a:ext cx="5772491" cy="1228301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4" tIns="0" rIns="18601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bg2"/>
              </a:solidFill>
              <a:effectLst/>
              <a:latin typeface="Calibri Light" panose="020F0302020204030204" pitchFamily="34" charset="0"/>
            </a:rPr>
            <a:t>Uma indústria química forte e líder mundial? </a:t>
          </a:r>
          <a:endParaRPr lang="pt-BR" sz="2800" b="1" kern="1200" dirty="0">
            <a:solidFill>
              <a:schemeClr val="bg2"/>
            </a:solidFill>
            <a:effectLst/>
            <a:latin typeface="Calibri Light" panose="020F0302020204030204" pitchFamily="34" charset="0"/>
          </a:endParaRPr>
        </a:p>
      </dsp:txBody>
      <dsp:txXfrm>
        <a:off x="411482" y="86753"/>
        <a:ext cx="5652569" cy="1108379"/>
      </dsp:txXfrm>
    </dsp:sp>
    <dsp:sp modelId="{C65E1C79-9181-49B9-AD4E-AA8B759D531B}">
      <dsp:nvSpPr>
        <dsp:cNvPr id="0" name=""/>
        <dsp:cNvSpPr/>
      </dsp:nvSpPr>
      <dsp:spPr>
        <a:xfrm>
          <a:off x="0" y="2185169"/>
          <a:ext cx="7030433" cy="705600"/>
        </a:xfrm>
        <a:prstGeom prst="rect">
          <a:avLst/>
        </a:prstGeom>
        <a:solidFill>
          <a:schemeClr val="bg2"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39A41-A32C-4551-B6EC-83B8CF28F62B}">
      <dsp:nvSpPr>
        <dsp:cNvPr id="0" name=""/>
        <dsp:cNvSpPr/>
      </dsp:nvSpPr>
      <dsp:spPr>
        <a:xfrm>
          <a:off x="351521" y="1771889"/>
          <a:ext cx="4921303" cy="826560"/>
        </a:xfrm>
        <a:prstGeom prst="roundRect">
          <a:avLst/>
        </a:prstGeom>
        <a:solidFill>
          <a:schemeClr val="accent1"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4" tIns="0" rIns="186014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accent1"/>
              </a:solidFill>
              <a:effectLst/>
            </a:rPr>
            <a:t>OU</a:t>
          </a:r>
          <a:endParaRPr lang="pt-BR" sz="3200" b="1" kern="1200" dirty="0">
            <a:solidFill>
              <a:schemeClr val="accent1"/>
            </a:solidFill>
            <a:effectLst/>
          </a:endParaRPr>
        </a:p>
      </dsp:txBody>
      <dsp:txXfrm>
        <a:off x="391870" y="1812238"/>
        <a:ext cx="4840605" cy="745862"/>
      </dsp:txXfrm>
    </dsp:sp>
    <dsp:sp modelId="{F029AB28-CE3D-4833-856D-638EDF17E4B6}">
      <dsp:nvSpPr>
        <dsp:cNvPr id="0" name=""/>
        <dsp:cNvSpPr/>
      </dsp:nvSpPr>
      <dsp:spPr>
        <a:xfrm>
          <a:off x="0" y="3817836"/>
          <a:ext cx="7030433" cy="705600"/>
        </a:xfrm>
        <a:prstGeom prst="rect">
          <a:avLst/>
        </a:prstGeom>
        <a:solidFill>
          <a:srgbClr val="FD660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3D75D-5127-4424-A028-8D185AAA0207}">
      <dsp:nvSpPr>
        <dsp:cNvPr id="0" name=""/>
        <dsp:cNvSpPr/>
      </dsp:nvSpPr>
      <dsp:spPr>
        <a:xfrm>
          <a:off x="351521" y="3041969"/>
          <a:ext cx="5718947" cy="118914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4" tIns="0" rIns="18601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bg2"/>
              </a:solidFill>
              <a:effectLst/>
              <a:latin typeface="Calibri Light" panose="020F0302020204030204" pitchFamily="34" charset="0"/>
            </a:rPr>
            <a:t>Um país importador de produtos químicos de alto valor agregado?</a:t>
          </a:r>
          <a:endParaRPr lang="pt-BR" sz="2800" b="1" kern="1200" dirty="0">
            <a:solidFill>
              <a:schemeClr val="bg2"/>
            </a:solidFill>
            <a:effectLst/>
            <a:latin typeface="Calibri Light" panose="020F0302020204030204" pitchFamily="34" charset="0"/>
          </a:endParaRPr>
        </a:p>
      </dsp:txBody>
      <dsp:txXfrm>
        <a:off x="409570" y="3100018"/>
        <a:ext cx="5602849" cy="1073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88567-0339-4360-9FEF-912FEFF90BED}">
      <dsp:nvSpPr>
        <dsp:cNvPr id="0" name=""/>
        <dsp:cNvSpPr/>
      </dsp:nvSpPr>
      <dsp:spPr>
        <a:xfrm>
          <a:off x="2806534" y="-136369"/>
          <a:ext cx="2541209" cy="1578973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FFFF00"/>
              </a:solidFill>
            </a:rPr>
            <a:t>Sólida Política Industrial</a:t>
          </a:r>
          <a:endParaRPr lang="pt-BR" sz="2400" b="1" kern="1200" dirty="0">
            <a:solidFill>
              <a:srgbClr val="FFFF00"/>
            </a:solidFill>
          </a:endParaRPr>
        </a:p>
      </dsp:txBody>
      <dsp:txXfrm>
        <a:off x="2883613" y="-59290"/>
        <a:ext cx="2387051" cy="1424815"/>
      </dsp:txXfrm>
    </dsp:sp>
    <dsp:sp modelId="{DCB933C4-B679-468E-B6A0-6AF71A582B2F}">
      <dsp:nvSpPr>
        <dsp:cNvPr id="0" name=""/>
        <dsp:cNvSpPr/>
      </dsp:nvSpPr>
      <dsp:spPr>
        <a:xfrm>
          <a:off x="1903448" y="653117"/>
          <a:ext cx="4347381" cy="4347381"/>
        </a:xfrm>
        <a:custGeom>
          <a:avLst/>
          <a:gdLst/>
          <a:ahLst/>
          <a:cxnLst/>
          <a:rect l="0" t="0" r="0" b="0"/>
          <a:pathLst>
            <a:path>
              <a:moveTo>
                <a:pt x="3451772" y="415441"/>
              </a:moveTo>
              <a:arcTo wR="2173690" hR="2173690" stAng="18360817" swAng="14415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7B915-DDD5-4319-B982-5113B58BB561}">
      <dsp:nvSpPr>
        <dsp:cNvPr id="0" name=""/>
        <dsp:cNvSpPr/>
      </dsp:nvSpPr>
      <dsp:spPr>
        <a:xfrm>
          <a:off x="4855217" y="1749269"/>
          <a:ext cx="2791223" cy="2155077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FFFF00"/>
              </a:solidFill>
            </a:rPr>
            <a:t>Fomento à uma cultura exportadora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FFFF00"/>
              </a:solidFill>
            </a:rPr>
            <a:t>(cortar  sobrepeso de impostos e prover financiamento competitivo)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4960419" y="1854471"/>
        <a:ext cx="2580819" cy="1944673"/>
      </dsp:txXfrm>
    </dsp:sp>
    <dsp:sp modelId="{A1037EB5-AF29-4C7D-A9E5-B6EA4C96891D}">
      <dsp:nvSpPr>
        <dsp:cNvPr id="0" name=""/>
        <dsp:cNvSpPr/>
      </dsp:nvSpPr>
      <dsp:spPr>
        <a:xfrm>
          <a:off x="1903448" y="653117"/>
          <a:ext cx="4347381" cy="4347381"/>
        </a:xfrm>
        <a:custGeom>
          <a:avLst/>
          <a:gdLst/>
          <a:ahLst/>
          <a:cxnLst/>
          <a:rect l="0" t="0" r="0" b="0"/>
          <a:pathLst>
            <a:path>
              <a:moveTo>
                <a:pt x="4057225" y="3258691"/>
              </a:moveTo>
              <a:arcTo wR="2173690" hR="2173690" stAng="1796633" swAng="13423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72A96-F852-4874-AD54-CE8D22C16815}">
      <dsp:nvSpPr>
        <dsp:cNvPr id="0" name=""/>
        <dsp:cNvSpPr/>
      </dsp:nvSpPr>
      <dsp:spPr>
        <a:xfrm>
          <a:off x="2755153" y="4195597"/>
          <a:ext cx="2643970" cy="1609802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Abertura comercial responsável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Acordos Comerciais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/>
        </a:p>
      </dsp:txBody>
      <dsp:txXfrm>
        <a:off x="2833737" y="4274181"/>
        <a:ext cx="2486802" cy="1452634"/>
      </dsp:txXfrm>
    </dsp:sp>
    <dsp:sp modelId="{40A02644-EAC9-48B5-AE03-E008EFED97A6}">
      <dsp:nvSpPr>
        <dsp:cNvPr id="0" name=""/>
        <dsp:cNvSpPr/>
      </dsp:nvSpPr>
      <dsp:spPr>
        <a:xfrm>
          <a:off x="1903448" y="653117"/>
          <a:ext cx="4347381" cy="4347381"/>
        </a:xfrm>
        <a:custGeom>
          <a:avLst/>
          <a:gdLst/>
          <a:ahLst/>
          <a:cxnLst/>
          <a:rect l="0" t="0" r="0" b="0"/>
          <a:pathLst>
            <a:path>
              <a:moveTo>
                <a:pt x="846552" y="3895211"/>
              </a:moveTo>
              <a:arcTo wR="2173690" hR="2173690" stAng="7657739" swAng="10110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EA79C-5B2A-4B77-9510-63B715F89837}">
      <dsp:nvSpPr>
        <dsp:cNvPr id="0" name=""/>
        <dsp:cNvSpPr/>
      </dsp:nvSpPr>
      <dsp:spPr>
        <a:xfrm>
          <a:off x="481558" y="1569218"/>
          <a:ext cx="2843779" cy="2515179"/>
        </a:xfrm>
        <a:prstGeom prst="roundRect">
          <a:avLst/>
        </a:prstGeom>
        <a:solidFill>
          <a:srgbClr val="2E7A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Combate rigoroso às praticas desleais do comércio internacional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+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Eficiente Política de Defesa Comercial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604339" y="1691999"/>
        <a:ext cx="2598217" cy="2269617"/>
      </dsp:txXfrm>
    </dsp:sp>
    <dsp:sp modelId="{50BDC95E-3333-4D0F-9EAD-6110A1E91AED}">
      <dsp:nvSpPr>
        <dsp:cNvPr id="0" name=""/>
        <dsp:cNvSpPr/>
      </dsp:nvSpPr>
      <dsp:spPr>
        <a:xfrm>
          <a:off x="1903448" y="653117"/>
          <a:ext cx="4347381" cy="4347381"/>
        </a:xfrm>
        <a:custGeom>
          <a:avLst/>
          <a:gdLst/>
          <a:ahLst/>
          <a:cxnLst/>
          <a:rect l="0" t="0" r="0" b="0"/>
          <a:pathLst>
            <a:path>
              <a:moveTo>
                <a:pt x="404862" y="910291"/>
              </a:moveTo>
              <a:arcTo wR="2173690" hR="2173690" stAng="12932196" swAng="11103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FF8A7-059A-41B7-A399-C012261E8299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10483-CB43-4E22-B56B-26EB633ED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34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31" algn="l" defTabSz="913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1" algn="l" defTabSz="913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96" algn="l" defTabSz="913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61" algn="l" defTabSz="913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62" algn="l" defTabSz="913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90" algn="l" defTabSz="913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920" algn="l" defTabSz="913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451" algn="l" defTabSz="913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8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8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8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8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2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3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5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E7BC94C5-3A89-4086-B1CD-65008E9570E4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4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858" tIns="60929" rIns="121858" bIns="60929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5E4CE0FA-45D1-488C-9A6C-FEA7293DB345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2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 lIns="121858" tIns="60929" rIns="121858" bIns="60929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 lIns="121858" tIns="60929" rIns="121858" bIns="60929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31C13F06-21F3-4178-AA42-3A8E89EC8D40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3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  <a:prstGeom prst="rect">
            <a:avLst/>
          </a:prstGeom>
        </p:spPr>
        <p:txBody>
          <a:bodyPr lIns="121864" tIns="60932" rIns="121864" bIns="60932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864" tIns="60932" rIns="121864" bIns="6093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2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5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5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5C1967F8-BF73-4648-ACE5-BCE3F2640698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3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64" tIns="60932" rIns="121864" bIns="60932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864" tIns="60932" rIns="121864" bIns="60932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CA1B0E40-66A4-4AC8-9650-B54A5A936111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9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lIns="121864" tIns="60932" rIns="121864" bIns="60932" anchor="t"/>
          <a:lstStyle>
            <a:lvl1pPr algn="l">
              <a:defRPr sz="49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121864" tIns="60932" rIns="121864" bIns="60932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656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313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69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26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39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595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5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D995F214-31CB-4A80-93C7-25190967540B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7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64" tIns="60932" rIns="121864" bIns="60932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864" tIns="60932" rIns="121864" bIns="60932"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864" tIns="60932" rIns="121864" bIns="60932"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CF488698-2797-4FE6-9C31-6303C22F2891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64" tIns="60932" rIns="121864" bIns="60932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864" tIns="60932" rIns="121864" bIns="60932" anchor="b"/>
          <a:lstStyle>
            <a:lvl1pPr marL="0" indent="0">
              <a:buNone/>
              <a:defRPr sz="2900" b="1"/>
            </a:lvl1pPr>
            <a:lvl2pPr marL="565659" indent="0">
              <a:buNone/>
              <a:defRPr sz="2400" b="1"/>
            </a:lvl2pPr>
            <a:lvl3pPr marL="1131317" indent="0">
              <a:buNone/>
              <a:defRPr sz="2300" b="1"/>
            </a:lvl3pPr>
            <a:lvl4pPr marL="1696974" indent="0">
              <a:buNone/>
              <a:defRPr sz="2000" b="1"/>
            </a:lvl4pPr>
            <a:lvl5pPr marL="2262633" indent="0">
              <a:buNone/>
              <a:defRPr sz="2000" b="1"/>
            </a:lvl5pPr>
            <a:lvl6pPr marL="2828279" indent="0">
              <a:buNone/>
              <a:defRPr sz="2000" b="1"/>
            </a:lvl6pPr>
            <a:lvl7pPr marL="3393950" indent="0">
              <a:buNone/>
              <a:defRPr sz="2000" b="1"/>
            </a:lvl7pPr>
            <a:lvl8pPr marL="3959594" indent="0">
              <a:buNone/>
              <a:defRPr sz="2000" b="1"/>
            </a:lvl8pPr>
            <a:lvl9pPr marL="4525254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864" tIns="60932" rIns="121864" bIns="60932"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  <a:prstGeom prst="rect">
            <a:avLst/>
          </a:prstGeom>
        </p:spPr>
        <p:txBody>
          <a:bodyPr lIns="121864" tIns="60932" rIns="121864" bIns="60932" anchor="b"/>
          <a:lstStyle>
            <a:lvl1pPr marL="0" indent="0">
              <a:buNone/>
              <a:defRPr sz="2900" b="1"/>
            </a:lvl1pPr>
            <a:lvl2pPr marL="565659" indent="0">
              <a:buNone/>
              <a:defRPr sz="2400" b="1"/>
            </a:lvl2pPr>
            <a:lvl3pPr marL="1131317" indent="0">
              <a:buNone/>
              <a:defRPr sz="2300" b="1"/>
            </a:lvl3pPr>
            <a:lvl4pPr marL="1696974" indent="0">
              <a:buNone/>
              <a:defRPr sz="2000" b="1"/>
            </a:lvl4pPr>
            <a:lvl5pPr marL="2262633" indent="0">
              <a:buNone/>
              <a:defRPr sz="2000" b="1"/>
            </a:lvl5pPr>
            <a:lvl6pPr marL="2828279" indent="0">
              <a:buNone/>
              <a:defRPr sz="2000" b="1"/>
            </a:lvl6pPr>
            <a:lvl7pPr marL="3393950" indent="0">
              <a:buNone/>
              <a:defRPr sz="2000" b="1"/>
            </a:lvl7pPr>
            <a:lvl8pPr marL="3959594" indent="0">
              <a:buNone/>
              <a:defRPr sz="2000" b="1"/>
            </a:lvl8pPr>
            <a:lvl9pPr marL="4525254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  <a:prstGeom prst="rect">
            <a:avLst/>
          </a:prstGeom>
        </p:spPr>
        <p:txBody>
          <a:bodyPr lIns="121864" tIns="60932" rIns="121864" bIns="60932"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BF2600A1-3E72-4391-8E02-43ED82766412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64" tIns="60932" rIns="121864" bIns="60932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E9DCB8B8-BC19-4F31-BD44-DF7F217CFC09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4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705B9D5D-DEE6-470E-8480-06B4296BBEA2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3"/>
            <a:ext cx="4011084" cy="1162051"/>
          </a:xfrm>
          <a:prstGeom prst="rect">
            <a:avLst/>
          </a:prstGeom>
        </p:spPr>
        <p:txBody>
          <a:bodyPr lIns="121864" tIns="60932" rIns="121864" bIns="60932" anchor="b"/>
          <a:lstStyle>
            <a:lvl1pPr algn="l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  <a:prstGeom prst="rect">
            <a:avLst/>
          </a:prstGeom>
        </p:spPr>
        <p:txBody>
          <a:bodyPr lIns="121864" tIns="60932" rIns="121864" bIns="60932"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 lIns="121864" tIns="60932" rIns="121864" bIns="60932"/>
          <a:lstStyle>
            <a:lvl1pPr marL="0" indent="0">
              <a:buNone/>
              <a:defRPr sz="1700"/>
            </a:lvl1pPr>
            <a:lvl2pPr marL="565659" indent="0">
              <a:buNone/>
              <a:defRPr sz="1500"/>
            </a:lvl2pPr>
            <a:lvl3pPr marL="1131317" indent="0">
              <a:buNone/>
              <a:defRPr sz="1200"/>
            </a:lvl3pPr>
            <a:lvl4pPr marL="1696974" indent="0">
              <a:buNone/>
              <a:defRPr sz="1100"/>
            </a:lvl4pPr>
            <a:lvl5pPr marL="2262633" indent="0">
              <a:buNone/>
              <a:defRPr sz="1100"/>
            </a:lvl5pPr>
            <a:lvl6pPr marL="2828279" indent="0">
              <a:buNone/>
              <a:defRPr sz="1100"/>
            </a:lvl6pPr>
            <a:lvl7pPr marL="3393950" indent="0">
              <a:buNone/>
              <a:defRPr sz="1100"/>
            </a:lvl7pPr>
            <a:lvl8pPr marL="3959594" indent="0">
              <a:buNone/>
              <a:defRPr sz="1100"/>
            </a:lvl8pPr>
            <a:lvl9pPr marL="4525254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8B528C77-B27F-4FE2-96B4-46FF23D56A55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6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858" tIns="60929" rIns="121858" bIns="60929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91D6EC2-693C-4133-909F-5C5E8346C4D7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47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7"/>
          </a:xfrm>
          <a:prstGeom prst="rect">
            <a:avLst/>
          </a:prstGeom>
        </p:spPr>
        <p:txBody>
          <a:bodyPr lIns="121864" tIns="60932" rIns="121864" bIns="60932" anchor="b"/>
          <a:lstStyle>
            <a:lvl1pPr algn="l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864" tIns="60932" rIns="121864" bIns="60932"/>
          <a:lstStyle>
            <a:lvl1pPr marL="0" indent="0">
              <a:buNone/>
              <a:defRPr sz="4000"/>
            </a:lvl1pPr>
            <a:lvl2pPr marL="565659" indent="0">
              <a:buNone/>
              <a:defRPr sz="3500"/>
            </a:lvl2pPr>
            <a:lvl3pPr marL="1131317" indent="0">
              <a:buNone/>
              <a:defRPr sz="2900"/>
            </a:lvl3pPr>
            <a:lvl4pPr marL="1696974" indent="0">
              <a:buNone/>
              <a:defRPr sz="2400"/>
            </a:lvl4pPr>
            <a:lvl5pPr marL="2262633" indent="0">
              <a:buNone/>
              <a:defRPr sz="2400"/>
            </a:lvl5pPr>
            <a:lvl6pPr marL="2828279" indent="0">
              <a:buNone/>
              <a:defRPr sz="2400"/>
            </a:lvl6pPr>
            <a:lvl7pPr marL="3393950" indent="0">
              <a:buNone/>
              <a:defRPr sz="2400"/>
            </a:lvl7pPr>
            <a:lvl8pPr marL="3959594" indent="0">
              <a:buNone/>
              <a:defRPr sz="2400"/>
            </a:lvl8pPr>
            <a:lvl9pPr marL="4525254" indent="0">
              <a:buNone/>
              <a:defRPr sz="24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  <a:prstGeom prst="rect">
            <a:avLst/>
          </a:prstGeom>
        </p:spPr>
        <p:txBody>
          <a:bodyPr lIns="121864" tIns="60932" rIns="121864" bIns="60932"/>
          <a:lstStyle>
            <a:lvl1pPr marL="0" indent="0">
              <a:buNone/>
              <a:defRPr sz="1700"/>
            </a:lvl1pPr>
            <a:lvl2pPr marL="565659" indent="0">
              <a:buNone/>
              <a:defRPr sz="1500"/>
            </a:lvl2pPr>
            <a:lvl3pPr marL="1131317" indent="0">
              <a:buNone/>
              <a:defRPr sz="1200"/>
            </a:lvl3pPr>
            <a:lvl4pPr marL="1696974" indent="0">
              <a:buNone/>
              <a:defRPr sz="1100"/>
            </a:lvl4pPr>
            <a:lvl5pPr marL="2262633" indent="0">
              <a:buNone/>
              <a:defRPr sz="1100"/>
            </a:lvl5pPr>
            <a:lvl6pPr marL="2828279" indent="0">
              <a:buNone/>
              <a:defRPr sz="1100"/>
            </a:lvl6pPr>
            <a:lvl7pPr marL="3393950" indent="0">
              <a:buNone/>
              <a:defRPr sz="1100"/>
            </a:lvl7pPr>
            <a:lvl8pPr marL="3959594" indent="0">
              <a:buNone/>
              <a:defRPr sz="1100"/>
            </a:lvl8pPr>
            <a:lvl9pPr marL="4525254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C741AEE3-7BE2-4676-B6D0-A8839A072104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5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64" tIns="60932" rIns="121864" bIns="60932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864" tIns="60932" rIns="121864" bIns="60932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CFDEEA62-AF33-455C-BB20-1043CD85221B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1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 lIns="121864" tIns="60932" rIns="121864" bIns="60932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 lIns="121864" tIns="60932" rIns="121864" bIns="60932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1A15BCC4-656E-472A-9B4F-E99EF314FAEF}" type="datetime1">
              <a:rPr lang="pt-BR" sz="2300" smtClean="0">
                <a:solidFill>
                  <a:prstClr val="black"/>
                </a:solidFill>
              </a:rPr>
              <a:t>21/11/2016</a:t>
            </a:fld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64" tIns="60932" rIns="121864" bIns="60932"/>
          <a:lstStyle/>
          <a:p>
            <a:pPr defTabSz="565659"/>
            <a:fld id="{A6C6B9ED-B8EA-7849-8A70-8CB97795EAE5}" type="slidenum">
              <a:rPr lang="en-US" sz="2300" smtClean="0">
                <a:solidFill>
                  <a:prstClr val="black"/>
                </a:solidFill>
              </a:rPr>
              <a:pPr defTabSz="565659"/>
              <a:t>‹nº›</a:t>
            </a:fld>
            <a:endParaRPr lang="en-US" sz="2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121898" tIns="60949" rIns="121898" bIns="60949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898" tIns="60949" rIns="121898" bIns="6094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5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8DDCDA61-BEC4-49BD-93D0-DB34189EE39E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22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98" tIns="60949" rIns="121898" bIns="60949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898" tIns="60949" rIns="121898" bIns="6094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CBDC71B8-ADF3-4A22-AF39-5C6D55029416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03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lIns="121898" tIns="60949" rIns="121898" bIns="60949" anchor="t"/>
          <a:lstStyle>
            <a:lvl1pPr algn="l">
              <a:defRPr sz="49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121898" tIns="60949" rIns="121898" bIns="60949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6584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316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5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3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91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50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0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67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968487BD-2DF5-46EF-A10B-A718F4F974E3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59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98" tIns="60949" rIns="121898" bIns="60949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898" tIns="60949" rIns="121898" bIns="60949"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898" tIns="60949" rIns="121898" bIns="60949"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746485AA-5241-4FB6-AC68-C86F9F5E7A01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14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98" tIns="60949" rIns="121898" bIns="60949"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898" tIns="60949" rIns="121898" bIns="60949" anchor="b"/>
          <a:lstStyle>
            <a:lvl1pPr marL="0" indent="0">
              <a:buNone/>
              <a:defRPr sz="2900" b="1"/>
            </a:lvl1pPr>
            <a:lvl2pPr marL="565841" indent="0">
              <a:buNone/>
              <a:defRPr sz="2400" b="1"/>
            </a:lvl2pPr>
            <a:lvl3pPr marL="1131681" indent="0">
              <a:buNone/>
              <a:defRPr sz="2300" b="1"/>
            </a:lvl3pPr>
            <a:lvl4pPr marL="1697520" indent="0">
              <a:buNone/>
              <a:defRPr sz="2000" b="1"/>
            </a:lvl4pPr>
            <a:lvl5pPr marL="2263361" indent="0">
              <a:buNone/>
              <a:defRPr sz="2000" b="1"/>
            </a:lvl5pPr>
            <a:lvl6pPr marL="2829197" indent="0">
              <a:buNone/>
              <a:defRPr sz="2000" b="1"/>
            </a:lvl6pPr>
            <a:lvl7pPr marL="3395042" indent="0">
              <a:buNone/>
              <a:defRPr sz="2000" b="1"/>
            </a:lvl7pPr>
            <a:lvl8pPr marL="3960877" indent="0">
              <a:buNone/>
              <a:defRPr sz="2000" b="1"/>
            </a:lvl8pPr>
            <a:lvl9pPr marL="4526713" indent="0">
              <a:buNone/>
              <a:defRPr sz="20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898" tIns="60949" rIns="121898" bIns="60949"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  <a:prstGeom prst="rect">
            <a:avLst/>
          </a:prstGeom>
        </p:spPr>
        <p:txBody>
          <a:bodyPr lIns="121898" tIns="60949" rIns="121898" bIns="60949" anchor="b"/>
          <a:lstStyle>
            <a:lvl1pPr marL="0" indent="0">
              <a:buNone/>
              <a:defRPr sz="2900" b="1"/>
            </a:lvl1pPr>
            <a:lvl2pPr marL="565841" indent="0">
              <a:buNone/>
              <a:defRPr sz="2400" b="1"/>
            </a:lvl2pPr>
            <a:lvl3pPr marL="1131681" indent="0">
              <a:buNone/>
              <a:defRPr sz="2300" b="1"/>
            </a:lvl3pPr>
            <a:lvl4pPr marL="1697520" indent="0">
              <a:buNone/>
              <a:defRPr sz="2000" b="1"/>
            </a:lvl4pPr>
            <a:lvl5pPr marL="2263361" indent="0">
              <a:buNone/>
              <a:defRPr sz="2000" b="1"/>
            </a:lvl5pPr>
            <a:lvl6pPr marL="2829197" indent="0">
              <a:buNone/>
              <a:defRPr sz="2000" b="1"/>
            </a:lvl6pPr>
            <a:lvl7pPr marL="3395042" indent="0">
              <a:buNone/>
              <a:defRPr sz="2000" b="1"/>
            </a:lvl7pPr>
            <a:lvl8pPr marL="3960877" indent="0">
              <a:buNone/>
              <a:defRPr sz="2000" b="1"/>
            </a:lvl8pPr>
            <a:lvl9pPr marL="4526713" indent="0">
              <a:buNone/>
              <a:defRPr sz="20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  <a:prstGeom prst="rect">
            <a:avLst/>
          </a:prstGeom>
        </p:spPr>
        <p:txBody>
          <a:bodyPr lIns="121898" tIns="60949" rIns="121898" bIns="60949"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E717FA70-E204-4249-B4AA-9494D45FF818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23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98" tIns="60949" rIns="121898" bIns="60949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868DE692-7B8C-4082-9A63-1146725798D3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59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41FE9754-39A0-4D62-AB20-56C71179938C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2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lIns="121858" tIns="60929" rIns="121858" bIns="60929" anchor="t"/>
          <a:lstStyle>
            <a:lvl1pPr algn="l">
              <a:defRPr sz="49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121858" tIns="60929" rIns="121858" bIns="60929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6563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312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68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25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1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37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593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50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47CBACA1-C288-4CC4-BECC-C46E72223DDA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18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3"/>
            <a:ext cx="4011084" cy="1162051"/>
          </a:xfrm>
          <a:prstGeom prst="rect">
            <a:avLst/>
          </a:prstGeom>
        </p:spPr>
        <p:txBody>
          <a:bodyPr lIns="121898" tIns="60949" rIns="121898" bIns="60949" anchor="b"/>
          <a:lstStyle>
            <a:lvl1pPr algn="l">
              <a:defRPr sz="24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  <a:prstGeom prst="rect">
            <a:avLst/>
          </a:prstGeom>
        </p:spPr>
        <p:txBody>
          <a:bodyPr lIns="121898" tIns="60949" rIns="121898" bIns="60949"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 lIns="121898" tIns="60949" rIns="121898" bIns="60949"/>
          <a:lstStyle>
            <a:lvl1pPr marL="0" indent="0">
              <a:buNone/>
              <a:defRPr sz="1700"/>
            </a:lvl1pPr>
            <a:lvl2pPr marL="565841" indent="0">
              <a:buNone/>
              <a:defRPr sz="1500"/>
            </a:lvl2pPr>
            <a:lvl3pPr marL="1131681" indent="0">
              <a:buNone/>
              <a:defRPr sz="1200"/>
            </a:lvl3pPr>
            <a:lvl4pPr marL="1697520" indent="0">
              <a:buNone/>
              <a:defRPr sz="1100"/>
            </a:lvl4pPr>
            <a:lvl5pPr marL="2263361" indent="0">
              <a:buNone/>
              <a:defRPr sz="1100"/>
            </a:lvl5pPr>
            <a:lvl6pPr marL="2829197" indent="0">
              <a:buNone/>
              <a:defRPr sz="1100"/>
            </a:lvl6pPr>
            <a:lvl7pPr marL="3395042" indent="0">
              <a:buNone/>
              <a:defRPr sz="1100"/>
            </a:lvl7pPr>
            <a:lvl8pPr marL="3960877" indent="0">
              <a:buNone/>
              <a:defRPr sz="1100"/>
            </a:lvl8pPr>
            <a:lvl9pPr marL="4526713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BC4E9946-5BB8-46B5-AE77-37BBAB6C34B3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56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7"/>
          </a:xfrm>
          <a:prstGeom prst="rect">
            <a:avLst/>
          </a:prstGeom>
        </p:spPr>
        <p:txBody>
          <a:bodyPr lIns="121898" tIns="60949" rIns="121898" bIns="60949" anchor="b"/>
          <a:lstStyle>
            <a:lvl1pPr algn="l">
              <a:defRPr sz="24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898" tIns="60949" rIns="121898" bIns="60949"/>
          <a:lstStyle>
            <a:lvl1pPr marL="0" indent="0">
              <a:buNone/>
              <a:defRPr sz="4000"/>
            </a:lvl1pPr>
            <a:lvl2pPr marL="565841" indent="0">
              <a:buNone/>
              <a:defRPr sz="3500"/>
            </a:lvl2pPr>
            <a:lvl3pPr marL="1131681" indent="0">
              <a:buNone/>
              <a:defRPr sz="2900"/>
            </a:lvl3pPr>
            <a:lvl4pPr marL="1697520" indent="0">
              <a:buNone/>
              <a:defRPr sz="2400"/>
            </a:lvl4pPr>
            <a:lvl5pPr marL="2263361" indent="0">
              <a:buNone/>
              <a:defRPr sz="2400"/>
            </a:lvl5pPr>
            <a:lvl6pPr marL="2829197" indent="0">
              <a:buNone/>
              <a:defRPr sz="2400"/>
            </a:lvl6pPr>
            <a:lvl7pPr marL="3395042" indent="0">
              <a:buNone/>
              <a:defRPr sz="2400"/>
            </a:lvl7pPr>
            <a:lvl8pPr marL="3960877" indent="0">
              <a:buNone/>
              <a:defRPr sz="2400"/>
            </a:lvl8pPr>
            <a:lvl9pPr marL="4526713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  <a:prstGeom prst="rect">
            <a:avLst/>
          </a:prstGeom>
        </p:spPr>
        <p:txBody>
          <a:bodyPr lIns="121898" tIns="60949" rIns="121898" bIns="60949"/>
          <a:lstStyle>
            <a:lvl1pPr marL="0" indent="0">
              <a:buNone/>
              <a:defRPr sz="1700"/>
            </a:lvl1pPr>
            <a:lvl2pPr marL="565841" indent="0">
              <a:buNone/>
              <a:defRPr sz="1500"/>
            </a:lvl2pPr>
            <a:lvl3pPr marL="1131681" indent="0">
              <a:buNone/>
              <a:defRPr sz="1200"/>
            </a:lvl3pPr>
            <a:lvl4pPr marL="1697520" indent="0">
              <a:buNone/>
              <a:defRPr sz="1100"/>
            </a:lvl4pPr>
            <a:lvl5pPr marL="2263361" indent="0">
              <a:buNone/>
              <a:defRPr sz="1100"/>
            </a:lvl5pPr>
            <a:lvl6pPr marL="2829197" indent="0">
              <a:buNone/>
              <a:defRPr sz="1100"/>
            </a:lvl6pPr>
            <a:lvl7pPr marL="3395042" indent="0">
              <a:buNone/>
              <a:defRPr sz="1100"/>
            </a:lvl7pPr>
            <a:lvl8pPr marL="3960877" indent="0">
              <a:buNone/>
              <a:defRPr sz="1100"/>
            </a:lvl8pPr>
            <a:lvl9pPr marL="4526713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BA539A5F-DB6A-49A3-AE78-F56D4786F030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92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98" tIns="60949" rIns="121898" bIns="60949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898" tIns="60949" rIns="121898" bIns="6094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6DB701CD-3ECA-44D0-8857-5154128B6495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16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 lIns="121898" tIns="60949" rIns="121898" bIns="60949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 lIns="121898" tIns="60949" rIns="121898" bIns="6094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6914A2C9-D066-4BE2-B069-57D87C3521A9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8" tIns="60949" rIns="121898" bIns="60949"/>
          <a:lstStyle/>
          <a:p>
            <a:pPr defTabSz="56584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84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06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10" y="275167"/>
            <a:ext cx="8869737" cy="1143000"/>
          </a:xfrm>
          <a:prstGeom prst="rect">
            <a:avLst/>
          </a:prstGeom>
        </p:spPr>
        <p:txBody>
          <a:bodyPr lIns="121898" tIns="60949" rIns="121898" bIns="60949">
            <a:normAutofit/>
          </a:bodyPr>
          <a:lstStyle>
            <a:lvl1pPr algn="l">
              <a:defRPr sz="43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4" b="30548"/>
          <a:stretch/>
        </p:blipFill>
        <p:spPr>
          <a:xfrm>
            <a:off x="9479337" y="138552"/>
            <a:ext cx="2717800" cy="66587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3" y="5867769"/>
            <a:ext cx="1335124" cy="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9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2" tIns="60956" rIns="121912" bIns="6095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5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15D97233-5C30-4A96-A1E6-C29690A7B474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29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2" tIns="60956" rIns="121912" bIns="60956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F7E9D74-DE33-4A17-A01C-F52FFD0E0519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29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lIns="121912" tIns="60956" rIns="121912" bIns="60956" anchor="t"/>
          <a:lstStyle>
            <a:lvl1pPr algn="l">
              <a:defRPr sz="49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121912" tIns="60956" rIns="121912" bIns="60956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659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318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7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6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9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54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13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7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01FA9C71-3531-41B7-A4C5-7ACB81BC7AA7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9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D1247106-591C-4CFB-9ECD-372046A148CC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01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912" tIns="60956" rIns="121912" bIns="60956" anchor="b"/>
          <a:lstStyle>
            <a:lvl1pPr marL="0" indent="0">
              <a:buNone/>
              <a:defRPr sz="2900" b="1"/>
            </a:lvl1pPr>
            <a:lvl2pPr marL="565911" indent="0">
              <a:buNone/>
              <a:defRPr sz="2400" b="1"/>
            </a:lvl2pPr>
            <a:lvl3pPr marL="1131821" indent="0">
              <a:buNone/>
              <a:defRPr sz="2300" b="1"/>
            </a:lvl3pPr>
            <a:lvl4pPr marL="1697730" indent="0">
              <a:buNone/>
              <a:defRPr sz="2000" b="1"/>
            </a:lvl4pPr>
            <a:lvl5pPr marL="2263641" indent="0">
              <a:buNone/>
              <a:defRPr sz="2000" b="1"/>
            </a:lvl5pPr>
            <a:lvl6pPr marL="2829551" indent="0">
              <a:buNone/>
              <a:defRPr sz="2000" b="1"/>
            </a:lvl6pPr>
            <a:lvl7pPr marL="3395462" indent="0">
              <a:buNone/>
              <a:defRPr sz="2000" b="1"/>
            </a:lvl7pPr>
            <a:lvl8pPr marL="3961370" indent="0">
              <a:buNone/>
              <a:defRPr sz="2000" b="1"/>
            </a:lvl8pPr>
            <a:lvl9pPr marL="4527280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  <a:prstGeom prst="rect">
            <a:avLst/>
          </a:prstGeom>
        </p:spPr>
        <p:txBody>
          <a:bodyPr lIns="121912" tIns="60956" rIns="121912" bIns="60956" anchor="b"/>
          <a:lstStyle>
            <a:lvl1pPr marL="0" indent="0">
              <a:buNone/>
              <a:defRPr sz="2900" b="1"/>
            </a:lvl1pPr>
            <a:lvl2pPr marL="565911" indent="0">
              <a:buNone/>
              <a:defRPr sz="2400" b="1"/>
            </a:lvl2pPr>
            <a:lvl3pPr marL="1131821" indent="0">
              <a:buNone/>
              <a:defRPr sz="2300" b="1"/>
            </a:lvl3pPr>
            <a:lvl4pPr marL="1697730" indent="0">
              <a:buNone/>
              <a:defRPr sz="2000" b="1"/>
            </a:lvl4pPr>
            <a:lvl5pPr marL="2263641" indent="0">
              <a:buNone/>
              <a:defRPr sz="2000" b="1"/>
            </a:lvl5pPr>
            <a:lvl6pPr marL="2829551" indent="0">
              <a:buNone/>
              <a:defRPr sz="2000" b="1"/>
            </a:lvl6pPr>
            <a:lvl7pPr marL="3395462" indent="0">
              <a:buNone/>
              <a:defRPr sz="2000" b="1"/>
            </a:lvl7pPr>
            <a:lvl8pPr marL="3961370" indent="0">
              <a:buNone/>
              <a:defRPr sz="2000" b="1"/>
            </a:lvl8pPr>
            <a:lvl9pPr marL="4527280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5552D927-667A-437B-93A0-3AF7B58D0ECE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9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F0EE4DBF-673E-418A-914E-DE92A74317F9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63C97DBA-F214-4A08-A956-2C85C449950B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07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81430257-0DA7-4410-A929-903770C4E918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37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3"/>
            <a:ext cx="4011084" cy="1162051"/>
          </a:xfrm>
          <a:prstGeom prst="rect">
            <a:avLst/>
          </a:prstGeom>
        </p:spPr>
        <p:txBody>
          <a:bodyPr lIns="121912" tIns="60956" rIns="121912" bIns="60956" anchor="b"/>
          <a:lstStyle>
            <a:lvl1pPr algn="l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 lIns="121912" tIns="60956" rIns="121912" bIns="60956"/>
          <a:lstStyle>
            <a:lvl1pPr marL="0" indent="0">
              <a:buNone/>
              <a:defRPr sz="1700"/>
            </a:lvl1pPr>
            <a:lvl2pPr marL="565911" indent="0">
              <a:buNone/>
              <a:defRPr sz="1500"/>
            </a:lvl2pPr>
            <a:lvl3pPr marL="1131821" indent="0">
              <a:buNone/>
              <a:defRPr sz="1200"/>
            </a:lvl3pPr>
            <a:lvl4pPr marL="1697730" indent="0">
              <a:buNone/>
              <a:defRPr sz="1100"/>
            </a:lvl4pPr>
            <a:lvl5pPr marL="2263641" indent="0">
              <a:buNone/>
              <a:defRPr sz="1100"/>
            </a:lvl5pPr>
            <a:lvl6pPr marL="2829551" indent="0">
              <a:buNone/>
              <a:defRPr sz="1100"/>
            </a:lvl6pPr>
            <a:lvl7pPr marL="3395462" indent="0">
              <a:buNone/>
              <a:defRPr sz="1100"/>
            </a:lvl7pPr>
            <a:lvl8pPr marL="3961370" indent="0">
              <a:buNone/>
              <a:defRPr sz="1100"/>
            </a:lvl8pPr>
            <a:lvl9pPr marL="4527280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B3573CAF-EEB3-45A8-8B88-2C1640E7555E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68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7"/>
          </a:xfrm>
          <a:prstGeom prst="rect">
            <a:avLst/>
          </a:prstGeom>
        </p:spPr>
        <p:txBody>
          <a:bodyPr lIns="121912" tIns="60956" rIns="121912" bIns="60956" anchor="b"/>
          <a:lstStyle>
            <a:lvl1pPr algn="l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912" tIns="60956" rIns="121912" bIns="60956"/>
          <a:lstStyle>
            <a:lvl1pPr marL="0" indent="0">
              <a:buNone/>
              <a:defRPr sz="4000"/>
            </a:lvl1pPr>
            <a:lvl2pPr marL="565911" indent="0">
              <a:buNone/>
              <a:defRPr sz="3500"/>
            </a:lvl2pPr>
            <a:lvl3pPr marL="1131821" indent="0">
              <a:buNone/>
              <a:defRPr sz="2900"/>
            </a:lvl3pPr>
            <a:lvl4pPr marL="1697730" indent="0">
              <a:buNone/>
              <a:defRPr sz="2400"/>
            </a:lvl4pPr>
            <a:lvl5pPr marL="2263641" indent="0">
              <a:buNone/>
              <a:defRPr sz="2400"/>
            </a:lvl5pPr>
            <a:lvl6pPr marL="2829551" indent="0">
              <a:buNone/>
              <a:defRPr sz="2400"/>
            </a:lvl6pPr>
            <a:lvl7pPr marL="3395462" indent="0">
              <a:buNone/>
              <a:defRPr sz="2400"/>
            </a:lvl7pPr>
            <a:lvl8pPr marL="3961370" indent="0">
              <a:buNone/>
              <a:defRPr sz="2400"/>
            </a:lvl8pPr>
            <a:lvl9pPr marL="4527280" indent="0">
              <a:buNone/>
              <a:defRPr sz="24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  <a:prstGeom prst="rect">
            <a:avLst/>
          </a:prstGeom>
        </p:spPr>
        <p:txBody>
          <a:bodyPr lIns="121912" tIns="60956" rIns="121912" bIns="60956"/>
          <a:lstStyle>
            <a:lvl1pPr marL="0" indent="0">
              <a:buNone/>
              <a:defRPr sz="1700"/>
            </a:lvl1pPr>
            <a:lvl2pPr marL="565911" indent="0">
              <a:buNone/>
              <a:defRPr sz="1500"/>
            </a:lvl2pPr>
            <a:lvl3pPr marL="1131821" indent="0">
              <a:buNone/>
              <a:defRPr sz="1200"/>
            </a:lvl3pPr>
            <a:lvl4pPr marL="1697730" indent="0">
              <a:buNone/>
              <a:defRPr sz="1100"/>
            </a:lvl4pPr>
            <a:lvl5pPr marL="2263641" indent="0">
              <a:buNone/>
              <a:defRPr sz="1100"/>
            </a:lvl5pPr>
            <a:lvl6pPr marL="2829551" indent="0">
              <a:buNone/>
              <a:defRPr sz="1100"/>
            </a:lvl6pPr>
            <a:lvl7pPr marL="3395462" indent="0">
              <a:buNone/>
              <a:defRPr sz="1100"/>
            </a:lvl7pPr>
            <a:lvl8pPr marL="3961370" indent="0">
              <a:buNone/>
              <a:defRPr sz="1100"/>
            </a:lvl8pPr>
            <a:lvl9pPr marL="4527280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5FF00036-4DAE-4F78-AF93-0A74D4584DC0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96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912" tIns="60956" rIns="121912" bIns="60956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8D3A8890-F849-43AB-BBE6-3F7019BDAAFF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48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 lIns="121912" tIns="60956" rIns="121912" bIns="60956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 lIns="121912" tIns="60956" rIns="121912" bIns="60956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C737D26-2BF4-4328-97DF-F8A1928A0F2C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56591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91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34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31" indent="0" algn="ctr">
              <a:buNone/>
              <a:defRPr sz="2000"/>
            </a:lvl2pPr>
            <a:lvl3pPr marL="913131" indent="0" algn="ctr">
              <a:buNone/>
              <a:defRPr sz="1900"/>
            </a:lvl3pPr>
            <a:lvl4pPr marL="1369696" indent="0" algn="ctr">
              <a:buNone/>
              <a:defRPr sz="1600"/>
            </a:lvl4pPr>
            <a:lvl5pPr marL="1826261" indent="0" algn="ctr">
              <a:buNone/>
              <a:defRPr sz="1600"/>
            </a:lvl5pPr>
            <a:lvl6pPr marL="2282862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20" indent="0" algn="ctr">
              <a:buNone/>
              <a:defRPr sz="1600"/>
            </a:lvl8pPr>
            <a:lvl9pPr marL="3652451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E6A7-1084-46DB-8985-37DD9F9E0BA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51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DEC-EA01-4F9D-B920-9D5A5F1BD59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8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4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13D-B382-4F16-8291-7CEDE427F5C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55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8F82-8FF3-4BC8-8AD4-B124D654963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8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858" tIns="60929" rIns="121858" bIns="60929" anchor="b"/>
          <a:lstStyle>
            <a:lvl1pPr marL="0" indent="0">
              <a:buNone/>
              <a:defRPr sz="2900" b="1"/>
            </a:lvl1pPr>
            <a:lvl2pPr marL="565631" indent="0">
              <a:buNone/>
              <a:defRPr sz="2400" b="1"/>
            </a:lvl2pPr>
            <a:lvl3pPr marL="1131261" indent="0">
              <a:buNone/>
              <a:defRPr sz="2300" b="1"/>
            </a:lvl3pPr>
            <a:lvl4pPr marL="1696890" indent="0">
              <a:buNone/>
              <a:defRPr sz="2000" b="1"/>
            </a:lvl4pPr>
            <a:lvl5pPr marL="2262521" indent="0">
              <a:buNone/>
              <a:defRPr sz="2000" b="1"/>
            </a:lvl5pPr>
            <a:lvl6pPr marL="2828137" indent="0">
              <a:buNone/>
              <a:defRPr sz="2000" b="1"/>
            </a:lvl6pPr>
            <a:lvl7pPr marL="3393782" indent="0">
              <a:buNone/>
              <a:defRPr sz="2000" b="1"/>
            </a:lvl7pPr>
            <a:lvl8pPr marL="3959397" indent="0">
              <a:buNone/>
              <a:defRPr sz="2000" b="1"/>
            </a:lvl8pPr>
            <a:lvl9pPr marL="4525030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3"/>
          </a:xfrm>
          <a:prstGeom prst="rect">
            <a:avLst/>
          </a:prstGeom>
        </p:spPr>
        <p:txBody>
          <a:bodyPr lIns="121858" tIns="60929" rIns="121858" bIns="60929" anchor="b"/>
          <a:lstStyle>
            <a:lvl1pPr marL="0" indent="0">
              <a:buNone/>
              <a:defRPr sz="2900" b="1"/>
            </a:lvl1pPr>
            <a:lvl2pPr marL="565631" indent="0">
              <a:buNone/>
              <a:defRPr sz="2400" b="1"/>
            </a:lvl2pPr>
            <a:lvl3pPr marL="1131261" indent="0">
              <a:buNone/>
              <a:defRPr sz="2300" b="1"/>
            </a:lvl3pPr>
            <a:lvl4pPr marL="1696890" indent="0">
              <a:buNone/>
              <a:defRPr sz="2000" b="1"/>
            </a:lvl4pPr>
            <a:lvl5pPr marL="2262521" indent="0">
              <a:buNone/>
              <a:defRPr sz="2000" b="1"/>
            </a:lvl5pPr>
            <a:lvl6pPr marL="2828137" indent="0">
              <a:buNone/>
              <a:defRPr sz="2000" b="1"/>
            </a:lvl6pPr>
            <a:lvl7pPr marL="3393782" indent="0">
              <a:buNone/>
              <a:defRPr sz="2000" b="1"/>
            </a:lvl7pPr>
            <a:lvl8pPr marL="3959397" indent="0">
              <a:buNone/>
              <a:defRPr sz="2000" b="1"/>
            </a:lvl8pPr>
            <a:lvl9pPr marL="4525030" indent="0">
              <a:buNone/>
              <a:defRPr sz="20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3C30CA02-2927-45AE-AB72-31458ECA853D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71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131" indent="0">
              <a:buNone/>
              <a:defRPr sz="1900" b="1"/>
            </a:lvl3pPr>
            <a:lvl4pPr marL="1369696" indent="0">
              <a:buNone/>
              <a:defRPr sz="1600" b="1"/>
            </a:lvl4pPr>
            <a:lvl5pPr marL="1826261" indent="0">
              <a:buNone/>
              <a:defRPr sz="1600" b="1"/>
            </a:lvl5pPr>
            <a:lvl6pPr marL="2282862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20" indent="0">
              <a:buNone/>
              <a:defRPr sz="1600" b="1"/>
            </a:lvl8pPr>
            <a:lvl9pPr marL="3652451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131" indent="0">
              <a:buNone/>
              <a:defRPr sz="1900" b="1"/>
            </a:lvl3pPr>
            <a:lvl4pPr marL="1369696" indent="0">
              <a:buNone/>
              <a:defRPr sz="1600" b="1"/>
            </a:lvl4pPr>
            <a:lvl5pPr marL="1826261" indent="0">
              <a:buNone/>
              <a:defRPr sz="1600" b="1"/>
            </a:lvl5pPr>
            <a:lvl6pPr marL="2282862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20" indent="0">
              <a:buNone/>
              <a:defRPr sz="1600" b="1"/>
            </a:lvl8pPr>
            <a:lvl9pPr marL="3652451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3B44-AE5A-49D7-AF15-BDFBC288D4D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2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1D64-884C-4D77-AF14-EBC7991AD5B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46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3A8F-AE26-460B-9B06-C8DC535079F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61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31" indent="0">
              <a:buNone/>
              <a:defRPr sz="1500"/>
            </a:lvl2pPr>
            <a:lvl3pPr marL="913131" indent="0">
              <a:buNone/>
              <a:defRPr sz="1200"/>
            </a:lvl3pPr>
            <a:lvl4pPr marL="1369696" indent="0">
              <a:buNone/>
              <a:defRPr sz="1100"/>
            </a:lvl4pPr>
            <a:lvl5pPr marL="1826261" indent="0">
              <a:buNone/>
              <a:defRPr sz="1100"/>
            </a:lvl5pPr>
            <a:lvl6pPr marL="2282862" indent="0">
              <a:buNone/>
              <a:defRPr sz="1100"/>
            </a:lvl6pPr>
            <a:lvl7pPr marL="2739390" indent="0">
              <a:buNone/>
              <a:defRPr sz="1100"/>
            </a:lvl7pPr>
            <a:lvl8pPr marL="3195920" indent="0">
              <a:buNone/>
              <a:defRPr sz="1100"/>
            </a:lvl8pPr>
            <a:lvl9pPr marL="3652451" indent="0">
              <a:buNone/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72E-D2AC-4859-8D4B-9191ECB8490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52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131" indent="0">
              <a:buNone/>
              <a:defRPr sz="2400"/>
            </a:lvl3pPr>
            <a:lvl4pPr marL="1369696" indent="0">
              <a:buNone/>
              <a:defRPr sz="2000"/>
            </a:lvl4pPr>
            <a:lvl5pPr marL="1826261" indent="0">
              <a:buNone/>
              <a:defRPr sz="2000"/>
            </a:lvl5pPr>
            <a:lvl6pPr marL="2282862" indent="0">
              <a:buNone/>
              <a:defRPr sz="2000"/>
            </a:lvl6pPr>
            <a:lvl7pPr marL="2739390" indent="0">
              <a:buNone/>
              <a:defRPr sz="2000"/>
            </a:lvl7pPr>
            <a:lvl8pPr marL="3195920" indent="0">
              <a:buNone/>
              <a:defRPr sz="2000"/>
            </a:lvl8pPr>
            <a:lvl9pPr marL="365245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31" indent="0">
              <a:buNone/>
              <a:defRPr sz="1500"/>
            </a:lvl2pPr>
            <a:lvl3pPr marL="913131" indent="0">
              <a:buNone/>
              <a:defRPr sz="1200"/>
            </a:lvl3pPr>
            <a:lvl4pPr marL="1369696" indent="0">
              <a:buNone/>
              <a:defRPr sz="1100"/>
            </a:lvl4pPr>
            <a:lvl5pPr marL="1826261" indent="0">
              <a:buNone/>
              <a:defRPr sz="1100"/>
            </a:lvl5pPr>
            <a:lvl6pPr marL="2282862" indent="0">
              <a:buNone/>
              <a:defRPr sz="1100"/>
            </a:lvl6pPr>
            <a:lvl7pPr marL="2739390" indent="0">
              <a:buNone/>
              <a:defRPr sz="1100"/>
            </a:lvl7pPr>
            <a:lvl8pPr marL="3195920" indent="0">
              <a:buNone/>
              <a:defRPr sz="1100"/>
            </a:lvl8pPr>
            <a:lvl9pPr marL="3652451" indent="0">
              <a:buNone/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5CDC-EEB3-497D-A46C-425E481329E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78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9BE-F20E-4D90-93CB-35D75E27F23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32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DE95-5715-4507-8567-B6D24968366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8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58" tIns="60929" rIns="121858" bIns="60929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7B5FD408-5BB0-4D0C-97DE-3C7C0F473D65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1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EEF0752C-C9F6-44C1-8D2B-69FA1D02B8B4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6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3"/>
            <a:ext cx="4011084" cy="1162051"/>
          </a:xfrm>
          <a:prstGeom prst="rect">
            <a:avLst/>
          </a:prstGeom>
        </p:spPr>
        <p:txBody>
          <a:bodyPr lIns="121858" tIns="60929" rIns="121858" bIns="60929" anchor="b"/>
          <a:lstStyle>
            <a:lvl1pPr algn="l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  <a:prstGeom prst="rect">
            <a:avLst/>
          </a:prstGeom>
        </p:spPr>
        <p:txBody>
          <a:bodyPr lIns="121858" tIns="60929" rIns="121858" bIns="60929"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>
              <a:buNone/>
              <a:defRPr sz="1700"/>
            </a:lvl1pPr>
            <a:lvl2pPr marL="565631" indent="0">
              <a:buNone/>
              <a:defRPr sz="1500"/>
            </a:lvl2pPr>
            <a:lvl3pPr marL="1131261" indent="0">
              <a:buNone/>
              <a:defRPr sz="1200"/>
            </a:lvl3pPr>
            <a:lvl4pPr marL="1696890" indent="0">
              <a:buNone/>
              <a:defRPr sz="1100"/>
            </a:lvl4pPr>
            <a:lvl5pPr marL="2262521" indent="0">
              <a:buNone/>
              <a:defRPr sz="1100"/>
            </a:lvl5pPr>
            <a:lvl6pPr marL="2828137" indent="0">
              <a:buNone/>
              <a:defRPr sz="1100"/>
            </a:lvl6pPr>
            <a:lvl7pPr marL="3393782" indent="0">
              <a:buNone/>
              <a:defRPr sz="1100"/>
            </a:lvl7pPr>
            <a:lvl8pPr marL="3959397" indent="0">
              <a:buNone/>
              <a:defRPr sz="1100"/>
            </a:lvl8pPr>
            <a:lvl9pPr marL="4525030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41A60FFE-0680-468F-BF8B-67FC4AD8DC06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2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32"/>
            <a:ext cx="7315200" cy="566737"/>
          </a:xfrm>
          <a:prstGeom prst="rect">
            <a:avLst/>
          </a:prstGeom>
        </p:spPr>
        <p:txBody>
          <a:bodyPr lIns="121858" tIns="60929" rIns="121858" bIns="60929" anchor="b"/>
          <a:lstStyle>
            <a:lvl1pPr algn="l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>
              <a:buNone/>
              <a:defRPr sz="4000"/>
            </a:lvl1pPr>
            <a:lvl2pPr marL="565631" indent="0">
              <a:buNone/>
              <a:defRPr sz="3500"/>
            </a:lvl2pPr>
            <a:lvl3pPr marL="1131261" indent="0">
              <a:buNone/>
              <a:defRPr sz="2900"/>
            </a:lvl3pPr>
            <a:lvl4pPr marL="1696890" indent="0">
              <a:buNone/>
              <a:defRPr sz="2400"/>
            </a:lvl4pPr>
            <a:lvl5pPr marL="2262521" indent="0">
              <a:buNone/>
              <a:defRPr sz="2400"/>
            </a:lvl5pPr>
            <a:lvl6pPr marL="2828137" indent="0">
              <a:buNone/>
              <a:defRPr sz="2400"/>
            </a:lvl6pPr>
            <a:lvl7pPr marL="3393782" indent="0">
              <a:buNone/>
              <a:defRPr sz="2400"/>
            </a:lvl7pPr>
            <a:lvl8pPr marL="3959397" indent="0">
              <a:buNone/>
              <a:defRPr sz="2400"/>
            </a:lvl8pPr>
            <a:lvl9pPr marL="4525030" indent="0">
              <a:buNone/>
              <a:defRPr sz="24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  <a:prstGeom prst="rect">
            <a:avLst/>
          </a:prstGeom>
        </p:spPr>
        <p:txBody>
          <a:bodyPr lIns="121858" tIns="60929" rIns="121858" bIns="60929"/>
          <a:lstStyle>
            <a:lvl1pPr marL="0" indent="0">
              <a:buNone/>
              <a:defRPr sz="1700"/>
            </a:lvl1pPr>
            <a:lvl2pPr marL="565631" indent="0">
              <a:buNone/>
              <a:defRPr sz="1500"/>
            </a:lvl2pPr>
            <a:lvl3pPr marL="1131261" indent="0">
              <a:buNone/>
              <a:defRPr sz="1200"/>
            </a:lvl3pPr>
            <a:lvl4pPr marL="1696890" indent="0">
              <a:buNone/>
              <a:defRPr sz="1100"/>
            </a:lvl4pPr>
            <a:lvl5pPr marL="2262521" indent="0">
              <a:buNone/>
              <a:defRPr sz="1100"/>
            </a:lvl5pPr>
            <a:lvl6pPr marL="2828137" indent="0">
              <a:buNone/>
              <a:defRPr sz="1100"/>
            </a:lvl6pPr>
            <a:lvl7pPr marL="3393782" indent="0">
              <a:buNone/>
              <a:defRPr sz="1100"/>
            </a:lvl7pPr>
            <a:lvl8pPr marL="3959397" indent="0">
              <a:buNone/>
              <a:defRPr sz="1100"/>
            </a:lvl8pPr>
            <a:lvl9pPr marL="4525030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35BF4522-1E00-45AE-8B23-3BA43E3CA061}" type="datetime1">
              <a:rPr lang="pt-BR" sz="2300" smtClean="0">
                <a:solidFill>
                  <a:srgbClr val="004C50"/>
                </a:solidFill>
              </a:rPr>
              <a:t>21/11/2016</a:t>
            </a:fld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endParaRPr lang="en-US" sz="2300">
              <a:solidFill>
                <a:srgbClr val="004C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58" tIns="60929" rIns="121858" bIns="60929"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‹nº›</a:t>
            </a:fld>
            <a:endParaRPr lang="en-US" sz="230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0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21412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087" y="5502985"/>
            <a:ext cx="1290708" cy="7736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8" y="338512"/>
            <a:ext cx="2275852" cy="4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2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hdr="0" ftr="0" dt="0"/>
  <p:txStyles>
    <p:titleStyle>
      <a:lvl1pPr algn="ctr" defTabSz="56563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219" indent="-424219" algn="l" defTabSz="565631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150" indent="-353534" algn="l" defTabSz="565631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055" indent="-282822" algn="l" defTabSz="565631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79699" indent="-282822" algn="l" defTabSz="565631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315" indent="-282822" algn="l" defTabSz="565631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10960" indent="-282822" algn="l" defTabSz="5656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6575" indent="-282822" algn="l" defTabSz="5656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2205" indent="-282822" algn="l" defTabSz="5656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7836" indent="-282822" algn="l" defTabSz="5656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5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5631" algn="l" defTabSz="565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261" algn="l" defTabSz="565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6890" algn="l" defTabSz="565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521" algn="l" defTabSz="565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137" algn="l" defTabSz="565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3782" algn="l" defTabSz="565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9397" algn="l" defTabSz="565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5030" algn="l" defTabSz="5656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21412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087" y="5502985"/>
            <a:ext cx="1290708" cy="7736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8" y="338512"/>
            <a:ext cx="2275852" cy="4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9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6565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240" indent="-424240" algn="l" defTabSz="56565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196" indent="-353550" algn="l" defTabSz="565659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127" indent="-282836" algn="l" defTabSz="565659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79797" indent="-282836" algn="l" defTabSz="56565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443" indent="-282836" algn="l" defTabSz="565659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114" indent="-282836" algn="l" defTabSz="56565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6759" indent="-282836" algn="l" defTabSz="56565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2417" indent="-282836" algn="l" defTabSz="56565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8076" indent="-282836" algn="l" defTabSz="56565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56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5659" algn="l" defTabSz="5656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17" algn="l" defTabSz="5656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6974" algn="l" defTabSz="5656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633" algn="l" defTabSz="5656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279" algn="l" defTabSz="5656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3950" algn="l" defTabSz="5656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9594" algn="l" defTabSz="5656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5254" algn="l" defTabSz="5656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21412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087" y="5502985"/>
            <a:ext cx="1290708" cy="7736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8" y="338507"/>
            <a:ext cx="2275852" cy="4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hdr="0" ftr="0" dt="0"/>
  <p:txStyles>
    <p:titleStyle>
      <a:lvl1pPr algn="ctr" defTabSz="56584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79" indent="-424379" algn="l" defTabSz="565841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490" indent="-353654" algn="l" defTabSz="565841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595" indent="-282922" algn="l" defTabSz="565841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438" indent="-282922" algn="l" defTabSz="565841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46275" indent="-282922" algn="l" defTabSz="565841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12120" indent="-282922" algn="l" defTabSz="56584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955" indent="-282922" algn="l" defTabSz="56584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795" indent="-282922" algn="l" defTabSz="56584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636" indent="-282922" algn="l" defTabSz="56584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58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5841" algn="l" defTabSz="5658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681" algn="l" defTabSz="5658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520" algn="l" defTabSz="5658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361" algn="l" defTabSz="5658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197" algn="l" defTabSz="5658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5042" algn="l" defTabSz="5658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877" algn="l" defTabSz="5658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713" algn="l" defTabSz="56584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21412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087" y="5502985"/>
            <a:ext cx="1290708" cy="7736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8" y="338501"/>
            <a:ext cx="2275852" cy="4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 ftr="0" dt="0"/>
  <p:txStyles>
    <p:titleStyle>
      <a:lvl1pPr algn="ctr" defTabSz="56591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432" indent="-424432" algn="l" defTabSz="565911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604" indent="-353694" algn="l" defTabSz="565911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775" indent="-282956" algn="l" defTabSz="565911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685" indent="-282956" algn="l" defTabSz="565911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46595" indent="-282956" algn="l" defTabSz="565911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12506" indent="-282956" algn="l" defTabSz="5659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8415" indent="-282956" algn="l" defTabSz="5659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4325" indent="-282956" algn="l" defTabSz="5659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0236" indent="-282956" algn="l" defTabSz="5659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591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5911" algn="l" defTabSz="56591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21" algn="l" defTabSz="56591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730" algn="l" defTabSz="56591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641" algn="l" defTabSz="56591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551" algn="l" defTabSz="56591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5462" algn="l" defTabSz="56591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1370" algn="l" defTabSz="56591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7280" algn="l" defTabSz="56591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8" tIns="45718" rIns="91328" bIns="4571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328" tIns="45718" rIns="91328" bIns="45718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8" tIns="45718" rIns="913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EF595-22CB-410C-94D7-8EE2B60133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8" tIns="45718" rIns="913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8" tIns="45718" rIns="913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l" defTabSz="9131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01" indent="-228301" algn="l" defTabSz="9131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02" indent="-228301" algn="l" defTabSz="9131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30" indent="-228301" algn="l" defTabSz="9131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60" indent="-228301" algn="l" defTabSz="9131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1" indent="-228301" algn="l" defTabSz="9131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91" indent="-228301" algn="l" defTabSz="9131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56" indent="-228301" algn="l" defTabSz="9131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221" indent="-228301" algn="l" defTabSz="9131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822" indent="-228301" algn="l" defTabSz="9131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1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1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1" algn="l" defTabSz="9131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6" algn="l" defTabSz="9131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1" algn="l" defTabSz="9131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2" algn="l" defTabSz="9131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20" algn="l" defTabSz="9131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51" algn="l" defTabSz="9131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8.gif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10" Type="http://schemas.openxmlformats.org/officeDocument/2006/relationships/image" Target="../media/image8.gif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28659"/>
            <a:ext cx="12192000" cy="688665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61183" y="530096"/>
            <a:ext cx="8030816" cy="6016487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28" tIns="45718" rIns="91328" bIns="45718"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87691" y="1291880"/>
            <a:ext cx="3611216" cy="2123659"/>
          </a:xfrm>
          <a:prstGeom prst="rect">
            <a:avLst/>
          </a:prstGeom>
          <a:noFill/>
        </p:spPr>
        <p:txBody>
          <a:bodyPr wrap="square" lIns="91328" tIns="45718" rIns="91328" bIns="45718" rtlCol="0">
            <a:spAutoFit/>
          </a:bodyPr>
          <a:lstStyle/>
          <a:p>
            <a:pPr algn="r"/>
            <a:r>
              <a:rPr lang="pt-BR" sz="4400" b="1" dirty="0">
                <a:solidFill>
                  <a:srgbClr val="002060"/>
                </a:solidFill>
              </a:rPr>
              <a:t>A INDÚSTRIA QUÍMICA BRASILEIRA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7938059" y="1426845"/>
            <a:ext cx="13252" cy="198782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951311" y="571846"/>
            <a:ext cx="3994587" cy="2985429"/>
          </a:xfrm>
          <a:prstGeom prst="rect">
            <a:avLst/>
          </a:prstGeom>
          <a:noFill/>
        </p:spPr>
        <p:txBody>
          <a:bodyPr wrap="square" lIns="91328" tIns="45718" rIns="91328" bIns="45718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Audiência Pública</a:t>
            </a: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“A </a:t>
            </a:r>
            <a:r>
              <a:rPr lang="pt-BR" sz="2000" b="1" dirty="0">
                <a:solidFill>
                  <a:srgbClr val="002060"/>
                </a:solidFill>
              </a:rPr>
              <a:t>Defesa Comercial Brasileira sob a ótica da nova composição da </a:t>
            </a:r>
            <a:r>
              <a:rPr lang="pt-BR" sz="2000" b="1" dirty="0" smtClean="0">
                <a:solidFill>
                  <a:srgbClr val="002060"/>
                </a:solidFill>
              </a:rPr>
              <a:t>CAMEX”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Câmara dos Deputados</a:t>
            </a:r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Brasília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22 de novembro de </a:t>
            </a:r>
            <a:r>
              <a:rPr lang="pt-BR" sz="2000" dirty="0">
                <a:solidFill>
                  <a:srgbClr val="002060"/>
                </a:solidFill>
              </a:rPr>
              <a:t>2016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161183" y="4147972"/>
            <a:ext cx="8030817" cy="10601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28" tIns="45718" rIns="91328" bIns="45718" rtlCol="0" anchor="ctr"/>
          <a:lstStyle/>
          <a:p>
            <a:pPr algn="r"/>
            <a:r>
              <a:rPr lang="pt-BR" sz="2300" b="1" i="1" dirty="0">
                <a:solidFill>
                  <a:prstClr val="white"/>
                </a:solidFill>
              </a:rPr>
              <a:t>Brasil: uma vocação natural para a indústria química</a:t>
            </a:r>
          </a:p>
          <a:p>
            <a:pPr algn="r"/>
            <a:r>
              <a:rPr lang="pt-BR" sz="2300" b="1" i="1" dirty="0">
                <a:solidFill>
                  <a:prstClr val="white"/>
                </a:solidFill>
              </a:rPr>
              <a:t>País rico em petróleo, gás, biodiversidade, minerais e terras raras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57" y="5313976"/>
            <a:ext cx="4092819" cy="112118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13" y="5313977"/>
            <a:ext cx="1654059" cy="990963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7100-5B4F-4139-B28C-D439FB34244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196"/>
            <a:ext cx="12192000" cy="68518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565827"/>
            <a:endParaRPr lang="pt-BR" sz="2300">
              <a:solidFill>
                <a:srgbClr val="005941"/>
              </a:solidFill>
            </a:endParaRPr>
          </a:p>
        </p:txBody>
      </p:sp>
      <p:cxnSp>
        <p:nvCxnSpPr>
          <p:cNvPr id="5" name="Straight Connector 3"/>
          <p:cNvCxnSpPr/>
          <p:nvPr/>
        </p:nvCxnSpPr>
        <p:spPr>
          <a:xfrm flipV="1">
            <a:off x="1" y="1049483"/>
            <a:ext cx="6151419" cy="288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209552" y="417805"/>
            <a:ext cx="6664669" cy="569331"/>
          </a:xfrm>
          <a:prstGeom prst="rect">
            <a:avLst/>
          </a:prstGeom>
        </p:spPr>
        <p:txBody>
          <a:bodyPr lIns="121896" tIns="60948" rIns="121896" bIns="60948">
            <a:noAutofit/>
          </a:bodyPr>
          <a:lstStyle>
            <a:lvl1pPr algn="l" defTabSz="424464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O SETOR QUÍMICO BRASILEIRO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92749" y="1247212"/>
            <a:ext cx="4073239" cy="2616101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r" defTabSz="565827"/>
            <a:r>
              <a:rPr lang="pt-BR" sz="6000" b="1" dirty="0">
                <a:solidFill>
                  <a:srgbClr val="FFFFFF"/>
                </a:solidFill>
              </a:rPr>
              <a:t>US$ 112,4 </a:t>
            </a:r>
            <a:r>
              <a:rPr lang="pt-BR" sz="5500" dirty="0">
                <a:solidFill>
                  <a:srgbClr val="FFFFFF"/>
                </a:solidFill>
              </a:rPr>
              <a:t>BILHÕES</a:t>
            </a:r>
          </a:p>
          <a:p>
            <a:pPr algn="r" defTabSz="565827"/>
            <a:r>
              <a:rPr lang="pt-BR" sz="2400" dirty="0">
                <a:solidFill>
                  <a:srgbClr val="FFFFFF"/>
                </a:solidFill>
              </a:rPr>
              <a:t>De faturamento </a:t>
            </a:r>
          </a:p>
          <a:p>
            <a:pPr algn="r" defTabSz="565827"/>
            <a:r>
              <a:rPr lang="pt-BR" sz="2400" dirty="0">
                <a:solidFill>
                  <a:srgbClr val="FFFFFF"/>
                </a:solidFill>
              </a:rPr>
              <a:t>líquido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35" y="1939"/>
            <a:ext cx="2883323" cy="68893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09846"/>
            <a:ext cx="12192000" cy="5165348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44944" y="52680"/>
            <a:ext cx="696856" cy="365125"/>
          </a:xfrm>
        </p:spPr>
        <p:txBody>
          <a:bodyPr/>
          <a:lstStyle/>
          <a:p>
            <a:pPr defTabSz="565841"/>
            <a:fld id="{A6C6B9ED-B8EA-7849-8A70-8CB97795EAE5}" type="slidenum">
              <a:rPr lang="en-US" sz="1600" smtClean="0">
                <a:solidFill>
                  <a:srgbClr val="002060"/>
                </a:solidFill>
              </a:rPr>
              <a:pPr defTabSz="565841"/>
              <a:t>2</a:t>
            </a:fld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Diagrama 61"/>
          <p:cNvGraphicFramePr/>
          <p:nvPr>
            <p:extLst>
              <p:ext uri="{D42A27DB-BD31-4B8C-83A1-F6EECF244321}">
                <p14:modId xmlns:p14="http://schemas.microsoft.com/office/powerpoint/2010/main" val="1301052683"/>
              </p:ext>
            </p:extLst>
          </p:nvPr>
        </p:nvGraphicFramePr>
        <p:xfrm>
          <a:off x="5537336" y="1772474"/>
          <a:ext cx="3919933" cy="132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1430049152"/>
              </p:ext>
            </p:extLst>
          </p:nvPr>
        </p:nvGraphicFramePr>
        <p:xfrm>
          <a:off x="2483072" y="5441815"/>
          <a:ext cx="3408693" cy="86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5473806"/>
              </p:ext>
            </p:extLst>
          </p:nvPr>
        </p:nvGraphicFramePr>
        <p:xfrm>
          <a:off x="3556001" y="1313646"/>
          <a:ext cx="7030433" cy="4550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Lágrima 9"/>
          <p:cNvSpPr/>
          <p:nvPr/>
        </p:nvSpPr>
        <p:spPr>
          <a:xfrm>
            <a:off x="379612" y="2248869"/>
            <a:ext cx="3002695" cy="3089915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18" rIns="91400" bIns="45718" spcCol="0" rtlCol="0" anchor="ctr"/>
          <a:lstStyle/>
          <a:p>
            <a:pPr algn="ctr"/>
            <a:endParaRPr lang="pt-BR" sz="6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90996" y="3109023"/>
            <a:ext cx="2387193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2"/>
                </a:solidFill>
                <a:latin typeface="+mj-lt"/>
              </a:rPr>
              <a:t>O QUE </a:t>
            </a:r>
          </a:p>
          <a:p>
            <a:pPr algn="ctr"/>
            <a:r>
              <a:rPr lang="pt-BR" sz="3200" b="1" dirty="0">
                <a:solidFill>
                  <a:schemeClr val="bg2"/>
                </a:solidFill>
                <a:latin typeface="+mj-lt"/>
              </a:rPr>
              <a:t>QUEREMOS?</a:t>
            </a: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35" y="1939"/>
            <a:ext cx="2883323" cy="68893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16" y="6110549"/>
            <a:ext cx="975384" cy="584363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9209" y="138432"/>
            <a:ext cx="2844800" cy="365125"/>
          </a:xfrm>
        </p:spPr>
        <p:txBody>
          <a:bodyPr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3</a:t>
            </a:fld>
            <a:endParaRPr lang="en-US" sz="2300" dirty="0">
              <a:solidFill>
                <a:srgbClr val="004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38592"/>
              </p:ext>
            </p:extLst>
          </p:nvPr>
        </p:nvGraphicFramePr>
        <p:xfrm>
          <a:off x="2217738" y="1336675"/>
          <a:ext cx="769620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" name="Planilha" r:id="rId4" imgW="5705370" imgH="2171700" progId="Excel.Sheet.8">
                  <p:embed/>
                </p:oleObj>
              </mc:Choice>
              <mc:Fallback>
                <p:oleObj name="Planilha" r:id="rId4" imgW="5705370" imgH="2171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336675"/>
                        <a:ext cx="7696200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95001"/>
              </p:ext>
            </p:extLst>
          </p:nvPr>
        </p:nvGraphicFramePr>
        <p:xfrm>
          <a:off x="1449388" y="4043363"/>
          <a:ext cx="10180637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Planilha" r:id="rId7" imgW="7220070" imgH="1619340" progId="Excel.Sheet.8">
                  <p:embed/>
                </p:oleObj>
              </mc:Choice>
              <mc:Fallback>
                <p:oleObj name="Planilha" r:id="rId7" imgW="7220070" imgH="16193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4043363"/>
                        <a:ext cx="10180637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ixaDeTexto 1"/>
          <p:cNvSpPr txBox="1"/>
          <p:nvPr/>
        </p:nvSpPr>
        <p:spPr>
          <a:xfrm>
            <a:off x="106582" y="4096441"/>
            <a:ext cx="3490763" cy="1361069"/>
          </a:xfrm>
          <a:prstGeom prst="rect">
            <a:avLst/>
          </a:prstGeom>
          <a:noFill/>
          <a:ln>
            <a:noFill/>
          </a:ln>
        </p:spPr>
        <p:txBody>
          <a:bodyPr vert="horz" wrap="none" lIns="121861" tIns="60930" rIns="121861" bIns="60930" anchor="t" anchorCtr="0" compatLnSpc="1"/>
          <a:lstStyle/>
          <a:p>
            <a:pPr defTabSz="121854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FF0000"/>
                </a:solidFill>
                <a:cs typeface="Arial" pitchFamily="34"/>
              </a:rPr>
              <a:t>Déficit Explosivo</a:t>
            </a:r>
          </a:p>
          <a:p>
            <a:pPr defTabSz="121854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FF0000"/>
                </a:solidFill>
                <a:cs typeface="Arial" pitchFamily="34"/>
              </a:rPr>
              <a:t>1991 = US$ 1,5 bilhão</a:t>
            </a:r>
          </a:p>
          <a:p>
            <a:pPr defTabSz="121854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kern="0" dirty="0">
                <a:solidFill>
                  <a:srgbClr val="FF0000"/>
                </a:solidFill>
                <a:cs typeface="Arial" pitchFamily="34"/>
              </a:rPr>
              <a:t>2014 = US$ 31,2 bilhões</a:t>
            </a:r>
          </a:p>
          <a:p>
            <a:pPr defTabSz="121854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FF0000"/>
                </a:solidFill>
                <a:cs typeface="Arial" pitchFamily="34"/>
              </a:rPr>
              <a:t>2015 = US$ 25,4 bilhões</a:t>
            </a: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2217637" y="194221"/>
            <a:ext cx="9038497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61" tIns="60930" rIns="121861" bIns="6093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3200" b="0" i="0" u="none" strike="noStrike" kern="1200" cap="none" spc="0" baseline="0">
                <a:solidFill>
                  <a:srgbClr val="558ED5"/>
                </a:solidFill>
                <a:uFillTx/>
                <a:latin typeface="Calibri"/>
              </a:defRPr>
            </a:lvl1pPr>
          </a:lstStyle>
          <a:p>
            <a:pPr defTabSz="1218540">
              <a:defRPr/>
            </a:pPr>
            <a:r>
              <a:rPr lang="en-US" sz="3000" b="1" dirty="0" err="1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Balança</a:t>
            </a:r>
            <a:r>
              <a:rPr lang="en-US" sz="3000" b="1" dirty="0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Comercial</a:t>
            </a:r>
            <a:r>
              <a:rPr lang="en-US" sz="3000" b="1" dirty="0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 Brasileira 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US" sz="2000" b="1" dirty="0" err="1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Produtos</a:t>
            </a:r>
            <a:r>
              <a:rPr lang="en-US" sz="2000" b="1" dirty="0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Químicos</a:t>
            </a:r>
            <a:r>
              <a:rPr lang="en-US" sz="2000" b="1" dirty="0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– 1991-2015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9351" y="6259602"/>
            <a:ext cx="10466163" cy="58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592" tIns="59237" rIns="120592" bIns="59237">
            <a:spAutoFit/>
          </a:bodyPr>
          <a:lstStyle/>
          <a:p>
            <a:pPr defTabSz="565645">
              <a:defRPr/>
            </a:pPr>
            <a:r>
              <a:rPr lang="pt-BR" sz="1500" i="1" dirty="0">
                <a:solidFill>
                  <a:srgbClr val="1F497D">
                    <a:lumMod val="75000"/>
                  </a:srgbClr>
                </a:solidFill>
              </a:rPr>
              <a:t>Fonte:  Sistema </a:t>
            </a:r>
            <a:r>
              <a:rPr lang="pt-BR" sz="1500" i="1" dirty="0" err="1">
                <a:solidFill>
                  <a:srgbClr val="1F497D">
                    <a:lumMod val="75000"/>
                  </a:srgbClr>
                </a:solidFill>
              </a:rPr>
              <a:t>Aliceweb</a:t>
            </a:r>
            <a:r>
              <a:rPr lang="pt-BR" sz="1500" i="1" dirty="0">
                <a:solidFill>
                  <a:srgbClr val="1F497D">
                    <a:lumMod val="75000"/>
                  </a:srgbClr>
                </a:solidFill>
              </a:rPr>
              <a:t> – SECEX/MDIC                                                                                                Elaboração: Equipe de Assuntos de </a:t>
            </a:r>
            <a:r>
              <a:rPr lang="pt-BR" sz="1500" i="1" dirty="0" smtClean="0">
                <a:solidFill>
                  <a:srgbClr val="1F497D">
                    <a:lumMod val="75000"/>
                  </a:srgbClr>
                </a:solidFill>
              </a:rPr>
              <a:t>														Comércio </a:t>
            </a:r>
            <a:r>
              <a:rPr lang="pt-BR" sz="1500" i="1" dirty="0">
                <a:solidFill>
                  <a:srgbClr val="1F497D">
                    <a:lumMod val="75000"/>
                  </a:srgbClr>
                </a:solidFill>
              </a:rPr>
              <a:t>Exterior da ABIQUIM.</a:t>
            </a:r>
            <a:endParaRPr lang="pt-BR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9351" y="1916061"/>
            <a:ext cx="3581536" cy="954103"/>
          </a:xfrm>
          <a:prstGeom prst="rect">
            <a:avLst/>
          </a:prstGeom>
          <a:noFill/>
        </p:spPr>
        <p:txBody>
          <a:bodyPr wrap="square" lIns="91400" tIns="45718" rIns="91400" bIns="45718" rtlCol="0">
            <a:spAutoFit/>
          </a:bodyPr>
          <a:lstStyle/>
          <a:p>
            <a:r>
              <a:rPr lang="pt-BR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 opção do Brasil parece errada!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35" y="1939"/>
            <a:ext cx="2883323" cy="68893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16" y="6110549"/>
            <a:ext cx="975384" cy="584363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6582" y="97402"/>
            <a:ext cx="2844800" cy="365125"/>
          </a:xfrm>
        </p:spPr>
        <p:txBody>
          <a:bodyPr/>
          <a:lstStyle/>
          <a:p>
            <a:pPr defTabSz="565659"/>
            <a:fld id="{A6C6B9ED-B8EA-7849-8A70-8CB97795EAE5}" type="slidenum">
              <a:rPr lang="en-US" sz="1600" smtClean="0">
                <a:solidFill>
                  <a:srgbClr val="002060"/>
                </a:solidFill>
              </a:rPr>
              <a:pPr defTabSz="565659"/>
              <a:t>4</a:t>
            </a:fld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677" y="0"/>
            <a:ext cx="2883323" cy="68893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16" y="6110549"/>
            <a:ext cx="975384" cy="584363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1473" y="34203"/>
            <a:ext cx="2844800" cy="365125"/>
          </a:xfrm>
        </p:spPr>
        <p:txBody>
          <a:bodyPr/>
          <a:lstStyle/>
          <a:p>
            <a:pPr defTabSz="565659"/>
            <a:fld id="{A6C6B9ED-B8EA-7849-8A70-8CB97795EAE5}" type="slidenum">
              <a:rPr lang="en-US" sz="1600" smtClean="0">
                <a:solidFill>
                  <a:srgbClr val="002060"/>
                </a:solidFill>
              </a:rPr>
              <a:pPr defTabSz="565659"/>
              <a:t>5</a:t>
            </a:fld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44" y="129092"/>
            <a:ext cx="9273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O que o Brasil precisa para ter uma indústria química forte?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2228969"/>
              </p:ext>
            </p:extLst>
          </p:nvPr>
        </p:nvGraphicFramePr>
        <p:xfrm>
          <a:off x="3753224" y="1025881"/>
          <a:ext cx="8128000" cy="56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ágrima 7"/>
          <p:cNvSpPr/>
          <p:nvPr/>
        </p:nvSpPr>
        <p:spPr>
          <a:xfrm>
            <a:off x="96819" y="1161826"/>
            <a:ext cx="3506993" cy="3238052"/>
          </a:xfrm>
          <a:prstGeom prst="teardrop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A ABIQUIM pleiteia compor, em caráter permanente, o Conselho Consultivo do Setor Privado –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Conex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(regulamentado pelo Decreto 8.823/16 e pela Resolução CAMEX 77/16)</a:t>
            </a:r>
          </a:p>
        </p:txBody>
      </p:sp>
    </p:spTree>
    <p:extLst>
      <p:ext uri="{BB962C8B-B14F-4D97-AF65-F5344CB8AC3E}">
        <p14:creationId xmlns:p14="http://schemas.microsoft.com/office/powerpoint/2010/main" val="14830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3061659971"/>
              </p:ext>
            </p:extLst>
          </p:nvPr>
        </p:nvGraphicFramePr>
        <p:xfrm>
          <a:off x="2483072" y="5478639"/>
          <a:ext cx="3408693" cy="86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1584" y="49147"/>
            <a:ext cx="8665029" cy="55399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3000" b="1" dirty="0" smtClean="0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O que defendemos:</a:t>
            </a:r>
            <a:endParaRPr lang="pt-BR" sz="3000" b="1" dirty="0">
              <a:solidFill>
                <a:srgbClr val="008080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2" y="-68529"/>
            <a:ext cx="2883323" cy="68893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16" y="6110549"/>
            <a:ext cx="975384" cy="584363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24828" y="0"/>
            <a:ext cx="2844800" cy="365125"/>
          </a:xfrm>
        </p:spPr>
        <p:txBody>
          <a:bodyPr/>
          <a:lstStyle/>
          <a:p>
            <a:pPr defTabSz="565911"/>
            <a:fld id="{A6C6B9ED-B8EA-7849-8A70-8CB97795EAE5}" type="slidenum">
              <a:rPr lang="en-US" sz="1600" smtClean="0">
                <a:solidFill>
                  <a:srgbClr val="002060"/>
                </a:solidFill>
              </a:rPr>
              <a:pPr defTabSz="565911"/>
              <a:t>6</a:t>
            </a:fld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515138" y="541958"/>
            <a:ext cx="7487322" cy="291532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FFF00"/>
                </a:solidFill>
              </a:rPr>
              <a:t>Rigorosa </a:t>
            </a:r>
            <a:r>
              <a:rPr lang="pt-BR" sz="2000" b="1" dirty="0">
                <a:solidFill>
                  <a:srgbClr val="FFFF00"/>
                </a:solidFill>
              </a:rPr>
              <a:t>política de combate ao dumping </a:t>
            </a:r>
            <a:r>
              <a:rPr lang="pt-BR" sz="2000" b="1" dirty="0" smtClean="0">
                <a:solidFill>
                  <a:srgbClr val="FFFF00"/>
                </a:solidFill>
              </a:rPr>
              <a:t>= respeito às </a:t>
            </a:r>
            <a:r>
              <a:rPr lang="pt-BR" sz="2000" b="1" dirty="0">
                <a:solidFill>
                  <a:srgbClr val="FFFF00"/>
                </a:solidFill>
              </a:rPr>
              <a:t>regras </a:t>
            </a:r>
            <a:r>
              <a:rPr lang="pt-BR" sz="2000" b="1" dirty="0" smtClean="0">
                <a:solidFill>
                  <a:srgbClr val="FFFF00"/>
                </a:solidFill>
              </a:rPr>
              <a:t>internacionais</a:t>
            </a:r>
            <a:endParaRPr lang="pt-BR" sz="2000" b="1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FFF00"/>
                </a:solidFill>
              </a:rPr>
              <a:t>Necessário respaldar e fortalecer </a:t>
            </a:r>
            <a:r>
              <a:rPr lang="pt-BR" sz="2000" b="1" dirty="0">
                <a:solidFill>
                  <a:srgbClr val="FFFF00"/>
                </a:solidFill>
              </a:rPr>
              <a:t>o </a:t>
            </a:r>
            <a:r>
              <a:rPr lang="pt-BR" sz="2000" b="1" dirty="0" smtClean="0">
                <a:solidFill>
                  <a:srgbClr val="FFFF00"/>
                </a:solidFill>
              </a:rPr>
              <a:t>Sistema </a:t>
            </a:r>
            <a:r>
              <a:rPr lang="pt-BR" sz="2000" b="1" dirty="0">
                <a:solidFill>
                  <a:srgbClr val="FFFF00"/>
                </a:solidFill>
              </a:rPr>
              <a:t>de </a:t>
            </a:r>
            <a:r>
              <a:rPr lang="pt-BR" sz="2000" b="1" dirty="0" smtClean="0">
                <a:solidFill>
                  <a:srgbClr val="FFFF00"/>
                </a:solidFill>
              </a:rPr>
              <a:t>Defesa Comercial Brasileiro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smtClean="0">
                <a:solidFill>
                  <a:srgbClr val="FFFF00"/>
                </a:solidFill>
              </a:rPr>
              <a:t>respeitando a isenção </a:t>
            </a:r>
            <a:r>
              <a:rPr lang="pt-BR" sz="2000" b="1" dirty="0">
                <a:solidFill>
                  <a:srgbClr val="FFFF00"/>
                </a:solidFill>
              </a:rPr>
              <a:t>técnica </a:t>
            </a:r>
            <a:r>
              <a:rPr lang="pt-BR" sz="2000" b="1" dirty="0" smtClean="0">
                <a:solidFill>
                  <a:srgbClr val="FFFF00"/>
                </a:solidFill>
              </a:rPr>
              <a:t>dos </a:t>
            </a:r>
            <a:r>
              <a:rPr lang="pt-BR" sz="2000" b="1" dirty="0">
                <a:solidFill>
                  <a:srgbClr val="FFFF00"/>
                </a:solidFill>
              </a:rPr>
              <a:t>pareceres da autoridade </a:t>
            </a:r>
            <a:r>
              <a:rPr lang="pt-BR" sz="2000" b="1" dirty="0" smtClean="0">
                <a:solidFill>
                  <a:srgbClr val="FFFF00"/>
                </a:solidFill>
              </a:rPr>
              <a:t>investigadora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846281" y="4098663"/>
            <a:ext cx="7487322" cy="213367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>
              <a:solidFill>
                <a:srgbClr val="FFFF00"/>
              </a:solidFill>
            </a:endParaRPr>
          </a:p>
          <a:p>
            <a:r>
              <a:rPr lang="pt-BR" sz="2000" b="1" dirty="0" smtClean="0">
                <a:solidFill>
                  <a:srgbClr val="FFFF00"/>
                </a:solidFill>
              </a:rPr>
              <a:t>DECOM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FFF00"/>
                </a:solidFill>
              </a:rPr>
              <a:t>Órgão que reúne expertise e excelência, nunca teve </a:t>
            </a:r>
            <a:r>
              <a:rPr lang="pt-BR" sz="2000" b="1" dirty="0">
                <a:solidFill>
                  <a:srgbClr val="FFFF00"/>
                </a:solidFill>
              </a:rPr>
              <a:t>suas decisões antidumping questionadas na OMC </a:t>
            </a:r>
            <a:endParaRPr lang="pt-BR" sz="20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FFF00"/>
                </a:solidFill>
              </a:rPr>
              <a:t>Governo </a:t>
            </a:r>
            <a:r>
              <a:rPr lang="pt-BR" sz="2000" b="1" dirty="0">
                <a:solidFill>
                  <a:srgbClr val="FFFF00"/>
                </a:solidFill>
              </a:rPr>
              <a:t>deve </a:t>
            </a:r>
            <a:r>
              <a:rPr lang="pt-BR" sz="2000" b="1" dirty="0" smtClean="0">
                <a:solidFill>
                  <a:srgbClr val="FFFF00"/>
                </a:solidFill>
              </a:rPr>
              <a:t>preservar e ampliar seu </a:t>
            </a:r>
            <a:r>
              <a:rPr lang="pt-BR" sz="2000" b="1" dirty="0">
                <a:solidFill>
                  <a:srgbClr val="FFFF00"/>
                </a:solidFill>
              </a:rPr>
              <a:t>corpo </a:t>
            </a:r>
            <a:r>
              <a:rPr lang="pt-BR" sz="2000" b="1" dirty="0" smtClean="0">
                <a:solidFill>
                  <a:srgbClr val="FFFF00"/>
                </a:solidFill>
              </a:rPr>
              <a:t>técnico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FFF00"/>
                </a:solidFill>
              </a:rPr>
              <a:t>Governo deve ampliar ferramentas de apoio, além do Sistema DECOM Digital</a:t>
            </a:r>
            <a:endParaRPr lang="pt-BR" sz="2000" b="1" dirty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4" name="Lágrima 3"/>
          <p:cNvSpPr/>
          <p:nvPr/>
        </p:nvSpPr>
        <p:spPr>
          <a:xfrm>
            <a:off x="193638" y="3661843"/>
            <a:ext cx="3431689" cy="2904564"/>
          </a:xfrm>
          <a:prstGeom prst="teardrop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pt-BR" sz="1800" b="1" u="dbl" dirty="0" smtClean="0">
                <a:solidFill>
                  <a:schemeClr val="accent3">
                    <a:lumMod val="75000"/>
                  </a:schemeClr>
                </a:solidFill>
              </a:rPr>
              <a:t>Dumping: efeitos danosos à </a:t>
            </a:r>
            <a:r>
              <a:rPr lang="pt-BR" sz="1800" b="1" u="dbl" dirty="0">
                <a:solidFill>
                  <a:schemeClr val="accent3">
                    <a:lumMod val="75000"/>
                  </a:schemeClr>
                </a:solidFill>
              </a:rPr>
              <a:t>indústria </a:t>
            </a:r>
            <a:r>
              <a:rPr lang="pt-BR" sz="1800" b="1" u="dbl" dirty="0" smtClean="0">
                <a:solidFill>
                  <a:schemeClr val="accent3">
                    <a:lumMod val="75000"/>
                  </a:schemeClr>
                </a:solidFill>
              </a:rPr>
              <a:t>instalada no País: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rgbClr val="C00000"/>
                </a:solidFill>
              </a:rPr>
              <a:t>Fechamento </a:t>
            </a:r>
            <a:r>
              <a:rPr lang="pt-BR" sz="1800" b="1" dirty="0">
                <a:solidFill>
                  <a:srgbClr val="C00000"/>
                </a:solidFill>
              </a:rPr>
              <a:t>de </a:t>
            </a:r>
            <a:r>
              <a:rPr lang="pt-BR" sz="1800" b="1" dirty="0" smtClean="0">
                <a:solidFill>
                  <a:srgbClr val="C00000"/>
                </a:solidFill>
              </a:rPr>
              <a:t>fábricas</a:t>
            </a:r>
            <a:endParaRPr lang="pt-BR" sz="18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rgbClr val="C00000"/>
                </a:solidFill>
              </a:rPr>
              <a:t>Perda </a:t>
            </a:r>
            <a:r>
              <a:rPr lang="pt-BR" sz="1800" b="1" dirty="0">
                <a:solidFill>
                  <a:srgbClr val="C00000"/>
                </a:solidFill>
              </a:rPr>
              <a:t>de </a:t>
            </a:r>
            <a:r>
              <a:rPr lang="pt-BR" sz="1800" b="1" dirty="0" smtClean="0">
                <a:solidFill>
                  <a:srgbClr val="C00000"/>
                </a:solidFill>
              </a:rPr>
              <a:t>empregos</a:t>
            </a:r>
            <a:endParaRPr lang="pt-BR" sz="18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C00000"/>
                </a:solidFill>
              </a:rPr>
              <a:t>Perda de </a:t>
            </a:r>
            <a:r>
              <a:rPr lang="pt-BR" sz="1800" b="1" dirty="0" smtClean="0">
                <a:solidFill>
                  <a:srgbClr val="C00000"/>
                </a:solidFill>
              </a:rPr>
              <a:t>tributos</a:t>
            </a:r>
            <a:endParaRPr lang="pt-BR" sz="18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C00000"/>
                </a:solidFill>
              </a:rPr>
              <a:t>Dependência de </a:t>
            </a:r>
            <a:r>
              <a:rPr lang="pt-BR" sz="1800" b="1" dirty="0" smtClean="0">
                <a:solidFill>
                  <a:srgbClr val="C00000"/>
                </a:solidFill>
              </a:rPr>
              <a:t>importações</a:t>
            </a:r>
            <a:endParaRPr lang="pt-BR" sz="1800" b="1" dirty="0">
              <a:solidFill>
                <a:srgbClr val="C00000"/>
              </a:solidFill>
            </a:endParaRPr>
          </a:p>
        </p:txBody>
      </p:sp>
      <p:sp>
        <p:nvSpPr>
          <p:cNvPr id="14" name="Fluxograma: Exibir 13"/>
          <p:cNvSpPr/>
          <p:nvPr/>
        </p:nvSpPr>
        <p:spPr>
          <a:xfrm>
            <a:off x="8132781" y="1926589"/>
            <a:ext cx="2485017" cy="1644140"/>
          </a:xfrm>
          <a:prstGeom prst="flowChartDisplay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u="dbl" dirty="0">
                <a:solidFill>
                  <a:schemeClr val="accent3">
                    <a:lumMod val="75000"/>
                  </a:schemeClr>
                </a:solidFill>
              </a:rPr>
              <a:t>Medidas antidumping em investigação:</a:t>
            </a:r>
          </a:p>
          <a:p>
            <a:pPr algn="ctr"/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EUA – 528</a:t>
            </a:r>
          </a:p>
          <a:p>
            <a:pPr algn="ctr"/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Brasil – 32</a:t>
            </a:r>
          </a:p>
        </p:txBody>
      </p:sp>
    </p:spTree>
    <p:extLst>
      <p:ext uri="{BB962C8B-B14F-4D97-AF65-F5344CB8AC3E}">
        <p14:creationId xmlns:p14="http://schemas.microsoft.com/office/powerpoint/2010/main" val="1997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Diagrama 61"/>
          <p:cNvGraphicFramePr/>
          <p:nvPr>
            <p:extLst>
              <p:ext uri="{D42A27DB-BD31-4B8C-83A1-F6EECF244321}">
                <p14:modId xmlns:p14="http://schemas.microsoft.com/office/powerpoint/2010/main" val="2249208001"/>
              </p:ext>
            </p:extLst>
          </p:nvPr>
        </p:nvGraphicFramePr>
        <p:xfrm>
          <a:off x="5537336" y="1809322"/>
          <a:ext cx="3919933" cy="132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146165890"/>
              </p:ext>
            </p:extLst>
          </p:nvPr>
        </p:nvGraphicFramePr>
        <p:xfrm>
          <a:off x="2483072" y="5478639"/>
          <a:ext cx="3408693" cy="86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08403" y="27631"/>
            <a:ext cx="9355145" cy="55399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3000" b="1" dirty="0" smtClean="0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Grupo </a:t>
            </a:r>
            <a:r>
              <a:rPr lang="pt-BR" sz="3000" b="1" dirty="0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de Trabalho sobre Interesse Público (GTIP</a:t>
            </a:r>
            <a:r>
              <a:rPr lang="pt-BR" sz="3000" b="1" dirty="0" smtClean="0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):</a:t>
            </a:r>
            <a:endParaRPr lang="pt-BR" sz="3000" b="1" dirty="0">
              <a:solidFill>
                <a:srgbClr val="008080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677" y="-31301"/>
            <a:ext cx="2883323" cy="68893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16" y="6110549"/>
            <a:ext cx="975384" cy="584363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24828" y="0"/>
            <a:ext cx="2844800" cy="365125"/>
          </a:xfrm>
        </p:spPr>
        <p:txBody>
          <a:bodyPr/>
          <a:lstStyle/>
          <a:p>
            <a:pPr defTabSz="565911"/>
            <a:fld id="{A6C6B9ED-B8EA-7849-8A70-8CB97795EAE5}" type="slidenum">
              <a:rPr lang="en-US" sz="1600" smtClean="0">
                <a:solidFill>
                  <a:srgbClr val="002060"/>
                </a:solidFill>
              </a:rPr>
              <a:pPr defTabSz="565911"/>
              <a:t>7</a:t>
            </a:fld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677730" y="1084797"/>
            <a:ext cx="9165515" cy="531793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</a:rPr>
              <a:t>O Sistema </a:t>
            </a:r>
            <a:r>
              <a:rPr lang="pt-BR" sz="2400" b="1" dirty="0">
                <a:solidFill>
                  <a:srgbClr val="FFFF00"/>
                </a:solidFill>
              </a:rPr>
              <a:t>Brasileiro de Defesa Comercial prevê que a decisão de um processo de defesa comercial pode ser revertida por questão de interesse público do </a:t>
            </a:r>
            <a:r>
              <a:rPr lang="pt-BR" sz="2400" b="1" dirty="0" smtClean="0">
                <a:solidFill>
                  <a:srgbClr val="FFFF00"/>
                </a:solidFill>
              </a:rPr>
              <a:t>País</a:t>
            </a:r>
            <a:r>
              <a:rPr lang="pt-BR" sz="2400" b="1" dirty="0">
                <a:solidFill>
                  <a:srgbClr val="FFFF00"/>
                </a:solidFill>
              </a:rPr>
              <a:t>, sendo prevista, inclusive, a possibilidade de abertura </a:t>
            </a:r>
            <a:r>
              <a:rPr lang="pt-BR" sz="2400" b="1" i="1" dirty="0" err="1">
                <a:solidFill>
                  <a:srgbClr val="FFFF00"/>
                </a:solidFill>
              </a:rPr>
              <a:t>ex</a:t>
            </a:r>
            <a:r>
              <a:rPr lang="pt-BR" sz="2400" b="1" i="1" dirty="0">
                <a:solidFill>
                  <a:srgbClr val="FFFF00"/>
                </a:solidFill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</a:rPr>
              <a:t>officio</a:t>
            </a:r>
            <a:r>
              <a:rPr lang="pt-BR" sz="2400" b="1" i="1" dirty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por órgão da Administração Pública </a:t>
            </a:r>
            <a:r>
              <a:rPr lang="pt-BR" sz="2400" b="1" dirty="0" smtClean="0">
                <a:solidFill>
                  <a:srgbClr val="FFFF00"/>
                </a:solidFill>
              </a:rPr>
              <a:t>Federal</a:t>
            </a:r>
          </a:p>
          <a:p>
            <a:endParaRPr lang="pt-BR" sz="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</a:rPr>
              <a:t>ABIQUIM </a:t>
            </a:r>
            <a:r>
              <a:rPr lang="pt-BR" sz="2400" b="1" dirty="0" err="1" smtClean="0">
                <a:solidFill>
                  <a:srgbClr val="FFFF00"/>
                </a:solidFill>
              </a:rPr>
              <a:t>apóia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esse </a:t>
            </a:r>
            <a:r>
              <a:rPr lang="pt-BR" sz="2400" b="1" dirty="0" smtClean="0">
                <a:solidFill>
                  <a:srgbClr val="FFFF00"/>
                </a:solidFill>
              </a:rPr>
              <a:t>mecanismo, </a:t>
            </a:r>
            <a:r>
              <a:rPr lang="pt-BR" sz="2400" b="1" dirty="0">
                <a:solidFill>
                  <a:srgbClr val="FFFF00"/>
                </a:solidFill>
              </a:rPr>
              <a:t>desde que </a:t>
            </a:r>
            <a:r>
              <a:rPr lang="pt-BR" sz="2400" b="1" dirty="0" smtClean="0">
                <a:solidFill>
                  <a:srgbClr val="FFFF00"/>
                </a:solidFill>
              </a:rPr>
              <a:t>atendidos </a:t>
            </a:r>
            <a:r>
              <a:rPr lang="pt-BR" sz="2400" b="1" dirty="0">
                <a:solidFill>
                  <a:srgbClr val="FFFF00"/>
                </a:solidFill>
              </a:rPr>
              <a:t>todos os </a:t>
            </a:r>
            <a:r>
              <a:rPr lang="pt-BR" sz="2400" b="1" dirty="0" smtClean="0">
                <a:solidFill>
                  <a:srgbClr val="FFFF00"/>
                </a:solidFill>
              </a:rPr>
              <a:t>requisitos e procedimentos </a:t>
            </a:r>
            <a:r>
              <a:rPr lang="pt-BR" sz="2400" b="1" dirty="0">
                <a:solidFill>
                  <a:srgbClr val="FFFF00"/>
                </a:solidFill>
              </a:rPr>
              <a:t>previstos para a instauração e </a:t>
            </a:r>
            <a:r>
              <a:rPr lang="pt-BR" sz="2400" b="1" dirty="0" smtClean="0">
                <a:solidFill>
                  <a:srgbClr val="FFFF00"/>
                </a:solidFill>
              </a:rPr>
              <a:t>a análise </a:t>
            </a:r>
            <a:r>
              <a:rPr lang="pt-BR" sz="2400" b="1" dirty="0">
                <a:solidFill>
                  <a:srgbClr val="FFFF00"/>
                </a:solidFill>
              </a:rPr>
              <a:t>dos casos pelo </a:t>
            </a:r>
            <a:r>
              <a:rPr lang="pt-BR" sz="2400" b="1" dirty="0" smtClean="0">
                <a:solidFill>
                  <a:srgbClr val="FFFF00"/>
                </a:solidFill>
              </a:rPr>
              <a:t>GTIP</a:t>
            </a:r>
          </a:p>
          <a:p>
            <a:endParaRPr lang="pt-BR" sz="800" b="1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</a:rPr>
              <a:t>O respeito aos ritos processuais, aos princípios da administração pública e a </a:t>
            </a:r>
            <a:r>
              <a:rPr lang="pt-BR" sz="2400" b="1" dirty="0">
                <a:solidFill>
                  <a:srgbClr val="FFFF00"/>
                </a:solidFill>
              </a:rPr>
              <a:t>garantia do contraditório </a:t>
            </a:r>
            <a:r>
              <a:rPr lang="pt-BR" sz="2400" b="1" dirty="0" smtClean="0">
                <a:solidFill>
                  <a:srgbClr val="FFFF00"/>
                </a:solidFill>
              </a:rPr>
              <a:t>pleno geram </a:t>
            </a:r>
            <a:r>
              <a:rPr lang="pt-BR" sz="2400" b="1" dirty="0">
                <a:solidFill>
                  <a:srgbClr val="FFFF00"/>
                </a:solidFill>
              </a:rPr>
              <a:t>maior previsibilidade, segurança jurídica e transparência </a:t>
            </a:r>
            <a:r>
              <a:rPr lang="pt-BR" sz="2400" b="1" dirty="0" smtClean="0">
                <a:solidFill>
                  <a:srgbClr val="FFFF00"/>
                </a:solidFill>
              </a:rPr>
              <a:t>face a decisões de manutenção</a:t>
            </a:r>
            <a:r>
              <a:rPr lang="pt-BR" sz="2400" b="1" dirty="0">
                <a:solidFill>
                  <a:srgbClr val="FFFF00"/>
                </a:solidFill>
              </a:rPr>
              <a:t>, modificação ou suspensão das sobretaxas/medidas </a:t>
            </a:r>
            <a:r>
              <a:rPr lang="pt-BR" sz="2400" b="1" dirty="0" smtClean="0">
                <a:solidFill>
                  <a:srgbClr val="FFFF00"/>
                </a:solidFill>
              </a:rPr>
              <a:t>compensatórias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Diagrama 61"/>
          <p:cNvGraphicFramePr/>
          <p:nvPr>
            <p:extLst>
              <p:ext uri="{D42A27DB-BD31-4B8C-83A1-F6EECF244321}">
                <p14:modId xmlns:p14="http://schemas.microsoft.com/office/powerpoint/2010/main" val="1162908241"/>
              </p:ext>
            </p:extLst>
          </p:nvPr>
        </p:nvGraphicFramePr>
        <p:xfrm>
          <a:off x="5537336" y="1809322"/>
          <a:ext cx="3919933" cy="132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804220295"/>
              </p:ext>
            </p:extLst>
          </p:nvPr>
        </p:nvGraphicFramePr>
        <p:xfrm>
          <a:off x="2483072" y="5478639"/>
          <a:ext cx="3408693" cy="86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677" y="-31301"/>
            <a:ext cx="2883323" cy="68893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16" y="6110549"/>
            <a:ext cx="975384" cy="584363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24828" y="0"/>
            <a:ext cx="2844800" cy="365125"/>
          </a:xfrm>
        </p:spPr>
        <p:txBody>
          <a:bodyPr/>
          <a:lstStyle/>
          <a:p>
            <a:pPr defTabSz="565911"/>
            <a:fld id="{A6C6B9ED-B8EA-7849-8A70-8CB97795EAE5}" type="slidenum">
              <a:rPr lang="en-US" sz="1600" smtClean="0">
                <a:solidFill>
                  <a:srgbClr val="002060"/>
                </a:solidFill>
              </a:rPr>
              <a:pPr defTabSz="565911"/>
              <a:t>8</a:t>
            </a:fld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8402" y="92177"/>
            <a:ext cx="8665029" cy="55399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3000" b="1" dirty="0" smtClean="0">
                <a:solidFill>
                  <a:srgbClr val="008080"/>
                </a:solidFill>
                <a:latin typeface="Calibri Light" panose="020F0302020204030204" pitchFamily="34" charset="0"/>
                <a:ea typeface="+mj-ea"/>
                <a:cs typeface="+mj-cs"/>
              </a:rPr>
              <a:t>O que defendemos:</a:t>
            </a:r>
            <a:endParaRPr lang="pt-BR" sz="3000" b="1" dirty="0">
              <a:solidFill>
                <a:srgbClr val="008080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6" name="Fluxograma: Processo alternativo 5"/>
          <p:cNvSpPr/>
          <p:nvPr/>
        </p:nvSpPr>
        <p:spPr>
          <a:xfrm>
            <a:off x="0" y="796065"/>
            <a:ext cx="4378362" cy="5723069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DF709"/>
                </a:solidFill>
              </a:rPr>
              <a:t>Harmonização de práticas de defesa comercial (GTIP, DECOM Digital) no </a:t>
            </a:r>
            <a:r>
              <a:rPr lang="pt-BR" sz="2400" b="1" dirty="0" smtClean="0">
                <a:solidFill>
                  <a:srgbClr val="FDF709"/>
                </a:solidFill>
              </a:rPr>
              <a:t>MERCOSUL</a:t>
            </a:r>
          </a:p>
          <a:p>
            <a:pPr algn="ctr"/>
            <a:endParaRPr lang="pt-BR" sz="2000" b="1" u="sng" dirty="0" smtClean="0">
              <a:solidFill>
                <a:srgbClr val="FDF70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DF709"/>
                </a:solidFill>
              </a:rPr>
              <a:t>h</a:t>
            </a:r>
            <a:r>
              <a:rPr lang="pt-BR" sz="2000" b="1" dirty="0" smtClean="0">
                <a:solidFill>
                  <a:srgbClr val="FDF709"/>
                </a:solidFill>
              </a:rPr>
              <a:t>armonização </a:t>
            </a:r>
            <a:r>
              <a:rPr lang="pt-BR" sz="2000" b="1" dirty="0">
                <a:solidFill>
                  <a:srgbClr val="FDF709"/>
                </a:solidFill>
              </a:rPr>
              <a:t>r</a:t>
            </a:r>
            <a:r>
              <a:rPr lang="pt-BR" sz="2000" b="1" dirty="0" smtClean="0">
                <a:solidFill>
                  <a:srgbClr val="FDF709"/>
                </a:solidFill>
              </a:rPr>
              <a:t>egulatória  </a:t>
            </a:r>
            <a:r>
              <a:rPr lang="pt-BR" sz="2000" b="1" dirty="0">
                <a:solidFill>
                  <a:srgbClr val="FDF709"/>
                </a:solidFill>
              </a:rPr>
              <a:t>regional da matéria defesa </a:t>
            </a:r>
            <a:r>
              <a:rPr lang="pt-BR" sz="2000" b="1" dirty="0" smtClean="0">
                <a:solidFill>
                  <a:srgbClr val="FDF709"/>
                </a:solidFill>
              </a:rPr>
              <a:t>comercial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DF70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DF709"/>
                </a:solidFill>
              </a:rPr>
              <a:t>c</a:t>
            </a:r>
            <a:r>
              <a:rPr lang="pt-BR" sz="2000" b="1" dirty="0" smtClean="0">
                <a:solidFill>
                  <a:srgbClr val="FDF709"/>
                </a:solidFill>
              </a:rPr>
              <a:t>redibilidade e </a:t>
            </a:r>
            <a:r>
              <a:rPr lang="pt-BR" sz="2000" b="1" i="1" dirty="0" err="1" smtClean="0">
                <a:solidFill>
                  <a:srgbClr val="FDF709"/>
                </a:solidFill>
              </a:rPr>
              <a:t>enforcement</a:t>
            </a:r>
            <a:r>
              <a:rPr lang="pt-BR" sz="2000" b="1" dirty="0" smtClean="0">
                <a:solidFill>
                  <a:srgbClr val="FDF709"/>
                </a:solidFill>
              </a:rPr>
              <a:t> de políticas </a:t>
            </a:r>
            <a:r>
              <a:rPr lang="pt-BR" sz="2000" b="1" dirty="0">
                <a:solidFill>
                  <a:srgbClr val="FDF709"/>
                </a:solidFill>
              </a:rPr>
              <a:t>regionais de eliminação de práticas desleais de comércio</a:t>
            </a:r>
          </a:p>
        </p:txBody>
      </p:sp>
      <p:sp>
        <p:nvSpPr>
          <p:cNvPr id="12" name="Fluxograma: Processo alternativo 11"/>
          <p:cNvSpPr/>
          <p:nvPr/>
        </p:nvSpPr>
        <p:spPr>
          <a:xfrm>
            <a:off x="4540916" y="796064"/>
            <a:ext cx="5140966" cy="5723069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DF709"/>
                </a:solidFill>
              </a:rPr>
              <a:t>China Economia de </a:t>
            </a:r>
            <a:r>
              <a:rPr lang="pt-BR" sz="2400" b="1" dirty="0" smtClean="0">
                <a:solidFill>
                  <a:srgbClr val="FDF709"/>
                </a:solidFill>
              </a:rPr>
              <a:t>Mercado</a:t>
            </a:r>
          </a:p>
          <a:p>
            <a:pPr algn="ctr"/>
            <a:endParaRPr lang="pt-BR" sz="2000" b="1" u="sng" dirty="0">
              <a:solidFill>
                <a:srgbClr val="FDF70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DF709"/>
                </a:solidFill>
              </a:rPr>
              <a:t>A ABIQUIM apoiou as manifestações </a:t>
            </a:r>
            <a:r>
              <a:rPr lang="pt-BR" sz="2000" b="1" dirty="0" smtClean="0">
                <a:solidFill>
                  <a:srgbClr val="FDF709"/>
                </a:solidFill>
              </a:rPr>
              <a:t>em 2015 da </a:t>
            </a:r>
            <a:r>
              <a:rPr lang="pt-BR" sz="2000" b="1" dirty="0">
                <a:solidFill>
                  <a:srgbClr val="FDF709"/>
                </a:solidFill>
              </a:rPr>
              <a:t>FIESP </a:t>
            </a:r>
            <a:r>
              <a:rPr lang="pt-BR" sz="2000" b="1" dirty="0" smtClean="0">
                <a:solidFill>
                  <a:srgbClr val="FDF709"/>
                </a:solidFill>
              </a:rPr>
              <a:t>e </a:t>
            </a:r>
            <a:r>
              <a:rPr lang="pt-BR" sz="2000" b="1" dirty="0">
                <a:solidFill>
                  <a:srgbClr val="FDF709"/>
                </a:solidFill>
              </a:rPr>
              <a:t>da </a:t>
            </a:r>
            <a:r>
              <a:rPr lang="pt-BR" sz="2000" b="1" dirty="0" smtClean="0">
                <a:solidFill>
                  <a:srgbClr val="FDF709"/>
                </a:solidFill>
              </a:rPr>
              <a:t>CNI para </a:t>
            </a:r>
            <a:r>
              <a:rPr lang="pt-BR" sz="2000" b="1" dirty="0">
                <a:solidFill>
                  <a:srgbClr val="FDF709"/>
                </a:solidFill>
              </a:rPr>
              <a:t>que o Brasil </a:t>
            </a:r>
            <a:r>
              <a:rPr lang="pt-BR" sz="2000" b="1" dirty="0" smtClean="0">
                <a:solidFill>
                  <a:srgbClr val="FDF709"/>
                </a:solidFill>
              </a:rPr>
              <a:t>resista às </a:t>
            </a:r>
            <a:r>
              <a:rPr lang="pt-BR" sz="2000" b="1" dirty="0">
                <a:solidFill>
                  <a:srgbClr val="FDF709"/>
                </a:solidFill>
              </a:rPr>
              <a:t>pressões chinesas para implementar o </a:t>
            </a:r>
            <a:r>
              <a:rPr lang="pt-BR" sz="2000" b="1" dirty="0" smtClean="0">
                <a:solidFill>
                  <a:srgbClr val="FDF709"/>
                </a:solidFill>
              </a:rPr>
              <a:t>reconhecimento a partir de dezembro de 2016 </a:t>
            </a:r>
            <a:r>
              <a:rPr lang="pt-BR" sz="2000" b="1" dirty="0">
                <a:solidFill>
                  <a:srgbClr val="FDF709"/>
                </a:solidFill>
              </a:rPr>
              <a:t>até que estejam claramente presentes, na economia da China, condições efetivas de </a:t>
            </a:r>
            <a:r>
              <a:rPr lang="pt-BR" sz="2000" b="1" dirty="0" smtClean="0">
                <a:solidFill>
                  <a:srgbClr val="FDF709"/>
                </a:solidFill>
              </a:rPr>
              <a:t>mercado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DF70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DF709"/>
                </a:solidFill>
              </a:rPr>
              <a:t>Entendemos adequada (e passível de ser seguida pelo Brasil) a </a:t>
            </a:r>
            <a:r>
              <a:rPr lang="pt-BR" sz="2000" b="1" dirty="0">
                <a:solidFill>
                  <a:srgbClr val="FDF709"/>
                </a:solidFill>
              </a:rPr>
              <a:t>proposta da Comissão </a:t>
            </a:r>
            <a:r>
              <a:rPr lang="pt-BR" sz="2000" b="1" dirty="0" err="1" smtClean="0">
                <a:solidFill>
                  <a:srgbClr val="FDF709"/>
                </a:solidFill>
              </a:rPr>
              <a:t>Européia</a:t>
            </a:r>
            <a:r>
              <a:rPr lang="pt-BR" sz="2000" b="1" dirty="0" smtClean="0">
                <a:solidFill>
                  <a:srgbClr val="FDF709"/>
                </a:solidFill>
              </a:rPr>
              <a:t> </a:t>
            </a:r>
            <a:r>
              <a:rPr lang="pt-BR" sz="2000" b="1" dirty="0">
                <a:solidFill>
                  <a:srgbClr val="FDF709"/>
                </a:solidFill>
              </a:rPr>
              <a:t>de </a:t>
            </a:r>
            <a:r>
              <a:rPr lang="pt-BR" sz="2000" b="1" dirty="0" smtClean="0">
                <a:solidFill>
                  <a:srgbClr val="FDF709"/>
                </a:solidFill>
              </a:rPr>
              <a:t>adaptação de sua lei para efetivamente verificar, caso a caso, as condições de economia de mercado, evitando </a:t>
            </a:r>
            <a:r>
              <a:rPr lang="pt-BR" sz="2000" b="1" dirty="0">
                <a:solidFill>
                  <a:srgbClr val="FDF709"/>
                </a:solidFill>
              </a:rPr>
              <a:t>o conflito direto </a:t>
            </a:r>
          </a:p>
        </p:txBody>
      </p:sp>
    </p:spTree>
    <p:extLst>
      <p:ext uri="{BB962C8B-B14F-4D97-AF65-F5344CB8AC3E}">
        <p14:creationId xmlns:p14="http://schemas.microsoft.com/office/powerpoint/2010/main" val="15563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65631"/>
            <a:fld id="{A6C6B9ED-B8EA-7849-8A70-8CB97795EAE5}" type="slidenum">
              <a:rPr lang="en-US" sz="2300" smtClean="0">
                <a:solidFill>
                  <a:srgbClr val="004C50"/>
                </a:solidFill>
              </a:rPr>
              <a:pPr defTabSz="565631"/>
              <a:t>9</a:t>
            </a:fld>
            <a:endParaRPr lang="en-US" sz="2300">
              <a:solidFill>
                <a:srgbClr val="004C5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Abiquim Widescreen">
  <a:themeElements>
    <a:clrScheme name="ABIQUIM 1">
      <a:dk1>
        <a:srgbClr val="004C50"/>
      </a:dk1>
      <a:lt1>
        <a:srgbClr val="005941"/>
      </a:lt1>
      <a:dk2>
        <a:srgbClr val="007054"/>
      </a:dk2>
      <a:lt2>
        <a:srgbClr val="FFFFFF"/>
      </a:lt2>
      <a:accent1>
        <a:srgbClr val="6A8D53"/>
      </a:accent1>
      <a:accent2>
        <a:srgbClr val="00959A"/>
      </a:accent2>
      <a:accent3>
        <a:srgbClr val="007AA7"/>
      </a:accent3>
      <a:accent4>
        <a:srgbClr val="169CCB"/>
      </a:accent4>
      <a:accent5>
        <a:srgbClr val="4BACC6"/>
      </a:accent5>
      <a:accent6>
        <a:srgbClr val="000000"/>
      </a:accent6>
      <a:hlink>
        <a:srgbClr val="FFFFFF"/>
      </a:hlink>
      <a:folHlink>
        <a:srgbClr val="D6D2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biquim Widescreen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Abiquim Widescreen">
  <a:themeElements>
    <a:clrScheme name="ABIQUIM 1">
      <a:dk1>
        <a:srgbClr val="004C50"/>
      </a:dk1>
      <a:lt1>
        <a:srgbClr val="005941"/>
      </a:lt1>
      <a:dk2>
        <a:srgbClr val="007054"/>
      </a:dk2>
      <a:lt2>
        <a:srgbClr val="FFFFFF"/>
      </a:lt2>
      <a:accent1>
        <a:srgbClr val="6A8D53"/>
      </a:accent1>
      <a:accent2>
        <a:srgbClr val="00959A"/>
      </a:accent2>
      <a:accent3>
        <a:srgbClr val="007AA7"/>
      </a:accent3>
      <a:accent4>
        <a:srgbClr val="169CCB"/>
      </a:accent4>
      <a:accent5>
        <a:srgbClr val="4BACC6"/>
      </a:accent5>
      <a:accent6>
        <a:srgbClr val="000000"/>
      </a:accent6>
      <a:hlink>
        <a:srgbClr val="FFFFFF"/>
      </a:hlink>
      <a:folHlink>
        <a:srgbClr val="D6D2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Abiquim Widescreen">
  <a:themeElements>
    <a:clrScheme name="ABIQUIM 1">
      <a:dk1>
        <a:srgbClr val="004C50"/>
      </a:dk1>
      <a:lt1>
        <a:srgbClr val="005941"/>
      </a:lt1>
      <a:dk2>
        <a:srgbClr val="007054"/>
      </a:dk2>
      <a:lt2>
        <a:srgbClr val="FFFFFF"/>
      </a:lt2>
      <a:accent1>
        <a:srgbClr val="6A8D53"/>
      </a:accent1>
      <a:accent2>
        <a:srgbClr val="00959A"/>
      </a:accent2>
      <a:accent3>
        <a:srgbClr val="007AA7"/>
      </a:accent3>
      <a:accent4>
        <a:srgbClr val="169CCB"/>
      </a:accent4>
      <a:accent5>
        <a:srgbClr val="4BACC6"/>
      </a:accent5>
      <a:accent6>
        <a:srgbClr val="000000"/>
      </a:accent6>
      <a:hlink>
        <a:srgbClr val="FFFFFF"/>
      </a:hlink>
      <a:folHlink>
        <a:srgbClr val="D6D2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563</Words>
  <Application>Microsoft Office PowerPoint</Application>
  <PresentationFormat>Personalizar</PresentationFormat>
  <Paragraphs>86</Paragraphs>
  <Slides>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7_Abiquim Widescreen</vt:lpstr>
      <vt:lpstr>Abiquim Widescreen</vt:lpstr>
      <vt:lpstr>4_Abiquim Widescreen</vt:lpstr>
      <vt:lpstr>8_Abiquim Widescreen</vt:lpstr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 Rocchi Martins Mattar</dc:creator>
  <cp:lastModifiedBy>Denise Mazzaro Naranjo (Abiquim)</cp:lastModifiedBy>
  <cp:revision>211</cp:revision>
  <cp:lastPrinted>2016-10-04T16:21:25Z</cp:lastPrinted>
  <dcterms:created xsi:type="dcterms:W3CDTF">2016-08-30T00:25:48Z</dcterms:created>
  <dcterms:modified xsi:type="dcterms:W3CDTF">2016-11-21T13:55:08Z</dcterms:modified>
</cp:coreProperties>
</file>