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8" r:id="rId2"/>
    <p:sldId id="283" r:id="rId3"/>
    <p:sldId id="285" r:id="rId4"/>
    <p:sldId id="286" r:id="rId5"/>
    <p:sldId id="287" r:id="rId6"/>
    <p:sldId id="302" r:id="rId7"/>
    <p:sldId id="288" r:id="rId8"/>
    <p:sldId id="301" r:id="rId9"/>
    <p:sldId id="261" r:id="rId10"/>
    <p:sldId id="284" r:id="rId11"/>
    <p:sldId id="263" r:id="rId12"/>
    <p:sldId id="281" r:id="rId13"/>
    <p:sldId id="282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</p:sldIdLst>
  <p:sldSz cx="9144000" cy="6858000" type="screen4x3"/>
  <p:notesSz cx="6888163" cy="100171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44" autoAdjust="0"/>
    <p:restoredTop sz="94660"/>
  </p:normalViewPr>
  <p:slideViewPr>
    <p:cSldViewPr snapToGrid="0">
      <p:cViewPr>
        <p:scale>
          <a:sx n="70" d="100"/>
          <a:sy n="70" d="100"/>
        </p:scale>
        <p:origin x="-62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224B3-0DD1-466E-A3B2-AF1EF8CBECD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EECC1FF-4A96-49EE-A5C9-7E7B77A0A3C6}">
      <dgm:prSet custT="1"/>
      <dgm:spPr>
        <a:noFill/>
      </dgm:spPr>
      <dgm:t>
        <a:bodyPr/>
        <a:lstStyle/>
        <a:p>
          <a:pPr rtl="0"/>
          <a:endParaRPr lang="pt-BR" sz="2800" b="1" i="1" dirty="0">
            <a:solidFill>
              <a:srgbClr val="000064"/>
            </a:solidFill>
          </a:endParaRPr>
        </a:p>
      </dgm:t>
    </dgm:pt>
    <dgm:pt modelId="{57F971C4-BBA5-4274-B4D4-D9B8E2703BAF}" type="parTrans" cxnId="{998CFE13-4F2F-4064-8F04-B2BF7AB528CB}">
      <dgm:prSet/>
      <dgm:spPr/>
      <dgm:t>
        <a:bodyPr/>
        <a:lstStyle/>
        <a:p>
          <a:endParaRPr lang="pt-BR" sz="2000"/>
        </a:p>
      </dgm:t>
    </dgm:pt>
    <dgm:pt modelId="{A55C61F4-B02B-4253-B14F-078EA3BC90B8}" type="sibTrans" cxnId="{998CFE13-4F2F-4064-8F04-B2BF7AB528CB}">
      <dgm:prSet/>
      <dgm:spPr/>
      <dgm:t>
        <a:bodyPr/>
        <a:lstStyle/>
        <a:p>
          <a:endParaRPr lang="pt-BR" sz="2000"/>
        </a:p>
      </dgm:t>
    </dgm:pt>
    <dgm:pt modelId="{9F2FC472-03E3-47F7-B549-8B820FD5EFA9}">
      <dgm:prSet custT="1"/>
      <dgm:spPr/>
      <dgm:t>
        <a:bodyPr/>
        <a:lstStyle/>
        <a:p>
          <a:pPr rtl="0"/>
          <a:r>
            <a:rPr lang="pt-BR" sz="2000" b="1" dirty="0" smtClean="0"/>
            <a:t>Novo ambiente regulatório impõe a obrigatoriedade para o recolhimento dos produtos eletroeletrônicos no Brasil ao final da vida útil:</a:t>
          </a:r>
          <a:endParaRPr lang="pt-BR" sz="2000" b="1" dirty="0"/>
        </a:p>
      </dgm:t>
    </dgm:pt>
    <dgm:pt modelId="{8DE5A9C5-D55A-4C01-B2DD-3FA5F974B348}" type="parTrans" cxnId="{5BCB9CA4-DA3E-49CC-B6EA-12F1F751FDD8}">
      <dgm:prSet/>
      <dgm:spPr/>
      <dgm:t>
        <a:bodyPr/>
        <a:lstStyle/>
        <a:p>
          <a:endParaRPr lang="pt-BR" sz="2000"/>
        </a:p>
      </dgm:t>
    </dgm:pt>
    <dgm:pt modelId="{4C485B2B-9921-4FD1-BD4F-31150C0FE056}" type="sibTrans" cxnId="{5BCB9CA4-DA3E-49CC-B6EA-12F1F751FDD8}">
      <dgm:prSet/>
      <dgm:spPr/>
      <dgm:t>
        <a:bodyPr/>
        <a:lstStyle/>
        <a:p>
          <a:endParaRPr lang="pt-BR" sz="2000"/>
        </a:p>
      </dgm:t>
    </dgm:pt>
    <dgm:pt modelId="{3CC6F238-1127-4CBE-B7AA-FE7D30AD266E}">
      <dgm:prSet custT="1"/>
      <dgm:spPr/>
      <dgm:t>
        <a:bodyPr/>
        <a:lstStyle/>
        <a:p>
          <a:pPr rtl="0"/>
          <a:r>
            <a:rPr lang="pt-BR" sz="1800" b="0" i="1" dirty="0" smtClean="0">
              <a:solidFill>
                <a:schemeClr val="accent1">
                  <a:lumMod val="50000"/>
                </a:schemeClr>
              </a:solidFill>
            </a:rPr>
            <a:t>Lei federal: 12305/10 (PNRS)</a:t>
          </a:r>
          <a:endParaRPr lang="pt-BR" sz="1800" b="0" i="1" dirty="0">
            <a:solidFill>
              <a:schemeClr val="accent1">
                <a:lumMod val="50000"/>
              </a:schemeClr>
            </a:solidFill>
          </a:endParaRPr>
        </a:p>
      </dgm:t>
    </dgm:pt>
    <dgm:pt modelId="{05C63E7D-B277-4CC9-9CB3-DD71D8D5010E}" type="parTrans" cxnId="{75472101-DBF1-44A7-84DA-F531805F0F2A}">
      <dgm:prSet/>
      <dgm:spPr/>
      <dgm:t>
        <a:bodyPr/>
        <a:lstStyle/>
        <a:p>
          <a:endParaRPr lang="pt-BR" sz="2000"/>
        </a:p>
      </dgm:t>
    </dgm:pt>
    <dgm:pt modelId="{041681D3-B16C-4A49-958A-3299C030D432}" type="sibTrans" cxnId="{75472101-DBF1-44A7-84DA-F531805F0F2A}">
      <dgm:prSet/>
      <dgm:spPr/>
      <dgm:t>
        <a:bodyPr/>
        <a:lstStyle/>
        <a:p>
          <a:endParaRPr lang="pt-BR" sz="2000"/>
        </a:p>
      </dgm:t>
    </dgm:pt>
    <dgm:pt modelId="{9922D059-7B55-4B0E-89D3-99EC589F57F0}">
      <dgm:prSet custT="1"/>
      <dgm:spPr/>
      <dgm:t>
        <a:bodyPr/>
        <a:lstStyle/>
        <a:p>
          <a:pPr rtl="0"/>
          <a:r>
            <a:rPr lang="pt-BR" sz="1800" b="0" i="1" dirty="0" smtClean="0">
              <a:solidFill>
                <a:schemeClr val="accent1">
                  <a:lumMod val="50000"/>
                </a:schemeClr>
              </a:solidFill>
            </a:rPr>
            <a:t>Decreto federal 7404/10 que regulamenta a lei 12305/10</a:t>
          </a:r>
          <a:endParaRPr lang="pt-BR" sz="1800" b="0" i="1" dirty="0">
            <a:solidFill>
              <a:schemeClr val="accent1">
                <a:lumMod val="50000"/>
              </a:schemeClr>
            </a:solidFill>
          </a:endParaRPr>
        </a:p>
      </dgm:t>
    </dgm:pt>
    <dgm:pt modelId="{EF62F056-77FD-4A86-9F59-B80BD18629C6}" type="parTrans" cxnId="{2117BEA8-AD15-47BC-A5A8-1CEEFD8E0DA9}">
      <dgm:prSet/>
      <dgm:spPr/>
      <dgm:t>
        <a:bodyPr/>
        <a:lstStyle/>
        <a:p>
          <a:endParaRPr lang="en-US"/>
        </a:p>
      </dgm:t>
    </dgm:pt>
    <dgm:pt modelId="{77CA4064-4387-45CE-8908-6B7AA4864779}" type="sibTrans" cxnId="{2117BEA8-AD15-47BC-A5A8-1CEEFD8E0DA9}">
      <dgm:prSet/>
      <dgm:spPr/>
      <dgm:t>
        <a:bodyPr/>
        <a:lstStyle/>
        <a:p>
          <a:endParaRPr lang="en-US"/>
        </a:p>
      </dgm:t>
    </dgm:pt>
    <dgm:pt modelId="{02D94EA7-8C69-446C-9BE6-4C67EA27A65A}">
      <dgm:prSet custT="1"/>
      <dgm:spPr/>
      <dgm:t>
        <a:bodyPr/>
        <a:lstStyle/>
        <a:p>
          <a:pPr rtl="0"/>
          <a:r>
            <a:rPr lang="pt-BR" sz="1800" b="0" i="1" dirty="0" smtClean="0">
              <a:solidFill>
                <a:schemeClr val="accent1">
                  <a:lumMod val="50000"/>
                </a:schemeClr>
              </a:solidFill>
            </a:rPr>
            <a:t>Exemplos de lei </a:t>
          </a:r>
          <a:r>
            <a:rPr lang="pt-BR" sz="1800" b="0" i="1" dirty="0" smtClean="0">
              <a:solidFill>
                <a:schemeClr val="accent1">
                  <a:lumMod val="50000"/>
                </a:schemeClr>
              </a:solidFill>
            </a:rPr>
            <a:t>estaduais </a:t>
          </a:r>
          <a:r>
            <a:rPr lang="pt-BR" sz="1800" b="0" i="1" dirty="0" smtClean="0">
              <a:solidFill>
                <a:schemeClr val="accent1">
                  <a:lumMod val="50000"/>
                </a:schemeClr>
              </a:solidFill>
            </a:rPr>
            <a:t>e municipais que </a:t>
          </a:r>
          <a:r>
            <a:rPr lang="pt-BR" sz="1800" b="0" i="1" dirty="0" smtClean="0">
              <a:solidFill>
                <a:schemeClr val="accent1">
                  <a:lumMod val="50000"/>
                </a:schemeClr>
              </a:solidFill>
            </a:rPr>
            <a:t>anteciparam obrigações federais:</a:t>
          </a:r>
          <a:endParaRPr lang="pt-BR" sz="1800" b="0" i="1" dirty="0">
            <a:solidFill>
              <a:schemeClr val="accent1">
                <a:lumMod val="50000"/>
              </a:schemeClr>
            </a:solidFill>
          </a:endParaRPr>
        </a:p>
      </dgm:t>
    </dgm:pt>
    <dgm:pt modelId="{FBAE230C-A4C1-41A7-82D6-94D167B24B8A}" type="parTrans" cxnId="{A5567741-D264-4777-AC52-7FBED04D4932}">
      <dgm:prSet/>
      <dgm:spPr/>
      <dgm:t>
        <a:bodyPr/>
        <a:lstStyle/>
        <a:p>
          <a:endParaRPr lang="en-US"/>
        </a:p>
      </dgm:t>
    </dgm:pt>
    <dgm:pt modelId="{F22D7B44-7282-4534-9537-86BFD443A818}" type="sibTrans" cxnId="{A5567741-D264-4777-AC52-7FBED04D4932}">
      <dgm:prSet/>
      <dgm:spPr/>
      <dgm:t>
        <a:bodyPr/>
        <a:lstStyle/>
        <a:p>
          <a:endParaRPr lang="en-US"/>
        </a:p>
      </dgm:t>
    </dgm:pt>
    <dgm:pt modelId="{EEC1FC33-0CFF-4615-B52E-D323759BEA18}">
      <dgm:prSet custT="1"/>
      <dgm:spPr/>
      <dgm:t>
        <a:bodyPr/>
        <a:lstStyle/>
        <a:p>
          <a:pPr rtl="0"/>
          <a:r>
            <a:rPr lang="pt-BR" sz="1800" b="0" i="1" dirty="0" smtClean="0">
              <a:solidFill>
                <a:schemeClr val="accent1">
                  <a:lumMod val="50000"/>
                </a:schemeClr>
              </a:solidFill>
            </a:rPr>
            <a:t>Paraná: </a:t>
          </a:r>
          <a:r>
            <a:rPr lang="pt-BR" sz="1800" b="0" i="1" dirty="0" smtClean="0">
              <a:solidFill>
                <a:schemeClr val="accent1">
                  <a:lumMod val="50000"/>
                </a:schemeClr>
              </a:solidFill>
            </a:rPr>
            <a:t>LEI Nº 15851 - 10/06/2008</a:t>
          </a:r>
          <a:endParaRPr lang="pt-BR" sz="1800" b="0" i="1" dirty="0">
            <a:solidFill>
              <a:schemeClr val="accent1">
                <a:lumMod val="50000"/>
              </a:schemeClr>
            </a:solidFill>
          </a:endParaRPr>
        </a:p>
      </dgm:t>
    </dgm:pt>
    <dgm:pt modelId="{00519A14-6F99-4B77-A21B-9C7F4DBEFD1F}" type="parTrans" cxnId="{5D37B25F-F57D-4311-84C2-F995700747E2}">
      <dgm:prSet/>
      <dgm:spPr/>
      <dgm:t>
        <a:bodyPr/>
        <a:lstStyle/>
        <a:p>
          <a:endParaRPr lang="en-US"/>
        </a:p>
      </dgm:t>
    </dgm:pt>
    <dgm:pt modelId="{B4EEB9A1-8A12-43A5-9DDA-40EEBE94D5D2}" type="sibTrans" cxnId="{5D37B25F-F57D-4311-84C2-F995700747E2}">
      <dgm:prSet/>
      <dgm:spPr/>
      <dgm:t>
        <a:bodyPr/>
        <a:lstStyle/>
        <a:p>
          <a:endParaRPr lang="en-US"/>
        </a:p>
      </dgm:t>
    </dgm:pt>
    <dgm:pt modelId="{6AFC87DB-E55D-4818-97A1-C304816B08D7}">
      <dgm:prSet custT="1"/>
      <dgm:spPr/>
      <dgm:t>
        <a:bodyPr/>
        <a:lstStyle/>
        <a:p>
          <a:pPr rtl="0"/>
          <a:r>
            <a:rPr lang="pt-BR" sz="1800" b="0" i="1" dirty="0" smtClean="0">
              <a:solidFill>
                <a:schemeClr val="accent1">
                  <a:lumMod val="50000"/>
                </a:schemeClr>
              </a:solidFill>
            </a:rPr>
            <a:t>Decreto nº 7.746, de 5 de junho de 2012. Regulamenta art.3º da lei 8666/93</a:t>
          </a:r>
          <a:endParaRPr lang="pt-BR" sz="1800" b="0" i="1" dirty="0">
            <a:solidFill>
              <a:schemeClr val="accent1">
                <a:lumMod val="50000"/>
              </a:schemeClr>
            </a:solidFill>
          </a:endParaRPr>
        </a:p>
      </dgm:t>
    </dgm:pt>
    <dgm:pt modelId="{5847A6D0-20E6-4DA4-8235-47773CEBADDE}" type="parTrans" cxnId="{594CDEF0-F614-426F-87BC-57BEB6D9A0A2}">
      <dgm:prSet/>
      <dgm:spPr/>
      <dgm:t>
        <a:bodyPr/>
        <a:lstStyle/>
        <a:p>
          <a:endParaRPr lang="en-US"/>
        </a:p>
      </dgm:t>
    </dgm:pt>
    <dgm:pt modelId="{CF99F3BD-FA68-416F-9E4D-0D5CD651FB2F}" type="sibTrans" cxnId="{594CDEF0-F614-426F-87BC-57BEB6D9A0A2}">
      <dgm:prSet/>
      <dgm:spPr/>
      <dgm:t>
        <a:bodyPr/>
        <a:lstStyle/>
        <a:p>
          <a:endParaRPr lang="en-US"/>
        </a:p>
      </dgm:t>
    </dgm:pt>
    <dgm:pt modelId="{C836E467-045D-4F8F-8A5B-91C5AED71B15}">
      <dgm:prSet custT="1"/>
      <dgm:spPr/>
      <dgm:t>
        <a:bodyPr/>
        <a:lstStyle/>
        <a:p>
          <a:pPr rtl="0"/>
          <a:r>
            <a:rPr lang="pt-BR" sz="1800" b="0" i="1" dirty="0" smtClean="0">
              <a:solidFill>
                <a:schemeClr val="accent1">
                  <a:lumMod val="50000"/>
                </a:schemeClr>
              </a:solidFill>
            </a:rPr>
            <a:t>Curitiba: </a:t>
          </a:r>
          <a:r>
            <a:rPr lang="pt-BR" sz="1800" b="0" i="1" dirty="0" smtClean="0">
              <a:solidFill>
                <a:schemeClr val="accent1">
                  <a:lumMod val="50000"/>
                </a:schemeClr>
              </a:solidFill>
            </a:rPr>
            <a:t>LEI ORDINÁRIA Nº 13.509 de 08 de junho de 2010</a:t>
          </a:r>
          <a:endParaRPr lang="pt-BR" sz="1800" b="0" i="1" dirty="0">
            <a:solidFill>
              <a:schemeClr val="accent1">
                <a:lumMod val="50000"/>
              </a:schemeClr>
            </a:solidFill>
          </a:endParaRPr>
        </a:p>
      </dgm:t>
    </dgm:pt>
    <dgm:pt modelId="{2F6571C9-11C3-4BB2-A072-69277893FA2A}" type="parTrans" cxnId="{7046C435-DB20-4C9B-AEAD-D7F367750665}">
      <dgm:prSet/>
      <dgm:spPr/>
      <dgm:t>
        <a:bodyPr/>
        <a:lstStyle/>
        <a:p>
          <a:endParaRPr lang="en-US"/>
        </a:p>
      </dgm:t>
    </dgm:pt>
    <dgm:pt modelId="{AA5A6259-51C2-4B8E-BD0A-81C9E1F873C3}" type="sibTrans" cxnId="{7046C435-DB20-4C9B-AEAD-D7F367750665}">
      <dgm:prSet/>
      <dgm:spPr/>
      <dgm:t>
        <a:bodyPr/>
        <a:lstStyle/>
        <a:p>
          <a:endParaRPr lang="en-US"/>
        </a:p>
      </dgm:t>
    </dgm:pt>
    <dgm:pt modelId="{19850583-DDC9-4C0F-A31E-522D94CB78F8}">
      <dgm:prSet custT="1"/>
      <dgm:spPr/>
      <dgm:t>
        <a:bodyPr/>
        <a:lstStyle/>
        <a:p>
          <a:pPr rtl="0"/>
          <a:r>
            <a:rPr lang="pt-BR" sz="1800" b="0" i="1" dirty="0" smtClean="0">
              <a:solidFill>
                <a:schemeClr val="accent1">
                  <a:lumMod val="50000"/>
                </a:schemeClr>
              </a:solidFill>
            </a:rPr>
            <a:t>São Paulo 13576/09, SMA 045, lei </a:t>
          </a:r>
          <a:r>
            <a:rPr lang="pt-BR" sz="1800" b="0" i="1" dirty="0" smtClean="0">
              <a:solidFill>
                <a:schemeClr val="accent1">
                  <a:lumMod val="50000"/>
                </a:schemeClr>
              </a:solidFill>
            </a:rPr>
            <a:t>12300/06</a:t>
          </a:r>
          <a:endParaRPr lang="pt-BR" sz="1800" b="0" i="1" dirty="0">
            <a:solidFill>
              <a:schemeClr val="accent1">
                <a:lumMod val="50000"/>
              </a:schemeClr>
            </a:solidFill>
          </a:endParaRPr>
        </a:p>
      </dgm:t>
    </dgm:pt>
    <dgm:pt modelId="{4496D808-8D49-462E-86E5-7141DA9EE478}" type="parTrans" cxnId="{673EB397-54D6-4169-B47F-39785B5077CB}">
      <dgm:prSet/>
      <dgm:spPr/>
      <dgm:t>
        <a:bodyPr/>
        <a:lstStyle/>
        <a:p>
          <a:endParaRPr lang="en-US"/>
        </a:p>
      </dgm:t>
    </dgm:pt>
    <dgm:pt modelId="{A3482F46-A86B-4233-B310-A26EFBB0FE88}" type="sibTrans" cxnId="{673EB397-54D6-4169-B47F-39785B5077CB}">
      <dgm:prSet/>
      <dgm:spPr/>
      <dgm:t>
        <a:bodyPr/>
        <a:lstStyle/>
        <a:p>
          <a:endParaRPr lang="en-US"/>
        </a:p>
      </dgm:t>
    </dgm:pt>
    <dgm:pt modelId="{87611173-9A58-4262-A8E7-2DFFCD1E28CF}">
      <dgm:prSet custT="1"/>
      <dgm:spPr/>
      <dgm:t>
        <a:bodyPr/>
        <a:lstStyle/>
        <a:p>
          <a:pPr rtl="0"/>
          <a:endParaRPr lang="pt-BR" sz="1800" b="0" i="1" dirty="0">
            <a:solidFill>
              <a:schemeClr val="accent1">
                <a:lumMod val="50000"/>
              </a:schemeClr>
            </a:solidFill>
          </a:endParaRPr>
        </a:p>
      </dgm:t>
    </dgm:pt>
    <dgm:pt modelId="{56F3ED98-BE31-43B0-9D63-DE739E5C5A5E}" type="parTrans" cxnId="{1D6F47B9-63AA-47E0-AE5B-4FC0A588392A}">
      <dgm:prSet/>
      <dgm:spPr/>
      <dgm:t>
        <a:bodyPr/>
        <a:lstStyle/>
        <a:p>
          <a:endParaRPr lang="en-US"/>
        </a:p>
      </dgm:t>
    </dgm:pt>
    <dgm:pt modelId="{7F30D483-DB8F-4520-988C-745C40E61910}" type="sibTrans" cxnId="{1D6F47B9-63AA-47E0-AE5B-4FC0A588392A}">
      <dgm:prSet/>
      <dgm:spPr/>
      <dgm:t>
        <a:bodyPr/>
        <a:lstStyle/>
        <a:p>
          <a:endParaRPr lang="en-US"/>
        </a:p>
      </dgm:t>
    </dgm:pt>
    <dgm:pt modelId="{8ED73250-A1B8-49CF-B5A6-680C2D6C7C57}">
      <dgm:prSet custT="1"/>
      <dgm:spPr/>
      <dgm:t>
        <a:bodyPr/>
        <a:lstStyle/>
        <a:p>
          <a:pPr rtl="0"/>
          <a:r>
            <a:rPr lang="pt-BR" sz="1800" b="0" i="1" dirty="0" smtClean="0">
              <a:solidFill>
                <a:schemeClr val="accent1">
                  <a:lumMod val="50000"/>
                </a:schemeClr>
              </a:solidFill>
            </a:rPr>
            <a:t>Edital nº 02/2013 - Chamamento para Logística Reversa de Produtos Eletroeletrônicos</a:t>
          </a:r>
          <a:endParaRPr lang="pt-BR" sz="1800" b="0" i="1" dirty="0">
            <a:solidFill>
              <a:schemeClr val="accent1">
                <a:lumMod val="50000"/>
              </a:schemeClr>
            </a:solidFill>
          </a:endParaRPr>
        </a:p>
      </dgm:t>
    </dgm:pt>
    <dgm:pt modelId="{456CEAB3-05C3-44F4-B9C4-4004D6086F3C}" type="parTrans" cxnId="{111E4879-79FD-4B40-AA1C-75AEB9F25D66}">
      <dgm:prSet/>
      <dgm:spPr/>
      <dgm:t>
        <a:bodyPr/>
        <a:lstStyle/>
        <a:p>
          <a:endParaRPr lang="pt-BR"/>
        </a:p>
      </dgm:t>
    </dgm:pt>
    <dgm:pt modelId="{D70E7C27-6D32-4E36-867F-0FC428963972}" type="sibTrans" cxnId="{111E4879-79FD-4B40-AA1C-75AEB9F25D66}">
      <dgm:prSet/>
      <dgm:spPr/>
      <dgm:t>
        <a:bodyPr/>
        <a:lstStyle/>
        <a:p>
          <a:endParaRPr lang="pt-BR"/>
        </a:p>
      </dgm:t>
    </dgm:pt>
    <dgm:pt modelId="{13076271-F4A3-4E04-BE70-F5C1ADFA2FFE}">
      <dgm:prSet custT="1"/>
      <dgm:spPr/>
      <dgm:t>
        <a:bodyPr/>
        <a:lstStyle/>
        <a:p>
          <a:pPr rtl="0"/>
          <a:endParaRPr lang="pt-BR" sz="1800" b="0" i="1" dirty="0">
            <a:solidFill>
              <a:schemeClr val="accent1">
                <a:lumMod val="50000"/>
              </a:schemeClr>
            </a:solidFill>
          </a:endParaRPr>
        </a:p>
      </dgm:t>
    </dgm:pt>
    <dgm:pt modelId="{3ACF9C93-B157-456F-9160-DFB6F944F442}" type="parTrans" cxnId="{FAEE5A36-579A-42A7-AA69-3C6F351B5829}">
      <dgm:prSet/>
      <dgm:spPr/>
      <dgm:t>
        <a:bodyPr/>
        <a:lstStyle/>
        <a:p>
          <a:endParaRPr lang="pt-BR"/>
        </a:p>
      </dgm:t>
    </dgm:pt>
    <dgm:pt modelId="{D8356EA9-966D-45D1-A720-49DE87F11AD5}" type="sibTrans" cxnId="{FAEE5A36-579A-42A7-AA69-3C6F351B5829}">
      <dgm:prSet/>
      <dgm:spPr/>
      <dgm:t>
        <a:bodyPr/>
        <a:lstStyle/>
        <a:p>
          <a:endParaRPr lang="pt-BR"/>
        </a:p>
      </dgm:t>
    </dgm:pt>
    <dgm:pt modelId="{7DC2B889-3ABF-4814-AE94-9B737D0D1C30}" type="pres">
      <dgm:prSet presAssocID="{F18224B3-0DD1-466E-A3B2-AF1EF8CBEC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B15183-9A98-42B3-9ABD-6A67193EE9EC}" type="pres">
      <dgm:prSet presAssocID="{DEECC1FF-4A96-49EE-A5C9-7E7B77A0A3C6}" presName="parentText" presStyleLbl="node1" presStyleIdx="0" presStyleCnt="1" custScaleX="81963" custScaleY="49216" custLinFactNeighborX="-1857" custLinFactNeighborY="-591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932418-15CE-41F3-A065-3783EC705A0E}" type="pres">
      <dgm:prSet presAssocID="{DEECC1FF-4A96-49EE-A5C9-7E7B77A0A3C6}" presName="childText" presStyleLbl="revTx" presStyleIdx="0" presStyleCnt="1" custScaleY="123787" custLinFactNeighborY="-31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E1D6139-D5B8-47AB-9867-C6DC6DB6C51D}" type="presOf" srcId="{3CC6F238-1127-4CBE-B7AA-FE7D30AD266E}" destId="{F3932418-15CE-41F3-A065-3783EC705A0E}" srcOrd="0" destOrd="1" presId="urn:microsoft.com/office/officeart/2005/8/layout/vList2"/>
    <dgm:cxn modelId="{63F71594-A708-4B99-A01B-D7078DEF7015}" type="presOf" srcId="{87611173-9A58-4262-A8E7-2DFFCD1E28CF}" destId="{F3932418-15CE-41F3-A065-3783EC705A0E}" srcOrd="0" destOrd="7" presId="urn:microsoft.com/office/officeart/2005/8/layout/vList2"/>
    <dgm:cxn modelId="{2117BEA8-AD15-47BC-A5A8-1CEEFD8E0DA9}" srcId="{9F2FC472-03E3-47F7-B549-8B820FD5EFA9}" destId="{9922D059-7B55-4B0E-89D3-99EC589F57F0}" srcOrd="1" destOrd="0" parTransId="{EF62F056-77FD-4A86-9F59-B80BD18629C6}" sibTransId="{77CA4064-4387-45CE-8908-6B7AA4864779}"/>
    <dgm:cxn modelId="{111E4879-79FD-4B40-AA1C-75AEB9F25D66}" srcId="{9F2FC472-03E3-47F7-B549-8B820FD5EFA9}" destId="{8ED73250-A1B8-49CF-B5A6-680C2D6C7C57}" srcOrd="3" destOrd="0" parTransId="{456CEAB3-05C3-44F4-B9C4-4004D6086F3C}" sibTransId="{D70E7C27-6D32-4E36-867F-0FC428963972}"/>
    <dgm:cxn modelId="{999A7E07-8E06-41C3-92C2-8FD6F17C29FF}" type="presOf" srcId="{9F2FC472-03E3-47F7-B549-8B820FD5EFA9}" destId="{F3932418-15CE-41F3-A065-3783EC705A0E}" srcOrd="0" destOrd="0" presId="urn:microsoft.com/office/officeart/2005/8/layout/vList2"/>
    <dgm:cxn modelId="{998CFE13-4F2F-4064-8F04-B2BF7AB528CB}" srcId="{F18224B3-0DD1-466E-A3B2-AF1EF8CBECDD}" destId="{DEECC1FF-4A96-49EE-A5C9-7E7B77A0A3C6}" srcOrd="0" destOrd="0" parTransId="{57F971C4-BBA5-4274-B4D4-D9B8E2703BAF}" sibTransId="{A55C61F4-B02B-4253-B14F-078EA3BC90B8}"/>
    <dgm:cxn modelId="{9C25ADFB-676F-4B06-827C-85E8F178A51E}" type="presOf" srcId="{C836E467-045D-4F8F-8A5B-91C5AED71B15}" destId="{F3932418-15CE-41F3-A065-3783EC705A0E}" srcOrd="0" destOrd="9" presId="urn:microsoft.com/office/officeart/2005/8/layout/vList2"/>
    <dgm:cxn modelId="{A5567741-D264-4777-AC52-7FBED04D4932}" srcId="{9F2FC472-03E3-47F7-B549-8B820FD5EFA9}" destId="{02D94EA7-8C69-446C-9BE6-4C67EA27A65A}" srcOrd="5" destOrd="0" parTransId="{FBAE230C-A4C1-41A7-82D6-94D167B24B8A}" sibTransId="{F22D7B44-7282-4534-9537-86BFD443A818}"/>
    <dgm:cxn modelId="{095D2DBF-84C4-44B8-A750-15CA6E61C038}" type="presOf" srcId="{DEECC1FF-4A96-49EE-A5C9-7E7B77A0A3C6}" destId="{57B15183-9A98-42B3-9ABD-6A67193EE9EC}" srcOrd="0" destOrd="0" presId="urn:microsoft.com/office/officeart/2005/8/layout/vList2"/>
    <dgm:cxn modelId="{75472101-DBF1-44A7-84DA-F531805F0F2A}" srcId="{9F2FC472-03E3-47F7-B549-8B820FD5EFA9}" destId="{3CC6F238-1127-4CBE-B7AA-FE7D30AD266E}" srcOrd="0" destOrd="0" parTransId="{05C63E7D-B277-4CC9-9CB3-DD71D8D5010E}" sibTransId="{041681D3-B16C-4A49-958A-3299C030D432}"/>
    <dgm:cxn modelId="{2A1170F9-16BB-454B-9A56-3C0A04DDC7BA}" type="presOf" srcId="{F18224B3-0DD1-466E-A3B2-AF1EF8CBECDD}" destId="{7DC2B889-3ABF-4814-AE94-9B737D0D1C30}" srcOrd="0" destOrd="0" presId="urn:microsoft.com/office/officeart/2005/8/layout/vList2"/>
    <dgm:cxn modelId="{719714E7-B34D-4F5F-ADBC-F7BF01EA9AC6}" type="presOf" srcId="{13076271-F4A3-4E04-BE70-F5C1ADFA2FFE}" destId="{F3932418-15CE-41F3-A065-3783EC705A0E}" srcOrd="0" destOrd="5" presId="urn:microsoft.com/office/officeart/2005/8/layout/vList2"/>
    <dgm:cxn modelId="{4D01C09E-05D7-46A9-81F2-61DD99C8F23E}" type="presOf" srcId="{02D94EA7-8C69-446C-9BE6-4C67EA27A65A}" destId="{F3932418-15CE-41F3-A065-3783EC705A0E}" srcOrd="0" destOrd="6" presId="urn:microsoft.com/office/officeart/2005/8/layout/vList2"/>
    <dgm:cxn modelId="{5BCB9CA4-DA3E-49CC-B6EA-12F1F751FDD8}" srcId="{DEECC1FF-4A96-49EE-A5C9-7E7B77A0A3C6}" destId="{9F2FC472-03E3-47F7-B549-8B820FD5EFA9}" srcOrd="0" destOrd="0" parTransId="{8DE5A9C5-D55A-4C01-B2DD-3FA5F974B348}" sibTransId="{4C485B2B-9921-4FD1-BD4F-31150C0FE056}"/>
    <dgm:cxn modelId="{AC683895-7DE4-4F34-BA90-799C99ECB92C}" type="presOf" srcId="{9922D059-7B55-4B0E-89D3-99EC589F57F0}" destId="{F3932418-15CE-41F3-A065-3783EC705A0E}" srcOrd="0" destOrd="2" presId="urn:microsoft.com/office/officeart/2005/8/layout/vList2"/>
    <dgm:cxn modelId="{F8C7C6BC-74AD-4258-87FC-B372BD7C1DD9}" type="presOf" srcId="{EEC1FC33-0CFF-4615-B52E-D323759BEA18}" destId="{F3932418-15CE-41F3-A065-3783EC705A0E}" srcOrd="0" destOrd="8" presId="urn:microsoft.com/office/officeart/2005/8/layout/vList2"/>
    <dgm:cxn modelId="{704D82E7-DC16-4136-BFF2-4D55BA9B8E79}" type="presOf" srcId="{6AFC87DB-E55D-4818-97A1-C304816B08D7}" destId="{F3932418-15CE-41F3-A065-3783EC705A0E}" srcOrd="0" destOrd="3" presId="urn:microsoft.com/office/officeart/2005/8/layout/vList2"/>
    <dgm:cxn modelId="{FAEE5A36-579A-42A7-AA69-3C6F351B5829}" srcId="{9F2FC472-03E3-47F7-B549-8B820FD5EFA9}" destId="{13076271-F4A3-4E04-BE70-F5C1ADFA2FFE}" srcOrd="4" destOrd="0" parTransId="{3ACF9C93-B157-456F-9160-DFB6F944F442}" sibTransId="{D8356EA9-966D-45D1-A720-49DE87F11AD5}"/>
    <dgm:cxn modelId="{5D37B25F-F57D-4311-84C2-F995700747E2}" srcId="{87611173-9A58-4262-A8E7-2DFFCD1E28CF}" destId="{EEC1FC33-0CFF-4615-B52E-D323759BEA18}" srcOrd="0" destOrd="0" parTransId="{00519A14-6F99-4B77-A21B-9C7F4DBEFD1F}" sibTransId="{B4EEB9A1-8A12-43A5-9DDA-40EEBE94D5D2}"/>
    <dgm:cxn modelId="{594CDEF0-F614-426F-87BC-57BEB6D9A0A2}" srcId="{9F2FC472-03E3-47F7-B549-8B820FD5EFA9}" destId="{6AFC87DB-E55D-4818-97A1-C304816B08D7}" srcOrd="2" destOrd="0" parTransId="{5847A6D0-20E6-4DA4-8235-47773CEBADDE}" sibTransId="{CF99F3BD-FA68-416F-9E4D-0D5CD651FB2F}"/>
    <dgm:cxn modelId="{7046C435-DB20-4C9B-AEAD-D7F367750665}" srcId="{87611173-9A58-4262-A8E7-2DFFCD1E28CF}" destId="{C836E467-045D-4F8F-8A5B-91C5AED71B15}" srcOrd="1" destOrd="0" parTransId="{2F6571C9-11C3-4BB2-A072-69277893FA2A}" sibTransId="{AA5A6259-51C2-4B8E-BD0A-81C9E1F873C3}"/>
    <dgm:cxn modelId="{673EB397-54D6-4169-B47F-39785B5077CB}" srcId="{87611173-9A58-4262-A8E7-2DFFCD1E28CF}" destId="{19850583-DDC9-4C0F-A31E-522D94CB78F8}" srcOrd="2" destOrd="0" parTransId="{4496D808-8D49-462E-86E5-7141DA9EE478}" sibTransId="{A3482F46-A86B-4233-B310-A26EFBB0FE88}"/>
    <dgm:cxn modelId="{C17313D3-CAC0-4AB7-A72D-1D6348DCAE45}" type="presOf" srcId="{19850583-DDC9-4C0F-A31E-522D94CB78F8}" destId="{F3932418-15CE-41F3-A065-3783EC705A0E}" srcOrd="0" destOrd="10" presId="urn:microsoft.com/office/officeart/2005/8/layout/vList2"/>
    <dgm:cxn modelId="{C39F18C1-251A-4379-A2DC-2662A81D5164}" type="presOf" srcId="{8ED73250-A1B8-49CF-B5A6-680C2D6C7C57}" destId="{F3932418-15CE-41F3-A065-3783EC705A0E}" srcOrd="0" destOrd="4" presId="urn:microsoft.com/office/officeart/2005/8/layout/vList2"/>
    <dgm:cxn modelId="{1D6F47B9-63AA-47E0-AE5B-4FC0A588392A}" srcId="{9F2FC472-03E3-47F7-B549-8B820FD5EFA9}" destId="{87611173-9A58-4262-A8E7-2DFFCD1E28CF}" srcOrd="6" destOrd="0" parTransId="{56F3ED98-BE31-43B0-9D63-DE739E5C5A5E}" sibTransId="{7F30D483-DB8F-4520-988C-745C40E61910}"/>
    <dgm:cxn modelId="{C36F5EDB-D2A2-48E8-8AE8-70D38EDB52FB}" type="presParOf" srcId="{7DC2B889-3ABF-4814-AE94-9B737D0D1C30}" destId="{57B15183-9A98-42B3-9ABD-6A67193EE9EC}" srcOrd="0" destOrd="0" presId="urn:microsoft.com/office/officeart/2005/8/layout/vList2"/>
    <dgm:cxn modelId="{EC9FA4F6-6D49-4849-A722-B1D2003D90DB}" type="presParOf" srcId="{7DC2B889-3ABF-4814-AE94-9B737D0D1C30}" destId="{F3932418-15CE-41F3-A065-3783EC705A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25211-43A7-4DA2-8E48-B28DF3098530}" type="doc">
      <dgm:prSet loTypeId="urn:microsoft.com/office/officeart/2005/8/layout/hierarchy4" loCatId="list" qsTypeId="urn:microsoft.com/office/officeart/2005/8/quickstyle/simple1" qsCatId="simple" csTypeId="urn:microsoft.com/office/officeart/2005/8/colors/colorful1#28" csCatId="colorful" phldr="1"/>
      <dgm:spPr/>
      <dgm:t>
        <a:bodyPr/>
        <a:lstStyle/>
        <a:p>
          <a:endParaRPr lang="pt-BR"/>
        </a:p>
      </dgm:t>
    </dgm:pt>
    <dgm:pt modelId="{B53B1488-00FE-46B3-88B0-D9FF573CBB24}">
      <dgm:prSet custT="1"/>
      <dgm:spPr>
        <a:noFill/>
        <a:ln>
          <a:noFill/>
        </a:ln>
      </dgm:spPr>
      <dgm:t>
        <a:bodyPr/>
        <a:lstStyle/>
        <a:p>
          <a:pPr rtl="0"/>
          <a:r>
            <a:rPr lang="pt-BR" sz="2800" b="1" dirty="0" smtClean="0">
              <a:solidFill>
                <a:schemeClr val="tx1"/>
              </a:solidFill>
            </a:rPr>
            <a:t>Principais pontos da PNRS</a:t>
          </a:r>
          <a:endParaRPr lang="pt-BR" sz="2800" dirty="0">
            <a:solidFill>
              <a:schemeClr val="tx1"/>
            </a:solidFill>
          </a:endParaRPr>
        </a:p>
      </dgm:t>
    </dgm:pt>
    <dgm:pt modelId="{92C5704E-B7BD-4596-9299-2F6500D886C7}" type="parTrans" cxnId="{F316A199-93FE-4EA6-845F-175154D6FB3E}">
      <dgm:prSet/>
      <dgm:spPr/>
      <dgm:t>
        <a:bodyPr/>
        <a:lstStyle/>
        <a:p>
          <a:endParaRPr lang="pt-BR"/>
        </a:p>
      </dgm:t>
    </dgm:pt>
    <dgm:pt modelId="{CA8E983F-8F45-4938-9735-75FEE6C3FE79}" type="sibTrans" cxnId="{F316A199-93FE-4EA6-845F-175154D6FB3E}">
      <dgm:prSet/>
      <dgm:spPr/>
      <dgm:t>
        <a:bodyPr/>
        <a:lstStyle/>
        <a:p>
          <a:endParaRPr lang="pt-BR"/>
        </a:p>
      </dgm:t>
    </dgm:pt>
    <dgm:pt modelId="{94148566-1166-47D4-918F-AC296CB848D6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pt-BR" sz="1800" b="1" i="1" dirty="0" smtClean="0">
              <a:solidFill>
                <a:schemeClr val="tx1"/>
              </a:solidFill>
            </a:rPr>
            <a:t>PNRS - </a:t>
          </a:r>
          <a:r>
            <a:rPr lang="pt-BR" sz="1800" b="0" i="1" dirty="0" smtClean="0">
              <a:solidFill>
                <a:schemeClr val="tx1"/>
              </a:solidFill>
            </a:rPr>
            <a:t>Política Nacional de Resíduos Sólidos  (lei 12.305/2010) – Decreto 7.704/10 (23/12/2010).</a:t>
          </a:r>
          <a:endParaRPr lang="pt-BR" sz="1800" i="1" dirty="0">
            <a:solidFill>
              <a:schemeClr val="tx1"/>
            </a:solidFill>
          </a:endParaRPr>
        </a:p>
      </dgm:t>
    </dgm:pt>
    <dgm:pt modelId="{E769C47D-D0A9-4B30-B145-DF8E32C2AEC5}" type="parTrans" cxnId="{FFF5D2C4-B750-49CE-84D1-FC6FA5079F82}">
      <dgm:prSet/>
      <dgm:spPr/>
      <dgm:t>
        <a:bodyPr/>
        <a:lstStyle/>
        <a:p>
          <a:endParaRPr lang="pt-BR"/>
        </a:p>
      </dgm:t>
    </dgm:pt>
    <dgm:pt modelId="{92C485DB-4352-4C5D-880C-0D27D5169E73}" type="sibTrans" cxnId="{FFF5D2C4-B750-49CE-84D1-FC6FA5079F82}">
      <dgm:prSet/>
      <dgm:spPr/>
      <dgm:t>
        <a:bodyPr/>
        <a:lstStyle/>
        <a:p>
          <a:endParaRPr lang="pt-BR"/>
        </a:p>
      </dgm:t>
    </dgm:pt>
    <dgm:pt modelId="{BA6DF988-198A-4DE3-A8B0-0E5EAA5E0B4F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pt-BR" sz="2000" b="1" dirty="0" smtClean="0">
              <a:solidFill>
                <a:schemeClr val="tx1"/>
              </a:solidFill>
            </a:rPr>
            <a:t>Destaques:</a:t>
          </a:r>
          <a:endParaRPr lang="en-US" sz="2000" b="1" dirty="0">
            <a:solidFill>
              <a:schemeClr val="tx1"/>
            </a:solidFill>
          </a:endParaRPr>
        </a:p>
      </dgm:t>
    </dgm:pt>
    <dgm:pt modelId="{9B6FE7B2-D6B1-4AB4-98C2-FB99036D1019}" type="parTrans" cxnId="{73619020-9F6E-413F-BAF5-6CCE4A6C9048}">
      <dgm:prSet/>
      <dgm:spPr/>
      <dgm:t>
        <a:bodyPr/>
        <a:lstStyle/>
        <a:p>
          <a:endParaRPr lang="pt-BR"/>
        </a:p>
      </dgm:t>
    </dgm:pt>
    <dgm:pt modelId="{8F6C042E-813C-4557-9576-7FA8776DA284}" type="sibTrans" cxnId="{73619020-9F6E-413F-BAF5-6CCE4A6C9048}">
      <dgm:prSet/>
      <dgm:spPr/>
      <dgm:t>
        <a:bodyPr/>
        <a:lstStyle/>
        <a:p>
          <a:endParaRPr lang="pt-BR"/>
        </a:p>
      </dgm:t>
    </dgm:pt>
    <dgm:pt modelId="{E98EE944-3935-42FB-9C8E-2F3F24C3005A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pt-BR" sz="1400" b="1" dirty="0" smtClean="0">
              <a:solidFill>
                <a:schemeClr val="accent1">
                  <a:lumMod val="50000"/>
                </a:schemeClr>
              </a:solidFill>
            </a:rPr>
            <a:t>Obrigatoriedade do fabricante em disponibilizar pontos de recebimento dos equipamentos obsoletos.</a:t>
          </a:r>
          <a:endParaRPr lang="pt-BR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630262D5-F901-4A01-B990-ADFBA32C67DC}" type="parTrans" cxnId="{FA65388B-5609-446D-A5AC-027840258631}">
      <dgm:prSet/>
      <dgm:spPr/>
      <dgm:t>
        <a:bodyPr/>
        <a:lstStyle/>
        <a:p>
          <a:endParaRPr lang="pt-BR"/>
        </a:p>
      </dgm:t>
    </dgm:pt>
    <dgm:pt modelId="{8EC71CF4-1FF4-47DE-92ED-3C1309A69CBE}" type="sibTrans" cxnId="{FA65388B-5609-446D-A5AC-027840258631}">
      <dgm:prSet/>
      <dgm:spPr/>
      <dgm:t>
        <a:bodyPr/>
        <a:lstStyle/>
        <a:p>
          <a:endParaRPr lang="pt-BR"/>
        </a:p>
      </dgm:t>
    </dgm:pt>
    <dgm:pt modelId="{03DDEC52-D57C-4046-A289-044813A58F85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pt-BR" sz="1400" b="1" dirty="0" smtClean="0">
              <a:solidFill>
                <a:schemeClr val="accent1">
                  <a:lumMod val="50000"/>
                </a:schemeClr>
              </a:solidFill>
            </a:rPr>
            <a:t>Institui a responsabilidade compartilhada (Fabricantes, importadores e distribuidores, clientes e governos)</a:t>
          </a:r>
          <a:endParaRPr lang="pt-BR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27B98058-33B3-4156-9D94-0957E80F18B1}" type="parTrans" cxnId="{D5B5A9CD-1B94-48DF-B628-8EA85C930742}">
      <dgm:prSet/>
      <dgm:spPr/>
      <dgm:t>
        <a:bodyPr/>
        <a:lstStyle/>
        <a:p>
          <a:endParaRPr lang="pt-BR"/>
        </a:p>
      </dgm:t>
    </dgm:pt>
    <dgm:pt modelId="{B777EFBF-C2E2-40C2-B7CF-56D216FE2E28}" type="sibTrans" cxnId="{D5B5A9CD-1B94-48DF-B628-8EA85C930742}">
      <dgm:prSet/>
      <dgm:spPr/>
      <dgm:t>
        <a:bodyPr/>
        <a:lstStyle/>
        <a:p>
          <a:endParaRPr lang="pt-BR"/>
        </a:p>
      </dgm:t>
    </dgm:pt>
    <dgm:pt modelId="{884951CC-7477-4DEE-AEE3-830C1A8613AE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pt-BR" sz="1400" b="1" dirty="0" smtClean="0">
              <a:solidFill>
                <a:schemeClr val="accent1">
                  <a:lumMod val="50000"/>
                </a:schemeClr>
              </a:solidFill>
            </a:rPr>
            <a:t>Não impõe como serviço gratuito ao consumidor. O fabricante pode estabelecer preço para o serviço.</a:t>
          </a:r>
          <a:endParaRPr lang="pt-BR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86FE2AF8-5AD7-41DE-9CBB-D28CCC40AC7F}" type="parTrans" cxnId="{3AA79129-AAE9-4BBE-933B-A43E25FF7047}">
      <dgm:prSet/>
      <dgm:spPr/>
      <dgm:t>
        <a:bodyPr/>
        <a:lstStyle/>
        <a:p>
          <a:endParaRPr lang="pt-BR"/>
        </a:p>
      </dgm:t>
    </dgm:pt>
    <dgm:pt modelId="{A810C709-700F-4D27-9DEF-A19C407A8A76}" type="sibTrans" cxnId="{3AA79129-AAE9-4BBE-933B-A43E25FF7047}">
      <dgm:prSet/>
      <dgm:spPr/>
      <dgm:t>
        <a:bodyPr/>
        <a:lstStyle/>
        <a:p>
          <a:endParaRPr lang="pt-BR"/>
        </a:p>
      </dgm:t>
    </dgm:pt>
    <dgm:pt modelId="{C03A7E8B-DAB2-44F5-ABB0-8F78DB5E6604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pt-BR" sz="1400" b="1" dirty="0" smtClean="0">
              <a:solidFill>
                <a:schemeClr val="accent1">
                  <a:lumMod val="50000"/>
                </a:schemeClr>
              </a:solidFill>
            </a:rPr>
            <a:t>Exige plano de gestão de resíduos a ser entregue e aprovado por órgão ambiental federal.</a:t>
          </a:r>
          <a:endParaRPr lang="pt-BR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9561160D-CC86-45A8-8EEF-4FF7B4039580}" type="parTrans" cxnId="{F9375B5C-A3EA-49C8-A082-72A70C3B33B4}">
      <dgm:prSet/>
      <dgm:spPr/>
      <dgm:t>
        <a:bodyPr/>
        <a:lstStyle/>
        <a:p>
          <a:endParaRPr lang="pt-BR"/>
        </a:p>
      </dgm:t>
    </dgm:pt>
    <dgm:pt modelId="{993C6BC0-E950-4794-9751-A90A2BF11D7D}" type="sibTrans" cxnId="{F9375B5C-A3EA-49C8-A082-72A70C3B33B4}">
      <dgm:prSet/>
      <dgm:spPr/>
      <dgm:t>
        <a:bodyPr/>
        <a:lstStyle/>
        <a:p>
          <a:endParaRPr lang="pt-BR"/>
        </a:p>
      </dgm:t>
    </dgm:pt>
    <dgm:pt modelId="{8C159C5C-B647-44B9-968D-4A5C3E847EC1}" type="pres">
      <dgm:prSet presAssocID="{BEE25211-43A7-4DA2-8E48-B28DF309853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C6B03FC-CDE9-4DAD-BADA-BEB53D3A9A6B}" type="pres">
      <dgm:prSet presAssocID="{B53B1488-00FE-46B3-88B0-D9FF573CBB24}" presName="vertOne" presStyleCnt="0"/>
      <dgm:spPr/>
    </dgm:pt>
    <dgm:pt modelId="{4370C1BB-799E-4A6F-895B-DA42F19C176E}" type="pres">
      <dgm:prSet presAssocID="{B53B1488-00FE-46B3-88B0-D9FF573CBB2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E64B8ED-57A0-4712-9238-2C32273EFD17}" type="pres">
      <dgm:prSet presAssocID="{B53B1488-00FE-46B3-88B0-D9FF573CBB24}" presName="parTransOne" presStyleCnt="0"/>
      <dgm:spPr/>
    </dgm:pt>
    <dgm:pt modelId="{84BE6DA7-96DF-4F51-9902-6E0BE4D24A2B}" type="pres">
      <dgm:prSet presAssocID="{B53B1488-00FE-46B3-88B0-D9FF573CBB24}" presName="horzOne" presStyleCnt="0"/>
      <dgm:spPr/>
    </dgm:pt>
    <dgm:pt modelId="{AD7A9862-D877-4388-8111-8CC8C51A1CCB}" type="pres">
      <dgm:prSet presAssocID="{94148566-1166-47D4-918F-AC296CB848D6}" presName="vertTwo" presStyleCnt="0"/>
      <dgm:spPr/>
    </dgm:pt>
    <dgm:pt modelId="{078FCDA2-41A5-49B5-9328-C8CD20079CEF}" type="pres">
      <dgm:prSet presAssocID="{94148566-1166-47D4-918F-AC296CB848D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543E47-02DD-4629-BA9E-AD566D2AD483}" type="pres">
      <dgm:prSet presAssocID="{94148566-1166-47D4-918F-AC296CB848D6}" presName="parTransTwo" presStyleCnt="0"/>
      <dgm:spPr/>
    </dgm:pt>
    <dgm:pt modelId="{946AF04C-F5F6-4AC5-AEDE-4146EF673CE0}" type="pres">
      <dgm:prSet presAssocID="{94148566-1166-47D4-918F-AC296CB848D6}" presName="horzTwo" presStyleCnt="0"/>
      <dgm:spPr/>
    </dgm:pt>
    <dgm:pt modelId="{257253B1-D858-49AC-87A9-C0E5077D14B8}" type="pres">
      <dgm:prSet presAssocID="{BA6DF988-198A-4DE3-A8B0-0E5EAA5E0B4F}" presName="vertThree" presStyleCnt="0"/>
      <dgm:spPr/>
    </dgm:pt>
    <dgm:pt modelId="{39691844-A81C-44A1-A767-A4B24CB0C964}" type="pres">
      <dgm:prSet presAssocID="{BA6DF988-198A-4DE3-A8B0-0E5EAA5E0B4F}" presName="txThree" presStyleLbl="node3" presStyleIdx="0" presStyleCnt="1" custScaleY="5826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AA1842A-D61E-4003-BBBD-4D3F8BC7716E}" type="pres">
      <dgm:prSet presAssocID="{BA6DF988-198A-4DE3-A8B0-0E5EAA5E0B4F}" presName="parTransThree" presStyleCnt="0"/>
      <dgm:spPr/>
    </dgm:pt>
    <dgm:pt modelId="{0A02592A-166A-4F56-B54B-703DC691114B}" type="pres">
      <dgm:prSet presAssocID="{BA6DF988-198A-4DE3-A8B0-0E5EAA5E0B4F}" presName="horzThree" presStyleCnt="0"/>
      <dgm:spPr/>
    </dgm:pt>
    <dgm:pt modelId="{A2608792-97F0-4DA4-A13E-365EAD788249}" type="pres">
      <dgm:prSet presAssocID="{E98EE944-3935-42FB-9C8E-2F3F24C3005A}" presName="vertFour" presStyleCnt="0">
        <dgm:presLayoutVars>
          <dgm:chPref val="3"/>
        </dgm:presLayoutVars>
      </dgm:prSet>
      <dgm:spPr/>
    </dgm:pt>
    <dgm:pt modelId="{0DC77417-BC84-4A37-9AF9-1E7E31E88096}" type="pres">
      <dgm:prSet presAssocID="{E98EE944-3935-42FB-9C8E-2F3F24C3005A}" presName="txFour" presStyleLbl="node4" presStyleIdx="0" presStyleCnt="4" custScaleY="1543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6981E97-1142-420F-A95E-294ED234662F}" type="pres">
      <dgm:prSet presAssocID="{E98EE944-3935-42FB-9C8E-2F3F24C3005A}" presName="horzFour" presStyleCnt="0"/>
      <dgm:spPr/>
    </dgm:pt>
    <dgm:pt modelId="{C0AEB515-4A9D-4A8E-8C93-5AE79196EE99}" type="pres">
      <dgm:prSet presAssocID="{8EC71CF4-1FF4-47DE-92ED-3C1309A69CBE}" presName="sibSpaceFour" presStyleCnt="0"/>
      <dgm:spPr/>
    </dgm:pt>
    <dgm:pt modelId="{769CF042-261E-4432-812E-FC05373D09A8}" type="pres">
      <dgm:prSet presAssocID="{03DDEC52-D57C-4046-A289-044813A58F85}" presName="vertFour" presStyleCnt="0">
        <dgm:presLayoutVars>
          <dgm:chPref val="3"/>
        </dgm:presLayoutVars>
      </dgm:prSet>
      <dgm:spPr/>
    </dgm:pt>
    <dgm:pt modelId="{72558510-9830-4BDB-97D1-CE9F186230EA}" type="pres">
      <dgm:prSet presAssocID="{03DDEC52-D57C-4046-A289-044813A58F85}" presName="txFour" presStyleLbl="node4" presStyleIdx="1" presStyleCnt="4" custScaleY="15607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F1041C7-3B3B-467F-BE16-4A548DBA3433}" type="pres">
      <dgm:prSet presAssocID="{03DDEC52-D57C-4046-A289-044813A58F85}" presName="horzFour" presStyleCnt="0"/>
      <dgm:spPr/>
    </dgm:pt>
    <dgm:pt modelId="{BB31475A-73AC-4D90-9DBA-86C258A503EF}" type="pres">
      <dgm:prSet presAssocID="{B777EFBF-C2E2-40C2-B7CF-56D216FE2E28}" presName="sibSpaceFour" presStyleCnt="0"/>
      <dgm:spPr/>
    </dgm:pt>
    <dgm:pt modelId="{E10B1967-3E5C-44B5-B372-C24E567C28EF}" type="pres">
      <dgm:prSet presAssocID="{884951CC-7477-4DEE-AEE3-830C1A8613AE}" presName="vertFour" presStyleCnt="0">
        <dgm:presLayoutVars>
          <dgm:chPref val="3"/>
        </dgm:presLayoutVars>
      </dgm:prSet>
      <dgm:spPr/>
    </dgm:pt>
    <dgm:pt modelId="{A4DCEFD8-D110-4C95-8726-54671EDA5ADB}" type="pres">
      <dgm:prSet presAssocID="{884951CC-7477-4DEE-AEE3-830C1A8613AE}" presName="txFour" presStyleLbl="node4" presStyleIdx="2" presStyleCnt="4" custScaleY="15746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43D46B5-8D1A-4999-AFDA-8B5D59F73F8E}" type="pres">
      <dgm:prSet presAssocID="{884951CC-7477-4DEE-AEE3-830C1A8613AE}" presName="horzFour" presStyleCnt="0"/>
      <dgm:spPr/>
    </dgm:pt>
    <dgm:pt modelId="{D1C8713C-6740-400F-897A-ED559D5AAD7B}" type="pres">
      <dgm:prSet presAssocID="{A810C709-700F-4D27-9DEF-A19C407A8A76}" presName="sibSpaceFour" presStyleCnt="0"/>
      <dgm:spPr/>
    </dgm:pt>
    <dgm:pt modelId="{DA26DB9B-D141-4DDA-B04B-B1CE3C76F80B}" type="pres">
      <dgm:prSet presAssocID="{C03A7E8B-DAB2-44F5-ABB0-8F78DB5E6604}" presName="vertFour" presStyleCnt="0">
        <dgm:presLayoutVars>
          <dgm:chPref val="3"/>
        </dgm:presLayoutVars>
      </dgm:prSet>
      <dgm:spPr/>
    </dgm:pt>
    <dgm:pt modelId="{57027D42-100A-4D4B-BF40-6BD5D07CCEB3}" type="pres">
      <dgm:prSet presAssocID="{C03A7E8B-DAB2-44F5-ABB0-8F78DB5E6604}" presName="txFour" presStyleLbl="node4" presStyleIdx="3" presStyleCnt="4" custScaleY="15500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F6C5FCF-3BE3-40F1-9F3E-BA95EE8AD52A}" type="pres">
      <dgm:prSet presAssocID="{C03A7E8B-DAB2-44F5-ABB0-8F78DB5E6604}" presName="horzFour" presStyleCnt="0"/>
      <dgm:spPr/>
    </dgm:pt>
  </dgm:ptLst>
  <dgm:cxnLst>
    <dgm:cxn modelId="{F316A199-93FE-4EA6-845F-175154D6FB3E}" srcId="{BEE25211-43A7-4DA2-8E48-B28DF3098530}" destId="{B53B1488-00FE-46B3-88B0-D9FF573CBB24}" srcOrd="0" destOrd="0" parTransId="{92C5704E-B7BD-4596-9299-2F6500D886C7}" sibTransId="{CA8E983F-8F45-4938-9735-75FEE6C3FE79}"/>
    <dgm:cxn modelId="{F9375B5C-A3EA-49C8-A082-72A70C3B33B4}" srcId="{BA6DF988-198A-4DE3-A8B0-0E5EAA5E0B4F}" destId="{C03A7E8B-DAB2-44F5-ABB0-8F78DB5E6604}" srcOrd="3" destOrd="0" parTransId="{9561160D-CC86-45A8-8EEF-4FF7B4039580}" sibTransId="{993C6BC0-E950-4794-9751-A90A2BF11D7D}"/>
    <dgm:cxn modelId="{F2312AD2-8AF4-4D92-8A7B-67BC10A77BBD}" type="presOf" srcId="{C03A7E8B-DAB2-44F5-ABB0-8F78DB5E6604}" destId="{57027D42-100A-4D4B-BF40-6BD5D07CCEB3}" srcOrd="0" destOrd="0" presId="urn:microsoft.com/office/officeart/2005/8/layout/hierarchy4"/>
    <dgm:cxn modelId="{F7866834-C508-4193-AE5C-66A7FFE8AFBF}" type="presOf" srcId="{884951CC-7477-4DEE-AEE3-830C1A8613AE}" destId="{A4DCEFD8-D110-4C95-8726-54671EDA5ADB}" srcOrd="0" destOrd="0" presId="urn:microsoft.com/office/officeart/2005/8/layout/hierarchy4"/>
    <dgm:cxn modelId="{9E0900CA-CA4C-4A10-A70B-0C102CA41661}" type="presOf" srcId="{03DDEC52-D57C-4046-A289-044813A58F85}" destId="{72558510-9830-4BDB-97D1-CE9F186230EA}" srcOrd="0" destOrd="0" presId="urn:microsoft.com/office/officeart/2005/8/layout/hierarchy4"/>
    <dgm:cxn modelId="{FA65388B-5609-446D-A5AC-027840258631}" srcId="{BA6DF988-198A-4DE3-A8B0-0E5EAA5E0B4F}" destId="{E98EE944-3935-42FB-9C8E-2F3F24C3005A}" srcOrd="0" destOrd="0" parTransId="{630262D5-F901-4A01-B990-ADFBA32C67DC}" sibTransId="{8EC71CF4-1FF4-47DE-92ED-3C1309A69CBE}"/>
    <dgm:cxn modelId="{2CD7D8BE-BFE0-4B60-9F9E-ADCB6C81A0C0}" type="presOf" srcId="{B53B1488-00FE-46B3-88B0-D9FF573CBB24}" destId="{4370C1BB-799E-4A6F-895B-DA42F19C176E}" srcOrd="0" destOrd="0" presId="urn:microsoft.com/office/officeart/2005/8/layout/hierarchy4"/>
    <dgm:cxn modelId="{5802C5A0-C64A-4D82-8AB7-470B22B3D5F3}" type="presOf" srcId="{BA6DF988-198A-4DE3-A8B0-0E5EAA5E0B4F}" destId="{39691844-A81C-44A1-A767-A4B24CB0C964}" srcOrd="0" destOrd="0" presId="urn:microsoft.com/office/officeart/2005/8/layout/hierarchy4"/>
    <dgm:cxn modelId="{A909E2E5-E412-415E-BB4A-733AA86AB759}" type="presOf" srcId="{BEE25211-43A7-4DA2-8E48-B28DF3098530}" destId="{8C159C5C-B647-44B9-968D-4A5C3E847EC1}" srcOrd="0" destOrd="0" presId="urn:microsoft.com/office/officeart/2005/8/layout/hierarchy4"/>
    <dgm:cxn modelId="{F996C141-6B3D-4D39-BE7B-1C2F122305EA}" type="presOf" srcId="{E98EE944-3935-42FB-9C8E-2F3F24C3005A}" destId="{0DC77417-BC84-4A37-9AF9-1E7E31E88096}" srcOrd="0" destOrd="0" presId="urn:microsoft.com/office/officeart/2005/8/layout/hierarchy4"/>
    <dgm:cxn modelId="{FFF5D2C4-B750-49CE-84D1-FC6FA5079F82}" srcId="{B53B1488-00FE-46B3-88B0-D9FF573CBB24}" destId="{94148566-1166-47D4-918F-AC296CB848D6}" srcOrd="0" destOrd="0" parTransId="{E769C47D-D0A9-4B30-B145-DF8E32C2AEC5}" sibTransId="{92C485DB-4352-4C5D-880C-0D27D5169E73}"/>
    <dgm:cxn modelId="{B85A153D-6372-43CE-B1A9-33F969D9AF54}" type="presOf" srcId="{94148566-1166-47D4-918F-AC296CB848D6}" destId="{078FCDA2-41A5-49B5-9328-C8CD20079CEF}" srcOrd="0" destOrd="0" presId="urn:microsoft.com/office/officeart/2005/8/layout/hierarchy4"/>
    <dgm:cxn modelId="{73619020-9F6E-413F-BAF5-6CCE4A6C9048}" srcId="{94148566-1166-47D4-918F-AC296CB848D6}" destId="{BA6DF988-198A-4DE3-A8B0-0E5EAA5E0B4F}" srcOrd="0" destOrd="0" parTransId="{9B6FE7B2-D6B1-4AB4-98C2-FB99036D1019}" sibTransId="{8F6C042E-813C-4557-9576-7FA8776DA284}"/>
    <dgm:cxn modelId="{3AA79129-AAE9-4BBE-933B-A43E25FF7047}" srcId="{BA6DF988-198A-4DE3-A8B0-0E5EAA5E0B4F}" destId="{884951CC-7477-4DEE-AEE3-830C1A8613AE}" srcOrd="2" destOrd="0" parTransId="{86FE2AF8-5AD7-41DE-9CBB-D28CCC40AC7F}" sibTransId="{A810C709-700F-4D27-9DEF-A19C407A8A76}"/>
    <dgm:cxn modelId="{D5B5A9CD-1B94-48DF-B628-8EA85C930742}" srcId="{BA6DF988-198A-4DE3-A8B0-0E5EAA5E0B4F}" destId="{03DDEC52-D57C-4046-A289-044813A58F85}" srcOrd="1" destOrd="0" parTransId="{27B98058-33B3-4156-9D94-0957E80F18B1}" sibTransId="{B777EFBF-C2E2-40C2-B7CF-56D216FE2E28}"/>
    <dgm:cxn modelId="{00978B44-D36F-45A1-8F82-F283829745FA}" type="presParOf" srcId="{8C159C5C-B647-44B9-968D-4A5C3E847EC1}" destId="{1C6B03FC-CDE9-4DAD-BADA-BEB53D3A9A6B}" srcOrd="0" destOrd="0" presId="urn:microsoft.com/office/officeart/2005/8/layout/hierarchy4"/>
    <dgm:cxn modelId="{F8C0FD11-2CCD-4A0C-A763-B9636233DA82}" type="presParOf" srcId="{1C6B03FC-CDE9-4DAD-BADA-BEB53D3A9A6B}" destId="{4370C1BB-799E-4A6F-895B-DA42F19C176E}" srcOrd="0" destOrd="0" presId="urn:microsoft.com/office/officeart/2005/8/layout/hierarchy4"/>
    <dgm:cxn modelId="{F10D2C7D-6036-4585-9477-90CBE731C1A6}" type="presParOf" srcId="{1C6B03FC-CDE9-4DAD-BADA-BEB53D3A9A6B}" destId="{DE64B8ED-57A0-4712-9238-2C32273EFD17}" srcOrd="1" destOrd="0" presId="urn:microsoft.com/office/officeart/2005/8/layout/hierarchy4"/>
    <dgm:cxn modelId="{5378DEB4-0472-4DA5-95F4-BBED01895BAC}" type="presParOf" srcId="{1C6B03FC-CDE9-4DAD-BADA-BEB53D3A9A6B}" destId="{84BE6DA7-96DF-4F51-9902-6E0BE4D24A2B}" srcOrd="2" destOrd="0" presId="urn:microsoft.com/office/officeart/2005/8/layout/hierarchy4"/>
    <dgm:cxn modelId="{A7732156-42A4-4005-9067-2B0078C1D7A2}" type="presParOf" srcId="{84BE6DA7-96DF-4F51-9902-6E0BE4D24A2B}" destId="{AD7A9862-D877-4388-8111-8CC8C51A1CCB}" srcOrd="0" destOrd="0" presId="urn:microsoft.com/office/officeart/2005/8/layout/hierarchy4"/>
    <dgm:cxn modelId="{AFA3C039-D5A3-49E3-AFE6-71815D9761D0}" type="presParOf" srcId="{AD7A9862-D877-4388-8111-8CC8C51A1CCB}" destId="{078FCDA2-41A5-49B5-9328-C8CD20079CEF}" srcOrd="0" destOrd="0" presId="urn:microsoft.com/office/officeart/2005/8/layout/hierarchy4"/>
    <dgm:cxn modelId="{54ADA9CB-FBAC-43CC-ACC2-4BB18B83FC7D}" type="presParOf" srcId="{AD7A9862-D877-4388-8111-8CC8C51A1CCB}" destId="{5B543E47-02DD-4629-BA9E-AD566D2AD483}" srcOrd="1" destOrd="0" presId="urn:microsoft.com/office/officeart/2005/8/layout/hierarchy4"/>
    <dgm:cxn modelId="{8C9AF0C0-6215-40C7-B1B7-6154B9546D0B}" type="presParOf" srcId="{AD7A9862-D877-4388-8111-8CC8C51A1CCB}" destId="{946AF04C-F5F6-4AC5-AEDE-4146EF673CE0}" srcOrd="2" destOrd="0" presId="urn:microsoft.com/office/officeart/2005/8/layout/hierarchy4"/>
    <dgm:cxn modelId="{F21E0E6D-BF47-42F7-99F2-BDCAE58A1B72}" type="presParOf" srcId="{946AF04C-F5F6-4AC5-AEDE-4146EF673CE0}" destId="{257253B1-D858-49AC-87A9-C0E5077D14B8}" srcOrd="0" destOrd="0" presId="urn:microsoft.com/office/officeart/2005/8/layout/hierarchy4"/>
    <dgm:cxn modelId="{6E8A9C43-69A5-4CA0-843A-A5F44897DB91}" type="presParOf" srcId="{257253B1-D858-49AC-87A9-C0E5077D14B8}" destId="{39691844-A81C-44A1-A767-A4B24CB0C964}" srcOrd="0" destOrd="0" presId="urn:microsoft.com/office/officeart/2005/8/layout/hierarchy4"/>
    <dgm:cxn modelId="{7B08593C-E7A5-4EFD-ADE9-5A37EA10E5D5}" type="presParOf" srcId="{257253B1-D858-49AC-87A9-C0E5077D14B8}" destId="{0AA1842A-D61E-4003-BBBD-4D3F8BC7716E}" srcOrd="1" destOrd="0" presId="urn:microsoft.com/office/officeart/2005/8/layout/hierarchy4"/>
    <dgm:cxn modelId="{F530E0E3-0F9D-4B4F-8B07-3A34AF2872E4}" type="presParOf" srcId="{257253B1-D858-49AC-87A9-C0E5077D14B8}" destId="{0A02592A-166A-4F56-B54B-703DC691114B}" srcOrd="2" destOrd="0" presId="urn:microsoft.com/office/officeart/2005/8/layout/hierarchy4"/>
    <dgm:cxn modelId="{9FA0556A-E30B-4895-BB0B-E0275F70CFC9}" type="presParOf" srcId="{0A02592A-166A-4F56-B54B-703DC691114B}" destId="{A2608792-97F0-4DA4-A13E-365EAD788249}" srcOrd="0" destOrd="0" presId="urn:microsoft.com/office/officeart/2005/8/layout/hierarchy4"/>
    <dgm:cxn modelId="{EA9E6576-B3CB-4CE6-AEB7-CD6224FCE176}" type="presParOf" srcId="{A2608792-97F0-4DA4-A13E-365EAD788249}" destId="{0DC77417-BC84-4A37-9AF9-1E7E31E88096}" srcOrd="0" destOrd="0" presId="urn:microsoft.com/office/officeart/2005/8/layout/hierarchy4"/>
    <dgm:cxn modelId="{8CA28EBD-70A4-473F-A786-B43882542C71}" type="presParOf" srcId="{A2608792-97F0-4DA4-A13E-365EAD788249}" destId="{D6981E97-1142-420F-A95E-294ED234662F}" srcOrd="1" destOrd="0" presId="urn:microsoft.com/office/officeart/2005/8/layout/hierarchy4"/>
    <dgm:cxn modelId="{C13C8E7C-A92E-46D6-AC0C-C71D27880E5D}" type="presParOf" srcId="{0A02592A-166A-4F56-B54B-703DC691114B}" destId="{C0AEB515-4A9D-4A8E-8C93-5AE79196EE99}" srcOrd="1" destOrd="0" presId="urn:microsoft.com/office/officeart/2005/8/layout/hierarchy4"/>
    <dgm:cxn modelId="{5BBB0340-3A35-4780-AA3B-061ED6B46A3E}" type="presParOf" srcId="{0A02592A-166A-4F56-B54B-703DC691114B}" destId="{769CF042-261E-4432-812E-FC05373D09A8}" srcOrd="2" destOrd="0" presId="urn:microsoft.com/office/officeart/2005/8/layout/hierarchy4"/>
    <dgm:cxn modelId="{C0D999DC-DFE8-432B-8FFA-FABE5500CA23}" type="presParOf" srcId="{769CF042-261E-4432-812E-FC05373D09A8}" destId="{72558510-9830-4BDB-97D1-CE9F186230EA}" srcOrd="0" destOrd="0" presId="urn:microsoft.com/office/officeart/2005/8/layout/hierarchy4"/>
    <dgm:cxn modelId="{7526027C-3C4C-4008-894F-F39CF6037FC0}" type="presParOf" srcId="{769CF042-261E-4432-812E-FC05373D09A8}" destId="{4F1041C7-3B3B-467F-BE16-4A548DBA3433}" srcOrd="1" destOrd="0" presId="urn:microsoft.com/office/officeart/2005/8/layout/hierarchy4"/>
    <dgm:cxn modelId="{5CA95719-8D81-46F9-A6BC-0644F345F439}" type="presParOf" srcId="{0A02592A-166A-4F56-B54B-703DC691114B}" destId="{BB31475A-73AC-4D90-9DBA-86C258A503EF}" srcOrd="3" destOrd="0" presId="urn:microsoft.com/office/officeart/2005/8/layout/hierarchy4"/>
    <dgm:cxn modelId="{CF46A5FC-0826-4287-BBC9-81E34B926908}" type="presParOf" srcId="{0A02592A-166A-4F56-B54B-703DC691114B}" destId="{E10B1967-3E5C-44B5-B372-C24E567C28EF}" srcOrd="4" destOrd="0" presId="urn:microsoft.com/office/officeart/2005/8/layout/hierarchy4"/>
    <dgm:cxn modelId="{408E4D1A-C25C-4401-A25D-638E296B13F4}" type="presParOf" srcId="{E10B1967-3E5C-44B5-B372-C24E567C28EF}" destId="{A4DCEFD8-D110-4C95-8726-54671EDA5ADB}" srcOrd="0" destOrd="0" presId="urn:microsoft.com/office/officeart/2005/8/layout/hierarchy4"/>
    <dgm:cxn modelId="{8536D554-D89A-427C-9975-BAC08B4D25A1}" type="presParOf" srcId="{E10B1967-3E5C-44B5-B372-C24E567C28EF}" destId="{743D46B5-8D1A-4999-AFDA-8B5D59F73F8E}" srcOrd="1" destOrd="0" presId="urn:microsoft.com/office/officeart/2005/8/layout/hierarchy4"/>
    <dgm:cxn modelId="{73D8552B-771D-48EF-95FA-80E4D15010F5}" type="presParOf" srcId="{0A02592A-166A-4F56-B54B-703DC691114B}" destId="{D1C8713C-6740-400F-897A-ED559D5AAD7B}" srcOrd="5" destOrd="0" presId="urn:microsoft.com/office/officeart/2005/8/layout/hierarchy4"/>
    <dgm:cxn modelId="{45D9CE93-CF04-4C9E-8271-F10D1C7C9F83}" type="presParOf" srcId="{0A02592A-166A-4F56-B54B-703DC691114B}" destId="{DA26DB9B-D141-4DDA-B04B-B1CE3C76F80B}" srcOrd="6" destOrd="0" presId="urn:microsoft.com/office/officeart/2005/8/layout/hierarchy4"/>
    <dgm:cxn modelId="{142E6389-F56D-4079-A042-7973A2F32531}" type="presParOf" srcId="{DA26DB9B-D141-4DDA-B04B-B1CE3C76F80B}" destId="{57027D42-100A-4D4B-BF40-6BD5D07CCEB3}" srcOrd="0" destOrd="0" presId="urn:microsoft.com/office/officeart/2005/8/layout/hierarchy4"/>
    <dgm:cxn modelId="{D9057154-E051-45C5-9E0E-0A2F88F9DAAC}" type="presParOf" srcId="{DA26DB9B-D141-4DDA-B04B-B1CE3C76F80B}" destId="{BF6C5FCF-3BE3-40F1-9F3E-BA95EE8AD52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535273-2546-44A2-9A48-D3A6062354AC}" type="doc">
      <dgm:prSet loTypeId="urn:microsoft.com/office/officeart/2005/8/layout/process5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15AC6360-AD99-4E8A-949A-6C9096FE68FA}">
      <dgm:prSet/>
      <dgm:spPr>
        <a:solidFill>
          <a:schemeClr val="bg1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Plano de Gerenciamento (Processos, tecnologias e Recursos)</a:t>
          </a:r>
          <a:endParaRPr lang="pt-BR" dirty="0">
            <a:solidFill>
              <a:schemeClr val="tx1"/>
            </a:solidFill>
          </a:endParaRPr>
        </a:p>
      </dgm:t>
    </dgm:pt>
    <dgm:pt modelId="{4366E372-AE8D-408F-9CD6-599CC9B2272D}" type="parTrans" cxnId="{CD6B69F1-704F-4D6E-A452-BCAFD9A5A45D}">
      <dgm:prSet/>
      <dgm:spPr/>
      <dgm:t>
        <a:bodyPr/>
        <a:lstStyle/>
        <a:p>
          <a:endParaRPr lang="pt-BR"/>
        </a:p>
      </dgm:t>
    </dgm:pt>
    <dgm:pt modelId="{569C7394-47E0-491C-91C7-87B85538205C}" type="sibTrans" cxnId="{CD6B69F1-704F-4D6E-A452-BCAFD9A5A45D}">
      <dgm:prSet/>
      <dgm:spPr/>
      <dgm:t>
        <a:bodyPr/>
        <a:lstStyle/>
        <a:p>
          <a:endParaRPr lang="pt-BR"/>
        </a:p>
      </dgm:t>
    </dgm:pt>
    <dgm:pt modelId="{EE24ADED-C811-47A4-A8C9-3E8A4A1D1FA4}">
      <dgm:prSet/>
      <dgm:spPr>
        <a:solidFill>
          <a:schemeClr val="bg1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SINIR – Sistema de Informação (Declaração das empresas, estimativas, inventários e diagnósticos)</a:t>
          </a:r>
          <a:endParaRPr lang="pt-BR" dirty="0">
            <a:solidFill>
              <a:schemeClr val="tx1"/>
            </a:solidFill>
          </a:endParaRPr>
        </a:p>
      </dgm:t>
    </dgm:pt>
    <dgm:pt modelId="{E43E7481-8DF3-4A12-92D1-9CB8B9E92A5B}" type="parTrans" cxnId="{1F247E41-44C5-4B29-82F1-79102DE1E664}">
      <dgm:prSet/>
      <dgm:spPr/>
      <dgm:t>
        <a:bodyPr/>
        <a:lstStyle/>
        <a:p>
          <a:endParaRPr lang="pt-BR"/>
        </a:p>
      </dgm:t>
    </dgm:pt>
    <dgm:pt modelId="{4EBA60D4-D6F8-46A1-8F67-768EB38650DE}" type="sibTrans" cxnId="{1F247E41-44C5-4B29-82F1-79102DE1E664}">
      <dgm:prSet/>
      <dgm:spPr/>
      <dgm:t>
        <a:bodyPr/>
        <a:lstStyle/>
        <a:p>
          <a:endParaRPr lang="pt-BR"/>
        </a:p>
      </dgm:t>
    </dgm:pt>
    <dgm:pt modelId="{B0CA61BE-9F7C-40A6-9CB1-089944CFFDE4}">
      <dgm:prSet/>
      <dgm:spPr>
        <a:solidFill>
          <a:schemeClr val="bg1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Responsabilidade Compartilhada (Acordos Setoriais e Sistemas de Logística Reversa)</a:t>
          </a:r>
          <a:endParaRPr lang="pt-BR" dirty="0">
            <a:solidFill>
              <a:schemeClr val="tx1"/>
            </a:solidFill>
          </a:endParaRPr>
        </a:p>
      </dgm:t>
    </dgm:pt>
    <dgm:pt modelId="{20F2548A-EEF6-4620-9C62-2A2D5C1D81A7}" type="parTrans" cxnId="{A3B96849-B155-4256-B3BE-3F09627F941B}">
      <dgm:prSet/>
      <dgm:spPr/>
      <dgm:t>
        <a:bodyPr/>
        <a:lstStyle/>
        <a:p>
          <a:endParaRPr lang="pt-BR"/>
        </a:p>
      </dgm:t>
    </dgm:pt>
    <dgm:pt modelId="{AE74D39D-2B16-4465-836A-304DD75A392A}" type="sibTrans" cxnId="{A3B96849-B155-4256-B3BE-3F09627F941B}">
      <dgm:prSet/>
      <dgm:spPr/>
      <dgm:t>
        <a:bodyPr/>
        <a:lstStyle/>
        <a:p>
          <a:endParaRPr lang="pt-BR"/>
        </a:p>
      </dgm:t>
    </dgm:pt>
    <dgm:pt modelId="{270B275A-BCF7-457E-9BB8-223B8A3F35CF}">
      <dgm:prSet/>
      <dgm:spPr>
        <a:solidFill>
          <a:schemeClr val="bg1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Instrumentos Econômicos e Financeiros (Incentivos, Financiamentos e subsídios)</a:t>
          </a:r>
          <a:endParaRPr lang="pt-BR" dirty="0">
            <a:solidFill>
              <a:schemeClr val="tx1"/>
            </a:solidFill>
          </a:endParaRPr>
        </a:p>
      </dgm:t>
    </dgm:pt>
    <dgm:pt modelId="{B9DA6CEE-9748-44FC-B165-CE565FA6A8B6}" type="parTrans" cxnId="{ADD08391-8E20-467E-9656-F390FFE0998E}">
      <dgm:prSet/>
      <dgm:spPr/>
      <dgm:t>
        <a:bodyPr/>
        <a:lstStyle/>
        <a:p>
          <a:endParaRPr lang="pt-BR"/>
        </a:p>
      </dgm:t>
    </dgm:pt>
    <dgm:pt modelId="{087FA42D-64A0-4378-95AF-1E651090E053}" type="sibTrans" cxnId="{ADD08391-8E20-467E-9656-F390FFE0998E}">
      <dgm:prSet/>
      <dgm:spPr/>
      <dgm:t>
        <a:bodyPr/>
        <a:lstStyle/>
        <a:p>
          <a:endParaRPr lang="pt-BR"/>
        </a:p>
      </dgm:t>
    </dgm:pt>
    <dgm:pt modelId="{46B55D6C-4619-4D15-BCFE-9F33D2C735F4}">
      <dgm:prSet/>
      <dgm:spPr>
        <a:solidFill>
          <a:schemeClr val="bg1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Plano de Gestão (Metas e Procedimentos)</a:t>
          </a:r>
          <a:endParaRPr lang="pt-BR" b="1" dirty="0">
            <a:solidFill>
              <a:schemeClr val="tx1"/>
            </a:solidFill>
          </a:endParaRPr>
        </a:p>
      </dgm:t>
    </dgm:pt>
    <dgm:pt modelId="{69400092-D5F9-42A6-96CD-4D1BBAAB745E}" type="parTrans" cxnId="{319AACFC-337B-4F4F-9FC1-FACE2C14A5FA}">
      <dgm:prSet/>
      <dgm:spPr/>
      <dgm:t>
        <a:bodyPr/>
        <a:lstStyle/>
        <a:p>
          <a:endParaRPr lang="pt-BR"/>
        </a:p>
      </dgm:t>
    </dgm:pt>
    <dgm:pt modelId="{4105B485-D6C2-49CB-B272-4D4D4F028ACF}" type="sibTrans" cxnId="{319AACFC-337B-4F4F-9FC1-FACE2C14A5FA}">
      <dgm:prSet/>
      <dgm:spPr/>
      <dgm:t>
        <a:bodyPr/>
        <a:lstStyle/>
        <a:p>
          <a:endParaRPr lang="pt-BR"/>
        </a:p>
      </dgm:t>
    </dgm:pt>
    <dgm:pt modelId="{7B87DC38-1148-429E-9864-395CE39F6B72}" type="pres">
      <dgm:prSet presAssocID="{51535273-2546-44A2-9A48-D3A6062354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BA3A99-CECB-4104-AC64-747C3CD23770}" type="pres">
      <dgm:prSet presAssocID="{15AC6360-AD99-4E8A-949A-6C9096FE68FA}" presName="node" presStyleLbl="node1" presStyleIdx="0" presStyleCnt="5" custLinFactX="39040" custLinFactNeighborX="100000" custLinFactNeighborY="718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6B4CB2-FFD1-4C75-BA67-2887B8B2251D}" type="pres">
      <dgm:prSet presAssocID="{569C7394-47E0-491C-91C7-87B85538205C}" presName="sibTrans" presStyleLbl="sibTrans2D1" presStyleIdx="0" presStyleCnt="4" custAng="0" custScaleX="187672" custLinFactNeighborY="2301"/>
      <dgm:spPr/>
      <dgm:t>
        <a:bodyPr/>
        <a:lstStyle/>
        <a:p>
          <a:endParaRPr lang="pt-BR"/>
        </a:p>
      </dgm:t>
    </dgm:pt>
    <dgm:pt modelId="{E189D364-A571-44C9-BFF6-7C2B55071448}" type="pres">
      <dgm:prSet presAssocID="{569C7394-47E0-491C-91C7-87B85538205C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33DE7E09-F9B0-4948-B837-0A731163A5D0}" type="pres">
      <dgm:prSet presAssocID="{EE24ADED-C811-47A4-A8C9-3E8A4A1D1FA4}" presName="node" presStyleLbl="node1" presStyleIdx="1" presStyleCnt="5" custLinFactY="100000" custLinFactNeighborX="-960" custLinFactNeighborY="1064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D66B5F-C09C-4CE9-9D55-73C23218F1AB}" type="pres">
      <dgm:prSet presAssocID="{4EBA60D4-D6F8-46A1-8F67-768EB38650DE}" presName="sibTrans" presStyleLbl="sibTrans2D1" presStyleIdx="1" presStyleCnt="4" custAng="1929948" custScaleX="122441" custLinFactY="-16602" custLinFactNeighborX="11904" custLinFactNeighborY="-100000"/>
      <dgm:spPr/>
      <dgm:t>
        <a:bodyPr/>
        <a:lstStyle/>
        <a:p>
          <a:endParaRPr lang="pt-BR"/>
        </a:p>
      </dgm:t>
    </dgm:pt>
    <dgm:pt modelId="{55E33B74-0FEA-477F-BCAB-1D24FC5E3A4B}" type="pres">
      <dgm:prSet presAssocID="{4EBA60D4-D6F8-46A1-8F67-768EB38650DE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1895CC23-1DE7-4A95-993B-23E4798E4270}" type="pres">
      <dgm:prSet presAssocID="{B0CA61BE-9F7C-40A6-9CB1-089944CFFDE4}" presName="node" presStyleLbl="node1" presStyleIdx="2" presStyleCnt="5" custLinFactNeighborX="-2030" custLinFactNeighborY="589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F8AF83-A2DF-45EF-8582-B644CA5C138B}" type="pres">
      <dgm:prSet presAssocID="{AE74D39D-2B16-4465-836A-304DD75A392A}" presName="sibTrans" presStyleLbl="sibTrans2D1" presStyleIdx="2" presStyleCnt="4" custAng="10877360" custFlipHor="1" custScaleX="39549" custLinFactNeighborX="69315" custLinFactNeighborY="-64398"/>
      <dgm:spPr/>
      <dgm:t>
        <a:bodyPr/>
        <a:lstStyle/>
        <a:p>
          <a:endParaRPr lang="pt-BR"/>
        </a:p>
      </dgm:t>
    </dgm:pt>
    <dgm:pt modelId="{294E6BE6-9C4C-4077-A820-EBC935A050F2}" type="pres">
      <dgm:prSet presAssocID="{AE74D39D-2B16-4465-836A-304DD75A392A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83D65576-BC6A-43A1-ACD0-28A8D497D48F}" type="pres">
      <dgm:prSet presAssocID="{270B275A-BCF7-457E-9BB8-223B8A3F35CF}" presName="node" presStyleLbl="node1" presStyleIdx="3" presStyleCnt="5" custLinFactX="-100000" custLinFactNeighborX="-180335" custLinFactNeighborY="-972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DCAF36-D366-456F-B769-459AEFB0314F}" type="pres">
      <dgm:prSet presAssocID="{087FA42D-64A0-4378-95AF-1E651090E053}" presName="sibTrans" presStyleLbl="sibTrans2D1" presStyleIdx="3" presStyleCnt="4" custAng="7359662" custLinFactX="100000" custLinFactNeighborX="172025" custLinFactNeighborY="1808"/>
      <dgm:spPr/>
      <dgm:t>
        <a:bodyPr/>
        <a:lstStyle/>
        <a:p>
          <a:endParaRPr lang="pt-BR"/>
        </a:p>
      </dgm:t>
    </dgm:pt>
    <dgm:pt modelId="{88F745ED-08B9-4025-AD32-B9545E5ACF6E}" type="pres">
      <dgm:prSet presAssocID="{087FA42D-64A0-4378-95AF-1E651090E053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F9A7617C-33E6-4FE4-BA7E-B9DC2636C971}" type="pres">
      <dgm:prSet presAssocID="{46B55D6C-4619-4D15-BCFE-9F33D2C735F4}" presName="node" presStyleLbl="node1" presStyleIdx="4" presStyleCnt="5" custLinFactY="-100000" custLinFactNeighborX="-952" custLinFactNeighborY="-1391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0B8F26-0BAB-449D-B66D-CC232AAA46A5}" type="presOf" srcId="{569C7394-47E0-491C-91C7-87B85538205C}" destId="{406B4CB2-FFD1-4C75-BA67-2887B8B2251D}" srcOrd="0" destOrd="0" presId="urn:microsoft.com/office/officeart/2005/8/layout/process5"/>
    <dgm:cxn modelId="{319AACFC-337B-4F4F-9FC1-FACE2C14A5FA}" srcId="{51535273-2546-44A2-9A48-D3A6062354AC}" destId="{46B55D6C-4619-4D15-BCFE-9F33D2C735F4}" srcOrd="4" destOrd="0" parTransId="{69400092-D5F9-42A6-96CD-4D1BBAAB745E}" sibTransId="{4105B485-D6C2-49CB-B272-4D4D4F028ACF}"/>
    <dgm:cxn modelId="{4F986CC8-7F2F-4C21-B141-630636FCC414}" type="presOf" srcId="{087FA42D-64A0-4378-95AF-1E651090E053}" destId="{88F745ED-08B9-4025-AD32-B9545E5ACF6E}" srcOrd="1" destOrd="0" presId="urn:microsoft.com/office/officeart/2005/8/layout/process5"/>
    <dgm:cxn modelId="{85A9B61F-02A5-4422-B3FE-0184206C5EBB}" type="presOf" srcId="{569C7394-47E0-491C-91C7-87B85538205C}" destId="{E189D364-A571-44C9-BFF6-7C2B55071448}" srcOrd="1" destOrd="0" presId="urn:microsoft.com/office/officeart/2005/8/layout/process5"/>
    <dgm:cxn modelId="{1F247E41-44C5-4B29-82F1-79102DE1E664}" srcId="{51535273-2546-44A2-9A48-D3A6062354AC}" destId="{EE24ADED-C811-47A4-A8C9-3E8A4A1D1FA4}" srcOrd="1" destOrd="0" parTransId="{E43E7481-8DF3-4A12-92D1-9CB8B9E92A5B}" sibTransId="{4EBA60D4-D6F8-46A1-8F67-768EB38650DE}"/>
    <dgm:cxn modelId="{2D753D6E-794D-409D-875A-BD787CA39A1C}" type="presOf" srcId="{087FA42D-64A0-4378-95AF-1E651090E053}" destId="{19DCAF36-D366-456F-B769-459AEFB0314F}" srcOrd="0" destOrd="0" presId="urn:microsoft.com/office/officeart/2005/8/layout/process5"/>
    <dgm:cxn modelId="{52A983FD-AE7F-45EA-AF74-B08706BBB4DE}" type="presOf" srcId="{4EBA60D4-D6F8-46A1-8F67-768EB38650DE}" destId="{7FD66B5F-C09C-4CE9-9D55-73C23218F1AB}" srcOrd="0" destOrd="0" presId="urn:microsoft.com/office/officeart/2005/8/layout/process5"/>
    <dgm:cxn modelId="{9DEAD499-3D82-4A43-BC3A-804B551CF7BF}" type="presOf" srcId="{AE74D39D-2B16-4465-836A-304DD75A392A}" destId="{2FF8AF83-A2DF-45EF-8582-B644CA5C138B}" srcOrd="0" destOrd="0" presId="urn:microsoft.com/office/officeart/2005/8/layout/process5"/>
    <dgm:cxn modelId="{6015C410-35D5-4937-B6CD-5C5CF345067E}" type="presOf" srcId="{B0CA61BE-9F7C-40A6-9CB1-089944CFFDE4}" destId="{1895CC23-1DE7-4A95-993B-23E4798E4270}" srcOrd="0" destOrd="0" presId="urn:microsoft.com/office/officeart/2005/8/layout/process5"/>
    <dgm:cxn modelId="{447E7825-8480-475B-9F6C-F56596B40AF8}" type="presOf" srcId="{270B275A-BCF7-457E-9BB8-223B8A3F35CF}" destId="{83D65576-BC6A-43A1-ACD0-28A8D497D48F}" srcOrd="0" destOrd="0" presId="urn:microsoft.com/office/officeart/2005/8/layout/process5"/>
    <dgm:cxn modelId="{F5F96368-61A9-4B0A-BDA2-F5043DFD124F}" type="presOf" srcId="{15AC6360-AD99-4E8A-949A-6C9096FE68FA}" destId="{09BA3A99-CECB-4104-AC64-747C3CD23770}" srcOrd="0" destOrd="0" presId="urn:microsoft.com/office/officeart/2005/8/layout/process5"/>
    <dgm:cxn modelId="{ADD08391-8E20-467E-9656-F390FFE0998E}" srcId="{51535273-2546-44A2-9A48-D3A6062354AC}" destId="{270B275A-BCF7-457E-9BB8-223B8A3F35CF}" srcOrd="3" destOrd="0" parTransId="{B9DA6CEE-9748-44FC-B165-CE565FA6A8B6}" sibTransId="{087FA42D-64A0-4378-95AF-1E651090E053}"/>
    <dgm:cxn modelId="{CD6B69F1-704F-4D6E-A452-BCAFD9A5A45D}" srcId="{51535273-2546-44A2-9A48-D3A6062354AC}" destId="{15AC6360-AD99-4E8A-949A-6C9096FE68FA}" srcOrd="0" destOrd="0" parTransId="{4366E372-AE8D-408F-9CD6-599CC9B2272D}" sibTransId="{569C7394-47E0-491C-91C7-87B85538205C}"/>
    <dgm:cxn modelId="{45CA3FCA-174D-4DE4-8E23-4B69AFE61E70}" type="presOf" srcId="{AE74D39D-2B16-4465-836A-304DD75A392A}" destId="{294E6BE6-9C4C-4077-A820-EBC935A050F2}" srcOrd="1" destOrd="0" presId="urn:microsoft.com/office/officeart/2005/8/layout/process5"/>
    <dgm:cxn modelId="{A3B96849-B155-4256-B3BE-3F09627F941B}" srcId="{51535273-2546-44A2-9A48-D3A6062354AC}" destId="{B0CA61BE-9F7C-40A6-9CB1-089944CFFDE4}" srcOrd="2" destOrd="0" parTransId="{20F2548A-EEF6-4620-9C62-2A2D5C1D81A7}" sibTransId="{AE74D39D-2B16-4465-836A-304DD75A392A}"/>
    <dgm:cxn modelId="{FA10BD99-1EDE-436A-A691-E29282F50B9E}" type="presOf" srcId="{51535273-2546-44A2-9A48-D3A6062354AC}" destId="{7B87DC38-1148-429E-9864-395CE39F6B72}" srcOrd="0" destOrd="0" presId="urn:microsoft.com/office/officeart/2005/8/layout/process5"/>
    <dgm:cxn modelId="{2158B301-102F-47B0-864B-B552ED4EB5EB}" type="presOf" srcId="{46B55D6C-4619-4D15-BCFE-9F33D2C735F4}" destId="{F9A7617C-33E6-4FE4-BA7E-B9DC2636C971}" srcOrd="0" destOrd="0" presId="urn:microsoft.com/office/officeart/2005/8/layout/process5"/>
    <dgm:cxn modelId="{E6423FE6-7893-4DD2-A65E-A7C261A25808}" type="presOf" srcId="{4EBA60D4-D6F8-46A1-8F67-768EB38650DE}" destId="{55E33B74-0FEA-477F-BCAB-1D24FC5E3A4B}" srcOrd="1" destOrd="0" presId="urn:microsoft.com/office/officeart/2005/8/layout/process5"/>
    <dgm:cxn modelId="{68F80465-48FC-4F16-A392-EFB39F3ABC0D}" type="presOf" srcId="{EE24ADED-C811-47A4-A8C9-3E8A4A1D1FA4}" destId="{33DE7E09-F9B0-4948-B837-0A731163A5D0}" srcOrd="0" destOrd="0" presId="urn:microsoft.com/office/officeart/2005/8/layout/process5"/>
    <dgm:cxn modelId="{CD1E38E3-1421-46E9-93C8-B8C0660009F3}" type="presParOf" srcId="{7B87DC38-1148-429E-9864-395CE39F6B72}" destId="{09BA3A99-CECB-4104-AC64-747C3CD23770}" srcOrd="0" destOrd="0" presId="urn:microsoft.com/office/officeart/2005/8/layout/process5"/>
    <dgm:cxn modelId="{8408C3AE-BF88-47E9-9DBE-33B719CF0E1C}" type="presParOf" srcId="{7B87DC38-1148-429E-9864-395CE39F6B72}" destId="{406B4CB2-FFD1-4C75-BA67-2887B8B2251D}" srcOrd="1" destOrd="0" presId="urn:microsoft.com/office/officeart/2005/8/layout/process5"/>
    <dgm:cxn modelId="{E16421A2-1881-42D0-A258-AEFB5C829F25}" type="presParOf" srcId="{406B4CB2-FFD1-4C75-BA67-2887B8B2251D}" destId="{E189D364-A571-44C9-BFF6-7C2B55071448}" srcOrd="0" destOrd="0" presId="urn:microsoft.com/office/officeart/2005/8/layout/process5"/>
    <dgm:cxn modelId="{D4EFA048-8368-4F1E-8CD6-D4F5F536D100}" type="presParOf" srcId="{7B87DC38-1148-429E-9864-395CE39F6B72}" destId="{33DE7E09-F9B0-4948-B837-0A731163A5D0}" srcOrd="2" destOrd="0" presId="urn:microsoft.com/office/officeart/2005/8/layout/process5"/>
    <dgm:cxn modelId="{FAAD33E5-7B85-4FB2-9C20-49AC42B0D37B}" type="presParOf" srcId="{7B87DC38-1148-429E-9864-395CE39F6B72}" destId="{7FD66B5F-C09C-4CE9-9D55-73C23218F1AB}" srcOrd="3" destOrd="0" presId="urn:microsoft.com/office/officeart/2005/8/layout/process5"/>
    <dgm:cxn modelId="{52952F05-3E8E-4E98-9342-DA741E53F35F}" type="presParOf" srcId="{7FD66B5F-C09C-4CE9-9D55-73C23218F1AB}" destId="{55E33B74-0FEA-477F-BCAB-1D24FC5E3A4B}" srcOrd="0" destOrd="0" presId="urn:microsoft.com/office/officeart/2005/8/layout/process5"/>
    <dgm:cxn modelId="{81240FE7-6907-4FE3-8F48-63959F2B6FB3}" type="presParOf" srcId="{7B87DC38-1148-429E-9864-395CE39F6B72}" destId="{1895CC23-1DE7-4A95-993B-23E4798E4270}" srcOrd="4" destOrd="0" presId="urn:microsoft.com/office/officeart/2005/8/layout/process5"/>
    <dgm:cxn modelId="{5B1D6D0D-C04B-40E2-990A-F5C2AE57F91E}" type="presParOf" srcId="{7B87DC38-1148-429E-9864-395CE39F6B72}" destId="{2FF8AF83-A2DF-45EF-8582-B644CA5C138B}" srcOrd="5" destOrd="0" presId="urn:microsoft.com/office/officeart/2005/8/layout/process5"/>
    <dgm:cxn modelId="{D027BA2C-2BD2-4BE5-A94A-3749B91EE822}" type="presParOf" srcId="{2FF8AF83-A2DF-45EF-8582-B644CA5C138B}" destId="{294E6BE6-9C4C-4077-A820-EBC935A050F2}" srcOrd="0" destOrd="0" presId="urn:microsoft.com/office/officeart/2005/8/layout/process5"/>
    <dgm:cxn modelId="{EEA71174-5AD9-475E-B7B7-AF9090B5EDB2}" type="presParOf" srcId="{7B87DC38-1148-429E-9864-395CE39F6B72}" destId="{83D65576-BC6A-43A1-ACD0-28A8D497D48F}" srcOrd="6" destOrd="0" presId="urn:microsoft.com/office/officeart/2005/8/layout/process5"/>
    <dgm:cxn modelId="{46454268-180B-430D-B432-3F7BE4A79E57}" type="presParOf" srcId="{7B87DC38-1148-429E-9864-395CE39F6B72}" destId="{19DCAF36-D366-456F-B769-459AEFB0314F}" srcOrd="7" destOrd="0" presId="urn:microsoft.com/office/officeart/2005/8/layout/process5"/>
    <dgm:cxn modelId="{5F4638C1-AFEB-4724-A156-A0A159C49E34}" type="presParOf" srcId="{19DCAF36-D366-456F-B769-459AEFB0314F}" destId="{88F745ED-08B9-4025-AD32-B9545E5ACF6E}" srcOrd="0" destOrd="0" presId="urn:microsoft.com/office/officeart/2005/8/layout/process5"/>
    <dgm:cxn modelId="{8BBED674-12A7-4B18-8330-73C5B1A83AAD}" type="presParOf" srcId="{7B87DC38-1148-429E-9864-395CE39F6B72}" destId="{F9A7617C-33E6-4FE4-BA7E-B9DC2636C97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D08731-AC1C-4427-9105-6E4B42E463E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2BEE9-B654-4846-87B5-71836A50B4DB}">
      <dgm:prSet/>
      <dgm:spPr/>
      <dgm:t>
        <a:bodyPr/>
        <a:lstStyle/>
        <a:p>
          <a:pPr rtl="0"/>
          <a:r>
            <a:rPr lang="pt-BR" b="1" smtClean="0"/>
            <a:t>Desafios:</a:t>
          </a:r>
          <a:endParaRPr lang="en-US"/>
        </a:p>
      </dgm:t>
    </dgm:pt>
    <dgm:pt modelId="{F11E29DE-D7CF-413F-9F63-8CFD8DBA6831}" type="parTrans" cxnId="{93E5658F-6B09-43A6-907A-0D5244006B2B}">
      <dgm:prSet/>
      <dgm:spPr/>
      <dgm:t>
        <a:bodyPr/>
        <a:lstStyle/>
        <a:p>
          <a:endParaRPr lang="en-US"/>
        </a:p>
      </dgm:t>
    </dgm:pt>
    <dgm:pt modelId="{9AEA5DBE-CB49-45B2-852B-73B44C5A56FC}" type="sibTrans" cxnId="{93E5658F-6B09-43A6-907A-0D5244006B2B}">
      <dgm:prSet/>
      <dgm:spPr/>
      <dgm:t>
        <a:bodyPr/>
        <a:lstStyle/>
        <a:p>
          <a:endParaRPr lang="en-US"/>
        </a:p>
      </dgm:t>
    </dgm:pt>
    <dgm:pt modelId="{6297379D-0A1C-4B68-BE46-E7B7158FD2D5}">
      <dgm:prSet/>
      <dgm:spPr/>
      <dgm:t>
        <a:bodyPr/>
        <a:lstStyle/>
        <a:p>
          <a:pPr rtl="0"/>
          <a:r>
            <a:rPr lang="pt-BR" b="1" dirty="0" smtClean="0"/>
            <a:t>Investimentos</a:t>
          </a:r>
          <a:endParaRPr lang="en-US" dirty="0"/>
        </a:p>
      </dgm:t>
    </dgm:pt>
    <dgm:pt modelId="{63BEA6CC-5836-4A81-8AE1-0A972E17FB4A}" type="parTrans" cxnId="{BD3DE3E5-A26C-493A-BD21-E92131CCA84E}">
      <dgm:prSet/>
      <dgm:spPr/>
      <dgm:t>
        <a:bodyPr/>
        <a:lstStyle/>
        <a:p>
          <a:endParaRPr lang="en-US"/>
        </a:p>
      </dgm:t>
    </dgm:pt>
    <dgm:pt modelId="{2CFF4682-C7F3-465B-A474-5FAD2A55A634}" type="sibTrans" cxnId="{BD3DE3E5-A26C-493A-BD21-E92131CCA84E}">
      <dgm:prSet/>
      <dgm:spPr/>
      <dgm:t>
        <a:bodyPr/>
        <a:lstStyle/>
        <a:p>
          <a:endParaRPr lang="en-US"/>
        </a:p>
      </dgm:t>
    </dgm:pt>
    <dgm:pt modelId="{A9E88058-CE6F-4637-9983-3E07A27CE4EE}">
      <dgm:prSet/>
      <dgm:spPr/>
      <dgm:t>
        <a:bodyPr/>
        <a:lstStyle/>
        <a:p>
          <a:pPr rtl="0"/>
          <a:r>
            <a:rPr lang="pt-BR" b="1" dirty="0" smtClean="0"/>
            <a:t>Concentração de materiais</a:t>
          </a:r>
          <a:endParaRPr lang="en-US" dirty="0"/>
        </a:p>
      </dgm:t>
    </dgm:pt>
    <dgm:pt modelId="{3802DEFD-7C09-447C-91C0-CFA44DFD0E39}" type="parTrans" cxnId="{A3E2A6C8-FB52-4212-81A3-B86C256B142B}">
      <dgm:prSet/>
      <dgm:spPr/>
      <dgm:t>
        <a:bodyPr/>
        <a:lstStyle/>
        <a:p>
          <a:endParaRPr lang="en-US"/>
        </a:p>
      </dgm:t>
    </dgm:pt>
    <dgm:pt modelId="{797EA65E-7028-48E1-9D27-E7A3AF14D1C7}" type="sibTrans" cxnId="{A3E2A6C8-FB52-4212-81A3-B86C256B142B}">
      <dgm:prSet/>
      <dgm:spPr/>
      <dgm:t>
        <a:bodyPr/>
        <a:lstStyle/>
        <a:p>
          <a:endParaRPr lang="en-US"/>
        </a:p>
      </dgm:t>
    </dgm:pt>
    <dgm:pt modelId="{72DD30D8-06F7-4420-958A-A85BD3212A72}">
      <dgm:prSet/>
      <dgm:spPr/>
      <dgm:t>
        <a:bodyPr/>
        <a:lstStyle/>
        <a:p>
          <a:pPr rtl="0"/>
          <a:r>
            <a:rPr lang="pt-BR" b="1" dirty="0" smtClean="0"/>
            <a:t>Capilaridade da Solução</a:t>
          </a:r>
          <a:endParaRPr lang="en-US" dirty="0"/>
        </a:p>
      </dgm:t>
    </dgm:pt>
    <dgm:pt modelId="{D0296032-BCA2-4D1F-BAE4-9373F1ABB9CE}" type="parTrans" cxnId="{96621A0A-ED16-48DF-B12C-C50A10EB89F5}">
      <dgm:prSet/>
      <dgm:spPr/>
      <dgm:t>
        <a:bodyPr/>
        <a:lstStyle/>
        <a:p>
          <a:endParaRPr lang="en-US"/>
        </a:p>
      </dgm:t>
    </dgm:pt>
    <dgm:pt modelId="{9823C042-7822-4A69-ACCC-72836E561B60}" type="sibTrans" cxnId="{96621A0A-ED16-48DF-B12C-C50A10EB89F5}">
      <dgm:prSet/>
      <dgm:spPr/>
      <dgm:t>
        <a:bodyPr/>
        <a:lstStyle/>
        <a:p>
          <a:endParaRPr lang="en-US"/>
        </a:p>
      </dgm:t>
    </dgm:pt>
    <dgm:pt modelId="{F1AED5A9-6327-49FB-A5F8-957B3C5793BA}">
      <dgm:prSet/>
      <dgm:spPr/>
      <dgm:t>
        <a:bodyPr/>
        <a:lstStyle/>
        <a:p>
          <a:pPr rtl="0"/>
          <a:r>
            <a:rPr lang="pt-BR" b="1" dirty="0" smtClean="0"/>
            <a:t>Manutenção dos custos operacionais</a:t>
          </a:r>
          <a:endParaRPr lang="en-US" dirty="0"/>
        </a:p>
      </dgm:t>
    </dgm:pt>
    <dgm:pt modelId="{A97FAB4D-13BF-4FDB-8109-4A78A7F57A1E}" type="parTrans" cxnId="{65FCF1B0-775C-44E0-AA7F-BE5850AC30F8}">
      <dgm:prSet/>
      <dgm:spPr/>
      <dgm:t>
        <a:bodyPr/>
        <a:lstStyle/>
        <a:p>
          <a:endParaRPr lang="en-US"/>
        </a:p>
      </dgm:t>
    </dgm:pt>
    <dgm:pt modelId="{A1730243-CE51-4C97-A1BB-1575FC976EED}" type="sibTrans" cxnId="{65FCF1B0-775C-44E0-AA7F-BE5850AC30F8}">
      <dgm:prSet/>
      <dgm:spPr/>
      <dgm:t>
        <a:bodyPr/>
        <a:lstStyle/>
        <a:p>
          <a:endParaRPr lang="en-US"/>
        </a:p>
      </dgm:t>
    </dgm:pt>
    <dgm:pt modelId="{3419FD84-9915-4845-9CE7-740B00423DC4}">
      <dgm:prSet/>
      <dgm:spPr/>
      <dgm:t>
        <a:bodyPr/>
        <a:lstStyle/>
        <a:p>
          <a:pPr rtl="0"/>
          <a:r>
            <a:rPr lang="pt-BR" b="1" dirty="0" smtClean="0"/>
            <a:t>Controles e relatos aos órgãos de governo e mercado</a:t>
          </a:r>
          <a:endParaRPr lang="en-US" dirty="0"/>
        </a:p>
      </dgm:t>
    </dgm:pt>
    <dgm:pt modelId="{984BBD71-C3C2-49B0-B14F-BC8E5567FE28}" type="parTrans" cxnId="{42CA4AA1-47DA-4780-948D-282DEA63922E}">
      <dgm:prSet/>
      <dgm:spPr/>
      <dgm:t>
        <a:bodyPr/>
        <a:lstStyle/>
        <a:p>
          <a:endParaRPr lang="en-US"/>
        </a:p>
      </dgm:t>
    </dgm:pt>
    <dgm:pt modelId="{4FF8E35A-AC0B-4DCC-9F33-2466023CC524}" type="sibTrans" cxnId="{42CA4AA1-47DA-4780-948D-282DEA63922E}">
      <dgm:prSet/>
      <dgm:spPr/>
      <dgm:t>
        <a:bodyPr/>
        <a:lstStyle/>
        <a:p>
          <a:endParaRPr lang="en-US"/>
        </a:p>
      </dgm:t>
    </dgm:pt>
    <dgm:pt modelId="{F0B1E598-0B22-4145-A9E3-DEBD90475113}" type="pres">
      <dgm:prSet presAssocID="{D3D08731-AC1C-4427-9105-6E4B42E463E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109A56F8-4758-4A64-B0A6-A19E4F81BD37}" type="pres">
      <dgm:prSet presAssocID="{7342BEE9-B654-4846-87B5-71836A50B4DB}" presName="thickLine" presStyleLbl="alignNode1" presStyleIdx="0" presStyleCnt="1"/>
      <dgm:spPr/>
    </dgm:pt>
    <dgm:pt modelId="{720E2705-CF13-477D-8939-39F3B77C7A2E}" type="pres">
      <dgm:prSet presAssocID="{7342BEE9-B654-4846-87B5-71836A50B4DB}" presName="horz1" presStyleCnt="0"/>
      <dgm:spPr/>
    </dgm:pt>
    <dgm:pt modelId="{B3915455-EF00-4145-86B4-685AF612EAC4}" type="pres">
      <dgm:prSet presAssocID="{7342BEE9-B654-4846-87B5-71836A50B4DB}" presName="tx1" presStyleLbl="revTx" presStyleIdx="0" presStyleCnt="6"/>
      <dgm:spPr/>
      <dgm:t>
        <a:bodyPr/>
        <a:lstStyle/>
        <a:p>
          <a:endParaRPr lang="pt-BR"/>
        </a:p>
      </dgm:t>
    </dgm:pt>
    <dgm:pt modelId="{09F045C5-E347-4784-ABE7-50DC9A4487E3}" type="pres">
      <dgm:prSet presAssocID="{7342BEE9-B654-4846-87B5-71836A50B4DB}" presName="vert1" presStyleCnt="0"/>
      <dgm:spPr/>
    </dgm:pt>
    <dgm:pt modelId="{252035CB-BCE4-48CB-A791-90560A64BA37}" type="pres">
      <dgm:prSet presAssocID="{6297379D-0A1C-4B68-BE46-E7B7158FD2D5}" presName="vertSpace2a" presStyleCnt="0"/>
      <dgm:spPr/>
    </dgm:pt>
    <dgm:pt modelId="{B3D28E38-F59F-4DCD-80F7-B9ADDF1DA7EA}" type="pres">
      <dgm:prSet presAssocID="{6297379D-0A1C-4B68-BE46-E7B7158FD2D5}" presName="horz2" presStyleCnt="0"/>
      <dgm:spPr/>
    </dgm:pt>
    <dgm:pt modelId="{6B480E97-FD6D-4746-A798-8BF632BDEFBA}" type="pres">
      <dgm:prSet presAssocID="{6297379D-0A1C-4B68-BE46-E7B7158FD2D5}" presName="horzSpace2" presStyleCnt="0"/>
      <dgm:spPr/>
    </dgm:pt>
    <dgm:pt modelId="{2B3F07FF-8F02-4C72-9EFB-6C051146AA86}" type="pres">
      <dgm:prSet presAssocID="{6297379D-0A1C-4B68-BE46-E7B7158FD2D5}" presName="tx2" presStyleLbl="revTx" presStyleIdx="1" presStyleCnt="6"/>
      <dgm:spPr/>
      <dgm:t>
        <a:bodyPr/>
        <a:lstStyle/>
        <a:p>
          <a:endParaRPr lang="pt-BR"/>
        </a:p>
      </dgm:t>
    </dgm:pt>
    <dgm:pt modelId="{70BFA108-AAAD-4B06-9C9B-569DD5ACD974}" type="pres">
      <dgm:prSet presAssocID="{6297379D-0A1C-4B68-BE46-E7B7158FD2D5}" presName="vert2" presStyleCnt="0"/>
      <dgm:spPr/>
    </dgm:pt>
    <dgm:pt modelId="{8FBE38CD-4EC4-4E1C-A956-8696095E3335}" type="pres">
      <dgm:prSet presAssocID="{6297379D-0A1C-4B68-BE46-E7B7158FD2D5}" presName="thinLine2b" presStyleLbl="callout" presStyleIdx="0" presStyleCnt="5"/>
      <dgm:spPr/>
    </dgm:pt>
    <dgm:pt modelId="{45DBDD3C-1AE0-4E5C-9145-C128CFDB733B}" type="pres">
      <dgm:prSet presAssocID="{6297379D-0A1C-4B68-BE46-E7B7158FD2D5}" presName="vertSpace2b" presStyleCnt="0"/>
      <dgm:spPr/>
    </dgm:pt>
    <dgm:pt modelId="{CF7AE08D-6397-44EE-AD18-3A06FE88EF3C}" type="pres">
      <dgm:prSet presAssocID="{A9E88058-CE6F-4637-9983-3E07A27CE4EE}" presName="horz2" presStyleCnt="0"/>
      <dgm:spPr/>
    </dgm:pt>
    <dgm:pt modelId="{F311AB95-EC42-4BDB-8B48-480B60AA6812}" type="pres">
      <dgm:prSet presAssocID="{A9E88058-CE6F-4637-9983-3E07A27CE4EE}" presName="horzSpace2" presStyleCnt="0"/>
      <dgm:spPr/>
    </dgm:pt>
    <dgm:pt modelId="{0E1C5B03-627C-4E17-B797-4639B0609940}" type="pres">
      <dgm:prSet presAssocID="{A9E88058-CE6F-4637-9983-3E07A27CE4EE}" presName="tx2" presStyleLbl="revTx" presStyleIdx="2" presStyleCnt="6"/>
      <dgm:spPr/>
      <dgm:t>
        <a:bodyPr/>
        <a:lstStyle/>
        <a:p>
          <a:endParaRPr lang="pt-BR"/>
        </a:p>
      </dgm:t>
    </dgm:pt>
    <dgm:pt modelId="{C6750525-709A-4A75-87AD-8E137FAD9329}" type="pres">
      <dgm:prSet presAssocID="{A9E88058-CE6F-4637-9983-3E07A27CE4EE}" presName="vert2" presStyleCnt="0"/>
      <dgm:spPr/>
    </dgm:pt>
    <dgm:pt modelId="{F6570B55-66B7-4F24-B477-C39838465773}" type="pres">
      <dgm:prSet presAssocID="{A9E88058-CE6F-4637-9983-3E07A27CE4EE}" presName="thinLine2b" presStyleLbl="callout" presStyleIdx="1" presStyleCnt="5"/>
      <dgm:spPr/>
    </dgm:pt>
    <dgm:pt modelId="{17EE4CA4-67C3-469C-B0EF-987C76E259EF}" type="pres">
      <dgm:prSet presAssocID="{A9E88058-CE6F-4637-9983-3E07A27CE4EE}" presName="vertSpace2b" presStyleCnt="0"/>
      <dgm:spPr/>
    </dgm:pt>
    <dgm:pt modelId="{3AF0F123-02B4-4C06-8491-018E6E0F00CA}" type="pres">
      <dgm:prSet presAssocID="{72DD30D8-06F7-4420-958A-A85BD3212A72}" presName="horz2" presStyleCnt="0"/>
      <dgm:spPr/>
    </dgm:pt>
    <dgm:pt modelId="{15B09EB0-82D7-4939-82FB-945C0954EF32}" type="pres">
      <dgm:prSet presAssocID="{72DD30D8-06F7-4420-958A-A85BD3212A72}" presName="horzSpace2" presStyleCnt="0"/>
      <dgm:spPr/>
    </dgm:pt>
    <dgm:pt modelId="{6BDE7EE1-EC8C-4BF3-B72B-9EFF83433662}" type="pres">
      <dgm:prSet presAssocID="{72DD30D8-06F7-4420-958A-A85BD3212A72}" presName="tx2" presStyleLbl="revTx" presStyleIdx="3" presStyleCnt="6"/>
      <dgm:spPr/>
      <dgm:t>
        <a:bodyPr/>
        <a:lstStyle/>
        <a:p>
          <a:endParaRPr lang="pt-BR"/>
        </a:p>
      </dgm:t>
    </dgm:pt>
    <dgm:pt modelId="{C2DE94C9-EA01-47DD-A59A-10949901F9A2}" type="pres">
      <dgm:prSet presAssocID="{72DD30D8-06F7-4420-958A-A85BD3212A72}" presName="vert2" presStyleCnt="0"/>
      <dgm:spPr/>
    </dgm:pt>
    <dgm:pt modelId="{95C21F5A-D5A7-44A8-99DF-8C3A3C1D9915}" type="pres">
      <dgm:prSet presAssocID="{72DD30D8-06F7-4420-958A-A85BD3212A72}" presName="thinLine2b" presStyleLbl="callout" presStyleIdx="2" presStyleCnt="5"/>
      <dgm:spPr/>
    </dgm:pt>
    <dgm:pt modelId="{68031C24-9986-40A0-82F7-E8E7B221A8AA}" type="pres">
      <dgm:prSet presAssocID="{72DD30D8-06F7-4420-958A-A85BD3212A72}" presName="vertSpace2b" presStyleCnt="0"/>
      <dgm:spPr/>
    </dgm:pt>
    <dgm:pt modelId="{6D7A4E18-77BE-4FE7-8976-ADDD53D03333}" type="pres">
      <dgm:prSet presAssocID="{F1AED5A9-6327-49FB-A5F8-957B3C5793BA}" presName="horz2" presStyleCnt="0"/>
      <dgm:spPr/>
    </dgm:pt>
    <dgm:pt modelId="{3391AC2C-167B-41B4-9353-E15148D01E5A}" type="pres">
      <dgm:prSet presAssocID="{F1AED5A9-6327-49FB-A5F8-957B3C5793BA}" presName="horzSpace2" presStyleCnt="0"/>
      <dgm:spPr/>
    </dgm:pt>
    <dgm:pt modelId="{59DC9AFA-00AC-462E-9461-2CAE14FAD301}" type="pres">
      <dgm:prSet presAssocID="{F1AED5A9-6327-49FB-A5F8-957B3C5793BA}" presName="tx2" presStyleLbl="revTx" presStyleIdx="4" presStyleCnt="6"/>
      <dgm:spPr/>
      <dgm:t>
        <a:bodyPr/>
        <a:lstStyle/>
        <a:p>
          <a:endParaRPr lang="pt-BR"/>
        </a:p>
      </dgm:t>
    </dgm:pt>
    <dgm:pt modelId="{4493E2A4-59CD-46B9-B821-EE5F2D9BF395}" type="pres">
      <dgm:prSet presAssocID="{F1AED5A9-6327-49FB-A5F8-957B3C5793BA}" presName="vert2" presStyleCnt="0"/>
      <dgm:spPr/>
    </dgm:pt>
    <dgm:pt modelId="{C89F7FD1-CD7E-4F7E-B8D1-89E10D50A4EE}" type="pres">
      <dgm:prSet presAssocID="{F1AED5A9-6327-49FB-A5F8-957B3C5793BA}" presName="thinLine2b" presStyleLbl="callout" presStyleIdx="3" presStyleCnt="5"/>
      <dgm:spPr/>
    </dgm:pt>
    <dgm:pt modelId="{CEB7884C-9BC9-49BB-BF67-3192389872B4}" type="pres">
      <dgm:prSet presAssocID="{F1AED5A9-6327-49FB-A5F8-957B3C5793BA}" presName="vertSpace2b" presStyleCnt="0"/>
      <dgm:spPr/>
    </dgm:pt>
    <dgm:pt modelId="{B27858EF-EFC0-4A62-BBBE-6956999587EA}" type="pres">
      <dgm:prSet presAssocID="{3419FD84-9915-4845-9CE7-740B00423DC4}" presName="horz2" presStyleCnt="0"/>
      <dgm:spPr/>
    </dgm:pt>
    <dgm:pt modelId="{B64CAB01-3C2A-46D2-B8D6-3842AE957266}" type="pres">
      <dgm:prSet presAssocID="{3419FD84-9915-4845-9CE7-740B00423DC4}" presName="horzSpace2" presStyleCnt="0"/>
      <dgm:spPr/>
    </dgm:pt>
    <dgm:pt modelId="{BD164EEE-8D09-47AD-AE44-DE413D39D63F}" type="pres">
      <dgm:prSet presAssocID="{3419FD84-9915-4845-9CE7-740B00423DC4}" presName="tx2" presStyleLbl="revTx" presStyleIdx="5" presStyleCnt="6"/>
      <dgm:spPr/>
      <dgm:t>
        <a:bodyPr/>
        <a:lstStyle/>
        <a:p>
          <a:endParaRPr lang="pt-BR"/>
        </a:p>
      </dgm:t>
    </dgm:pt>
    <dgm:pt modelId="{1CBB2369-EB27-4103-9E0D-5A8816F440C0}" type="pres">
      <dgm:prSet presAssocID="{3419FD84-9915-4845-9CE7-740B00423DC4}" presName="vert2" presStyleCnt="0"/>
      <dgm:spPr/>
    </dgm:pt>
    <dgm:pt modelId="{3E211AF7-56A3-4813-A603-8D8BB250FF17}" type="pres">
      <dgm:prSet presAssocID="{3419FD84-9915-4845-9CE7-740B00423DC4}" presName="thinLine2b" presStyleLbl="callout" presStyleIdx="4" presStyleCnt="5"/>
      <dgm:spPr/>
    </dgm:pt>
    <dgm:pt modelId="{C764CD77-2F03-4B86-A732-7302DB0B17A2}" type="pres">
      <dgm:prSet presAssocID="{3419FD84-9915-4845-9CE7-740B00423DC4}" presName="vertSpace2b" presStyleCnt="0"/>
      <dgm:spPr/>
    </dgm:pt>
  </dgm:ptLst>
  <dgm:cxnLst>
    <dgm:cxn modelId="{C8CB9C28-80AF-467A-BBBB-42FB2808745C}" type="presOf" srcId="{F1AED5A9-6327-49FB-A5F8-957B3C5793BA}" destId="{59DC9AFA-00AC-462E-9461-2CAE14FAD301}" srcOrd="0" destOrd="0" presId="urn:microsoft.com/office/officeart/2008/layout/LinedList"/>
    <dgm:cxn modelId="{A3E2A6C8-FB52-4212-81A3-B86C256B142B}" srcId="{7342BEE9-B654-4846-87B5-71836A50B4DB}" destId="{A9E88058-CE6F-4637-9983-3E07A27CE4EE}" srcOrd="1" destOrd="0" parTransId="{3802DEFD-7C09-447C-91C0-CFA44DFD0E39}" sibTransId="{797EA65E-7028-48E1-9D27-E7A3AF14D1C7}"/>
    <dgm:cxn modelId="{6FB81B66-1407-4934-81BF-4EA2ECF0776D}" type="presOf" srcId="{6297379D-0A1C-4B68-BE46-E7B7158FD2D5}" destId="{2B3F07FF-8F02-4C72-9EFB-6C051146AA86}" srcOrd="0" destOrd="0" presId="urn:microsoft.com/office/officeart/2008/layout/LinedList"/>
    <dgm:cxn modelId="{2EEBC10A-A6AC-49BB-A675-DE8128746093}" type="presOf" srcId="{7342BEE9-B654-4846-87B5-71836A50B4DB}" destId="{B3915455-EF00-4145-86B4-685AF612EAC4}" srcOrd="0" destOrd="0" presId="urn:microsoft.com/office/officeart/2008/layout/LinedList"/>
    <dgm:cxn modelId="{42CA4AA1-47DA-4780-948D-282DEA63922E}" srcId="{7342BEE9-B654-4846-87B5-71836A50B4DB}" destId="{3419FD84-9915-4845-9CE7-740B00423DC4}" srcOrd="4" destOrd="0" parTransId="{984BBD71-C3C2-49B0-B14F-BC8E5567FE28}" sibTransId="{4FF8E35A-AC0B-4DCC-9F33-2466023CC524}"/>
    <dgm:cxn modelId="{96621A0A-ED16-48DF-B12C-C50A10EB89F5}" srcId="{7342BEE9-B654-4846-87B5-71836A50B4DB}" destId="{72DD30D8-06F7-4420-958A-A85BD3212A72}" srcOrd="2" destOrd="0" parTransId="{D0296032-BCA2-4D1F-BAE4-9373F1ABB9CE}" sibTransId="{9823C042-7822-4A69-ACCC-72836E561B60}"/>
    <dgm:cxn modelId="{AD4065A8-8613-46C9-AB13-3C0369B1C82C}" type="presOf" srcId="{A9E88058-CE6F-4637-9983-3E07A27CE4EE}" destId="{0E1C5B03-627C-4E17-B797-4639B0609940}" srcOrd="0" destOrd="0" presId="urn:microsoft.com/office/officeart/2008/layout/LinedList"/>
    <dgm:cxn modelId="{65FCF1B0-775C-44E0-AA7F-BE5850AC30F8}" srcId="{7342BEE9-B654-4846-87B5-71836A50B4DB}" destId="{F1AED5A9-6327-49FB-A5F8-957B3C5793BA}" srcOrd="3" destOrd="0" parTransId="{A97FAB4D-13BF-4FDB-8109-4A78A7F57A1E}" sibTransId="{A1730243-CE51-4C97-A1BB-1575FC976EED}"/>
    <dgm:cxn modelId="{BD3DE3E5-A26C-493A-BD21-E92131CCA84E}" srcId="{7342BEE9-B654-4846-87B5-71836A50B4DB}" destId="{6297379D-0A1C-4B68-BE46-E7B7158FD2D5}" srcOrd="0" destOrd="0" parTransId="{63BEA6CC-5836-4A81-8AE1-0A972E17FB4A}" sibTransId="{2CFF4682-C7F3-465B-A474-5FAD2A55A634}"/>
    <dgm:cxn modelId="{725C4D4E-01F7-47C9-BEC4-7788DAADB03E}" type="presOf" srcId="{3419FD84-9915-4845-9CE7-740B00423DC4}" destId="{BD164EEE-8D09-47AD-AE44-DE413D39D63F}" srcOrd="0" destOrd="0" presId="urn:microsoft.com/office/officeart/2008/layout/LinedList"/>
    <dgm:cxn modelId="{2D3D6A14-BD56-4BD7-AEE4-9821CACFD9D5}" type="presOf" srcId="{72DD30D8-06F7-4420-958A-A85BD3212A72}" destId="{6BDE7EE1-EC8C-4BF3-B72B-9EFF83433662}" srcOrd="0" destOrd="0" presId="urn:microsoft.com/office/officeart/2008/layout/LinedList"/>
    <dgm:cxn modelId="{7D4208E0-C845-4B68-87D9-C7265E6FB994}" type="presOf" srcId="{D3D08731-AC1C-4427-9105-6E4B42E463EA}" destId="{F0B1E598-0B22-4145-A9E3-DEBD90475113}" srcOrd="0" destOrd="0" presId="urn:microsoft.com/office/officeart/2008/layout/LinedList"/>
    <dgm:cxn modelId="{93E5658F-6B09-43A6-907A-0D5244006B2B}" srcId="{D3D08731-AC1C-4427-9105-6E4B42E463EA}" destId="{7342BEE9-B654-4846-87B5-71836A50B4DB}" srcOrd="0" destOrd="0" parTransId="{F11E29DE-D7CF-413F-9F63-8CFD8DBA6831}" sibTransId="{9AEA5DBE-CB49-45B2-852B-73B44C5A56FC}"/>
    <dgm:cxn modelId="{B6093267-5AE3-4040-B796-91BABC7E3EFC}" type="presParOf" srcId="{F0B1E598-0B22-4145-A9E3-DEBD90475113}" destId="{109A56F8-4758-4A64-B0A6-A19E4F81BD37}" srcOrd="0" destOrd="0" presId="urn:microsoft.com/office/officeart/2008/layout/LinedList"/>
    <dgm:cxn modelId="{DC196B52-A3ED-4F49-BDBE-92F352B2ADF7}" type="presParOf" srcId="{F0B1E598-0B22-4145-A9E3-DEBD90475113}" destId="{720E2705-CF13-477D-8939-39F3B77C7A2E}" srcOrd="1" destOrd="0" presId="urn:microsoft.com/office/officeart/2008/layout/LinedList"/>
    <dgm:cxn modelId="{CC3E4A11-3999-4E91-AC23-9571F47EF983}" type="presParOf" srcId="{720E2705-CF13-477D-8939-39F3B77C7A2E}" destId="{B3915455-EF00-4145-86B4-685AF612EAC4}" srcOrd="0" destOrd="0" presId="urn:microsoft.com/office/officeart/2008/layout/LinedList"/>
    <dgm:cxn modelId="{6ED71EAD-D01B-439F-BC45-FD169D8079D1}" type="presParOf" srcId="{720E2705-CF13-477D-8939-39F3B77C7A2E}" destId="{09F045C5-E347-4784-ABE7-50DC9A4487E3}" srcOrd="1" destOrd="0" presId="urn:microsoft.com/office/officeart/2008/layout/LinedList"/>
    <dgm:cxn modelId="{E00C236B-C5F0-42C5-BAFF-51171C2C2B8E}" type="presParOf" srcId="{09F045C5-E347-4784-ABE7-50DC9A4487E3}" destId="{252035CB-BCE4-48CB-A791-90560A64BA37}" srcOrd="0" destOrd="0" presId="urn:microsoft.com/office/officeart/2008/layout/LinedList"/>
    <dgm:cxn modelId="{8E3BB7E7-A490-44CB-9D0E-61B437C9E213}" type="presParOf" srcId="{09F045C5-E347-4784-ABE7-50DC9A4487E3}" destId="{B3D28E38-F59F-4DCD-80F7-B9ADDF1DA7EA}" srcOrd="1" destOrd="0" presId="urn:microsoft.com/office/officeart/2008/layout/LinedList"/>
    <dgm:cxn modelId="{CBC850CB-F156-476A-93C8-C1ABDAA6A66C}" type="presParOf" srcId="{B3D28E38-F59F-4DCD-80F7-B9ADDF1DA7EA}" destId="{6B480E97-FD6D-4746-A798-8BF632BDEFBA}" srcOrd="0" destOrd="0" presId="urn:microsoft.com/office/officeart/2008/layout/LinedList"/>
    <dgm:cxn modelId="{B3E9331B-CFCE-41F0-BB30-727748740192}" type="presParOf" srcId="{B3D28E38-F59F-4DCD-80F7-B9ADDF1DA7EA}" destId="{2B3F07FF-8F02-4C72-9EFB-6C051146AA86}" srcOrd="1" destOrd="0" presId="urn:microsoft.com/office/officeart/2008/layout/LinedList"/>
    <dgm:cxn modelId="{D98F076F-8301-49EC-8A78-36F054D07D38}" type="presParOf" srcId="{B3D28E38-F59F-4DCD-80F7-B9ADDF1DA7EA}" destId="{70BFA108-AAAD-4B06-9C9B-569DD5ACD974}" srcOrd="2" destOrd="0" presId="urn:microsoft.com/office/officeart/2008/layout/LinedList"/>
    <dgm:cxn modelId="{59496F8C-0387-4BCD-9858-9CC37D8CC620}" type="presParOf" srcId="{09F045C5-E347-4784-ABE7-50DC9A4487E3}" destId="{8FBE38CD-4EC4-4E1C-A956-8696095E3335}" srcOrd="2" destOrd="0" presId="urn:microsoft.com/office/officeart/2008/layout/LinedList"/>
    <dgm:cxn modelId="{FF81F027-7351-484F-BB05-F9B659921261}" type="presParOf" srcId="{09F045C5-E347-4784-ABE7-50DC9A4487E3}" destId="{45DBDD3C-1AE0-4E5C-9145-C128CFDB733B}" srcOrd="3" destOrd="0" presId="urn:microsoft.com/office/officeart/2008/layout/LinedList"/>
    <dgm:cxn modelId="{6BF679A8-10E9-43F7-8126-5D731DDF4CFD}" type="presParOf" srcId="{09F045C5-E347-4784-ABE7-50DC9A4487E3}" destId="{CF7AE08D-6397-44EE-AD18-3A06FE88EF3C}" srcOrd="4" destOrd="0" presId="urn:microsoft.com/office/officeart/2008/layout/LinedList"/>
    <dgm:cxn modelId="{E25A5D45-1F7C-4C4A-80BB-DCE75DB06266}" type="presParOf" srcId="{CF7AE08D-6397-44EE-AD18-3A06FE88EF3C}" destId="{F311AB95-EC42-4BDB-8B48-480B60AA6812}" srcOrd="0" destOrd="0" presId="urn:microsoft.com/office/officeart/2008/layout/LinedList"/>
    <dgm:cxn modelId="{6896B2CA-0507-45D2-9A0E-80CEE007D021}" type="presParOf" srcId="{CF7AE08D-6397-44EE-AD18-3A06FE88EF3C}" destId="{0E1C5B03-627C-4E17-B797-4639B0609940}" srcOrd="1" destOrd="0" presId="urn:microsoft.com/office/officeart/2008/layout/LinedList"/>
    <dgm:cxn modelId="{1155F4B5-D48F-4E79-8A6F-23AE71982705}" type="presParOf" srcId="{CF7AE08D-6397-44EE-AD18-3A06FE88EF3C}" destId="{C6750525-709A-4A75-87AD-8E137FAD9329}" srcOrd="2" destOrd="0" presId="urn:microsoft.com/office/officeart/2008/layout/LinedList"/>
    <dgm:cxn modelId="{77BDE779-2F0E-4D90-A371-1D64BD779FAB}" type="presParOf" srcId="{09F045C5-E347-4784-ABE7-50DC9A4487E3}" destId="{F6570B55-66B7-4F24-B477-C39838465773}" srcOrd="5" destOrd="0" presId="urn:microsoft.com/office/officeart/2008/layout/LinedList"/>
    <dgm:cxn modelId="{1186467F-0F0A-4239-BB64-8C4F8CCB43BC}" type="presParOf" srcId="{09F045C5-E347-4784-ABE7-50DC9A4487E3}" destId="{17EE4CA4-67C3-469C-B0EF-987C76E259EF}" srcOrd="6" destOrd="0" presId="urn:microsoft.com/office/officeart/2008/layout/LinedList"/>
    <dgm:cxn modelId="{0DEA6556-17B3-464B-B5F2-6D1FA3A84567}" type="presParOf" srcId="{09F045C5-E347-4784-ABE7-50DC9A4487E3}" destId="{3AF0F123-02B4-4C06-8491-018E6E0F00CA}" srcOrd="7" destOrd="0" presId="urn:microsoft.com/office/officeart/2008/layout/LinedList"/>
    <dgm:cxn modelId="{3458AA11-DCD6-42CE-82D6-70380615016E}" type="presParOf" srcId="{3AF0F123-02B4-4C06-8491-018E6E0F00CA}" destId="{15B09EB0-82D7-4939-82FB-945C0954EF32}" srcOrd="0" destOrd="0" presId="urn:microsoft.com/office/officeart/2008/layout/LinedList"/>
    <dgm:cxn modelId="{2E225D5B-DB71-4700-8D16-F8C07FB4A82C}" type="presParOf" srcId="{3AF0F123-02B4-4C06-8491-018E6E0F00CA}" destId="{6BDE7EE1-EC8C-4BF3-B72B-9EFF83433662}" srcOrd="1" destOrd="0" presId="urn:microsoft.com/office/officeart/2008/layout/LinedList"/>
    <dgm:cxn modelId="{F60684B3-D591-4FF1-AFB4-ED5FB3D903D3}" type="presParOf" srcId="{3AF0F123-02B4-4C06-8491-018E6E0F00CA}" destId="{C2DE94C9-EA01-47DD-A59A-10949901F9A2}" srcOrd="2" destOrd="0" presId="urn:microsoft.com/office/officeart/2008/layout/LinedList"/>
    <dgm:cxn modelId="{0B406734-61DC-4719-B6D6-72FCE40498C1}" type="presParOf" srcId="{09F045C5-E347-4784-ABE7-50DC9A4487E3}" destId="{95C21F5A-D5A7-44A8-99DF-8C3A3C1D9915}" srcOrd="8" destOrd="0" presId="urn:microsoft.com/office/officeart/2008/layout/LinedList"/>
    <dgm:cxn modelId="{4704F9BE-D188-42E1-9829-CD4A6799EA95}" type="presParOf" srcId="{09F045C5-E347-4784-ABE7-50DC9A4487E3}" destId="{68031C24-9986-40A0-82F7-E8E7B221A8AA}" srcOrd="9" destOrd="0" presId="urn:microsoft.com/office/officeart/2008/layout/LinedList"/>
    <dgm:cxn modelId="{1B1ED279-57DC-428A-8AE6-14E37A391659}" type="presParOf" srcId="{09F045C5-E347-4784-ABE7-50DC9A4487E3}" destId="{6D7A4E18-77BE-4FE7-8976-ADDD53D03333}" srcOrd="10" destOrd="0" presId="urn:microsoft.com/office/officeart/2008/layout/LinedList"/>
    <dgm:cxn modelId="{79415506-6A53-4CF2-982D-8A6A1AB0B988}" type="presParOf" srcId="{6D7A4E18-77BE-4FE7-8976-ADDD53D03333}" destId="{3391AC2C-167B-41B4-9353-E15148D01E5A}" srcOrd="0" destOrd="0" presId="urn:microsoft.com/office/officeart/2008/layout/LinedList"/>
    <dgm:cxn modelId="{4B4FA964-8E8C-4A13-B90E-38A7CA7A67A8}" type="presParOf" srcId="{6D7A4E18-77BE-4FE7-8976-ADDD53D03333}" destId="{59DC9AFA-00AC-462E-9461-2CAE14FAD301}" srcOrd="1" destOrd="0" presId="urn:microsoft.com/office/officeart/2008/layout/LinedList"/>
    <dgm:cxn modelId="{23843E6C-5160-4081-A302-526D87C49C68}" type="presParOf" srcId="{6D7A4E18-77BE-4FE7-8976-ADDD53D03333}" destId="{4493E2A4-59CD-46B9-B821-EE5F2D9BF395}" srcOrd="2" destOrd="0" presId="urn:microsoft.com/office/officeart/2008/layout/LinedList"/>
    <dgm:cxn modelId="{E800690E-9A33-422B-81D9-D010ABD2C218}" type="presParOf" srcId="{09F045C5-E347-4784-ABE7-50DC9A4487E3}" destId="{C89F7FD1-CD7E-4F7E-B8D1-89E10D50A4EE}" srcOrd="11" destOrd="0" presId="urn:microsoft.com/office/officeart/2008/layout/LinedList"/>
    <dgm:cxn modelId="{63687466-0F37-419E-B62C-378C55EF6924}" type="presParOf" srcId="{09F045C5-E347-4784-ABE7-50DC9A4487E3}" destId="{CEB7884C-9BC9-49BB-BF67-3192389872B4}" srcOrd="12" destOrd="0" presId="urn:microsoft.com/office/officeart/2008/layout/LinedList"/>
    <dgm:cxn modelId="{E8D7E50C-331C-49FF-96CF-E7E51D7E1B73}" type="presParOf" srcId="{09F045C5-E347-4784-ABE7-50DC9A4487E3}" destId="{B27858EF-EFC0-4A62-BBBE-6956999587EA}" srcOrd="13" destOrd="0" presId="urn:microsoft.com/office/officeart/2008/layout/LinedList"/>
    <dgm:cxn modelId="{5FB53227-D376-4040-8A39-B78D5F948336}" type="presParOf" srcId="{B27858EF-EFC0-4A62-BBBE-6956999587EA}" destId="{B64CAB01-3C2A-46D2-B8D6-3842AE957266}" srcOrd="0" destOrd="0" presId="urn:microsoft.com/office/officeart/2008/layout/LinedList"/>
    <dgm:cxn modelId="{3C21707D-BA57-49B6-8C1B-827E87C647B1}" type="presParOf" srcId="{B27858EF-EFC0-4A62-BBBE-6956999587EA}" destId="{BD164EEE-8D09-47AD-AE44-DE413D39D63F}" srcOrd="1" destOrd="0" presId="urn:microsoft.com/office/officeart/2008/layout/LinedList"/>
    <dgm:cxn modelId="{ED395BD1-7A01-40AD-A3B9-0B0B12B6D26A}" type="presParOf" srcId="{B27858EF-EFC0-4A62-BBBE-6956999587EA}" destId="{1CBB2369-EB27-4103-9E0D-5A8816F440C0}" srcOrd="2" destOrd="0" presId="urn:microsoft.com/office/officeart/2008/layout/LinedList"/>
    <dgm:cxn modelId="{053B7E58-AAC4-4639-9E22-ED9BAE0EF16C}" type="presParOf" srcId="{09F045C5-E347-4784-ABE7-50DC9A4487E3}" destId="{3E211AF7-56A3-4813-A603-8D8BB250FF17}" srcOrd="14" destOrd="0" presId="urn:microsoft.com/office/officeart/2008/layout/LinedList"/>
    <dgm:cxn modelId="{7C1408EA-E5F0-411C-AB07-1A2EC96F07D4}" type="presParOf" srcId="{09F045C5-E347-4784-ABE7-50DC9A4487E3}" destId="{C764CD77-2F03-4B86-A732-7302DB0B17A2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DDF146-3B73-4CDE-BEAA-E1FC392D04C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952819D-E390-4B92-83C0-4B84D893BA27}">
      <dgm:prSet/>
      <dgm:spPr/>
      <dgm:t>
        <a:bodyPr anchor="ctr"/>
        <a:lstStyle/>
        <a:p>
          <a:pPr rtl="0"/>
          <a:r>
            <a:rPr lang="pt-BR" b="1" dirty="0" smtClean="0">
              <a:solidFill>
                <a:schemeClr val="bg1"/>
              </a:solidFill>
            </a:rPr>
            <a:t>(PNRS) </a:t>
          </a:r>
          <a:endParaRPr lang="en-US" dirty="0">
            <a:solidFill>
              <a:schemeClr val="bg1"/>
            </a:solidFill>
          </a:endParaRPr>
        </a:p>
      </dgm:t>
    </dgm:pt>
    <dgm:pt modelId="{98E87271-3C0E-46AF-BB19-CBFD4EB12F47}" type="parTrans" cxnId="{DB7DE35B-8446-4649-B547-C58B474ADAB9}">
      <dgm:prSet/>
      <dgm:spPr/>
      <dgm:t>
        <a:bodyPr/>
        <a:lstStyle/>
        <a:p>
          <a:endParaRPr lang="pt-BR"/>
        </a:p>
      </dgm:t>
    </dgm:pt>
    <dgm:pt modelId="{0ABBDEE9-B4E8-4137-96B1-670CBB682A8B}" type="sibTrans" cxnId="{DB7DE35B-8446-4649-B547-C58B474ADAB9}">
      <dgm:prSet/>
      <dgm:spPr/>
      <dgm:t>
        <a:bodyPr/>
        <a:lstStyle/>
        <a:p>
          <a:endParaRPr lang="pt-BR"/>
        </a:p>
      </dgm:t>
    </dgm:pt>
    <dgm:pt modelId="{CECD8958-8C67-41C2-AD7A-11DE849CE304}">
      <dgm:prSet/>
      <dgm:spPr/>
      <dgm:t>
        <a:bodyPr/>
        <a:lstStyle/>
        <a:p>
          <a:pPr rtl="0"/>
          <a:r>
            <a:rPr lang="pt-BR" smtClean="0"/>
            <a:t>Resíduo perigoso</a:t>
          </a:r>
          <a:endParaRPr lang="en-US"/>
        </a:p>
      </dgm:t>
    </dgm:pt>
    <dgm:pt modelId="{B04031BF-C37E-49DF-A0D9-7F87A70BBF68}" type="parTrans" cxnId="{14F667A9-81D1-4C0A-AD0D-296F81E20866}">
      <dgm:prSet/>
      <dgm:spPr/>
      <dgm:t>
        <a:bodyPr/>
        <a:lstStyle/>
        <a:p>
          <a:endParaRPr lang="pt-BR"/>
        </a:p>
      </dgm:t>
    </dgm:pt>
    <dgm:pt modelId="{9F59CA22-74EB-4EAD-AEF7-62570154A123}" type="sibTrans" cxnId="{14F667A9-81D1-4C0A-AD0D-296F81E20866}">
      <dgm:prSet/>
      <dgm:spPr/>
      <dgm:t>
        <a:bodyPr/>
        <a:lstStyle/>
        <a:p>
          <a:endParaRPr lang="pt-BR"/>
        </a:p>
      </dgm:t>
    </dgm:pt>
    <dgm:pt modelId="{B0877A07-A431-42C2-B5C8-1BF2D69CDB29}">
      <dgm:prSet/>
      <dgm:spPr/>
      <dgm:t>
        <a:bodyPr/>
        <a:lstStyle/>
        <a:p>
          <a:pPr rtl="0"/>
          <a:r>
            <a:rPr lang="pt-BR" smtClean="0"/>
            <a:t>Isonomia de responsabilidades</a:t>
          </a:r>
          <a:endParaRPr lang="en-US"/>
        </a:p>
      </dgm:t>
    </dgm:pt>
    <dgm:pt modelId="{5DB27560-E053-40F7-841B-1010CBEAA3DE}" type="parTrans" cxnId="{7D8CFEE6-5EF1-4073-9C34-508256D8E2AB}">
      <dgm:prSet/>
      <dgm:spPr/>
      <dgm:t>
        <a:bodyPr/>
        <a:lstStyle/>
        <a:p>
          <a:endParaRPr lang="pt-BR"/>
        </a:p>
      </dgm:t>
    </dgm:pt>
    <dgm:pt modelId="{B748F928-4E8E-4D5A-AD0F-B30088664354}" type="sibTrans" cxnId="{7D8CFEE6-5EF1-4073-9C34-508256D8E2AB}">
      <dgm:prSet/>
      <dgm:spPr/>
      <dgm:t>
        <a:bodyPr/>
        <a:lstStyle/>
        <a:p>
          <a:endParaRPr lang="pt-BR"/>
        </a:p>
      </dgm:t>
    </dgm:pt>
    <dgm:pt modelId="{22EE0FBF-FE62-4C0D-B1BB-92DEC4147EF9}">
      <dgm:prSet/>
      <dgm:spPr/>
      <dgm:t>
        <a:bodyPr/>
        <a:lstStyle/>
        <a:p>
          <a:pPr rtl="0"/>
          <a:r>
            <a:rPr lang="pt-BR" strike="sngStrike" dirty="0" smtClean="0"/>
            <a:t>Renúncia do bem</a:t>
          </a:r>
          <a:endParaRPr lang="en-US" strike="sngStrike" dirty="0"/>
        </a:p>
      </dgm:t>
    </dgm:pt>
    <dgm:pt modelId="{BDD07D42-AD9D-4821-9F75-9D334F1141CD}" type="parTrans" cxnId="{56A69A99-4F3A-4287-A257-F67E2A688FD3}">
      <dgm:prSet/>
      <dgm:spPr/>
      <dgm:t>
        <a:bodyPr/>
        <a:lstStyle/>
        <a:p>
          <a:endParaRPr lang="pt-BR"/>
        </a:p>
      </dgm:t>
    </dgm:pt>
    <dgm:pt modelId="{5015DFFC-BE21-4380-885B-740C8BF90849}" type="sibTrans" cxnId="{56A69A99-4F3A-4287-A257-F67E2A688FD3}">
      <dgm:prSet/>
      <dgm:spPr/>
      <dgm:t>
        <a:bodyPr/>
        <a:lstStyle/>
        <a:p>
          <a:endParaRPr lang="pt-BR"/>
        </a:p>
      </dgm:t>
    </dgm:pt>
    <dgm:pt modelId="{EAAC13F1-FB80-436D-B500-AB2488B9F4E6}">
      <dgm:prSet/>
      <dgm:spPr/>
      <dgm:t>
        <a:bodyPr/>
        <a:lstStyle/>
        <a:p>
          <a:pPr rtl="0"/>
          <a:r>
            <a:rPr lang="pt-BR" dirty="0" smtClean="0"/>
            <a:t>Documentação de transporte</a:t>
          </a:r>
          <a:endParaRPr lang="en-US" dirty="0"/>
        </a:p>
      </dgm:t>
    </dgm:pt>
    <dgm:pt modelId="{A787AB27-211F-4DCB-A2EF-D22A96F1547D}" type="parTrans" cxnId="{3952ACF1-2B5C-4853-94F7-40D1FED983CC}">
      <dgm:prSet/>
      <dgm:spPr/>
      <dgm:t>
        <a:bodyPr/>
        <a:lstStyle/>
        <a:p>
          <a:endParaRPr lang="pt-BR"/>
        </a:p>
      </dgm:t>
    </dgm:pt>
    <dgm:pt modelId="{764BBBF2-BC1D-4ED3-912F-C5C5D9FA6F69}" type="sibTrans" cxnId="{3952ACF1-2B5C-4853-94F7-40D1FED983CC}">
      <dgm:prSet/>
      <dgm:spPr/>
      <dgm:t>
        <a:bodyPr/>
        <a:lstStyle/>
        <a:p>
          <a:endParaRPr lang="pt-BR"/>
        </a:p>
      </dgm:t>
    </dgm:pt>
    <dgm:pt modelId="{32278FE4-CB44-4661-B641-0A5C466EA0F9}">
      <dgm:prSet/>
      <dgm:spPr/>
      <dgm:t>
        <a:bodyPr/>
        <a:lstStyle/>
        <a:p>
          <a:pPr rtl="0"/>
          <a:r>
            <a:rPr lang="pt-BR" dirty="0" smtClean="0"/>
            <a:t>Forma de financiamento do </a:t>
          </a:r>
          <a:r>
            <a:rPr lang="pt-BR" dirty="0" smtClean="0"/>
            <a:t>sistema (</a:t>
          </a:r>
          <a:r>
            <a:rPr lang="pt-BR" dirty="0" err="1" smtClean="0"/>
            <a:t>Visible</a:t>
          </a:r>
          <a:r>
            <a:rPr lang="pt-BR" dirty="0" smtClean="0"/>
            <a:t> </a:t>
          </a:r>
          <a:r>
            <a:rPr lang="pt-BR" dirty="0" err="1" smtClean="0"/>
            <a:t>Fee</a:t>
          </a:r>
          <a:r>
            <a:rPr lang="pt-BR" dirty="0" smtClean="0"/>
            <a:t>)</a:t>
          </a:r>
          <a:r>
            <a:rPr lang="pt-BR" b="1" dirty="0" smtClean="0"/>
            <a:t> </a:t>
          </a:r>
          <a:endParaRPr lang="en-US" dirty="0"/>
        </a:p>
      </dgm:t>
    </dgm:pt>
    <dgm:pt modelId="{B114F176-885C-4810-99D9-A0B91ABEEDE2}" type="parTrans" cxnId="{4264483A-61CD-4B11-A4A5-769B5D2581DA}">
      <dgm:prSet/>
      <dgm:spPr/>
      <dgm:t>
        <a:bodyPr/>
        <a:lstStyle/>
        <a:p>
          <a:endParaRPr lang="pt-BR"/>
        </a:p>
      </dgm:t>
    </dgm:pt>
    <dgm:pt modelId="{2E32C33F-CB08-4183-9604-93D2CEB8CD82}" type="sibTrans" cxnId="{4264483A-61CD-4B11-A4A5-769B5D2581DA}">
      <dgm:prSet/>
      <dgm:spPr/>
      <dgm:t>
        <a:bodyPr/>
        <a:lstStyle/>
        <a:p>
          <a:endParaRPr lang="pt-BR"/>
        </a:p>
      </dgm:t>
    </dgm:pt>
    <dgm:pt modelId="{60CF40A3-29EB-49BD-B443-2B757E048DBF}" type="pres">
      <dgm:prSet presAssocID="{55DDF146-3B73-4CDE-BEAA-E1FC392D04C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5A2C8C4-2CE9-4453-9494-270280626FFD}" type="pres">
      <dgm:prSet presAssocID="{E952819D-E390-4B92-83C0-4B84D893BA27}" presName="thickLine" presStyleLbl="alignNode1" presStyleIdx="0" presStyleCnt="1"/>
      <dgm:spPr/>
    </dgm:pt>
    <dgm:pt modelId="{E0B634BF-4B16-4F42-98FB-E7FED80A809F}" type="pres">
      <dgm:prSet presAssocID="{E952819D-E390-4B92-83C0-4B84D893BA27}" presName="horz1" presStyleCnt="0"/>
      <dgm:spPr/>
    </dgm:pt>
    <dgm:pt modelId="{6D6E9072-64AD-4102-99F3-8C752E682DB2}" type="pres">
      <dgm:prSet presAssocID="{E952819D-E390-4B92-83C0-4B84D893BA27}" presName="tx1" presStyleLbl="revTx" presStyleIdx="0" presStyleCnt="6"/>
      <dgm:spPr/>
      <dgm:t>
        <a:bodyPr/>
        <a:lstStyle/>
        <a:p>
          <a:endParaRPr lang="pt-BR"/>
        </a:p>
      </dgm:t>
    </dgm:pt>
    <dgm:pt modelId="{D42006DD-D70C-4F6D-A225-5F07180F5D31}" type="pres">
      <dgm:prSet presAssocID="{E952819D-E390-4B92-83C0-4B84D893BA27}" presName="vert1" presStyleCnt="0"/>
      <dgm:spPr/>
    </dgm:pt>
    <dgm:pt modelId="{B4887C75-45CF-449B-BA76-FA5C4BAD77EE}" type="pres">
      <dgm:prSet presAssocID="{CECD8958-8C67-41C2-AD7A-11DE849CE304}" presName="vertSpace2a" presStyleCnt="0"/>
      <dgm:spPr/>
    </dgm:pt>
    <dgm:pt modelId="{65776432-A10B-459C-B677-3D7038043EFD}" type="pres">
      <dgm:prSet presAssocID="{CECD8958-8C67-41C2-AD7A-11DE849CE304}" presName="horz2" presStyleCnt="0"/>
      <dgm:spPr/>
    </dgm:pt>
    <dgm:pt modelId="{797CD943-5F33-4525-94ED-F5A52ED4DF8A}" type="pres">
      <dgm:prSet presAssocID="{CECD8958-8C67-41C2-AD7A-11DE849CE304}" presName="horzSpace2" presStyleCnt="0"/>
      <dgm:spPr/>
    </dgm:pt>
    <dgm:pt modelId="{8B3D6A14-B1A8-46CB-B4B1-D28113C8E9B6}" type="pres">
      <dgm:prSet presAssocID="{CECD8958-8C67-41C2-AD7A-11DE849CE304}" presName="tx2" presStyleLbl="revTx" presStyleIdx="1" presStyleCnt="6"/>
      <dgm:spPr/>
      <dgm:t>
        <a:bodyPr/>
        <a:lstStyle/>
        <a:p>
          <a:endParaRPr lang="pt-BR"/>
        </a:p>
      </dgm:t>
    </dgm:pt>
    <dgm:pt modelId="{930D4964-9E47-4D5D-9C38-694BF96910AE}" type="pres">
      <dgm:prSet presAssocID="{CECD8958-8C67-41C2-AD7A-11DE849CE304}" presName="vert2" presStyleCnt="0"/>
      <dgm:spPr/>
    </dgm:pt>
    <dgm:pt modelId="{A992E3A6-27B5-45A1-8427-9C8D466D160B}" type="pres">
      <dgm:prSet presAssocID="{CECD8958-8C67-41C2-AD7A-11DE849CE304}" presName="thinLine2b" presStyleLbl="callout" presStyleIdx="0" presStyleCnt="5"/>
      <dgm:spPr/>
    </dgm:pt>
    <dgm:pt modelId="{B24B56CA-DD2B-4B7E-AC1F-96FBC25971B5}" type="pres">
      <dgm:prSet presAssocID="{CECD8958-8C67-41C2-AD7A-11DE849CE304}" presName="vertSpace2b" presStyleCnt="0"/>
      <dgm:spPr/>
    </dgm:pt>
    <dgm:pt modelId="{36777FB1-DAB3-40FF-9482-3C49B545D358}" type="pres">
      <dgm:prSet presAssocID="{B0877A07-A431-42C2-B5C8-1BF2D69CDB29}" presName="horz2" presStyleCnt="0"/>
      <dgm:spPr/>
    </dgm:pt>
    <dgm:pt modelId="{312F7093-8474-413C-966C-813920AF4E06}" type="pres">
      <dgm:prSet presAssocID="{B0877A07-A431-42C2-B5C8-1BF2D69CDB29}" presName="horzSpace2" presStyleCnt="0"/>
      <dgm:spPr/>
    </dgm:pt>
    <dgm:pt modelId="{146699F1-0934-4E40-93D1-6F6A40B52C1D}" type="pres">
      <dgm:prSet presAssocID="{B0877A07-A431-42C2-B5C8-1BF2D69CDB29}" presName="tx2" presStyleLbl="revTx" presStyleIdx="2" presStyleCnt="6"/>
      <dgm:spPr/>
      <dgm:t>
        <a:bodyPr/>
        <a:lstStyle/>
        <a:p>
          <a:endParaRPr lang="pt-BR"/>
        </a:p>
      </dgm:t>
    </dgm:pt>
    <dgm:pt modelId="{5CFFF287-9E2B-452A-9E18-E0609C21B2CE}" type="pres">
      <dgm:prSet presAssocID="{B0877A07-A431-42C2-B5C8-1BF2D69CDB29}" presName="vert2" presStyleCnt="0"/>
      <dgm:spPr/>
    </dgm:pt>
    <dgm:pt modelId="{5D8835FE-5493-49D3-84AA-EF0CD32CB124}" type="pres">
      <dgm:prSet presAssocID="{B0877A07-A431-42C2-B5C8-1BF2D69CDB29}" presName="thinLine2b" presStyleLbl="callout" presStyleIdx="1" presStyleCnt="5"/>
      <dgm:spPr/>
    </dgm:pt>
    <dgm:pt modelId="{025BA05B-643D-44E8-8E8C-38E349852978}" type="pres">
      <dgm:prSet presAssocID="{B0877A07-A431-42C2-B5C8-1BF2D69CDB29}" presName="vertSpace2b" presStyleCnt="0"/>
      <dgm:spPr/>
    </dgm:pt>
    <dgm:pt modelId="{B39AD692-5DF7-4994-8F71-1BB651E5B303}" type="pres">
      <dgm:prSet presAssocID="{22EE0FBF-FE62-4C0D-B1BB-92DEC4147EF9}" presName="horz2" presStyleCnt="0"/>
      <dgm:spPr/>
    </dgm:pt>
    <dgm:pt modelId="{25BE526E-F142-4979-9896-4BB86B5A4C09}" type="pres">
      <dgm:prSet presAssocID="{22EE0FBF-FE62-4C0D-B1BB-92DEC4147EF9}" presName="horzSpace2" presStyleCnt="0"/>
      <dgm:spPr/>
    </dgm:pt>
    <dgm:pt modelId="{CDB5C6BA-D93E-4DE4-87E6-847EE42C8A2E}" type="pres">
      <dgm:prSet presAssocID="{22EE0FBF-FE62-4C0D-B1BB-92DEC4147EF9}" presName="tx2" presStyleLbl="revTx" presStyleIdx="3" presStyleCnt="6"/>
      <dgm:spPr/>
      <dgm:t>
        <a:bodyPr/>
        <a:lstStyle/>
        <a:p>
          <a:endParaRPr lang="pt-BR"/>
        </a:p>
      </dgm:t>
    </dgm:pt>
    <dgm:pt modelId="{005E8E84-72FE-4280-BBE2-691E7439154B}" type="pres">
      <dgm:prSet presAssocID="{22EE0FBF-FE62-4C0D-B1BB-92DEC4147EF9}" presName="vert2" presStyleCnt="0"/>
      <dgm:spPr/>
    </dgm:pt>
    <dgm:pt modelId="{F4B2FDBC-96FF-40BD-A348-0C93AACFE677}" type="pres">
      <dgm:prSet presAssocID="{22EE0FBF-FE62-4C0D-B1BB-92DEC4147EF9}" presName="thinLine2b" presStyleLbl="callout" presStyleIdx="2" presStyleCnt="5"/>
      <dgm:spPr/>
    </dgm:pt>
    <dgm:pt modelId="{5FC5E49C-21EA-48EA-8857-156A4E49D9BB}" type="pres">
      <dgm:prSet presAssocID="{22EE0FBF-FE62-4C0D-B1BB-92DEC4147EF9}" presName="vertSpace2b" presStyleCnt="0"/>
      <dgm:spPr/>
    </dgm:pt>
    <dgm:pt modelId="{6883F66A-069E-4BFA-9D42-66E6FE947779}" type="pres">
      <dgm:prSet presAssocID="{EAAC13F1-FB80-436D-B500-AB2488B9F4E6}" presName="horz2" presStyleCnt="0"/>
      <dgm:spPr/>
    </dgm:pt>
    <dgm:pt modelId="{3AD22B40-8E01-4FE1-969B-39CCDB45EAFF}" type="pres">
      <dgm:prSet presAssocID="{EAAC13F1-FB80-436D-B500-AB2488B9F4E6}" presName="horzSpace2" presStyleCnt="0"/>
      <dgm:spPr/>
    </dgm:pt>
    <dgm:pt modelId="{A95BEB5C-3445-4FE4-A6F0-B470CE4657F1}" type="pres">
      <dgm:prSet presAssocID="{EAAC13F1-FB80-436D-B500-AB2488B9F4E6}" presName="tx2" presStyleLbl="revTx" presStyleIdx="4" presStyleCnt="6"/>
      <dgm:spPr/>
      <dgm:t>
        <a:bodyPr/>
        <a:lstStyle/>
        <a:p>
          <a:endParaRPr lang="pt-BR"/>
        </a:p>
      </dgm:t>
    </dgm:pt>
    <dgm:pt modelId="{497EECAA-073E-4730-B319-AA01CB81C76D}" type="pres">
      <dgm:prSet presAssocID="{EAAC13F1-FB80-436D-B500-AB2488B9F4E6}" presName="vert2" presStyleCnt="0"/>
      <dgm:spPr/>
    </dgm:pt>
    <dgm:pt modelId="{A2BF5AE3-4016-4031-9B0B-EE37483F78C4}" type="pres">
      <dgm:prSet presAssocID="{EAAC13F1-FB80-436D-B500-AB2488B9F4E6}" presName="thinLine2b" presStyleLbl="callout" presStyleIdx="3" presStyleCnt="5"/>
      <dgm:spPr/>
    </dgm:pt>
    <dgm:pt modelId="{12B73B69-C5D5-4DB6-AC1A-0A040DB92853}" type="pres">
      <dgm:prSet presAssocID="{EAAC13F1-FB80-436D-B500-AB2488B9F4E6}" presName="vertSpace2b" presStyleCnt="0"/>
      <dgm:spPr/>
    </dgm:pt>
    <dgm:pt modelId="{64CA0552-0530-44F0-8496-A197107CB480}" type="pres">
      <dgm:prSet presAssocID="{32278FE4-CB44-4661-B641-0A5C466EA0F9}" presName="horz2" presStyleCnt="0"/>
      <dgm:spPr/>
    </dgm:pt>
    <dgm:pt modelId="{A7F670A6-3EC9-4EBF-9691-FE0147626BA9}" type="pres">
      <dgm:prSet presAssocID="{32278FE4-CB44-4661-B641-0A5C466EA0F9}" presName="horzSpace2" presStyleCnt="0"/>
      <dgm:spPr/>
    </dgm:pt>
    <dgm:pt modelId="{EACF7F8E-EC71-49A8-ABAD-0CA3A993561E}" type="pres">
      <dgm:prSet presAssocID="{32278FE4-CB44-4661-B641-0A5C466EA0F9}" presName="tx2" presStyleLbl="revTx" presStyleIdx="5" presStyleCnt="6"/>
      <dgm:spPr/>
      <dgm:t>
        <a:bodyPr/>
        <a:lstStyle/>
        <a:p>
          <a:endParaRPr lang="pt-BR"/>
        </a:p>
      </dgm:t>
    </dgm:pt>
    <dgm:pt modelId="{D82B3DAD-5E52-4AED-A21A-BB2113B928AE}" type="pres">
      <dgm:prSet presAssocID="{32278FE4-CB44-4661-B641-0A5C466EA0F9}" presName="vert2" presStyleCnt="0"/>
      <dgm:spPr/>
    </dgm:pt>
    <dgm:pt modelId="{14E92331-1735-4246-B391-0E40EA2B1786}" type="pres">
      <dgm:prSet presAssocID="{32278FE4-CB44-4661-B641-0A5C466EA0F9}" presName="thinLine2b" presStyleLbl="callout" presStyleIdx="4" presStyleCnt="5"/>
      <dgm:spPr/>
    </dgm:pt>
    <dgm:pt modelId="{9E8A12AB-7F25-44C1-B187-D828E5EA49D3}" type="pres">
      <dgm:prSet presAssocID="{32278FE4-CB44-4661-B641-0A5C466EA0F9}" presName="vertSpace2b" presStyleCnt="0"/>
      <dgm:spPr/>
    </dgm:pt>
  </dgm:ptLst>
  <dgm:cxnLst>
    <dgm:cxn modelId="{7D8CFEE6-5EF1-4073-9C34-508256D8E2AB}" srcId="{E952819D-E390-4B92-83C0-4B84D893BA27}" destId="{B0877A07-A431-42C2-B5C8-1BF2D69CDB29}" srcOrd="1" destOrd="0" parTransId="{5DB27560-E053-40F7-841B-1010CBEAA3DE}" sibTransId="{B748F928-4E8E-4D5A-AD0F-B30088664354}"/>
    <dgm:cxn modelId="{9BA5ABD2-4166-41DA-A08F-BC21484BA410}" type="presOf" srcId="{22EE0FBF-FE62-4C0D-B1BB-92DEC4147EF9}" destId="{CDB5C6BA-D93E-4DE4-87E6-847EE42C8A2E}" srcOrd="0" destOrd="0" presId="urn:microsoft.com/office/officeart/2008/layout/LinedList"/>
    <dgm:cxn modelId="{F43D4375-1798-4ABF-A27C-FD79F60B96CB}" type="presOf" srcId="{32278FE4-CB44-4661-B641-0A5C466EA0F9}" destId="{EACF7F8E-EC71-49A8-ABAD-0CA3A993561E}" srcOrd="0" destOrd="0" presId="urn:microsoft.com/office/officeart/2008/layout/LinedList"/>
    <dgm:cxn modelId="{58982035-3860-4CAA-8972-842A4AB96C04}" type="presOf" srcId="{E952819D-E390-4B92-83C0-4B84D893BA27}" destId="{6D6E9072-64AD-4102-99F3-8C752E682DB2}" srcOrd="0" destOrd="0" presId="urn:microsoft.com/office/officeart/2008/layout/LinedList"/>
    <dgm:cxn modelId="{14F667A9-81D1-4C0A-AD0D-296F81E20866}" srcId="{E952819D-E390-4B92-83C0-4B84D893BA27}" destId="{CECD8958-8C67-41C2-AD7A-11DE849CE304}" srcOrd="0" destOrd="0" parTransId="{B04031BF-C37E-49DF-A0D9-7F87A70BBF68}" sibTransId="{9F59CA22-74EB-4EAD-AEF7-62570154A123}"/>
    <dgm:cxn modelId="{4264483A-61CD-4B11-A4A5-769B5D2581DA}" srcId="{E952819D-E390-4B92-83C0-4B84D893BA27}" destId="{32278FE4-CB44-4661-B641-0A5C466EA0F9}" srcOrd="4" destOrd="0" parTransId="{B114F176-885C-4810-99D9-A0B91ABEEDE2}" sibTransId="{2E32C33F-CB08-4183-9604-93D2CEB8CD82}"/>
    <dgm:cxn modelId="{3952ACF1-2B5C-4853-94F7-40D1FED983CC}" srcId="{E952819D-E390-4B92-83C0-4B84D893BA27}" destId="{EAAC13F1-FB80-436D-B500-AB2488B9F4E6}" srcOrd="3" destOrd="0" parTransId="{A787AB27-211F-4DCB-A2EF-D22A96F1547D}" sibTransId="{764BBBF2-BC1D-4ED3-912F-C5C5D9FA6F69}"/>
    <dgm:cxn modelId="{56A69A99-4F3A-4287-A257-F67E2A688FD3}" srcId="{E952819D-E390-4B92-83C0-4B84D893BA27}" destId="{22EE0FBF-FE62-4C0D-B1BB-92DEC4147EF9}" srcOrd="2" destOrd="0" parTransId="{BDD07D42-AD9D-4821-9F75-9D334F1141CD}" sibTransId="{5015DFFC-BE21-4380-885B-740C8BF90849}"/>
    <dgm:cxn modelId="{2D11560F-6C81-4798-92CE-A8584EE6A89C}" type="presOf" srcId="{B0877A07-A431-42C2-B5C8-1BF2D69CDB29}" destId="{146699F1-0934-4E40-93D1-6F6A40B52C1D}" srcOrd="0" destOrd="0" presId="urn:microsoft.com/office/officeart/2008/layout/LinedList"/>
    <dgm:cxn modelId="{EEA3A3C3-45E4-400E-9359-824163099647}" type="presOf" srcId="{CECD8958-8C67-41C2-AD7A-11DE849CE304}" destId="{8B3D6A14-B1A8-46CB-B4B1-D28113C8E9B6}" srcOrd="0" destOrd="0" presId="urn:microsoft.com/office/officeart/2008/layout/LinedList"/>
    <dgm:cxn modelId="{80245D1A-8249-41CE-960E-452450DB5ECE}" type="presOf" srcId="{55DDF146-3B73-4CDE-BEAA-E1FC392D04C7}" destId="{60CF40A3-29EB-49BD-B443-2B757E048DBF}" srcOrd="0" destOrd="0" presId="urn:microsoft.com/office/officeart/2008/layout/LinedList"/>
    <dgm:cxn modelId="{C515A172-C8CF-4333-AB85-92FA15D64C25}" type="presOf" srcId="{EAAC13F1-FB80-436D-B500-AB2488B9F4E6}" destId="{A95BEB5C-3445-4FE4-A6F0-B470CE4657F1}" srcOrd="0" destOrd="0" presId="urn:microsoft.com/office/officeart/2008/layout/LinedList"/>
    <dgm:cxn modelId="{DB7DE35B-8446-4649-B547-C58B474ADAB9}" srcId="{55DDF146-3B73-4CDE-BEAA-E1FC392D04C7}" destId="{E952819D-E390-4B92-83C0-4B84D893BA27}" srcOrd="0" destOrd="0" parTransId="{98E87271-3C0E-46AF-BB19-CBFD4EB12F47}" sibTransId="{0ABBDEE9-B4E8-4137-96B1-670CBB682A8B}"/>
    <dgm:cxn modelId="{A25B1BE2-065D-48C7-8BFF-D78BBD800DD8}" type="presParOf" srcId="{60CF40A3-29EB-49BD-B443-2B757E048DBF}" destId="{B5A2C8C4-2CE9-4453-9494-270280626FFD}" srcOrd="0" destOrd="0" presId="urn:microsoft.com/office/officeart/2008/layout/LinedList"/>
    <dgm:cxn modelId="{44C07DD7-3362-4048-A9C9-5D7DB457AB3A}" type="presParOf" srcId="{60CF40A3-29EB-49BD-B443-2B757E048DBF}" destId="{E0B634BF-4B16-4F42-98FB-E7FED80A809F}" srcOrd="1" destOrd="0" presId="urn:microsoft.com/office/officeart/2008/layout/LinedList"/>
    <dgm:cxn modelId="{21EE6CD9-54DD-4A85-A917-A7FA2752BD7E}" type="presParOf" srcId="{E0B634BF-4B16-4F42-98FB-E7FED80A809F}" destId="{6D6E9072-64AD-4102-99F3-8C752E682DB2}" srcOrd="0" destOrd="0" presId="urn:microsoft.com/office/officeart/2008/layout/LinedList"/>
    <dgm:cxn modelId="{FC40E130-4846-4F39-B430-A1D60DA07B20}" type="presParOf" srcId="{E0B634BF-4B16-4F42-98FB-E7FED80A809F}" destId="{D42006DD-D70C-4F6D-A225-5F07180F5D31}" srcOrd="1" destOrd="0" presId="urn:microsoft.com/office/officeart/2008/layout/LinedList"/>
    <dgm:cxn modelId="{2D6CA894-4625-4688-B354-0C73B54AD92E}" type="presParOf" srcId="{D42006DD-D70C-4F6D-A225-5F07180F5D31}" destId="{B4887C75-45CF-449B-BA76-FA5C4BAD77EE}" srcOrd="0" destOrd="0" presId="urn:microsoft.com/office/officeart/2008/layout/LinedList"/>
    <dgm:cxn modelId="{810D0877-4E33-410D-9611-CC073ABC4AD8}" type="presParOf" srcId="{D42006DD-D70C-4F6D-A225-5F07180F5D31}" destId="{65776432-A10B-459C-B677-3D7038043EFD}" srcOrd="1" destOrd="0" presId="urn:microsoft.com/office/officeart/2008/layout/LinedList"/>
    <dgm:cxn modelId="{69249A36-7309-4712-8E75-8EF8C2B87A55}" type="presParOf" srcId="{65776432-A10B-459C-B677-3D7038043EFD}" destId="{797CD943-5F33-4525-94ED-F5A52ED4DF8A}" srcOrd="0" destOrd="0" presId="urn:microsoft.com/office/officeart/2008/layout/LinedList"/>
    <dgm:cxn modelId="{348FFFA2-5337-4A00-9993-736DE2554AAA}" type="presParOf" srcId="{65776432-A10B-459C-B677-3D7038043EFD}" destId="{8B3D6A14-B1A8-46CB-B4B1-D28113C8E9B6}" srcOrd="1" destOrd="0" presId="urn:microsoft.com/office/officeart/2008/layout/LinedList"/>
    <dgm:cxn modelId="{4F14DFB6-25A3-43BD-B444-2ECBDBF8A1E7}" type="presParOf" srcId="{65776432-A10B-459C-B677-3D7038043EFD}" destId="{930D4964-9E47-4D5D-9C38-694BF96910AE}" srcOrd="2" destOrd="0" presId="urn:microsoft.com/office/officeart/2008/layout/LinedList"/>
    <dgm:cxn modelId="{8864DF18-EDB8-4392-A5DA-FF0D98D10913}" type="presParOf" srcId="{D42006DD-D70C-4F6D-A225-5F07180F5D31}" destId="{A992E3A6-27B5-45A1-8427-9C8D466D160B}" srcOrd="2" destOrd="0" presId="urn:microsoft.com/office/officeart/2008/layout/LinedList"/>
    <dgm:cxn modelId="{623D869E-0402-4A8F-8CC3-A5D730D239CF}" type="presParOf" srcId="{D42006DD-D70C-4F6D-A225-5F07180F5D31}" destId="{B24B56CA-DD2B-4B7E-AC1F-96FBC25971B5}" srcOrd="3" destOrd="0" presId="urn:microsoft.com/office/officeart/2008/layout/LinedList"/>
    <dgm:cxn modelId="{00F3BF5B-5B17-47F9-B98A-2323ED2814F7}" type="presParOf" srcId="{D42006DD-D70C-4F6D-A225-5F07180F5D31}" destId="{36777FB1-DAB3-40FF-9482-3C49B545D358}" srcOrd="4" destOrd="0" presId="urn:microsoft.com/office/officeart/2008/layout/LinedList"/>
    <dgm:cxn modelId="{25632793-019D-40C5-B821-2F8B5D25453C}" type="presParOf" srcId="{36777FB1-DAB3-40FF-9482-3C49B545D358}" destId="{312F7093-8474-413C-966C-813920AF4E06}" srcOrd="0" destOrd="0" presId="urn:microsoft.com/office/officeart/2008/layout/LinedList"/>
    <dgm:cxn modelId="{0A86A90E-EC82-4C4E-980A-93812E05C445}" type="presParOf" srcId="{36777FB1-DAB3-40FF-9482-3C49B545D358}" destId="{146699F1-0934-4E40-93D1-6F6A40B52C1D}" srcOrd="1" destOrd="0" presId="urn:microsoft.com/office/officeart/2008/layout/LinedList"/>
    <dgm:cxn modelId="{83A685E4-8420-4B3A-9F85-1847E2147656}" type="presParOf" srcId="{36777FB1-DAB3-40FF-9482-3C49B545D358}" destId="{5CFFF287-9E2B-452A-9E18-E0609C21B2CE}" srcOrd="2" destOrd="0" presId="urn:microsoft.com/office/officeart/2008/layout/LinedList"/>
    <dgm:cxn modelId="{F86D53A2-12AC-4B3F-B994-EB0329383586}" type="presParOf" srcId="{D42006DD-D70C-4F6D-A225-5F07180F5D31}" destId="{5D8835FE-5493-49D3-84AA-EF0CD32CB124}" srcOrd="5" destOrd="0" presId="urn:microsoft.com/office/officeart/2008/layout/LinedList"/>
    <dgm:cxn modelId="{B4AFDF8F-5576-45C7-8B06-A4257ADD0867}" type="presParOf" srcId="{D42006DD-D70C-4F6D-A225-5F07180F5D31}" destId="{025BA05B-643D-44E8-8E8C-38E349852978}" srcOrd="6" destOrd="0" presId="urn:microsoft.com/office/officeart/2008/layout/LinedList"/>
    <dgm:cxn modelId="{5C685E97-7471-474F-B338-D4EFF60D72FA}" type="presParOf" srcId="{D42006DD-D70C-4F6D-A225-5F07180F5D31}" destId="{B39AD692-5DF7-4994-8F71-1BB651E5B303}" srcOrd="7" destOrd="0" presId="urn:microsoft.com/office/officeart/2008/layout/LinedList"/>
    <dgm:cxn modelId="{D3DB7048-60ED-4A4C-9300-B3B57D3F03FA}" type="presParOf" srcId="{B39AD692-5DF7-4994-8F71-1BB651E5B303}" destId="{25BE526E-F142-4979-9896-4BB86B5A4C09}" srcOrd="0" destOrd="0" presId="urn:microsoft.com/office/officeart/2008/layout/LinedList"/>
    <dgm:cxn modelId="{FF80C00B-85D0-48F4-BE4C-A8D21B72468F}" type="presParOf" srcId="{B39AD692-5DF7-4994-8F71-1BB651E5B303}" destId="{CDB5C6BA-D93E-4DE4-87E6-847EE42C8A2E}" srcOrd="1" destOrd="0" presId="urn:microsoft.com/office/officeart/2008/layout/LinedList"/>
    <dgm:cxn modelId="{D221A230-0E41-45B2-B95D-9939033323BD}" type="presParOf" srcId="{B39AD692-5DF7-4994-8F71-1BB651E5B303}" destId="{005E8E84-72FE-4280-BBE2-691E7439154B}" srcOrd="2" destOrd="0" presId="urn:microsoft.com/office/officeart/2008/layout/LinedList"/>
    <dgm:cxn modelId="{781B8625-4D86-45FD-B9FE-83271B0A2C0D}" type="presParOf" srcId="{D42006DD-D70C-4F6D-A225-5F07180F5D31}" destId="{F4B2FDBC-96FF-40BD-A348-0C93AACFE677}" srcOrd="8" destOrd="0" presId="urn:microsoft.com/office/officeart/2008/layout/LinedList"/>
    <dgm:cxn modelId="{D76F4660-CC7F-4022-AF07-3A967C22ADC6}" type="presParOf" srcId="{D42006DD-D70C-4F6D-A225-5F07180F5D31}" destId="{5FC5E49C-21EA-48EA-8857-156A4E49D9BB}" srcOrd="9" destOrd="0" presId="urn:microsoft.com/office/officeart/2008/layout/LinedList"/>
    <dgm:cxn modelId="{53E4DC05-FE08-4670-9ED0-D22E5D4CD034}" type="presParOf" srcId="{D42006DD-D70C-4F6D-A225-5F07180F5D31}" destId="{6883F66A-069E-4BFA-9D42-66E6FE947779}" srcOrd="10" destOrd="0" presId="urn:microsoft.com/office/officeart/2008/layout/LinedList"/>
    <dgm:cxn modelId="{958719C1-ED66-42F9-9D67-84F45DDDDCC5}" type="presParOf" srcId="{6883F66A-069E-4BFA-9D42-66E6FE947779}" destId="{3AD22B40-8E01-4FE1-969B-39CCDB45EAFF}" srcOrd="0" destOrd="0" presId="urn:microsoft.com/office/officeart/2008/layout/LinedList"/>
    <dgm:cxn modelId="{72734F8B-352A-43CF-AA8C-245A083161C4}" type="presParOf" srcId="{6883F66A-069E-4BFA-9D42-66E6FE947779}" destId="{A95BEB5C-3445-4FE4-A6F0-B470CE4657F1}" srcOrd="1" destOrd="0" presId="urn:microsoft.com/office/officeart/2008/layout/LinedList"/>
    <dgm:cxn modelId="{4DE753B6-12A8-4E73-98FF-8658D30868E3}" type="presParOf" srcId="{6883F66A-069E-4BFA-9D42-66E6FE947779}" destId="{497EECAA-073E-4730-B319-AA01CB81C76D}" srcOrd="2" destOrd="0" presId="urn:microsoft.com/office/officeart/2008/layout/LinedList"/>
    <dgm:cxn modelId="{8772B381-7E55-4BC3-8FE9-FD88D47933C1}" type="presParOf" srcId="{D42006DD-D70C-4F6D-A225-5F07180F5D31}" destId="{A2BF5AE3-4016-4031-9B0B-EE37483F78C4}" srcOrd="11" destOrd="0" presId="urn:microsoft.com/office/officeart/2008/layout/LinedList"/>
    <dgm:cxn modelId="{C6BBABCA-5647-4996-861A-C0AD42B76EC7}" type="presParOf" srcId="{D42006DD-D70C-4F6D-A225-5F07180F5D31}" destId="{12B73B69-C5D5-4DB6-AC1A-0A040DB92853}" srcOrd="12" destOrd="0" presId="urn:microsoft.com/office/officeart/2008/layout/LinedList"/>
    <dgm:cxn modelId="{1B2EB812-DE9A-4213-BCC8-41905DA26250}" type="presParOf" srcId="{D42006DD-D70C-4F6D-A225-5F07180F5D31}" destId="{64CA0552-0530-44F0-8496-A197107CB480}" srcOrd="13" destOrd="0" presId="urn:microsoft.com/office/officeart/2008/layout/LinedList"/>
    <dgm:cxn modelId="{E12C086F-B262-446B-8EAA-6E0E79F855D9}" type="presParOf" srcId="{64CA0552-0530-44F0-8496-A197107CB480}" destId="{A7F670A6-3EC9-4EBF-9691-FE0147626BA9}" srcOrd="0" destOrd="0" presId="urn:microsoft.com/office/officeart/2008/layout/LinedList"/>
    <dgm:cxn modelId="{7A1B27E7-ECA2-47F1-8A35-2A6233357C44}" type="presParOf" srcId="{64CA0552-0530-44F0-8496-A197107CB480}" destId="{EACF7F8E-EC71-49A8-ABAD-0CA3A993561E}" srcOrd="1" destOrd="0" presId="urn:microsoft.com/office/officeart/2008/layout/LinedList"/>
    <dgm:cxn modelId="{1176D758-DFF0-48BE-899B-00D9B522454C}" type="presParOf" srcId="{64CA0552-0530-44F0-8496-A197107CB480}" destId="{D82B3DAD-5E52-4AED-A21A-BB2113B928AE}" srcOrd="2" destOrd="0" presId="urn:microsoft.com/office/officeart/2008/layout/LinedList"/>
    <dgm:cxn modelId="{3BDED5A9-D479-413A-BDE9-0B78F1B50335}" type="presParOf" srcId="{D42006DD-D70C-4F6D-A225-5F07180F5D31}" destId="{14E92331-1735-4246-B391-0E40EA2B1786}" srcOrd="14" destOrd="0" presId="urn:microsoft.com/office/officeart/2008/layout/LinedList"/>
    <dgm:cxn modelId="{3E91C56A-7A8D-409E-AC99-E54912BEA04A}" type="presParOf" srcId="{D42006DD-D70C-4F6D-A225-5F07180F5D31}" destId="{9E8A12AB-7F25-44C1-B187-D828E5EA49D3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15183-9A98-42B3-9ABD-6A67193EE9EC}">
      <dsp:nvSpPr>
        <dsp:cNvPr id="0" name=""/>
        <dsp:cNvSpPr/>
      </dsp:nvSpPr>
      <dsp:spPr>
        <a:xfrm>
          <a:off x="622593" y="0"/>
          <a:ext cx="7125554" cy="59886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i="1" kern="1200" dirty="0">
            <a:solidFill>
              <a:srgbClr val="000064"/>
            </a:solidFill>
          </a:endParaRPr>
        </a:p>
      </dsp:txBody>
      <dsp:txXfrm>
        <a:off x="651827" y="29234"/>
        <a:ext cx="7067086" cy="540392"/>
      </dsp:txXfrm>
    </dsp:sp>
    <dsp:sp modelId="{F3932418-15CE-41F3-A065-3783EC705A0E}">
      <dsp:nvSpPr>
        <dsp:cNvPr id="0" name=""/>
        <dsp:cNvSpPr/>
      </dsp:nvSpPr>
      <dsp:spPr>
        <a:xfrm>
          <a:off x="0" y="227210"/>
          <a:ext cx="8693623" cy="4580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023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b="1" kern="1200" dirty="0" smtClean="0"/>
            <a:t>Novo ambiente regulatório impõe a obrigatoriedade para o recolhimento dos produtos eletroeletrônicos no Brasil ao final da vida útil:</a:t>
          </a:r>
          <a:endParaRPr lang="pt-BR" sz="2000" b="1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b="0" i="1" kern="1200" dirty="0" smtClean="0">
              <a:solidFill>
                <a:schemeClr val="accent1">
                  <a:lumMod val="50000"/>
                </a:schemeClr>
              </a:solidFill>
            </a:rPr>
            <a:t>Lei federal: 12305/10 (PNRS)</a:t>
          </a:r>
          <a:endParaRPr lang="pt-BR" sz="1800" b="0" i="1" kern="1200" dirty="0">
            <a:solidFill>
              <a:schemeClr val="accent1">
                <a:lumMod val="50000"/>
              </a:schemeClr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b="0" i="1" kern="1200" dirty="0" smtClean="0">
              <a:solidFill>
                <a:schemeClr val="accent1">
                  <a:lumMod val="50000"/>
                </a:schemeClr>
              </a:solidFill>
            </a:rPr>
            <a:t>Decreto federal 7404/10 que regulamenta a lei 12305/10</a:t>
          </a:r>
          <a:endParaRPr lang="pt-BR" sz="1800" b="0" i="1" kern="1200" dirty="0">
            <a:solidFill>
              <a:schemeClr val="accent1">
                <a:lumMod val="50000"/>
              </a:schemeClr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b="0" i="1" kern="1200" dirty="0" smtClean="0">
              <a:solidFill>
                <a:schemeClr val="accent1">
                  <a:lumMod val="50000"/>
                </a:schemeClr>
              </a:solidFill>
            </a:rPr>
            <a:t>Decreto nº 7.746, de 5 de junho de 2012. Regulamenta art.3º da lei 8666/93</a:t>
          </a:r>
          <a:endParaRPr lang="pt-BR" sz="1800" b="0" i="1" kern="1200" dirty="0">
            <a:solidFill>
              <a:schemeClr val="accent1">
                <a:lumMod val="50000"/>
              </a:schemeClr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b="0" i="1" kern="1200" dirty="0" smtClean="0">
              <a:solidFill>
                <a:schemeClr val="accent1">
                  <a:lumMod val="50000"/>
                </a:schemeClr>
              </a:solidFill>
            </a:rPr>
            <a:t>Edital nº 02/2013 - Chamamento para Logística Reversa de Produtos Eletroeletrônicos</a:t>
          </a:r>
          <a:endParaRPr lang="pt-BR" sz="1800" b="0" i="1" kern="1200" dirty="0">
            <a:solidFill>
              <a:schemeClr val="accent1">
                <a:lumMod val="50000"/>
              </a:schemeClr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1800" b="0" i="1" kern="1200" dirty="0">
            <a:solidFill>
              <a:schemeClr val="accent1">
                <a:lumMod val="50000"/>
              </a:schemeClr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b="0" i="1" kern="1200" dirty="0" smtClean="0">
              <a:solidFill>
                <a:schemeClr val="accent1">
                  <a:lumMod val="50000"/>
                </a:schemeClr>
              </a:solidFill>
            </a:rPr>
            <a:t>Exemplos de lei </a:t>
          </a:r>
          <a:r>
            <a:rPr lang="pt-BR" sz="1800" b="0" i="1" kern="1200" dirty="0" smtClean="0">
              <a:solidFill>
                <a:schemeClr val="accent1">
                  <a:lumMod val="50000"/>
                </a:schemeClr>
              </a:solidFill>
            </a:rPr>
            <a:t>estaduais </a:t>
          </a:r>
          <a:r>
            <a:rPr lang="pt-BR" sz="1800" b="0" i="1" kern="1200" dirty="0" smtClean="0">
              <a:solidFill>
                <a:schemeClr val="accent1">
                  <a:lumMod val="50000"/>
                </a:schemeClr>
              </a:solidFill>
            </a:rPr>
            <a:t>e municipais que </a:t>
          </a:r>
          <a:r>
            <a:rPr lang="pt-BR" sz="1800" b="0" i="1" kern="1200" dirty="0" smtClean="0">
              <a:solidFill>
                <a:schemeClr val="accent1">
                  <a:lumMod val="50000"/>
                </a:schemeClr>
              </a:solidFill>
            </a:rPr>
            <a:t>anteciparam obrigações federais:</a:t>
          </a:r>
          <a:endParaRPr lang="pt-BR" sz="1800" b="0" i="1" kern="1200" dirty="0">
            <a:solidFill>
              <a:schemeClr val="accent1">
                <a:lumMod val="50000"/>
              </a:schemeClr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1800" b="0" i="1" kern="1200" dirty="0">
            <a:solidFill>
              <a:schemeClr val="accent1">
                <a:lumMod val="50000"/>
              </a:schemeClr>
            </a:solidFill>
          </a:endParaRPr>
        </a:p>
        <a:p>
          <a:pPr marL="514350" lvl="3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b="0" i="1" kern="1200" dirty="0" smtClean="0">
              <a:solidFill>
                <a:schemeClr val="accent1">
                  <a:lumMod val="50000"/>
                </a:schemeClr>
              </a:solidFill>
            </a:rPr>
            <a:t>Paraná: </a:t>
          </a:r>
          <a:r>
            <a:rPr lang="pt-BR" sz="1800" b="0" i="1" kern="1200" dirty="0" smtClean="0">
              <a:solidFill>
                <a:schemeClr val="accent1">
                  <a:lumMod val="50000"/>
                </a:schemeClr>
              </a:solidFill>
            </a:rPr>
            <a:t>LEI Nº 15851 - 10/06/2008</a:t>
          </a:r>
          <a:endParaRPr lang="pt-BR" sz="1800" b="0" i="1" kern="1200" dirty="0">
            <a:solidFill>
              <a:schemeClr val="accent1">
                <a:lumMod val="50000"/>
              </a:schemeClr>
            </a:solidFill>
          </a:endParaRPr>
        </a:p>
        <a:p>
          <a:pPr marL="514350" lvl="3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b="0" i="1" kern="1200" dirty="0" smtClean="0">
              <a:solidFill>
                <a:schemeClr val="accent1">
                  <a:lumMod val="50000"/>
                </a:schemeClr>
              </a:solidFill>
            </a:rPr>
            <a:t>Curitiba: </a:t>
          </a:r>
          <a:r>
            <a:rPr lang="pt-BR" sz="1800" b="0" i="1" kern="1200" dirty="0" smtClean="0">
              <a:solidFill>
                <a:schemeClr val="accent1">
                  <a:lumMod val="50000"/>
                </a:schemeClr>
              </a:solidFill>
            </a:rPr>
            <a:t>LEI ORDINÁRIA Nº 13.509 de 08 de junho de 2010</a:t>
          </a:r>
          <a:endParaRPr lang="pt-BR" sz="1800" b="0" i="1" kern="1200" dirty="0">
            <a:solidFill>
              <a:schemeClr val="accent1">
                <a:lumMod val="50000"/>
              </a:schemeClr>
            </a:solidFill>
          </a:endParaRPr>
        </a:p>
        <a:p>
          <a:pPr marL="514350" lvl="3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b="0" i="1" kern="1200" dirty="0" smtClean="0">
              <a:solidFill>
                <a:schemeClr val="accent1">
                  <a:lumMod val="50000"/>
                </a:schemeClr>
              </a:solidFill>
            </a:rPr>
            <a:t>São Paulo 13576/09, SMA 045, lei </a:t>
          </a:r>
          <a:r>
            <a:rPr lang="pt-BR" sz="1800" b="0" i="1" kern="1200" dirty="0" smtClean="0">
              <a:solidFill>
                <a:schemeClr val="accent1">
                  <a:lumMod val="50000"/>
                </a:schemeClr>
              </a:solidFill>
            </a:rPr>
            <a:t>12300/06</a:t>
          </a:r>
          <a:endParaRPr lang="pt-BR" sz="1800" b="0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27210"/>
        <a:ext cx="8693623" cy="4580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0C1BB-799E-4A6F-895B-DA42F19C176E}">
      <dsp:nvSpPr>
        <dsp:cNvPr id="0" name=""/>
        <dsp:cNvSpPr/>
      </dsp:nvSpPr>
      <dsp:spPr>
        <a:xfrm>
          <a:off x="514" y="1560"/>
          <a:ext cx="8500092" cy="144078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Principais pontos da PNRS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42713" y="43759"/>
        <a:ext cx="8415694" cy="1356389"/>
      </dsp:txXfrm>
    </dsp:sp>
    <dsp:sp modelId="{078FCDA2-41A5-49B5-9328-C8CD20079CEF}">
      <dsp:nvSpPr>
        <dsp:cNvPr id="0" name=""/>
        <dsp:cNvSpPr/>
      </dsp:nvSpPr>
      <dsp:spPr>
        <a:xfrm>
          <a:off x="8811" y="1550902"/>
          <a:ext cx="8483498" cy="144078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1" kern="1200" dirty="0" smtClean="0">
              <a:solidFill>
                <a:schemeClr val="tx1"/>
              </a:solidFill>
            </a:rPr>
            <a:t>PNRS - </a:t>
          </a:r>
          <a:r>
            <a:rPr lang="pt-BR" sz="1800" b="0" i="1" kern="1200" dirty="0" smtClean="0">
              <a:solidFill>
                <a:schemeClr val="tx1"/>
              </a:solidFill>
            </a:rPr>
            <a:t>Política Nacional de Resíduos Sólidos  (lei 12.305/2010) – Decreto 7.704/10 (23/12/2010).</a:t>
          </a:r>
          <a:endParaRPr lang="pt-BR" sz="1800" i="1" kern="1200" dirty="0">
            <a:solidFill>
              <a:schemeClr val="tx1"/>
            </a:solidFill>
          </a:endParaRPr>
        </a:p>
      </dsp:txBody>
      <dsp:txXfrm>
        <a:off x="51010" y="1593101"/>
        <a:ext cx="8399100" cy="1356389"/>
      </dsp:txXfrm>
    </dsp:sp>
    <dsp:sp modelId="{39691844-A81C-44A1-A767-A4B24CB0C964}">
      <dsp:nvSpPr>
        <dsp:cNvPr id="0" name=""/>
        <dsp:cNvSpPr/>
      </dsp:nvSpPr>
      <dsp:spPr>
        <a:xfrm>
          <a:off x="25356" y="3100245"/>
          <a:ext cx="8450408" cy="83941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Destaques: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9942" y="3124831"/>
        <a:ext cx="8401236" cy="790245"/>
      </dsp:txXfrm>
    </dsp:sp>
    <dsp:sp modelId="{0DC77417-BC84-4A37-9AF9-1E7E31E88096}">
      <dsp:nvSpPr>
        <dsp:cNvPr id="0" name=""/>
        <dsp:cNvSpPr/>
      </dsp:nvSpPr>
      <dsp:spPr>
        <a:xfrm>
          <a:off x="58253" y="4048217"/>
          <a:ext cx="2063651" cy="222372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accent1">
                  <a:lumMod val="50000"/>
                </a:schemeClr>
              </a:solidFill>
            </a:rPr>
            <a:t>Obrigatoriedade do fabricante em disponibilizar pontos de recebimento dos equipamentos obsoletos.</a:t>
          </a:r>
          <a:endParaRPr lang="pt-BR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18695" y="4108659"/>
        <a:ext cx="1942767" cy="2102841"/>
      </dsp:txXfrm>
    </dsp:sp>
    <dsp:sp modelId="{72558510-9830-4BDB-97D1-CE9F186230EA}">
      <dsp:nvSpPr>
        <dsp:cNvPr id="0" name=""/>
        <dsp:cNvSpPr/>
      </dsp:nvSpPr>
      <dsp:spPr>
        <a:xfrm>
          <a:off x="2165241" y="4048217"/>
          <a:ext cx="2063651" cy="22487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accent1">
                  <a:lumMod val="50000"/>
                </a:schemeClr>
              </a:solidFill>
            </a:rPr>
            <a:t>Institui a responsabilidade compartilhada (Fabricantes, importadores e distribuidores, clientes e governos)</a:t>
          </a:r>
          <a:endParaRPr lang="pt-BR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25683" y="4108659"/>
        <a:ext cx="1942767" cy="2127853"/>
      </dsp:txXfrm>
    </dsp:sp>
    <dsp:sp modelId="{A4DCEFD8-D110-4C95-8726-54671EDA5ADB}">
      <dsp:nvSpPr>
        <dsp:cNvPr id="0" name=""/>
        <dsp:cNvSpPr/>
      </dsp:nvSpPr>
      <dsp:spPr>
        <a:xfrm>
          <a:off x="4272229" y="4048217"/>
          <a:ext cx="2063651" cy="2268706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accent1">
                  <a:lumMod val="50000"/>
                </a:schemeClr>
              </a:solidFill>
            </a:rPr>
            <a:t>Não impõe como serviço gratuito ao consumidor. O fabricante pode estabelecer preço para o serviço.</a:t>
          </a:r>
          <a:endParaRPr lang="pt-BR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332671" y="4108659"/>
        <a:ext cx="1942767" cy="2147822"/>
      </dsp:txXfrm>
    </dsp:sp>
    <dsp:sp modelId="{57027D42-100A-4D4B-BF40-6BD5D07CCEB3}">
      <dsp:nvSpPr>
        <dsp:cNvPr id="0" name=""/>
        <dsp:cNvSpPr/>
      </dsp:nvSpPr>
      <dsp:spPr>
        <a:xfrm>
          <a:off x="6379217" y="4048217"/>
          <a:ext cx="2063651" cy="223335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accent1">
                  <a:lumMod val="50000"/>
                </a:schemeClr>
              </a:solidFill>
            </a:rPr>
            <a:t>Exige plano de gestão de resíduos a ser entregue e aprovado por órgão ambiental federal.</a:t>
          </a:r>
          <a:endParaRPr lang="pt-BR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439659" y="4108659"/>
        <a:ext cx="1942767" cy="2112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A3A99-CECB-4104-AC64-747C3CD23770}">
      <dsp:nvSpPr>
        <dsp:cNvPr id="0" name=""/>
        <dsp:cNvSpPr/>
      </dsp:nvSpPr>
      <dsp:spPr>
        <a:xfrm>
          <a:off x="3116312" y="2058856"/>
          <a:ext cx="2235925" cy="134155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Plano de Gerenciamento (Processos, tecnologias e Recursos)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3155605" y="2098149"/>
        <a:ext cx="2157339" cy="1262969"/>
      </dsp:txXfrm>
    </dsp:sp>
    <dsp:sp modelId="{406B4CB2-FFD1-4C75-BA67-2887B8B2251D}">
      <dsp:nvSpPr>
        <dsp:cNvPr id="0" name=""/>
        <dsp:cNvSpPr/>
      </dsp:nvSpPr>
      <dsp:spPr>
        <a:xfrm rot="5400000">
          <a:off x="4003404" y="3361062"/>
          <a:ext cx="461740" cy="55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-5400000">
        <a:off x="4067922" y="3407446"/>
        <a:ext cx="332705" cy="323218"/>
      </dsp:txXfrm>
    </dsp:sp>
    <dsp:sp modelId="{33DE7E09-F9B0-4948-B837-0A731163A5D0}">
      <dsp:nvSpPr>
        <dsp:cNvPr id="0" name=""/>
        <dsp:cNvSpPr/>
      </dsp:nvSpPr>
      <dsp:spPr>
        <a:xfrm>
          <a:off x="3116312" y="3864630"/>
          <a:ext cx="2235925" cy="134155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SINIR – Sistema de Informação (Declaração das empresas, estimativas, inventários e diagnósticos)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3155605" y="3903923"/>
        <a:ext cx="2157339" cy="1262969"/>
      </dsp:txXfrm>
    </dsp:sp>
    <dsp:sp modelId="{7FD66B5F-C09C-4CE9-9D55-73C23218F1AB}">
      <dsp:nvSpPr>
        <dsp:cNvPr id="0" name=""/>
        <dsp:cNvSpPr/>
      </dsp:nvSpPr>
      <dsp:spPr>
        <a:xfrm rot="21579669">
          <a:off x="5462231" y="2631485"/>
          <a:ext cx="770191" cy="55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72523"/>
            <a:satOff val="-1976"/>
            <a:lumOff val="106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5462232" y="2742879"/>
        <a:ext cx="603838" cy="332705"/>
      </dsp:txXfrm>
    </dsp:sp>
    <dsp:sp modelId="{1895CC23-1DE7-4A95-993B-23E4798E4270}">
      <dsp:nvSpPr>
        <dsp:cNvPr id="0" name=""/>
        <dsp:cNvSpPr/>
      </dsp:nvSpPr>
      <dsp:spPr>
        <a:xfrm>
          <a:off x="6222684" y="1885299"/>
          <a:ext cx="2235925" cy="134155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Responsabilidade Compartilhada (Acordos Setoriais e Sistemas de Logística Reversa)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6261977" y="1924592"/>
        <a:ext cx="2157339" cy="1262969"/>
      </dsp:txXfrm>
    </dsp:sp>
    <dsp:sp modelId="{2FF8AF83-A2DF-45EF-8582-B644CA5C138B}">
      <dsp:nvSpPr>
        <dsp:cNvPr id="0" name=""/>
        <dsp:cNvSpPr/>
      </dsp:nvSpPr>
      <dsp:spPr>
        <a:xfrm flipH="1">
          <a:off x="5336153" y="1990410"/>
          <a:ext cx="835874" cy="55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145046"/>
            <a:satOff val="-3953"/>
            <a:lumOff val="213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0800000">
        <a:off x="5502506" y="2101312"/>
        <a:ext cx="669521" cy="332705"/>
      </dsp:txXfrm>
    </dsp:sp>
    <dsp:sp modelId="{83D65576-BC6A-43A1-ACD0-28A8D497D48F}">
      <dsp:nvSpPr>
        <dsp:cNvPr id="0" name=""/>
        <dsp:cNvSpPr/>
      </dsp:nvSpPr>
      <dsp:spPr>
        <a:xfrm>
          <a:off x="0" y="2025353"/>
          <a:ext cx="2235925" cy="134155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Instrumentos Econômicos e Financeiros (Incentivos, Financiamentos e subsídios)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39293" y="2064646"/>
        <a:ext cx="2157339" cy="1262969"/>
      </dsp:txXfrm>
    </dsp:sp>
    <dsp:sp modelId="{19DCAF36-D366-456F-B769-459AEFB0314F}">
      <dsp:nvSpPr>
        <dsp:cNvPr id="0" name=""/>
        <dsp:cNvSpPr/>
      </dsp:nvSpPr>
      <dsp:spPr>
        <a:xfrm rot="5475340">
          <a:off x="3929640" y="1485962"/>
          <a:ext cx="570754" cy="55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217570"/>
            <a:satOff val="-5929"/>
            <a:lumOff val="320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4014639" y="1513707"/>
        <a:ext cx="404401" cy="332705"/>
      </dsp:txXfrm>
    </dsp:sp>
    <dsp:sp modelId="{F9A7617C-33E6-4FE4-BA7E-B9DC2636C971}">
      <dsp:nvSpPr>
        <dsp:cNvPr id="0" name=""/>
        <dsp:cNvSpPr/>
      </dsp:nvSpPr>
      <dsp:spPr>
        <a:xfrm>
          <a:off x="3116491" y="122638"/>
          <a:ext cx="2235925" cy="134155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Plano de Gestão (Metas e Procedimentos)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3155784" y="161931"/>
        <a:ext cx="2157339" cy="12629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A56F8-4758-4A64-B0A6-A19E4F81BD37}">
      <dsp:nvSpPr>
        <dsp:cNvPr id="0" name=""/>
        <dsp:cNvSpPr/>
      </dsp:nvSpPr>
      <dsp:spPr>
        <a:xfrm>
          <a:off x="0" y="0"/>
          <a:ext cx="7478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15455-EF00-4145-86B4-685AF612EAC4}">
      <dsp:nvSpPr>
        <dsp:cNvPr id="0" name=""/>
        <dsp:cNvSpPr/>
      </dsp:nvSpPr>
      <dsp:spPr>
        <a:xfrm>
          <a:off x="0" y="0"/>
          <a:ext cx="1495697" cy="465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smtClean="0"/>
            <a:t>Desafios:</a:t>
          </a:r>
          <a:endParaRPr lang="en-US" sz="2600" kern="1200"/>
        </a:p>
      </dsp:txBody>
      <dsp:txXfrm>
        <a:off x="0" y="0"/>
        <a:ext cx="1495697" cy="4654060"/>
      </dsp:txXfrm>
    </dsp:sp>
    <dsp:sp modelId="{2B3F07FF-8F02-4C72-9EFB-6C051146AA86}">
      <dsp:nvSpPr>
        <dsp:cNvPr id="0" name=""/>
        <dsp:cNvSpPr/>
      </dsp:nvSpPr>
      <dsp:spPr>
        <a:xfrm>
          <a:off x="1607874" y="43859"/>
          <a:ext cx="5870610" cy="87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Investimentos</a:t>
          </a:r>
          <a:endParaRPr lang="en-US" sz="2400" kern="1200" dirty="0"/>
        </a:p>
      </dsp:txBody>
      <dsp:txXfrm>
        <a:off x="1607874" y="43859"/>
        <a:ext cx="5870610" cy="877181"/>
      </dsp:txXfrm>
    </dsp:sp>
    <dsp:sp modelId="{8FBE38CD-4EC4-4E1C-A956-8696095E3335}">
      <dsp:nvSpPr>
        <dsp:cNvPr id="0" name=""/>
        <dsp:cNvSpPr/>
      </dsp:nvSpPr>
      <dsp:spPr>
        <a:xfrm>
          <a:off x="1495697" y="921040"/>
          <a:ext cx="5982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C5B03-627C-4E17-B797-4639B0609940}">
      <dsp:nvSpPr>
        <dsp:cNvPr id="0" name=""/>
        <dsp:cNvSpPr/>
      </dsp:nvSpPr>
      <dsp:spPr>
        <a:xfrm>
          <a:off x="1607874" y="964899"/>
          <a:ext cx="5870610" cy="87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Concentração de materiais</a:t>
          </a:r>
          <a:endParaRPr lang="en-US" sz="2400" kern="1200" dirty="0"/>
        </a:p>
      </dsp:txBody>
      <dsp:txXfrm>
        <a:off x="1607874" y="964899"/>
        <a:ext cx="5870610" cy="877181"/>
      </dsp:txXfrm>
    </dsp:sp>
    <dsp:sp modelId="{F6570B55-66B7-4F24-B477-C39838465773}">
      <dsp:nvSpPr>
        <dsp:cNvPr id="0" name=""/>
        <dsp:cNvSpPr/>
      </dsp:nvSpPr>
      <dsp:spPr>
        <a:xfrm>
          <a:off x="1495697" y="1842080"/>
          <a:ext cx="5982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E7EE1-EC8C-4BF3-B72B-9EFF83433662}">
      <dsp:nvSpPr>
        <dsp:cNvPr id="0" name=""/>
        <dsp:cNvSpPr/>
      </dsp:nvSpPr>
      <dsp:spPr>
        <a:xfrm>
          <a:off x="1607874" y="1885940"/>
          <a:ext cx="5870610" cy="87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Capilaridade da Solução</a:t>
          </a:r>
          <a:endParaRPr lang="en-US" sz="2400" kern="1200" dirty="0"/>
        </a:p>
      </dsp:txBody>
      <dsp:txXfrm>
        <a:off x="1607874" y="1885940"/>
        <a:ext cx="5870610" cy="877181"/>
      </dsp:txXfrm>
    </dsp:sp>
    <dsp:sp modelId="{95C21F5A-D5A7-44A8-99DF-8C3A3C1D9915}">
      <dsp:nvSpPr>
        <dsp:cNvPr id="0" name=""/>
        <dsp:cNvSpPr/>
      </dsp:nvSpPr>
      <dsp:spPr>
        <a:xfrm>
          <a:off x="1495697" y="2763121"/>
          <a:ext cx="5982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C9AFA-00AC-462E-9461-2CAE14FAD301}">
      <dsp:nvSpPr>
        <dsp:cNvPr id="0" name=""/>
        <dsp:cNvSpPr/>
      </dsp:nvSpPr>
      <dsp:spPr>
        <a:xfrm>
          <a:off x="1607874" y="2806980"/>
          <a:ext cx="5870610" cy="87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Manutenção dos custos operacionais</a:t>
          </a:r>
          <a:endParaRPr lang="en-US" sz="2400" kern="1200" dirty="0"/>
        </a:p>
      </dsp:txBody>
      <dsp:txXfrm>
        <a:off x="1607874" y="2806980"/>
        <a:ext cx="5870610" cy="877181"/>
      </dsp:txXfrm>
    </dsp:sp>
    <dsp:sp modelId="{C89F7FD1-CD7E-4F7E-B8D1-89E10D50A4EE}">
      <dsp:nvSpPr>
        <dsp:cNvPr id="0" name=""/>
        <dsp:cNvSpPr/>
      </dsp:nvSpPr>
      <dsp:spPr>
        <a:xfrm>
          <a:off x="1495697" y="3684161"/>
          <a:ext cx="5982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64EEE-8D09-47AD-AE44-DE413D39D63F}">
      <dsp:nvSpPr>
        <dsp:cNvPr id="0" name=""/>
        <dsp:cNvSpPr/>
      </dsp:nvSpPr>
      <dsp:spPr>
        <a:xfrm>
          <a:off x="1607874" y="3728021"/>
          <a:ext cx="5870610" cy="87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Controles e relatos aos órgãos de governo e mercado</a:t>
          </a:r>
          <a:endParaRPr lang="en-US" sz="2400" kern="1200" dirty="0"/>
        </a:p>
      </dsp:txBody>
      <dsp:txXfrm>
        <a:off x="1607874" y="3728021"/>
        <a:ext cx="5870610" cy="877181"/>
      </dsp:txXfrm>
    </dsp:sp>
    <dsp:sp modelId="{3E211AF7-56A3-4813-A603-8D8BB250FF17}">
      <dsp:nvSpPr>
        <dsp:cNvPr id="0" name=""/>
        <dsp:cNvSpPr/>
      </dsp:nvSpPr>
      <dsp:spPr>
        <a:xfrm>
          <a:off x="1495697" y="4605202"/>
          <a:ext cx="5982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2C8C4-2CE9-4453-9494-270280626FFD}">
      <dsp:nvSpPr>
        <dsp:cNvPr id="0" name=""/>
        <dsp:cNvSpPr/>
      </dsp:nvSpPr>
      <dsp:spPr>
        <a:xfrm>
          <a:off x="0" y="0"/>
          <a:ext cx="8993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E9072-64AD-4102-99F3-8C752E682DB2}">
      <dsp:nvSpPr>
        <dsp:cNvPr id="0" name=""/>
        <dsp:cNvSpPr/>
      </dsp:nvSpPr>
      <dsp:spPr>
        <a:xfrm>
          <a:off x="0" y="0"/>
          <a:ext cx="1798775" cy="387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b="1" kern="1200" dirty="0" smtClean="0">
              <a:solidFill>
                <a:schemeClr val="bg1"/>
              </a:solidFill>
            </a:rPr>
            <a:t>(PNRS) </a:t>
          </a:r>
          <a:endParaRPr lang="en-US" sz="4100" kern="1200" dirty="0">
            <a:solidFill>
              <a:schemeClr val="bg1"/>
            </a:solidFill>
          </a:endParaRPr>
        </a:p>
      </dsp:txBody>
      <dsp:txXfrm>
        <a:off x="0" y="0"/>
        <a:ext cx="1798775" cy="3872965"/>
      </dsp:txXfrm>
    </dsp:sp>
    <dsp:sp modelId="{8B3D6A14-B1A8-46CB-B4B1-D28113C8E9B6}">
      <dsp:nvSpPr>
        <dsp:cNvPr id="0" name=""/>
        <dsp:cNvSpPr/>
      </dsp:nvSpPr>
      <dsp:spPr>
        <a:xfrm>
          <a:off x="1933683" y="36498"/>
          <a:ext cx="7060191" cy="72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smtClean="0"/>
            <a:t>Resíduo perigoso</a:t>
          </a:r>
          <a:endParaRPr lang="en-US" sz="2700" kern="1200"/>
        </a:p>
      </dsp:txBody>
      <dsp:txXfrm>
        <a:off x="1933683" y="36498"/>
        <a:ext cx="7060191" cy="729963"/>
      </dsp:txXfrm>
    </dsp:sp>
    <dsp:sp modelId="{A992E3A6-27B5-45A1-8427-9C8D466D160B}">
      <dsp:nvSpPr>
        <dsp:cNvPr id="0" name=""/>
        <dsp:cNvSpPr/>
      </dsp:nvSpPr>
      <dsp:spPr>
        <a:xfrm>
          <a:off x="1798775" y="766461"/>
          <a:ext cx="7195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699F1-0934-4E40-93D1-6F6A40B52C1D}">
      <dsp:nvSpPr>
        <dsp:cNvPr id="0" name=""/>
        <dsp:cNvSpPr/>
      </dsp:nvSpPr>
      <dsp:spPr>
        <a:xfrm>
          <a:off x="1933683" y="802959"/>
          <a:ext cx="7060191" cy="72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smtClean="0"/>
            <a:t>Isonomia de responsabilidades</a:t>
          </a:r>
          <a:endParaRPr lang="en-US" sz="2700" kern="1200"/>
        </a:p>
      </dsp:txBody>
      <dsp:txXfrm>
        <a:off x="1933683" y="802959"/>
        <a:ext cx="7060191" cy="729963"/>
      </dsp:txXfrm>
    </dsp:sp>
    <dsp:sp modelId="{5D8835FE-5493-49D3-84AA-EF0CD32CB124}">
      <dsp:nvSpPr>
        <dsp:cNvPr id="0" name=""/>
        <dsp:cNvSpPr/>
      </dsp:nvSpPr>
      <dsp:spPr>
        <a:xfrm>
          <a:off x="1798775" y="1532922"/>
          <a:ext cx="7195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5C6BA-D93E-4DE4-87E6-847EE42C8A2E}">
      <dsp:nvSpPr>
        <dsp:cNvPr id="0" name=""/>
        <dsp:cNvSpPr/>
      </dsp:nvSpPr>
      <dsp:spPr>
        <a:xfrm>
          <a:off x="1933683" y="1569420"/>
          <a:ext cx="7060191" cy="72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strike="sngStrike" kern="1200" dirty="0" smtClean="0"/>
            <a:t>Renúncia do bem</a:t>
          </a:r>
          <a:endParaRPr lang="en-US" sz="2700" strike="sngStrike" kern="1200" dirty="0"/>
        </a:p>
      </dsp:txBody>
      <dsp:txXfrm>
        <a:off x="1933683" y="1569420"/>
        <a:ext cx="7060191" cy="729963"/>
      </dsp:txXfrm>
    </dsp:sp>
    <dsp:sp modelId="{F4B2FDBC-96FF-40BD-A348-0C93AACFE677}">
      <dsp:nvSpPr>
        <dsp:cNvPr id="0" name=""/>
        <dsp:cNvSpPr/>
      </dsp:nvSpPr>
      <dsp:spPr>
        <a:xfrm>
          <a:off x="1798775" y="2299383"/>
          <a:ext cx="7195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BEB5C-3445-4FE4-A6F0-B470CE4657F1}">
      <dsp:nvSpPr>
        <dsp:cNvPr id="0" name=""/>
        <dsp:cNvSpPr/>
      </dsp:nvSpPr>
      <dsp:spPr>
        <a:xfrm>
          <a:off x="1933683" y="2335882"/>
          <a:ext cx="7060191" cy="72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Documentação de transporte</a:t>
          </a:r>
          <a:endParaRPr lang="en-US" sz="2700" kern="1200" dirty="0"/>
        </a:p>
      </dsp:txBody>
      <dsp:txXfrm>
        <a:off x="1933683" y="2335882"/>
        <a:ext cx="7060191" cy="729963"/>
      </dsp:txXfrm>
    </dsp:sp>
    <dsp:sp modelId="{A2BF5AE3-4016-4031-9B0B-EE37483F78C4}">
      <dsp:nvSpPr>
        <dsp:cNvPr id="0" name=""/>
        <dsp:cNvSpPr/>
      </dsp:nvSpPr>
      <dsp:spPr>
        <a:xfrm>
          <a:off x="1798775" y="3065845"/>
          <a:ext cx="7195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F7F8E-EC71-49A8-ABAD-0CA3A993561E}">
      <dsp:nvSpPr>
        <dsp:cNvPr id="0" name=""/>
        <dsp:cNvSpPr/>
      </dsp:nvSpPr>
      <dsp:spPr>
        <a:xfrm>
          <a:off x="1933683" y="3102343"/>
          <a:ext cx="7060191" cy="72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Forma de financiamento do </a:t>
          </a:r>
          <a:r>
            <a:rPr lang="pt-BR" sz="2700" kern="1200" dirty="0" smtClean="0"/>
            <a:t>sistema (</a:t>
          </a:r>
          <a:r>
            <a:rPr lang="pt-BR" sz="2700" kern="1200" dirty="0" err="1" smtClean="0"/>
            <a:t>Visible</a:t>
          </a:r>
          <a:r>
            <a:rPr lang="pt-BR" sz="2700" kern="1200" dirty="0" smtClean="0"/>
            <a:t> </a:t>
          </a:r>
          <a:r>
            <a:rPr lang="pt-BR" sz="2700" kern="1200" dirty="0" err="1" smtClean="0"/>
            <a:t>Fee</a:t>
          </a:r>
          <a:r>
            <a:rPr lang="pt-BR" sz="2700" kern="1200" dirty="0" smtClean="0"/>
            <a:t>)</a:t>
          </a:r>
          <a:r>
            <a:rPr lang="pt-BR" sz="2700" b="1" kern="1200" dirty="0" smtClean="0"/>
            <a:t> </a:t>
          </a:r>
          <a:endParaRPr lang="en-US" sz="2700" kern="1200" dirty="0"/>
        </a:p>
      </dsp:txBody>
      <dsp:txXfrm>
        <a:off x="1933683" y="3102343"/>
        <a:ext cx="7060191" cy="729963"/>
      </dsp:txXfrm>
    </dsp:sp>
    <dsp:sp modelId="{14E92331-1735-4246-B391-0E40EA2B1786}">
      <dsp:nvSpPr>
        <dsp:cNvPr id="0" name=""/>
        <dsp:cNvSpPr/>
      </dsp:nvSpPr>
      <dsp:spPr>
        <a:xfrm>
          <a:off x="1798775" y="3832306"/>
          <a:ext cx="7195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621" cy="502938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0935" y="1"/>
            <a:ext cx="2985621" cy="502938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03489B6E-287B-4C04-9E06-E6DE8D16172B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2538"/>
            <a:ext cx="450373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5" rIns="92409" bIns="4620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495" y="4821163"/>
            <a:ext cx="5511174" cy="3943422"/>
          </a:xfrm>
          <a:prstGeom prst="rect">
            <a:avLst/>
          </a:prstGeom>
        </p:spPr>
        <p:txBody>
          <a:bodyPr vert="horz" lIns="92409" tIns="46205" rIns="92409" bIns="46205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514187"/>
            <a:ext cx="2985621" cy="502938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0935" y="9514187"/>
            <a:ext cx="2985621" cy="502938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8BC1EBD4-02A7-4C22-ABAF-082002F6CE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77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3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18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3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99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ABA159-675F-4CE0-84D1-3C448CF4F9B7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94A300-F267-4B80-9AD8-61329F1F0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95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8" descr="conteudo_1.jp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Rectangle 9"/>
            <p:cNvSpPr/>
            <p:nvPr userDrawn="1"/>
          </p:nvSpPr>
          <p:spPr>
            <a:xfrm>
              <a:off x="79900" y="1916530"/>
              <a:ext cx="8891978" cy="4607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Pentagon 10"/>
            <p:cNvSpPr/>
            <p:nvPr userDrawn="1"/>
          </p:nvSpPr>
          <p:spPr>
            <a:xfrm rot="10800000">
              <a:off x="4829452" y="543424"/>
              <a:ext cx="4314546" cy="1036800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de cantos arredondados 9"/>
            <p:cNvSpPr/>
            <p:nvPr userDrawn="1"/>
          </p:nvSpPr>
          <p:spPr>
            <a:xfrm>
              <a:off x="1317811" y="804910"/>
              <a:ext cx="790688" cy="35421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 2"/>
          <p:cNvSpPr/>
          <p:nvPr userDrawn="1"/>
        </p:nvSpPr>
        <p:spPr>
          <a:xfrm>
            <a:off x="293297" y="1242205"/>
            <a:ext cx="1815201" cy="94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03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etareciclagem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105508" y="-107957"/>
            <a:ext cx="9249508" cy="6858000"/>
            <a:chOff x="-105508" y="-107957"/>
            <a:chExt cx="9249508" cy="6858000"/>
          </a:xfrm>
        </p:grpSpPr>
        <p:pic>
          <p:nvPicPr>
            <p:cNvPr id="4" name="Picture 9" descr="abertura_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508" y="-107957"/>
              <a:ext cx="9144000" cy="6858000"/>
            </a:xfrm>
            <a:prstGeom prst="rect">
              <a:avLst/>
            </a:prstGeom>
          </p:spPr>
        </p:pic>
        <p:sp>
          <p:nvSpPr>
            <p:cNvPr id="5" name="Rectangle 10"/>
            <p:cNvSpPr/>
            <p:nvPr userDrawn="1"/>
          </p:nvSpPr>
          <p:spPr>
            <a:xfrm>
              <a:off x="3036163" y="2281561"/>
              <a:ext cx="6107837" cy="2290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 indent="0" algn="ctr">
                <a:spcBef>
                  <a:spcPts val="0"/>
                </a:spcBef>
                <a:defRPr/>
              </a:pPr>
              <a:r>
                <a:rPr lang="pt-BR" sz="2400" b="1" dirty="0" smtClean="0">
                  <a:solidFill>
                    <a:schemeClr val="tx1"/>
                  </a:solidFill>
                </a:rPr>
                <a:t>Logística Reversa de Produtos Eletroeletrônicos da Linha Verde</a:t>
              </a:r>
            </a:p>
            <a:p>
              <a:pPr marL="355600" indent="0" algn="ctr">
                <a:spcBef>
                  <a:spcPts val="0"/>
                </a:spcBef>
                <a:defRPr/>
              </a:pPr>
              <a:endParaRPr lang="pt-BR" sz="2400" b="1" dirty="0">
                <a:solidFill>
                  <a:schemeClr val="tx1"/>
                </a:solidFill>
              </a:endParaRPr>
            </a:p>
            <a:p>
              <a:pPr marL="355600" indent="0" algn="ctr">
                <a:spcBef>
                  <a:spcPts val="0"/>
                </a:spcBef>
                <a:defRPr/>
              </a:pPr>
              <a:r>
                <a:rPr lang="pt-BR" sz="2400" b="1" dirty="0" smtClean="0">
                  <a:solidFill>
                    <a:schemeClr val="tx1"/>
                  </a:solidFill>
                </a:rPr>
                <a:t>PNRS – Lei 12.305/2010</a:t>
              </a:r>
              <a:endParaRPr lang="pt-BR" sz="2400" dirty="0">
                <a:solidFill>
                  <a:schemeClr val="tx1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13140" y="2968510"/>
              <a:ext cx="1037476" cy="458270"/>
            </a:xfrm>
            <a:prstGeom prst="rect">
              <a:avLst/>
            </a:prstGeom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96" y="3553302"/>
            <a:ext cx="2262996" cy="1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/>
          <a:stretch/>
        </p:blipFill>
        <p:spPr bwMode="auto">
          <a:xfrm>
            <a:off x="2352581" y="541537"/>
            <a:ext cx="6802279" cy="10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455633" y="831738"/>
            <a:ext cx="5688367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defTabSz="914400">
              <a:spcBef>
                <a:spcPts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>
                <a:solidFill>
                  <a:prstClr val="black"/>
                </a:solidFill>
              </a:rPr>
              <a:t>Acordo Setorial – Plano de Trabalho</a:t>
            </a:r>
            <a:endParaRPr lang="pt-BR" sz="3200" dirty="0">
              <a:solidFill>
                <a:prstClr val="black"/>
              </a:solidFill>
            </a:endParaRPr>
          </a:p>
        </p:txBody>
      </p:sp>
      <p:pic>
        <p:nvPicPr>
          <p:cNvPr id="4" name="Picture 2" descr="http://3.bp.blogspot.com/-F_DrHDqwVqY/URQZJyvwlPI/AAAAAAAAkp8/MOMYv6vH424/s1600/ca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9" y="2153696"/>
            <a:ext cx="804706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1550509" y="2002971"/>
            <a:ext cx="0" cy="4788000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3131299" y="2002971"/>
            <a:ext cx="0" cy="4788000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577022" y="2002971"/>
            <a:ext cx="0" cy="4788000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6015179" y="2002971"/>
            <a:ext cx="0" cy="4788000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7611025" y="2002971"/>
            <a:ext cx="0" cy="4788000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http://www.sintracoop.com.br/wp-content/uploads/Palmital-Projeto-incentiva-destina%C3%A7%C3%A3o-correta-ao-lixo-eletr%C3%B4n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33" y="2152880"/>
            <a:ext cx="78857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sintracoop.com.br/wp-content/uploads/Palmital-Projeto-incentiva-destina%C3%A7%C3%A3o-correta-ao-lixo-eletr%C3%B4n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43" y="2152880"/>
            <a:ext cx="78857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Resultado de imagem para electronic recycl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92" y="2156917"/>
            <a:ext cx="1008000" cy="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://www.r2giant.com/images/UI/interior/r2-certified-e-waste-recyclin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7"/>
          <a:stretch/>
        </p:blipFill>
        <p:spPr bwMode="auto">
          <a:xfrm>
            <a:off x="7816831" y="2152882"/>
            <a:ext cx="864000" cy="7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22"/>
          <p:cNvGrpSpPr/>
          <p:nvPr/>
        </p:nvGrpSpPr>
        <p:grpSpPr>
          <a:xfrm>
            <a:off x="2044555" y="2078430"/>
            <a:ext cx="791055" cy="848171"/>
            <a:chOff x="1859552" y="2002971"/>
            <a:chExt cx="791055" cy="848171"/>
          </a:xfrm>
        </p:grpSpPr>
        <p:pic>
          <p:nvPicPr>
            <p:cNvPr id="15" name="Picture 6" descr="https://descarteinteligente.files.wordpress.com/2012/05/e-lixo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64"/>
            <a:stretch/>
          </p:blipFill>
          <p:spPr bwMode="auto">
            <a:xfrm>
              <a:off x="1859552" y="2002971"/>
              <a:ext cx="396000" cy="83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http://www.resilientcommunities.com/wp-content/uploads/resilient-communities-picture-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607" y="2257884"/>
              <a:ext cx="396000" cy="593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CaixaDeTexto 16"/>
          <p:cNvSpPr txBox="1"/>
          <p:nvPr/>
        </p:nvSpPr>
        <p:spPr>
          <a:xfrm>
            <a:off x="247421" y="2946555"/>
            <a:ext cx="1196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Relação com Consumidor</a:t>
            </a:r>
            <a:endParaRPr lang="pt-BR" sz="1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715877" y="2946555"/>
            <a:ext cx="1196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Pontos de Recebimento</a:t>
            </a:r>
            <a:endParaRPr lang="pt-BR" sz="1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163223" y="2946555"/>
            <a:ext cx="1196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Logística Primária</a:t>
            </a:r>
            <a:endParaRPr lang="pt-BR" sz="1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631679" y="2946555"/>
            <a:ext cx="1196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Pontos de Consolidação</a:t>
            </a:r>
            <a:endParaRPr lang="pt-BR" sz="1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050963" y="2946555"/>
            <a:ext cx="1196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Logística Secundária</a:t>
            </a:r>
            <a:endParaRPr lang="pt-BR" sz="1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593214" y="2946555"/>
            <a:ext cx="15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Descaracterização Reciclagem</a:t>
            </a:r>
            <a:endParaRPr lang="pt-BR" sz="1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30136" y="3701971"/>
            <a:ext cx="1211113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lvl="3">
              <a:spcBef>
                <a:spcPts val="600"/>
              </a:spcBef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Comunicação</a:t>
            </a:r>
          </a:p>
          <a:p>
            <a:pPr marL="0" lvl="3">
              <a:spcBef>
                <a:spcPts val="600"/>
              </a:spcBef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Documentação 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627367" y="3440823"/>
            <a:ext cx="1526187" cy="348902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lvl="2">
              <a:spcBef>
                <a:spcPts val="600"/>
              </a:spcBef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Pontos Próprios</a:t>
            </a:r>
          </a:p>
          <a:p>
            <a:pPr marL="0" lvl="2">
              <a:spcBef>
                <a:spcPts val="600"/>
              </a:spcBef>
            </a:pPr>
            <a:r>
              <a:rPr lang="pt-B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Parcerias</a:t>
            </a:r>
            <a:endParaRPr lang="pt-B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Comércio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Prefeituras 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Cooperativas </a:t>
            </a:r>
          </a:p>
          <a:p>
            <a:pPr marL="0" lvl="2">
              <a:spcBef>
                <a:spcPts val="600"/>
              </a:spcBef>
            </a:pPr>
            <a:r>
              <a:rPr lang="pt-B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Campanhas</a:t>
            </a:r>
            <a:endParaRPr lang="pt-B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Comércio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Prefeituras 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Cooperativas 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empresas participantes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parceiros e prestadores de serviço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189337" y="3550005"/>
            <a:ext cx="1343045" cy="176547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lvl="2">
              <a:spcBef>
                <a:spcPts val="600"/>
              </a:spcBef>
            </a:pPr>
            <a:r>
              <a:rPr lang="pt-B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Prestadores 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nacionais, regionais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Controles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Sistemas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Rastreamento 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Documentação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653881" y="3550006"/>
            <a:ext cx="1207357" cy="250413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lvl="2">
              <a:spcBef>
                <a:spcPts val="600"/>
              </a:spcBef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Parcerias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Comércio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Prefeituras </a:t>
            </a:r>
            <a:endParaRPr lang="pt-B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Cooperativas 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>
              <a:spcBef>
                <a:spcPts val="600"/>
              </a:spcBef>
            </a:pPr>
            <a:r>
              <a:rPr lang="pt-B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Privados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empresas participantes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parceiros e prestadores de serviço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63790" y="3550005"/>
            <a:ext cx="1540490" cy="23194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lvl="2">
              <a:spcBef>
                <a:spcPts val="600"/>
              </a:spcBef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de produto</a:t>
            </a:r>
          </a:p>
          <a:p>
            <a:pPr marL="0" lvl="2">
              <a:spcBef>
                <a:spcPts val="600"/>
              </a:spcBef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Prestadores de serviço nacionais, regionais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Legislação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Normas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adicionais </a:t>
            </a:r>
            <a:r>
              <a:rPr lang="pt-B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</a:t>
            </a:r>
            <a:r>
              <a:rPr lang="pt-B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073957" y="3550005"/>
            <a:ext cx="1484304" cy="18885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lvl="2">
              <a:spcBef>
                <a:spcPts val="600"/>
              </a:spcBef>
            </a:pPr>
            <a:r>
              <a:rPr lang="pt-B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Prestadores 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nacionais, regionai</a:t>
            </a: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Controles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Sistemas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Rastreamento </a:t>
            </a:r>
          </a:p>
          <a:p>
            <a:pPr marL="271463" lvl="3" indent="-18415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Documentação 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H="1">
            <a:off x="45610" y="3447780"/>
            <a:ext cx="9098390" cy="0"/>
          </a:xfrm>
          <a:prstGeom prst="line">
            <a:avLst/>
          </a:prstGeom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3351089" y="1629509"/>
            <a:ext cx="2492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Etapas da Logística Reversa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908349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814813" y="760547"/>
            <a:ext cx="6247153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defTabSz="914400">
              <a:spcBef>
                <a:spcPts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 smtClean="0">
                <a:solidFill>
                  <a:prstClr val="black"/>
                </a:solidFill>
              </a:rPr>
              <a:t>Relacionamento/Papel  da Gestora</a:t>
            </a:r>
            <a:endParaRPr lang="pt-BR" sz="3600" dirty="0">
              <a:solidFill>
                <a:prstClr val="black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586811" y="3672712"/>
            <a:ext cx="1260000" cy="1260000"/>
            <a:chOff x="3025922" y="1800125"/>
            <a:chExt cx="1439999" cy="1439999"/>
          </a:xfrm>
          <a:solidFill>
            <a:schemeClr val="accent1">
              <a:lumMod val="75000"/>
            </a:schemeClr>
          </a:solidFill>
        </p:grpSpPr>
        <p:sp>
          <p:nvSpPr>
            <p:cNvPr id="72" name="Elipse 71"/>
            <p:cNvSpPr/>
            <p:nvPr/>
          </p:nvSpPr>
          <p:spPr>
            <a:xfrm>
              <a:off x="3025922" y="1800125"/>
              <a:ext cx="1439999" cy="1439999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Elipse 4"/>
            <p:cNvSpPr/>
            <p:nvPr/>
          </p:nvSpPr>
          <p:spPr>
            <a:xfrm>
              <a:off x="3236804" y="2011008"/>
              <a:ext cx="1059621" cy="1018232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 smtClean="0">
                  <a:solidFill>
                    <a:prstClr val="white"/>
                  </a:solidFill>
                </a:rPr>
                <a:t>GESTORA</a:t>
              </a:r>
              <a:endParaRPr lang="pt-BR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163356" y="2395709"/>
            <a:ext cx="2093587" cy="790614"/>
            <a:chOff x="3297801" y="-204435"/>
            <a:chExt cx="896241" cy="1312187"/>
          </a:xfrm>
        </p:grpSpPr>
        <p:sp>
          <p:nvSpPr>
            <p:cNvPr id="68" name="Elipse 67"/>
            <p:cNvSpPr/>
            <p:nvPr/>
          </p:nvSpPr>
          <p:spPr>
            <a:xfrm>
              <a:off x="3297801" y="-204435"/>
              <a:ext cx="896241" cy="131218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Elipse 8"/>
            <p:cNvSpPr/>
            <p:nvPr/>
          </p:nvSpPr>
          <p:spPr>
            <a:xfrm>
              <a:off x="3429052" y="134789"/>
              <a:ext cx="633739" cy="633739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>
                  <a:solidFill>
                    <a:prstClr val="black"/>
                  </a:solidFill>
                </a:rPr>
                <a:t>Fabricantes, 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>
                  <a:solidFill>
                    <a:prstClr val="black"/>
                  </a:solidFill>
                </a:rPr>
                <a:t>Importadores</a:t>
              </a:r>
              <a:endParaRPr lang="pt-BR" sz="1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577890" y="3202327"/>
            <a:ext cx="1443280" cy="540000"/>
            <a:chOff x="5179345" y="1212733"/>
            <a:chExt cx="896241" cy="896241"/>
          </a:xfrm>
        </p:grpSpPr>
        <p:sp>
          <p:nvSpPr>
            <p:cNvPr id="60" name="Elipse 59"/>
            <p:cNvSpPr/>
            <p:nvPr/>
          </p:nvSpPr>
          <p:spPr>
            <a:xfrm>
              <a:off x="5179345" y="1212733"/>
              <a:ext cx="896241" cy="8962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Elipse 16"/>
            <p:cNvSpPr/>
            <p:nvPr/>
          </p:nvSpPr>
          <p:spPr>
            <a:xfrm>
              <a:off x="5310596" y="1343984"/>
              <a:ext cx="633739" cy="633739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>
                  <a:solidFill>
                    <a:prstClr val="black"/>
                  </a:solidFill>
                </a:rPr>
                <a:t>MMA/IBAMA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618275" y="5231974"/>
            <a:ext cx="1604282" cy="594000"/>
            <a:chOff x="5345214" y="2366378"/>
            <a:chExt cx="896241" cy="896241"/>
          </a:xfrm>
        </p:grpSpPr>
        <p:sp>
          <p:nvSpPr>
            <p:cNvPr id="56" name="Elipse 55"/>
            <p:cNvSpPr/>
            <p:nvPr/>
          </p:nvSpPr>
          <p:spPr>
            <a:xfrm>
              <a:off x="5345214" y="2366378"/>
              <a:ext cx="896241" cy="8962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Elipse 20"/>
            <p:cNvSpPr/>
            <p:nvPr/>
          </p:nvSpPr>
          <p:spPr>
            <a:xfrm>
              <a:off x="5476465" y="2497629"/>
              <a:ext cx="633739" cy="633739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>
                  <a:solidFill>
                    <a:schemeClr val="tx2">
                      <a:lumMod val="50000"/>
                    </a:schemeClr>
                  </a:solidFill>
                </a:rPr>
                <a:t>Operador da Logística Primária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198964" y="6174920"/>
            <a:ext cx="1603869" cy="594000"/>
            <a:chOff x="4861044" y="3426562"/>
            <a:chExt cx="896241" cy="896241"/>
          </a:xfrm>
        </p:grpSpPr>
        <p:sp>
          <p:nvSpPr>
            <p:cNvPr id="52" name="Elipse 51"/>
            <p:cNvSpPr/>
            <p:nvPr/>
          </p:nvSpPr>
          <p:spPr>
            <a:xfrm>
              <a:off x="4861044" y="3426562"/>
              <a:ext cx="896241" cy="8962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Elipse 24"/>
            <p:cNvSpPr/>
            <p:nvPr/>
          </p:nvSpPr>
          <p:spPr>
            <a:xfrm>
              <a:off x="4992295" y="3557813"/>
              <a:ext cx="633739" cy="633739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Operador  da Logística Secundária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094744" y="6145221"/>
            <a:ext cx="1603869" cy="653400"/>
            <a:chOff x="2715047" y="4056684"/>
            <a:chExt cx="896241" cy="896241"/>
          </a:xfrm>
        </p:grpSpPr>
        <p:sp>
          <p:nvSpPr>
            <p:cNvPr id="44" name="Elipse 43"/>
            <p:cNvSpPr/>
            <p:nvPr/>
          </p:nvSpPr>
          <p:spPr>
            <a:xfrm>
              <a:off x="2715047" y="4056684"/>
              <a:ext cx="896241" cy="8962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Elipse 32"/>
            <p:cNvSpPr/>
            <p:nvPr/>
          </p:nvSpPr>
          <p:spPr>
            <a:xfrm>
              <a:off x="2846298" y="4187935"/>
              <a:ext cx="633739" cy="633739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Pontos de Consolidação e Triagem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7131946" y="6201921"/>
            <a:ext cx="1603869" cy="540000"/>
            <a:chOff x="1734559" y="3426562"/>
            <a:chExt cx="896241" cy="896241"/>
          </a:xfrm>
        </p:grpSpPr>
        <p:sp>
          <p:nvSpPr>
            <p:cNvPr id="40" name="Elipse 39"/>
            <p:cNvSpPr/>
            <p:nvPr/>
          </p:nvSpPr>
          <p:spPr>
            <a:xfrm>
              <a:off x="1734559" y="3426562"/>
              <a:ext cx="896241" cy="8962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Elipse 36"/>
            <p:cNvSpPr/>
            <p:nvPr/>
          </p:nvSpPr>
          <p:spPr>
            <a:xfrm>
              <a:off x="1865810" y="3557813"/>
              <a:ext cx="633739" cy="633739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Recicladores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1, 2, 3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7596738" y="4704752"/>
            <a:ext cx="1547262" cy="540000"/>
            <a:chOff x="1250389" y="2366378"/>
            <a:chExt cx="896241" cy="896241"/>
          </a:xfrm>
        </p:grpSpPr>
        <p:sp>
          <p:nvSpPr>
            <p:cNvPr id="36" name="Elipse 35"/>
            <p:cNvSpPr/>
            <p:nvPr/>
          </p:nvSpPr>
          <p:spPr>
            <a:xfrm>
              <a:off x="1250389" y="2366378"/>
              <a:ext cx="896241" cy="8962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Elipse 40"/>
            <p:cNvSpPr/>
            <p:nvPr/>
          </p:nvSpPr>
          <p:spPr>
            <a:xfrm>
              <a:off x="1381640" y="2497629"/>
              <a:ext cx="633739" cy="633739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Plano de Comunicação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598778" y="3630036"/>
            <a:ext cx="1635144" cy="540000"/>
            <a:chOff x="2179505" y="331900"/>
            <a:chExt cx="896241" cy="896241"/>
          </a:xfrm>
        </p:grpSpPr>
        <p:sp>
          <p:nvSpPr>
            <p:cNvPr id="28" name="Elipse 27"/>
            <p:cNvSpPr/>
            <p:nvPr/>
          </p:nvSpPr>
          <p:spPr>
            <a:xfrm>
              <a:off x="2179505" y="331900"/>
              <a:ext cx="896241" cy="8962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ipse 48"/>
            <p:cNvSpPr/>
            <p:nvPr/>
          </p:nvSpPr>
          <p:spPr>
            <a:xfrm>
              <a:off x="2310755" y="463151"/>
              <a:ext cx="633739" cy="633739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prstClr val="black"/>
                  </a:solidFill>
                </a:rPr>
                <a:t>Distribuidores</a:t>
              </a:r>
              <a:endParaRPr lang="pt-BR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014197" y="2871063"/>
            <a:ext cx="1079999" cy="540000"/>
            <a:chOff x="3785705" y="4056685"/>
            <a:chExt cx="896241" cy="896241"/>
          </a:xfrm>
        </p:grpSpPr>
        <p:sp>
          <p:nvSpPr>
            <p:cNvPr id="48" name="Elipse 47"/>
            <p:cNvSpPr/>
            <p:nvPr/>
          </p:nvSpPr>
          <p:spPr>
            <a:xfrm>
              <a:off x="3785705" y="4056685"/>
              <a:ext cx="896241" cy="8962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Elipse 28"/>
            <p:cNvSpPr/>
            <p:nvPr/>
          </p:nvSpPr>
          <p:spPr>
            <a:xfrm>
              <a:off x="3916955" y="4187935"/>
              <a:ext cx="633739" cy="633739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prstClr val="black"/>
                  </a:solidFill>
                </a:rPr>
                <a:t>Varejo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2581579" y="2871063"/>
            <a:ext cx="1237177" cy="540000"/>
            <a:chOff x="4012508" y="4056685"/>
            <a:chExt cx="896240" cy="896241"/>
          </a:xfrm>
        </p:grpSpPr>
        <p:sp>
          <p:nvSpPr>
            <p:cNvPr id="42" name="Elipse 47"/>
            <p:cNvSpPr/>
            <p:nvPr/>
          </p:nvSpPr>
          <p:spPr>
            <a:xfrm>
              <a:off x="4012508" y="4056685"/>
              <a:ext cx="896240" cy="8962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Elipse 28"/>
            <p:cNvSpPr/>
            <p:nvPr/>
          </p:nvSpPr>
          <p:spPr>
            <a:xfrm>
              <a:off x="4143761" y="4187935"/>
              <a:ext cx="633739" cy="633739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Municípios</a:t>
              </a: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3332309" y="3593632"/>
            <a:ext cx="1367801" cy="540000"/>
            <a:chOff x="4012508" y="4056685"/>
            <a:chExt cx="896242" cy="896241"/>
          </a:xfrm>
        </p:grpSpPr>
        <p:sp>
          <p:nvSpPr>
            <p:cNvPr id="47" name="Elipse 47"/>
            <p:cNvSpPr/>
            <p:nvPr/>
          </p:nvSpPr>
          <p:spPr>
            <a:xfrm>
              <a:off x="4012508" y="4056685"/>
              <a:ext cx="896242" cy="8962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Elipse 28"/>
            <p:cNvSpPr/>
            <p:nvPr/>
          </p:nvSpPr>
          <p:spPr>
            <a:xfrm>
              <a:off x="4143762" y="4187935"/>
              <a:ext cx="633739" cy="633739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Assistências Técnicas</a:t>
              </a: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13674" y="3603712"/>
            <a:ext cx="1504578" cy="540000"/>
            <a:chOff x="3785705" y="4056685"/>
            <a:chExt cx="896241" cy="896241"/>
          </a:xfrm>
        </p:grpSpPr>
        <p:sp>
          <p:nvSpPr>
            <p:cNvPr id="54" name="Elipse 47"/>
            <p:cNvSpPr/>
            <p:nvPr/>
          </p:nvSpPr>
          <p:spPr>
            <a:xfrm>
              <a:off x="3785705" y="4056685"/>
              <a:ext cx="896241" cy="8962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Elipse 28"/>
            <p:cNvSpPr/>
            <p:nvPr/>
          </p:nvSpPr>
          <p:spPr>
            <a:xfrm>
              <a:off x="3916955" y="4187935"/>
              <a:ext cx="633739" cy="633739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Cooperativas</a:t>
              </a: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1537494" y="1604014"/>
            <a:ext cx="1777211" cy="540000"/>
            <a:chOff x="1734560" y="3426563"/>
            <a:chExt cx="896241" cy="896241"/>
          </a:xfrm>
        </p:grpSpPr>
        <p:sp>
          <p:nvSpPr>
            <p:cNvPr id="59" name="Elipse 39"/>
            <p:cNvSpPr/>
            <p:nvPr/>
          </p:nvSpPr>
          <p:spPr>
            <a:xfrm>
              <a:off x="1734560" y="3426563"/>
              <a:ext cx="896241" cy="8962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Elipse 36"/>
            <p:cNvSpPr/>
            <p:nvPr/>
          </p:nvSpPr>
          <p:spPr>
            <a:xfrm>
              <a:off x="1865810" y="3557813"/>
              <a:ext cx="633739" cy="633739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>
                  <a:solidFill>
                    <a:prstClr val="black"/>
                  </a:solidFill>
                </a:rPr>
                <a:t>Consumidores</a:t>
              </a:r>
              <a:endParaRPr lang="pt-BR" sz="1400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66" name="Conector angulado 65"/>
          <p:cNvCxnSpPr>
            <a:stCxn id="59" idx="3"/>
            <a:endCxn id="47" idx="0"/>
          </p:cNvCxnSpPr>
          <p:nvPr/>
        </p:nvCxnSpPr>
        <p:spPr>
          <a:xfrm>
            <a:off x="3314705" y="1874014"/>
            <a:ext cx="701505" cy="1719618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angulado 66"/>
          <p:cNvCxnSpPr>
            <a:stCxn id="59" idx="1"/>
            <a:endCxn id="54" idx="0"/>
          </p:cNvCxnSpPr>
          <p:nvPr/>
        </p:nvCxnSpPr>
        <p:spPr>
          <a:xfrm rot="10800000" flipV="1">
            <a:off x="765964" y="1874014"/>
            <a:ext cx="771531" cy="1729698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ctor de seta reta 78"/>
          <p:cNvCxnSpPr>
            <a:stCxn id="59" idx="2"/>
            <a:endCxn id="28" idx="0"/>
          </p:cNvCxnSpPr>
          <p:nvPr/>
        </p:nvCxnSpPr>
        <p:spPr>
          <a:xfrm flipH="1">
            <a:off x="2416350" y="2144014"/>
            <a:ext cx="9750" cy="14860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/>
          <p:cNvCxnSpPr>
            <a:endCxn id="48" idx="0"/>
          </p:cNvCxnSpPr>
          <p:nvPr/>
        </p:nvCxnSpPr>
        <p:spPr>
          <a:xfrm flipH="1">
            <a:off x="1554197" y="2144014"/>
            <a:ext cx="324360" cy="7270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ector de seta reta 94"/>
          <p:cNvCxnSpPr>
            <a:endCxn id="42" idx="0"/>
          </p:cNvCxnSpPr>
          <p:nvPr/>
        </p:nvCxnSpPr>
        <p:spPr>
          <a:xfrm>
            <a:off x="2994091" y="2144014"/>
            <a:ext cx="206077" cy="7270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angulado 102"/>
          <p:cNvCxnSpPr>
            <a:stCxn id="56" idx="2"/>
            <a:endCxn id="44" idx="1"/>
          </p:cNvCxnSpPr>
          <p:nvPr/>
        </p:nvCxnSpPr>
        <p:spPr>
          <a:xfrm rot="16200000" flipH="1">
            <a:off x="2434607" y="5811783"/>
            <a:ext cx="645947" cy="674328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/>
          <p:cNvCxnSpPr>
            <a:stCxn id="44" idx="3"/>
            <a:endCxn id="52" idx="1"/>
          </p:cNvCxnSpPr>
          <p:nvPr/>
        </p:nvCxnSpPr>
        <p:spPr>
          <a:xfrm flipV="1">
            <a:off x="4698613" y="6471920"/>
            <a:ext cx="500351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de seta reta 108"/>
          <p:cNvCxnSpPr>
            <a:stCxn id="52" idx="3"/>
            <a:endCxn id="40" idx="1"/>
          </p:cNvCxnSpPr>
          <p:nvPr/>
        </p:nvCxnSpPr>
        <p:spPr>
          <a:xfrm>
            <a:off x="6802833" y="6471920"/>
            <a:ext cx="329113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angulado 111"/>
          <p:cNvCxnSpPr>
            <a:stCxn id="68" idx="2"/>
            <a:endCxn id="72" idx="0"/>
          </p:cNvCxnSpPr>
          <p:nvPr/>
        </p:nvCxnSpPr>
        <p:spPr>
          <a:xfrm rot="16200000" flipH="1">
            <a:off x="5970286" y="3426186"/>
            <a:ext cx="486389" cy="666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angulado 120"/>
          <p:cNvCxnSpPr>
            <a:stCxn id="72" idx="3"/>
            <a:endCxn id="60" idx="2"/>
          </p:cNvCxnSpPr>
          <p:nvPr/>
        </p:nvCxnSpPr>
        <p:spPr>
          <a:xfrm flipV="1">
            <a:off x="6846811" y="3742327"/>
            <a:ext cx="1452719" cy="560385"/>
          </a:xfrm>
          <a:prstGeom prst="bentConnector2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angulado 123"/>
          <p:cNvCxnSpPr>
            <a:endCxn id="36" idx="1"/>
          </p:cNvCxnSpPr>
          <p:nvPr/>
        </p:nvCxnSpPr>
        <p:spPr>
          <a:xfrm>
            <a:off x="6846811" y="4633440"/>
            <a:ext cx="749927" cy="341312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angulado 128"/>
          <p:cNvCxnSpPr>
            <a:stCxn id="54" idx="2"/>
            <a:endCxn id="56" idx="1"/>
          </p:cNvCxnSpPr>
          <p:nvPr/>
        </p:nvCxnSpPr>
        <p:spPr>
          <a:xfrm rot="16200000" flipH="1">
            <a:off x="499488" y="4410187"/>
            <a:ext cx="1385262" cy="852312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angulado 131"/>
          <p:cNvCxnSpPr>
            <a:stCxn id="42" idx="2"/>
          </p:cNvCxnSpPr>
          <p:nvPr/>
        </p:nvCxnSpPr>
        <p:spPr>
          <a:xfrm rot="5400000">
            <a:off x="2069462" y="4116357"/>
            <a:ext cx="1836000" cy="42541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angulado 132"/>
          <p:cNvCxnSpPr>
            <a:stCxn id="47" idx="2"/>
            <a:endCxn id="56" idx="3"/>
          </p:cNvCxnSpPr>
          <p:nvPr/>
        </p:nvCxnSpPr>
        <p:spPr>
          <a:xfrm rot="5400000">
            <a:off x="2921713" y="4434477"/>
            <a:ext cx="1395342" cy="793653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de seta reta 147"/>
          <p:cNvCxnSpPr>
            <a:stCxn id="28" idx="2"/>
            <a:endCxn id="56" idx="0"/>
          </p:cNvCxnSpPr>
          <p:nvPr/>
        </p:nvCxnSpPr>
        <p:spPr>
          <a:xfrm>
            <a:off x="2416350" y="4170036"/>
            <a:ext cx="4066" cy="10619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angulado 154"/>
          <p:cNvCxnSpPr>
            <a:stCxn id="48" idx="2"/>
          </p:cNvCxnSpPr>
          <p:nvPr/>
        </p:nvCxnSpPr>
        <p:spPr>
          <a:xfrm rot="16200000" flipH="1">
            <a:off x="919688" y="4045571"/>
            <a:ext cx="1836000" cy="566983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angulado 165"/>
          <p:cNvCxnSpPr>
            <a:endCxn id="48" idx="0"/>
          </p:cNvCxnSpPr>
          <p:nvPr/>
        </p:nvCxnSpPr>
        <p:spPr>
          <a:xfrm rot="10800000">
            <a:off x="1856198" y="2871063"/>
            <a:ext cx="3672000" cy="986174"/>
          </a:xfrm>
          <a:prstGeom prst="bentConnector4">
            <a:avLst>
              <a:gd name="adj1" fmla="val 17320"/>
              <a:gd name="adj2" fmla="val 113697"/>
            </a:avLst>
          </a:prstGeom>
          <a:ln w="12700">
            <a:solidFill>
              <a:srgbClr val="7030A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Conector angulado 167"/>
          <p:cNvCxnSpPr/>
          <p:nvPr/>
        </p:nvCxnSpPr>
        <p:spPr>
          <a:xfrm rot="10800000" flipV="1">
            <a:off x="2983563" y="4707056"/>
            <a:ext cx="2619218" cy="949401"/>
          </a:xfrm>
          <a:prstGeom prst="bentConnector3">
            <a:avLst>
              <a:gd name="adj1" fmla="val 31355"/>
            </a:avLst>
          </a:prstGeom>
          <a:ln w="12700">
            <a:solidFill>
              <a:srgbClr val="7030A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angulado 170"/>
          <p:cNvCxnSpPr/>
          <p:nvPr/>
        </p:nvCxnSpPr>
        <p:spPr>
          <a:xfrm rot="5400000">
            <a:off x="4488542" y="4842276"/>
            <a:ext cx="1279290" cy="1440000"/>
          </a:xfrm>
          <a:prstGeom prst="bentConnector3">
            <a:avLst>
              <a:gd name="adj1" fmla="val 80053"/>
            </a:avLst>
          </a:prstGeom>
          <a:ln w="12700">
            <a:solidFill>
              <a:srgbClr val="7030A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Conector angulado 173"/>
          <p:cNvCxnSpPr>
            <a:stCxn id="52" idx="0"/>
            <a:endCxn id="72" idx="2"/>
          </p:cNvCxnSpPr>
          <p:nvPr/>
        </p:nvCxnSpPr>
        <p:spPr>
          <a:xfrm rot="5400000" flipH="1" flipV="1">
            <a:off x="5487751" y="5445860"/>
            <a:ext cx="1242208" cy="215912"/>
          </a:xfrm>
          <a:prstGeom prst="bentConnector3">
            <a:avLst>
              <a:gd name="adj1" fmla="val 50000"/>
            </a:avLst>
          </a:prstGeom>
          <a:ln w="12700">
            <a:solidFill>
              <a:srgbClr val="7030A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Conector angulado 176"/>
          <p:cNvCxnSpPr/>
          <p:nvPr/>
        </p:nvCxnSpPr>
        <p:spPr>
          <a:xfrm rot="16200000" flipV="1">
            <a:off x="6633760" y="4790311"/>
            <a:ext cx="1296000" cy="1548000"/>
          </a:xfrm>
          <a:prstGeom prst="bentConnector3">
            <a:avLst>
              <a:gd name="adj1" fmla="val 36370"/>
            </a:avLst>
          </a:prstGeom>
          <a:ln w="12700">
            <a:solidFill>
              <a:srgbClr val="7030A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ector angulado 75"/>
          <p:cNvCxnSpPr/>
          <p:nvPr/>
        </p:nvCxnSpPr>
        <p:spPr>
          <a:xfrm rot="10800000">
            <a:off x="3748421" y="3023464"/>
            <a:ext cx="1838393" cy="986175"/>
          </a:xfrm>
          <a:prstGeom prst="bentConnector3">
            <a:avLst>
              <a:gd name="adj1" fmla="val 44348"/>
            </a:avLst>
          </a:prstGeom>
          <a:ln w="12700">
            <a:solidFill>
              <a:srgbClr val="7030A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ector angulado 80"/>
          <p:cNvCxnSpPr>
            <a:endCxn id="47" idx="3"/>
          </p:cNvCxnSpPr>
          <p:nvPr/>
        </p:nvCxnSpPr>
        <p:spPr>
          <a:xfrm rot="10800000">
            <a:off x="4700111" y="3863632"/>
            <a:ext cx="1057487" cy="310798"/>
          </a:xfrm>
          <a:prstGeom prst="bentConnector3">
            <a:avLst>
              <a:gd name="adj1" fmla="val 50000"/>
            </a:avLst>
          </a:prstGeom>
          <a:ln w="12700">
            <a:solidFill>
              <a:srgbClr val="7030A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ector angulado 84"/>
          <p:cNvCxnSpPr/>
          <p:nvPr/>
        </p:nvCxnSpPr>
        <p:spPr>
          <a:xfrm rot="10800000">
            <a:off x="2814814" y="4180231"/>
            <a:ext cx="2772000" cy="216000"/>
          </a:xfrm>
          <a:prstGeom prst="bentConnector2">
            <a:avLst/>
          </a:prstGeom>
          <a:ln w="12700">
            <a:solidFill>
              <a:srgbClr val="7030A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ector angulado 87"/>
          <p:cNvCxnSpPr/>
          <p:nvPr/>
        </p:nvCxnSpPr>
        <p:spPr>
          <a:xfrm rot="10800000">
            <a:off x="1174781" y="4127022"/>
            <a:ext cx="4428000" cy="432000"/>
          </a:xfrm>
          <a:prstGeom prst="bentConnector2">
            <a:avLst/>
          </a:prstGeom>
          <a:ln w="12700">
            <a:solidFill>
              <a:srgbClr val="7030A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e seta reta 92"/>
          <p:cNvCxnSpPr/>
          <p:nvPr/>
        </p:nvCxnSpPr>
        <p:spPr>
          <a:xfrm rot="16200000">
            <a:off x="6565201" y="1532813"/>
            <a:ext cx="11505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6370951" y="1892708"/>
            <a:ext cx="360000" cy="0"/>
          </a:xfrm>
          <a:prstGeom prst="line">
            <a:avLst/>
          </a:prstGeom>
          <a:ln w="12700">
            <a:solidFill>
              <a:srgbClr val="7030A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>
            <a:off x="6813866" y="1521528"/>
            <a:ext cx="2295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pt-BR" sz="1400" dirty="0">
                <a:solidFill>
                  <a:prstClr val="black"/>
                </a:solidFill>
              </a:rPr>
              <a:t>Fluxo físico de produtos</a:t>
            </a:r>
          </a:p>
          <a:p>
            <a:pPr defTabSz="457200"/>
            <a:r>
              <a:rPr lang="pt-BR" sz="1400" dirty="0">
                <a:solidFill>
                  <a:prstClr val="black"/>
                </a:solidFill>
              </a:rPr>
              <a:t>Relação Contratual/Parcerias</a:t>
            </a:r>
          </a:p>
          <a:p>
            <a:pPr defTabSz="457200"/>
            <a:r>
              <a:rPr lang="pt-BR" sz="1400" dirty="0">
                <a:solidFill>
                  <a:prstClr val="black"/>
                </a:solidFill>
              </a:rPr>
              <a:t>Fluxo Financeiro</a:t>
            </a:r>
          </a:p>
          <a:p>
            <a:pPr defTabSz="457200"/>
            <a:r>
              <a:rPr lang="pt-BR" sz="1400" dirty="0">
                <a:solidFill>
                  <a:prstClr val="black"/>
                </a:solidFill>
              </a:rPr>
              <a:t>Fluxo de Informações</a:t>
            </a:r>
          </a:p>
        </p:txBody>
      </p:sp>
      <p:cxnSp>
        <p:nvCxnSpPr>
          <p:cNvPr id="74" name="Conector de seta reta 73"/>
          <p:cNvCxnSpPr/>
          <p:nvPr/>
        </p:nvCxnSpPr>
        <p:spPr>
          <a:xfrm>
            <a:off x="6383783" y="2257068"/>
            <a:ext cx="3600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de seta reta 104"/>
          <p:cNvCxnSpPr/>
          <p:nvPr/>
        </p:nvCxnSpPr>
        <p:spPr>
          <a:xfrm>
            <a:off x="6383783" y="2062746"/>
            <a:ext cx="3600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/>
          <p:nvPr/>
        </p:nvCxnSpPr>
        <p:spPr>
          <a:xfrm rot="16200000">
            <a:off x="6083476" y="3392151"/>
            <a:ext cx="576000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 rot="5400000">
            <a:off x="5774688" y="3444532"/>
            <a:ext cx="576000" cy="0"/>
          </a:xfrm>
          <a:prstGeom prst="line">
            <a:avLst/>
          </a:prstGeom>
          <a:ln w="12700">
            <a:solidFill>
              <a:srgbClr val="7030A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6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50560204"/>
              </p:ext>
            </p:extLst>
          </p:nvPr>
        </p:nvGraphicFramePr>
        <p:xfrm>
          <a:off x="832758" y="1840522"/>
          <a:ext cx="7478485" cy="465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2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671249" y="800960"/>
            <a:ext cx="547275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defTabSz="914400">
              <a:spcBef>
                <a:spcPts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 smtClean="0">
                <a:solidFill>
                  <a:prstClr val="black"/>
                </a:solidFill>
              </a:rPr>
              <a:t>Pontos em negociação</a:t>
            </a:r>
            <a:endParaRPr lang="pt-BR" sz="3600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53313125"/>
              </p:ext>
            </p:extLst>
          </p:nvPr>
        </p:nvGraphicFramePr>
        <p:xfrm>
          <a:off x="150125" y="2327142"/>
          <a:ext cx="8993875" cy="3872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722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909765" y="5889288"/>
            <a:ext cx="442985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45" tIns="48472" rIns="96945" bIns="48472">
            <a:spAutoFit/>
          </a:bodyPr>
          <a:lstStyle>
            <a:lvl1pPr eaLnBrk="0" hangingPunct="0">
              <a:defRPr sz="20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2400" i="1" dirty="0">
                <a:latin typeface="Calibri" pitchFamily="34" charset="0"/>
                <a:cs typeface="Arial" charset="0"/>
              </a:rPr>
              <a:t>A decisão da compra e do destino a ser dado é do usuário!</a:t>
            </a:r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3124694" y="619124"/>
            <a:ext cx="331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2400">
                <a:latin typeface="Calibri" pitchFamily="34" charset="0"/>
                <a:cs typeface="Arial" charset="0"/>
              </a:rPr>
              <a:t>Ciclo de Vida de Produto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6" y="1541029"/>
            <a:ext cx="8711705" cy="42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5531011" y="2080201"/>
            <a:ext cx="1286608" cy="1570038"/>
          </a:xfrm>
          <a:prstGeom prst="ellipse">
            <a:avLst/>
          </a:prstGeom>
          <a:solidFill>
            <a:srgbClr val="FFFF66">
              <a:alpha val="2666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945" tIns="48472" rIns="96945" bIns="4847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6" name="Conector de seta reta 12"/>
          <p:cNvCxnSpPr/>
          <p:nvPr/>
        </p:nvCxnSpPr>
        <p:spPr>
          <a:xfrm flipV="1">
            <a:off x="3398293" y="3508239"/>
            <a:ext cx="2132718" cy="23810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8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6611938"/>
            <a:ext cx="470388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800" i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Fonte: </a:t>
            </a:r>
            <a:r>
              <a:rPr lang="pt-BR" altLang="en-US" sz="800" i="1">
                <a:solidFill>
                  <a:prstClr val="black"/>
                </a:solidFill>
                <a:latin typeface="Verdana" pitchFamily="34" charset="0"/>
                <a:cs typeface="Arial" charset="0"/>
                <a:hlinkClick r:id="rId2"/>
              </a:rPr>
              <a:t>www.metareciclagem.org</a:t>
            </a:r>
            <a:r>
              <a:rPr lang="pt-BR" altLang="en-US" sz="800" i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  (Flávia Cremonesi / Ricardo Guimarães)</a:t>
            </a:r>
          </a:p>
        </p:txBody>
      </p:sp>
      <p:pic>
        <p:nvPicPr>
          <p:cNvPr id="3" name="Imagem 3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02639">
            <a:off x="3494943" y="1208088"/>
            <a:ext cx="482111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4" descr="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97" y="1143000"/>
            <a:ext cx="5473211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5" descr="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437643"/>
            <a:ext cx="5112569" cy="436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077350215@12052009-36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75" y="1533779"/>
            <a:ext cx="5473212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833735" y="3560787"/>
            <a:ext cx="22420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dirty="0">
                <a:cs typeface="Arial" charset="0"/>
              </a:rPr>
              <a:t>Fluxo da preparação para </a:t>
            </a:r>
            <a:r>
              <a:rPr lang="pt-BR" altLang="en-US" dirty="0" smtClean="0">
                <a:cs typeface="Arial" charset="0"/>
              </a:rPr>
              <a:t>reciclagem</a:t>
            </a:r>
            <a:endParaRPr lang="pt-BR" altLang="en-US" dirty="0">
              <a:cs typeface="Arial" charset="0"/>
            </a:endParaRP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3075773" y="702221"/>
            <a:ext cx="5740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3200" dirty="0">
                <a:cs typeface="Arial" charset="0"/>
              </a:rPr>
              <a:t>É possível fazer diferente!</a:t>
            </a:r>
          </a:p>
        </p:txBody>
      </p:sp>
    </p:spTree>
    <p:extLst>
      <p:ext uri="{BB962C8B-B14F-4D97-AF65-F5344CB8AC3E}">
        <p14:creationId xmlns:p14="http://schemas.microsoft.com/office/powerpoint/2010/main" val="19919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7" y="1633243"/>
            <a:ext cx="7184388" cy="522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1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1719518"/>
            <a:ext cx="7636010" cy="513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9" y="1596788"/>
            <a:ext cx="7966297" cy="526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5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274033" y="1516596"/>
            <a:ext cx="8157035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631825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b="1" dirty="0" smtClean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Missão</a:t>
            </a:r>
            <a:r>
              <a:rPr lang="pt-BR" dirty="0" smtClean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: Assegurar </a:t>
            </a: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o desenvolvimento competitivo no setor elétrico e eletrônico do país, a defesa de seus legítimos interesses e sua integração à comunidade.</a:t>
            </a:r>
          </a:p>
          <a:p>
            <a:pPr marL="285750" indent="-285750" fontAlgn="auto">
              <a:spcAft>
                <a:spcPts val="600"/>
              </a:spcAft>
              <a:buClr>
                <a:prstClr val="black"/>
              </a:buClr>
              <a:buFont typeface="Wingdings" pitchFamily="2" charset="2"/>
              <a:buChar char="ü"/>
              <a:defRPr/>
            </a:pPr>
            <a:r>
              <a:rPr lang="pt-BR" sz="1600" spc="50" dirty="0" smtClean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Fundada </a:t>
            </a:r>
            <a:r>
              <a:rPr lang="pt-BR" sz="1600" spc="5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em setembro de 1963.</a:t>
            </a:r>
          </a:p>
          <a:p>
            <a:pPr marL="285750" indent="-285750" fontAlgn="auto">
              <a:spcAft>
                <a:spcPts val="600"/>
              </a:spcAft>
              <a:buClr>
                <a:prstClr val="black"/>
              </a:buClr>
              <a:buFont typeface="Wingdings" pitchFamily="2" charset="2"/>
              <a:buChar char="ü"/>
              <a:defRPr/>
            </a:pPr>
            <a:r>
              <a:rPr lang="pt-BR" sz="1600" spc="50" dirty="0" smtClean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Cerca </a:t>
            </a:r>
            <a:r>
              <a:rPr lang="pt-BR" sz="1600" spc="5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de 500 empresas associadas.</a:t>
            </a:r>
          </a:p>
          <a:p>
            <a:pPr marL="285750" indent="-285750" fontAlgn="auto">
              <a:spcAft>
                <a:spcPts val="600"/>
              </a:spcAft>
              <a:buClr>
                <a:prstClr val="black"/>
              </a:buClr>
              <a:buFont typeface="Wingdings" pitchFamily="2" charset="2"/>
              <a:buChar char="ü"/>
              <a:defRPr/>
            </a:pPr>
            <a:r>
              <a:rPr lang="pt-BR" sz="1600" spc="5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O setor emprega mais de </a:t>
            </a:r>
            <a:r>
              <a:rPr lang="pt-BR" sz="1600" spc="50" dirty="0" smtClean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170 </a:t>
            </a:r>
            <a:r>
              <a:rPr lang="pt-BR" sz="1600" spc="5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mil trabalhadores diretos;</a:t>
            </a:r>
          </a:p>
          <a:p>
            <a:pPr marL="285750" indent="-285750" fontAlgn="auto">
              <a:spcAft>
                <a:spcPts val="600"/>
              </a:spcAft>
              <a:buClr>
                <a:prstClr val="black"/>
              </a:buClr>
              <a:buFont typeface="Wingdings" pitchFamily="2" charset="2"/>
              <a:buChar char="ü"/>
              <a:defRPr/>
            </a:pPr>
            <a:r>
              <a:rPr lang="pt-BR" sz="1600" spc="5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O Faturamento do Setor representa </a:t>
            </a:r>
            <a:r>
              <a:rPr lang="pt-BR" sz="1600" spc="50" dirty="0" smtClean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3% </a:t>
            </a:r>
            <a:r>
              <a:rPr lang="pt-BR" sz="1600" spc="5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do PIB.</a:t>
            </a:r>
          </a:p>
          <a:p>
            <a:pPr marL="285750" lvl="1" indent="-285750" fontAlgn="auto">
              <a:spcAft>
                <a:spcPts val="600"/>
              </a:spcAft>
              <a:buClr>
                <a:prstClr val="black"/>
              </a:buClr>
              <a:buFont typeface="Wingdings" pitchFamily="2" charset="2"/>
              <a:buChar char="ü"/>
              <a:defRPr/>
            </a:pPr>
            <a:r>
              <a:rPr lang="pt-BR" sz="1600" spc="5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Indústrias e Integradores de Sistemas são divididos </a:t>
            </a:r>
            <a:r>
              <a:rPr lang="pt-BR" sz="1600" spc="50" dirty="0" smtClean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 em 11 Áreas Setoriais e 4 Temáticas: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209059" y="4057233"/>
            <a:ext cx="493494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Automação Industrial	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Componentes Elétricos e Eletrônicos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Dispositivos Móveis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Equipamentos de Segurança Eletrônica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Equipamentos Industriais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Geração, Transmissão e Distribuição de Energia Elétrica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Informática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Material Elétrico de Instalação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Serviço de Manufatura em Eletrônica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Telecomunicações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Utilidades Domésticas </a:t>
            </a:r>
            <a:r>
              <a:rPr lang="pt-B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Eletroeletrônicas</a:t>
            </a:r>
            <a:endParaRPr lang="pt-BR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74033" y="5065347"/>
            <a:ext cx="2867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Economia</a:t>
            </a:r>
            <a:endParaRPr lang="pt-B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Relações Internacionais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Tecnologia e Política Industrial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Sustentabilidade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88608" y="685599"/>
            <a:ext cx="6164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Entidade representativa do complexo Elétrico e Eletrônico no Brasil</a:t>
            </a:r>
          </a:p>
        </p:txBody>
      </p:sp>
    </p:spTree>
    <p:extLst>
      <p:ext uri="{BB962C8B-B14F-4D97-AF65-F5344CB8AC3E}">
        <p14:creationId xmlns:p14="http://schemas.microsoft.com/office/powerpoint/2010/main" val="3803107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560055"/>
            <a:ext cx="4256190" cy="29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945" tIns="48472" rIns="96945" bIns="48472" anchor="ctr">
            <a:spAutoFit/>
          </a:bodyPr>
          <a:lstStyle>
            <a:lvl1pPr eaLnBrk="0" hangingPunct="0">
              <a:defRPr sz="20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1300" b="0" dirty="0">
                <a:cs typeface="Arial" charset="0"/>
              </a:rPr>
              <a:t>Ensaios na área de gestão ambiental da </a:t>
            </a:r>
            <a:r>
              <a:rPr lang="pt-BR" altLang="en-US" sz="1300" b="0" dirty="0" smtClean="0">
                <a:cs typeface="Arial" charset="0"/>
              </a:rPr>
              <a:t>Itautec - 2003</a:t>
            </a:r>
            <a:endParaRPr lang="pt-BR" altLang="en-US" sz="1300" b="0" dirty="0">
              <a:cs typeface="Arial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44" y="1695333"/>
            <a:ext cx="6805246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1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97" y="1831786"/>
            <a:ext cx="7022123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82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36" y="1687988"/>
            <a:ext cx="714375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560055"/>
            <a:ext cx="4256190" cy="29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945" tIns="48472" rIns="96945" bIns="48472" anchor="ctr">
            <a:spAutoFit/>
          </a:bodyPr>
          <a:lstStyle>
            <a:lvl1pPr eaLnBrk="0" hangingPunct="0">
              <a:defRPr sz="20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1300" b="0" dirty="0">
                <a:cs typeface="Arial" charset="0"/>
              </a:rPr>
              <a:t>Ensaios na área de gestão ambiental da </a:t>
            </a:r>
            <a:r>
              <a:rPr lang="pt-BR" altLang="en-US" sz="1300" b="0" dirty="0" smtClean="0">
                <a:cs typeface="Arial" charset="0"/>
              </a:rPr>
              <a:t>Itautec - 2003</a:t>
            </a:r>
            <a:endParaRPr lang="pt-BR" altLang="en-US" sz="1300" b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4" descr="tabela_lixo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79" y="1928533"/>
            <a:ext cx="4714143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3"/>
          <p:cNvSpPr>
            <a:spLocks noChangeArrowheads="1"/>
          </p:cNvSpPr>
          <p:nvPr/>
        </p:nvSpPr>
        <p:spPr bwMode="auto">
          <a:xfrm>
            <a:off x="2020679" y="4952622"/>
            <a:ext cx="5716465" cy="7207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500" b="0">
              <a:solidFill>
                <a:srgbClr val="00447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Elipse 3"/>
          <p:cNvSpPr/>
          <p:nvPr/>
        </p:nvSpPr>
        <p:spPr bwMode="auto">
          <a:xfrm>
            <a:off x="1238163" y="4273270"/>
            <a:ext cx="6248400" cy="1223962"/>
          </a:xfrm>
          <a:prstGeom prst="ellips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3500">
              <a:solidFill>
                <a:srgbClr val="00447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79512" y="3017828"/>
            <a:ext cx="8784976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solidFill>
                  <a:prstClr val="black"/>
                </a:solidFill>
                <a:latin typeface="Calibri"/>
                <a:cs typeface="+mn-cs"/>
              </a:rPr>
              <a:t>Departamento de Sustentabilidade – ABINEE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sz="1600" dirty="0" smtClean="0">
                <a:solidFill>
                  <a:prstClr val="black"/>
                </a:solidFill>
                <a:latin typeface="Calibri"/>
                <a:cs typeface="+mn-cs"/>
              </a:rPr>
              <a:t>João Carlos Redondo – Diretor</a:t>
            </a:r>
            <a:endParaRPr lang="pt-BR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prstClr val="black"/>
                </a:solidFill>
                <a:latin typeface="Calibri"/>
                <a:cs typeface="+mn-cs"/>
              </a:rPr>
              <a:t>joaocredondo@abinee.org.br</a:t>
            </a:r>
            <a:endParaRPr lang="pt-BR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prstClr val="black"/>
                </a:solidFill>
                <a:latin typeface="Calibri"/>
                <a:cs typeface="+mn-cs"/>
              </a:rPr>
              <a:t>(11) </a:t>
            </a:r>
            <a:r>
              <a:rPr lang="pt-BR" sz="1600" dirty="0" smtClean="0">
                <a:solidFill>
                  <a:prstClr val="black"/>
                </a:solidFill>
                <a:latin typeface="Calibri"/>
                <a:cs typeface="+mn-cs"/>
              </a:rPr>
              <a:t>2175.0015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(11) 98205-9981</a:t>
            </a:r>
            <a:endParaRPr lang="pt-BR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prstClr val="black"/>
                </a:solidFill>
                <a:latin typeface="Calibri"/>
                <a:cs typeface="+mn-cs"/>
              </a:rPr>
              <a:t> Ademir Brescansin </a:t>
            </a:r>
            <a:r>
              <a:rPr lang="pt-BR" sz="1600" dirty="0" smtClean="0">
                <a:solidFill>
                  <a:prstClr val="black"/>
                </a:solidFill>
                <a:latin typeface="Calibri"/>
                <a:cs typeface="+mn-cs"/>
              </a:rPr>
              <a:t>– Gerente</a:t>
            </a:r>
            <a:endParaRPr lang="pt-BR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prstClr val="black"/>
                </a:solidFill>
                <a:latin typeface="Calibri"/>
                <a:cs typeface="+mn-cs"/>
              </a:rPr>
              <a:t>ademir@abinee.org.br</a:t>
            </a:r>
            <a:endParaRPr lang="pt-BR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prstClr val="black"/>
                </a:solidFill>
                <a:latin typeface="Calibri"/>
                <a:cs typeface="+mn-cs"/>
              </a:rPr>
              <a:t>(11) 2175.0015 / (11) 98122.4324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prstClr val="black"/>
                </a:solidFill>
                <a:latin typeface="Calibri"/>
                <a:cs typeface="+mn-cs"/>
              </a:rPr>
              <a:t>Henrique Mendes – Analista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prstClr val="black"/>
                </a:solidFill>
                <a:latin typeface="Calibri"/>
                <a:cs typeface="+mn-cs"/>
              </a:rPr>
              <a:t>henrique@abinee.org.br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prstClr val="black"/>
                </a:solidFill>
                <a:latin typeface="Calibri"/>
                <a:cs typeface="+mn-cs"/>
              </a:rPr>
              <a:t>(11) 2175 0059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17000" y="1868351"/>
            <a:ext cx="2110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600" b="1" dirty="0" smtClean="0">
                <a:solidFill>
                  <a:prstClr val="black"/>
                </a:solidFill>
                <a:latin typeface="Calibri"/>
                <a:cs typeface="+mn-cs"/>
              </a:rPr>
              <a:t>Obrigado!</a:t>
            </a:r>
            <a:endParaRPr lang="pt-BR" sz="3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3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374467" y="747519"/>
            <a:ext cx="716438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fontAlgn="auto">
              <a:spcBef>
                <a:spcPts val="600"/>
              </a:spcBef>
              <a:spcAft>
                <a:spcPts val="600"/>
              </a:spcAft>
              <a:defRPr sz="2400" b="1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r>
              <a:rPr lang="pt-BR" altLang="en-US" dirty="0"/>
              <a:t>Cenários e marcos legais</a:t>
            </a:r>
          </a:p>
        </p:txBody>
      </p:sp>
      <p:sp>
        <p:nvSpPr>
          <p:cNvPr id="3" name="Seta para a direita 5"/>
          <p:cNvSpPr/>
          <p:nvPr/>
        </p:nvSpPr>
        <p:spPr bwMode="auto">
          <a:xfrm>
            <a:off x="1126350" y="3141664"/>
            <a:ext cx="7910146" cy="35877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3500">
              <a:solidFill>
                <a:srgbClr val="00447C"/>
              </a:solidFill>
              <a:cs typeface="Arial" charset="0"/>
            </a:endParaRPr>
          </a:p>
        </p:txBody>
      </p:sp>
      <p:cxnSp>
        <p:nvCxnSpPr>
          <p:cNvPr id="4" name="Conector angulado 6"/>
          <p:cNvCxnSpPr/>
          <p:nvPr/>
        </p:nvCxnSpPr>
        <p:spPr bwMode="auto">
          <a:xfrm rot="5400000">
            <a:off x="822343" y="3716399"/>
            <a:ext cx="1008063" cy="1465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" name="CaixaDeTexto 11"/>
          <p:cNvSpPr txBox="1">
            <a:spLocks noChangeArrowheads="1"/>
          </p:cNvSpPr>
          <p:nvPr/>
        </p:nvSpPr>
        <p:spPr bwMode="auto">
          <a:xfrm>
            <a:off x="1115616" y="2299519"/>
            <a:ext cx="400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defPPr>
              <a:defRPr lang="pt-BR"/>
            </a:defPPr>
            <a:lvl1pPr eaLnBrk="1" hangingPunct="1">
              <a:defRPr sz="1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1400" dirty="0">
                <a:cs typeface="Arial" charset="0"/>
              </a:rPr>
              <a:t>1990</a:t>
            </a:r>
          </a:p>
        </p:txBody>
      </p:sp>
      <p:sp>
        <p:nvSpPr>
          <p:cNvPr id="6" name="CaixaDeTexto 12"/>
          <p:cNvSpPr txBox="1">
            <a:spLocks noChangeArrowheads="1"/>
          </p:cNvSpPr>
          <p:nvPr/>
        </p:nvSpPr>
        <p:spPr bwMode="auto">
          <a:xfrm>
            <a:off x="409776" y="3860800"/>
            <a:ext cx="84992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1200" dirty="0">
                <a:cs typeface="Arial" charset="0"/>
              </a:rPr>
              <a:t>Reserva de Mercado</a:t>
            </a:r>
          </a:p>
        </p:txBody>
      </p:sp>
      <p:cxnSp>
        <p:nvCxnSpPr>
          <p:cNvPr id="7" name="Conector angulado 9"/>
          <p:cNvCxnSpPr/>
          <p:nvPr/>
        </p:nvCxnSpPr>
        <p:spPr bwMode="auto">
          <a:xfrm rot="5400000">
            <a:off x="1769213" y="4034157"/>
            <a:ext cx="1642115" cy="1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8" name="CaixaDeTexto 14"/>
          <p:cNvSpPr txBox="1">
            <a:spLocks noChangeArrowheads="1"/>
          </p:cNvSpPr>
          <p:nvPr/>
        </p:nvSpPr>
        <p:spPr bwMode="auto">
          <a:xfrm>
            <a:off x="2378777" y="2299519"/>
            <a:ext cx="400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defPPr>
              <a:defRPr lang="pt-BR"/>
            </a:defPPr>
            <a:lvl1pPr eaLnBrk="1" hangingPunct="1">
              <a:defRPr sz="1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1400" dirty="0">
                <a:cs typeface="Arial" charset="0"/>
              </a:rPr>
              <a:t>1994</a:t>
            </a:r>
          </a:p>
        </p:txBody>
      </p:sp>
      <p:cxnSp>
        <p:nvCxnSpPr>
          <p:cNvPr id="9" name="Conector angulado 11"/>
          <p:cNvCxnSpPr/>
          <p:nvPr/>
        </p:nvCxnSpPr>
        <p:spPr bwMode="auto">
          <a:xfrm rot="5400000">
            <a:off x="3079097" y="3572731"/>
            <a:ext cx="720725" cy="1465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0" name="CaixaDeTexto 17"/>
          <p:cNvSpPr txBox="1">
            <a:spLocks noChangeArrowheads="1"/>
          </p:cNvSpPr>
          <p:nvPr/>
        </p:nvSpPr>
        <p:spPr bwMode="auto">
          <a:xfrm>
            <a:off x="3228700" y="2299519"/>
            <a:ext cx="400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defPPr>
              <a:defRPr lang="pt-BR"/>
            </a:defPPr>
            <a:lvl1pPr eaLnBrk="1" hangingPunct="1">
              <a:defRPr sz="1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1400" dirty="0">
                <a:cs typeface="Arial" charset="0"/>
              </a:rPr>
              <a:t>1996</a:t>
            </a:r>
          </a:p>
        </p:txBody>
      </p:sp>
      <p:sp>
        <p:nvSpPr>
          <p:cNvPr id="11" name="CaixaDeTexto 18"/>
          <p:cNvSpPr txBox="1">
            <a:spLocks noChangeArrowheads="1"/>
          </p:cNvSpPr>
          <p:nvPr/>
        </p:nvSpPr>
        <p:spPr bwMode="auto">
          <a:xfrm>
            <a:off x="1619672" y="5030136"/>
            <a:ext cx="208823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1200" dirty="0">
                <a:cs typeface="Arial" charset="0"/>
              </a:rPr>
              <a:t>ISO 9000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1200" dirty="0">
                <a:cs typeface="Arial" charset="0"/>
              </a:rPr>
              <a:t>Selos e certificações de conformidade.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1200" dirty="0">
                <a:cs typeface="Arial" charset="0"/>
              </a:rPr>
              <a:t>(resistência mecânica, eficiência energética, emissões de </a:t>
            </a:r>
            <a:r>
              <a:rPr lang="pt-BR" altLang="en-US" sz="1200" dirty="0" smtClean="0">
                <a:cs typeface="Arial" charset="0"/>
              </a:rPr>
              <a:t>radiofrequência </a:t>
            </a:r>
            <a:r>
              <a:rPr lang="pt-BR" altLang="en-US" sz="1200" dirty="0">
                <a:cs typeface="Arial" charset="0"/>
              </a:rPr>
              <a:t>etc.)</a:t>
            </a:r>
          </a:p>
        </p:txBody>
      </p:sp>
      <p:sp>
        <p:nvSpPr>
          <p:cNvPr id="12" name="CaixaDeTexto 19"/>
          <p:cNvSpPr txBox="1">
            <a:spLocks noChangeArrowheads="1"/>
          </p:cNvSpPr>
          <p:nvPr/>
        </p:nvSpPr>
        <p:spPr bwMode="auto">
          <a:xfrm>
            <a:off x="3054796" y="3860800"/>
            <a:ext cx="84992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1100" dirty="0">
                <a:cs typeface="Arial" charset="0"/>
              </a:rPr>
              <a:t>ISO 14000</a:t>
            </a:r>
          </a:p>
        </p:txBody>
      </p:sp>
      <p:sp>
        <p:nvSpPr>
          <p:cNvPr id="13" name="CaixaDeTexto 20"/>
          <p:cNvSpPr txBox="1">
            <a:spLocks noChangeArrowheads="1"/>
          </p:cNvSpPr>
          <p:nvPr/>
        </p:nvSpPr>
        <p:spPr bwMode="auto">
          <a:xfrm>
            <a:off x="5536681" y="2299519"/>
            <a:ext cx="400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defPPr>
              <a:defRPr lang="pt-BR"/>
            </a:defPPr>
            <a:lvl1pPr eaLnBrk="1" hangingPunct="1">
              <a:defRPr sz="1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1400" dirty="0">
                <a:cs typeface="Arial" charset="0"/>
              </a:rPr>
              <a:t>2006</a:t>
            </a:r>
          </a:p>
        </p:txBody>
      </p:sp>
      <p:cxnSp>
        <p:nvCxnSpPr>
          <p:cNvPr id="14" name="Conector angulado 16"/>
          <p:cNvCxnSpPr/>
          <p:nvPr/>
        </p:nvCxnSpPr>
        <p:spPr bwMode="auto">
          <a:xfrm rot="5400000">
            <a:off x="5243408" y="3716399"/>
            <a:ext cx="1008063" cy="1466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5" name="CaixaDeTexto 22"/>
          <p:cNvSpPr txBox="1">
            <a:spLocks noChangeArrowheads="1"/>
          </p:cNvSpPr>
          <p:nvPr/>
        </p:nvSpPr>
        <p:spPr bwMode="auto">
          <a:xfrm>
            <a:off x="5204777" y="4207515"/>
            <a:ext cx="111660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1200" dirty="0">
                <a:cs typeface="Arial" charset="0"/>
              </a:rPr>
              <a:t>Diretiva </a:t>
            </a:r>
            <a:r>
              <a:rPr lang="pt-BR" altLang="en-US" sz="1200" dirty="0" err="1">
                <a:cs typeface="Arial" charset="0"/>
              </a:rPr>
              <a:t>Européia</a:t>
            </a:r>
            <a:r>
              <a:rPr lang="pt-BR" altLang="en-US" sz="1200" dirty="0">
                <a:cs typeface="Arial" charset="0"/>
              </a:rPr>
              <a:t> </a:t>
            </a:r>
            <a:r>
              <a:rPr lang="pt-BR" altLang="en-US" sz="1200" dirty="0" err="1">
                <a:cs typeface="Arial" charset="0"/>
              </a:rPr>
              <a:t>RoHS</a:t>
            </a:r>
            <a:endParaRPr lang="pt-BR" altLang="en-US" sz="1200" dirty="0">
              <a:cs typeface="Arial" charset="0"/>
            </a:endParaRPr>
          </a:p>
        </p:txBody>
      </p:sp>
      <p:cxnSp>
        <p:nvCxnSpPr>
          <p:cNvPr id="16" name="Conector angulado 19"/>
          <p:cNvCxnSpPr/>
          <p:nvPr/>
        </p:nvCxnSpPr>
        <p:spPr bwMode="auto">
          <a:xfrm rot="5400000">
            <a:off x="1534459" y="3536217"/>
            <a:ext cx="647700" cy="1466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7" name="CaixaDeTexto 24"/>
          <p:cNvSpPr txBox="1">
            <a:spLocks noChangeArrowheads="1"/>
          </p:cNvSpPr>
          <p:nvPr/>
        </p:nvSpPr>
        <p:spPr bwMode="auto">
          <a:xfrm>
            <a:off x="1647550" y="2299519"/>
            <a:ext cx="400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defPPr>
              <a:defRPr lang="pt-BR"/>
            </a:defPPr>
            <a:lvl1pPr eaLnBrk="1" hangingPunct="1">
              <a:defRPr sz="1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1400">
                <a:cs typeface="Arial" charset="0"/>
              </a:rPr>
              <a:t>1991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1393050" y="3860800"/>
            <a:ext cx="1049215" cy="5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1200" dirty="0">
                <a:cs typeface="Arial" charset="0"/>
              </a:rPr>
              <a:t>Primeiro texto da PNRS</a:t>
            </a:r>
          </a:p>
        </p:txBody>
      </p:sp>
      <p:cxnSp>
        <p:nvCxnSpPr>
          <p:cNvPr id="19" name="Conector angulado 22"/>
          <p:cNvCxnSpPr/>
          <p:nvPr/>
        </p:nvCxnSpPr>
        <p:spPr bwMode="auto">
          <a:xfrm rot="5400000">
            <a:off x="3886462" y="3716399"/>
            <a:ext cx="1008063" cy="1466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0" name="CaixaDeTexto 17"/>
          <p:cNvSpPr txBox="1">
            <a:spLocks noChangeArrowheads="1"/>
          </p:cNvSpPr>
          <p:nvPr/>
        </p:nvSpPr>
        <p:spPr bwMode="auto">
          <a:xfrm>
            <a:off x="4179735" y="2299519"/>
            <a:ext cx="400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defPPr>
              <a:defRPr lang="pt-BR"/>
            </a:defPPr>
            <a:lvl1pPr eaLnBrk="1" hangingPunct="1">
              <a:defRPr sz="1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1400" dirty="0">
                <a:cs typeface="Arial" charset="0"/>
              </a:rPr>
              <a:t>2001</a:t>
            </a: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3834504" y="4357539"/>
            <a:ext cx="114052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1200" dirty="0">
                <a:cs typeface="Arial" charset="0"/>
              </a:rPr>
              <a:t>Crise de Energia no Brasil</a:t>
            </a:r>
          </a:p>
        </p:txBody>
      </p:sp>
      <p:sp>
        <p:nvSpPr>
          <p:cNvPr id="22" name="CaixaDeTexto 20"/>
          <p:cNvSpPr txBox="1">
            <a:spLocks noChangeArrowheads="1"/>
          </p:cNvSpPr>
          <p:nvPr/>
        </p:nvSpPr>
        <p:spPr bwMode="auto">
          <a:xfrm>
            <a:off x="6454011" y="2299519"/>
            <a:ext cx="400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defPPr>
              <a:defRPr lang="pt-BR"/>
            </a:defPPr>
            <a:lvl1pPr eaLnBrk="1" hangingPunct="1">
              <a:defRPr sz="1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1400" dirty="0">
                <a:cs typeface="Arial" charset="0"/>
              </a:rPr>
              <a:t>2008</a:t>
            </a:r>
          </a:p>
        </p:txBody>
      </p:sp>
      <p:cxnSp>
        <p:nvCxnSpPr>
          <p:cNvPr id="23" name="Conector angulado 26"/>
          <p:cNvCxnSpPr/>
          <p:nvPr/>
        </p:nvCxnSpPr>
        <p:spPr bwMode="auto">
          <a:xfrm rot="16200000" flipH="1">
            <a:off x="6412419" y="3464719"/>
            <a:ext cx="503238" cy="0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4" name="CaixaDeTexto 22"/>
          <p:cNvSpPr txBox="1">
            <a:spLocks noChangeArrowheads="1"/>
          </p:cNvSpPr>
          <p:nvPr/>
        </p:nvSpPr>
        <p:spPr bwMode="auto">
          <a:xfrm>
            <a:off x="6264720" y="3896518"/>
            <a:ext cx="79863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1200" dirty="0">
                <a:cs typeface="Arial" charset="0"/>
              </a:rPr>
              <a:t>EPEAT</a:t>
            </a:r>
          </a:p>
        </p:txBody>
      </p:sp>
      <p:sp>
        <p:nvSpPr>
          <p:cNvPr id="25" name="CaixaDeTexto 20"/>
          <p:cNvSpPr txBox="1">
            <a:spLocks noChangeArrowheads="1"/>
          </p:cNvSpPr>
          <p:nvPr/>
        </p:nvSpPr>
        <p:spPr bwMode="auto">
          <a:xfrm>
            <a:off x="7317123" y="2299519"/>
            <a:ext cx="400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defPPr>
              <a:defRPr lang="pt-BR"/>
            </a:defPPr>
            <a:lvl1pPr eaLnBrk="1" hangingPunct="1">
              <a:defRPr sz="1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1400" dirty="0">
                <a:cs typeface="Arial" charset="0"/>
              </a:rPr>
              <a:t>2010</a:t>
            </a:r>
          </a:p>
        </p:txBody>
      </p:sp>
      <p:cxnSp>
        <p:nvCxnSpPr>
          <p:cNvPr id="26" name="Conector angulado 29"/>
          <p:cNvCxnSpPr/>
          <p:nvPr/>
        </p:nvCxnSpPr>
        <p:spPr bwMode="auto">
          <a:xfrm rot="16200000" flipH="1">
            <a:off x="7276995" y="3464719"/>
            <a:ext cx="503238" cy="0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7" name="CaixaDeTexto 22"/>
          <p:cNvSpPr txBox="1">
            <a:spLocks noChangeArrowheads="1"/>
          </p:cNvSpPr>
          <p:nvPr/>
        </p:nvSpPr>
        <p:spPr bwMode="auto">
          <a:xfrm>
            <a:off x="7241399" y="3753644"/>
            <a:ext cx="71497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1200" dirty="0">
                <a:cs typeface="Arial" charset="0"/>
              </a:rPr>
              <a:t>PNRS</a:t>
            </a:r>
          </a:p>
        </p:txBody>
      </p:sp>
      <p:sp>
        <p:nvSpPr>
          <p:cNvPr id="28" name="CaixaDeTexto 20"/>
          <p:cNvSpPr txBox="1">
            <a:spLocks noChangeArrowheads="1"/>
          </p:cNvSpPr>
          <p:nvPr/>
        </p:nvSpPr>
        <p:spPr bwMode="auto">
          <a:xfrm>
            <a:off x="7913210" y="2204865"/>
            <a:ext cx="615553" cy="9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1400" dirty="0" smtClean="0">
                <a:cs typeface="Arial" charset="0"/>
              </a:rPr>
              <a:t>2011 2012  2013</a:t>
            </a:r>
            <a:endParaRPr lang="pt-BR" altLang="en-US" sz="1400" dirty="0">
              <a:cs typeface="Arial" charset="0"/>
            </a:endParaRPr>
          </a:p>
        </p:txBody>
      </p:sp>
      <p:sp>
        <p:nvSpPr>
          <p:cNvPr id="29" name="CaixaDeTexto 22"/>
          <p:cNvSpPr txBox="1">
            <a:spLocks noChangeArrowheads="1"/>
          </p:cNvSpPr>
          <p:nvPr/>
        </p:nvSpPr>
        <p:spPr bwMode="auto">
          <a:xfrm>
            <a:off x="7349248" y="4797152"/>
            <a:ext cx="168279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1200" dirty="0">
                <a:cs typeface="Arial" charset="0"/>
              </a:rPr>
              <a:t>Regulamentação e acordos setoriais</a:t>
            </a:r>
          </a:p>
        </p:txBody>
      </p:sp>
      <p:cxnSp>
        <p:nvCxnSpPr>
          <p:cNvPr id="30" name="Conector angulado 46"/>
          <p:cNvCxnSpPr/>
          <p:nvPr/>
        </p:nvCxnSpPr>
        <p:spPr bwMode="auto">
          <a:xfrm rot="5400000">
            <a:off x="7351595" y="4165871"/>
            <a:ext cx="1642115" cy="1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92915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5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979613" y="805218"/>
            <a:ext cx="716438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fontAlgn="auto">
              <a:spcBef>
                <a:spcPts val="600"/>
              </a:spcBef>
              <a:spcAft>
                <a:spcPts val="600"/>
              </a:spcAft>
              <a:defRPr sz="2400" b="1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r>
              <a:rPr lang="pt-BR" altLang="en-US" dirty="0"/>
              <a:t>Logística reversa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33955565"/>
              </p:ext>
            </p:extLst>
          </p:nvPr>
        </p:nvGraphicFramePr>
        <p:xfrm>
          <a:off x="259307" y="1542197"/>
          <a:ext cx="8693623" cy="519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15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45976305"/>
              </p:ext>
            </p:extLst>
          </p:nvPr>
        </p:nvGraphicFramePr>
        <p:xfrm>
          <a:off x="313240" y="205145"/>
          <a:ext cx="8501122" cy="631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73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70C1BB-799E-4A6F-895B-DA42F19C1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4370C1BB-799E-4A6F-895B-DA42F19C1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4370C1BB-799E-4A6F-895B-DA42F19C1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FCDA2-41A5-49B5-9328-C8CD20079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graphicEl>
                                              <a:dgm id="{078FCDA2-41A5-49B5-9328-C8CD20079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078FCDA2-41A5-49B5-9328-C8CD20079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91844-A81C-44A1-A767-A4B24CB0C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39691844-A81C-44A1-A767-A4B24CB0C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39691844-A81C-44A1-A767-A4B24CB0C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C77417-BC84-4A37-9AF9-1E7E31E88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0DC77417-BC84-4A37-9AF9-1E7E31E88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0DC77417-BC84-4A37-9AF9-1E7E31E88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558510-9830-4BDB-97D1-CE9F18623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72558510-9830-4BDB-97D1-CE9F18623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72558510-9830-4BDB-97D1-CE9F18623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DCEFD8-D110-4C95-8726-54671EDA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A4DCEFD8-D110-4C95-8726-54671EDA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A4DCEFD8-D110-4C95-8726-54671EDA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027D42-100A-4D4B-BF40-6BD5D07CC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57027D42-100A-4D4B-BF40-6BD5D07CC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57027D42-100A-4D4B-BF40-6BD5D07CC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68490" y="2006221"/>
            <a:ext cx="8598089" cy="3466531"/>
            <a:chOff x="2165241" y="4048217"/>
            <a:chExt cx="2063651" cy="224873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Retângulo de cantos arredondados 2"/>
            <p:cNvSpPr/>
            <p:nvPr/>
          </p:nvSpPr>
          <p:spPr>
            <a:xfrm>
              <a:off x="2165241" y="4048217"/>
              <a:ext cx="2063651" cy="224873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tângulo 3"/>
            <p:cNvSpPr/>
            <p:nvPr/>
          </p:nvSpPr>
          <p:spPr>
            <a:xfrm>
              <a:off x="2191446" y="4108659"/>
              <a:ext cx="1977004" cy="21278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b="1" u="sng" dirty="0">
                  <a:solidFill>
                    <a:schemeClr val="accent1">
                      <a:lumMod val="50000"/>
                    </a:schemeClr>
                  </a:solidFill>
                </a:rPr>
                <a:t>R</a:t>
              </a:r>
              <a:r>
                <a:rPr lang="pt-BR" sz="3200" b="1" u="sng" kern="1200" dirty="0" smtClean="0">
                  <a:solidFill>
                    <a:schemeClr val="accent1">
                      <a:lumMod val="50000"/>
                    </a:schemeClr>
                  </a:solidFill>
                </a:rPr>
                <a:t>esponsabilidade </a:t>
              </a:r>
              <a:r>
                <a:rPr lang="pt-BR" sz="3200" b="1" u="sng" kern="1200" dirty="0" smtClean="0">
                  <a:solidFill>
                    <a:schemeClr val="accent1">
                      <a:lumMod val="50000"/>
                    </a:schemeClr>
                  </a:solidFill>
                </a:rPr>
                <a:t>compartilhada </a:t>
              </a:r>
              <a:endParaRPr lang="pt-BR" sz="3200" b="1" u="sng" kern="12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400" b="1" kern="12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pt-BR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Fabricantes, importadores e distribuidores, clientes e governos)</a:t>
              </a:r>
              <a:endParaRPr lang="pt-BR" sz="24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Retângulo 4"/>
          <p:cNvSpPr/>
          <p:nvPr/>
        </p:nvSpPr>
        <p:spPr>
          <a:xfrm>
            <a:off x="2483893" y="896919"/>
            <a:ext cx="683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b="1" dirty="0" smtClean="0"/>
              <a:t>Mudança cultural e visão do bem comum!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4125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3116323" y="684628"/>
            <a:ext cx="54117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2800" dirty="0">
                <a:cs typeface="Arial" charset="0"/>
              </a:rPr>
              <a:t>Como deverá ser estruturada</a:t>
            </a:r>
            <a:r>
              <a:rPr lang="pt-BR" altLang="en-US" sz="2800" dirty="0" smtClean="0">
                <a:cs typeface="Arial" charset="0"/>
              </a:rPr>
              <a:t>?</a:t>
            </a:r>
            <a:endParaRPr lang="pt-BR" altLang="en-US" sz="2800" dirty="0">
              <a:cs typeface="Arial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51178359"/>
              </p:ext>
            </p:extLst>
          </p:nvPr>
        </p:nvGraphicFramePr>
        <p:xfrm>
          <a:off x="400508" y="1501696"/>
          <a:ext cx="8511480" cy="5766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ta dobrada 7"/>
          <p:cNvSpPr/>
          <p:nvPr/>
        </p:nvSpPr>
        <p:spPr bwMode="auto">
          <a:xfrm>
            <a:off x="2756755" y="1855639"/>
            <a:ext cx="719137" cy="4751388"/>
          </a:xfrm>
          <a:prstGeom prst="bentArrow">
            <a:avLst>
              <a:gd name="adj1" fmla="val 40054"/>
              <a:gd name="adj2" fmla="val 50000"/>
              <a:gd name="adj3" fmla="val 41654"/>
              <a:gd name="adj4" fmla="val 4375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3500">
              <a:solidFill>
                <a:srgbClr val="00447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0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ipse 44"/>
          <p:cNvSpPr/>
          <p:nvPr/>
        </p:nvSpPr>
        <p:spPr>
          <a:xfrm>
            <a:off x="6329833" y="4462818"/>
            <a:ext cx="2331789" cy="2606722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28"/>
          <p:cNvSpPr txBox="1">
            <a:spLocks noChangeArrowheads="1"/>
          </p:cNvSpPr>
          <p:nvPr/>
        </p:nvSpPr>
        <p:spPr bwMode="auto">
          <a:xfrm>
            <a:off x="2731529" y="840793"/>
            <a:ext cx="3680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u="sng" dirty="0">
                <a:solidFill>
                  <a:prstClr val="black"/>
                </a:solidFill>
                <a:latin typeface="Calibri"/>
                <a:cs typeface="+mn-cs"/>
              </a:rPr>
              <a:t>Produtos sujeitos à Logística </a:t>
            </a:r>
            <a:r>
              <a:rPr lang="pt-BR" b="1" u="sng" dirty="0" smtClean="0">
                <a:solidFill>
                  <a:prstClr val="black"/>
                </a:solidFill>
                <a:latin typeface="Calibri"/>
                <a:cs typeface="+mn-cs"/>
              </a:rPr>
              <a:t>Reversa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u="sng" dirty="0" smtClean="0">
                <a:solidFill>
                  <a:prstClr val="black"/>
                </a:solidFill>
                <a:latin typeface="Calibri"/>
                <a:cs typeface="+mn-cs"/>
              </a:rPr>
              <a:t>Lei 12.305/10</a:t>
            </a:r>
            <a:endParaRPr lang="pt-BR" b="1" u="sng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3" name="Grupo 4"/>
          <p:cNvGrpSpPr/>
          <p:nvPr/>
        </p:nvGrpSpPr>
        <p:grpSpPr>
          <a:xfrm>
            <a:off x="819650" y="4974657"/>
            <a:ext cx="7355557" cy="1749087"/>
            <a:chOff x="784056" y="4760970"/>
            <a:chExt cx="7355557" cy="1749087"/>
          </a:xfrm>
        </p:grpSpPr>
        <p:grpSp>
          <p:nvGrpSpPr>
            <p:cNvPr id="4" name="Grupo 5"/>
            <p:cNvGrpSpPr/>
            <p:nvPr/>
          </p:nvGrpSpPr>
          <p:grpSpPr>
            <a:xfrm>
              <a:off x="2529260" y="4760970"/>
              <a:ext cx="2369720" cy="1749087"/>
              <a:chOff x="591588" y="4616954"/>
              <a:chExt cx="2369720" cy="1749087"/>
            </a:xfrm>
          </p:grpSpPr>
          <p:sp>
            <p:nvSpPr>
              <p:cNvPr id="14" name="TextBox 14"/>
              <p:cNvSpPr txBox="1">
                <a:spLocks noChangeArrowheads="1"/>
              </p:cNvSpPr>
              <p:nvPr/>
            </p:nvSpPr>
            <p:spPr bwMode="auto">
              <a:xfrm>
                <a:off x="591588" y="5196490"/>
                <a:ext cx="2369720" cy="116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Televisor tubo, LCD/plasma</a:t>
                </a: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Monitores</a:t>
                </a: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DVD/VHS</a:t>
                </a: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Produtos de áudio</a:t>
                </a: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Câmeras e filmadoras</a:t>
                </a:r>
              </a:p>
            </p:txBody>
          </p:sp>
          <p:sp>
            <p:nvSpPr>
              <p:cNvPr id="15" name="Rounded Rectangle 15"/>
              <p:cNvSpPr/>
              <p:nvPr/>
            </p:nvSpPr>
            <p:spPr bwMode="auto">
              <a:xfrm>
                <a:off x="1092235" y="4616954"/>
                <a:ext cx="1368425" cy="646986"/>
              </a:xfrm>
              <a:prstGeom prst="roundRect">
                <a:avLst/>
              </a:prstGeom>
              <a:solidFill>
                <a:srgbClr val="996633"/>
              </a:solidFill>
              <a:ln w="25400" cap="flat" cmpd="sng" algn="ctr">
                <a:solidFill>
                  <a:srgbClr val="EEECE1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Linha Marrom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upo 6"/>
            <p:cNvGrpSpPr/>
            <p:nvPr/>
          </p:nvGrpSpPr>
          <p:grpSpPr>
            <a:xfrm>
              <a:off x="6771188" y="4883360"/>
              <a:ext cx="1368425" cy="1609274"/>
              <a:chOff x="2413698" y="4739344"/>
              <a:chExt cx="1368425" cy="1609274"/>
            </a:xfrm>
          </p:grpSpPr>
          <p:sp>
            <p:nvSpPr>
              <p:cNvPr id="12" name="Rounded Rectangle 19"/>
              <p:cNvSpPr/>
              <p:nvPr/>
            </p:nvSpPr>
            <p:spPr bwMode="auto">
              <a:xfrm>
                <a:off x="2413698" y="4739344"/>
                <a:ext cx="1368425" cy="374571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EEECE1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Linha Verde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2448971" y="5179067"/>
                <a:ext cx="1297881" cy="116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Desk Tops</a:t>
                </a: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Notebook</a:t>
                </a: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Impressoras</a:t>
                </a: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Celulares</a:t>
                </a: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Monitores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grpSp>
          <p:nvGrpSpPr>
            <p:cNvPr id="6" name="Grupo 7"/>
            <p:cNvGrpSpPr/>
            <p:nvPr/>
          </p:nvGrpSpPr>
          <p:grpSpPr>
            <a:xfrm>
              <a:off x="784056" y="4891944"/>
              <a:ext cx="1882676" cy="1402669"/>
              <a:chOff x="5238084" y="4747928"/>
              <a:chExt cx="1882676" cy="1402669"/>
            </a:xfrm>
          </p:grpSpPr>
          <p:sp>
            <p:nvSpPr>
              <p:cNvPr id="10" name="Rounded Rectangle 20"/>
              <p:cNvSpPr/>
              <p:nvPr/>
            </p:nvSpPr>
            <p:spPr bwMode="auto">
              <a:xfrm>
                <a:off x="5496003" y="4747928"/>
                <a:ext cx="1366838" cy="374571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EEECE1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Linha Branca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Box 29"/>
              <p:cNvSpPr txBox="1">
                <a:spLocks noChangeArrowheads="1"/>
              </p:cNvSpPr>
              <p:nvPr/>
            </p:nvSpPr>
            <p:spPr bwMode="auto">
              <a:xfrm>
                <a:off x="5238084" y="5196490"/>
                <a:ext cx="1882676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Refrigeradores</a:t>
                </a: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Fogões</a:t>
                </a: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Lavadoras de roupas</a:t>
                </a: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Condicionador de ar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grpSp>
          <p:nvGrpSpPr>
            <p:cNvPr id="7" name="Grupo 8"/>
            <p:cNvGrpSpPr/>
            <p:nvPr/>
          </p:nvGrpSpPr>
          <p:grpSpPr>
            <a:xfrm>
              <a:off x="4898980" y="4898118"/>
              <a:ext cx="1428749" cy="1396495"/>
              <a:chOff x="6771734" y="4754102"/>
              <a:chExt cx="1428749" cy="1396495"/>
            </a:xfrm>
          </p:grpSpPr>
          <p:sp>
            <p:nvSpPr>
              <p:cNvPr id="8" name="Rounded Rectangle 21"/>
              <p:cNvSpPr/>
              <p:nvPr/>
            </p:nvSpPr>
            <p:spPr bwMode="auto">
              <a:xfrm>
                <a:off x="6802689" y="4754102"/>
                <a:ext cx="1366838" cy="374571"/>
              </a:xfrm>
              <a:prstGeom prst="roundRect">
                <a:avLst/>
              </a:prstGeom>
              <a:solidFill>
                <a:srgbClr val="0070C0"/>
              </a:solidFill>
              <a:ln w="25400" cap="flat" cmpd="sng" algn="ctr">
                <a:solidFill>
                  <a:srgbClr val="EEECE1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Linha Azul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33"/>
              <p:cNvSpPr txBox="1">
                <a:spLocks noChangeArrowheads="1"/>
              </p:cNvSpPr>
              <p:nvPr/>
            </p:nvSpPr>
            <p:spPr bwMode="auto">
              <a:xfrm>
                <a:off x="6771734" y="5196490"/>
                <a:ext cx="1428749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Batedeiras</a:t>
                </a: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Liquidificador</a:t>
                </a: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Forno elétrico</a:t>
                </a: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Furadeiras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16" name="Grupo 17"/>
          <p:cNvGrpSpPr/>
          <p:nvPr/>
        </p:nvGrpSpPr>
        <p:grpSpPr>
          <a:xfrm>
            <a:off x="304524" y="1857181"/>
            <a:ext cx="1345573" cy="1214119"/>
            <a:chOff x="240151" y="1889772"/>
            <a:chExt cx="1054152" cy="889028"/>
          </a:xfrm>
        </p:grpSpPr>
        <p:pic>
          <p:nvPicPr>
            <p:cNvPr id="17" name="Picture 2" descr="http://www.jangadeiroonline.com.br/uploads/2012/02/1328219972agrotxico.jpg?59dea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21" y="1889772"/>
              <a:ext cx="564062" cy="423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aixaDeTexto 17"/>
            <p:cNvSpPr txBox="1"/>
            <p:nvPr/>
          </p:nvSpPr>
          <p:spPr>
            <a:xfrm>
              <a:off x="240151" y="2305530"/>
              <a:ext cx="1054152" cy="47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200" dirty="0">
                  <a:solidFill>
                    <a:prstClr val="black"/>
                  </a:solidFill>
                  <a:latin typeface="Calibri"/>
                  <a:cs typeface="+mn-cs"/>
                </a:rPr>
                <a:t>Agrotóxicos e suas Embalagens</a:t>
              </a:r>
            </a:p>
          </p:txBody>
        </p:sp>
      </p:grpSp>
      <p:grpSp>
        <p:nvGrpSpPr>
          <p:cNvPr id="19" name="Grupo 20"/>
          <p:cNvGrpSpPr/>
          <p:nvPr/>
        </p:nvGrpSpPr>
        <p:grpSpPr>
          <a:xfrm>
            <a:off x="1752238" y="1859066"/>
            <a:ext cx="1586508" cy="1089992"/>
            <a:chOff x="1403560" y="1830987"/>
            <a:chExt cx="720000" cy="798136"/>
          </a:xfrm>
        </p:grpSpPr>
        <p:pic>
          <p:nvPicPr>
            <p:cNvPr id="20" name="Picture 8" descr="http://www.infomotor.com.br/site/wp-content/uploads/lubrificante_11-466x3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031" y="1830987"/>
              <a:ext cx="635057" cy="39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aixaDeTexto 20"/>
            <p:cNvSpPr txBox="1"/>
            <p:nvPr/>
          </p:nvSpPr>
          <p:spPr>
            <a:xfrm>
              <a:off x="1403560" y="2246000"/>
              <a:ext cx="720000" cy="383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400" dirty="0">
                  <a:solidFill>
                    <a:prstClr val="black"/>
                  </a:solidFill>
                  <a:latin typeface="Calibri"/>
                  <a:cs typeface="+mn-cs"/>
                </a:rPr>
                <a:t>Óleos Lubrificantes e suas Embalagens</a:t>
              </a:r>
            </a:p>
          </p:txBody>
        </p:sp>
      </p:grpSp>
      <p:grpSp>
        <p:nvGrpSpPr>
          <p:cNvPr id="22" name="Grupo 23"/>
          <p:cNvGrpSpPr/>
          <p:nvPr/>
        </p:nvGrpSpPr>
        <p:grpSpPr>
          <a:xfrm>
            <a:off x="3707904" y="1949593"/>
            <a:ext cx="1010952" cy="766604"/>
            <a:chOff x="2267744" y="1916833"/>
            <a:chExt cx="792000" cy="561338"/>
          </a:xfrm>
        </p:grpSpPr>
        <p:pic>
          <p:nvPicPr>
            <p:cNvPr id="23" name="Picture 4" descr="pneus em brasilia ofertas menor preço df Pneus em Brasília Ofertas Menor Preço D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13" y="1916833"/>
              <a:ext cx="564062" cy="312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aixaDeTexto 23"/>
            <p:cNvSpPr txBox="1"/>
            <p:nvPr/>
          </p:nvSpPr>
          <p:spPr>
            <a:xfrm>
              <a:off x="2267744" y="2252804"/>
              <a:ext cx="792000" cy="225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400" dirty="0">
                  <a:solidFill>
                    <a:prstClr val="black"/>
                  </a:solidFill>
                  <a:latin typeface="Calibri"/>
                  <a:cs typeface="+mn-cs"/>
                </a:rPr>
                <a:t>Pneus</a:t>
              </a:r>
            </a:p>
          </p:txBody>
        </p:sp>
      </p:grpSp>
      <p:grpSp>
        <p:nvGrpSpPr>
          <p:cNvPr id="25" name="Grupo 26"/>
          <p:cNvGrpSpPr/>
          <p:nvPr/>
        </p:nvGrpSpPr>
        <p:grpSpPr>
          <a:xfrm>
            <a:off x="4860032" y="1832357"/>
            <a:ext cx="1010952" cy="941038"/>
            <a:chOff x="3059832" y="2014837"/>
            <a:chExt cx="792000" cy="689066"/>
          </a:xfrm>
        </p:grpSpPr>
        <p:pic>
          <p:nvPicPr>
            <p:cNvPr id="26" name="Picture 10" descr="http://vidainsolita.files.wordpress.com/2010/09/a90b5c5f-0a17-4749-9886-66db061d5937_lampadas-fluorescente-compacta-15-w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614" y="2014837"/>
              <a:ext cx="338437" cy="43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CaixaDeTexto 26"/>
            <p:cNvSpPr txBox="1"/>
            <p:nvPr/>
          </p:nvSpPr>
          <p:spPr>
            <a:xfrm>
              <a:off x="3059832" y="2478536"/>
              <a:ext cx="792000" cy="225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400" dirty="0">
                  <a:solidFill>
                    <a:prstClr val="black"/>
                  </a:solidFill>
                  <a:latin typeface="Calibri"/>
                  <a:cs typeface="+mn-cs"/>
                </a:rPr>
                <a:t>Lâmpadas</a:t>
              </a:r>
            </a:p>
          </p:txBody>
        </p:sp>
      </p:grpSp>
      <p:grpSp>
        <p:nvGrpSpPr>
          <p:cNvPr id="28" name="Grupo 29"/>
          <p:cNvGrpSpPr/>
          <p:nvPr/>
        </p:nvGrpSpPr>
        <p:grpSpPr>
          <a:xfrm>
            <a:off x="6026420" y="1832359"/>
            <a:ext cx="1270465" cy="1243298"/>
            <a:chOff x="827496" y="3049678"/>
            <a:chExt cx="792000" cy="910392"/>
          </a:xfrm>
        </p:grpSpPr>
        <p:grpSp>
          <p:nvGrpSpPr>
            <p:cNvPr id="29" name="Grupo 30"/>
            <p:cNvGrpSpPr/>
            <p:nvPr/>
          </p:nvGrpSpPr>
          <p:grpSpPr>
            <a:xfrm>
              <a:off x="907883" y="3049678"/>
              <a:ext cx="546999" cy="502055"/>
              <a:chOff x="4780620" y="5436031"/>
              <a:chExt cx="546999" cy="502055"/>
            </a:xfrm>
          </p:grpSpPr>
          <p:pic>
            <p:nvPicPr>
              <p:cNvPr id="31" name="Picture 4" descr="http://1.bp.blogspot.com/-4ao6302-x8U/TzFfqT1Yu7I/AAAAAAAAAik/vNUekQFaMKU/s400/bem-verde-que-fazer-com-pilhas-usadas-460x345-br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0620" y="5436031"/>
                <a:ext cx="469042" cy="305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http://img.motorpasion.com.br/2009/12/bateria-carro-2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2010" y="5689222"/>
                <a:ext cx="345609" cy="248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aixaDeTexto 29"/>
            <p:cNvSpPr txBox="1"/>
            <p:nvPr/>
          </p:nvSpPr>
          <p:spPr>
            <a:xfrm>
              <a:off x="827496" y="3576948"/>
              <a:ext cx="792000" cy="383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400" dirty="0">
                  <a:solidFill>
                    <a:prstClr val="black"/>
                  </a:solidFill>
                  <a:latin typeface="Calibri"/>
                  <a:cs typeface="+mn-cs"/>
                </a:rPr>
                <a:t>Pilhas e Baterias</a:t>
              </a:r>
            </a:p>
          </p:txBody>
        </p:sp>
      </p:grpSp>
      <p:sp>
        <p:nvSpPr>
          <p:cNvPr id="33" name="Retângulo 32"/>
          <p:cNvSpPr/>
          <p:nvPr/>
        </p:nvSpPr>
        <p:spPr>
          <a:xfrm>
            <a:off x="817116" y="3071299"/>
            <a:ext cx="7467075" cy="362589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 w="9525">
                <a:solidFill>
                  <a:schemeClr val="tx1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upo 1"/>
          <p:cNvGrpSpPr/>
          <p:nvPr/>
        </p:nvGrpSpPr>
        <p:grpSpPr>
          <a:xfrm>
            <a:off x="7524327" y="1706576"/>
            <a:ext cx="1137295" cy="1311880"/>
            <a:chOff x="7953536" y="1488212"/>
            <a:chExt cx="866936" cy="1311880"/>
          </a:xfrm>
        </p:grpSpPr>
        <p:pic>
          <p:nvPicPr>
            <p:cNvPr id="35" name="Picture 2" descr="http://www.ci.minneapolis.mn.us/www/groups/public/@publicworks/documents/images/wcms1p-11030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931" y="1488212"/>
              <a:ext cx="590147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CaixaDeTexto 35"/>
            <p:cNvSpPr txBox="1"/>
            <p:nvPr/>
          </p:nvSpPr>
          <p:spPr>
            <a:xfrm>
              <a:off x="7953536" y="2276872"/>
              <a:ext cx="866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400" dirty="0" smtClean="0">
                  <a:solidFill>
                    <a:prstClr val="black"/>
                  </a:solidFill>
                  <a:latin typeface="Calibri"/>
                  <a:cs typeface="+mn-cs"/>
                </a:rPr>
                <a:t>Embalagens em Geral</a:t>
              </a:r>
              <a:endParaRPr lang="pt-BR" sz="14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7" name="Grupo 42"/>
          <p:cNvGrpSpPr/>
          <p:nvPr/>
        </p:nvGrpSpPr>
        <p:grpSpPr>
          <a:xfrm>
            <a:off x="3635896" y="3071300"/>
            <a:ext cx="2123774" cy="1872208"/>
            <a:chOff x="3635896" y="2852936"/>
            <a:chExt cx="2123774" cy="1872208"/>
          </a:xfrm>
        </p:grpSpPr>
        <p:grpSp>
          <p:nvGrpSpPr>
            <p:cNvPr id="38" name="Grupo 34"/>
            <p:cNvGrpSpPr/>
            <p:nvPr/>
          </p:nvGrpSpPr>
          <p:grpSpPr>
            <a:xfrm>
              <a:off x="3635896" y="2981287"/>
              <a:ext cx="2123774" cy="1743857"/>
              <a:chOff x="1763688" y="2636912"/>
              <a:chExt cx="1663808" cy="1276924"/>
            </a:xfrm>
          </p:grpSpPr>
          <p:grpSp>
            <p:nvGrpSpPr>
              <p:cNvPr id="40" name="Grupo 35"/>
              <p:cNvGrpSpPr/>
              <p:nvPr/>
            </p:nvGrpSpPr>
            <p:grpSpPr>
              <a:xfrm>
                <a:off x="1763688" y="2636912"/>
                <a:ext cx="1663808" cy="1037774"/>
                <a:chOff x="8321097" y="2536228"/>
                <a:chExt cx="2511339" cy="1472230"/>
              </a:xfrm>
            </p:grpSpPr>
            <p:pic>
              <p:nvPicPr>
                <p:cNvPr id="42" name="Picture 12" descr="http://www.sosnoticias.com.br/wp-content/uploads/2012/01/eletroeletronicos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91394" y="2536228"/>
                  <a:ext cx="1141101" cy="6736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14" descr="http://t0.gstatic.com/images?q=tbn:ANd9GcTWlq6FShwYb4oHkzx0gv7vgYoDyF4MOac-y--RmzarYsxTW2rFWw&amp;t=1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82659" y="3187305"/>
                  <a:ext cx="1249777" cy="8211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10" descr="http://4.bp.blogspot.com/-QlMuLzJiJiE/T3EA7n3Hc0I/AAAAAAAACps/zaiq-yByK6A/s640/Eletrodom%C3%A9sticos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21097" y="3203503"/>
                  <a:ext cx="1249777" cy="7970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CaixaDeTexto 40"/>
              <p:cNvSpPr txBox="1"/>
              <p:nvPr/>
            </p:nvSpPr>
            <p:spPr>
              <a:xfrm>
                <a:off x="1923846" y="3688469"/>
                <a:ext cx="1351299" cy="225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1400" b="1" dirty="0">
                    <a:solidFill>
                      <a:prstClr val="black"/>
                    </a:solidFill>
                    <a:latin typeface="Calibri"/>
                    <a:cs typeface="+mn-cs"/>
                  </a:rPr>
                  <a:t>Eletroeletrônicos</a:t>
                </a:r>
                <a:endParaRPr lang="pt-BR" sz="1200" b="1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852936"/>
              <a:ext cx="957600" cy="75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797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Arredondado 34"/>
          <p:cNvSpPr/>
          <p:nvPr/>
        </p:nvSpPr>
        <p:spPr>
          <a:xfrm>
            <a:off x="122831" y="5275974"/>
            <a:ext cx="8802806" cy="13775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1"/>
          <p:cNvSpPr txBox="1"/>
          <p:nvPr/>
        </p:nvSpPr>
        <p:spPr>
          <a:xfrm>
            <a:off x="5395968" y="671169"/>
            <a:ext cx="339028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defTabSz="914400">
              <a:spcBef>
                <a:spcPts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prstClr val="black"/>
                </a:solidFill>
              </a:rPr>
              <a:t>Situação atual</a:t>
            </a:r>
            <a:endParaRPr lang="pt-BR" sz="4400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2831" y="1648620"/>
            <a:ext cx="880280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defRPr/>
            </a:pPr>
            <a:r>
              <a:rPr lang="pt-BR" sz="2000" b="1" kern="0" dirty="0">
                <a:solidFill>
                  <a:prstClr val="black"/>
                </a:solidFill>
              </a:rPr>
              <a:t>Política Nacional de Resíduos Sólidos (PNRS) </a:t>
            </a:r>
            <a:r>
              <a:rPr lang="pt-BR" sz="2000" b="1" kern="0" dirty="0" smtClean="0">
                <a:solidFill>
                  <a:prstClr val="black"/>
                </a:solidFill>
              </a:rPr>
              <a:t>– Lei 12305/10  - Decreto 7404/10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</a:pPr>
            <a:r>
              <a:rPr lang="pt-BR" b="1" u="sng" dirty="0">
                <a:solidFill>
                  <a:prstClr val="black"/>
                </a:solidFill>
              </a:rPr>
              <a:t>Edital Nº </a:t>
            </a:r>
            <a:r>
              <a:rPr lang="pt-BR" b="1" u="sng" dirty="0" smtClean="0">
                <a:solidFill>
                  <a:prstClr val="black"/>
                </a:solidFill>
              </a:rPr>
              <a:t>02 </a:t>
            </a:r>
            <a:r>
              <a:rPr lang="pt-BR" b="1" u="sng" dirty="0">
                <a:solidFill>
                  <a:prstClr val="black"/>
                </a:solidFill>
              </a:rPr>
              <a:t>de </a:t>
            </a:r>
            <a:r>
              <a:rPr lang="pt-BR" b="1" u="sng" dirty="0" smtClean="0">
                <a:solidFill>
                  <a:prstClr val="black"/>
                </a:solidFill>
              </a:rPr>
              <a:t>13/02/2013 - </a:t>
            </a:r>
            <a:r>
              <a:rPr lang="pt-BR" sz="1600" b="1" dirty="0" smtClean="0">
                <a:solidFill>
                  <a:prstClr val="black"/>
                </a:solidFill>
              </a:rPr>
              <a:t>Propostas </a:t>
            </a:r>
            <a:r>
              <a:rPr lang="pt-BR" sz="1600" b="1" dirty="0">
                <a:solidFill>
                  <a:prstClr val="black"/>
                </a:solidFill>
              </a:rPr>
              <a:t>para Acordo Setorial de Sistemas de Logística Reversa de Produtos Eletroeletrônicos e seus </a:t>
            </a:r>
            <a:r>
              <a:rPr lang="pt-BR" sz="1600" b="1" dirty="0" smtClean="0">
                <a:solidFill>
                  <a:prstClr val="black"/>
                </a:solidFill>
              </a:rPr>
              <a:t>Componentes</a:t>
            </a:r>
          </a:p>
          <a:p>
            <a:pPr marL="719138" indent="-3603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b="1" kern="0" dirty="0" smtClean="0">
                <a:solidFill>
                  <a:prstClr val="black"/>
                </a:solidFill>
              </a:rPr>
              <a:t>Obriga fabricantes</a:t>
            </a:r>
            <a:r>
              <a:rPr lang="pt-BR" kern="0" dirty="0" smtClean="0">
                <a:solidFill>
                  <a:prstClr val="black"/>
                </a:solidFill>
              </a:rPr>
              <a:t>, importadores, comerciantes e distribuidores </a:t>
            </a:r>
            <a:r>
              <a:rPr lang="pt-BR" b="1" kern="0" dirty="0" smtClean="0">
                <a:solidFill>
                  <a:prstClr val="black"/>
                </a:solidFill>
              </a:rPr>
              <a:t>implantarem Sistema de Logística Reversa </a:t>
            </a:r>
            <a:r>
              <a:rPr lang="pt-BR" kern="0" dirty="0" smtClean="0">
                <a:solidFill>
                  <a:prstClr val="black"/>
                </a:solidFill>
              </a:rPr>
              <a:t>para receber e tratar os produtos após sua vida útil.</a:t>
            </a:r>
          </a:p>
          <a:p>
            <a:pPr marL="719138" lvl="1" indent="-3603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kern="0" dirty="0" smtClean="0">
                <a:solidFill>
                  <a:prstClr val="black"/>
                </a:solidFill>
              </a:rPr>
              <a:t>A </a:t>
            </a:r>
            <a:r>
              <a:rPr lang="pt-BR" kern="0" dirty="0">
                <a:solidFill>
                  <a:prstClr val="black"/>
                </a:solidFill>
              </a:rPr>
              <a:t>implantação se dará por meio </a:t>
            </a:r>
            <a:r>
              <a:rPr lang="pt-BR" kern="0" dirty="0" smtClean="0">
                <a:solidFill>
                  <a:prstClr val="black"/>
                </a:solidFill>
              </a:rPr>
              <a:t>da </a:t>
            </a:r>
            <a:r>
              <a:rPr lang="pt-BR" kern="0" dirty="0">
                <a:solidFill>
                  <a:prstClr val="black"/>
                </a:solidFill>
              </a:rPr>
              <a:t>assinatura de um </a:t>
            </a:r>
            <a:r>
              <a:rPr lang="pt-BR" b="1" kern="0" dirty="0">
                <a:solidFill>
                  <a:prstClr val="black"/>
                </a:solidFill>
              </a:rPr>
              <a:t>Acordo Setorial </a:t>
            </a:r>
            <a:r>
              <a:rPr lang="pt-BR" kern="0" dirty="0">
                <a:solidFill>
                  <a:prstClr val="black"/>
                </a:solidFill>
              </a:rPr>
              <a:t>entre setor privado e governo e atingirá inicialmente as </a:t>
            </a:r>
            <a:r>
              <a:rPr lang="pt-BR" b="1" kern="0" dirty="0">
                <a:solidFill>
                  <a:prstClr val="black"/>
                </a:solidFill>
              </a:rPr>
              <a:t>linhas Branca, Marrom, Azul e Verde</a:t>
            </a:r>
            <a:r>
              <a:rPr lang="pt-BR" kern="0" dirty="0">
                <a:solidFill>
                  <a:prstClr val="black"/>
                </a:solidFill>
              </a:rPr>
              <a:t>. </a:t>
            </a:r>
            <a:endParaRPr lang="pt-BR" kern="0" dirty="0" smtClean="0">
              <a:solidFill>
                <a:prstClr val="black"/>
              </a:solidFill>
            </a:endParaRPr>
          </a:p>
          <a:p>
            <a:pPr marL="719138" lvl="1" indent="-3603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kern="0" dirty="0" smtClean="0">
                <a:solidFill>
                  <a:prstClr val="black"/>
                </a:solidFill>
              </a:rPr>
              <a:t>Estabelece </a:t>
            </a:r>
            <a:r>
              <a:rPr lang="pt-BR" b="1" kern="0" dirty="0" smtClean="0">
                <a:solidFill>
                  <a:prstClr val="black"/>
                </a:solidFill>
              </a:rPr>
              <a:t>metas quantitativas</a:t>
            </a:r>
            <a:r>
              <a:rPr lang="pt-BR" kern="0" dirty="0" smtClean="0">
                <a:solidFill>
                  <a:prstClr val="black"/>
                </a:solidFill>
              </a:rPr>
              <a:t>: </a:t>
            </a:r>
            <a:r>
              <a:rPr lang="pt-BR" kern="0" dirty="0">
                <a:solidFill>
                  <a:prstClr val="black"/>
                </a:solidFill>
              </a:rPr>
              <a:t>4500 pontos de coleta, </a:t>
            </a:r>
            <a:r>
              <a:rPr lang="pt-BR" kern="0" dirty="0" smtClean="0">
                <a:solidFill>
                  <a:prstClr val="black"/>
                </a:solidFill>
              </a:rPr>
              <a:t>destinação de </a:t>
            </a:r>
            <a:r>
              <a:rPr lang="pt-BR" kern="0" dirty="0">
                <a:solidFill>
                  <a:prstClr val="black"/>
                </a:solidFill>
              </a:rPr>
              <a:t>17%, em peso, dos produtos colocados no mercado (cerca de 18.000 </a:t>
            </a:r>
            <a:r>
              <a:rPr lang="pt-BR" kern="0" dirty="0" err="1" smtClean="0">
                <a:solidFill>
                  <a:prstClr val="black"/>
                </a:solidFill>
              </a:rPr>
              <a:t>ton</a:t>
            </a:r>
            <a:r>
              <a:rPr lang="pt-BR" kern="0" dirty="0" smtClean="0">
                <a:solidFill>
                  <a:prstClr val="black"/>
                </a:solidFill>
              </a:rPr>
              <a:t>/ano </a:t>
            </a:r>
            <a:r>
              <a:rPr lang="pt-BR" kern="0" dirty="0" smtClean="0">
                <a:solidFill>
                  <a:prstClr val="black"/>
                </a:solidFill>
              </a:rPr>
              <a:t> - linha </a:t>
            </a:r>
            <a:r>
              <a:rPr lang="pt-BR" kern="0" dirty="0">
                <a:solidFill>
                  <a:prstClr val="black"/>
                </a:solidFill>
              </a:rPr>
              <a:t>verde</a:t>
            </a:r>
            <a:r>
              <a:rPr lang="pt-BR" kern="0" dirty="0" smtClean="0">
                <a:solidFill>
                  <a:prstClr val="black"/>
                </a:solidFill>
              </a:rPr>
              <a:t>)</a:t>
            </a:r>
            <a:endParaRPr lang="pt-BR" kern="0" dirty="0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86602" y="5328869"/>
            <a:ext cx="849964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ts val="300"/>
              </a:spcBef>
              <a:spcAft>
                <a:spcPts val="300"/>
              </a:spcAft>
            </a:pPr>
            <a:r>
              <a:rPr lang="pt-BR" b="1" dirty="0">
                <a:solidFill>
                  <a:prstClr val="black"/>
                </a:solidFill>
              </a:rPr>
              <a:t>Metas progressivas em até 5 anos</a:t>
            </a:r>
          </a:p>
          <a:p>
            <a:pPr marL="1252538" lvl="2" indent="-360363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b="1" dirty="0">
                <a:solidFill>
                  <a:prstClr val="black"/>
                </a:solidFill>
              </a:rPr>
              <a:t>100%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b="1" dirty="0">
                <a:solidFill>
                  <a:prstClr val="black"/>
                </a:solidFill>
              </a:rPr>
              <a:t>municípios</a:t>
            </a:r>
            <a:r>
              <a:rPr lang="pt-BR" dirty="0">
                <a:solidFill>
                  <a:prstClr val="black"/>
                </a:solidFill>
              </a:rPr>
              <a:t> acima de </a:t>
            </a:r>
            <a:r>
              <a:rPr lang="pt-BR" b="1" dirty="0">
                <a:solidFill>
                  <a:prstClr val="black"/>
                </a:solidFill>
              </a:rPr>
              <a:t>80.000</a:t>
            </a:r>
            <a:r>
              <a:rPr lang="pt-BR" dirty="0">
                <a:solidFill>
                  <a:prstClr val="black"/>
                </a:solidFill>
              </a:rPr>
              <a:t> habitantes - </a:t>
            </a:r>
            <a:r>
              <a:rPr lang="pt-BR" b="1" dirty="0">
                <a:solidFill>
                  <a:prstClr val="black"/>
                </a:solidFill>
              </a:rPr>
              <a:t>1 ponto </a:t>
            </a:r>
            <a:r>
              <a:rPr lang="pt-BR" dirty="0">
                <a:solidFill>
                  <a:prstClr val="black"/>
                </a:solidFill>
              </a:rPr>
              <a:t>a cada </a:t>
            </a:r>
            <a:r>
              <a:rPr lang="pt-BR" b="1" dirty="0">
                <a:solidFill>
                  <a:prstClr val="black"/>
                </a:solidFill>
              </a:rPr>
              <a:t>25.000</a:t>
            </a:r>
            <a:r>
              <a:rPr lang="pt-BR" dirty="0">
                <a:solidFill>
                  <a:prstClr val="black"/>
                </a:solidFill>
              </a:rPr>
              <a:t> hab. </a:t>
            </a:r>
          </a:p>
          <a:p>
            <a:pPr marL="1252538" lvl="2" indent="-360363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b="1" dirty="0">
                <a:solidFill>
                  <a:prstClr val="black"/>
                </a:solidFill>
              </a:rPr>
              <a:t>Recolhimento e destinação </a:t>
            </a:r>
            <a:r>
              <a:rPr lang="pt-BR" dirty="0">
                <a:solidFill>
                  <a:prstClr val="black"/>
                </a:solidFill>
              </a:rPr>
              <a:t>de </a:t>
            </a:r>
            <a:r>
              <a:rPr lang="pt-BR" b="1" dirty="0">
                <a:solidFill>
                  <a:prstClr val="black"/>
                </a:solidFill>
              </a:rPr>
              <a:t>17%</a:t>
            </a:r>
            <a:r>
              <a:rPr lang="pt-BR" dirty="0">
                <a:solidFill>
                  <a:prstClr val="black"/>
                </a:solidFill>
              </a:rPr>
              <a:t>, em peso, dos produtos colocados no mercado um ano antes da assinatura do Acordo Setorial.</a:t>
            </a:r>
          </a:p>
        </p:txBody>
      </p:sp>
    </p:spTree>
    <p:extLst>
      <p:ext uri="{BB962C8B-B14F-4D97-AF65-F5344CB8AC3E}">
        <p14:creationId xmlns:p14="http://schemas.microsoft.com/office/powerpoint/2010/main" val="1975459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943</Words>
  <Application>Microsoft Office PowerPoint</Application>
  <PresentationFormat>Apresentação na tela (4:3)</PresentationFormat>
  <Paragraphs>212</Paragraphs>
  <Slides>24</Slides>
  <Notes>0</Notes>
  <HiddenSlides>10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Ademir Brescansin</dc:creator>
  <cp:lastModifiedBy>Redondo</cp:lastModifiedBy>
  <cp:revision>42</cp:revision>
  <cp:lastPrinted>2015-12-02T21:34:54Z</cp:lastPrinted>
  <dcterms:created xsi:type="dcterms:W3CDTF">2015-06-09T19:26:55Z</dcterms:created>
  <dcterms:modified xsi:type="dcterms:W3CDTF">2015-12-02T21:44:44Z</dcterms:modified>
</cp:coreProperties>
</file>