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handoutMasterIdLst>
    <p:handoutMasterId r:id="rId29"/>
  </p:handoutMasterIdLst>
  <p:sldIdLst>
    <p:sldId id="383" r:id="rId2"/>
    <p:sldId id="384" r:id="rId3"/>
    <p:sldId id="458" r:id="rId4"/>
    <p:sldId id="386" r:id="rId5"/>
    <p:sldId id="459" r:id="rId6"/>
    <p:sldId id="460" r:id="rId7"/>
    <p:sldId id="441" r:id="rId8"/>
    <p:sldId id="392" r:id="rId9"/>
    <p:sldId id="454" r:id="rId10"/>
    <p:sldId id="442" r:id="rId11"/>
    <p:sldId id="443" r:id="rId12"/>
    <p:sldId id="397" r:id="rId13"/>
    <p:sldId id="515" r:id="rId14"/>
    <p:sldId id="512" r:id="rId15"/>
    <p:sldId id="403" r:id="rId16"/>
    <p:sldId id="426" r:id="rId17"/>
    <p:sldId id="461" r:id="rId18"/>
    <p:sldId id="462" r:id="rId19"/>
    <p:sldId id="406" r:id="rId20"/>
    <p:sldId id="516" r:id="rId21"/>
    <p:sldId id="411" r:id="rId22"/>
    <p:sldId id="412" r:id="rId23"/>
    <p:sldId id="452" r:id="rId24"/>
    <p:sldId id="422" r:id="rId25"/>
    <p:sldId id="434" r:id="rId26"/>
    <p:sldId id="424" r:id="rId27"/>
  </p:sldIdLst>
  <p:sldSz cx="12192000" cy="6858000"/>
  <p:notesSz cx="6797675" cy="98567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5BDA7"/>
    <a:srgbClr val="17719D"/>
    <a:srgbClr val="B7DA75"/>
    <a:srgbClr val="D5DF34"/>
    <a:srgbClr val="81D1BA"/>
    <a:srgbClr val="2683C6"/>
    <a:srgbClr val="335B74"/>
    <a:srgbClr val="3E885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151" autoAdjust="0"/>
  </p:normalViewPr>
  <p:slideViewPr>
    <p:cSldViewPr>
      <p:cViewPr varScale="1">
        <p:scale>
          <a:sx n="68" d="100"/>
          <a:sy n="68" d="100"/>
        </p:scale>
        <p:origin x="912" y="48"/>
      </p:cViewPr>
      <p:guideLst>
        <p:guide orient="horz" pos="32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20970"/>
    </p:cViewPr>
  </p:sorterViewPr>
  <p:notesViewPr>
    <p:cSldViewPr>
      <p:cViewPr varScale="1">
        <p:scale>
          <a:sx n="51" d="100"/>
          <a:sy n="51" d="100"/>
        </p:scale>
        <p:origin x="2976" y="96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cine\Desktop\Pasta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-05\publico\Coord.%20T&#233;cnica%20Reg.%20Infraestrutura\Banco%20de%20Dados\2013\Gr&#225;ficos\006%20-%20Matriz%20El&#233;trica%20Brasil%20-%20grafico%20com%20image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idor-05\publico\Coord.%20T&#233;cnica%20Reg.%20Infraestrutura\Banco%20de%20Dados\2013\Gr&#225;ficos\033%20-%20Capacidade%20Nova%20e%20Acumulada%20Brasi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Coord.%20T&#233;cnica%20Reg.%20Infraestrutura\Banco%20de%20Dados\2013\Gr&#225;ficos\Parqu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</c:f>
              <c:strCache>
                <c:ptCount val="1"/>
                <c:pt idx="0">
                  <c:v>F.C.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A66-475C-AA86-5E1230317985}"/>
              </c:ext>
            </c:extLst>
          </c:dPt>
          <c:dLbls>
            <c:dLbl>
              <c:idx val="4"/>
              <c:layout>
                <c:manualLayout>
                  <c:x val="-1.5289312313218136E-3"/>
                  <c:y val="-2.215470482478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66-475C-AA86-5E1230317985}"/>
                </c:ext>
              </c:extLst>
            </c:dLbl>
            <c:dLbl>
              <c:idx val="8"/>
              <c:layout>
                <c:manualLayout>
                  <c:x val="-3.0578624626435148E-3"/>
                  <c:y val="1.1485814256850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66-475C-AA86-5E1230317985}"/>
                </c:ext>
              </c:extLst>
            </c:dLbl>
            <c:dLbl>
              <c:idx val="9"/>
              <c:layout>
                <c:manualLayout>
                  <c:x val="4.976871751991116E-3"/>
                  <c:y val="9.7676810890579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66-475C-AA86-5E1230317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Planilha1!$B$2:$B$11</c:f>
              <c:strCache>
                <c:ptCount val="10"/>
                <c:pt idx="0">
                  <c:v>China</c:v>
                </c:pt>
                <c:pt idx="1">
                  <c:v>EUA</c:v>
                </c:pt>
                <c:pt idx="2">
                  <c:v>Alemanha</c:v>
                </c:pt>
                <c:pt idx="3">
                  <c:v>Índia</c:v>
                </c:pt>
                <c:pt idx="4">
                  <c:v>Espanha</c:v>
                </c:pt>
                <c:pt idx="5">
                  <c:v>Reino Unido</c:v>
                </c:pt>
                <c:pt idx="6">
                  <c:v>França</c:v>
                </c:pt>
                <c:pt idx="7">
                  <c:v>Canadá</c:v>
                </c:pt>
                <c:pt idx="8">
                  <c:v>Brasil</c:v>
                </c:pt>
                <c:pt idx="9">
                  <c:v>Itália</c:v>
                </c:pt>
              </c:strCache>
            </c:strRef>
          </c:cat>
          <c:val>
            <c:numRef>
              <c:f>Planilha1!$C$2:$C$11</c:f>
              <c:numCache>
                <c:formatCode>0%</c:formatCode>
                <c:ptCount val="10"/>
                <c:pt idx="0">
                  <c:v>0.2</c:v>
                </c:pt>
                <c:pt idx="1">
                  <c:v>0.33</c:v>
                </c:pt>
                <c:pt idx="2">
                  <c:v>0.19</c:v>
                </c:pt>
                <c:pt idx="3">
                  <c:v>0.19</c:v>
                </c:pt>
                <c:pt idx="4">
                  <c:v>0.24</c:v>
                </c:pt>
                <c:pt idx="5">
                  <c:v>0.28999999999999998</c:v>
                </c:pt>
                <c:pt idx="6">
                  <c:v>0.21</c:v>
                </c:pt>
                <c:pt idx="7">
                  <c:v>0.27</c:v>
                </c:pt>
                <c:pt idx="8">
                  <c:v>0.42</c:v>
                </c:pt>
                <c:pt idx="9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66-475C-AA86-5E1230317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194904"/>
        <c:axId val="481191952"/>
      </c:barChart>
      <c:lineChart>
        <c:grouping val="standard"/>
        <c:varyColors val="0"/>
        <c:ser>
          <c:idx val="1"/>
          <c:order val="1"/>
          <c:tx>
            <c:strRef>
              <c:f>Planilha1!$D$1</c:f>
              <c:strCache>
                <c:ptCount val="1"/>
                <c:pt idx="0">
                  <c:v>média</c:v>
                </c:pt>
              </c:strCache>
            </c:strRef>
          </c:tx>
          <c:spPr>
            <a:ln w="34925" cap="rnd">
              <a:solidFill>
                <a:schemeClr val="accent1"/>
              </a:solidFill>
              <a:prstDash val="sysDash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66-475C-AA86-5E12303179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66-475C-AA86-5E123031798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66-475C-AA86-5E123031798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66-475C-AA86-5E123031798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66-475C-AA86-5E123031798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66-475C-AA86-5E123031798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66-475C-AA86-5E123031798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66-475C-AA86-5E123031798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66-475C-AA86-5E1230317985}"/>
                </c:ext>
              </c:extLst>
            </c:dLbl>
            <c:dLbl>
              <c:idx val="9"/>
              <c:layout>
                <c:manualLayout>
                  <c:x val="-0.94388126438014675"/>
                  <c:y val="-7.75915359582382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66-475C-AA86-5E1230317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Planilha1!$D$2:$D$11</c:f>
              <c:numCache>
                <c:formatCode>0%</c:formatCode>
                <c:ptCount val="10"/>
                <c:pt idx="0">
                  <c:v>0.247</c:v>
                </c:pt>
                <c:pt idx="1">
                  <c:v>0.247</c:v>
                </c:pt>
                <c:pt idx="2">
                  <c:v>0.247</c:v>
                </c:pt>
                <c:pt idx="3">
                  <c:v>0.247</c:v>
                </c:pt>
                <c:pt idx="4">
                  <c:v>0.247</c:v>
                </c:pt>
                <c:pt idx="5">
                  <c:v>0.247</c:v>
                </c:pt>
                <c:pt idx="6">
                  <c:v>0.247</c:v>
                </c:pt>
                <c:pt idx="7">
                  <c:v>0.247</c:v>
                </c:pt>
                <c:pt idx="8">
                  <c:v>0.247</c:v>
                </c:pt>
                <c:pt idx="9">
                  <c:v>0.247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66-475C-AA86-5E1230317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194904"/>
        <c:axId val="481191952"/>
      </c:lineChart>
      <c:catAx>
        <c:axId val="48119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481191952"/>
        <c:crosses val="autoZero"/>
        <c:auto val="1"/>
        <c:lblAlgn val="ctr"/>
        <c:lblOffset val="100"/>
        <c:noMultiLvlLbl val="0"/>
      </c:catAx>
      <c:valAx>
        <c:axId val="481191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8119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60"/>
      <c:rotY val="0"/>
      <c:depthPercent val="20"/>
      <c:rAngAx val="0"/>
      <c:perspective val="0"/>
    </c:view3D>
    <c:floor>
      <c:thickness val="0"/>
      <c:spPr>
        <a:solidFill>
          <a:schemeClr val="accent5">
            <a:tint val="20000"/>
          </a:schemeClr>
        </a:solidFill>
        <a:ln w="9525" cap="flat" cmpd="sng" algn="ctr">
          <a:solidFill>
            <a:schemeClr val="dk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dk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solidFill>
          <a:schemeClr val="accent5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5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974623757678443E-2"/>
          <c:y val="7.259776691478724E-2"/>
          <c:w val="0.86759886100118411"/>
          <c:h val="0.78826741473169648"/>
        </c:manualLayout>
      </c:layout>
      <c:pie3D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0"/>
          <c:dPt>
            <c:idx val="0"/>
            <c:bubble3D val="0"/>
            <c:spPr>
              <a:gradFill flip="none" rotWithShape="1">
                <a:gsLst>
                  <a:gs pos="0">
                    <a:schemeClr val="accent4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5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accent5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5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8E-4CE1-95B8-C770C66573A9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solidFill>
                  <a:schemeClr val="accent5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5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8E-4CE1-95B8-C770C66573A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accent5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5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8E-4CE1-95B8-C770C66573A9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5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5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8E-4CE1-95B8-C770C66573A9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accent5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5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18E-4CE1-95B8-C770C66573A9}"/>
              </c:ext>
            </c:extLst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9525" cap="flat" cmpd="sng" algn="ctr">
                <a:solidFill>
                  <a:schemeClr val="accent5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5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18E-4CE1-95B8-C770C66573A9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9525" cap="flat" cmpd="sng" algn="ctr">
                <a:solidFill>
                  <a:schemeClr val="accent5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5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18E-4CE1-95B8-C770C66573A9}"/>
              </c:ext>
            </c:extLst>
          </c:dPt>
          <c:dPt>
            <c:idx val="7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accent5">
                    <a:shade val="50000"/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contourW="9525">
                <a:bevelT w="63500" h="25400"/>
                <a:contourClr>
                  <a:schemeClr val="accent5">
                    <a:shade val="50000"/>
                    <a:shade val="95000"/>
                    <a:satMod val="10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18E-4CE1-95B8-C770C66573A9}"/>
              </c:ext>
            </c:extLst>
          </c:dPt>
          <c:dLbls>
            <c:dLbl>
              <c:idx val="2"/>
              <c:layout>
                <c:manualLayout>
                  <c:x val="-6.0665495711140528E-3"/>
                  <c:y val="-2.8219086768136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8E-4CE1-95B8-C770C6657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'ABEEólica - EN'!$B$19:$B$26</c:f>
              <c:strCache>
                <c:ptCount val="8"/>
                <c:pt idx="0">
                  <c:v>Hidrelétrica</c:v>
                </c:pt>
                <c:pt idx="1">
                  <c:v>Biomassa</c:v>
                </c:pt>
                <c:pt idx="2">
                  <c:v>Eólica</c:v>
                </c:pt>
                <c:pt idx="3">
                  <c:v>PCH e CGH</c:v>
                </c:pt>
                <c:pt idx="4">
                  <c:v>Gás natural</c:v>
                </c:pt>
                <c:pt idx="5">
                  <c:v>Petróleo</c:v>
                </c:pt>
                <c:pt idx="6">
                  <c:v>Carvão mineral</c:v>
                </c:pt>
                <c:pt idx="7">
                  <c:v>Nuclear</c:v>
                </c:pt>
              </c:strCache>
            </c:strRef>
          </c:cat>
          <c:val>
            <c:numRef>
              <c:f>'ABEEólica - EN'!$F$19:$F$26</c:f>
              <c:numCache>
                <c:formatCode>0.0</c:formatCode>
                <c:ptCount val="8"/>
                <c:pt idx="0">
                  <c:v>97.075207000000006</c:v>
                </c:pt>
                <c:pt idx="1">
                  <c:v>14.719116</c:v>
                </c:pt>
                <c:pt idx="2">
                  <c:v>14.339599</c:v>
                </c:pt>
                <c:pt idx="3">
                  <c:v>5.8206639999999998</c:v>
                </c:pt>
                <c:pt idx="4">
                  <c:v>12.699939000000001</c:v>
                </c:pt>
                <c:pt idx="5">
                  <c:v>9.7749939999999995</c:v>
                </c:pt>
                <c:pt idx="6">
                  <c:v>3.7178300000000002</c:v>
                </c:pt>
                <c:pt idx="7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18E-4CE1-95B8-C770C66573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756158340425042E-2"/>
          <c:y val="0.80242417509165653"/>
          <c:w val="0.9151856756333886"/>
          <c:h val="0.13878425925925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dk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8725001990293E-2"/>
          <c:y val="5.2641973658870182E-2"/>
          <c:w val="0.93914628440763481"/>
          <c:h val="0.74087247803974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Português!$B$4</c:f>
              <c:strCache>
                <c:ptCount val="1"/>
                <c:pt idx="0">
                  <c:v>Nova
(MW)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Português!$A$5:$A$23</c:f>
              <c:numCache>
                <c:formatCode>0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2024</c:v>
                </c:pt>
              </c:numCache>
            </c:numRef>
          </c:cat>
          <c:val>
            <c:numRef>
              <c:f>Português!$B$5:$B$23</c:f>
              <c:numCache>
                <c:formatCode>#,##0.0</c:formatCode>
                <c:ptCount val="19"/>
                <c:pt idx="0">
                  <c:v>27.1</c:v>
                </c:pt>
                <c:pt idx="1">
                  <c:v>208.3</c:v>
                </c:pt>
                <c:pt idx="2">
                  <c:v>10.199999999999999</c:v>
                </c:pt>
                <c:pt idx="3">
                  <c:v>95.8</c:v>
                </c:pt>
                <c:pt idx="4">
                  <c:v>259.13</c:v>
                </c:pt>
                <c:pt idx="5">
                  <c:v>330.9</c:v>
                </c:pt>
                <c:pt idx="6">
                  <c:v>596.35</c:v>
                </c:pt>
                <c:pt idx="7">
                  <c:v>993.89</c:v>
                </c:pt>
                <c:pt idx="8">
                  <c:v>955.09199999999998</c:v>
                </c:pt>
                <c:pt idx="9">
                  <c:v>2495.5229999999997</c:v>
                </c:pt>
                <c:pt idx="10">
                  <c:v>2753.793999999999</c:v>
                </c:pt>
                <c:pt idx="11">
                  <c:v>2013.9700000000003</c:v>
                </c:pt>
                <c:pt idx="12">
                  <c:v>2027.0000000000018</c:v>
                </c:pt>
                <c:pt idx="13">
                  <c:v>1705.5499999999995</c:v>
                </c:pt>
                <c:pt idx="14">
                  <c:v>1281.1000000000001</c:v>
                </c:pt>
                <c:pt idx="15">
                  <c:v>391.2</c:v>
                </c:pt>
                <c:pt idx="16">
                  <c:v>114.4</c:v>
                </c:pt>
                <c:pt idx="17">
                  <c:v>1399.625</c:v>
                </c:pt>
                <c:pt idx="18">
                  <c:v>1136.3000000000002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1-45AF-B27E-CC453E8091CD}"/>
            </c:ext>
          </c:extLst>
        </c:ser>
        <c:ser>
          <c:idx val="2"/>
          <c:order val="1"/>
          <c:tx>
            <c:strRef>
              <c:f>Português!$C$4</c:f>
              <c:strCache>
                <c:ptCount val="1"/>
                <c:pt idx="0">
                  <c:v>Acumulada
(MW)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Português!$A$5:$A$23</c:f>
              <c:numCache>
                <c:formatCode>0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2024</c:v>
                </c:pt>
              </c:numCache>
            </c:numRef>
          </c:cat>
          <c:val>
            <c:numRef>
              <c:f>Português!$C$5:$C$23</c:f>
              <c:numCache>
                <c:formatCode>#,##0.0</c:formatCode>
                <c:ptCount val="19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341.4</c:v>
                </c:pt>
                <c:pt idx="4">
                  <c:v>600.53</c:v>
                </c:pt>
                <c:pt idx="5">
                  <c:v>931.43</c:v>
                </c:pt>
                <c:pt idx="6">
                  <c:v>1527.78</c:v>
                </c:pt>
                <c:pt idx="7">
                  <c:v>2521.67</c:v>
                </c:pt>
                <c:pt idx="8">
                  <c:v>3476.7620000000002</c:v>
                </c:pt>
                <c:pt idx="9">
                  <c:v>5972.2849999999999</c:v>
                </c:pt>
                <c:pt idx="10">
                  <c:v>8726.0789999999979</c:v>
                </c:pt>
                <c:pt idx="11">
                  <c:v>10740.048999999999</c:v>
                </c:pt>
                <c:pt idx="12">
                  <c:v>12767.049000000001</c:v>
                </c:pt>
                <c:pt idx="13">
                  <c:v>14472.599</c:v>
                </c:pt>
                <c:pt idx="14">
                  <c:v>15753.699000000001</c:v>
                </c:pt>
                <c:pt idx="15">
                  <c:v>16144.899000000001</c:v>
                </c:pt>
                <c:pt idx="16">
                  <c:v>16259.299000000001</c:v>
                </c:pt>
                <c:pt idx="17">
                  <c:v>17658.923999999999</c:v>
                </c:pt>
                <c:pt idx="18">
                  <c:v>18795.223999999998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1-45AF-B27E-CC453E809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78411264"/>
        <c:axId val="95618176"/>
      </c:barChart>
      <c:lineChart>
        <c:grouping val="standard"/>
        <c:varyColors val="0"/>
        <c:ser>
          <c:idx val="3"/>
          <c:order val="2"/>
          <c:tx>
            <c:strRef>
              <c:f>Português!$C$4</c:f>
              <c:strCache>
                <c:ptCount val="1"/>
                <c:pt idx="0">
                  <c:v>Acumulada
(MW)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2930231907259966E-2"/>
                  <c:y val="-5.1399332955703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A1-45AF-B27E-CC453E8091CD}"/>
                </c:ext>
              </c:extLst>
            </c:dLbl>
            <c:dLbl>
              <c:idx val="9"/>
              <c:layout>
                <c:manualLayout>
                  <c:x val="-3.5097581502370981E-2"/>
                  <c:y val="-3.9263957974527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A1-45AF-B27E-CC453E8091CD}"/>
                </c:ext>
              </c:extLst>
            </c:dLbl>
            <c:dLbl>
              <c:idx val="11"/>
              <c:layout>
                <c:manualLayout>
                  <c:x val="-4.4468637982050759E-2"/>
                  <c:y val="-4.169103297076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A1-45AF-B27E-CC453E8091CD}"/>
                </c:ext>
              </c:extLst>
            </c:dLbl>
            <c:dLbl>
              <c:idx val="12"/>
              <c:layout>
                <c:manualLayout>
                  <c:x val="-4.9887011969828185E-2"/>
                  <c:y val="-3.9263957974527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A1-45AF-B27E-CC453E8091CD}"/>
                </c:ext>
              </c:extLst>
            </c:dLbl>
            <c:dLbl>
              <c:idx val="13"/>
              <c:layout>
                <c:manualLayout>
                  <c:x val="-5.6389060755160994E-2"/>
                  <c:y val="-2.9555657989586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A1-45AF-B27E-CC453E8091CD}"/>
                </c:ext>
              </c:extLst>
            </c:dLbl>
            <c:dLbl>
              <c:idx val="14"/>
              <c:layout>
                <c:manualLayout>
                  <c:x val="-5.7084105566475106E-2"/>
                  <c:y val="-2.2878490337110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A1-45AF-B27E-CC453E8091CD}"/>
                </c:ext>
              </c:extLst>
            </c:dLbl>
            <c:dLbl>
              <c:idx val="15"/>
              <c:layout>
                <c:manualLayout>
                  <c:x val="-4.3642655931630532E-2"/>
                  <c:y val="-2.8272748190395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A1-45AF-B27E-CC453E8091CD}"/>
                </c:ext>
              </c:extLst>
            </c:dLbl>
            <c:dLbl>
              <c:idx val="16"/>
              <c:layout>
                <c:manualLayout>
                  <c:x val="-3.8193136959513992E-2"/>
                  <c:y val="-4.9499444632424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A1-45AF-B27E-CC453E809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Português!$A$5:$A$23</c:f>
              <c:numCache>
                <c:formatCode>0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2024</c:v>
                </c:pt>
              </c:numCache>
            </c:numRef>
          </c:cat>
          <c:val>
            <c:numRef>
              <c:f>Português!$C$5:$C$23</c:f>
              <c:numCache>
                <c:formatCode>#,##0.0</c:formatCode>
                <c:ptCount val="19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341.4</c:v>
                </c:pt>
                <c:pt idx="4">
                  <c:v>600.53</c:v>
                </c:pt>
                <c:pt idx="5">
                  <c:v>931.43</c:v>
                </c:pt>
                <c:pt idx="6">
                  <c:v>1527.78</c:v>
                </c:pt>
                <c:pt idx="7">
                  <c:v>2521.67</c:v>
                </c:pt>
                <c:pt idx="8">
                  <c:v>3476.7620000000002</c:v>
                </c:pt>
                <c:pt idx="9">
                  <c:v>5972.2849999999999</c:v>
                </c:pt>
                <c:pt idx="10">
                  <c:v>8726.0789999999979</c:v>
                </c:pt>
                <c:pt idx="11">
                  <c:v>10740.048999999999</c:v>
                </c:pt>
                <c:pt idx="12">
                  <c:v>12767.049000000001</c:v>
                </c:pt>
                <c:pt idx="13">
                  <c:v>14472.599</c:v>
                </c:pt>
                <c:pt idx="14">
                  <c:v>15753.699000000001</c:v>
                </c:pt>
                <c:pt idx="15">
                  <c:v>16144.899000000001</c:v>
                </c:pt>
                <c:pt idx="16">
                  <c:v>16259.299000000001</c:v>
                </c:pt>
                <c:pt idx="17">
                  <c:v>17658.923999999999</c:v>
                </c:pt>
                <c:pt idx="18">
                  <c:v>18795.223999999998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6A1-45AF-B27E-CC453E809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11264"/>
        <c:axId val="95618176"/>
      </c:lineChart>
      <c:catAx>
        <c:axId val="784112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95618176"/>
        <c:crosses val="autoZero"/>
        <c:auto val="0"/>
        <c:lblAlgn val="ctr"/>
        <c:lblOffset val="100"/>
        <c:noMultiLvlLbl val="0"/>
      </c:catAx>
      <c:valAx>
        <c:axId val="956181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7841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1528653854900038"/>
          <c:y val="0.90323844425639388"/>
          <c:w val="0.16942683757327498"/>
          <c:h val="9.67615557436060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70349364586609E-2"/>
          <c:y val="2.7327423020096903E-2"/>
          <c:w val="0.90822452776892881"/>
          <c:h val="0.945345153959806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Plan1!$C$1</c:f>
              <c:strCache>
                <c:ptCount val="1"/>
                <c:pt idx="0">
                  <c:v>Instalada</c:v>
                </c:pt>
              </c:strCache>
            </c:strRef>
          </c:tx>
          <c:spPr>
            <a:solidFill>
              <a:schemeClr val="accent5">
                <a:tint val="65000"/>
                <a:alpha val="7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ACD7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9F-4B94-B23E-CAAAE1840F93}"/>
              </c:ext>
            </c:extLst>
          </c:dPt>
          <c:dPt>
            <c:idx val="1"/>
            <c:invertIfNegative val="0"/>
            <c:bubble3D val="0"/>
            <c:spPr>
              <a:solidFill>
                <a:srgbClr val="ACD7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9F-4B94-B23E-CAAAE1840F93}"/>
              </c:ext>
            </c:extLst>
          </c:dPt>
          <c:dPt>
            <c:idx val="2"/>
            <c:invertIfNegative val="0"/>
            <c:bubble3D val="0"/>
            <c:spPr>
              <a:solidFill>
                <a:srgbClr val="75BD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9F-4B94-B23E-CAAAE1840F93}"/>
              </c:ext>
            </c:extLst>
          </c:dPt>
          <c:dPt>
            <c:idx val="3"/>
            <c:invertIfNegative val="0"/>
            <c:bubble3D val="0"/>
            <c:spPr>
              <a:solidFill>
                <a:srgbClr val="31685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79F-4B94-B23E-CAAAE1840F93}"/>
              </c:ext>
            </c:extLst>
          </c:dPt>
          <c:dPt>
            <c:idx val="4"/>
            <c:invertIfNegative val="0"/>
            <c:bubble3D val="0"/>
            <c:spPr>
              <a:solidFill>
                <a:srgbClr val="C8E5D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79F-4B94-B23E-CAAAE1840F93}"/>
              </c:ext>
            </c:extLst>
          </c:dPt>
          <c:dPt>
            <c:idx val="5"/>
            <c:invertIfNegative val="0"/>
            <c:bubble3D val="0"/>
            <c:spPr>
              <a:solidFill>
                <a:srgbClr val="ACD7C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79F-4B94-B23E-CAAAE1840F93}"/>
              </c:ext>
            </c:extLst>
          </c:dPt>
          <c:dPt>
            <c:idx val="6"/>
            <c:invertIfNegative val="0"/>
            <c:bubble3D val="0"/>
            <c:spPr>
              <a:solidFill>
                <a:srgbClr val="C8E5D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79F-4B94-B23E-CAAAE1840F93}"/>
              </c:ext>
            </c:extLst>
          </c:dPt>
          <c:dPt>
            <c:idx val="7"/>
            <c:invertIfNegative val="0"/>
            <c:bubble3D val="0"/>
            <c:spPr>
              <a:solidFill>
                <a:srgbClr val="4A9B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79F-4B94-B23E-CAAAE1840F93}"/>
              </c:ext>
            </c:extLst>
          </c:dPt>
          <c:dPt>
            <c:idx val="8"/>
            <c:invertIfNegative val="0"/>
            <c:bubble3D val="0"/>
            <c:spPr>
              <a:solidFill>
                <a:srgbClr val="CCEC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79F-4B94-B23E-CAAAE1840F93}"/>
              </c:ext>
            </c:extLst>
          </c:dPt>
          <c:dPt>
            <c:idx val="10"/>
            <c:invertIfNegative val="0"/>
            <c:bubble3D val="0"/>
            <c:spPr>
              <a:solidFill>
                <a:srgbClr val="99D8C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79F-4B94-B23E-CAAAE1840F93}"/>
              </c:ext>
            </c:extLst>
          </c:dPt>
          <c:dPt>
            <c:idx val="11"/>
            <c:invertIfNegative val="0"/>
            <c:bubble3D val="0"/>
            <c:spPr>
              <a:solidFill>
                <a:srgbClr val="75BDA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79F-4B94-B23E-CAAAE1840F93}"/>
              </c:ext>
            </c:extLst>
          </c:dPt>
          <c:dLbls>
            <c:dLbl>
              <c:idx val="0"/>
              <c:layout>
                <c:manualLayout>
                  <c:x val="1.948983888809088E-3"/>
                  <c:y val="-4.83493672968062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9F-4B94-B23E-CAAAE1840F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79632DE-6BC9-4BAE-9FB8-E195FBE4FB95}" type="VALUE">
                      <a:rPr lang="en-US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79F-4B94-B23E-CAAAE1840F93}"/>
                </c:ext>
              </c:extLst>
            </c:dLbl>
            <c:dLbl>
              <c:idx val="4"/>
              <c:layout>
                <c:manualLayout>
                  <c:x val="3.8979677776181669E-3"/>
                  <c:y val="-4.83474636285140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9F-4B94-B23E-CAAAE1840F93}"/>
                </c:ext>
              </c:extLst>
            </c:dLbl>
            <c:dLbl>
              <c:idx val="6"/>
              <c:layout>
                <c:manualLayout>
                  <c:x val="3.2565166238157868E-2"/>
                  <c:y val="1.956150538303285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9F-4B94-B23E-CAAAE1840F93}"/>
                </c:ext>
              </c:extLst>
            </c:dLbl>
            <c:dLbl>
              <c:idx val="8"/>
              <c:layout>
                <c:manualLayout>
                  <c:x val="2.5336790554518152E-2"/>
                  <c:y val="1.772929255527640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79F-4B94-B23E-CAAAE1840F93}"/>
                </c:ext>
              </c:extLst>
            </c:dLbl>
            <c:dLbl>
              <c:idx val="9"/>
              <c:layout>
                <c:manualLayout>
                  <c:x val="2.5336790554518152E-2"/>
                  <c:y val="2.41765873166966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79F-4B94-B23E-CAAAE1840F93}"/>
                </c:ext>
              </c:extLst>
            </c:dLbl>
            <c:dLbl>
              <c:idx val="10"/>
              <c:layout>
                <c:manualLayout>
                  <c:x val="3.2688326586754433E-3"/>
                  <c:y val="-2.4831374933220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79F-4B94-B23E-CAAAE1840F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16857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MA</c:v>
                </c:pt>
                <c:pt idx="1">
                  <c:v>PI</c:v>
                </c:pt>
                <c:pt idx="2">
                  <c:v>CE</c:v>
                </c:pt>
                <c:pt idx="3">
                  <c:v>RN</c:v>
                </c:pt>
                <c:pt idx="4">
                  <c:v>PB</c:v>
                </c:pt>
                <c:pt idx="5">
                  <c:v>PE</c:v>
                </c:pt>
                <c:pt idx="6">
                  <c:v>SE</c:v>
                </c:pt>
                <c:pt idx="7">
                  <c:v>BA</c:v>
                </c:pt>
                <c:pt idx="8">
                  <c:v>RJ</c:v>
                </c:pt>
                <c:pt idx="9">
                  <c:v>PR</c:v>
                </c:pt>
                <c:pt idx="10">
                  <c:v>SC</c:v>
                </c:pt>
                <c:pt idx="11">
                  <c:v>RS</c:v>
                </c:pt>
              </c:strCache>
            </c:strRef>
          </c:cat>
          <c:val>
            <c:numRef>
              <c:f>Plan1!$C$2:$C$13</c:f>
              <c:numCache>
                <c:formatCode>#,##0.00</c:formatCode>
                <c:ptCount val="12"/>
                <c:pt idx="0" formatCode="General">
                  <c:v>220.79999999999998</c:v>
                </c:pt>
                <c:pt idx="1">
                  <c:v>1521.1</c:v>
                </c:pt>
                <c:pt idx="2" formatCode="General">
                  <c:v>2049.8599999999992</c:v>
                </c:pt>
                <c:pt idx="3">
                  <c:v>3949.25</c:v>
                </c:pt>
                <c:pt idx="4" formatCode="General">
                  <c:v>156.89999999999998</c:v>
                </c:pt>
                <c:pt idx="5" formatCode="General">
                  <c:v>781.28499999999985</c:v>
                </c:pt>
                <c:pt idx="6" formatCode="General">
                  <c:v>34.5</c:v>
                </c:pt>
                <c:pt idx="7">
                  <c:v>3524.99</c:v>
                </c:pt>
                <c:pt idx="8" formatCode="General">
                  <c:v>28.05</c:v>
                </c:pt>
                <c:pt idx="9" formatCode="General">
                  <c:v>2.5</c:v>
                </c:pt>
                <c:pt idx="10" formatCode="General">
                  <c:v>238.499</c:v>
                </c:pt>
                <c:pt idx="11" formatCode="General">
                  <c:v>1831.8650000000002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79F-4B94-B23E-CAAAE1840F93}"/>
            </c:ext>
          </c:extLst>
        </c:ser>
        <c:ser>
          <c:idx val="1"/>
          <c:order val="1"/>
          <c:tx>
            <c:strRef>
              <c:f>Plan1!$E$1</c:f>
              <c:strCache>
                <c:ptCount val="1"/>
                <c:pt idx="0">
                  <c:v>Contratada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4BAB79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2818179033707325E-2"/>
                  <c:y val="-2.35031487177139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79F-4B94-B23E-CAAAE1840F93}"/>
                </c:ext>
              </c:extLst>
            </c:dLbl>
            <c:dLbl>
              <c:idx val="2"/>
              <c:layout>
                <c:manualLayout>
                  <c:x val="3.105391025741671E-2"/>
                  <c:y val="5.8684516149098578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192-4467-8379-B2F03AB4D060}"/>
                </c:ext>
              </c:extLst>
            </c:dLbl>
            <c:dLbl>
              <c:idx val="4"/>
              <c:layout>
                <c:manualLayout>
                  <c:x val="5.0673581109036289E-2"/>
                  <c:y val="1.903668293096443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79F-4B94-B23E-CAAAE1840F93}"/>
                </c:ext>
              </c:extLst>
            </c:dLbl>
            <c:dLbl>
              <c:idx val="5"/>
              <c:layout>
                <c:manualLayout>
                  <c:x val="2.9234758332136318E-2"/>
                  <c:y val="8.864646277638203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79F-4B94-B23E-CAAAE1840F9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51-414A-ABA5-132D17E8FB9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51-414A-ABA5-132D17E8FB9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51-414A-ABA5-132D17E8FB9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E51-414A-ABA5-132D17E8FB9C}"/>
                </c:ext>
              </c:extLst>
            </c:dLbl>
            <c:dLbl>
              <c:idx val="11"/>
              <c:layout>
                <c:manualLayout>
                  <c:x val="2.3387806665709054E-2"/>
                  <c:y val="1.772929255527640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79F-4B94-B23E-CAAAE1840F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MA</c:v>
                </c:pt>
                <c:pt idx="1">
                  <c:v>PI</c:v>
                </c:pt>
                <c:pt idx="2">
                  <c:v>CE</c:v>
                </c:pt>
                <c:pt idx="3">
                  <c:v>RN</c:v>
                </c:pt>
                <c:pt idx="4">
                  <c:v>PB</c:v>
                </c:pt>
                <c:pt idx="5">
                  <c:v>PE</c:v>
                </c:pt>
                <c:pt idx="6">
                  <c:v>SE</c:v>
                </c:pt>
                <c:pt idx="7">
                  <c:v>BA</c:v>
                </c:pt>
                <c:pt idx="8">
                  <c:v>RJ</c:v>
                </c:pt>
                <c:pt idx="9">
                  <c:v>PR</c:v>
                </c:pt>
                <c:pt idx="10">
                  <c:v>SC</c:v>
                </c:pt>
                <c:pt idx="11">
                  <c:v>RS</c:v>
                </c:pt>
              </c:strCache>
            </c:strRef>
          </c:cat>
          <c:val>
            <c:numRef>
              <c:f>Plan1!$E$2:$E$13</c:f>
              <c:numCache>
                <c:formatCode>#,##0</c:formatCode>
                <c:ptCount val="12"/>
                <c:pt idx="0">
                  <c:v>108</c:v>
                </c:pt>
                <c:pt idx="1">
                  <c:v>834.9</c:v>
                </c:pt>
                <c:pt idx="2">
                  <c:v>115.2</c:v>
                </c:pt>
                <c:pt idx="3">
                  <c:v>1325.43</c:v>
                </c:pt>
                <c:pt idx="4">
                  <c:v>281.39999999999998</c:v>
                </c:pt>
                <c:pt idx="5">
                  <c:v>82</c:v>
                </c:pt>
                <c:pt idx="6">
                  <c:v>0</c:v>
                </c:pt>
                <c:pt idx="7" formatCode="#,##0.00">
                  <c:v>1656.2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79F-4B94-B23E-CAAAE1840F93}"/>
            </c:ext>
          </c:extLst>
        </c:ser>
        <c:ser>
          <c:idx val="2"/>
          <c:order val="2"/>
          <c:tx>
            <c:strRef>
              <c:f>Plan1!$G$1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364023639580028E-2"/>
                  <c:y val="-2.61674257508831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79F-4B94-B23E-CAAAE1840F93}"/>
                </c:ext>
              </c:extLst>
            </c:dLbl>
            <c:dLbl>
              <c:idx val="1"/>
              <c:layout>
                <c:manualLayout>
                  <c:x val="-0.13992676117550432"/>
                  <c:y val="4.83569819699768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79F-4B94-B23E-CAAAE1840F93}"/>
                </c:ext>
              </c:extLst>
            </c:dLbl>
            <c:dLbl>
              <c:idx val="2"/>
              <c:layout>
                <c:manualLayout>
                  <c:x val="-9.4850584747832728E-2"/>
                  <c:y val="2.4193669857735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79F-4B94-B23E-CAAAE1840F93}"/>
                </c:ext>
              </c:extLst>
            </c:dLbl>
            <c:dLbl>
              <c:idx val="3"/>
              <c:layout>
                <c:manualLayout>
                  <c:x val="-3.3019714149592594E-2"/>
                  <c:y val="6.9052114002151539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79F-4B94-B23E-CAAAE1840F93}"/>
                </c:ext>
              </c:extLst>
            </c:dLbl>
            <c:dLbl>
              <c:idx val="4"/>
              <c:layout>
                <c:manualLayout>
                  <c:x val="6.7925771644156668E-2"/>
                  <c:y val="2.4180394653281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79F-4B94-B23E-CAAAE1840F93}"/>
                </c:ext>
              </c:extLst>
            </c:dLbl>
            <c:dLbl>
              <c:idx val="5"/>
              <c:layout>
                <c:manualLayout>
                  <c:x val="2.3289897081373537E-2"/>
                  <c:y val="2.41784909849884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79F-4B94-B23E-CAAAE1840F9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79F-4B94-B23E-CAAAE1840F93}"/>
                </c:ext>
              </c:extLst>
            </c:dLbl>
            <c:dLbl>
              <c:idx val="7"/>
              <c:layout>
                <c:manualLayout>
                  <c:x val="-3.6134242463474658E-2"/>
                  <c:y val="-2.41701960512744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79F-4B94-B23E-CAAAE1840F9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79F-4B94-B23E-CAAAE1840F9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79F-4B94-B23E-CAAAE1840F9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79F-4B94-B23E-CAAAE1840F93}"/>
                </c:ext>
              </c:extLst>
            </c:dLbl>
            <c:dLbl>
              <c:idx val="11"/>
              <c:layout>
                <c:manualLayout>
                  <c:x val="-6.7810674170408106E-2"/>
                  <c:y val="4.83569819699768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79F-4B94-B23E-CAAAE1840F93}"/>
                </c:ext>
              </c:extLst>
            </c:dLbl>
            <c:numFmt formatCode="#,##0.0" sourceLinked="0"/>
            <c:spPr>
              <a:solidFill>
                <a:srgbClr val="62A39F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Plan1!$A$2:$A$13</c:f>
              <c:strCache>
                <c:ptCount val="12"/>
                <c:pt idx="0">
                  <c:v>MA</c:v>
                </c:pt>
                <c:pt idx="1">
                  <c:v>PI</c:v>
                </c:pt>
                <c:pt idx="2">
                  <c:v>CE</c:v>
                </c:pt>
                <c:pt idx="3">
                  <c:v>RN</c:v>
                </c:pt>
                <c:pt idx="4">
                  <c:v>PB</c:v>
                </c:pt>
                <c:pt idx="5">
                  <c:v>PE</c:v>
                </c:pt>
                <c:pt idx="6">
                  <c:v>SE</c:v>
                </c:pt>
                <c:pt idx="7">
                  <c:v>BA</c:v>
                </c:pt>
                <c:pt idx="8">
                  <c:v>RJ</c:v>
                </c:pt>
                <c:pt idx="9">
                  <c:v>PR</c:v>
                </c:pt>
                <c:pt idx="10">
                  <c:v>SC</c:v>
                </c:pt>
                <c:pt idx="11">
                  <c:v>RS</c:v>
                </c:pt>
              </c:strCache>
            </c:strRef>
          </c:cat>
          <c:val>
            <c:numRef>
              <c:f>Plan1!$G$2:$G$13</c:f>
              <c:numCache>
                <c:formatCode>#,##0.0</c:formatCode>
                <c:ptCount val="12"/>
                <c:pt idx="0">
                  <c:v>328.79999999999995</c:v>
                </c:pt>
                <c:pt idx="1">
                  <c:v>2356</c:v>
                </c:pt>
                <c:pt idx="2">
                  <c:v>2165.059999999999</c:v>
                </c:pt>
                <c:pt idx="3">
                  <c:v>5274.68</c:v>
                </c:pt>
                <c:pt idx="4">
                  <c:v>438.29999999999995</c:v>
                </c:pt>
                <c:pt idx="5">
                  <c:v>863.28499999999985</c:v>
                </c:pt>
                <c:pt idx="6">
                  <c:v>34.5</c:v>
                </c:pt>
                <c:pt idx="7">
                  <c:v>5181.1899999999996</c:v>
                </c:pt>
                <c:pt idx="8">
                  <c:v>28.05</c:v>
                </c:pt>
                <c:pt idx="9">
                  <c:v>2.5</c:v>
                </c:pt>
                <c:pt idx="10">
                  <c:v>238.499</c:v>
                </c:pt>
                <c:pt idx="11">
                  <c:v>1884.3650000000002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979F-4B94-B23E-CAAAE1840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31064528"/>
        <c:axId val="1437501104"/>
      </c:barChart>
      <c:catAx>
        <c:axId val="1431064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pt-BR"/>
          </a:p>
        </c:txPr>
        <c:crossAx val="1437501104"/>
        <c:crosses val="autoZero"/>
        <c:auto val="1"/>
        <c:lblAlgn val="ctr"/>
        <c:lblOffset val="100"/>
        <c:noMultiLvlLbl val="0"/>
      </c:catAx>
      <c:valAx>
        <c:axId val="1437501104"/>
        <c:scaling>
          <c:orientation val="minMax"/>
          <c:max val="5750"/>
          <c:min val="0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43106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7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 mods="ignoreCSTransforms">
      <cs:styleClr val="0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 mods="ignoreCSTransforms">
      <cs:styleClr val="0">
        <a:shade val="25000"/>
      </cs:styleClr>
    </cs:lnRef>
    <cs:fillRef idx="1" mods="ignoreCSTransforms">
      <cs:styleClr val="0">
        <a:shade val="25000"/>
      </cs:styl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 mods="ignoreCSTransforms">
      <cs:styleClr val="0">
        <a:tint val="20000"/>
      </cs:styl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 mods="ignoreCSTransforms">
      <cs:styleClr val="0">
        <a:shade val="25000"/>
      </cs:styleClr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 mods="ignoreCSTransforms">
      <cs:styleClr val="0">
        <a:tint val="20000"/>
      </cs:styleClr>
    </cs:fillRef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6" Type="http://schemas.openxmlformats.org/officeDocument/2006/relationships/image" Target="../media/image84.jpeg"/><Relationship Id="rId5" Type="http://schemas.microsoft.com/office/2007/relationships/hdphoto" Target="../media/hdphoto13.wdp"/><Relationship Id="rId4" Type="http://schemas.openxmlformats.org/officeDocument/2006/relationships/image" Target="../media/image8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6" Type="http://schemas.openxmlformats.org/officeDocument/2006/relationships/image" Target="../media/image84.jpeg"/><Relationship Id="rId5" Type="http://schemas.microsoft.com/office/2007/relationships/hdphoto" Target="../media/hdphoto13.wdp"/><Relationship Id="rId4" Type="http://schemas.openxmlformats.org/officeDocument/2006/relationships/image" Target="../media/image8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E9CAB-613C-4866-AE17-876C4A25E04B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4F63C78-9299-480F-B362-C0CF2D7A9453}">
      <dgm:prSet phldrT="[Texto]" custT="1"/>
      <dgm:spPr/>
      <dgm:t>
        <a:bodyPr/>
        <a:lstStyle/>
        <a:p>
          <a:pPr algn="ctr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2012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15º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2,5 GW</a:t>
          </a:r>
        </a:p>
      </dgm:t>
    </dgm:pt>
    <dgm:pt modelId="{A8BE9786-0B0D-4B36-BEF2-880BF597DA17}" type="parTrans" cxnId="{34461A7C-9339-4DED-A401-B0DD72401B8D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817A1D79-6AAC-47C1-834A-D162528AFAC4}" type="sibTrans" cxnId="{34461A7C-9339-4DED-A401-B0DD72401B8D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88E43BE9-7D6A-4855-A52B-A78EED1668BC}">
      <dgm:prSet phldrT="[Texto]" custT="1"/>
      <dgm:spPr/>
      <dgm:t>
        <a:bodyPr/>
        <a:lstStyle/>
        <a:p>
          <a:pPr algn="ctr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2013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13º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3,4 GW</a:t>
          </a:r>
        </a:p>
      </dgm:t>
    </dgm:pt>
    <dgm:pt modelId="{F5922E64-CC0C-4A04-95B9-EEA21CA6A21E}" type="parTrans" cxnId="{014E4AF2-3E12-4ACD-8B6D-B1D7C247E556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D6AF66D5-D197-4183-9ED6-A596894E602C}" type="sibTrans" cxnId="{014E4AF2-3E12-4ACD-8B6D-B1D7C247E556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0AE7C062-B06D-4C18-817E-32AB701A1DE5}">
      <dgm:prSet phldrT="[Texto]" custT="1"/>
      <dgm:spPr/>
      <dgm:t>
        <a:bodyPr/>
        <a:lstStyle/>
        <a:p>
          <a:pPr algn="ctr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2014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10º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5,9 GW</a:t>
          </a:r>
        </a:p>
      </dgm:t>
    </dgm:pt>
    <dgm:pt modelId="{D9C3631E-61A4-4B83-8B71-1EC133D4B33F}" type="parTrans" cxnId="{9AF20E75-32D9-4150-8E08-9FEEED3F02AE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2D97E1FF-3509-46C3-9AC5-0209EB687B08}" type="sibTrans" cxnId="{9AF20E75-32D9-4150-8E08-9FEEED3F02AE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7CD28C11-7C78-4C4B-831F-F548A34D913C}">
      <dgm:prSet custT="1"/>
      <dgm:spPr/>
      <dgm:t>
        <a:bodyPr/>
        <a:lstStyle/>
        <a:p>
          <a:pPr algn="ctr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2016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9º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10,7 GW</a:t>
          </a:r>
        </a:p>
      </dgm:t>
    </dgm:pt>
    <dgm:pt modelId="{673FF393-4872-411B-BC93-DB67CDBCC956}" type="parTrans" cxnId="{AA6DD8BB-306B-4D63-AEBC-63E1B44FEB3F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576140D1-4E84-4617-A0BF-FBF415C695C7}" type="sibTrans" cxnId="{AA6DD8BB-306B-4D63-AEBC-63E1B44FEB3F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0A12ACD1-4950-4493-A887-36062239F240}">
      <dgm:prSet phldrT="[Texto]" custT="1"/>
      <dgm:spPr/>
      <dgm:t>
        <a:bodyPr/>
        <a:lstStyle/>
        <a:p>
          <a:pPr algn="ctr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2015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10º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8,7 GW</a:t>
          </a:r>
        </a:p>
      </dgm:t>
    </dgm:pt>
    <dgm:pt modelId="{B5544B47-3D34-482F-A7D3-F7E97A32BD37}" type="parTrans" cxnId="{C17E7ACF-1797-42BB-AE77-F2927D3EEEA5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122952C2-A9F8-4F72-A09D-2E5756907221}" type="sibTrans" cxnId="{C17E7ACF-1797-42BB-AE77-F2927D3EEEA5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1778C74F-CB04-42C8-9DCC-3166988E1AA2}">
      <dgm:prSet phldrT="[Texto]" custT="1"/>
      <dgm:spPr>
        <a:solidFill>
          <a:srgbClr val="D5DF34"/>
        </a:solidFill>
      </dgm:spPr>
      <dgm:t>
        <a:bodyPr/>
        <a:lstStyle/>
        <a:p>
          <a:pPr algn="ctr"/>
          <a:r>
            <a:rPr lang="pt-BR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2017</a:t>
          </a:r>
          <a:br>
            <a:rPr lang="pt-BR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8º lugar</a:t>
          </a:r>
          <a:br>
            <a:rPr lang="pt-BR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12,8 GW</a:t>
          </a:r>
        </a:p>
      </dgm:t>
    </dgm:pt>
    <dgm:pt modelId="{A29F539F-2E67-4DAB-B075-83DB7DE09321}" type="parTrans" cxnId="{13A408D2-1990-4687-A256-3D86A7AA0EB4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B2802C90-2AE1-4A7E-ACF7-34A3C159442F}" type="sibTrans" cxnId="{13A408D2-1990-4687-A256-3D86A7AA0EB4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59CB52CA-9DCA-45F0-80D3-450F5E8FB079}" type="pres">
      <dgm:prSet presAssocID="{5C8E9CAB-613C-4866-AE17-876C4A25E04B}" presName="CompostProcess" presStyleCnt="0">
        <dgm:presLayoutVars>
          <dgm:dir/>
          <dgm:resizeHandles val="exact"/>
        </dgm:presLayoutVars>
      </dgm:prSet>
      <dgm:spPr/>
    </dgm:pt>
    <dgm:pt modelId="{224AF79A-3AB4-42D9-A327-0753BE3D7493}" type="pres">
      <dgm:prSet presAssocID="{5C8E9CAB-613C-4866-AE17-876C4A25E04B}" presName="arrow" presStyleLbl="bgShp" presStyleIdx="0" presStyleCnt="1" custLinFactX="25483" custLinFactNeighborX="100000" custLinFactNeighborY="18852"/>
      <dgm:spPr>
        <a:prstGeom prst="chevron">
          <a:avLst/>
        </a:prstGeom>
        <a:solidFill>
          <a:schemeClr val="accent4">
            <a:lumMod val="20000"/>
            <a:lumOff val="80000"/>
          </a:schemeClr>
        </a:solidFill>
      </dgm:spPr>
    </dgm:pt>
    <dgm:pt modelId="{C37423CC-0E4F-4D8B-9E04-3F16DFB9400D}" type="pres">
      <dgm:prSet presAssocID="{5C8E9CAB-613C-4866-AE17-876C4A25E04B}" presName="linearProcess" presStyleCnt="0"/>
      <dgm:spPr/>
    </dgm:pt>
    <dgm:pt modelId="{96F28540-6F59-4B24-BD01-F6D87C9AE27E}" type="pres">
      <dgm:prSet presAssocID="{74F63C78-9299-480F-B362-C0CF2D7A9453}" presName="textNode" presStyleLbl="node1" presStyleIdx="0" presStyleCnt="6" custScaleX="84021" custScaleY="130435">
        <dgm:presLayoutVars>
          <dgm:bulletEnabled val="1"/>
        </dgm:presLayoutVars>
      </dgm:prSet>
      <dgm:spPr/>
    </dgm:pt>
    <dgm:pt modelId="{9EBCF1B7-F3BB-4E13-A537-FF9BE6099C20}" type="pres">
      <dgm:prSet presAssocID="{817A1D79-6AAC-47C1-834A-D162528AFAC4}" presName="sibTrans" presStyleCnt="0"/>
      <dgm:spPr/>
    </dgm:pt>
    <dgm:pt modelId="{AB1F5B76-E678-4AF4-95A8-2B809D0E6DCC}" type="pres">
      <dgm:prSet presAssocID="{88E43BE9-7D6A-4855-A52B-A78EED1668BC}" presName="textNode" presStyleLbl="node1" presStyleIdx="1" presStyleCnt="6" custScaleX="84021" custScaleY="130435">
        <dgm:presLayoutVars>
          <dgm:bulletEnabled val="1"/>
        </dgm:presLayoutVars>
      </dgm:prSet>
      <dgm:spPr/>
    </dgm:pt>
    <dgm:pt modelId="{188DB2D2-A189-4F5E-B98A-330C2DA12901}" type="pres">
      <dgm:prSet presAssocID="{D6AF66D5-D197-4183-9ED6-A596894E602C}" presName="sibTrans" presStyleCnt="0"/>
      <dgm:spPr/>
    </dgm:pt>
    <dgm:pt modelId="{E1593FB4-D381-43B9-9901-B04990EE6FE8}" type="pres">
      <dgm:prSet presAssocID="{0AE7C062-B06D-4C18-817E-32AB701A1DE5}" presName="textNode" presStyleLbl="node1" presStyleIdx="2" presStyleCnt="6" custScaleX="84021" custScaleY="130435">
        <dgm:presLayoutVars>
          <dgm:bulletEnabled val="1"/>
        </dgm:presLayoutVars>
      </dgm:prSet>
      <dgm:spPr/>
    </dgm:pt>
    <dgm:pt modelId="{1464D374-5C25-4F93-BC3F-65E08DB8885A}" type="pres">
      <dgm:prSet presAssocID="{2D97E1FF-3509-46C3-9AC5-0209EB687B08}" presName="sibTrans" presStyleCnt="0"/>
      <dgm:spPr/>
    </dgm:pt>
    <dgm:pt modelId="{F78AA670-CBB1-486E-B9E5-FB361FC160BF}" type="pres">
      <dgm:prSet presAssocID="{0A12ACD1-4950-4493-A887-36062239F240}" presName="textNode" presStyleLbl="node1" presStyleIdx="3" presStyleCnt="6" custScaleX="84021" custScaleY="130435">
        <dgm:presLayoutVars>
          <dgm:bulletEnabled val="1"/>
        </dgm:presLayoutVars>
      </dgm:prSet>
      <dgm:spPr/>
    </dgm:pt>
    <dgm:pt modelId="{B62C17F7-DFBD-4DBA-A742-BD4A77B36DDC}" type="pres">
      <dgm:prSet presAssocID="{122952C2-A9F8-4F72-A09D-2E5756907221}" presName="sibTrans" presStyleCnt="0"/>
      <dgm:spPr/>
    </dgm:pt>
    <dgm:pt modelId="{515C61FD-3E3C-4551-9E78-89911F83349E}" type="pres">
      <dgm:prSet presAssocID="{7CD28C11-7C78-4C4B-831F-F548A34D913C}" presName="textNode" presStyleLbl="node1" presStyleIdx="4" presStyleCnt="6" custScaleX="84021" custScaleY="130435">
        <dgm:presLayoutVars>
          <dgm:bulletEnabled val="1"/>
        </dgm:presLayoutVars>
      </dgm:prSet>
      <dgm:spPr/>
    </dgm:pt>
    <dgm:pt modelId="{DB1BC20A-553F-4908-8FED-D001E0042984}" type="pres">
      <dgm:prSet presAssocID="{576140D1-4E84-4617-A0BF-FBF415C695C7}" presName="sibTrans" presStyleCnt="0"/>
      <dgm:spPr/>
    </dgm:pt>
    <dgm:pt modelId="{3D23C45F-3C8B-4E94-84C4-ABD9B8977992}" type="pres">
      <dgm:prSet presAssocID="{1778C74F-CB04-42C8-9DCC-3166988E1AA2}" presName="textNode" presStyleLbl="node1" presStyleIdx="5" presStyleCnt="6" custScaleX="84021" custScaleY="130435">
        <dgm:presLayoutVars>
          <dgm:bulletEnabled val="1"/>
        </dgm:presLayoutVars>
      </dgm:prSet>
      <dgm:spPr/>
    </dgm:pt>
  </dgm:ptLst>
  <dgm:cxnLst>
    <dgm:cxn modelId="{4A783B07-3BFF-4C40-B8AC-5A94E5FCB032}" type="presOf" srcId="{0AE7C062-B06D-4C18-817E-32AB701A1DE5}" destId="{E1593FB4-D381-43B9-9901-B04990EE6FE8}" srcOrd="0" destOrd="0" presId="urn:microsoft.com/office/officeart/2005/8/layout/hProcess9"/>
    <dgm:cxn modelId="{D592880A-3D1E-45B7-A880-2A930D18B6DB}" type="presOf" srcId="{1778C74F-CB04-42C8-9DCC-3166988E1AA2}" destId="{3D23C45F-3C8B-4E94-84C4-ABD9B8977992}" srcOrd="0" destOrd="0" presId="urn:microsoft.com/office/officeart/2005/8/layout/hProcess9"/>
    <dgm:cxn modelId="{AEB5901B-CEA5-45EB-A23E-61FA08FE27C7}" type="presOf" srcId="{0A12ACD1-4950-4493-A887-36062239F240}" destId="{F78AA670-CBB1-486E-B9E5-FB361FC160BF}" srcOrd="0" destOrd="0" presId="urn:microsoft.com/office/officeart/2005/8/layout/hProcess9"/>
    <dgm:cxn modelId="{5E5D9E6D-476A-4DC5-84F5-43155DE711C9}" type="presOf" srcId="{74F63C78-9299-480F-B362-C0CF2D7A9453}" destId="{96F28540-6F59-4B24-BD01-F6D87C9AE27E}" srcOrd="0" destOrd="0" presId="urn:microsoft.com/office/officeart/2005/8/layout/hProcess9"/>
    <dgm:cxn modelId="{E5275451-4D28-4FDD-9A5C-9FC527A96C3D}" type="presOf" srcId="{88E43BE9-7D6A-4855-A52B-A78EED1668BC}" destId="{AB1F5B76-E678-4AF4-95A8-2B809D0E6DCC}" srcOrd="0" destOrd="0" presId="urn:microsoft.com/office/officeart/2005/8/layout/hProcess9"/>
    <dgm:cxn modelId="{9AF20E75-32D9-4150-8E08-9FEEED3F02AE}" srcId="{5C8E9CAB-613C-4866-AE17-876C4A25E04B}" destId="{0AE7C062-B06D-4C18-817E-32AB701A1DE5}" srcOrd="2" destOrd="0" parTransId="{D9C3631E-61A4-4B83-8B71-1EC133D4B33F}" sibTransId="{2D97E1FF-3509-46C3-9AC5-0209EB687B08}"/>
    <dgm:cxn modelId="{34461A7C-9339-4DED-A401-B0DD72401B8D}" srcId="{5C8E9CAB-613C-4866-AE17-876C4A25E04B}" destId="{74F63C78-9299-480F-B362-C0CF2D7A9453}" srcOrd="0" destOrd="0" parTransId="{A8BE9786-0B0D-4B36-BEF2-880BF597DA17}" sibTransId="{817A1D79-6AAC-47C1-834A-D162528AFAC4}"/>
    <dgm:cxn modelId="{1B91FFA1-F82A-4D6D-B2CE-1CCDCB2F9B3E}" type="presOf" srcId="{7CD28C11-7C78-4C4B-831F-F548A34D913C}" destId="{515C61FD-3E3C-4551-9E78-89911F83349E}" srcOrd="0" destOrd="0" presId="urn:microsoft.com/office/officeart/2005/8/layout/hProcess9"/>
    <dgm:cxn modelId="{AA6DD8BB-306B-4D63-AEBC-63E1B44FEB3F}" srcId="{5C8E9CAB-613C-4866-AE17-876C4A25E04B}" destId="{7CD28C11-7C78-4C4B-831F-F548A34D913C}" srcOrd="4" destOrd="0" parTransId="{673FF393-4872-411B-BC93-DB67CDBCC956}" sibTransId="{576140D1-4E84-4617-A0BF-FBF415C695C7}"/>
    <dgm:cxn modelId="{BFB5A4CE-333E-4D35-908F-9A656EC2C879}" type="presOf" srcId="{5C8E9CAB-613C-4866-AE17-876C4A25E04B}" destId="{59CB52CA-9DCA-45F0-80D3-450F5E8FB079}" srcOrd="0" destOrd="0" presId="urn:microsoft.com/office/officeart/2005/8/layout/hProcess9"/>
    <dgm:cxn modelId="{C17E7ACF-1797-42BB-AE77-F2927D3EEEA5}" srcId="{5C8E9CAB-613C-4866-AE17-876C4A25E04B}" destId="{0A12ACD1-4950-4493-A887-36062239F240}" srcOrd="3" destOrd="0" parTransId="{B5544B47-3D34-482F-A7D3-F7E97A32BD37}" sibTransId="{122952C2-A9F8-4F72-A09D-2E5756907221}"/>
    <dgm:cxn modelId="{13A408D2-1990-4687-A256-3D86A7AA0EB4}" srcId="{5C8E9CAB-613C-4866-AE17-876C4A25E04B}" destId="{1778C74F-CB04-42C8-9DCC-3166988E1AA2}" srcOrd="5" destOrd="0" parTransId="{A29F539F-2E67-4DAB-B075-83DB7DE09321}" sibTransId="{B2802C90-2AE1-4A7E-ACF7-34A3C159442F}"/>
    <dgm:cxn modelId="{014E4AF2-3E12-4ACD-8B6D-B1D7C247E556}" srcId="{5C8E9CAB-613C-4866-AE17-876C4A25E04B}" destId="{88E43BE9-7D6A-4855-A52B-A78EED1668BC}" srcOrd="1" destOrd="0" parTransId="{F5922E64-CC0C-4A04-95B9-EEA21CA6A21E}" sibTransId="{D6AF66D5-D197-4183-9ED6-A596894E602C}"/>
    <dgm:cxn modelId="{83E7B65B-171F-4EE5-BC14-A03CE4DB7D7A}" type="presParOf" srcId="{59CB52CA-9DCA-45F0-80D3-450F5E8FB079}" destId="{224AF79A-3AB4-42D9-A327-0753BE3D7493}" srcOrd="0" destOrd="0" presId="urn:microsoft.com/office/officeart/2005/8/layout/hProcess9"/>
    <dgm:cxn modelId="{6B886223-CE3B-4224-8AE9-49CD0E1FA649}" type="presParOf" srcId="{59CB52CA-9DCA-45F0-80D3-450F5E8FB079}" destId="{C37423CC-0E4F-4D8B-9E04-3F16DFB9400D}" srcOrd="1" destOrd="0" presId="urn:microsoft.com/office/officeart/2005/8/layout/hProcess9"/>
    <dgm:cxn modelId="{857A74CD-7844-4385-9294-D2A9C4D9D045}" type="presParOf" srcId="{C37423CC-0E4F-4D8B-9E04-3F16DFB9400D}" destId="{96F28540-6F59-4B24-BD01-F6D87C9AE27E}" srcOrd="0" destOrd="0" presId="urn:microsoft.com/office/officeart/2005/8/layout/hProcess9"/>
    <dgm:cxn modelId="{E8FD0A24-479F-46AA-9962-05117D48520B}" type="presParOf" srcId="{C37423CC-0E4F-4D8B-9E04-3F16DFB9400D}" destId="{9EBCF1B7-F3BB-4E13-A537-FF9BE6099C20}" srcOrd="1" destOrd="0" presId="urn:microsoft.com/office/officeart/2005/8/layout/hProcess9"/>
    <dgm:cxn modelId="{FE18BBB4-F4C9-4556-A8FB-0A4C25F81BB4}" type="presParOf" srcId="{C37423CC-0E4F-4D8B-9E04-3F16DFB9400D}" destId="{AB1F5B76-E678-4AF4-95A8-2B809D0E6DCC}" srcOrd="2" destOrd="0" presId="urn:microsoft.com/office/officeart/2005/8/layout/hProcess9"/>
    <dgm:cxn modelId="{8F8C07B7-F379-46A2-B7BB-0E50792CDC80}" type="presParOf" srcId="{C37423CC-0E4F-4D8B-9E04-3F16DFB9400D}" destId="{188DB2D2-A189-4F5E-B98A-330C2DA12901}" srcOrd="3" destOrd="0" presId="urn:microsoft.com/office/officeart/2005/8/layout/hProcess9"/>
    <dgm:cxn modelId="{5ED73BCB-3F70-4468-8F2A-7A660C5E15F9}" type="presParOf" srcId="{C37423CC-0E4F-4D8B-9E04-3F16DFB9400D}" destId="{E1593FB4-D381-43B9-9901-B04990EE6FE8}" srcOrd="4" destOrd="0" presId="urn:microsoft.com/office/officeart/2005/8/layout/hProcess9"/>
    <dgm:cxn modelId="{14A662F5-497C-4223-A5BA-F8BACB015166}" type="presParOf" srcId="{C37423CC-0E4F-4D8B-9E04-3F16DFB9400D}" destId="{1464D374-5C25-4F93-BC3F-65E08DB8885A}" srcOrd="5" destOrd="0" presId="urn:microsoft.com/office/officeart/2005/8/layout/hProcess9"/>
    <dgm:cxn modelId="{81BD575C-FCD4-434E-8C32-E5057D26A781}" type="presParOf" srcId="{C37423CC-0E4F-4D8B-9E04-3F16DFB9400D}" destId="{F78AA670-CBB1-486E-B9E5-FB361FC160BF}" srcOrd="6" destOrd="0" presId="urn:microsoft.com/office/officeart/2005/8/layout/hProcess9"/>
    <dgm:cxn modelId="{D0521426-1D0E-43E9-85A4-00CEFF7D9AA5}" type="presParOf" srcId="{C37423CC-0E4F-4D8B-9E04-3F16DFB9400D}" destId="{B62C17F7-DFBD-4DBA-A742-BD4A77B36DDC}" srcOrd="7" destOrd="0" presId="urn:microsoft.com/office/officeart/2005/8/layout/hProcess9"/>
    <dgm:cxn modelId="{AAEF0329-C926-4E5E-89B4-AF61C5BAD404}" type="presParOf" srcId="{C37423CC-0E4F-4D8B-9E04-3F16DFB9400D}" destId="{515C61FD-3E3C-4551-9E78-89911F83349E}" srcOrd="8" destOrd="0" presId="urn:microsoft.com/office/officeart/2005/8/layout/hProcess9"/>
    <dgm:cxn modelId="{ADC5B610-662B-4215-A853-C40B33327BD7}" type="presParOf" srcId="{C37423CC-0E4F-4D8B-9E04-3F16DFB9400D}" destId="{DB1BC20A-553F-4908-8FED-D001E0042984}" srcOrd="9" destOrd="0" presId="urn:microsoft.com/office/officeart/2005/8/layout/hProcess9"/>
    <dgm:cxn modelId="{FC3D34C8-48FF-414A-BC99-5E971F6DB567}" type="presParOf" srcId="{C37423CC-0E4F-4D8B-9E04-3F16DFB9400D}" destId="{3D23C45F-3C8B-4E94-84C4-ABD9B897799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E9CAB-613C-4866-AE17-876C4A25E04B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4F63C78-9299-480F-B362-C0CF2D7A9453}">
      <dgm:prSet phldrT="[Texto]" custT="1"/>
      <dgm:spPr/>
      <dgm:t>
        <a:bodyPr/>
        <a:lstStyle/>
        <a:p>
          <a:pPr algn="ctr"/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2012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8º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1,08 GW</a:t>
          </a:r>
        </a:p>
      </dgm:t>
    </dgm:pt>
    <dgm:pt modelId="{A8BE9786-0B0D-4B36-BEF2-880BF597DA17}" type="parTrans" cxnId="{34461A7C-9339-4DED-A401-B0DD72401B8D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817A1D79-6AAC-47C1-834A-D162528AFAC4}" type="sibTrans" cxnId="{34461A7C-9339-4DED-A401-B0DD72401B8D}">
      <dgm:prSet/>
      <dgm:spPr/>
      <dgm:t>
        <a:bodyPr/>
        <a:lstStyle/>
        <a:p>
          <a:endParaRPr lang="pt-BR" sz="1600" b="1">
            <a:latin typeface="Arial Narrow" panose="020B0606020202030204" pitchFamily="34" charset="0"/>
          </a:endParaRPr>
        </a:p>
      </dgm:t>
    </dgm:pt>
    <dgm:pt modelId="{82F5A285-49C9-4B77-B7C1-97977C3F52B4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2013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7º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0,95 GW</a:t>
          </a:r>
        </a:p>
      </dgm:t>
    </dgm:pt>
    <dgm:pt modelId="{9BA9FD92-FA6F-405C-8E78-EE3C9DC9BC9E}" type="parTrans" cxnId="{0C3C2992-9CE7-45EA-9463-6AB906CDCD16}">
      <dgm:prSet/>
      <dgm:spPr/>
      <dgm:t>
        <a:bodyPr/>
        <a:lstStyle/>
        <a:p>
          <a:endParaRPr lang="pt-BR" sz="1600" b="1"/>
        </a:p>
      </dgm:t>
    </dgm:pt>
    <dgm:pt modelId="{F43A8C14-0F9B-4132-A456-833B29DDAC70}" type="sibTrans" cxnId="{0C3C2992-9CE7-45EA-9463-6AB906CDCD16}">
      <dgm:prSet/>
      <dgm:spPr/>
      <dgm:t>
        <a:bodyPr/>
        <a:lstStyle/>
        <a:p>
          <a:endParaRPr lang="pt-BR" sz="1600" b="1"/>
        </a:p>
      </dgm:t>
    </dgm:pt>
    <dgm:pt modelId="{DC28B8FD-4F3C-4B39-9BEE-0E9E11AFD241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2014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4º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2,5 GW</a:t>
          </a:r>
        </a:p>
      </dgm:t>
    </dgm:pt>
    <dgm:pt modelId="{BE22D96C-5013-44FF-ACD4-812239B2BE0F}" type="parTrans" cxnId="{0D16FC95-C1DE-47CB-AC09-630D598C9F82}">
      <dgm:prSet/>
      <dgm:spPr/>
      <dgm:t>
        <a:bodyPr/>
        <a:lstStyle/>
        <a:p>
          <a:endParaRPr lang="pt-BR" sz="1600" b="1"/>
        </a:p>
      </dgm:t>
    </dgm:pt>
    <dgm:pt modelId="{23154A4E-DCA5-4B33-967C-F84B2CB38DAC}" type="sibTrans" cxnId="{0D16FC95-C1DE-47CB-AC09-630D598C9F82}">
      <dgm:prSet/>
      <dgm:spPr/>
      <dgm:t>
        <a:bodyPr/>
        <a:lstStyle/>
        <a:p>
          <a:endParaRPr lang="pt-BR" sz="1600" b="1"/>
        </a:p>
      </dgm:t>
    </dgm:pt>
    <dgm:pt modelId="{8EDEF86D-4D18-4F4F-821E-A9940B851E16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2015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4º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2,75 GW</a:t>
          </a:r>
        </a:p>
      </dgm:t>
    </dgm:pt>
    <dgm:pt modelId="{03E656CD-186C-4555-8526-13D1400CE37E}" type="parTrans" cxnId="{69EC5229-DED4-43F3-8FC8-9C1AA6779055}">
      <dgm:prSet/>
      <dgm:spPr/>
      <dgm:t>
        <a:bodyPr/>
        <a:lstStyle/>
        <a:p>
          <a:endParaRPr lang="pt-BR" sz="1600" b="1"/>
        </a:p>
      </dgm:t>
    </dgm:pt>
    <dgm:pt modelId="{52906B03-9FFA-40EC-8B33-00353C45F25E}" type="sibTrans" cxnId="{69EC5229-DED4-43F3-8FC8-9C1AA6779055}">
      <dgm:prSet/>
      <dgm:spPr/>
      <dgm:t>
        <a:bodyPr/>
        <a:lstStyle/>
        <a:p>
          <a:endParaRPr lang="pt-BR" sz="1600" b="1"/>
        </a:p>
      </dgm:t>
    </dgm:pt>
    <dgm:pt modelId="{2124D33E-1A75-4C1A-976E-0F0A57B6646D}">
      <dgm:prSet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2016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5º lugar</a:t>
          </a:r>
          <a:b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2,01 GW</a:t>
          </a:r>
        </a:p>
      </dgm:t>
    </dgm:pt>
    <dgm:pt modelId="{FBF53015-A7E5-41BA-AC24-27D9F7EF2A25}" type="parTrans" cxnId="{FF3B70DF-2E45-4407-8307-33368D69278C}">
      <dgm:prSet/>
      <dgm:spPr/>
      <dgm:t>
        <a:bodyPr/>
        <a:lstStyle/>
        <a:p>
          <a:endParaRPr lang="pt-BR" sz="1600" b="1"/>
        </a:p>
      </dgm:t>
    </dgm:pt>
    <dgm:pt modelId="{5052FBBF-9726-4847-A575-AFACE6B56620}" type="sibTrans" cxnId="{FF3B70DF-2E45-4407-8307-33368D69278C}">
      <dgm:prSet/>
      <dgm:spPr/>
      <dgm:t>
        <a:bodyPr/>
        <a:lstStyle/>
        <a:p>
          <a:endParaRPr lang="pt-BR" sz="1600" b="1"/>
        </a:p>
      </dgm:t>
    </dgm:pt>
    <dgm:pt modelId="{A19AED9A-5C51-4155-9B17-EE36A478455E}">
      <dgm:prSet phldrT="[Texto]" custT="1"/>
      <dgm:spPr>
        <a:solidFill>
          <a:srgbClr val="D5DF3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pt-BR" sz="16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2017</a:t>
          </a:r>
          <a:br>
            <a:rPr lang="pt-BR" sz="16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6º lugar</a:t>
          </a:r>
          <a:br>
            <a:rPr lang="pt-BR" sz="16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2,02 GW</a:t>
          </a:r>
        </a:p>
      </dgm:t>
    </dgm:pt>
    <dgm:pt modelId="{931C03B9-E439-4D93-BAE5-815486D32C6A}" type="parTrans" cxnId="{B3A95C5C-C8A8-4840-8309-ABB97BEC6C23}">
      <dgm:prSet/>
      <dgm:spPr/>
      <dgm:t>
        <a:bodyPr/>
        <a:lstStyle/>
        <a:p>
          <a:endParaRPr lang="pt-BR" sz="1600" b="1"/>
        </a:p>
      </dgm:t>
    </dgm:pt>
    <dgm:pt modelId="{EFCD1FA6-8B5C-4BB4-8C7B-DCB64592C4CB}" type="sibTrans" cxnId="{B3A95C5C-C8A8-4840-8309-ABB97BEC6C23}">
      <dgm:prSet/>
      <dgm:spPr/>
      <dgm:t>
        <a:bodyPr/>
        <a:lstStyle/>
        <a:p>
          <a:endParaRPr lang="pt-BR" sz="1600" b="1"/>
        </a:p>
      </dgm:t>
    </dgm:pt>
    <dgm:pt modelId="{5D12F93D-6387-4218-A20C-FDA71CB8061F}" type="pres">
      <dgm:prSet presAssocID="{5C8E9CAB-613C-4866-AE17-876C4A25E04B}" presName="CompostProcess" presStyleCnt="0">
        <dgm:presLayoutVars>
          <dgm:dir/>
          <dgm:resizeHandles val="exact"/>
        </dgm:presLayoutVars>
      </dgm:prSet>
      <dgm:spPr/>
    </dgm:pt>
    <dgm:pt modelId="{FDD4EC6A-0598-41E0-A4DC-06C3807FDD8F}" type="pres">
      <dgm:prSet presAssocID="{5C8E9CAB-613C-4866-AE17-876C4A25E04B}" presName="arrow" presStyleLbl="bgShp" presStyleIdx="0" presStyleCnt="1"/>
      <dgm:spPr>
        <a:xfrm>
          <a:off x="415846" y="0"/>
          <a:ext cx="4712923" cy="3618222"/>
        </a:xfrm>
        <a:prstGeom prst="chevron">
          <a:avLst/>
        </a:prstGeom>
        <a:solidFill>
          <a:srgbClr val="42BA97">
            <a:lumMod val="20000"/>
            <a:lumOff val="80000"/>
          </a:srgbClr>
        </a:solidFill>
        <a:ln>
          <a:noFill/>
        </a:ln>
        <a:effectLst/>
      </dgm:spPr>
    </dgm:pt>
    <dgm:pt modelId="{1573F67D-2F2B-4225-A853-37C229ABA488}" type="pres">
      <dgm:prSet presAssocID="{5C8E9CAB-613C-4866-AE17-876C4A25E04B}" presName="linearProcess" presStyleCnt="0"/>
      <dgm:spPr/>
    </dgm:pt>
    <dgm:pt modelId="{E0E57917-51AB-41D1-93C7-35677D959788}" type="pres">
      <dgm:prSet presAssocID="{74F63C78-9299-480F-B362-C0CF2D7A9453}" presName="textNode" presStyleLbl="node1" presStyleIdx="0" presStyleCnt="6">
        <dgm:presLayoutVars>
          <dgm:bulletEnabled val="1"/>
        </dgm:presLayoutVars>
      </dgm:prSet>
      <dgm:spPr/>
    </dgm:pt>
    <dgm:pt modelId="{5EB933AD-CCA7-47F6-AB25-513B8E7389CE}" type="pres">
      <dgm:prSet presAssocID="{817A1D79-6AAC-47C1-834A-D162528AFAC4}" presName="sibTrans" presStyleCnt="0"/>
      <dgm:spPr/>
    </dgm:pt>
    <dgm:pt modelId="{0E65D1BE-159F-4E2A-B5C2-C7BC68F120E2}" type="pres">
      <dgm:prSet presAssocID="{82F5A285-49C9-4B77-B7C1-97977C3F52B4}" presName="textNode" presStyleLbl="node1" presStyleIdx="1" presStyleCnt="6">
        <dgm:presLayoutVars>
          <dgm:bulletEnabled val="1"/>
        </dgm:presLayoutVars>
      </dgm:prSet>
      <dgm:spPr/>
    </dgm:pt>
    <dgm:pt modelId="{2C4A6C54-FFE0-49CC-A49F-0B9C199AF031}" type="pres">
      <dgm:prSet presAssocID="{F43A8C14-0F9B-4132-A456-833B29DDAC70}" presName="sibTrans" presStyleCnt="0"/>
      <dgm:spPr/>
    </dgm:pt>
    <dgm:pt modelId="{9C4DF3E0-85B8-4D07-8165-1315F3ED33B3}" type="pres">
      <dgm:prSet presAssocID="{DC28B8FD-4F3C-4B39-9BEE-0E9E11AFD241}" presName="textNode" presStyleLbl="node1" presStyleIdx="2" presStyleCnt="6">
        <dgm:presLayoutVars>
          <dgm:bulletEnabled val="1"/>
        </dgm:presLayoutVars>
      </dgm:prSet>
      <dgm:spPr/>
    </dgm:pt>
    <dgm:pt modelId="{6A110066-67D7-46E9-8C1C-E2ECD3B381DD}" type="pres">
      <dgm:prSet presAssocID="{23154A4E-DCA5-4B33-967C-F84B2CB38DAC}" presName="sibTrans" presStyleCnt="0"/>
      <dgm:spPr/>
    </dgm:pt>
    <dgm:pt modelId="{DC45441D-E8EF-4CA1-ADA7-C356DE1A297D}" type="pres">
      <dgm:prSet presAssocID="{8EDEF86D-4D18-4F4F-821E-A9940B851E16}" presName="textNode" presStyleLbl="node1" presStyleIdx="3" presStyleCnt="6">
        <dgm:presLayoutVars>
          <dgm:bulletEnabled val="1"/>
        </dgm:presLayoutVars>
      </dgm:prSet>
      <dgm:spPr/>
    </dgm:pt>
    <dgm:pt modelId="{C81361DB-C061-4ACC-81D4-6A32556AA238}" type="pres">
      <dgm:prSet presAssocID="{52906B03-9FFA-40EC-8B33-00353C45F25E}" presName="sibTrans" presStyleCnt="0"/>
      <dgm:spPr/>
    </dgm:pt>
    <dgm:pt modelId="{B090A747-D393-42CD-A62E-5641714E362E}" type="pres">
      <dgm:prSet presAssocID="{2124D33E-1A75-4C1A-976E-0F0A57B6646D}" presName="textNode" presStyleLbl="node1" presStyleIdx="4" presStyleCnt="6">
        <dgm:presLayoutVars>
          <dgm:bulletEnabled val="1"/>
        </dgm:presLayoutVars>
      </dgm:prSet>
      <dgm:spPr/>
    </dgm:pt>
    <dgm:pt modelId="{FA34003D-BC6B-4652-A343-2603EE2E130E}" type="pres">
      <dgm:prSet presAssocID="{5052FBBF-9726-4847-A575-AFACE6B56620}" presName="sibTrans" presStyleCnt="0"/>
      <dgm:spPr/>
    </dgm:pt>
    <dgm:pt modelId="{22341B83-B607-48D9-973F-22F71D79C93E}" type="pres">
      <dgm:prSet presAssocID="{A19AED9A-5C51-4155-9B17-EE36A478455E}" presName="textNode" presStyleLbl="node1" presStyleIdx="5" presStyleCnt="6">
        <dgm:presLayoutVars>
          <dgm:bulletEnabled val="1"/>
        </dgm:presLayoutVars>
      </dgm:prSet>
      <dgm:spPr>
        <a:xfrm>
          <a:off x="4240932" y="923826"/>
          <a:ext cx="727006" cy="1231768"/>
        </a:xfrm>
        <a:prstGeom prst="roundRect">
          <a:avLst/>
        </a:prstGeom>
      </dgm:spPr>
    </dgm:pt>
  </dgm:ptLst>
  <dgm:cxnLst>
    <dgm:cxn modelId="{F669EE18-CD64-471C-922B-26BEC741DD58}" type="presOf" srcId="{82F5A285-49C9-4B77-B7C1-97977C3F52B4}" destId="{0E65D1BE-159F-4E2A-B5C2-C7BC68F120E2}" srcOrd="0" destOrd="0" presId="urn:microsoft.com/office/officeart/2005/8/layout/hProcess9"/>
    <dgm:cxn modelId="{69EC5229-DED4-43F3-8FC8-9C1AA6779055}" srcId="{5C8E9CAB-613C-4866-AE17-876C4A25E04B}" destId="{8EDEF86D-4D18-4F4F-821E-A9940B851E16}" srcOrd="3" destOrd="0" parTransId="{03E656CD-186C-4555-8526-13D1400CE37E}" sibTransId="{52906B03-9FFA-40EC-8B33-00353C45F25E}"/>
    <dgm:cxn modelId="{8766EA2F-37FD-4C0C-BA87-3ED2364ACF1E}" type="presOf" srcId="{8EDEF86D-4D18-4F4F-821E-A9940B851E16}" destId="{DC45441D-E8EF-4CA1-ADA7-C356DE1A297D}" srcOrd="0" destOrd="0" presId="urn:microsoft.com/office/officeart/2005/8/layout/hProcess9"/>
    <dgm:cxn modelId="{8E164A39-7CEC-44A5-BDE2-E39B1C50E0E3}" type="presOf" srcId="{DC28B8FD-4F3C-4B39-9BEE-0E9E11AFD241}" destId="{9C4DF3E0-85B8-4D07-8165-1315F3ED33B3}" srcOrd="0" destOrd="0" presId="urn:microsoft.com/office/officeart/2005/8/layout/hProcess9"/>
    <dgm:cxn modelId="{B3A95C5C-C8A8-4840-8309-ABB97BEC6C23}" srcId="{5C8E9CAB-613C-4866-AE17-876C4A25E04B}" destId="{A19AED9A-5C51-4155-9B17-EE36A478455E}" srcOrd="5" destOrd="0" parTransId="{931C03B9-E439-4D93-BAE5-815486D32C6A}" sibTransId="{EFCD1FA6-8B5C-4BB4-8C7B-DCB64592C4CB}"/>
    <dgm:cxn modelId="{9AD6F469-8125-4012-A49A-08372C95DBCB}" type="presOf" srcId="{5C8E9CAB-613C-4866-AE17-876C4A25E04B}" destId="{5D12F93D-6387-4218-A20C-FDA71CB8061F}" srcOrd="0" destOrd="0" presId="urn:microsoft.com/office/officeart/2005/8/layout/hProcess9"/>
    <dgm:cxn modelId="{34461A7C-9339-4DED-A401-B0DD72401B8D}" srcId="{5C8E9CAB-613C-4866-AE17-876C4A25E04B}" destId="{74F63C78-9299-480F-B362-C0CF2D7A9453}" srcOrd="0" destOrd="0" parTransId="{A8BE9786-0B0D-4B36-BEF2-880BF597DA17}" sibTransId="{817A1D79-6AAC-47C1-834A-D162528AFAC4}"/>
    <dgm:cxn modelId="{B6F56C86-3A05-49FD-A8BC-21A7194DEA66}" type="presOf" srcId="{2124D33E-1A75-4C1A-976E-0F0A57B6646D}" destId="{B090A747-D393-42CD-A62E-5641714E362E}" srcOrd="0" destOrd="0" presId="urn:microsoft.com/office/officeart/2005/8/layout/hProcess9"/>
    <dgm:cxn modelId="{82427A8F-7579-4B2B-8DAC-126550F39538}" type="presOf" srcId="{74F63C78-9299-480F-B362-C0CF2D7A9453}" destId="{E0E57917-51AB-41D1-93C7-35677D959788}" srcOrd="0" destOrd="0" presId="urn:microsoft.com/office/officeart/2005/8/layout/hProcess9"/>
    <dgm:cxn modelId="{0C3C2992-9CE7-45EA-9463-6AB906CDCD16}" srcId="{5C8E9CAB-613C-4866-AE17-876C4A25E04B}" destId="{82F5A285-49C9-4B77-B7C1-97977C3F52B4}" srcOrd="1" destOrd="0" parTransId="{9BA9FD92-FA6F-405C-8E78-EE3C9DC9BC9E}" sibTransId="{F43A8C14-0F9B-4132-A456-833B29DDAC70}"/>
    <dgm:cxn modelId="{0D16FC95-C1DE-47CB-AC09-630D598C9F82}" srcId="{5C8E9CAB-613C-4866-AE17-876C4A25E04B}" destId="{DC28B8FD-4F3C-4B39-9BEE-0E9E11AFD241}" srcOrd="2" destOrd="0" parTransId="{BE22D96C-5013-44FF-ACD4-812239B2BE0F}" sibTransId="{23154A4E-DCA5-4B33-967C-F84B2CB38DAC}"/>
    <dgm:cxn modelId="{FF3B70DF-2E45-4407-8307-33368D69278C}" srcId="{5C8E9CAB-613C-4866-AE17-876C4A25E04B}" destId="{2124D33E-1A75-4C1A-976E-0F0A57B6646D}" srcOrd="4" destOrd="0" parTransId="{FBF53015-A7E5-41BA-AC24-27D9F7EF2A25}" sibTransId="{5052FBBF-9726-4847-A575-AFACE6B56620}"/>
    <dgm:cxn modelId="{E67592F0-0479-453C-BF83-5CDE71D0BDFE}" type="presOf" srcId="{A19AED9A-5C51-4155-9B17-EE36A478455E}" destId="{22341B83-B607-48D9-973F-22F71D79C93E}" srcOrd="0" destOrd="0" presId="urn:microsoft.com/office/officeart/2005/8/layout/hProcess9"/>
    <dgm:cxn modelId="{9D4145B3-56B7-4150-9B37-241AAEAE8A91}" type="presParOf" srcId="{5D12F93D-6387-4218-A20C-FDA71CB8061F}" destId="{FDD4EC6A-0598-41E0-A4DC-06C3807FDD8F}" srcOrd="0" destOrd="0" presId="urn:microsoft.com/office/officeart/2005/8/layout/hProcess9"/>
    <dgm:cxn modelId="{D8E9A24F-2CE2-435D-82E4-426AAB8B69AC}" type="presParOf" srcId="{5D12F93D-6387-4218-A20C-FDA71CB8061F}" destId="{1573F67D-2F2B-4225-A853-37C229ABA488}" srcOrd="1" destOrd="0" presId="urn:microsoft.com/office/officeart/2005/8/layout/hProcess9"/>
    <dgm:cxn modelId="{7E9AC916-F6E4-4CBC-9052-A41540FE8C61}" type="presParOf" srcId="{1573F67D-2F2B-4225-A853-37C229ABA488}" destId="{E0E57917-51AB-41D1-93C7-35677D959788}" srcOrd="0" destOrd="0" presId="urn:microsoft.com/office/officeart/2005/8/layout/hProcess9"/>
    <dgm:cxn modelId="{60F9A5D0-4410-49DF-B242-A4543ED4F1BF}" type="presParOf" srcId="{1573F67D-2F2B-4225-A853-37C229ABA488}" destId="{5EB933AD-CCA7-47F6-AB25-513B8E7389CE}" srcOrd="1" destOrd="0" presId="urn:microsoft.com/office/officeart/2005/8/layout/hProcess9"/>
    <dgm:cxn modelId="{20D9FA78-92DA-414D-8B44-75D67407DE59}" type="presParOf" srcId="{1573F67D-2F2B-4225-A853-37C229ABA488}" destId="{0E65D1BE-159F-4E2A-B5C2-C7BC68F120E2}" srcOrd="2" destOrd="0" presId="urn:microsoft.com/office/officeart/2005/8/layout/hProcess9"/>
    <dgm:cxn modelId="{B25F1F53-F439-400E-AB16-4932B8233301}" type="presParOf" srcId="{1573F67D-2F2B-4225-A853-37C229ABA488}" destId="{2C4A6C54-FFE0-49CC-A49F-0B9C199AF031}" srcOrd="3" destOrd="0" presId="urn:microsoft.com/office/officeart/2005/8/layout/hProcess9"/>
    <dgm:cxn modelId="{8458DE04-FA02-472E-83E7-AE2B009F4E8B}" type="presParOf" srcId="{1573F67D-2F2B-4225-A853-37C229ABA488}" destId="{9C4DF3E0-85B8-4D07-8165-1315F3ED33B3}" srcOrd="4" destOrd="0" presId="urn:microsoft.com/office/officeart/2005/8/layout/hProcess9"/>
    <dgm:cxn modelId="{BBA6817C-ED63-472B-99BB-5EC56C22DA71}" type="presParOf" srcId="{1573F67D-2F2B-4225-A853-37C229ABA488}" destId="{6A110066-67D7-46E9-8C1C-E2ECD3B381DD}" srcOrd="5" destOrd="0" presId="urn:microsoft.com/office/officeart/2005/8/layout/hProcess9"/>
    <dgm:cxn modelId="{2C9FFD7A-1777-4BC8-A91A-B9474E785A03}" type="presParOf" srcId="{1573F67D-2F2B-4225-A853-37C229ABA488}" destId="{DC45441D-E8EF-4CA1-ADA7-C356DE1A297D}" srcOrd="6" destOrd="0" presId="urn:microsoft.com/office/officeart/2005/8/layout/hProcess9"/>
    <dgm:cxn modelId="{27815D35-E2CE-4BEC-A637-A5FD789A16D4}" type="presParOf" srcId="{1573F67D-2F2B-4225-A853-37C229ABA488}" destId="{C81361DB-C061-4ACC-81D4-6A32556AA238}" srcOrd="7" destOrd="0" presId="urn:microsoft.com/office/officeart/2005/8/layout/hProcess9"/>
    <dgm:cxn modelId="{8C51A669-B61C-4E0B-A952-D975E90E435C}" type="presParOf" srcId="{1573F67D-2F2B-4225-A853-37C229ABA488}" destId="{B090A747-D393-42CD-A62E-5641714E362E}" srcOrd="8" destOrd="0" presId="urn:microsoft.com/office/officeart/2005/8/layout/hProcess9"/>
    <dgm:cxn modelId="{B1A9CC6F-4395-4FAA-BD79-ABC7DFA7E872}" type="presParOf" srcId="{1573F67D-2F2B-4225-A853-37C229ABA488}" destId="{FA34003D-BC6B-4652-A343-2603EE2E130E}" srcOrd="9" destOrd="0" presId="urn:microsoft.com/office/officeart/2005/8/layout/hProcess9"/>
    <dgm:cxn modelId="{6FC98373-8066-4C5D-81CA-631AA7633633}" type="presParOf" srcId="{1573F67D-2F2B-4225-A853-37C229ABA488}" destId="{22341B83-B607-48D9-973F-22F71D79C93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4C5E22-C806-47AF-BF55-058921FCD0BA}" type="doc">
      <dgm:prSet loTypeId="urn:microsoft.com/office/officeart/2008/layout/BubblePictureList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DCB14C7-F771-4861-A1EC-C3CB4F2727CA}">
      <dgm:prSet phldrT="[Texto]"/>
      <dgm:spPr/>
      <dgm:t>
        <a:bodyPr/>
        <a:lstStyle/>
        <a:p>
          <a:r>
            <a:rPr lang="pt-BR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22 milhões </a:t>
          </a:r>
          <a:r>
            <a:rPr lang="pt-BR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de casas abastecidas mensalmente, em média</a:t>
          </a:r>
        </a:p>
      </dgm:t>
    </dgm:pt>
    <dgm:pt modelId="{9B6A354F-32DD-468D-851C-57F7520BF508}" type="parTrans" cxnId="{B5C4EA3F-0A9F-4903-9A88-2C324EC983F1}">
      <dgm:prSet/>
      <dgm:spPr/>
      <dgm:t>
        <a:bodyPr/>
        <a:lstStyle/>
        <a:p>
          <a:endParaRPr lang="pt-BR"/>
        </a:p>
      </dgm:t>
    </dgm:pt>
    <dgm:pt modelId="{E09DA327-595C-4A1F-84C3-4A16908BDCB5}" type="sibTrans" cxnId="{B5C4EA3F-0A9F-4903-9A88-2C324EC983F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E486316-74F6-44CC-916B-63ACDE3EAD01}">
      <dgm:prSet phldrT="[Texto]" custT="1"/>
      <dgm:spPr/>
      <dgm:t>
        <a:bodyPr/>
        <a:lstStyle/>
        <a:p>
          <a:r>
            <a:rPr lang="pt-BR" sz="2000" b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21 milhões de toneladas </a:t>
          </a:r>
          <a:r>
            <a:rPr lang="pt-BR" sz="20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de CO</a:t>
          </a:r>
          <a:r>
            <a:rPr lang="pt-BR" sz="2000" kern="1200" baseline="-250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2</a:t>
          </a:r>
          <a:r>
            <a:rPr lang="pt-BR" sz="20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 evitadas</a:t>
          </a:r>
        </a:p>
        <a:p>
          <a:r>
            <a:rPr lang="pt-BR" sz="1400" i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Equivalente à emissão anual de cerca de 16 milhões de automóveis</a:t>
          </a:r>
          <a:endParaRPr lang="pt-BR" sz="2000" i="1" kern="1200" dirty="0">
            <a:solidFill>
              <a:srgbClr val="42BA97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7B256143-8777-44C8-812F-3E9E53DF0421}" type="parTrans" cxnId="{ED65A0C5-4CC0-42C4-BA30-1EBFF5D2ED8E}">
      <dgm:prSet/>
      <dgm:spPr/>
      <dgm:t>
        <a:bodyPr/>
        <a:lstStyle/>
        <a:p>
          <a:endParaRPr lang="pt-BR"/>
        </a:p>
      </dgm:t>
    </dgm:pt>
    <dgm:pt modelId="{8FC5B402-2797-4AAD-9D46-E9B65C08C3D6}" type="sibTrans" cxnId="{ED65A0C5-4CC0-42C4-BA30-1EBFF5D2ED8E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12651EC3-049F-4117-9A3F-0AC552D30FF6}">
      <dgm:prSet phldrT="[Texto]" custT="1"/>
      <dgm:spPr/>
      <dgm:t>
        <a:bodyPr/>
        <a:lstStyle/>
        <a:p>
          <a:r>
            <a:rPr lang="pt-BR" sz="24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Ganhos sistêmicos: </a:t>
          </a:r>
          <a:r>
            <a:rPr lang="pt-BR" sz="2400" b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atendimento do Nordeste</a:t>
          </a:r>
        </a:p>
      </dgm:t>
    </dgm:pt>
    <dgm:pt modelId="{627250BA-DB53-48EF-AAB9-456BE83B58F9}" type="parTrans" cxnId="{1FF4DD59-05B8-4C04-A544-B3820CD779FA}">
      <dgm:prSet/>
      <dgm:spPr/>
      <dgm:t>
        <a:bodyPr/>
        <a:lstStyle/>
        <a:p>
          <a:endParaRPr lang="pt-BR"/>
        </a:p>
      </dgm:t>
    </dgm:pt>
    <dgm:pt modelId="{D07BD9CF-ED35-4EC7-A0F0-7AA31C7A4982}" type="sibTrans" cxnId="{1FF4DD59-05B8-4C04-A544-B3820CD779FA}">
      <dgm:prSet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A85EE89-409D-4EF0-BA32-C134576D2D31}">
      <dgm:prSet custT="1"/>
      <dgm:spPr/>
      <dgm:t>
        <a:bodyPr/>
        <a:lstStyle/>
        <a:p>
          <a:r>
            <a:rPr lang="pt-BR" sz="2000" b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42 TWh </a:t>
          </a:r>
          <a:r>
            <a:rPr lang="pt-BR" sz="20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de energia gerados</a:t>
          </a:r>
        </a:p>
      </dgm:t>
    </dgm:pt>
    <dgm:pt modelId="{068421EF-8BB0-4849-BAEC-F213E3693447}" type="parTrans" cxnId="{5F480F41-8AA9-4D86-9E45-FA51B9CC70E7}">
      <dgm:prSet/>
      <dgm:spPr/>
      <dgm:t>
        <a:bodyPr/>
        <a:lstStyle/>
        <a:p>
          <a:endParaRPr lang="pt-BR"/>
        </a:p>
      </dgm:t>
    </dgm:pt>
    <dgm:pt modelId="{1BC962D5-B312-4888-B2F0-41773C9F6510}" type="sibTrans" cxnId="{5F480F41-8AA9-4D86-9E45-FA51B9CC70E7}">
      <dgm:prSet/>
      <dgm:spPr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29"/>
          </a:stretch>
        </a:blipFill>
      </dgm:spPr>
      <dgm:t>
        <a:bodyPr/>
        <a:lstStyle/>
        <a:p>
          <a:endParaRPr lang="pt-BR"/>
        </a:p>
      </dgm:t>
    </dgm:pt>
    <dgm:pt modelId="{C38A4184-359B-4EAC-9636-4314F241E10E}">
      <dgm:prSet custT="1"/>
      <dgm:spPr/>
      <dgm:t>
        <a:bodyPr/>
        <a:lstStyle/>
        <a:p>
          <a:r>
            <a:rPr lang="pt-BR" sz="2000" b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US$ 3,5 bilhões </a:t>
          </a:r>
          <a:r>
            <a:rPr lang="pt-BR" sz="20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foram investidos no setor eólico</a:t>
          </a:r>
        </a:p>
      </dgm:t>
    </dgm:pt>
    <dgm:pt modelId="{20EF3F6E-D624-44A8-A32B-DD00F5129E18}" type="parTrans" cxnId="{703B3D09-9B8E-4728-A178-7ECEB41B3776}">
      <dgm:prSet/>
      <dgm:spPr/>
      <dgm:t>
        <a:bodyPr/>
        <a:lstStyle/>
        <a:p>
          <a:endParaRPr lang="pt-BR"/>
        </a:p>
      </dgm:t>
    </dgm:pt>
    <dgm:pt modelId="{CDAE2232-B31C-4FF7-BFBD-31B62FE116E2}" type="sibTrans" cxnId="{703B3D09-9B8E-4728-A178-7ECEB41B3776}">
      <dgm:prSet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D5143B7-7E31-45C5-8B28-952C3B5D255C}" type="pres">
      <dgm:prSet presAssocID="{694C5E22-C806-47AF-BF55-058921FCD0BA}" presName="Name0" presStyleCnt="0">
        <dgm:presLayoutVars>
          <dgm:chMax val="8"/>
          <dgm:chPref val="8"/>
          <dgm:dir/>
        </dgm:presLayoutVars>
      </dgm:prSet>
      <dgm:spPr/>
    </dgm:pt>
    <dgm:pt modelId="{FCDC39A0-B1D2-45C8-BC98-5F4B49924853}" type="pres">
      <dgm:prSet presAssocID="{1DCB14C7-F771-4861-A1EC-C3CB4F2727CA}" presName="parent_text_1" presStyleLbl="revTx" presStyleIdx="0" presStyleCnt="5" custScaleY="154544" custLinFactNeighborX="474" custLinFactNeighborY="-40250">
        <dgm:presLayoutVars>
          <dgm:chMax val="0"/>
          <dgm:chPref val="0"/>
          <dgm:bulletEnabled val="1"/>
        </dgm:presLayoutVars>
      </dgm:prSet>
      <dgm:spPr/>
    </dgm:pt>
    <dgm:pt modelId="{BFB9FFDC-E8E6-47D7-9317-C0FAFBCBE7AE}" type="pres">
      <dgm:prSet presAssocID="{1DCB14C7-F771-4861-A1EC-C3CB4F2727CA}" presName="image_accent_1" presStyleCnt="0"/>
      <dgm:spPr/>
    </dgm:pt>
    <dgm:pt modelId="{7C1FB8C9-CB11-4C58-82F2-16B2459EDABC}" type="pres">
      <dgm:prSet presAssocID="{1DCB14C7-F771-4861-A1EC-C3CB4F2727CA}" presName="imageAccentRepeatNode" presStyleLbl="alignNode1" presStyleIdx="0" presStyleCnt="9"/>
      <dgm:spPr/>
    </dgm:pt>
    <dgm:pt modelId="{B78BB54E-A3F4-4547-8B1C-ACD01399723E}" type="pres">
      <dgm:prSet presAssocID="{1DCB14C7-F771-4861-A1EC-C3CB4F2727CA}" presName="accent_1" presStyleLbl="alignNode1" presStyleIdx="1" presStyleCnt="9"/>
      <dgm:spPr/>
    </dgm:pt>
    <dgm:pt modelId="{3985BE65-8B92-497F-AF86-AB703CC71E02}" type="pres">
      <dgm:prSet presAssocID="{E09DA327-595C-4A1F-84C3-4A16908BDCB5}" presName="image_1" presStyleCnt="0"/>
      <dgm:spPr/>
    </dgm:pt>
    <dgm:pt modelId="{27744A5B-FEE5-4DB8-BB55-5F7AEA2E97D8}" type="pres">
      <dgm:prSet presAssocID="{E09DA327-595C-4A1F-84C3-4A16908BDCB5}" presName="imageRepeatNode" presStyleLbl="fgImgPlace1" presStyleIdx="0" presStyleCnt="5"/>
      <dgm:spPr/>
    </dgm:pt>
    <dgm:pt modelId="{5DC96089-A587-4033-A1F3-48AB08E77B5A}" type="pres">
      <dgm:prSet presAssocID="{AE486316-74F6-44CC-916B-63ACDE3EAD01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DC18838B-680E-45D2-8AE5-C035A58F8063}" type="pres">
      <dgm:prSet presAssocID="{AE486316-74F6-44CC-916B-63ACDE3EAD01}" presName="image_accent_2" presStyleCnt="0"/>
      <dgm:spPr/>
    </dgm:pt>
    <dgm:pt modelId="{7E6B7738-57CE-4781-AA2C-3FDEDAD340DF}" type="pres">
      <dgm:prSet presAssocID="{AE486316-74F6-44CC-916B-63ACDE3EAD01}" presName="imageAccentRepeatNode" presStyleLbl="alignNode1" presStyleIdx="2" presStyleCnt="9"/>
      <dgm:spPr/>
    </dgm:pt>
    <dgm:pt modelId="{85FD1318-0920-4068-8979-C4B04B0FB876}" type="pres">
      <dgm:prSet presAssocID="{8FC5B402-2797-4AAD-9D46-E9B65C08C3D6}" presName="image_2" presStyleCnt="0"/>
      <dgm:spPr/>
    </dgm:pt>
    <dgm:pt modelId="{5FBAA6D6-9F9A-44DE-B974-204316C2E3E0}" type="pres">
      <dgm:prSet presAssocID="{8FC5B402-2797-4AAD-9D46-E9B65C08C3D6}" presName="imageRepeatNode" presStyleLbl="fgImgPlace1" presStyleIdx="1" presStyleCnt="5"/>
      <dgm:spPr/>
    </dgm:pt>
    <dgm:pt modelId="{165DEA74-2A18-46A8-8D5C-D28CDCD832E1}" type="pres">
      <dgm:prSet presAssocID="{12651EC3-049F-4117-9A3F-0AC552D30FF6}" presName="image_accent_3" presStyleCnt="0"/>
      <dgm:spPr/>
    </dgm:pt>
    <dgm:pt modelId="{8B655F53-14B3-40CA-B853-58C12DEDF977}" type="pres">
      <dgm:prSet presAssocID="{12651EC3-049F-4117-9A3F-0AC552D30FF6}" presName="imageAccentRepeatNode" presStyleLbl="alignNode1" presStyleIdx="3" presStyleCnt="9"/>
      <dgm:spPr/>
    </dgm:pt>
    <dgm:pt modelId="{14C4B90A-8448-4511-A41A-094DF38659A3}" type="pres">
      <dgm:prSet presAssocID="{12651EC3-049F-4117-9A3F-0AC552D30FF6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974A888-FA08-46B6-8A5E-C306E632F94B}" type="pres">
      <dgm:prSet presAssocID="{12651EC3-049F-4117-9A3F-0AC552D30FF6}" presName="accent_2" presStyleLbl="alignNode1" presStyleIdx="4" presStyleCnt="9"/>
      <dgm:spPr/>
    </dgm:pt>
    <dgm:pt modelId="{A5DE9008-03FA-4B8D-AA1F-A5052B1B028E}" type="pres">
      <dgm:prSet presAssocID="{12651EC3-049F-4117-9A3F-0AC552D30FF6}" presName="accent_3" presStyleLbl="alignNode1" presStyleIdx="5" presStyleCnt="9"/>
      <dgm:spPr/>
    </dgm:pt>
    <dgm:pt modelId="{ABB16F11-71D5-41B4-8005-85DDAAA1947B}" type="pres">
      <dgm:prSet presAssocID="{D07BD9CF-ED35-4EC7-A0F0-7AA31C7A4982}" presName="image_3" presStyleCnt="0"/>
      <dgm:spPr/>
    </dgm:pt>
    <dgm:pt modelId="{95953644-4C92-4B44-9D24-CAFCF541CFC5}" type="pres">
      <dgm:prSet presAssocID="{D07BD9CF-ED35-4EC7-A0F0-7AA31C7A4982}" presName="imageRepeatNode" presStyleLbl="fgImgPlace1" presStyleIdx="2" presStyleCnt="5"/>
      <dgm:spPr/>
    </dgm:pt>
    <dgm:pt modelId="{EF1737B0-5786-4E5D-8781-4622F6D204FD}" type="pres">
      <dgm:prSet presAssocID="{EA85EE89-409D-4EF0-BA32-C134576D2D31}" presName="image_accent_4" presStyleCnt="0"/>
      <dgm:spPr/>
    </dgm:pt>
    <dgm:pt modelId="{8EFF9E2D-92BB-4906-8596-23011DA5E201}" type="pres">
      <dgm:prSet presAssocID="{EA85EE89-409D-4EF0-BA32-C134576D2D31}" presName="imageAccentRepeatNode" presStyleLbl="alignNode1" presStyleIdx="6" presStyleCnt="9"/>
      <dgm:spPr/>
    </dgm:pt>
    <dgm:pt modelId="{5E37C4A5-EB29-43CC-B3F7-6718A796A13D}" type="pres">
      <dgm:prSet presAssocID="{EA85EE89-409D-4EF0-BA32-C134576D2D31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71AA45E6-77C3-4987-B439-388F148D39DE}" type="pres">
      <dgm:prSet presAssocID="{EA85EE89-409D-4EF0-BA32-C134576D2D31}" presName="accent_4" presStyleLbl="alignNode1" presStyleIdx="7" presStyleCnt="9"/>
      <dgm:spPr/>
    </dgm:pt>
    <dgm:pt modelId="{A1745332-E192-4175-8B69-A32FFF6E77C9}" type="pres">
      <dgm:prSet presAssocID="{1BC962D5-B312-4888-B2F0-41773C9F6510}" presName="image_4" presStyleCnt="0"/>
      <dgm:spPr/>
    </dgm:pt>
    <dgm:pt modelId="{EE55D2E4-6974-4669-A160-12A366AA5660}" type="pres">
      <dgm:prSet presAssocID="{1BC962D5-B312-4888-B2F0-41773C9F6510}" presName="imageRepeatNode" presStyleLbl="fgImgPlace1" presStyleIdx="3" presStyleCnt="5"/>
      <dgm:spPr/>
    </dgm:pt>
    <dgm:pt modelId="{E7759720-8FCE-4140-B040-7D230DA72F25}" type="pres">
      <dgm:prSet presAssocID="{C38A4184-359B-4EAC-9636-4314F241E10E}" presName="image_accent_5" presStyleCnt="0"/>
      <dgm:spPr/>
    </dgm:pt>
    <dgm:pt modelId="{FC33E76B-ED06-40D3-B28E-05C25F5AECF0}" type="pres">
      <dgm:prSet presAssocID="{C38A4184-359B-4EAC-9636-4314F241E10E}" presName="imageAccentRepeatNode" presStyleLbl="alignNode1" presStyleIdx="8" presStyleCnt="9"/>
      <dgm:spPr/>
    </dgm:pt>
    <dgm:pt modelId="{C0200627-E9BE-4EA0-8086-9F13917FFCFB}" type="pres">
      <dgm:prSet presAssocID="{C38A4184-359B-4EAC-9636-4314F241E10E}" presName="parent_text_5" presStyleLbl="revTx" presStyleIdx="4" presStyleCnt="5" custLinFactNeighborX="-3713" custLinFactNeighborY="11522">
        <dgm:presLayoutVars>
          <dgm:chMax val="0"/>
          <dgm:chPref val="0"/>
          <dgm:bulletEnabled val="1"/>
        </dgm:presLayoutVars>
      </dgm:prSet>
      <dgm:spPr/>
    </dgm:pt>
    <dgm:pt modelId="{567AA165-B33F-4C38-A955-C4113F60CBB4}" type="pres">
      <dgm:prSet presAssocID="{CDAE2232-B31C-4FF7-BFBD-31B62FE116E2}" presName="image_5" presStyleCnt="0"/>
      <dgm:spPr/>
    </dgm:pt>
    <dgm:pt modelId="{9CADAC87-DC06-4326-9513-DDBDE5F1680D}" type="pres">
      <dgm:prSet presAssocID="{CDAE2232-B31C-4FF7-BFBD-31B62FE116E2}" presName="imageRepeatNode" presStyleLbl="fgImgPlace1" presStyleIdx="4" presStyleCnt="5"/>
      <dgm:spPr/>
    </dgm:pt>
  </dgm:ptLst>
  <dgm:cxnLst>
    <dgm:cxn modelId="{703B3D09-9B8E-4728-A178-7ECEB41B3776}" srcId="{694C5E22-C806-47AF-BF55-058921FCD0BA}" destId="{C38A4184-359B-4EAC-9636-4314F241E10E}" srcOrd="4" destOrd="0" parTransId="{20EF3F6E-D624-44A8-A32B-DD00F5129E18}" sibTransId="{CDAE2232-B31C-4FF7-BFBD-31B62FE116E2}"/>
    <dgm:cxn modelId="{AF91200C-FA7A-410C-A1BF-42012DAE6E5B}" type="presOf" srcId="{1DCB14C7-F771-4861-A1EC-C3CB4F2727CA}" destId="{FCDC39A0-B1D2-45C8-BC98-5F4B49924853}" srcOrd="0" destOrd="0" presId="urn:microsoft.com/office/officeart/2008/layout/BubblePictureList"/>
    <dgm:cxn modelId="{D1F04D3F-5E1C-4CDD-9A33-31760D962C75}" type="presOf" srcId="{E09DA327-595C-4A1F-84C3-4A16908BDCB5}" destId="{27744A5B-FEE5-4DB8-BB55-5F7AEA2E97D8}" srcOrd="0" destOrd="0" presId="urn:microsoft.com/office/officeart/2008/layout/BubblePictureList"/>
    <dgm:cxn modelId="{B5C4EA3F-0A9F-4903-9A88-2C324EC983F1}" srcId="{694C5E22-C806-47AF-BF55-058921FCD0BA}" destId="{1DCB14C7-F771-4861-A1EC-C3CB4F2727CA}" srcOrd="0" destOrd="0" parTransId="{9B6A354F-32DD-468D-851C-57F7520BF508}" sibTransId="{E09DA327-595C-4A1F-84C3-4A16908BDCB5}"/>
    <dgm:cxn modelId="{5F480F41-8AA9-4D86-9E45-FA51B9CC70E7}" srcId="{694C5E22-C806-47AF-BF55-058921FCD0BA}" destId="{EA85EE89-409D-4EF0-BA32-C134576D2D31}" srcOrd="3" destOrd="0" parTransId="{068421EF-8BB0-4849-BAEC-F213E3693447}" sibTransId="{1BC962D5-B312-4888-B2F0-41773C9F6510}"/>
    <dgm:cxn modelId="{39505466-9D65-45A4-A999-998A9C2770EC}" type="presOf" srcId="{1BC962D5-B312-4888-B2F0-41773C9F6510}" destId="{EE55D2E4-6974-4669-A160-12A366AA5660}" srcOrd="0" destOrd="0" presId="urn:microsoft.com/office/officeart/2008/layout/BubblePictureList"/>
    <dgm:cxn modelId="{9B050E4E-58F4-46F2-A1EE-EC605CAAF8A8}" type="presOf" srcId="{AE486316-74F6-44CC-916B-63ACDE3EAD01}" destId="{5DC96089-A587-4033-A1F3-48AB08E77B5A}" srcOrd="0" destOrd="0" presId="urn:microsoft.com/office/officeart/2008/layout/BubblePictureList"/>
    <dgm:cxn modelId="{6078AC51-40E0-412E-9332-0F3A22B23FDB}" type="presOf" srcId="{CDAE2232-B31C-4FF7-BFBD-31B62FE116E2}" destId="{9CADAC87-DC06-4326-9513-DDBDE5F1680D}" srcOrd="0" destOrd="0" presId="urn:microsoft.com/office/officeart/2008/layout/BubblePictureList"/>
    <dgm:cxn modelId="{3427AB73-737B-4D27-ACF2-C85D81D9A5E2}" type="presOf" srcId="{EA85EE89-409D-4EF0-BA32-C134576D2D31}" destId="{5E37C4A5-EB29-43CC-B3F7-6718A796A13D}" srcOrd="0" destOrd="0" presId="urn:microsoft.com/office/officeart/2008/layout/BubblePictureList"/>
    <dgm:cxn modelId="{2692F155-7D11-42B4-B689-0E0B426C8F23}" type="presOf" srcId="{C38A4184-359B-4EAC-9636-4314F241E10E}" destId="{C0200627-E9BE-4EA0-8086-9F13917FFCFB}" srcOrd="0" destOrd="0" presId="urn:microsoft.com/office/officeart/2008/layout/BubblePictureList"/>
    <dgm:cxn modelId="{0327CE79-8A94-4384-88BB-AF80941A289E}" type="presOf" srcId="{12651EC3-049F-4117-9A3F-0AC552D30FF6}" destId="{14C4B90A-8448-4511-A41A-094DF38659A3}" srcOrd="0" destOrd="0" presId="urn:microsoft.com/office/officeart/2008/layout/BubblePictureList"/>
    <dgm:cxn modelId="{1FF4DD59-05B8-4C04-A544-B3820CD779FA}" srcId="{694C5E22-C806-47AF-BF55-058921FCD0BA}" destId="{12651EC3-049F-4117-9A3F-0AC552D30FF6}" srcOrd="2" destOrd="0" parTransId="{627250BA-DB53-48EF-AAB9-456BE83B58F9}" sibTransId="{D07BD9CF-ED35-4EC7-A0F0-7AA31C7A4982}"/>
    <dgm:cxn modelId="{ED65A0C5-4CC0-42C4-BA30-1EBFF5D2ED8E}" srcId="{694C5E22-C806-47AF-BF55-058921FCD0BA}" destId="{AE486316-74F6-44CC-916B-63ACDE3EAD01}" srcOrd="1" destOrd="0" parTransId="{7B256143-8777-44C8-812F-3E9E53DF0421}" sibTransId="{8FC5B402-2797-4AAD-9D46-E9B65C08C3D6}"/>
    <dgm:cxn modelId="{F4EDE9C6-D3E6-4AB9-BC29-83C72F638855}" type="presOf" srcId="{D07BD9CF-ED35-4EC7-A0F0-7AA31C7A4982}" destId="{95953644-4C92-4B44-9D24-CAFCF541CFC5}" srcOrd="0" destOrd="0" presId="urn:microsoft.com/office/officeart/2008/layout/BubblePictureList"/>
    <dgm:cxn modelId="{8E239ED5-871C-42C3-8DC0-EBEDB99EEBE0}" type="presOf" srcId="{694C5E22-C806-47AF-BF55-058921FCD0BA}" destId="{3D5143B7-7E31-45C5-8B28-952C3B5D255C}" srcOrd="0" destOrd="0" presId="urn:microsoft.com/office/officeart/2008/layout/BubblePictureList"/>
    <dgm:cxn modelId="{262A4CD8-2DB4-4F78-9873-6DBEA4BE5E87}" type="presOf" srcId="{8FC5B402-2797-4AAD-9D46-E9B65C08C3D6}" destId="{5FBAA6D6-9F9A-44DE-B974-204316C2E3E0}" srcOrd="0" destOrd="0" presId="urn:microsoft.com/office/officeart/2008/layout/BubblePictureList"/>
    <dgm:cxn modelId="{270A8BDF-DBBB-44DB-89AA-46379396018C}" type="presParOf" srcId="{3D5143B7-7E31-45C5-8B28-952C3B5D255C}" destId="{FCDC39A0-B1D2-45C8-BC98-5F4B49924853}" srcOrd="0" destOrd="0" presId="urn:microsoft.com/office/officeart/2008/layout/BubblePictureList"/>
    <dgm:cxn modelId="{FB025657-7140-427D-9930-13116E9D2DCB}" type="presParOf" srcId="{3D5143B7-7E31-45C5-8B28-952C3B5D255C}" destId="{BFB9FFDC-E8E6-47D7-9317-C0FAFBCBE7AE}" srcOrd="1" destOrd="0" presId="urn:microsoft.com/office/officeart/2008/layout/BubblePictureList"/>
    <dgm:cxn modelId="{A1AA4A38-2FE7-441E-9059-EA7681262E59}" type="presParOf" srcId="{BFB9FFDC-E8E6-47D7-9317-C0FAFBCBE7AE}" destId="{7C1FB8C9-CB11-4C58-82F2-16B2459EDABC}" srcOrd="0" destOrd="0" presId="urn:microsoft.com/office/officeart/2008/layout/BubblePictureList"/>
    <dgm:cxn modelId="{76ABC6B5-3733-4AD5-9EB2-27FD82D6AC3C}" type="presParOf" srcId="{3D5143B7-7E31-45C5-8B28-952C3B5D255C}" destId="{B78BB54E-A3F4-4547-8B1C-ACD01399723E}" srcOrd="2" destOrd="0" presId="urn:microsoft.com/office/officeart/2008/layout/BubblePictureList"/>
    <dgm:cxn modelId="{8C79FC2F-AE9B-4C5C-AFEA-E548612B6C5B}" type="presParOf" srcId="{3D5143B7-7E31-45C5-8B28-952C3B5D255C}" destId="{3985BE65-8B92-497F-AF86-AB703CC71E02}" srcOrd="3" destOrd="0" presId="urn:microsoft.com/office/officeart/2008/layout/BubblePictureList"/>
    <dgm:cxn modelId="{2F77E063-110F-4B6D-92B5-026102D3866A}" type="presParOf" srcId="{3985BE65-8B92-497F-AF86-AB703CC71E02}" destId="{27744A5B-FEE5-4DB8-BB55-5F7AEA2E97D8}" srcOrd="0" destOrd="0" presId="urn:microsoft.com/office/officeart/2008/layout/BubblePictureList"/>
    <dgm:cxn modelId="{6CDBFEDA-48C9-455B-803A-5431683B362F}" type="presParOf" srcId="{3D5143B7-7E31-45C5-8B28-952C3B5D255C}" destId="{5DC96089-A587-4033-A1F3-48AB08E77B5A}" srcOrd="4" destOrd="0" presId="urn:microsoft.com/office/officeart/2008/layout/BubblePictureList"/>
    <dgm:cxn modelId="{8363C725-B2C3-4EF8-B585-18267B39197A}" type="presParOf" srcId="{3D5143B7-7E31-45C5-8B28-952C3B5D255C}" destId="{DC18838B-680E-45D2-8AE5-C035A58F8063}" srcOrd="5" destOrd="0" presId="urn:microsoft.com/office/officeart/2008/layout/BubblePictureList"/>
    <dgm:cxn modelId="{69A3D777-EF2E-4762-AAC9-52A42827F33F}" type="presParOf" srcId="{DC18838B-680E-45D2-8AE5-C035A58F8063}" destId="{7E6B7738-57CE-4781-AA2C-3FDEDAD340DF}" srcOrd="0" destOrd="0" presId="urn:microsoft.com/office/officeart/2008/layout/BubblePictureList"/>
    <dgm:cxn modelId="{1DAE892F-7914-4187-994F-3DE527BA5EAF}" type="presParOf" srcId="{3D5143B7-7E31-45C5-8B28-952C3B5D255C}" destId="{85FD1318-0920-4068-8979-C4B04B0FB876}" srcOrd="6" destOrd="0" presId="urn:microsoft.com/office/officeart/2008/layout/BubblePictureList"/>
    <dgm:cxn modelId="{E2E22661-2845-47F1-9E80-31528FF9A4C6}" type="presParOf" srcId="{85FD1318-0920-4068-8979-C4B04B0FB876}" destId="{5FBAA6D6-9F9A-44DE-B974-204316C2E3E0}" srcOrd="0" destOrd="0" presId="urn:microsoft.com/office/officeart/2008/layout/BubblePictureList"/>
    <dgm:cxn modelId="{EAA1EEAD-4119-4849-B990-DA887776090B}" type="presParOf" srcId="{3D5143B7-7E31-45C5-8B28-952C3B5D255C}" destId="{165DEA74-2A18-46A8-8D5C-D28CDCD832E1}" srcOrd="7" destOrd="0" presId="urn:microsoft.com/office/officeart/2008/layout/BubblePictureList"/>
    <dgm:cxn modelId="{D5213DE5-4C18-4FBE-9AD4-8C7B32922370}" type="presParOf" srcId="{165DEA74-2A18-46A8-8D5C-D28CDCD832E1}" destId="{8B655F53-14B3-40CA-B853-58C12DEDF977}" srcOrd="0" destOrd="0" presId="urn:microsoft.com/office/officeart/2008/layout/BubblePictureList"/>
    <dgm:cxn modelId="{D71ABD72-CDD9-492B-86F5-B0C912183010}" type="presParOf" srcId="{3D5143B7-7E31-45C5-8B28-952C3B5D255C}" destId="{14C4B90A-8448-4511-A41A-094DF38659A3}" srcOrd="8" destOrd="0" presId="urn:microsoft.com/office/officeart/2008/layout/BubblePictureList"/>
    <dgm:cxn modelId="{8113D2CD-CC0E-40CC-BCBF-28086DE91DB8}" type="presParOf" srcId="{3D5143B7-7E31-45C5-8B28-952C3B5D255C}" destId="{9974A888-FA08-46B6-8A5E-C306E632F94B}" srcOrd="9" destOrd="0" presId="urn:microsoft.com/office/officeart/2008/layout/BubblePictureList"/>
    <dgm:cxn modelId="{2E47ABF9-91F4-4A8D-81AB-32FEB0BC5EB9}" type="presParOf" srcId="{3D5143B7-7E31-45C5-8B28-952C3B5D255C}" destId="{A5DE9008-03FA-4B8D-AA1F-A5052B1B028E}" srcOrd="10" destOrd="0" presId="urn:microsoft.com/office/officeart/2008/layout/BubblePictureList"/>
    <dgm:cxn modelId="{7E5384D4-E666-4839-96CB-8747AEEFBC8C}" type="presParOf" srcId="{3D5143B7-7E31-45C5-8B28-952C3B5D255C}" destId="{ABB16F11-71D5-41B4-8005-85DDAAA1947B}" srcOrd="11" destOrd="0" presId="urn:microsoft.com/office/officeart/2008/layout/BubblePictureList"/>
    <dgm:cxn modelId="{11EEB6F8-3573-4FA9-8D61-D253795FA218}" type="presParOf" srcId="{ABB16F11-71D5-41B4-8005-85DDAAA1947B}" destId="{95953644-4C92-4B44-9D24-CAFCF541CFC5}" srcOrd="0" destOrd="0" presId="urn:microsoft.com/office/officeart/2008/layout/BubblePictureList"/>
    <dgm:cxn modelId="{216913FC-4023-4200-BDD1-FE135EFCCDFA}" type="presParOf" srcId="{3D5143B7-7E31-45C5-8B28-952C3B5D255C}" destId="{EF1737B0-5786-4E5D-8781-4622F6D204FD}" srcOrd="12" destOrd="0" presId="urn:microsoft.com/office/officeart/2008/layout/BubblePictureList"/>
    <dgm:cxn modelId="{8023D364-68ED-4029-B814-FA41D45D207D}" type="presParOf" srcId="{EF1737B0-5786-4E5D-8781-4622F6D204FD}" destId="{8EFF9E2D-92BB-4906-8596-23011DA5E201}" srcOrd="0" destOrd="0" presId="urn:microsoft.com/office/officeart/2008/layout/BubblePictureList"/>
    <dgm:cxn modelId="{2F469337-7659-4A03-B7FA-CEF7FE01CD71}" type="presParOf" srcId="{3D5143B7-7E31-45C5-8B28-952C3B5D255C}" destId="{5E37C4A5-EB29-43CC-B3F7-6718A796A13D}" srcOrd="13" destOrd="0" presId="urn:microsoft.com/office/officeart/2008/layout/BubblePictureList"/>
    <dgm:cxn modelId="{36031273-145F-4FFF-B4A8-ED0A3FF291AB}" type="presParOf" srcId="{3D5143B7-7E31-45C5-8B28-952C3B5D255C}" destId="{71AA45E6-77C3-4987-B439-388F148D39DE}" srcOrd="14" destOrd="0" presId="urn:microsoft.com/office/officeart/2008/layout/BubblePictureList"/>
    <dgm:cxn modelId="{2D7E06DD-480F-41A7-BE98-AD2F3A646908}" type="presParOf" srcId="{3D5143B7-7E31-45C5-8B28-952C3B5D255C}" destId="{A1745332-E192-4175-8B69-A32FFF6E77C9}" srcOrd="15" destOrd="0" presId="urn:microsoft.com/office/officeart/2008/layout/BubblePictureList"/>
    <dgm:cxn modelId="{91A55318-E000-441E-AAA1-87AD92A153AE}" type="presParOf" srcId="{A1745332-E192-4175-8B69-A32FFF6E77C9}" destId="{EE55D2E4-6974-4669-A160-12A366AA5660}" srcOrd="0" destOrd="0" presId="urn:microsoft.com/office/officeart/2008/layout/BubblePictureList"/>
    <dgm:cxn modelId="{E64771E1-90BE-43A1-93DB-B73C1D39537A}" type="presParOf" srcId="{3D5143B7-7E31-45C5-8B28-952C3B5D255C}" destId="{E7759720-8FCE-4140-B040-7D230DA72F25}" srcOrd="16" destOrd="0" presId="urn:microsoft.com/office/officeart/2008/layout/BubblePictureList"/>
    <dgm:cxn modelId="{3E1BD7F4-6CEB-4475-972B-49E3B50C6327}" type="presParOf" srcId="{E7759720-8FCE-4140-B040-7D230DA72F25}" destId="{FC33E76B-ED06-40D3-B28E-05C25F5AECF0}" srcOrd="0" destOrd="0" presId="urn:microsoft.com/office/officeart/2008/layout/BubblePictureList"/>
    <dgm:cxn modelId="{62ED4736-846C-4F90-A957-2655EAE329B2}" type="presParOf" srcId="{3D5143B7-7E31-45C5-8B28-952C3B5D255C}" destId="{C0200627-E9BE-4EA0-8086-9F13917FFCFB}" srcOrd="17" destOrd="0" presId="urn:microsoft.com/office/officeart/2008/layout/BubblePictureList"/>
    <dgm:cxn modelId="{0C0BCD8D-A2CA-461B-BB8A-513BA9760311}" type="presParOf" srcId="{3D5143B7-7E31-45C5-8B28-952C3B5D255C}" destId="{567AA165-B33F-4C38-A955-C4113F60CBB4}" srcOrd="18" destOrd="0" presId="urn:microsoft.com/office/officeart/2008/layout/BubblePictureList"/>
    <dgm:cxn modelId="{635D21B1-E846-41FA-9892-5F61C5646BFF}" type="presParOf" srcId="{567AA165-B33F-4C38-A955-C4113F60CBB4}" destId="{9CADAC87-DC06-4326-9513-DDBDE5F1680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47EE52-B674-4161-9A9F-C9934017B844}" type="doc">
      <dgm:prSet loTypeId="urn:microsoft.com/office/officeart/2005/8/layout/cycle6" loCatId="cycle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2E7160A2-A937-4A80-9C3F-F5F3CD54BC1B}">
      <dgm:prSet phldrT="[Texto]" custT="1"/>
      <dgm:spPr/>
      <dgm:t>
        <a:bodyPr/>
        <a:lstStyle/>
        <a:p>
          <a:r>
            <a:rPr lang="pt-BR" sz="1600" dirty="0">
              <a:latin typeface="Arial Narrow" panose="020B0606020202030204" pitchFamily="34" charset="0"/>
            </a:rPr>
            <a:t>Novo Modelo SEB proposto</a:t>
          </a:r>
        </a:p>
      </dgm:t>
    </dgm:pt>
    <dgm:pt modelId="{06A717F5-5F5C-4504-8C40-A8ACAE285F13}" type="parTrans" cxnId="{B544FEA2-284F-4305-B68E-3F284586C554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6A1737A-2A69-4B8F-9DC1-E3C5205B713B}" type="sibTrans" cxnId="{B544FEA2-284F-4305-B68E-3F284586C554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2B22BFC-C116-4A81-90C8-F157CCE22DAE}">
      <dgm:prSet phldrT="[Texto]" custT="1"/>
      <dgm:spPr/>
      <dgm:t>
        <a:bodyPr/>
        <a:lstStyle/>
        <a:p>
          <a:r>
            <a:rPr lang="pt-BR" sz="1800">
              <a:latin typeface="Arial Narrow" panose="020B0606020202030204" pitchFamily="34" charset="0"/>
            </a:rPr>
            <a:t>Logística</a:t>
          </a:r>
          <a:endParaRPr lang="pt-BR" sz="1800" dirty="0">
            <a:latin typeface="Arial Narrow" panose="020B0606020202030204" pitchFamily="34" charset="0"/>
          </a:endParaRPr>
        </a:p>
      </dgm:t>
    </dgm:pt>
    <dgm:pt modelId="{653CBA74-EE47-481C-80E6-390D5B485C02}" type="parTrans" cxnId="{E33E2435-4F30-4FE9-A431-009FDC932AF2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B022044-313B-4D08-B4CC-D1809BD947F4}" type="sibTrans" cxnId="{E33E2435-4F30-4FE9-A431-009FDC932AF2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CC7B6537-BC9F-48FF-BF62-FCAA6CA3A109}">
      <dgm:prSet phldrT="[Texto]" custT="1"/>
      <dgm:spPr/>
      <dgm:t>
        <a:bodyPr/>
        <a:lstStyle/>
        <a:p>
          <a:r>
            <a:rPr lang="pt-BR" sz="1800">
              <a:latin typeface="Arial Narrow" panose="020B0606020202030204" pitchFamily="34" charset="0"/>
            </a:rPr>
            <a:t>P&amp;D</a:t>
          </a:r>
          <a:endParaRPr lang="pt-BR" sz="1800" dirty="0">
            <a:latin typeface="Arial Narrow" panose="020B0606020202030204" pitchFamily="34" charset="0"/>
          </a:endParaRPr>
        </a:p>
      </dgm:t>
    </dgm:pt>
    <dgm:pt modelId="{DD504067-DF8E-4185-BCAF-EC175CEB4938}" type="parTrans" cxnId="{33FA437A-BADD-4D6A-8C5C-4E6EEB3A0F59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225FF56-6091-470D-8BBA-2BC4B7177B05}" type="sibTrans" cxnId="{33FA437A-BADD-4D6A-8C5C-4E6EEB3A0F59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B76E6D3-39D2-44D3-8E47-E8CB3136D116}">
      <dgm:prSet phldrT="[Texto]" custT="1"/>
      <dgm:spPr/>
      <dgm:t>
        <a:bodyPr/>
        <a:lstStyle/>
        <a:p>
          <a:r>
            <a:rPr lang="pt-BR" sz="1800">
              <a:latin typeface="Arial Narrow" panose="020B0606020202030204" pitchFamily="34" charset="0"/>
            </a:rPr>
            <a:t>Mercado livre</a:t>
          </a:r>
          <a:endParaRPr lang="pt-BR" sz="1800" dirty="0">
            <a:latin typeface="Arial Narrow" panose="020B0606020202030204" pitchFamily="34" charset="0"/>
          </a:endParaRPr>
        </a:p>
      </dgm:t>
    </dgm:pt>
    <dgm:pt modelId="{B80B39D9-4706-4454-AF22-169F0C147887}" type="parTrans" cxnId="{5979F12E-3911-44BE-BA85-14E1AD6B9DD6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C6626A7-4F82-4653-B860-E949AD54160A}" type="sibTrans" cxnId="{5979F12E-3911-44BE-BA85-14E1AD6B9DD6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3E7C44E-702C-4D9D-B3E5-5F5145612B1F}">
      <dgm:prSet phldrT="[Texto]" custT="1"/>
      <dgm:spPr/>
      <dgm:t>
        <a:bodyPr/>
        <a:lstStyle/>
        <a:p>
          <a:r>
            <a:rPr lang="pt-BR" sz="1800">
              <a:latin typeface="Arial Narrow" panose="020B0606020202030204" pitchFamily="34" charset="0"/>
            </a:rPr>
            <a:t>Tributação</a:t>
          </a:r>
          <a:endParaRPr lang="pt-BR" sz="1800" dirty="0">
            <a:latin typeface="Arial Narrow" panose="020B0606020202030204" pitchFamily="34" charset="0"/>
          </a:endParaRPr>
        </a:p>
      </dgm:t>
    </dgm:pt>
    <dgm:pt modelId="{C53B21E5-A29C-4426-8C85-F02DF1315EB4}" type="parTrans" cxnId="{AAB467FB-A8BD-4D05-90F1-19A4F35E9071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D4D7642-C32B-40F9-A497-34EBC3D4B1B8}" type="sibTrans" cxnId="{AAB467FB-A8BD-4D05-90F1-19A4F35E9071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E9D99F2-DC0D-4406-8038-194AF9D82403}">
      <dgm:prSet phldrT="[Texto]" custT="1"/>
      <dgm:spPr/>
      <dgm:t>
        <a:bodyPr/>
        <a:lstStyle/>
        <a:p>
          <a:r>
            <a:rPr lang="pt-BR" sz="1800">
              <a:latin typeface="Arial Narrow" panose="020B0606020202030204" pitchFamily="34" charset="0"/>
            </a:rPr>
            <a:t>O&amp;M</a:t>
          </a:r>
          <a:endParaRPr lang="pt-BR" sz="1800" dirty="0">
            <a:latin typeface="Arial Narrow" panose="020B0606020202030204" pitchFamily="34" charset="0"/>
          </a:endParaRPr>
        </a:p>
      </dgm:t>
    </dgm:pt>
    <dgm:pt modelId="{9BE3CC65-DB94-4323-BB22-F1E032FA42D6}" type="parTrans" cxnId="{2CA0B758-06EA-4301-A0C8-E5CB4844827F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AFF03BD-E913-4E13-85CF-2ABF29869263}" type="sibTrans" cxnId="{2CA0B758-06EA-4301-A0C8-E5CB4844827F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5466965-C7D7-4891-8542-56F259B6D37D}">
      <dgm:prSet phldrT="[Texto]" custT="1"/>
      <dgm:spPr/>
      <dgm:t>
        <a:bodyPr/>
        <a:lstStyle/>
        <a:p>
          <a:r>
            <a:rPr lang="pt-BR" sz="1800" dirty="0">
              <a:latin typeface="Arial Narrow" panose="020B0606020202030204" pitchFamily="34" charset="0"/>
            </a:rPr>
            <a:t>Capacitação</a:t>
          </a:r>
        </a:p>
      </dgm:t>
    </dgm:pt>
    <dgm:pt modelId="{0A5FEDE8-1D58-4D92-A600-074329593C24}" type="parTrans" cxnId="{C49D558E-FBC4-4ED3-AEFE-9502579CB31F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BC611453-AAAF-4C33-AA9E-3C539EF8CF5A}" type="sibTrans" cxnId="{C49D558E-FBC4-4ED3-AEFE-9502579CB31F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8DC2139-E24E-4859-9604-D0C9489C1C94}">
      <dgm:prSet phldrT="[Texto]" custT="1"/>
      <dgm:spPr/>
      <dgm:t>
        <a:bodyPr/>
        <a:lstStyle/>
        <a:p>
          <a:r>
            <a:rPr lang="pt-BR" sz="1800">
              <a:latin typeface="Arial Narrow" panose="020B0606020202030204" pitchFamily="34" charset="0"/>
            </a:rPr>
            <a:t>Meio Ambiente</a:t>
          </a:r>
          <a:endParaRPr lang="pt-BR" sz="1800" dirty="0">
            <a:latin typeface="Arial Narrow" panose="020B0606020202030204" pitchFamily="34" charset="0"/>
          </a:endParaRPr>
        </a:p>
      </dgm:t>
    </dgm:pt>
    <dgm:pt modelId="{677FFAE4-8786-4ADC-A904-482AAE2297ED}" type="parTrans" cxnId="{255EF8A8-8D48-4ACD-B211-D8D92A29714E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BA7197A-41AD-4F10-BC74-34FD08B64166}" type="sibTrans" cxnId="{255EF8A8-8D48-4ACD-B211-D8D92A29714E}">
      <dgm:prSet/>
      <dgm:spPr/>
      <dgm:t>
        <a:bodyPr/>
        <a:lstStyle/>
        <a:p>
          <a:endParaRPr lang="pt-BR" sz="180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DEDED90-4B36-4A97-9043-604B4FF590E3}" type="pres">
      <dgm:prSet presAssocID="{6947EE52-B674-4161-9A9F-C9934017B844}" presName="cycle" presStyleCnt="0">
        <dgm:presLayoutVars>
          <dgm:dir/>
          <dgm:resizeHandles val="exact"/>
        </dgm:presLayoutVars>
      </dgm:prSet>
      <dgm:spPr/>
    </dgm:pt>
    <dgm:pt modelId="{2BE0A8CB-A4D4-4188-9A53-DFA2D471851C}" type="pres">
      <dgm:prSet presAssocID="{2E7160A2-A937-4A80-9C3F-F5F3CD54BC1B}" presName="node" presStyleLbl="node1" presStyleIdx="0" presStyleCnt="8" custRadScaleRad="100556" custRadScaleInc="-35577">
        <dgm:presLayoutVars>
          <dgm:bulletEnabled val="1"/>
        </dgm:presLayoutVars>
      </dgm:prSet>
      <dgm:spPr/>
    </dgm:pt>
    <dgm:pt modelId="{1964A141-8FE8-433F-91EB-EA9321EEF963}" type="pres">
      <dgm:prSet presAssocID="{2E7160A2-A937-4A80-9C3F-F5F3CD54BC1B}" presName="spNode" presStyleCnt="0"/>
      <dgm:spPr/>
    </dgm:pt>
    <dgm:pt modelId="{C70A70BB-A1E7-4065-B17D-FB81AE1F2471}" type="pres">
      <dgm:prSet presAssocID="{26A1737A-2A69-4B8F-9DC1-E3C5205B713B}" presName="sibTrans" presStyleLbl="sibTrans1D1" presStyleIdx="0" presStyleCnt="8"/>
      <dgm:spPr/>
    </dgm:pt>
    <dgm:pt modelId="{E9EAAB1D-98E9-4675-8025-D906526F555B}" type="pres">
      <dgm:prSet presAssocID="{A2B22BFC-C116-4A81-90C8-F157CCE22DAE}" presName="node" presStyleLbl="node1" presStyleIdx="1" presStyleCnt="8">
        <dgm:presLayoutVars>
          <dgm:bulletEnabled val="1"/>
        </dgm:presLayoutVars>
      </dgm:prSet>
      <dgm:spPr/>
    </dgm:pt>
    <dgm:pt modelId="{D816B9E3-EC8E-48BE-8FD5-9BB9AB25D0DA}" type="pres">
      <dgm:prSet presAssocID="{A2B22BFC-C116-4A81-90C8-F157CCE22DAE}" presName="spNode" presStyleCnt="0"/>
      <dgm:spPr/>
    </dgm:pt>
    <dgm:pt modelId="{3850FA09-7205-4525-87D0-2B0B3612F2FE}" type="pres">
      <dgm:prSet presAssocID="{DB022044-313B-4D08-B4CC-D1809BD947F4}" presName="sibTrans" presStyleLbl="sibTrans1D1" presStyleIdx="1" presStyleCnt="8"/>
      <dgm:spPr/>
    </dgm:pt>
    <dgm:pt modelId="{9355EDB6-E5DA-44A5-BF83-B353816A0F61}" type="pres">
      <dgm:prSet presAssocID="{F5466965-C7D7-4891-8542-56F259B6D37D}" presName="node" presStyleLbl="node1" presStyleIdx="2" presStyleCnt="8" custRadScaleRad="98709" custRadScaleInc="-26501">
        <dgm:presLayoutVars>
          <dgm:bulletEnabled val="1"/>
        </dgm:presLayoutVars>
      </dgm:prSet>
      <dgm:spPr/>
    </dgm:pt>
    <dgm:pt modelId="{6EB33373-5734-4E61-8E39-0E9FF113BBD2}" type="pres">
      <dgm:prSet presAssocID="{F5466965-C7D7-4891-8542-56F259B6D37D}" presName="spNode" presStyleCnt="0"/>
      <dgm:spPr/>
    </dgm:pt>
    <dgm:pt modelId="{6856817B-F949-48CC-8F70-7F61D0F24A59}" type="pres">
      <dgm:prSet presAssocID="{BC611453-AAAF-4C33-AA9E-3C539EF8CF5A}" presName="sibTrans" presStyleLbl="sibTrans1D1" presStyleIdx="2" presStyleCnt="8"/>
      <dgm:spPr/>
    </dgm:pt>
    <dgm:pt modelId="{AA4E9288-A00E-4B10-8B7D-05630A9294B0}" type="pres">
      <dgm:prSet presAssocID="{CC7B6537-BC9F-48FF-BF62-FCAA6CA3A109}" presName="node" presStyleLbl="node1" presStyleIdx="3" presStyleCnt="8">
        <dgm:presLayoutVars>
          <dgm:bulletEnabled val="1"/>
        </dgm:presLayoutVars>
      </dgm:prSet>
      <dgm:spPr/>
    </dgm:pt>
    <dgm:pt modelId="{5B697612-500B-4ACD-A653-F76576EE3685}" type="pres">
      <dgm:prSet presAssocID="{CC7B6537-BC9F-48FF-BF62-FCAA6CA3A109}" presName="spNode" presStyleCnt="0"/>
      <dgm:spPr/>
    </dgm:pt>
    <dgm:pt modelId="{2E99C2EE-9730-4B20-8207-43DD2B4E9EFA}" type="pres">
      <dgm:prSet presAssocID="{4225FF56-6091-470D-8BBA-2BC4B7177B05}" presName="sibTrans" presStyleLbl="sibTrans1D1" presStyleIdx="3" presStyleCnt="8"/>
      <dgm:spPr/>
    </dgm:pt>
    <dgm:pt modelId="{C417FA60-33C9-4F91-9C67-CC4D826B3DA0}" type="pres">
      <dgm:prSet presAssocID="{9B76E6D3-39D2-44D3-8E47-E8CB3136D116}" presName="node" presStyleLbl="node1" presStyleIdx="4" presStyleCnt="8" custRadScaleRad="100756" custRadScaleInc="-42905">
        <dgm:presLayoutVars>
          <dgm:bulletEnabled val="1"/>
        </dgm:presLayoutVars>
      </dgm:prSet>
      <dgm:spPr/>
    </dgm:pt>
    <dgm:pt modelId="{409FD70A-2A6F-41C1-8676-23FD7E22F49F}" type="pres">
      <dgm:prSet presAssocID="{9B76E6D3-39D2-44D3-8E47-E8CB3136D116}" presName="spNode" presStyleCnt="0"/>
      <dgm:spPr/>
    </dgm:pt>
    <dgm:pt modelId="{43CAB882-1FD9-47A1-9FFC-F69BFAA553A6}" type="pres">
      <dgm:prSet presAssocID="{8C6626A7-4F82-4653-B860-E949AD54160A}" presName="sibTrans" presStyleLbl="sibTrans1D1" presStyleIdx="4" presStyleCnt="8"/>
      <dgm:spPr/>
    </dgm:pt>
    <dgm:pt modelId="{D4743A84-A048-4C4E-925A-067B88574E90}" type="pres">
      <dgm:prSet presAssocID="{83E7C44E-702C-4D9D-B3E5-5F5145612B1F}" presName="node" presStyleLbl="node1" presStyleIdx="5" presStyleCnt="8">
        <dgm:presLayoutVars>
          <dgm:bulletEnabled val="1"/>
        </dgm:presLayoutVars>
      </dgm:prSet>
      <dgm:spPr/>
    </dgm:pt>
    <dgm:pt modelId="{F7A074E9-05F6-4E8A-AFAA-FA8F882CA38D}" type="pres">
      <dgm:prSet presAssocID="{83E7C44E-702C-4D9D-B3E5-5F5145612B1F}" presName="spNode" presStyleCnt="0"/>
      <dgm:spPr/>
    </dgm:pt>
    <dgm:pt modelId="{A5A613CD-4DD0-4B92-BD6C-D7FA849478B0}" type="pres">
      <dgm:prSet presAssocID="{AD4D7642-C32B-40F9-A497-34EBC3D4B1B8}" presName="sibTrans" presStyleLbl="sibTrans1D1" presStyleIdx="5" presStyleCnt="8"/>
      <dgm:spPr/>
    </dgm:pt>
    <dgm:pt modelId="{A80552FD-9073-4B26-B285-CC1539C4D34B}" type="pres">
      <dgm:prSet presAssocID="{AE9D99F2-DC0D-4406-8038-194AF9D82403}" presName="node" presStyleLbl="node1" presStyleIdx="6" presStyleCnt="8">
        <dgm:presLayoutVars>
          <dgm:bulletEnabled val="1"/>
        </dgm:presLayoutVars>
      </dgm:prSet>
      <dgm:spPr/>
    </dgm:pt>
    <dgm:pt modelId="{E7E26D08-91E9-473B-8EA0-7B3BF55EBF6A}" type="pres">
      <dgm:prSet presAssocID="{AE9D99F2-DC0D-4406-8038-194AF9D82403}" presName="spNode" presStyleCnt="0"/>
      <dgm:spPr/>
    </dgm:pt>
    <dgm:pt modelId="{51D7D00D-5A35-4DB3-A990-909682F6E8F5}" type="pres">
      <dgm:prSet presAssocID="{AAFF03BD-E913-4E13-85CF-2ABF29869263}" presName="sibTrans" presStyleLbl="sibTrans1D1" presStyleIdx="6" presStyleCnt="8"/>
      <dgm:spPr/>
    </dgm:pt>
    <dgm:pt modelId="{691AE84F-26A4-44BA-97FA-D1716A8CED6E}" type="pres">
      <dgm:prSet presAssocID="{48DC2139-E24E-4859-9604-D0C9489C1C94}" presName="node" presStyleLbl="node1" presStyleIdx="7" presStyleCnt="8">
        <dgm:presLayoutVars>
          <dgm:bulletEnabled val="1"/>
        </dgm:presLayoutVars>
      </dgm:prSet>
      <dgm:spPr/>
    </dgm:pt>
    <dgm:pt modelId="{6A9FE775-9ACF-4889-81C2-320AEAB04BCB}" type="pres">
      <dgm:prSet presAssocID="{48DC2139-E24E-4859-9604-D0C9489C1C94}" presName="spNode" presStyleCnt="0"/>
      <dgm:spPr/>
    </dgm:pt>
    <dgm:pt modelId="{3DB2EDDB-9B7C-4D1E-BFD5-0CB4E69CC7FC}" type="pres">
      <dgm:prSet presAssocID="{8BA7197A-41AD-4F10-BC74-34FD08B64166}" presName="sibTrans" presStyleLbl="sibTrans1D1" presStyleIdx="7" presStyleCnt="8"/>
      <dgm:spPr/>
    </dgm:pt>
  </dgm:ptLst>
  <dgm:cxnLst>
    <dgm:cxn modelId="{80CBEE0D-E318-41CA-AF02-4FE7B4B13362}" type="presOf" srcId="{F5466965-C7D7-4891-8542-56F259B6D37D}" destId="{9355EDB6-E5DA-44A5-BF83-B353816A0F61}" srcOrd="0" destOrd="0" presId="urn:microsoft.com/office/officeart/2005/8/layout/cycle6"/>
    <dgm:cxn modelId="{98AEA51E-60E5-4535-861D-6817394EB842}" type="presOf" srcId="{26A1737A-2A69-4B8F-9DC1-E3C5205B713B}" destId="{C70A70BB-A1E7-4065-B17D-FB81AE1F2471}" srcOrd="0" destOrd="0" presId="urn:microsoft.com/office/officeart/2005/8/layout/cycle6"/>
    <dgm:cxn modelId="{9203D51E-E616-419B-9C0B-E73899831275}" type="presOf" srcId="{83E7C44E-702C-4D9D-B3E5-5F5145612B1F}" destId="{D4743A84-A048-4C4E-925A-067B88574E90}" srcOrd="0" destOrd="0" presId="urn:microsoft.com/office/officeart/2005/8/layout/cycle6"/>
    <dgm:cxn modelId="{5A35602D-05EC-468A-81D1-7E1E1D5FC455}" type="presOf" srcId="{8BA7197A-41AD-4F10-BC74-34FD08B64166}" destId="{3DB2EDDB-9B7C-4D1E-BFD5-0CB4E69CC7FC}" srcOrd="0" destOrd="0" presId="urn:microsoft.com/office/officeart/2005/8/layout/cycle6"/>
    <dgm:cxn modelId="{5979F12E-3911-44BE-BA85-14E1AD6B9DD6}" srcId="{6947EE52-B674-4161-9A9F-C9934017B844}" destId="{9B76E6D3-39D2-44D3-8E47-E8CB3136D116}" srcOrd="4" destOrd="0" parTransId="{B80B39D9-4706-4454-AF22-169F0C147887}" sibTransId="{8C6626A7-4F82-4653-B860-E949AD54160A}"/>
    <dgm:cxn modelId="{D867F031-A83C-41EA-A456-DAFCEA80A699}" type="presOf" srcId="{4225FF56-6091-470D-8BBA-2BC4B7177B05}" destId="{2E99C2EE-9730-4B20-8207-43DD2B4E9EFA}" srcOrd="0" destOrd="0" presId="urn:microsoft.com/office/officeart/2005/8/layout/cycle6"/>
    <dgm:cxn modelId="{E33E2435-4F30-4FE9-A431-009FDC932AF2}" srcId="{6947EE52-B674-4161-9A9F-C9934017B844}" destId="{A2B22BFC-C116-4A81-90C8-F157CCE22DAE}" srcOrd="1" destOrd="0" parTransId="{653CBA74-EE47-481C-80E6-390D5B485C02}" sibTransId="{DB022044-313B-4D08-B4CC-D1809BD947F4}"/>
    <dgm:cxn modelId="{DFBA2942-E8C3-4F36-A5C6-9A1D4E330F40}" type="presOf" srcId="{BC611453-AAAF-4C33-AA9E-3C539EF8CF5A}" destId="{6856817B-F949-48CC-8F70-7F61D0F24A59}" srcOrd="0" destOrd="0" presId="urn:microsoft.com/office/officeart/2005/8/layout/cycle6"/>
    <dgm:cxn modelId="{87EC8363-F4C9-49B9-90E2-2230D83154D1}" type="presOf" srcId="{8C6626A7-4F82-4653-B860-E949AD54160A}" destId="{43CAB882-1FD9-47A1-9FFC-F69BFAA553A6}" srcOrd="0" destOrd="0" presId="urn:microsoft.com/office/officeart/2005/8/layout/cycle6"/>
    <dgm:cxn modelId="{A9C3BA68-49D5-4D80-87C4-B193170D5195}" type="presOf" srcId="{48DC2139-E24E-4859-9604-D0C9489C1C94}" destId="{691AE84F-26A4-44BA-97FA-D1716A8CED6E}" srcOrd="0" destOrd="0" presId="urn:microsoft.com/office/officeart/2005/8/layout/cycle6"/>
    <dgm:cxn modelId="{9F2E896F-1B0D-438F-B338-39F81ADA2C05}" type="presOf" srcId="{AAFF03BD-E913-4E13-85CF-2ABF29869263}" destId="{51D7D00D-5A35-4DB3-A990-909682F6E8F5}" srcOrd="0" destOrd="0" presId="urn:microsoft.com/office/officeart/2005/8/layout/cycle6"/>
    <dgm:cxn modelId="{2CA0B758-06EA-4301-A0C8-E5CB4844827F}" srcId="{6947EE52-B674-4161-9A9F-C9934017B844}" destId="{AE9D99F2-DC0D-4406-8038-194AF9D82403}" srcOrd="6" destOrd="0" parTransId="{9BE3CC65-DB94-4323-BB22-F1E032FA42D6}" sibTransId="{AAFF03BD-E913-4E13-85CF-2ABF29869263}"/>
    <dgm:cxn modelId="{33FA437A-BADD-4D6A-8C5C-4E6EEB3A0F59}" srcId="{6947EE52-B674-4161-9A9F-C9934017B844}" destId="{CC7B6537-BC9F-48FF-BF62-FCAA6CA3A109}" srcOrd="3" destOrd="0" parTransId="{DD504067-DF8E-4185-BCAF-EC175CEB4938}" sibTransId="{4225FF56-6091-470D-8BBA-2BC4B7177B05}"/>
    <dgm:cxn modelId="{F7318285-30B0-40A7-8BE4-50B3F2C4D880}" type="presOf" srcId="{2E7160A2-A937-4A80-9C3F-F5F3CD54BC1B}" destId="{2BE0A8CB-A4D4-4188-9A53-DFA2D471851C}" srcOrd="0" destOrd="0" presId="urn:microsoft.com/office/officeart/2005/8/layout/cycle6"/>
    <dgm:cxn modelId="{C49D558E-FBC4-4ED3-AEFE-9502579CB31F}" srcId="{6947EE52-B674-4161-9A9F-C9934017B844}" destId="{F5466965-C7D7-4891-8542-56F259B6D37D}" srcOrd="2" destOrd="0" parTransId="{0A5FEDE8-1D58-4D92-A600-074329593C24}" sibTransId="{BC611453-AAAF-4C33-AA9E-3C539EF8CF5A}"/>
    <dgm:cxn modelId="{EECAEE94-EC44-4BE5-ACBF-85C06A7581B3}" type="presOf" srcId="{AD4D7642-C32B-40F9-A497-34EBC3D4B1B8}" destId="{A5A613CD-4DD0-4B92-BD6C-D7FA849478B0}" srcOrd="0" destOrd="0" presId="urn:microsoft.com/office/officeart/2005/8/layout/cycle6"/>
    <dgm:cxn modelId="{B544FEA2-284F-4305-B68E-3F284586C554}" srcId="{6947EE52-B674-4161-9A9F-C9934017B844}" destId="{2E7160A2-A937-4A80-9C3F-F5F3CD54BC1B}" srcOrd="0" destOrd="0" parTransId="{06A717F5-5F5C-4504-8C40-A8ACAE285F13}" sibTransId="{26A1737A-2A69-4B8F-9DC1-E3C5205B713B}"/>
    <dgm:cxn modelId="{255EF8A8-8D48-4ACD-B211-D8D92A29714E}" srcId="{6947EE52-B674-4161-9A9F-C9934017B844}" destId="{48DC2139-E24E-4859-9604-D0C9489C1C94}" srcOrd="7" destOrd="0" parTransId="{677FFAE4-8786-4ADC-A904-482AAE2297ED}" sibTransId="{8BA7197A-41AD-4F10-BC74-34FD08B64166}"/>
    <dgm:cxn modelId="{E6C018B2-C401-46C2-9065-436FCE1D1F14}" type="presOf" srcId="{6947EE52-B674-4161-9A9F-C9934017B844}" destId="{2DEDED90-4B36-4A97-9043-604B4FF590E3}" srcOrd="0" destOrd="0" presId="urn:microsoft.com/office/officeart/2005/8/layout/cycle6"/>
    <dgm:cxn modelId="{619FFCC0-3B45-4CBF-9D5E-7376D3314EBF}" type="presOf" srcId="{9B76E6D3-39D2-44D3-8E47-E8CB3136D116}" destId="{C417FA60-33C9-4F91-9C67-CC4D826B3DA0}" srcOrd="0" destOrd="0" presId="urn:microsoft.com/office/officeart/2005/8/layout/cycle6"/>
    <dgm:cxn modelId="{0BF5A7C3-8B69-4761-B652-78944C3AC333}" type="presOf" srcId="{CC7B6537-BC9F-48FF-BF62-FCAA6CA3A109}" destId="{AA4E9288-A00E-4B10-8B7D-05630A9294B0}" srcOrd="0" destOrd="0" presId="urn:microsoft.com/office/officeart/2005/8/layout/cycle6"/>
    <dgm:cxn modelId="{46EB6EE2-3CE2-465F-B467-091156F1D88F}" type="presOf" srcId="{AE9D99F2-DC0D-4406-8038-194AF9D82403}" destId="{A80552FD-9073-4B26-B285-CC1539C4D34B}" srcOrd="0" destOrd="0" presId="urn:microsoft.com/office/officeart/2005/8/layout/cycle6"/>
    <dgm:cxn modelId="{4AA67EE3-2A03-4579-AF88-4441879B382A}" type="presOf" srcId="{A2B22BFC-C116-4A81-90C8-F157CCE22DAE}" destId="{E9EAAB1D-98E9-4675-8025-D906526F555B}" srcOrd="0" destOrd="0" presId="urn:microsoft.com/office/officeart/2005/8/layout/cycle6"/>
    <dgm:cxn modelId="{AAB467FB-A8BD-4D05-90F1-19A4F35E9071}" srcId="{6947EE52-B674-4161-9A9F-C9934017B844}" destId="{83E7C44E-702C-4D9D-B3E5-5F5145612B1F}" srcOrd="5" destOrd="0" parTransId="{C53B21E5-A29C-4426-8C85-F02DF1315EB4}" sibTransId="{AD4D7642-C32B-40F9-A497-34EBC3D4B1B8}"/>
    <dgm:cxn modelId="{FE09BFFD-F9DD-4DB9-B8C2-96589D716903}" type="presOf" srcId="{DB022044-313B-4D08-B4CC-D1809BD947F4}" destId="{3850FA09-7205-4525-87D0-2B0B3612F2FE}" srcOrd="0" destOrd="0" presId="urn:microsoft.com/office/officeart/2005/8/layout/cycle6"/>
    <dgm:cxn modelId="{EC02B99D-A029-421B-A33E-23F3DCBF5D08}" type="presParOf" srcId="{2DEDED90-4B36-4A97-9043-604B4FF590E3}" destId="{2BE0A8CB-A4D4-4188-9A53-DFA2D471851C}" srcOrd="0" destOrd="0" presId="urn:microsoft.com/office/officeart/2005/8/layout/cycle6"/>
    <dgm:cxn modelId="{E91DDA9E-DD8D-4E12-9D6F-D8C3C402009F}" type="presParOf" srcId="{2DEDED90-4B36-4A97-9043-604B4FF590E3}" destId="{1964A141-8FE8-433F-91EB-EA9321EEF963}" srcOrd="1" destOrd="0" presId="urn:microsoft.com/office/officeart/2005/8/layout/cycle6"/>
    <dgm:cxn modelId="{BD7FFF8C-186E-450C-868E-855BDD0D44E0}" type="presParOf" srcId="{2DEDED90-4B36-4A97-9043-604B4FF590E3}" destId="{C70A70BB-A1E7-4065-B17D-FB81AE1F2471}" srcOrd="2" destOrd="0" presId="urn:microsoft.com/office/officeart/2005/8/layout/cycle6"/>
    <dgm:cxn modelId="{3B31C5E2-0556-43CB-93E6-AE0B85B029B1}" type="presParOf" srcId="{2DEDED90-4B36-4A97-9043-604B4FF590E3}" destId="{E9EAAB1D-98E9-4675-8025-D906526F555B}" srcOrd="3" destOrd="0" presId="urn:microsoft.com/office/officeart/2005/8/layout/cycle6"/>
    <dgm:cxn modelId="{B061084D-C6AE-412A-9AAA-C0FC71CC226A}" type="presParOf" srcId="{2DEDED90-4B36-4A97-9043-604B4FF590E3}" destId="{D816B9E3-EC8E-48BE-8FD5-9BB9AB25D0DA}" srcOrd="4" destOrd="0" presId="urn:microsoft.com/office/officeart/2005/8/layout/cycle6"/>
    <dgm:cxn modelId="{A65768CF-60AD-48F2-85C4-8B80C7498BC8}" type="presParOf" srcId="{2DEDED90-4B36-4A97-9043-604B4FF590E3}" destId="{3850FA09-7205-4525-87D0-2B0B3612F2FE}" srcOrd="5" destOrd="0" presId="urn:microsoft.com/office/officeart/2005/8/layout/cycle6"/>
    <dgm:cxn modelId="{1B1E36CF-8ACA-4EE1-B295-76B1FF91B877}" type="presParOf" srcId="{2DEDED90-4B36-4A97-9043-604B4FF590E3}" destId="{9355EDB6-E5DA-44A5-BF83-B353816A0F61}" srcOrd="6" destOrd="0" presId="urn:microsoft.com/office/officeart/2005/8/layout/cycle6"/>
    <dgm:cxn modelId="{404B8D3B-4633-46FD-912C-4B2CDE2AAE59}" type="presParOf" srcId="{2DEDED90-4B36-4A97-9043-604B4FF590E3}" destId="{6EB33373-5734-4E61-8E39-0E9FF113BBD2}" srcOrd="7" destOrd="0" presId="urn:microsoft.com/office/officeart/2005/8/layout/cycle6"/>
    <dgm:cxn modelId="{55EE996D-C951-4958-990C-57F132FDEB0E}" type="presParOf" srcId="{2DEDED90-4B36-4A97-9043-604B4FF590E3}" destId="{6856817B-F949-48CC-8F70-7F61D0F24A59}" srcOrd="8" destOrd="0" presId="urn:microsoft.com/office/officeart/2005/8/layout/cycle6"/>
    <dgm:cxn modelId="{75381008-26D9-449C-AFCF-78B14B09288C}" type="presParOf" srcId="{2DEDED90-4B36-4A97-9043-604B4FF590E3}" destId="{AA4E9288-A00E-4B10-8B7D-05630A9294B0}" srcOrd="9" destOrd="0" presId="urn:microsoft.com/office/officeart/2005/8/layout/cycle6"/>
    <dgm:cxn modelId="{195BD6EB-628D-4A02-8308-5E2B85CE5B57}" type="presParOf" srcId="{2DEDED90-4B36-4A97-9043-604B4FF590E3}" destId="{5B697612-500B-4ACD-A653-F76576EE3685}" srcOrd="10" destOrd="0" presId="urn:microsoft.com/office/officeart/2005/8/layout/cycle6"/>
    <dgm:cxn modelId="{FA6A94C9-6D3E-4F95-8DD4-7B962F44BA7E}" type="presParOf" srcId="{2DEDED90-4B36-4A97-9043-604B4FF590E3}" destId="{2E99C2EE-9730-4B20-8207-43DD2B4E9EFA}" srcOrd="11" destOrd="0" presId="urn:microsoft.com/office/officeart/2005/8/layout/cycle6"/>
    <dgm:cxn modelId="{28D14555-568C-4344-AC98-050223326821}" type="presParOf" srcId="{2DEDED90-4B36-4A97-9043-604B4FF590E3}" destId="{C417FA60-33C9-4F91-9C67-CC4D826B3DA0}" srcOrd="12" destOrd="0" presId="urn:microsoft.com/office/officeart/2005/8/layout/cycle6"/>
    <dgm:cxn modelId="{17668F4C-0D29-48F4-ADFC-4E0AA75FF26D}" type="presParOf" srcId="{2DEDED90-4B36-4A97-9043-604B4FF590E3}" destId="{409FD70A-2A6F-41C1-8676-23FD7E22F49F}" srcOrd="13" destOrd="0" presId="urn:microsoft.com/office/officeart/2005/8/layout/cycle6"/>
    <dgm:cxn modelId="{A4FB25AA-5022-45B1-BB98-E3FA5EDED17C}" type="presParOf" srcId="{2DEDED90-4B36-4A97-9043-604B4FF590E3}" destId="{43CAB882-1FD9-47A1-9FFC-F69BFAA553A6}" srcOrd="14" destOrd="0" presId="urn:microsoft.com/office/officeart/2005/8/layout/cycle6"/>
    <dgm:cxn modelId="{B1839E9F-2289-4C4A-9CB8-96FBE3FA8F83}" type="presParOf" srcId="{2DEDED90-4B36-4A97-9043-604B4FF590E3}" destId="{D4743A84-A048-4C4E-925A-067B88574E90}" srcOrd="15" destOrd="0" presId="urn:microsoft.com/office/officeart/2005/8/layout/cycle6"/>
    <dgm:cxn modelId="{DE4E42FA-F6A6-45E9-BB02-401F10136870}" type="presParOf" srcId="{2DEDED90-4B36-4A97-9043-604B4FF590E3}" destId="{F7A074E9-05F6-4E8A-AFAA-FA8F882CA38D}" srcOrd="16" destOrd="0" presId="urn:microsoft.com/office/officeart/2005/8/layout/cycle6"/>
    <dgm:cxn modelId="{E9AAB32C-0504-4479-B942-EAF6EE07A127}" type="presParOf" srcId="{2DEDED90-4B36-4A97-9043-604B4FF590E3}" destId="{A5A613CD-4DD0-4B92-BD6C-D7FA849478B0}" srcOrd="17" destOrd="0" presId="urn:microsoft.com/office/officeart/2005/8/layout/cycle6"/>
    <dgm:cxn modelId="{5DD65F57-9FA8-49FC-80DB-450E2824B1CD}" type="presParOf" srcId="{2DEDED90-4B36-4A97-9043-604B4FF590E3}" destId="{A80552FD-9073-4B26-B285-CC1539C4D34B}" srcOrd="18" destOrd="0" presId="urn:microsoft.com/office/officeart/2005/8/layout/cycle6"/>
    <dgm:cxn modelId="{AFA894CF-E1B9-4110-BC6F-97DA609330BD}" type="presParOf" srcId="{2DEDED90-4B36-4A97-9043-604B4FF590E3}" destId="{E7E26D08-91E9-473B-8EA0-7B3BF55EBF6A}" srcOrd="19" destOrd="0" presId="urn:microsoft.com/office/officeart/2005/8/layout/cycle6"/>
    <dgm:cxn modelId="{6004B169-D13A-47DB-8CB6-2BD07144A93E}" type="presParOf" srcId="{2DEDED90-4B36-4A97-9043-604B4FF590E3}" destId="{51D7D00D-5A35-4DB3-A990-909682F6E8F5}" srcOrd="20" destOrd="0" presId="urn:microsoft.com/office/officeart/2005/8/layout/cycle6"/>
    <dgm:cxn modelId="{34C2A9C0-9739-412A-9179-8664C765B81C}" type="presParOf" srcId="{2DEDED90-4B36-4A97-9043-604B4FF590E3}" destId="{691AE84F-26A4-44BA-97FA-D1716A8CED6E}" srcOrd="21" destOrd="0" presId="urn:microsoft.com/office/officeart/2005/8/layout/cycle6"/>
    <dgm:cxn modelId="{FEE9D92B-88E8-49F1-A1AC-39F600817106}" type="presParOf" srcId="{2DEDED90-4B36-4A97-9043-604B4FF590E3}" destId="{6A9FE775-9ACF-4889-81C2-320AEAB04BCB}" srcOrd="22" destOrd="0" presId="urn:microsoft.com/office/officeart/2005/8/layout/cycle6"/>
    <dgm:cxn modelId="{5281DA36-0972-49F3-A1A0-7E4E42DC2F05}" type="presParOf" srcId="{2DEDED90-4B36-4A97-9043-604B4FF590E3}" destId="{3DB2EDDB-9B7C-4D1E-BFD5-0CB4E69CC7FC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A66E4-26BF-4B5F-9373-400348515439}" type="doc">
      <dgm:prSet loTypeId="urn:microsoft.com/office/officeart/2005/8/layout/cycle6" loCatId="cycle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1B4EE3BE-169C-4EE4-8485-77D62A992C14}">
      <dgm:prSet phldrT="[Texto]" custT="1"/>
      <dgm:spPr/>
      <dgm:t>
        <a:bodyPr/>
        <a:lstStyle/>
        <a:p>
          <a:r>
            <a:rPr lang="pt-BR" sz="1900" dirty="0">
              <a:latin typeface="Arial Narrow" panose="020B0606020202030204" pitchFamily="34" charset="0"/>
            </a:rPr>
            <a:t>Transmissão</a:t>
          </a:r>
        </a:p>
      </dgm:t>
    </dgm:pt>
    <dgm:pt modelId="{1888D99B-910B-4D3B-B9BE-96DC4F8B3523}" type="parTrans" cxnId="{8098740C-6B5E-4D90-A5A9-366DDCF75D26}">
      <dgm:prSet/>
      <dgm:spPr/>
      <dgm:t>
        <a:bodyPr/>
        <a:lstStyle/>
        <a:p>
          <a:endParaRPr lang="pt-BR" sz="1900">
            <a:latin typeface="Arial Narrow" panose="020B0606020202030204" pitchFamily="34" charset="0"/>
          </a:endParaRPr>
        </a:p>
      </dgm:t>
    </dgm:pt>
    <dgm:pt modelId="{B2B1D274-58E3-4CBA-A0AB-DFA068E18FD4}" type="sibTrans" cxnId="{8098740C-6B5E-4D90-A5A9-366DDCF75D26}">
      <dgm:prSet/>
      <dgm:spPr/>
      <dgm:t>
        <a:bodyPr/>
        <a:lstStyle/>
        <a:p>
          <a:endParaRPr lang="pt-BR" sz="1900">
            <a:latin typeface="Arial Narrow" panose="020B0606020202030204" pitchFamily="34" charset="0"/>
          </a:endParaRPr>
        </a:p>
      </dgm:t>
    </dgm:pt>
    <dgm:pt modelId="{55B3424E-0A6E-4B99-AC15-12F6F13065A8}">
      <dgm:prSet phldrT="[Texto]" custT="1"/>
      <dgm:spPr/>
      <dgm:t>
        <a:bodyPr/>
        <a:lstStyle/>
        <a:p>
          <a:r>
            <a:rPr lang="pt-BR" sz="1900" dirty="0">
              <a:latin typeface="Arial Narrow" panose="020B0606020202030204" pitchFamily="34" charset="0"/>
            </a:rPr>
            <a:t>Demanda</a:t>
          </a:r>
        </a:p>
      </dgm:t>
    </dgm:pt>
    <dgm:pt modelId="{FC560C9D-2DDF-48A9-8D9E-E083D4EA4BDF}" type="parTrans" cxnId="{7D198C6B-9FFF-4B78-9F68-CD09F5D9ECFD}">
      <dgm:prSet/>
      <dgm:spPr/>
      <dgm:t>
        <a:bodyPr/>
        <a:lstStyle/>
        <a:p>
          <a:endParaRPr lang="pt-BR" sz="1900">
            <a:latin typeface="Arial Narrow" panose="020B0606020202030204" pitchFamily="34" charset="0"/>
          </a:endParaRPr>
        </a:p>
      </dgm:t>
    </dgm:pt>
    <dgm:pt modelId="{0AC69018-AC9F-48A4-A486-6CAABF122FB2}" type="sibTrans" cxnId="{7D198C6B-9FFF-4B78-9F68-CD09F5D9ECFD}">
      <dgm:prSet/>
      <dgm:spPr/>
      <dgm:t>
        <a:bodyPr/>
        <a:lstStyle/>
        <a:p>
          <a:endParaRPr lang="pt-BR" sz="1900">
            <a:latin typeface="Arial Narrow" panose="020B0606020202030204" pitchFamily="34" charset="0"/>
          </a:endParaRPr>
        </a:p>
      </dgm:t>
    </dgm:pt>
    <dgm:pt modelId="{7081CE7B-4914-4E32-9C3A-B561A46071AB}">
      <dgm:prSet phldrT="[Texto]" custT="1"/>
      <dgm:spPr/>
      <dgm:t>
        <a:bodyPr/>
        <a:lstStyle/>
        <a:p>
          <a:r>
            <a:rPr lang="pt-BR" sz="1900" dirty="0">
              <a:latin typeface="Arial Narrow" panose="020B0606020202030204" pitchFamily="34" charset="0"/>
            </a:rPr>
            <a:t>Financiamento</a:t>
          </a:r>
        </a:p>
      </dgm:t>
    </dgm:pt>
    <dgm:pt modelId="{4E940DB7-863C-4601-B90F-754D0DD9DC43}" type="parTrans" cxnId="{865EA2BD-A829-4FE8-9A60-7ED5B4227AD3}">
      <dgm:prSet/>
      <dgm:spPr/>
      <dgm:t>
        <a:bodyPr/>
        <a:lstStyle/>
        <a:p>
          <a:endParaRPr lang="pt-BR" sz="1900">
            <a:latin typeface="Arial Narrow" panose="020B0606020202030204" pitchFamily="34" charset="0"/>
          </a:endParaRPr>
        </a:p>
      </dgm:t>
    </dgm:pt>
    <dgm:pt modelId="{B1C389D0-1F4A-4BD4-8B73-9C2B7C53F0D5}" type="sibTrans" cxnId="{865EA2BD-A829-4FE8-9A60-7ED5B4227AD3}">
      <dgm:prSet/>
      <dgm:spPr/>
      <dgm:t>
        <a:bodyPr/>
        <a:lstStyle/>
        <a:p>
          <a:endParaRPr lang="pt-BR" sz="1900">
            <a:latin typeface="Arial Narrow" panose="020B0606020202030204" pitchFamily="34" charset="0"/>
          </a:endParaRPr>
        </a:p>
      </dgm:t>
    </dgm:pt>
    <dgm:pt modelId="{B6E151AC-6214-4691-802A-3DABD8469F75}" type="pres">
      <dgm:prSet presAssocID="{1E1A66E4-26BF-4B5F-9373-400348515439}" presName="cycle" presStyleCnt="0">
        <dgm:presLayoutVars>
          <dgm:dir/>
          <dgm:resizeHandles val="exact"/>
        </dgm:presLayoutVars>
      </dgm:prSet>
      <dgm:spPr/>
    </dgm:pt>
    <dgm:pt modelId="{0174F7A8-CF81-4612-87C0-8652E59DCDF2}" type="pres">
      <dgm:prSet presAssocID="{1B4EE3BE-169C-4EE4-8485-77D62A992C14}" presName="node" presStyleLbl="node1" presStyleIdx="0" presStyleCnt="3">
        <dgm:presLayoutVars>
          <dgm:bulletEnabled val="1"/>
        </dgm:presLayoutVars>
      </dgm:prSet>
      <dgm:spPr/>
    </dgm:pt>
    <dgm:pt modelId="{1AC1BCC5-F9B4-43A6-B1BB-B757FF937560}" type="pres">
      <dgm:prSet presAssocID="{1B4EE3BE-169C-4EE4-8485-77D62A992C14}" presName="spNode" presStyleCnt="0"/>
      <dgm:spPr/>
    </dgm:pt>
    <dgm:pt modelId="{4571AE4B-A3DF-42B5-A295-CD001FF86B8D}" type="pres">
      <dgm:prSet presAssocID="{B2B1D274-58E3-4CBA-A0AB-DFA068E18FD4}" presName="sibTrans" presStyleLbl="sibTrans1D1" presStyleIdx="0" presStyleCnt="3"/>
      <dgm:spPr/>
    </dgm:pt>
    <dgm:pt modelId="{CEBFB12F-A227-4ED4-9B36-34E6EFE97F26}" type="pres">
      <dgm:prSet presAssocID="{55B3424E-0A6E-4B99-AC15-12F6F13065A8}" presName="node" presStyleLbl="node1" presStyleIdx="1" presStyleCnt="3">
        <dgm:presLayoutVars>
          <dgm:bulletEnabled val="1"/>
        </dgm:presLayoutVars>
      </dgm:prSet>
      <dgm:spPr/>
    </dgm:pt>
    <dgm:pt modelId="{63DBF684-0290-4764-85E0-E8A335D8C9B1}" type="pres">
      <dgm:prSet presAssocID="{55B3424E-0A6E-4B99-AC15-12F6F13065A8}" presName="spNode" presStyleCnt="0"/>
      <dgm:spPr/>
    </dgm:pt>
    <dgm:pt modelId="{DF3806D7-FA1B-4379-8C55-64A34B8F00CA}" type="pres">
      <dgm:prSet presAssocID="{0AC69018-AC9F-48A4-A486-6CAABF122FB2}" presName="sibTrans" presStyleLbl="sibTrans1D1" presStyleIdx="1" presStyleCnt="3"/>
      <dgm:spPr/>
    </dgm:pt>
    <dgm:pt modelId="{837E1968-5A82-490A-98CF-868BEBE55D97}" type="pres">
      <dgm:prSet presAssocID="{7081CE7B-4914-4E32-9C3A-B561A46071AB}" presName="node" presStyleLbl="node1" presStyleIdx="2" presStyleCnt="3">
        <dgm:presLayoutVars>
          <dgm:bulletEnabled val="1"/>
        </dgm:presLayoutVars>
      </dgm:prSet>
      <dgm:spPr/>
    </dgm:pt>
    <dgm:pt modelId="{6140259E-B98C-4E85-AF63-23DB5CC3D189}" type="pres">
      <dgm:prSet presAssocID="{7081CE7B-4914-4E32-9C3A-B561A46071AB}" presName="spNode" presStyleCnt="0"/>
      <dgm:spPr/>
    </dgm:pt>
    <dgm:pt modelId="{73CB053B-06FD-436A-BDE3-A09F553FA536}" type="pres">
      <dgm:prSet presAssocID="{B1C389D0-1F4A-4BD4-8B73-9C2B7C53F0D5}" presName="sibTrans" presStyleLbl="sibTrans1D1" presStyleIdx="2" presStyleCnt="3"/>
      <dgm:spPr/>
    </dgm:pt>
  </dgm:ptLst>
  <dgm:cxnLst>
    <dgm:cxn modelId="{8768D508-E545-4E8A-995B-8EF80684EBBC}" type="presOf" srcId="{7081CE7B-4914-4E32-9C3A-B561A46071AB}" destId="{837E1968-5A82-490A-98CF-868BEBE55D97}" srcOrd="0" destOrd="0" presId="urn:microsoft.com/office/officeart/2005/8/layout/cycle6"/>
    <dgm:cxn modelId="{8098740C-6B5E-4D90-A5A9-366DDCF75D26}" srcId="{1E1A66E4-26BF-4B5F-9373-400348515439}" destId="{1B4EE3BE-169C-4EE4-8485-77D62A992C14}" srcOrd="0" destOrd="0" parTransId="{1888D99B-910B-4D3B-B9BE-96DC4F8B3523}" sibTransId="{B2B1D274-58E3-4CBA-A0AB-DFA068E18FD4}"/>
    <dgm:cxn modelId="{AA921F38-4350-48C0-9D14-C0429454CF6A}" type="presOf" srcId="{1E1A66E4-26BF-4B5F-9373-400348515439}" destId="{B6E151AC-6214-4691-802A-3DABD8469F75}" srcOrd="0" destOrd="0" presId="urn:microsoft.com/office/officeart/2005/8/layout/cycle6"/>
    <dgm:cxn modelId="{7D198C6B-9FFF-4B78-9F68-CD09F5D9ECFD}" srcId="{1E1A66E4-26BF-4B5F-9373-400348515439}" destId="{55B3424E-0A6E-4B99-AC15-12F6F13065A8}" srcOrd="1" destOrd="0" parTransId="{FC560C9D-2DDF-48A9-8D9E-E083D4EA4BDF}" sibTransId="{0AC69018-AC9F-48A4-A486-6CAABF122FB2}"/>
    <dgm:cxn modelId="{7B926473-5155-48E9-9C01-232BE447B5DF}" type="presOf" srcId="{55B3424E-0A6E-4B99-AC15-12F6F13065A8}" destId="{CEBFB12F-A227-4ED4-9B36-34E6EFE97F26}" srcOrd="0" destOrd="0" presId="urn:microsoft.com/office/officeart/2005/8/layout/cycle6"/>
    <dgm:cxn modelId="{54AD6F97-2296-49FC-BD3A-F0C323AA23C8}" type="presOf" srcId="{B2B1D274-58E3-4CBA-A0AB-DFA068E18FD4}" destId="{4571AE4B-A3DF-42B5-A295-CD001FF86B8D}" srcOrd="0" destOrd="0" presId="urn:microsoft.com/office/officeart/2005/8/layout/cycle6"/>
    <dgm:cxn modelId="{DE6CBDB3-7A8D-464A-B30F-8B6E7BBFE298}" type="presOf" srcId="{0AC69018-AC9F-48A4-A486-6CAABF122FB2}" destId="{DF3806D7-FA1B-4379-8C55-64A34B8F00CA}" srcOrd="0" destOrd="0" presId="urn:microsoft.com/office/officeart/2005/8/layout/cycle6"/>
    <dgm:cxn modelId="{865EA2BD-A829-4FE8-9A60-7ED5B4227AD3}" srcId="{1E1A66E4-26BF-4B5F-9373-400348515439}" destId="{7081CE7B-4914-4E32-9C3A-B561A46071AB}" srcOrd="2" destOrd="0" parTransId="{4E940DB7-863C-4601-B90F-754D0DD9DC43}" sibTransId="{B1C389D0-1F4A-4BD4-8B73-9C2B7C53F0D5}"/>
    <dgm:cxn modelId="{13E49FC0-65C0-4D3D-9D2E-6B206B27B293}" type="presOf" srcId="{B1C389D0-1F4A-4BD4-8B73-9C2B7C53F0D5}" destId="{73CB053B-06FD-436A-BDE3-A09F553FA536}" srcOrd="0" destOrd="0" presId="urn:microsoft.com/office/officeart/2005/8/layout/cycle6"/>
    <dgm:cxn modelId="{F35D27D6-48A5-4590-8C9F-760E90726DAF}" type="presOf" srcId="{1B4EE3BE-169C-4EE4-8485-77D62A992C14}" destId="{0174F7A8-CF81-4612-87C0-8652E59DCDF2}" srcOrd="0" destOrd="0" presId="urn:microsoft.com/office/officeart/2005/8/layout/cycle6"/>
    <dgm:cxn modelId="{7A6DF158-BA1A-4FB9-945A-23F988FD4F9A}" type="presParOf" srcId="{B6E151AC-6214-4691-802A-3DABD8469F75}" destId="{0174F7A8-CF81-4612-87C0-8652E59DCDF2}" srcOrd="0" destOrd="0" presId="urn:microsoft.com/office/officeart/2005/8/layout/cycle6"/>
    <dgm:cxn modelId="{4ED5CA0B-67EB-4D7F-B2FE-69F95CA2EA93}" type="presParOf" srcId="{B6E151AC-6214-4691-802A-3DABD8469F75}" destId="{1AC1BCC5-F9B4-43A6-B1BB-B757FF937560}" srcOrd="1" destOrd="0" presId="urn:microsoft.com/office/officeart/2005/8/layout/cycle6"/>
    <dgm:cxn modelId="{84113137-1E6D-45F2-9A03-894B3E788B21}" type="presParOf" srcId="{B6E151AC-6214-4691-802A-3DABD8469F75}" destId="{4571AE4B-A3DF-42B5-A295-CD001FF86B8D}" srcOrd="2" destOrd="0" presId="urn:microsoft.com/office/officeart/2005/8/layout/cycle6"/>
    <dgm:cxn modelId="{767ED24A-9503-42DB-9A5B-9BAF54FAC5A2}" type="presParOf" srcId="{B6E151AC-6214-4691-802A-3DABD8469F75}" destId="{CEBFB12F-A227-4ED4-9B36-34E6EFE97F26}" srcOrd="3" destOrd="0" presId="urn:microsoft.com/office/officeart/2005/8/layout/cycle6"/>
    <dgm:cxn modelId="{0568A204-F90C-47C6-8D69-F54560C2E703}" type="presParOf" srcId="{B6E151AC-6214-4691-802A-3DABD8469F75}" destId="{63DBF684-0290-4764-85E0-E8A335D8C9B1}" srcOrd="4" destOrd="0" presId="urn:microsoft.com/office/officeart/2005/8/layout/cycle6"/>
    <dgm:cxn modelId="{86BF5ACC-CD2F-4DC1-AE57-46E2B4C5D7A6}" type="presParOf" srcId="{B6E151AC-6214-4691-802A-3DABD8469F75}" destId="{DF3806D7-FA1B-4379-8C55-64A34B8F00CA}" srcOrd="5" destOrd="0" presId="urn:microsoft.com/office/officeart/2005/8/layout/cycle6"/>
    <dgm:cxn modelId="{85348CCB-B49E-431D-9C15-4C499F61FEC8}" type="presParOf" srcId="{B6E151AC-6214-4691-802A-3DABD8469F75}" destId="{837E1968-5A82-490A-98CF-868BEBE55D97}" srcOrd="6" destOrd="0" presId="urn:microsoft.com/office/officeart/2005/8/layout/cycle6"/>
    <dgm:cxn modelId="{2829EF24-ECD8-4260-B542-54B9C94C3CF4}" type="presParOf" srcId="{B6E151AC-6214-4691-802A-3DABD8469F75}" destId="{6140259E-B98C-4E85-AF63-23DB5CC3D189}" srcOrd="7" destOrd="0" presId="urn:microsoft.com/office/officeart/2005/8/layout/cycle6"/>
    <dgm:cxn modelId="{8D5C04D4-F2DB-4BB7-A0D9-F0A036F13E7C}" type="presParOf" srcId="{B6E151AC-6214-4691-802A-3DABD8469F75}" destId="{73CB053B-06FD-436A-BDE3-A09F553FA536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AF79A-3AB4-42D9-A327-0753BE3D7493}">
      <dsp:nvSpPr>
        <dsp:cNvPr id="0" name=""/>
        <dsp:cNvSpPr/>
      </dsp:nvSpPr>
      <dsp:spPr>
        <a:xfrm>
          <a:off x="910706" y="0"/>
          <a:ext cx="5160672" cy="2854230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F28540-6F59-4B24-BD01-F6D87C9AE27E}">
      <dsp:nvSpPr>
        <dsp:cNvPr id="0" name=""/>
        <dsp:cNvSpPr/>
      </dsp:nvSpPr>
      <dsp:spPr>
        <a:xfrm>
          <a:off x="1308" y="682532"/>
          <a:ext cx="888111" cy="14891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2012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15º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2,5 GW</a:t>
          </a:r>
        </a:p>
      </dsp:txBody>
      <dsp:txXfrm>
        <a:off x="44662" y="725886"/>
        <a:ext cx="801403" cy="1402458"/>
      </dsp:txXfrm>
    </dsp:sp>
    <dsp:sp modelId="{AB1F5B76-E678-4AF4-95A8-2B809D0E6DCC}">
      <dsp:nvSpPr>
        <dsp:cNvPr id="0" name=""/>
        <dsp:cNvSpPr/>
      </dsp:nvSpPr>
      <dsp:spPr>
        <a:xfrm>
          <a:off x="1037438" y="682532"/>
          <a:ext cx="888111" cy="1489166"/>
        </a:xfrm>
        <a:prstGeom prst="roundRect">
          <a:avLst/>
        </a:prstGeom>
        <a:gradFill rotWithShape="0">
          <a:gsLst>
            <a:gs pos="0">
              <a:schemeClr val="accent3">
                <a:hueOff val="-246813"/>
                <a:satOff val="-4334"/>
                <a:lumOff val="-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46813"/>
                <a:satOff val="-4334"/>
                <a:lumOff val="-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46813"/>
                <a:satOff val="-4334"/>
                <a:lumOff val="-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2013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13º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3,4 GW</a:t>
          </a:r>
        </a:p>
      </dsp:txBody>
      <dsp:txXfrm>
        <a:off x="1080792" y="725886"/>
        <a:ext cx="801403" cy="1402458"/>
      </dsp:txXfrm>
    </dsp:sp>
    <dsp:sp modelId="{E1593FB4-D381-43B9-9901-B04990EE6FE8}">
      <dsp:nvSpPr>
        <dsp:cNvPr id="0" name=""/>
        <dsp:cNvSpPr/>
      </dsp:nvSpPr>
      <dsp:spPr>
        <a:xfrm>
          <a:off x="2073568" y="682532"/>
          <a:ext cx="888111" cy="1489166"/>
        </a:xfrm>
        <a:prstGeom prst="roundRect">
          <a:avLst/>
        </a:prstGeom>
        <a:gradFill rotWithShape="0">
          <a:gsLst>
            <a:gs pos="0">
              <a:schemeClr val="accent3">
                <a:hueOff val="-493625"/>
                <a:satOff val="-8668"/>
                <a:lumOff val="-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493625"/>
                <a:satOff val="-8668"/>
                <a:lumOff val="-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493625"/>
                <a:satOff val="-8668"/>
                <a:lumOff val="-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2014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10º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5,9 GW</a:t>
          </a:r>
        </a:p>
      </dsp:txBody>
      <dsp:txXfrm>
        <a:off x="2116922" y="725886"/>
        <a:ext cx="801403" cy="1402458"/>
      </dsp:txXfrm>
    </dsp:sp>
    <dsp:sp modelId="{F78AA670-CBB1-486E-B9E5-FB361FC160BF}">
      <dsp:nvSpPr>
        <dsp:cNvPr id="0" name=""/>
        <dsp:cNvSpPr/>
      </dsp:nvSpPr>
      <dsp:spPr>
        <a:xfrm>
          <a:off x="3109698" y="682532"/>
          <a:ext cx="888111" cy="1489166"/>
        </a:xfrm>
        <a:prstGeom prst="roundRect">
          <a:avLst/>
        </a:prstGeom>
        <a:gradFill rotWithShape="0">
          <a:gsLst>
            <a:gs pos="0">
              <a:schemeClr val="accent3">
                <a:hueOff val="-740438"/>
                <a:satOff val="-13003"/>
                <a:lumOff val="-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40438"/>
                <a:satOff val="-13003"/>
                <a:lumOff val="-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40438"/>
                <a:satOff val="-13003"/>
                <a:lumOff val="-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2015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10º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8,7 GW</a:t>
          </a:r>
        </a:p>
      </dsp:txBody>
      <dsp:txXfrm>
        <a:off x="3153052" y="725886"/>
        <a:ext cx="801403" cy="1402458"/>
      </dsp:txXfrm>
    </dsp:sp>
    <dsp:sp modelId="{515C61FD-3E3C-4551-9E78-89911F83349E}">
      <dsp:nvSpPr>
        <dsp:cNvPr id="0" name=""/>
        <dsp:cNvSpPr/>
      </dsp:nvSpPr>
      <dsp:spPr>
        <a:xfrm>
          <a:off x="4145828" y="682532"/>
          <a:ext cx="888111" cy="1489166"/>
        </a:xfrm>
        <a:prstGeom prst="roundRect">
          <a:avLst/>
        </a:prstGeom>
        <a:gradFill rotWithShape="0">
          <a:gsLst>
            <a:gs pos="0">
              <a:schemeClr val="accent3">
                <a:hueOff val="-987251"/>
                <a:satOff val="-17337"/>
                <a:lumOff val="-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987251"/>
                <a:satOff val="-17337"/>
                <a:lumOff val="-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987251"/>
                <a:satOff val="-17337"/>
                <a:lumOff val="-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2016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9º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10,7 GW</a:t>
          </a:r>
        </a:p>
      </dsp:txBody>
      <dsp:txXfrm>
        <a:off x="4189182" y="725886"/>
        <a:ext cx="801403" cy="1402458"/>
      </dsp:txXfrm>
    </dsp:sp>
    <dsp:sp modelId="{3D23C45F-3C8B-4E94-84C4-ABD9B8977992}">
      <dsp:nvSpPr>
        <dsp:cNvPr id="0" name=""/>
        <dsp:cNvSpPr/>
      </dsp:nvSpPr>
      <dsp:spPr>
        <a:xfrm>
          <a:off x="5181958" y="682532"/>
          <a:ext cx="888111" cy="1489166"/>
        </a:xfrm>
        <a:prstGeom prst="roundRect">
          <a:avLst/>
        </a:prstGeom>
        <a:solidFill>
          <a:srgbClr val="D5DF3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2017</a:t>
          </a:r>
          <a:br>
            <a:rPr lang="pt-BR" sz="1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8º lugar</a:t>
          </a:r>
          <a:br>
            <a:rPr lang="pt-BR" sz="1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12,8 GW</a:t>
          </a:r>
        </a:p>
      </dsp:txBody>
      <dsp:txXfrm>
        <a:off x="5225312" y="725886"/>
        <a:ext cx="801403" cy="1402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4EC6A-0598-41E0-A4DC-06C3807FDD8F}">
      <dsp:nvSpPr>
        <dsp:cNvPr id="0" name=""/>
        <dsp:cNvSpPr/>
      </dsp:nvSpPr>
      <dsp:spPr>
        <a:xfrm>
          <a:off x="459050" y="0"/>
          <a:ext cx="5202577" cy="2779162"/>
        </a:xfrm>
        <a:prstGeom prst="chevron">
          <a:avLst/>
        </a:prstGeom>
        <a:solidFill>
          <a:srgbClr val="42BA97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E57917-51AB-41D1-93C7-35677D959788}">
      <dsp:nvSpPr>
        <dsp:cNvPr id="0" name=""/>
        <dsp:cNvSpPr/>
      </dsp:nvSpPr>
      <dsp:spPr>
        <a:xfrm>
          <a:off x="74" y="833748"/>
          <a:ext cx="895687" cy="11116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2012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8º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1,08 GW</a:t>
          </a:r>
        </a:p>
      </dsp:txBody>
      <dsp:txXfrm>
        <a:off x="43798" y="877472"/>
        <a:ext cx="808239" cy="1024216"/>
      </dsp:txXfrm>
    </dsp:sp>
    <dsp:sp modelId="{0E65D1BE-159F-4E2A-B5C2-C7BC68F120E2}">
      <dsp:nvSpPr>
        <dsp:cNvPr id="0" name=""/>
        <dsp:cNvSpPr/>
      </dsp:nvSpPr>
      <dsp:spPr>
        <a:xfrm>
          <a:off x="1045043" y="833748"/>
          <a:ext cx="895687" cy="1111664"/>
        </a:xfrm>
        <a:prstGeom prst="roundRect">
          <a:avLst/>
        </a:prstGeom>
        <a:gradFill rotWithShape="0">
          <a:gsLst>
            <a:gs pos="0">
              <a:schemeClr val="accent3">
                <a:hueOff val="-246813"/>
                <a:satOff val="-4334"/>
                <a:lumOff val="-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46813"/>
                <a:satOff val="-4334"/>
                <a:lumOff val="-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46813"/>
                <a:satOff val="-4334"/>
                <a:lumOff val="-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2013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7º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0,95 GW</a:t>
          </a:r>
        </a:p>
      </dsp:txBody>
      <dsp:txXfrm>
        <a:off x="1088767" y="877472"/>
        <a:ext cx="808239" cy="1024216"/>
      </dsp:txXfrm>
    </dsp:sp>
    <dsp:sp modelId="{9C4DF3E0-85B8-4D07-8165-1315F3ED33B3}">
      <dsp:nvSpPr>
        <dsp:cNvPr id="0" name=""/>
        <dsp:cNvSpPr/>
      </dsp:nvSpPr>
      <dsp:spPr>
        <a:xfrm>
          <a:off x="2090011" y="833748"/>
          <a:ext cx="895687" cy="1111664"/>
        </a:xfrm>
        <a:prstGeom prst="roundRect">
          <a:avLst/>
        </a:prstGeom>
        <a:gradFill rotWithShape="0">
          <a:gsLst>
            <a:gs pos="0">
              <a:schemeClr val="accent3">
                <a:hueOff val="-493625"/>
                <a:satOff val="-8668"/>
                <a:lumOff val="-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493625"/>
                <a:satOff val="-8668"/>
                <a:lumOff val="-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493625"/>
                <a:satOff val="-8668"/>
                <a:lumOff val="-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2014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4º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2,5 GW</a:t>
          </a:r>
        </a:p>
      </dsp:txBody>
      <dsp:txXfrm>
        <a:off x="2133735" y="877472"/>
        <a:ext cx="808239" cy="1024216"/>
      </dsp:txXfrm>
    </dsp:sp>
    <dsp:sp modelId="{DC45441D-E8EF-4CA1-ADA7-C356DE1A297D}">
      <dsp:nvSpPr>
        <dsp:cNvPr id="0" name=""/>
        <dsp:cNvSpPr/>
      </dsp:nvSpPr>
      <dsp:spPr>
        <a:xfrm>
          <a:off x="3134980" y="833748"/>
          <a:ext cx="895687" cy="1111664"/>
        </a:xfrm>
        <a:prstGeom prst="roundRect">
          <a:avLst/>
        </a:prstGeom>
        <a:gradFill rotWithShape="0">
          <a:gsLst>
            <a:gs pos="0">
              <a:schemeClr val="accent3">
                <a:hueOff val="-740438"/>
                <a:satOff val="-13003"/>
                <a:lumOff val="-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40438"/>
                <a:satOff val="-13003"/>
                <a:lumOff val="-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40438"/>
                <a:satOff val="-13003"/>
                <a:lumOff val="-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2015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4º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2,75 GW</a:t>
          </a:r>
        </a:p>
      </dsp:txBody>
      <dsp:txXfrm>
        <a:off x="3178704" y="877472"/>
        <a:ext cx="808239" cy="1024216"/>
      </dsp:txXfrm>
    </dsp:sp>
    <dsp:sp modelId="{B090A747-D393-42CD-A62E-5641714E362E}">
      <dsp:nvSpPr>
        <dsp:cNvPr id="0" name=""/>
        <dsp:cNvSpPr/>
      </dsp:nvSpPr>
      <dsp:spPr>
        <a:xfrm>
          <a:off x="4179948" y="833748"/>
          <a:ext cx="895687" cy="1111664"/>
        </a:xfrm>
        <a:prstGeom prst="roundRect">
          <a:avLst/>
        </a:prstGeom>
        <a:gradFill rotWithShape="0">
          <a:gsLst>
            <a:gs pos="0">
              <a:schemeClr val="accent3">
                <a:hueOff val="-987251"/>
                <a:satOff val="-17337"/>
                <a:lumOff val="-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987251"/>
                <a:satOff val="-17337"/>
                <a:lumOff val="-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987251"/>
                <a:satOff val="-17337"/>
                <a:lumOff val="-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2016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5º lugar</a:t>
          </a:r>
          <a:b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2,01 GW</a:t>
          </a:r>
        </a:p>
      </dsp:txBody>
      <dsp:txXfrm>
        <a:off x="4223672" y="877472"/>
        <a:ext cx="808239" cy="1024216"/>
      </dsp:txXfrm>
    </dsp:sp>
    <dsp:sp modelId="{22341B83-B607-48D9-973F-22F71D79C93E}">
      <dsp:nvSpPr>
        <dsp:cNvPr id="0" name=""/>
        <dsp:cNvSpPr/>
      </dsp:nvSpPr>
      <dsp:spPr>
        <a:xfrm>
          <a:off x="5224917" y="833748"/>
          <a:ext cx="895687" cy="1111664"/>
        </a:xfrm>
        <a:prstGeom prst="roundRect">
          <a:avLst/>
        </a:prstGeom>
        <a:solidFill>
          <a:srgbClr val="D5DF3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2017</a:t>
          </a:r>
          <a:br>
            <a:rPr lang="pt-BR" sz="16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6º lugar</a:t>
          </a:r>
          <a:br>
            <a:rPr lang="pt-BR" sz="16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</a:br>
          <a:r>
            <a:rPr lang="pt-BR" sz="16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2,02 GW</a:t>
          </a:r>
        </a:p>
      </dsp:txBody>
      <dsp:txXfrm>
        <a:off x="5268641" y="877472"/>
        <a:ext cx="808239" cy="1024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FB8C9-CB11-4C58-82F2-16B2459EDABC}">
      <dsp:nvSpPr>
        <dsp:cNvPr id="0" name=""/>
        <dsp:cNvSpPr/>
      </dsp:nvSpPr>
      <dsp:spPr>
        <a:xfrm>
          <a:off x="1884070" y="3499705"/>
          <a:ext cx="1905203" cy="19053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8BB54E-A3F4-4547-8B1C-ACD01399723E}">
      <dsp:nvSpPr>
        <dsp:cNvPr id="0" name=""/>
        <dsp:cNvSpPr/>
      </dsp:nvSpPr>
      <dsp:spPr>
        <a:xfrm>
          <a:off x="3099206" y="2096876"/>
          <a:ext cx="565708" cy="565552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4">
                <a:hueOff val="-191044"/>
                <a:satOff val="-1281"/>
                <a:lumOff val="-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1044"/>
                <a:satOff val="-1281"/>
                <a:lumOff val="-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1044"/>
                <a:satOff val="-1281"/>
                <a:lumOff val="-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91044"/>
              <a:satOff val="-1281"/>
              <a:lumOff val="-132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44A5B-FEE5-4DB8-BB55-5F7AEA2E97D8}">
      <dsp:nvSpPr>
        <dsp:cNvPr id="0" name=""/>
        <dsp:cNvSpPr/>
      </dsp:nvSpPr>
      <dsp:spPr>
        <a:xfrm>
          <a:off x="1957222" y="3573027"/>
          <a:ext cx="1758899" cy="1758658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6B7738-57CE-4781-AA2C-3FDEDAD340DF}">
      <dsp:nvSpPr>
        <dsp:cNvPr id="0" name=""/>
        <dsp:cNvSpPr/>
      </dsp:nvSpPr>
      <dsp:spPr>
        <a:xfrm>
          <a:off x="3927449" y="3859847"/>
          <a:ext cx="996492" cy="996860"/>
        </a:xfrm>
        <a:prstGeom prst="ellipse">
          <a:avLst/>
        </a:prstGeom>
        <a:gradFill rotWithShape="0">
          <a:gsLst>
            <a:gs pos="0">
              <a:schemeClr val="accent4">
                <a:hueOff val="-382089"/>
                <a:satOff val="-2561"/>
                <a:lumOff val="-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82089"/>
                <a:satOff val="-2561"/>
                <a:lumOff val="-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82089"/>
                <a:satOff val="-2561"/>
                <a:lumOff val="-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382089"/>
              <a:satOff val="-2561"/>
              <a:lumOff val="-264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BAA6D6-9F9A-44DE-B974-204316C2E3E0}">
      <dsp:nvSpPr>
        <dsp:cNvPr id="0" name=""/>
        <dsp:cNvSpPr/>
      </dsp:nvSpPr>
      <dsp:spPr>
        <a:xfrm>
          <a:off x="3985971" y="3918613"/>
          <a:ext cx="879449" cy="87932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B655F53-14B3-40CA-B853-58C12DEDF977}">
      <dsp:nvSpPr>
        <dsp:cNvPr id="0" name=""/>
        <dsp:cNvSpPr/>
      </dsp:nvSpPr>
      <dsp:spPr>
        <a:xfrm>
          <a:off x="3537305" y="2453244"/>
          <a:ext cx="1278534" cy="1278289"/>
        </a:xfrm>
        <a:prstGeom prst="ellipse">
          <a:avLst/>
        </a:prstGeom>
        <a:gradFill rotWithShape="0">
          <a:gsLst>
            <a:gs pos="0">
              <a:schemeClr val="accent4">
                <a:hueOff val="-573133"/>
                <a:satOff val="-3842"/>
                <a:lumOff val="-3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73133"/>
                <a:satOff val="-3842"/>
                <a:lumOff val="-3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73133"/>
                <a:satOff val="-3842"/>
                <a:lumOff val="-3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73133"/>
              <a:satOff val="-3842"/>
              <a:lumOff val="-397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74A888-FA08-46B6-8A5E-C306E632F94B}">
      <dsp:nvSpPr>
        <dsp:cNvPr id="0" name=""/>
        <dsp:cNvSpPr/>
      </dsp:nvSpPr>
      <dsp:spPr>
        <a:xfrm>
          <a:off x="5092191" y="118250"/>
          <a:ext cx="418592" cy="418907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4">
                <a:hueOff val="-764177"/>
                <a:satOff val="-5123"/>
                <a:lumOff val="-5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64177"/>
                <a:satOff val="-5123"/>
                <a:lumOff val="-5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64177"/>
                <a:satOff val="-5123"/>
                <a:lumOff val="-5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764177"/>
              <a:satOff val="-5123"/>
              <a:lumOff val="-5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E9008-03FA-4B8D-AA1F-A5052B1B028E}">
      <dsp:nvSpPr>
        <dsp:cNvPr id="0" name=""/>
        <dsp:cNvSpPr/>
      </dsp:nvSpPr>
      <dsp:spPr>
        <a:xfrm>
          <a:off x="5720486" y="13658"/>
          <a:ext cx="209702" cy="20918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4">
                <a:hueOff val="-955222"/>
                <a:satOff val="-6403"/>
                <a:lumOff val="-6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55222"/>
                <a:satOff val="-6403"/>
                <a:lumOff val="-6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55222"/>
                <a:satOff val="-6403"/>
                <a:lumOff val="-6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955222"/>
              <a:satOff val="-6403"/>
              <a:lumOff val="-661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953644-4C92-4B44-9D24-CAFCF541CFC5}">
      <dsp:nvSpPr>
        <dsp:cNvPr id="0" name=""/>
        <dsp:cNvSpPr/>
      </dsp:nvSpPr>
      <dsp:spPr>
        <a:xfrm>
          <a:off x="3604767" y="2520636"/>
          <a:ext cx="1143609" cy="1142966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FF9E2D-92BB-4906-8596-23011DA5E201}">
      <dsp:nvSpPr>
        <dsp:cNvPr id="0" name=""/>
        <dsp:cNvSpPr/>
      </dsp:nvSpPr>
      <dsp:spPr>
        <a:xfrm>
          <a:off x="3680358" y="1316208"/>
          <a:ext cx="896518" cy="896042"/>
        </a:xfrm>
        <a:prstGeom prst="ellipse">
          <a:avLst/>
        </a:prstGeom>
        <a:gradFill rotWithShape="0">
          <a:gsLst>
            <a:gs pos="0">
              <a:schemeClr val="accent4">
                <a:hueOff val="-1146266"/>
                <a:satOff val="-7684"/>
                <a:lumOff val="-7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46266"/>
                <a:satOff val="-7684"/>
                <a:lumOff val="-7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46266"/>
                <a:satOff val="-7684"/>
                <a:lumOff val="-7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146266"/>
              <a:satOff val="-7684"/>
              <a:lumOff val="-7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A45E6-77C3-4987-B439-388F148D39DE}">
      <dsp:nvSpPr>
        <dsp:cNvPr id="0" name=""/>
        <dsp:cNvSpPr/>
      </dsp:nvSpPr>
      <dsp:spPr>
        <a:xfrm>
          <a:off x="4987340" y="4829212"/>
          <a:ext cx="313740" cy="31431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4">
                <a:hueOff val="-1337310"/>
                <a:satOff val="-8964"/>
                <a:lumOff val="-9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37310"/>
                <a:satOff val="-8964"/>
                <a:lumOff val="-9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37310"/>
                <a:satOff val="-8964"/>
                <a:lumOff val="-9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337310"/>
              <a:satOff val="-8964"/>
              <a:lumOff val="-92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55D2E4-6974-4669-A160-12A366AA5660}">
      <dsp:nvSpPr>
        <dsp:cNvPr id="0" name=""/>
        <dsp:cNvSpPr/>
      </dsp:nvSpPr>
      <dsp:spPr>
        <a:xfrm>
          <a:off x="3733190" y="1368504"/>
          <a:ext cx="790854" cy="790911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929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33E76B-ED06-40D3-B28E-05C25F5AECF0}">
      <dsp:nvSpPr>
        <dsp:cNvPr id="0" name=""/>
        <dsp:cNvSpPr/>
      </dsp:nvSpPr>
      <dsp:spPr>
        <a:xfrm>
          <a:off x="4308652" y="478392"/>
          <a:ext cx="830681" cy="830807"/>
        </a:xfrm>
        <a:prstGeom prst="ellipse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528355"/>
                <a:satOff val="-10245"/>
                <a:lumOff val="-10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ADAC87-DC06-4326-9513-DDBDE5F1680D}">
      <dsp:nvSpPr>
        <dsp:cNvPr id="0" name=""/>
        <dsp:cNvSpPr/>
      </dsp:nvSpPr>
      <dsp:spPr>
        <a:xfrm>
          <a:off x="4357420" y="527453"/>
          <a:ext cx="733145" cy="732684"/>
        </a:xfrm>
        <a:prstGeom prst="ellipse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DC39A0-B1D2-45C8-BC98-5F4B49924853}">
      <dsp:nvSpPr>
        <dsp:cNvPr id="0" name=""/>
        <dsp:cNvSpPr/>
      </dsp:nvSpPr>
      <dsp:spPr>
        <a:xfrm>
          <a:off x="13399" y="1919978"/>
          <a:ext cx="2826918" cy="1374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22 milhões </a:t>
          </a:r>
          <a:r>
            <a:rPr lang="pt-BR" sz="2400" kern="12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rPr>
            <a:t>de casas abastecidas mensalmente, em média</a:t>
          </a:r>
        </a:p>
      </dsp:txBody>
      <dsp:txXfrm>
        <a:off x="13399" y="1919978"/>
        <a:ext cx="2826918" cy="1374781"/>
      </dsp:txXfrm>
    </dsp:sp>
    <dsp:sp modelId="{5DC96089-A587-4033-A1F3-48AB08E77B5A}">
      <dsp:nvSpPr>
        <dsp:cNvPr id="0" name=""/>
        <dsp:cNvSpPr/>
      </dsp:nvSpPr>
      <dsp:spPr>
        <a:xfrm>
          <a:off x="5129580" y="3918613"/>
          <a:ext cx="2826918" cy="879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21 milhões de toneladas </a:t>
          </a:r>
          <a:r>
            <a:rPr lang="pt-BR" sz="20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de CO</a:t>
          </a:r>
          <a:r>
            <a:rPr lang="pt-BR" sz="2000" kern="1200" baseline="-250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2</a:t>
          </a:r>
          <a:r>
            <a:rPr lang="pt-BR" sz="20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 evitadas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i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Equivalente à emissão anual de cerca de 16 milhões de automóveis</a:t>
          </a:r>
          <a:endParaRPr lang="pt-BR" sz="2000" i="1" kern="1200" dirty="0">
            <a:solidFill>
              <a:srgbClr val="42BA97">
                <a:lumMod val="5000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sp:txBody>
      <dsp:txXfrm>
        <a:off x="5129580" y="3918613"/>
        <a:ext cx="2826918" cy="879329"/>
      </dsp:txXfrm>
    </dsp:sp>
    <dsp:sp modelId="{14C4B90A-8448-4511-A41A-094DF38659A3}">
      <dsp:nvSpPr>
        <dsp:cNvPr id="0" name=""/>
        <dsp:cNvSpPr/>
      </dsp:nvSpPr>
      <dsp:spPr>
        <a:xfrm>
          <a:off x="5024729" y="2520636"/>
          <a:ext cx="2826918" cy="1142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Ganhos sistêmicos: </a:t>
          </a:r>
          <a:r>
            <a:rPr lang="pt-BR" sz="2400" b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atendimento do Nordeste</a:t>
          </a:r>
        </a:p>
      </dsp:txBody>
      <dsp:txXfrm>
        <a:off x="5024729" y="2520636"/>
        <a:ext cx="2826918" cy="1142966"/>
      </dsp:txXfrm>
    </dsp:sp>
    <dsp:sp modelId="{5E37C4A5-EB29-43CC-B3F7-6718A796A13D}">
      <dsp:nvSpPr>
        <dsp:cNvPr id="0" name=""/>
        <dsp:cNvSpPr/>
      </dsp:nvSpPr>
      <dsp:spPr>
        <a:xfrm>
          <a:off x="4777638" y="1368504"/>
          <a:ext cx="2826918" cy="790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42 TWh </a:t>
          </a:r>
          <a:r>
            <a:rPr lang="pt-BR" sz="20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de energia gerados</a:t>
          </a:r>
        </a:p>
      </dsp:txBody>
      <dsp:txXfrm>
        <a:off x="4777638" y="1368504"/>
        <a:ext cx="2826918" cy="790911"/>
      </dsp:txXfrm>
    </dsp:sp>
    <dsp:sp modelId="{C0200627-E9BE-4EA0-8086-9F13917FFCFB}">
      <dsp:nvSpPr>
        <dsp:cNvPr id="0" name=""/>
        <dsp:cNvSpPr/>
      </dsp:nvSpPr>
      <dsp:spPr>
        <a:xfrm>
          <a:off x="5196118" y="611873"/>
          <a:ext cx="2826918" cy="732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US$ 3,5 bilhões </a:t>
          </a:r>
          <a:r>
            <a:rPr lang="pt-BR" sz="2000" kern="1200" dirty="0">
              <a:solidFill>
                <a:srgbClr val="42BA97">
                  <a:lumMod val="50000"/>
                </a:srgbClr>
              </a:solidFill>
              <a:latin typeface="Arial Narrow" panose="020B0606020202030204" pitchFamily="34" charset="0"/>
              <a:ea typeface="+mn-ea"/>
              <a:cs typeface="+mn-cs"/>
            </a:rPr>
            <a:t>foram investidos no setor eólico</a:t>
          </a:r>
        </a:p>
      </dsp:txBody>
      <dsp:txXfrm>
        <a:off x="5196118" y="611873"/>
        <a:ext cx="2826918" cy="732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0A8CB-A4D4-4188-9A53-DFA2D471851C}">
      <dsp:nvSpPr>
        <dsp:cNvPr id="0" name=""/>
        <dsp:cNvSpPr/>
      </dsp:nvSpPr>
      <dsp:spPr>
        <a:xfrm>
          <a:off x="5114421" y="13"/>
          <a:ext cx="1286488" cy="836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 Narrow" panose="020B0606020202030204" pitchFamily="34" charset="0"/>
            </a:rPr>
            <a:t>Novo Modelo SEB proposto</a:t>
          </a:r>
        </a:p>
      </dsp:txBody>
      <dsp:txXfrm>
        <a:off x="5155242" y="40834"/>
        <a:ext cx="1204846" cy="754575"/>
      </dsp:txXfrm>
    </dsp:sp>
    <dsp:sp modelId="{C70A70BB-A1E7-4065-B17D-FB81AE1F2471}">
      <dsp:nvSpPr>
        <dsp:cNvPr id="0" name=""/>
        <dsp:cNvSpPr/>
      </dsp:nvSpPr>
      <dsp:spPr>
        <a:xfrm>
          <a:off x="3093373" y="400863"/>
          <a:ext cx="5805231" cy="5805231"/>
        </a:xfrm>
        <a:custGeom>
          <a:avLst/>
          <a:gdLst/>
          <a:ahLst/>
          <a:cxnLst/>
          <a:rect l="0" t="0" r="0" b="0"/>
          <a:pathLst>
            <a:path>
              <a:moveTo>
                <a:pt x="3319688" y="30120"/>
              </a:moveTo>
              <a:arcTo wR="2902615" hR="2902615" stAng="16695681" swAng="143585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AAB1D-98E9-4675-8025-D906526F555B}">
      <dsp:nvSpPr>
        <dsp:cNvPr id="0" name=""/>
        <dsp:cNvSpPr/>
      </dsp:nvSpPr>
      <dsp:spPr>
        <a:xfrm>
          <a:off x="7438341" y="853657"/>
          <a:ext cx="1286488" cy="836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 Narrow" panose="020B0606020202030204" pitchFamily="34" charset="0"/>
            </a:rPr>
            <a:t>Logística</a:t>
          </a:r>
          <a:endParaRPr lang="pt-BR" sz="1800" kern="1200" dirty="0">
            <a:latin typeface="Arial Narrow" panose="020B0606020202030204" pitchFamily="34" charset="0"/>
          </a:endParaRPr>
        </a:p>
      </dsp:txBody>
      <dsp:txXfrm>
        <a:off x="7479162" y="894478"/>
        <a:ext cx="1204846" cy="754575"/>
      </dsp:txXfrm>
    </dsp:sp>
    <dsp:sp modelId="{3850FA09-7205-4525-87D0-2B0B3612F2FE}">
      <dsp:nvSpPr>
        <dsp:cNvPr id="0" name=""/>
        <dsp:cNvSpPr/>
      </dsp:nvSpPr>
      <dsp:spPr>
        <a:xfrm>
          <a:off x="3071095" y="337153"/>
          <a:ext cx="5805231" cy="5805231"/>
        </a:xfrm>
        <a:custGeom>
          <a:avLst/>
          <a:gdLst/>
          <a:ahLst/>
          <a:cxnLst/>
          <a:rect l="0" t="0" r="0" b="0"/>
          <a:pathLst>
            <a:path>
              <a:moveTo>
                <a:pt x="5362616" y="1361974"/>
              </a:moveTo>
              <a:arcTo wR="2902615" hR="2902615" stAng="19676523" swAng="127653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EDB6-E5DA-44A5-BF83-B353816A0F61}">
      <dsp:nvSpPr>
        <dsp:cNvPr id="0" name=""/>
        <dsp:cNvSpPr/>
      </dsp:nvSpPr>
      <dsp:spPr>
        <a:xfrm>
          <a:off x="8244132" y="2707493"/>
          <a:ext cx="1286488" cy="836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 Narrow" panose="020B0606020202030204" pitchFamily="34" charset="0"/>
            </a:rPr>
            <a:t>Capacitação</a:t>
          </a:r>
        </a:p>
      </dsp:txBody>
      <dsp:txXfrm>
        <a:off x="8284953" y="2748314"/>
        <a:ext cx="1204846" cy="754575"/>
      </dsp:txXfrm>
    </dsp:sp>
    <dsp:sp modelId="{6856817B-F949-48CC-8F70-7F61D0F24A59}">
      <dsp:nvSpPr>
        <dsp:cNvPr id="0" name=""/>
        <dsp:cNvSpPr/>
      </dsp:nvSpPr>
      <dsp:spPr>
        <a:xfrm>
          <a:off x="3084845" y="484503"/>
          <a:ext cx="5805231" cy="5805231"/>
        </a:xfrm>
        <a:custGeom>
          <a:avLst/>
          <a:gdLst/>
          <a:ahLst/>
          <a:cxnLst/>
          <a:rect l="0" t="0" r="0" b="0"/>
          <a:pathLst>
            <a:path>
              <a:moveTo>
                <a:pt x="5800163" y="3074055"/>
              </a:moveTo>
              <a:arcTo wR="2902615" hR="2902615" stAng="203165" swAng="174593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E9288-A00E-4B10-8B7D-05630A9294B0}">
      <dsp:nvSpPr>
        <dsp:cNvPr id="0" name=""/>
        <dsp:cNvSpPr/>
      </dsp:nvSpPr>
      <dsp:spPr>
        <a:xfrm>
          <a:off x="7438341" y="4958575"/>
          <a:ext cx="1286488" cy="836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 Narrow" panose="020B0606020202030204" pitchFamily="34" charset="0"/>
            </a:rPr>
            <a:t>P&amp;D</a:t>
          </a:r>
          <a:endParaRPr lang="pt-BR" sz="1800" kern="1200" dirty="0">
            <a:latin typeface="Arial Narrow" panose="020B0606020202030204" pitchFamily="34" charset="0"/>
          </a:endParaRPr>
        </a:p>
      </dsp:txBody>
      <dsp:txXfrm>
        <a:off x="7479162" y="4999396"/>
        <a:ext cx="1204846" cy="754575"/>
      </dsp:txXfrm>
    </dsp:sp>
    <dsp:sp modelId="{2E99C2EE-9730-4B20-8207-43DD2B4E9EFA}">
      <dsp:nvSpPr>
        <dsp:cNvPr id="0" name=""/>
        <dsp:cNvSpPr/>
      </dsp:nvSpPr>
      <dsp:spPr>
        <a:xfrm>
          <a:off x="3039854" y="477196"/>
          <a:ext cx="5805231" cy="5805231"/>
        </a:xfrm>
        <a:custGeom>
          <a:avLst/>
          <a:gdLst/>
          <a:ahLst/>
          <a:cxnLst/>
          <a:rect l="0" t="0" r="0" b="0"/>
          <a:pathLst>
            <a:path>
              <a:moveTo>
                <a:pt x="4507721" y="5321047"/>
              </a:moveTo>
              <a:arcTo wR="2902615" hR="2902615" stAng="3385674" swAng="72470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7FA60-33C9-4F91-9C67-CC4D826B3DA0}">
      <dsp:nvSpPr>
        <dsp:cNvPr id="0" name=""/>
        <dsp:cNvSpPr/>
      </dsp:nvSpPr>
      <dsp:spPr>
        <a:xfrm>
          <a:off x="5713693" y="5812232"/>
          <a:ext cx="1286488" cy="836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 Narrow" panose="020B0606020202030204" pitchFamily="34" charset="0"/>
            </a:rPr>
            <a:t>Mercado livre</a:t>
          </a:r>
          <a:endParaRPr lang="pt-BR" sz="1800" kern="1200" dirty="0">
            <a:latin typeface="Arial Narrow" panose="020B0606020202030204" pitchFamily="34" charset="0"/>
          </a:endParaRPr>
        </a:p>
      </dsp:txBody>
      <dsp:txXfrm>
        <a:off x="5754514" y="5853053"/>
        <a:ext cx="1204846" cy="754575"/>
      </dsp:txXfrm>
    </dsp:sp>
    <dsp:sp modelId="{43CAB882-1FD9-47A1-9FFC-F69BFAA553A6}">
      <dsp:nvSpPr>
        <dsp:cNvPr id="0" name=""/>
        <dsp:cNvSpPr/>
      </dsp:nvSpPr>
      <dsp:spPr>
        <a:xfrm>
          <a:off x="3169598" y="448706"/>
          <a:ext cx="5805231" cy="5805231"/>
        </a:xfrm>
        <a:custGeom>
          <a:avLst/>
          <a:gdLst/>
          <a:ahLst/>
          <a:cxnLst/>
          <a:rect l="0" t="0" r="0" b="0"/>
          <a:pathLst>
            <a:path>
              <a:moveTo>
                <a:pt x="2531349" y="5781389"/>
              </a:moveTo>
              <a:arcTo wR="2902615" hR="2902615" stAng="5840922" swAng="150391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43A84-A048-4C4E-925A-067B88574E90}">
      <dsp:nvSpPr>
        <dsp:cNvPr id="0" name=""/>
        <dsp:cNvSpPr/>
      </dsp:nvSpPr>
      <dsp:spPr>
        <a:xfrm>
          <a:off x="3333423" y="4958575"/>
          <a:ext cx="1286488" cy="836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 Narrow" panose="020B0606020202030204" pitchFamily="34" charset="0"/>
            </a:rPr>
            <a:t>Tributação</a:t>
          </a:r>
          <a:endParaRPr lang="pt-BR" sz="1800" kern="1200" dirty="0">
            <a:latin typeface="Arial Narrow" panose="020B0606020202030204" pitchFamily="34" charset="0"/>
          </a:endParaRPr>
        </a:p>
      </dsp:txBody>
      <dsp:txXfrm>
        <a:off x="3374244" y="4999396"/>
        <a:ext cx="1204846" cy="754575"/>
      </dsp:txXfrm>
    </dsp:sp>
    <dsp:sp modelId="{A5A613CD-4DD0-4B92-BD6C-D7FA849478B0}">
      <dsp:nvSpPr>
        <dsp:cNvPr id="0" name=""/>
        <dsp:cNvSpPr/>
      </dsp:nvSpPr>
      <dsp:spPr>
        <a:xfrm>
          <a:off x="3126510" y="421609"/>
          <a:ext cx="5805231" cy="5805231"/>
        </a:xfrm>
        <a:custGeom>
          <a:avLst/>
          <a:gdLst/>
          <a:ahLst/>
          <a:cxnLst/>
          <a:rect l="0" t="0" r="0" b="0"/>
          <a:pathLst>
            <a:path>
              <a:moveTo>
                <a:pt x="496525" y="4526163"/>
              </a:moveTo>
              <a:arcTo wR="2902615" hR="2902615" stAng="8759392" swAng="152822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552FD-9073-4B26-B285-CC1539C4D34B}">
      <dsp:nvSpPr>
        <dsp:cNvPr id="0" name=""/>
        <dsp:cNvSpPr/>
      </dsp:nvSpPr>
      <dsp:spPr>
        <a:xfrm>
          <a:off x="2483266" y="2906116"/>
          <a:ext cx="1286488" cy="836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 Narrow" panose="020B0606020202030204" pitchFamily="34" charset="0"/>
            </a:rPr>
            <a:t>O&amp;M</a:t>
          </a:r>
          <a:endParaRPr lang="pt-BR" sz="1800" kern="1200" dirty="0">
            <a:latin typeface="Arial Narrow" panose="020B0606020202030204" pitchFamily="34" charset="0"/>
          </a:endParaRPr>
        </a:p>
      </dsp:txBody>
      <dsp:txXfrm>
        <a:off x="2524087" y="2946937"/>
        <a:ext cx="1204846" cy="754575"/>
      </dsp:txXfrm>
    </dsp:sp>
    <dsp:sp modelId="{51D7D00D-5A35-4DB3-A990-909682F6E8F5}">
      <dsp:nvSpPr>
        <dsp:cNvPr id="0" name=""/>
        <dsp:cNvSpPr/>
      </dsp:nvSpPr>
      <dsp:spPr>
        <a:xfrm>
          <a:off x="3126510" y="421609"/>
          <a:ext cx="5805231" cy="5805231"/>
        </a:xfrm>
        <a:custGeom>
          <a:avLst/>
          <a:gdLst/>
          <a:ahLst/>
          <a:cxnLst/>
          <a:rect l="0" t="0" r="0" b="0"/>
          <a:pathLst>
            <a:path>
              <a:moveTo>
                <a:pt x="32180" y="2471595"/>
              </a:moveTo>
              <a:arcTo wR="2902615" hR="2902615" stAng="11312379" swAng="152822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AE84F-26A4-44BA-97FA-D1716A8CED6E}">
      <dsp:nvSpPr>
        <dsp:cNvPr id="0" name=""/>
        <dsp:cNvSpPr/>
      </dsp:nvSpPr>
      <dsp:spPr>
        <a:xfrm>
          <a:off x="3333423" y="853657"/>
          <a:ext cx="1286488" cy="836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 Narrow" panose="020B0606020202030204" pitchFamily="34" charset="0"/>
            </a:rPr>
            <a:t>Meio Ambiente</a:t>
          </a:r>
          <a:endParaRPr lang="pt-BR" sz="1800" kern="1200" dirty="0">
            <a:latin typeface="Arial Narrow" panose="020B0606020202030204" pitchFamily="34" charset="0"/>
          </a:endParaRPr>
        </a:p>
      </dsp:txBody>
      <dsp:txXfrm>
        <a:off x="3374244" y="894478"/>
        <a:ext cx="1204846" cy="754575"/>
      </dsp:txXfrm>
    </dsp:sp>
    <dsp:sp modelId="{3DB2EDDB-9B7C-4D1E-BFD5-0CB4E69CC7FC}">
      <dsp:nvSpPr>
        <dsp:cNvPr id="0" name=""/>
        <dsp:cNvSpPr/>
      </dsp:nvSpPr>
      <dsp:spPr>
        <a:xfrm>
          <a:off x="3185252" y="384404"/>
          <a:ext cx="5805231" cy="5805231"/>
        </a:xfrm>
        <a:custGeom>
          <a:avLst/>
          <a:gdLst/>
          <a:ahLst/>
          <a:cxnLst/>
          <a:rect l="0" t="0" r="0" b="0"/>
          <a:pathLst>
            <a:path>
              <a:moveTo>
                <a:pt x="1325935" y="465556"/>
              </a:moveTo>
              <a:arcTo wR="2902615" hR="2902615" stAng="14225925" swAng="79033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4F7A8-CF81-4612-87C0-8652E59DCDF2}">
      <dsp:nvSpPr>
        <dsp:cNvPr id="0" name=""/>
        <dsp:cNvSpPr/>
      </dsp:nvSpPr>
      <dsp:spPr>
        <a:xfrm>
          <a:off x="1607687" y="128"/>
          <a:ext cx="1684243" cy="109475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Arial Narrow" panose="020B0606020202030204" pitchFamily="34" charset="0"/>
            </a:rPr>
            <a:t>Transmissão</a:t>
          </a:r>
        </a:p>
      </dsp:txBody>
      <dsp:txXfrm>
        <a:off x="1661129" y="53570"/>
        <a:ext cx="1577359" cy="987874"/>
      </dsp:txXfrm>
    </dsp:sp>
    <dsp:sp modelId="{4571AE4B-A3DF-42B5-A295-CD001FF86B8D}">
      <dsp:nvSpPr>
        <dsp:cNvPr id="0" name=""/>
        <dsp:cNvSpPr/>
      </dsp:nvSpPr>
      <dsp:spPr>
        <a:xfrm>
          <a:off x="988386" y="547507"/>
          <a:ext cx="2922845" cy="2922845"/>
        </a:xfrm>
        <a:custGeom>
          <a:avLst/>
          <a:gdLst/>
          <a:ahLst/>
          <a:cxnLst/>
          <a:rect l="0" t="0" r="0" b="0"/>
          <a:pathLst>
            <a:path>
              <a:moveTo>
                <a:pt x="2315806" y="275764"/>
              </a:moveTo>
              <a:arcTo wR="1461422" hR="1461422" stAng="18346589" swAng="365038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FB12F-A227-4ED4-9B36-34E6EFE97F26}">
      <dsp:nvSpPr>
        <dsp:cNvPr id="0" name=""/>
        <dsp:cNvSpPr/>
      </dsp:nvSpPr>
      <dsp:spPr>
        <a:xfrm>
          <a:off x="2873316" y="2192262"/>
          <a:ext cx="1684243" cy="109475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Arial Narrow" panose="020B0606020202030204" pitchFamily="34" charset="0"/>
            </a:rPr>
            <a:t>Demanda</a:t>
          </a:r>
        </a:p>
      </dsp:txBody>
      <dsp:txXfrm>
        <a:off x="2926758" y="2245704"/>
        <a:ext cx="1577359" cy="987874"/>
      </dsp:txXfrm>
    </dsp:sp>
    <dsp:sp modelId="{DF3806D7-FA1B-4379-8C55-64A34B8F00CA}">
      <dsp:nvSpPr>
        <dsp:cNvPr id="0" name=""/>
        <dsp:cNvSpPr/>
      </dsp:nvSpPr>
      <dsp:spPr>
        <a:xfrm>
          <a:off x="988386" y="547507"/>
          <a:ext cx="2922845" cy="2922845"/>
        </a:xfrm>
        <a:custGeom>
          <a:avLst/>
          <a:gdLst/>
          <a:ahLst/>
          <a:cxnLst/>
          <a:rect l="0" t="0" r="0" b="0"/>
          <a:pathLst>
            <a:path>
              <a:moveTo>
                <a:pt x="2157683" y="2746326"/>
              </a:moveTo>
              <a:arcTo wR="1461422" hR="1461422" stAng="3692863" swAng="341427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E1968-5A82-490A-98CF-868BEBE55D97}">
      <dsp:nvSpPr>
        <dsp:cNvPr id="0" name=""/>
        <dsp:cNvSpPr/>
      </dsp:nvSpPr>
      <dsp:spPr>
        <a:xfrm>
          <a:off x="342058" y="2192262"/>
          <a:ext cx="1684243" cy="109475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Arial Narrow" panose="020B0606020202030204" pitchFamily="34" charset="0"/>
            </a:rPr>
            <a:t>Financiamento</a:t>
          </a:r>
        </a:p>
      </dsp:txBody>
      <dsp:txXfrm>
        <a:off x="395500" y="2245704"/>
        <a:ext cx="1577359" cy="987874"/>
      </dsp:txXfrm>
    </dsp:sp>
    <dsp:sp modelId="{73CB053B-06FD-436A-BDE3-A09F553FA536}">
      <dsp:nvSpPr>
        <dsp:cNvPr id="0" name=""/>
        <dsp:cNvSpPr/>
      </dsp:nvSpPr>
      <dsp:spPr>
        <a:xfrm>
          <a:off x="988386" y="547507"/>
          <a:ext cx="2922845" cy="2922845"/>
        </a:xfrm>
        <a:custGeom>
          <a:avLst/>
          <a:gdLst/>
          <a:ahLst/>
          <a:cxnLst/>
          <a:rect l="0" t="0" r="0" b="0"/>
          <a:pathLst>
            <a:path>
              <a:moveTo>
                <a:pt x="9732" y="1629806"/>
              </a:moveTo>
              <a:arcTo wR="1461422" hR="1461422" stAng="10403025" swAng="365038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37DE-373E-4523-9B45-ABA47162EA70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4B92F-6773-4BF0-8C36-15B270B303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33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B833-9011-4D96-8B1A-EA3FF4F6E6D9}" type="datetimeFigureOut">
              <a:rPr lang="pt-BR" smtClean="0"/>
              <a:t>28/11/2018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3A011-AB3D-41E6-ADAE-914AC76FD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08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3A011-AB3D-41E6-ADAE-914AC76FD12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92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3A011-AB3D-41E6-ADAE-914AC76FD125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8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a CO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E526194B-22B0-47F2-B6A7-6663FC05D6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 descr="Uma imagem contendo escuro&#10;&#10;Descrição gerada com alta confiança">
            <a:extLst>
              <a:ext uri="{FF2B5EF4-FFF2-40B4-BE49-F238E27FC236}">
                <a16:creationId xmlns:a16="http://schemas.microsoft.com/office/drawing/2014/main" id="{F87AFDB5-4F00-448E-9F5F-8A6F1E08C7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875FF94B-AD6E-4F4E-9522-7A353AC1B7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D2B03432-3A67-4239-8491-5973BE8C2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5520" y="209550"/>
            <a:ext cx="10207215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rgbClr val="0A466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08BA95-7945-4711-90CF-DE03E0F3CC8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7" name="Imagem 6" descr="Uma imagem contendo animal&#10;&#10;Descrição gerada com alta confiança">
            <a:extLst>
              <a:ext uri="{FF2B5EF4-FFF2-40B4-BE49-F238E27FC236}">
                <a16:creationId xmlns:a16="http://schemas.microsoft.com/office/drawing/2014/main" id="{85503EF2-6853-4A50-B9C7-D30931CCC3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009" y="6282651"/>
            <a:ext cx="1202471" cy="667976"/>
          </a:xfrm>
          <a:prstGeom prst="rect">
            <a:avLst/>
          </a:prstGeo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D2B6E4-8E47-4744-B893-52290ECBB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5520" y="908720"/>
            <a:ext cx="10207215" cy="5688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8572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id="{7B87E8CC-B59D-424B-A7F2-B0C81EE0B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4113A933-1EC8-44D8-9CB7-3BF50833C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97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875FF94B-AD6E-4F4E-9522-7A353AC1B7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43B3671A-EC8C-40F6-A751-8ABD523CA8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D2B03432-3A67-4239-8491-5973BE8C2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6658" y="209550"/>
            <a:ext cx="8366077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rgbClr val="0A466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D2B6E4-8E47-4744-B893-52290ECBB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8" y="908720"/>
            <a:ext cx="8366077" cy="5688000"/>
          </a:xfrm>
          <a:prstGeom prst="rect">
            <a:avLst/>
          </a:prstGeom>
        </p:spPr>
        <p:txBody>
          <a:bodyPr/>
          <a:lstStyle>
            <a:lvl1pPr>
              <a:defRPr lang="pt-BR" sz="1800" dirty="0" smtClean="0">
                <a:latin typeface="Arial Narrow" panose="020B0606020202030204" pitchFamily="34" charset="0"/>
              </a:defRPr>
            </a:lvl1pPr>
            <a:lvl2pPr>
              <a:defRPr lang="pt-BR" sz="1600" dirty="0" smtClean="0">
                <a:latin typeface="Arial Narrow" panose="020B0606020202030204" pitchFamily="34" charset="0"/>
              </a:defRPr>
            </a:lvl2pPr>
            <a:lvl3pPr>
              <a:defRPr lang="pt-BR" sz="1400" dirty="0" smtClean="0">
                <a:latin typeface="Arial Narrow" panose="020B0606020202030204" pitchFamily="34" charset="0"/>
              </a:defRPr>
            </a:lvl3pPr>
            <a:lvl4pPr>
              <a:defRPr lang="pt-BR" sz="1200" dirty="0" smtClean="0">
                <a:latin typeface="Arial Narrow" panose="020B0606020202030204" pitchFamily="34" charset="0"/>
              </a:defRPr>
            </a:lvl4pPr>
            <a:lvl5pPr>
              <a:defRPr lang="pt-BR" sz="1200" dirty="0">
                <a:latin typeface="Arial Narrow" panose="020B060602020203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Editar estilos de texto Mestre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</a:pPr>
            <a:r>
              <a:rPr lang="pt-BR" dirty="0"/>
              <a:t>Segundo nível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dirty="0"/>
              <a:t>Terceiro nível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Quarto nível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Quinto nível</a:t>
            </a:r>
          </a:p>
        </p:txBody>
      </p:sp>
      <p:pic>
        <p:nvPicPr>
          <p:cNvPr id="8" name="Imagem 7" descr="Uma imagem contendo pessoa, mulher, verde, mantendo&#10;&#10;Descrição gerada com muito alta confiança">
            <a:extLst>
              <a:ext uri="{FF2B5EF4-FFF2-40B4-BE49-F238E27FC236}">
                <a16:creationId xmlns:a16="http://schemas.microsoft.com/office/drawing/2014/main" id="{2E05D7E4-3430-4F17-B47D-A4CAAE314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5033" y="36361"/>
            <a:ext cx="5522976" cy="6858000"/>
          </a:xfrm>
          <a:prstGeom prst="rect">
            <a:avLst/>
          </a:prstGeom>
        </p:spPr>
      </p:pic>
      <p:pic>
        <p:nvPicPr>
          <p:cNvPr id="10" name="Imagem 9" descr="Uma imagem contendo animal&#10;&#10;Descrição gerada com alta confiança">
            <a:extLst>
              <a:ext uri="{FF2B5EF4-FFF2-40B4-BE49-F238E27FC236}">
                <a16:creationId xmlns:a16="http://schemas.microsoft.com/office/drawing/2014/main" id="{E124EFB7-BCA7-41DD-95B0-BA5AD5155C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009" y="6282651"/>
            <a:ext cx="1202471" cy="667976"/>
          </a:xfrm>
          <a:prstGeom prst="rect">
            <a:avLst/>
          </a:prstGeom>
        </p:spPr>
      </p:pic>
      <p:sp>
        <p:nvSpPr>
          <p:cNvPr id="11" name="Espaço Reservado para Rodapé 1">
            <a:extLst>
              <a:ext uri="{FF2B5EF4-FFF2-40B4-BE49-F238E27FC236}">
                <a16:creationId xmlns:a16="http://schemas.microsoft.com/office/drawing/2014/main" id="{615EC4F8-EF2C-4E86-8895-DB47BD7A2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Número de Slide 2">
            <a:extLst>
              <a:ext uri="{FF2B5EF4-FFF2-40B4-BE49-F238E27FC236}">
                <a16:creationId xmlns:a16="http://schemas.microsoft.com/office/drawing/2014/main" id="{5D96AAD1-BC4E-46E2-8869-EC61DD53B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735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CF93A3-CE48-474B-964E-F354203D7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94A697-7D4D-432B-9979-0B073C52BF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C4DEB4DA-80E1-4BE7-B6F1-DDBA92F976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1824" y="209550"/>
            <a:ext cx="7470911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BE6E97EC-953C-473E-A2E2-6E31AF7D0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8" y="908720"/>
            <a:ext cx="8366077" cy="5436000"/>
          </a:xfrm>
          <a:prstGeom prst="rect">
            <a:avLst/>
          </a:prstGeom>
        </p:spPr>
        <p:txBody>
          <a:bodyPr/>
          <a:lstStyle>
            <a:lvl1pPr>
              <a:defRPr lang="pt-BR" sz="18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lang="pt-BR" sz="16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lang="pt-BR" sz="1400" dirty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Editar estilos de texto Mestre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</a:pPr>
            <a:r>
              <a:rPr lang="pt-BR" dirty="0"/>
              <a:t>Segundo nível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dirty="0"/>
              <a:t>Terceiro nível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Quarto nível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Quinto nível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3FCB7D5-43D0-4561-8EAF-924DB1834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2492" y="6170688"/>
            <a:ext cx="1311685" cy="792088"/>
          </a:xfrm>
          <a:prstGeom prst="rect">
            <a:avLst/>
          </a:prstGeom>
        </p:spPr>
      </p:pic>
      <p:sp>
        <p:nvSpPr>
          <p:cNvPr id="11" name="Espaço Reservado para Rodapé 1">
            <a:extLst>
              <a:ext uri="{FF2B5EF4-FFF2-40B4-BE49-F238E27FC236}">
                <a16:creationId xmlns:a16="http://schemas.microsoft.com/office/drawing/2014/main" id="{466393EC-B897-495A-B74B-2BBD6A43E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Número de Slide 2">
            <a:extLst>
              <a:ext uri="{FF2B5EF4-FFF2-40B4-BE49-F238E27FC236}">
                <a16:creationId xmlns:a16="http://schemas.microsoft.com/office/drawing/2014/main" id="{AA585A10-15F2-45AC-ADFE-F9709D3A0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58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E4BFBF-3448-471A-8E57-C9B57E78BBB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62A39F"/>
              </a:gs>
              <a:gs pos="100000">
                <a:srgbClr val="79CE9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94A697-7D4D-432B-9979-0B073C52BF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C4DEB4DA-80E1-4BE7-B6F1-DDBA92F976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209550"/>
            <a:ext cx="7542919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98469BA-4B22-4A63-99E1-60A5634A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2492" y="6170688"/>
            <a:ext cx="1311685" cy="792088"/>
          </a:xfrm>
          <a:prstGeom prst="rect">
            <a:avLst/>
          </a:prstGeom>
        </p:spPr>
      </p:pic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56BC99A2-803A-46E8-AE04-9011A1A0A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8" y="908720"/>
            <a:ext cx="8366077" cy="5436000"/>
          </a:xfrm>
          <a:prstGeom prst="rect">
            <a:avLst/>
          </a:prstGeom>
        </p:spPr>
        <p:txBody>
          <a:bodyPr/>
          <a:lstStyle>
            <a:lvl1pPr>
              <a:defRPr lang="pt-BR" sz="18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lang="pt-BR" sz="16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lang="pt-BR" sz="1400" dirty="0" smtClean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lang="pt-BR" sz="1400" dirty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Editar estilos de texto Mestre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</a:pPr>
            <a:r>
              <a:rPr lang="pt-BR" dirty="0"/>
              <a:t>Segundo nível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dirty="0"/>
              <a:t>Terceiro nível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Quarto nível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Quinto nível</a:t>
            </a:r>
          </a:p>
        </p:txBody>
      </p:sp>
      <p:sp>
        <p:nvSpPr>
          <p:cNvPr id="12" name="Espaço Reservado para Rodapé 1">
            <a:extLst>
              <a:ext uri="{FF2B5EF4-FFF2-40B4-BE49-F238E27FC236}">
                <a16:creationId xmlns:a16="http://schemas.microsoft.com/office/drawing/2014/main" id="{9D68EE25-17E6-4B3D-BA5C-4D4C4DEE0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Número de Slide 2">
            <a:extLst>
              <a:ext uri="{FF2B5EF4-FFF2-40B4-BE49-F238E27FC236}">
                <a16:creationId xmlns:a16="http://schemas.microsoft.com/office/drawing/2014/main" id="{F40E40B1-0CC8-490D-B55F-777718A8A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0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694A697-7D4D-432B-9979-0B073C52BF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0033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C4DEB4DA-80E1-4BE7-B6F1-DDBA92F976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2935" y="209550"/>
            <a:ext cx="6019800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BE6E97EC-953C-473E-A2E2-6E31AF7D0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8" y="908720"/>
            <a:ext cx="8366077" cy="5436000"/>
          </a:xfrm>
          <a:prstGeom prst="rect">
            <a:avLst/>
          </a:prstGeom>
        </p:spPr>
        <p:txBody>
          <a:bodyPr/>
          <a:lstStyle>
            <a:lvl1pPr>
              <a:defRPr lang="pt-BR" sz="1800" dirty="0" smtClean="0">
                <a:latin typeface="Arial Narrow" panose="020B0606020202030204" pitchFamily="34" charset="0"/>
              </a:defRPr>
            </a:lvl1pPr>
            <a:lvl2pPr>
              <a:defRPr lang="pt-BR" sz="1600" dirty="0" smtClean="0">
                <a:latin typeface="Arial Narrow" panose="020B0606020202030204" pitchFamily="34" charset="0"/>
              </a:defRPr>
            </a:lvl2pPr>
            <a:lvl3pPr>
              <a:defRPr lang="pt-BR" sz="1400" dirty="0" smtClean="0">
                <a:latin typeface="Arial Narrow" panose="020B0606020202030204" pitchFamily="34" charset="0"/>
              </a:defRPr>
            </a:lvl3pPr>
            <a:lvl4pPr>
              <a:defRPr lang="pt-BR" sz="1200" dirty="0" smtClean="0">
                <a:latin typeface="Arial Narrow" panose="020B0606020202030204" pitchFamily="34" charset="0"/>
              </a:defRPr>
            </a:lvl4pPr>
            <a:lvl5pPr>
              <a:defRPr lang="pt-BR" sz="1200" dirty="0">
                <a:latin typeface="Arial Narrow" panose="020B0606020202030204" pitchFamily="34" charset="0"/>
              </a:defRPr>
            </a:lvl5pPr>
          </a:lstStyle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Editar estilos de texto Mestre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</a:pPr>
            <a:r>
              <a:rPr lang="pt-BR" dirty="0"/>
              <a:t>Segundo nível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dirty="0"/>
              <a:t>Terceiro nível</a:t>
            </a: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Quarto nível</a:t>
            </a:r>
          </a:p>
          <a:p>
            <a:pPr lvl="4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pt-BR" dirty="0"/>
              <a:t>Quinto nível</a:t>
            </a:r>
          </a:p>
        </p:txBody>
      </p:sp>
      <p:pic>
        <p:nvPicPr>
          <p:cNvPr id="8" name="Imagem 7" descr="Uma imagem contendo animal&#10;&#10;Descrição gerada com alta confiança">
            <a:extLst>
              <a:ext uri="{FF2B5EF4-FFF2-40B4-BE49-F238E27FC236}">
                <a16:creationId xmlns:a16="http://schemas.microsoft.com/office/drawing/2014/main" id="{5194BC9D-54CF-4D05-8DD6-9A92628AB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4552" y="6294800"/>
            <a:ext cx="1202471" cy="667976"/>
          </a:xfrm>
          <a:prstGeom prst="rect">
            <a:avLst/>
          </a:prstGeom>
        </p:spPr>
      </p:pic>
      <p:sp>
        <p:nvSpPr>
          <p:cNvPr id="9" name="Espaço Reservado para Rodapé 1">
            <a:extLst>
              <a:ext uri="{FF2B5EF4-FFF2-40B4-BE49-F238E27FC236}">
                <a16:creationId xmlns:a16="http://schemas.microsoft.com/office/drawing/2014/main" id="{0272ADA0-DD5B-454E-A43A-79243A3B3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CA667186-355F-47CE-BD5B-D764FC949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328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echamen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166B79F6-E76D-487C-A802-65CA8FF6C7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320" y="4225161"/>
            <a:ext cx="2725547" cy="2632841"/>
          </a:xfrm>
          <a:prstGeom prst="rect">
            <a:avLst/>
          </a:prstGeom>
        </p:spPr>
      </p:pic>
      <p:pic>
        <p:nvPicPr>
          <p:cNvPr id="4" name="Imagem 3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40B0A95E-9ABD-44A8-AC6F-DBD92E83E6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33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ntendo escuro&#10;&#10;Descrição gerada com alta confiança">
            <a:extLst>
              <a:ext uri="{FF2B5EF4-FFF2-40B4-BE49-F238E27FC236}">
                <a16:creationId xmlns:a16="http://schemas.microsoft.com/office/drawing/2014/main" id="{88EA3988-87F5-493A-8CCB-36546C547A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13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875FF94B-AD6E-4F4E-9522-7A353AC1B7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spaço Reservado para Texto 30">
            <a:extLst>
              <a:ext uri="{FF2B5EF4-FFF2-40B4-BE49-F238E27FC236}">
                <a16:creationId xmlns:a16="http://schemas.microsoft.com/office/drawing/2014/main" id="{D2B03432-3A67-4239-8491-5973BE8C2C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2934" y="209550"/>
            <a:ext cx="60198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rgbClr val="0A466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D2B6E4-8E47-4744-B893-52290ECBB3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7099" y="1028701"/>
            <a:ext cx="8925635" cy="465803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  <a:lvl2pPr>
              <a:defRPr sz="22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2pPr>
            <a:lvl3pPr>
              <a:defRPr sz="22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3pPr>
            <a:lvl4pPr>
              <a:defRPr sz="22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4pPr>
            <a:lvl5pPr>
              <a:defRPr sz="22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357E16-EDA9-4B9D-9407-04DDFA68D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7" name="Imagem 6" descr="Uma imagem contendo animal&#10;&#10;Descrição gerada com alta confiança">
            <a:extLst>
              <a:ext uri="{FF2B5EF4-FFF2-40B4-BE49-F238E27FC236}">
                <a16:creationId xmlns:a16="http://schemas.microsoft.com/office/drawing/2014/main" id="{1ECC96F1-A1BF-468E-B2F1-17694BADB1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961" y="6005015"/>
            <a:ext cx="1772069" cy="9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4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E4BFBF-3448-471A-8E57-C9B57E78BB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62A39F"/>
              </a:gs>
              <a:gs pos="100000">
                <a:srgbClr val="79CE9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694A697-7D4D-432B-9979-0B073C52BF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30">
            <a:extLst>
              <a:ext uri="{FF2B5EF4-FFF2-40B4-BE49-F238E27FC236}">
                <a16:creationId xmlns:a16="http://schemas.microsoft.com/office/drawing/2014/main" id="{C4DEB4DA-80E1-4BE7-B6F1-DDBA92F976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2934" y="209550"/>
            <a:ext cx="60198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BE6E97EC-953C-473E-A2E2-6E31AF7D0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6657" y="1028701"/>
            <a:ext cx="8366077" cy="465803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2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9699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50713-FB58-4EE6-86A2-CA1B7DB9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51A6D0-3BDC-4795-A445-24E4BEAFC8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EB0BA3-E972-47F1-AAC0-E9021A2E9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2A61A-B99E-4D5A-8669-98D9B4450D77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BD8DE69-9021-4198-809E-ADBD34B4B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688" y="1404594"/>
            <a:ext cx="11650219" cy="4873658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5653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a SE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26EB93DF-7031-4F4D-ABA3-030D034B7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escuro&#10;&#10;Descrição gerada com alta confiança">
            <a:extLst>
              <a:ext uri="{FF2B5EF4-FFF2-40B4-BE49-F238E27FC236}">
                <a16:creationId xmlns:a16="http://schemas.microsoft.com/office/drawing/2014/main" id="{9F00573B-E149-4F62-8999-8E3AE4E598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1 SE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CF68D342-DCC1-4711-92C0-6DF09BCD0E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1 CO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ventilador&#10;&#10;Descrição gerada com alta confiança">
            <a:extLst>
              <a:ext uri="{FF2B5EF4-FFF2-40B4-BE49-F238E27FC236}">
                <a16:creationId xmlns:a16="http://schemas.microsoft.com/office/drawing/2014/main" id="{40B0A95E-9ABD-44A8-AC6F-DBD92E83E6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9CF93A3-CE48-474B-964E-F354203D7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Uma imagem contendo sentado, preto&#10;&#10;Descrição gerada com alta confiança">
            <a:extLst>
              <a:ext uri="{FF2B5EF4-FFF2-40B4-BE49-F238E27FC236}">
                <a16:creationId xmlns:a16="http://schemas.microsoft.com/office/drawing/2014/main" id="{A9B68FCF-5AC4-4701-A398-C8B5A24E3D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8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A3F19C-DA0A-4EBD-BA6E-9621C285B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Uma imagem contendo sentado, preto&#10;&#10;Descrição gerada com alta confiança">
            <a:extLst>
              <a:ext uri="{FF2B5EF4-FFF2-40B4-BE49-F238E27FC236}">
                <a16:creationId xmlns:a16="http://schemas.microsoft.com/office/drawing/2014/main" id="{DC142746-27DB-4CA8-B2B2-1C11A15D84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1BEF62-2AAE-4A79-ABE0-B4934D2837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56602C-8E07-4FA9-8CB3-6164DFBF6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pic>
        <p:nvPicPr>
          <p:cNvPr id="6" name="Imagem 5" descr="Uma imagem contendo animal&#10;&#10;Descrição gerada com alta confiança">
            <a:extLst>
              <a:ext uri="{FF2B5EF4-FFF2-40B4-BE49-F238E27FC236}">
                <a16:creationId xmlns:a16="http://schemas.microsoft.com/office/drawing/2014/main" id="{924B3CF0-8CEA-4898-9412-275390E1E8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009" y="6282651"/>
            <a:ext cx="1202471" cy="667976"/>
          </a:xfrm>
          <a:prstGeom prst="rect">
            <a:avLst/>
          </a:prstGeom>
        </p:spPr>
      </p:pic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id="{A2DB5783-FE10-4223-819C-F479A7AC0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6D2B61AE-826C-49A2-A02F-D0EBDEFF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15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ndo baix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1BEF62-2AAE-4A79-ABE0-B4934D2837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56602C-8E07-4FA9-8CB3-6164DFBF62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13664" y="-1220340"/>
            <a:ext cx="3964675" cy="12192003"/>
          </a:xfrm>
          <a:prstGeom prst="rect">
            <a:avLst/>
          </a:prstGeom>
        </p:spPr>
      </p:pic>
      <p:pic>
        <p:nvPicPr>
          <p:cNvPr id="5" name="Imagem 4" descr="Uma imagem contendo animal&#10;&#10;Descrição gerada com alta confiança">
            <a:extLst>
              <a:ext uri="{FF2B5EF4-FFF2-40B4-BE49-F238E27FC236}">
                <a16:creationId xmlns:a16="http://schemas.microsoft.com/office/drawing/2014/main" id="{7B955C5C-2E31-4A3D-AC7B-CB7F44FCA6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009" y="6282651"/>
            <a:ext cx="1202471" cy="667976"/>
          </a:xfrm>
          <a:prstGeom prst="rect">
            <a:avLst/>
          </a:prstGeom>
        </p:spPr>
      </p:pic>
      <p:sp>
        <p:nvSpPr>
          <p:cNvPr id="10" name="Espaço Reservado para Rodapé 1">
            <a:extLst>
              <a:ext uri="{FF2B5EF4-FFF2-40B4-BE49-F238E27FC236}">
                <a16:creationId xmlns:a16="http://schemas.microsoft.com/office/drawing/2014/main" id="{B9DFC727-115F-48D8-AD8C-45D0704D1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2">
            <a:extLst>
              <a:ext uri="{FF2B5EF4-FFF2-40B4-BE49-F238E27FC236}">
                <a16:creationId xmlns:a16="http://schemas.microsoft.com/office/drawing/2014/main" id="{64C4B283-3452-4EB4-8EC7-F337BAC22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336" y="6630195"/>
            <a:ext cx="54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F622603-C42D-49CE-92AF-7F718A9AE09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Texto 30">
            <a:extLst>
              <a:ext uri="{FF2B5EF4-FFF2-40B4-BE49-F238E27FC236}">
                <a16:creationId xmlns:a16="http://schemas.microsoft.com/office/drawing/2014/main" id="{296243A4-0B2F-4C01-ADCF-B5BCBE696C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352" y="209550"/>
            <a:ext cx="11719383" cy="6096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rgbClr val="0A466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pt-BR" dirty="0"/>
              <a:t>AQUI VAI O TÍTULO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90D68065-D143-4A6B-BE20-3BBC091DE0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908720"/>
            <a:ext cx="11719383" cy="51125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Arial Narrow" panose="020B0606020202030204" pitchFamily="34" charset="0"/>
              <a:buChar char="−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8572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8925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n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81E664-7CD8-46E4-A8A1-A706C31759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8DD6C1"/>
              </a:gs>
              <a:gs pos="100000">
                <a:srgbClr val="B5D7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3" name="Imagem 2" descr="Uma imagem contendo sentado, preto&#10;&#10;Descrição gerada com alta confiança">
            <a:extLst>
              <a:ext uri="{FF2B5EF4-FFF2-40B4-BE49-F238E27FC236}">
                <a16:creationId xmlns:a16="http://schemas.microsoft.com/office/drawing/2014/main" id="{3CCB6CCD-6557-4FC4-9306-4696B44F22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FC1126C-27E9-4D15-A5D2-CA747BF1EA5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2110269"/>
            <a:ext cx="160537" cy="1605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D060973-5264-4B27-A586-240689851F9E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1620690"/>
            <a:ext cx="160537" cy="1605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9AFDDB7-1A54-4F5C-A8AA-D869BF6DCB3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3552776"/>
            <a:ext cx="160537" cy="1605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533C2D8-30ED-4AC3-BA5A-667C1CA92FE6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4042355"/>
            <a:ext cx="160537" cy="1605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C2753FC-19A9-4027-9B61-BC985A2BD9B5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3067358"/>
            <a:ext cx="160537" cy="1605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3F0E635-5006-41F9-84DE-9E117EC12EB3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2634641"/>
            <a:ext cx="160537" cy="16053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7AEC1A2-A355-4D25-AD84-AF11EF6F8F98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4517548"/>
            <a:ext cx="160537" cy="1605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E7AAE6D-9AD1-4E87-BE8D-69A171BC1650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964" y="5022420"/>
            <a:ext cx="160537" cy="1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3" r:id="rId16"/>
    <p:sldLayoutId id="2147483774" r:id="rId17"/>
    <p:sldLayoutId id="2147483775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3.wdp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microsoft.com/office/2007/relationships/hdphoto" Target="../media/hdphoto7.wdp"/><Relationship Id="rId18" Type="http://schemas.openxmlformats.org/officeDocument/2006/relationships/image" Target="../media/image67.png"/><Relationship Id="rId3" Type="http://schemas.openxmlformats.org/officeDocument/2006/relationships/image" Target="../media/image58.png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64.png"/><Relationship Id="rId17" Type="http://schemas.microsoft.com/office/2007/relationships/hdphoto" Target="../media/hdphoto9.wdp"/><Relationship Id="rId2" Type="http://schemas.openxmlformats.org/officeDocument/2006/relationships/image" Target="../media/image57.tmp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11" Type="http://schemas.microsoft.com/office/2007/relationships/hdphoto" Target="../media/hdphoto6.wdp"/><Relationship Id="rId5" Type="http://schemas.openxmlformats.org/officeDocument/2006/relationships/image" Target="../media/image60.png"/><Relationship Id="rId15" Type="http://schemas.microsoft.com/office/2007/relationships/hdphoto" Target="../media/hdphoto8.wdp"/><Relationship Id="rId10" Type="http://schemas.openxmlformats.org/officeDocument/2006/relationships/image" Target="../media/image63.png"/><Relationship Id="rId19" Type="http://schemas.microsoft.com/office/2007/relationships/hdphoto" Target="../media/hdphoto10.wdp"/><Relationship Id="rId4" Type="http://schemas.openxmlformats.org/officeDocument/2006/relationships/image" Target="../media/image59.tmp"/><Relationship Id="rId9" Type="http://schemas.microsoft.com/office/2007/relationships/hdphoto" Target="../media/hdphoto5.wdp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2.tmp"/><Relationship Id="rId4" Type="http://schemas.openxmlformats.org/officeDocument/2006/relationships/image" Target="../media/image71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microsoft.com/office/2007/relationships/hdphoto" Target="../media/hdphoto12.wdp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7F3CB38-A560-418B-8E33-1096EADA2DB9}"/>
              </a:ext>
            </a:extLst>
          </p:cNvPr>
          <p:cNvSpPr/>
          <p:nvPr/>
        </p:nvSpPr>
        <p:spPr>
          <a:xfrm>
            <a:off x="0" y="6506651"/>
            <a:ext cx="3187700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pt-BR" sz="1600" b="1" cap="small" dirty="0">
                <a:solidFill>
                  <a:srgbClr val="0A4663"/>
                </a:solidFill>
                <a:latin typeface="Arial Narrow" panose="020B0606020202030204" pitchFamily="34" charset="0"/>
              </a:rPr>
              <a:t>28 de Novembro de 2018</a:t>
            </a:r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F30BDC4B-A4EC-41C1-BDCD-FA6A49CCEB0D}"/>
              </a:ext>
            </a:extLst>
          </p:cNvPr>
          <p:cNvSpPr/>
          <p:nvPr/>
        </p:nvSpPr>
        <p:spPr>
          <a:xfrm>
            <a:off x="-1" y="4594304"/>
            <a:ext cx="8040217" cy="1029162"/>
          </a:xfrm>
          <a:custGeom>
            <a:avLst/>
            <a:gdLst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8019288 w 8019288"/>
              <a:gd name="connsiteY2" fmla="*/ 1026668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6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7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299091 w 8019288"/>
              <a:gd name="connsiteY2" fmla="*/ 1022234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9162"/>
              <a:gd name="connsiteX1" fmla="*/ 8019288 w 8019288"/>
              <a:gd name="connsiteY1" fmla="*/ 0 h 1029162"/>
              <a:gd name="connsiteX2" fmla="*/ 7209064 w 8019288"/>
              <a:gd name="connsiteY2" fmla="*/ 1029162 h 1029162"/>
              <a:gd name="connsiteX3" fmla="*/ 0 w 8019288"/>
              <a:gd name="connsiteY3" fmla="*/ 1026668 h 1029162"/>
              <a:gd name="connsiteX4" fmla="*/ 0 w 8019288"/>
              <a:gd name="connsiteY4" fmla="*/ 0 h 102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288" h="1029162">
                <a:moveTo>
                  <a:pt x="0" y="0"/>
                </a:moveTo>
                <a:lnTo>
                  <a:pt x="8019288" y="0"/>
                </a:lnTo>
                <a:lnTo>
                  <a:pt x="7209064" y="1029162"/>
                </a:lnTo>
                <a:lnTo>
                  <a:pt x="0" y="1026668"/>
                </a:lnTo>
                <a:lnTo>
                  <a:pt x="0" y="0"/>
                </a:lnTo>
                <a:close/>
              </a:path>
            </a:pathLst>
          </a:custGeom>
          <a:solidFill>
            <a:srgbClr val="79CE9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INDÚSTRIA DE ENERGIA EÓLICA</a:t>
            </a:r>
          </a:p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Panorama e Perspectivas</a:t>
            </a:r>
          </a:p>
        </p:txBody>
      </p:sp>
      <p:sp>
        <p:nvSpPr>
          <p:cNvPr id="4" name="Retângulo 5">
            <a:extLst>
              <a:ext uri="{FF2B5EF4-FFF2-40B4-BE49-F238E27FC236}">
                <a16:creationId xmlns:a16="http://schemas.microsoft.com/office/drawing/2014/main" id="{301E20A8-DC7F-4136-803B-152D47E5A18F}"/>
              </a:ext>
            </a:extLst>
          </p:cNvPr>
          <p:cNvSpPr/>
          <p:nvPr/>
        </p:nvSpPr>
        <p:spPr>
          <a:xfrm>
            <a:off x="0" y="5692741"/>
            <a:ext cx="6116782" cy="744635"/>
          </a:xfrm>
          <a:custGeom>
            <a:avLst/>
            <a:gdLst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8019288 w 8019288"/>
              <a:gd name="connsiteY2" fmla="*/ 1026668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6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288" h="1026668">
                <a:moveTo>
                  <a:pt x="0" y="0"/>
                </a:moveTo>
                <a:lnTo>
                  <a:pt x="8019288" y="0"/>
                </a:lnTo>
                <a:lnTo>
                  <a:pt x="7306056" y="1008380"/>
                </a:lnTo>
                <a:lnTo>
                  <a:pt x="0" y="1026668"/>
                </a:lnTo>
                <a:lnTo>
                  <a:pt x="0" y="0"/>
                </a:lnTo>
                <a:close/>
              </a:path>
            </a:pathLst>
          </a:custGeom>
          <a:solidFill>
            <a:srgbClr val="7EC49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Audiência Câmara Deputados - CDEICS</a:t>
            </a:r>
          </a:p>
        </p:txBody>
      </p:sp>
      <p:pic>
        <p:nvPicPr>
          <p:cNvPr id="5" name="Imagem 4" descr="Uma imagem contendo animal&#10;&#10;Descrição gerada com alta confiança">
            <a:extLst>
              <a:ext uri="{FF2B5EF4-FFF2-40B4-BE49-F238E27FC236}">
                <a16:creationId xmlns:a16="http://schemas.microsoft.com/office/drawing/2014/main" id="{EF3E49BB-5A25-4385-99D1-FE3FE24104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640" y="5022418"/>
            <a:ext cx="3304359" cy="18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D402D-DDE0-458D-857A-2F24D1B95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B00B9B3-72A0-454E-8FC3-33F1DCF4C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EVOLUÇÃO DA CAPACIDADE INSTALADA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343878"/>
              </p:ext>
            </p:extLst>
          </p:nvPr>
        </p:nvGraphicFramePr>
        <p:xfrm>
          <a:off x="479375" y="819150"/>
          <a:ext cx="11449273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A7080692-B3A1-4BF4-BEC2-FEE59564E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ANEEL | ABEEólica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20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8"/>
          <p:cNvSpPr>
            <a:spLocks/>
          </p:cNvSpPr>
          <p:nvPr/>
        </p:nvSpPr>
        <p:spPr bwMode="auto">
          <a:xfrm>
            <a:off x="569983" y="640766"/>
            <a:ext cx="650938" cy="701721"/>
          </a:xfrm>
          <a:custGeom>
            <a:avLst/>
            <a:gdLst>
              <a:gd name="T0" fmla="*/ 297 w 291"/>
              <a:gd name="T1" fmla="*/ 424 h 325"/>
              <a:gd name="T2" fmla="*/ 244 w 291"/>
              <a:gd name="T3" fmla="*/ 424 h 325"/>
              <a:gd name="T4" fmla="*/ 191 w 291"/>
              <a:gd name="T5" fmla="*/ 370 h 325"/>
              <a:gd name="T6" fmla="*/ 165 w 291"/>
              <a:gd name="T7" fmla="*/ 299 h 325"/>
              <a:gd name="T8" fmla="*/ 122 w 291"/>
              <a:gd name="T9" fmla="*/ 220 h 325"/>
              <a:gd name="T10" fmla="*/ 69 w 291"/>
              <a:gd name="T11" fmla="*/ 203 h 325"/>
              <a:gd name="T12" fmla="*/ 43 w 291"/>
              <a:gd name="T13" fmla="*/ 203 h 325"/>
              <a:gd name="T14" fmla="*/ 0 w 291"/>
              <a:gd name="T15" fmla="*/ 177 h 325"/>
              <a:gd name="T16" fmla="*/ 0 w 291"/>
              <a:gd name="T17" fmla="*/ 123 h 325"/>
              <a:gd name="T18" fmla="*/ 69 w 291"/>
              <a:gd name="T19" fmla="*/ 149 h 325"/>
              <a:gd name="T20" fmla="*/ 148 w 291"/>
              <a:gd name="T21" fmla="*/ 149 h 325"/>
              <a:gd name="T22" fmla="*/ 218 w 291"/>
              <a:gd name="T23" fmla="*/ 97 h 325"/>
              <a:gd name="T24" fmla="*/ 269 w 291"/>
              <a:gd name="T25" fmla="*/ 26 h 325"/>
              <a:gd name="T26" fmla="*/ 297 w 291"/>
              <a:gd name="T27" fmla="*/ 0 h 325"/>
              <a:gd name="T28" fmla="*/ 314 w 291"/>
              <a:gd name="T29" fmla="*/ 0 h 325"/>
              <a:gd name="T30" fmla="*/ 314 w 291"/>
              <a:gd name="T31" fmla="*/ 71 h 325"/>
              <a:gd name="T32" fmla="*/ 340 w 291"/>
              <a:gd name="T33" fmla="*/ 149 h 325"/>
              <a:gd name="T34" fmla="*/ 366 w 291"/>
              <a:gd name="T35" fmla="*/ 203 h 325"/>
              <a:gd name="T36" fmla="*/ 393 w 291"/>
              <a:gd name="T37" fmla="*/ 220 h 325"/>
              <a:gd name="T38" fmla="*/ 393 w 291"/>
              <a:gd name="T39" fmla="*/ 247 h 325"/>
              <a:gd name="T40" fmla="*/ 366 w 291"/>
              <a:gd name="T41" fmla="*/ 273 h 325"/>
              <a:gd name="T42" fmla="*/ 314 w 291"/>
              <a:gd name="T43" fmla="*/ 326 h 325"/>
              <a:gd name="T44" fmla="*/ 297 w 291"/>
              <a:gd name="T45" fmla="*/ 396 h 325"/>
              <a:gd name="T46" fmla="*/ 297 w 291"/>
              <a:gd name="T47" fmla="*/ 424 h 3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1"/>
              <a:gd name="T73" fmla="*/ 0 h 325"/>
              <a:gd name="T74" fmla="*/ 291 w 291"/>
              <a:gd name="T75" fmla="*/ 325 h 3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1" h="325">
                <a:moveTo>
                  <a:pt x="219" y="324"/>
                </a:moveTo>
                <a:lnTo>
                  <a:pt x="180" y="324"/>
                </a:lnTo>
                <a:lnTo>
                  <a:pt x="141" y="283"/>
                </a:lnTo>
                <a:lnTo>
                  <a:pt x="122" y="229"/>
                </a:lnTo>
                <a:lnTo>
                  <a:pt x="90" y="168"/>
                </a:lnTo>
                <a:lnTo>
                  <a:pt x="51" y="155"/>
                </a:lnTo>
                <a:lnTo>
                  <a:pt x="32" y="155"/>
                </a:lnTo>
                <a:lnTo>
                  <a:pt x="0" y="135"/>
                </a:lnTo>
                <a:lnTo>
                  <a:pt x="0" y="94"/>
                </a:lnTo>
                <a:lnTo>
                  <a:pt x="51" y="114"/>
                </a:lnTo>
                <a:lnTo>
                  <a:pt x="109" y="114"/>
                </a:lnTo>
                <a:lnTo>
                  <a:pt x="161" y="74"/>
                </a:lnTo>
                <a:lnTo>
                  <a:pt x="199" y="20"/>
                </a:lnTo>
                <a:lnTo>
                  <a:pt x="219" y="0"/>
                </a:lnTo>
                <a:lnTo>
                  <a:pt x="232" y="0"/>
                </a:lnTo>
                <a:lnTo>
                  <a:pt x="232" y="54"/>
                </a:lnTo>
                <a:lnTo>
                  <a:pt x="251" y="114"/>
                </a:lnTo>
                <a:lnTo>
                  <a:pt x="270" y="155"/>
                </a:lnTo>
                <a:lnTo>
                  <a:pt x="290" y="168"/>
                </a:lnTo>
                <a:lnTo>
                  <a:pt x="290" y="189"/>
                </a:lnTo>
                <a:lnTo>
                  <a:pt x="270" y="209"/>
                </a:lnTo>
                <a:lnTo>
                  <a:pt x="232" y="249"/>
                </a:lnTo>
                <a:lnTo>
                  <a:pt x="219" y="303"/>
                </a:lnTo>
                <a:lnTo>
                  <a:pt x="219" y="324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Freeform 19"/>
          <p:cNvSpPr>
            <a:spLocks/>
          </p:cNvSpPr>
          <p:nvPr/>
        </p:nvSpPr>
        <p:spPr bwMode="auto">
          <a:xfrm>
            <a:off x="-679849" y="460920"/>
            <a:ext cx="738500" cy="901505"/>
          </a:xfrm>
          <a:custGeom>
            <a:avLst/>
            <a:gdLst>
              <a:gd name="T0" fmla="*/ 446 w 329"/>
              <a:gd name="T1" fmla="*/ 447 h 419"/>
              <a:gd name="T2" fmla="*/ 367 w 329"/>
              <a:gd name="T3" fmla="*/ 447 h 419"/>
              <a:gd name="T4" fmla="*/ 340 w 329"/>
              <a:gd name="T5" fmla="*/ 465 h 419"/>
              <a:gd name="T6" fmla="*/ 340 w 329"/>
              <a:gd name="T7" fmla="*/ 491 h 419"/>
              <a:gd name="T8" fmla="*/ 314 w 329"/>
              <a:gd name="T9" fmla="*/ 517 h 419"/>
              <a:gd name="T10" fmla="*/ 296 w 329"/>
              <a:gd name="T11" fmla="*/ 517 h 419"/>
              <a:gd name="T12" fmla="*/ 270 w 329"/>
              <a:gd name="T13" fmla="*/ 491 h 419"/>
              <a:gd name="T14" fmla="*/ 245 w 329"/>
              <a:gd name="T15" fmla="*/ 491 h 419"/>
              <a:gd name="T16" fmla="*/ 217 w 329"/>
              <a:gd name="T17" fmla="*/ 545 h 419"/>
              <a:gd name="T18" fmla="*/ 166 w 329"/>
              <a:gd name="T19" fmla="*/ 517 h 419"/>
              <a:gd name="T20" fmla="*/ 148 w 329"/>
              <a:gd name="T21" fmla="*/ 491 h 419"/>
              <a:gd name="T22" fmla="*/ 166 w 329"/>
              <a:gd name="T23" fmla="*/ 465 h 419"/>
              <a:gd name="T24" fmla="*/ 166 w 329"/>
              <a:gd name="T25" fmla="*/ 395 h 419"/>
              <a:gd name="T26" fmla="*/ 148 w 329"/>
              <a:gd name="T27" fmla="*/ 341 h 419"/>
              <a:gd name="T28" fmla="*/ 148 w 329"/>
              <a:gd name="T29" fmla="*/ 297 h 419"/>
              <a:gd name="T30" fmla="*/ 122 w 329"/>
              <a:gd name="T31" fmla="*/ 271 h 419"/>
              <a:gd name="T32" fmla="*/ 69 w 329"/>
              <a:gd name="T33" fmla="*/ 245 h 419"/>
              <a:gd name="T34" fmla="*/ 43 w 329"/>
              <a:gd name="T35" fmla="*/ 192 h 419"/>
              <a:gd name="T36" fmla="*/ 43 w 329"/>
              <a:gd name="T37" fmla="*/ 149 h 419"/>
              <a:gd name="T38" fmla="*/ 0 w 329"/>
              <a:gd name="T39" fmla="*/ 121 h 419"/>
              <a:gd name="T40" fmla="*/ 16 w 329"/>
              <a:gd name="T41" fmla="*/ 95 h 419"/>
              <a:gd name="T42" fmla="*/ 122 w 329"/>
              <a:gd name="T43" fmla="*/ 121 h 419"/>
              <a:gd name="T44" fmla="*/ 148 w 329"/>
              <a:gd name="T45" fmla="*/ 121 h 419"/>
              <a:gd name="T46" fmla="*/ 166 w 329"/>
              <a:gd name="T47" fmla="*/ 149 h 419"/>
              <a:gd name="T48" fmla="*/ 192 w 329"/>
              <a:gd name="T49" fmla="*/ 95 h 419"/>
              <a:gd name="T50" fmla="*/ 296 w 329"/>
              <a:gd name="T51" fmla="*/ 42 h 419"/>
              <a:gd name="T52" fmla="*/ 296 w 329"/>
              <a:gd name="T53" fmla="*/ 0 h 419"/>
              <a:gd name="T54" fmla="*/ 340 w 329"/>
              <a:gd name="T55" fmla="*/ 17 h 419"/>
              <a:gd name="T56" fmla="*/ 340 w 329"/>
              <a:gd name="T57" fmla="*/ 69 h 419"/>
              <a:gd name="T58" fmla="*/ 367 w 329"/>
              <a:gd name="T59" fmla="*/ 69 h 419"/>
              <a:gd name="T60" fmla="*/ 393 w 329"/>
              <a:gd name="T61" fmla="*/ 121 h 419"/>
              <a:gd name="T62" fmla="*/ 367 w 329"/>
              <a:gd name="T63" fmla="*/ 192 h 419"/>
              <a:gd name="T64" fmla="*/ 393 w 329"/>
              <a:gd name="T65" fmla="*/ 297 h 419"/>
              <a:gd name="T66" fmla="*/ 418 w 329"/>
              <a:gd name="T67" fmla="*/ 315 h 419"/>
              <a:gd name="T68" fmla="*/ 446 w 329"/>
              <a:gd name="T69" fmla="*/ 395 h 419"/>
              <a:gd name="T70" fmla="*/ 446 w 329"/>
              <a:gd name="T71" fmla="*/ 447 h 4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9"/>
              <a:gd name="T109" fmla="*/ 0 h 419"/>
              <a:gd name="T110" fmla="*/ 329 w 329"/>
              <a:gd name="T111" fmla="*/ 419 h 41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9" h="419">
                <a:moveTo>
                  <a:pt x="328" y="343"/>
                </a:moveTo>
                <a:lnTo>
                  <a:pt x="270" y="343"/>
                </a:lnTo>
                <a:lnTo>
                  <a:pt x="250" y="357"/>
                </a:lnTo>
                <a:lnTo>
                  <a:pt x="250" y="377"/>
                </a:lnTo>
                <a:lnTo>
                  <a:pt x="231" y="397"/>
                </a:lnTo>
                <a:lnTo>
                  <a:pt x="218" y="397"/>
                </a:lnTo>
                <a:lnTo>
                  <a:pt x="199" y="377"/>
                </a:lnTo>
                <a:lnTo>
                  <a:pt x="180" y="377"/>
                </a:lnTo>
                <a:lnTo>
                  <a:pt x="160" y="418"/>
                </a:lnTo>
                <a:lnTo>
                  <a:pt x="122" y="397"/>
                </a:lnTo>
                <a:lnTo>
                  <a:pt x="109" y="377"/>
                </a:lnTo>
                <a:lnTo>
                  <a:pt x="122" y="357"/>
                </a:lnTo>
                <a:lnTo>
                  <a:pt x="122" y="303"/>
                </a:lnTo>
                <a:lnTo>
                  <a:pt x="109" y="262"/>
                </a:lnTo>
                <a:lnTo>
                  <a:pt x="109" y="228"/>
                </a:lnTo>
                <a:lnTo>
                  <a:pt x="90" y="208"/>
                </a:lnTo>
                <a:lnTo>
                  <a:pt x="51" y="188"/>
                </a:lnTo>
                <a:lnTo>
                  <a:pt x="32" y="147"/>
                </a:lnTo>
                <a:lnTo>
                  <a:pt x="32" y="114"/>
                </a:lnTo>
                <a:lnTo>
                  <a:pt x="0" y="93"/>
                </a:lnTo>
                <a:lnTo>
                  <a:pt x="12" y="73"/>
                </a:lnTo>
                <a:lnTo>
                  <a:pt x="90" y="93"/>
                </a:lnTo>
                <a:lnTo>
                  <a:pt x="109" y="93"/>
                </a:lnTo>
                <a:lnTo>
                  <a:pt x="122" y="114"/>
                </a:lnTo>
                <a:lnTo>
                  <a:pt x="141" y="73"/>
                </a:lnTo>
                <a:lnTo>
                  <a:pt x="218" y="32"/>
                </a:lnTo>
                <a:lnTo>
                  <a:pt x="218" y="0"/>
                </a:lnTo>
                <a:lnTo>
                  <a:pt x="250" y="13"/>
                </a:lnTo>
                <a:lnTo>
                  <a:pt x="250" y="53"/>
                </a:lnTo>
                <a:lnTo>
                  <a:pt x="270" y="53"/>
                </a:lnTo>
                <a:lnTo>
                  <a:pt x="289" y="93"/>
                </a:lnTo>
                <a:lnTo>
                  <a:pt x="270" y="147"/>
                </a:lnTo>
                <a:lnTo>
                  <a:pt x="289" y="228"/>
                </a:lnTo>
                <a:lnTo>
                  <a:pt x="308" y="242"/>
                </a:lnTo>
                <a:lnTo>
                  <a:pt x="328" y="303"/>
                </a:lnTo>
                <a:lnTo>
                  <a:pt x="328" y="343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482421" y="4778444"/>
            <a:ext cx="852497" cy="916365"/>
          </a:xfrm>
          <a:custGeom>
            <a:avLst/>
            <a:gdLst>
              <a:gd name="T0" fmla="*/ 270 w 380"/>
              <a:gd name="T1" fmla="*/ 554 h 426"/>
              <a:gd name="T2" fmla="*/ 322 w 380"/>
              <a:gd name="T3" fmla="*/ 526 h 426"/>
              <a:gd name="T4" fmla="*/ 365 w 380"/>
              <a:gd name="T5" fmla="*/ 421 h 426"/>
              <a:gd name="T6" fmla="*/ 418 w 380"/>
              <a:gd name="T7" fmla="*/ 377 h 426"/>
              <a:gd name="T8" fmla="*/ 470 w 380"/>
              <a:gd name="T9" fmla="*/ 255 h 426"/>
              <a:gd name="T10" fmla="*/ 515 w 380"/>
              <a:gd name="T11" fmla="*/ 176 h 426"/>
              <a:gd name="T12" fmla="*/ 497 w 380"/>
              <a:gd name="T13" fmla="*/ 149 h 426"/>
              <a:gd name="T14" fmla="*/ 497 w 380"/>
              <a:gd name="T15" fmla="*/ 106 h 426"/>
              <a:gd name="T16" fmla="*/ 470 w 380"/>
              <a:gd name="T17" fmla="*/ 106 h 426"/>
              <a:gd name="T18" fmla="*/ 444 w 380"/>
              <a:gd name="T19" fmla="*/ 78 h 426"/>
              <a:gd name="T20" fmla="*/ 392 w 380"/>
              <a:gd name="T21" fmla="*/ 52 h 426"/>
              <a:gd name="T22" fmla="*/ 365 w 380"/>
              <a:gd name="T23" fmla="*/ 26 h 426"/>
              <a:gd name="T24" fmla="*/ 296 w 380"/>
              <a:gd name="T25" fmla="*/ 0 h 426"/>
              <a:gd name="T26" fmla="*/ 217 w 380"/>
              <a:gd name="T27" fmla="*/ 0 h 426"/>
              <a:gd name="T28" fmla="*/ 148 w 380"/>
              <a:gd name="T29" fmla="*/ 52 h 426"/>
              <a:gd name="T30" fmla="*/ 0 w 380"/>
              <a:gd name="T31" fmla="*/ 272 h 426"/>
              <a:gd name="T32" fmla="*/ 0 w 380"/>
              <a:gd name="T33" fmla="*/ 297 h 426"/>
              <a:gd name="T34" fmla="*/ 52 w 380"/>
              <a:gd name="T35" fmla="*/ 297 h 426"/>
              <a:gd name="T36" fmla="*/ 148 w 380"/>
              <a:gd name="T37" fmla="*/ 350 h 426"/>
              <a:gd name="T38" fmla="*/ 174 w 380"/>
              <a:gd name="T39" fmla="*/ 350 h 426"/>
              <a:gd name="T40" fmla="*/ 270 w 380"/>
              <a:gd name="T41" fmla="*/ 447 h 426"/>
              <a:gd name="T42" fmla="*/ 296 w 380"/>
              <a:gd name="T43" fmla="*/ 421 h 426"/>
              <a:gd name="T44" fmla="*/ 296 w 380"/>
              <a:gd name="T45" fmla="*/ 474 h 426"/>
              <a:gd name="T46" fmla="*/ 270 w 380"/>
              <a:gd name="T47" fmla="*/ 500 h 426"/>
              <a:gd name="T48" fmla="*/ 270 w 380"/>
              <a:gd name="T49" fmla="*/ 554 h 4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0"/>
              <a:gd name="T76" fmla="*/ 0 h 426"/>
              <a:gd name="T77" fmla="*/ 380 w 380"/>
              <a:gd name="T78" fmla="*/ 426 h 42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0" h="426">
                <a:moveTo>
                  <a:pt x="199" y="425"/>
                </a:moveTo>
                <a:lnTo>
                  <a:pt x="237" y="404"/>
                </a:lnTo>
                <a:lnTo>
                  <a:pt x="269" y="323"/>
                </a:lnTo>
                <a:lnTo>
                  <a:pt x="308" y="289"/>
                </a:lnTo>
                <a:lnTo>
                  <a:pt x="346" y="196"/>
                </a:lnTo>
                <a:lnTo>
                  <a:pt x="379" y="135"/>
                </a:lnTo>
                <a:lnTo>
                  <a:pt x="366" y="114"/>
                </a:lnTo>
                <a:lnTo>
                  <a:pt x="366" y="81"/>
                </a:lnTo>
                <a:lnTo>
                  <a:pt x="346" y="81"/>
                </a:lnTo>
                <a:lnTo>
                  <a:pt x="327" y="60"/>
                </a:lnTo>
                <a:lnTo>
                  <a:pt x="289" y="40"/>
                </a:lnTo>
                <a:lnTo>
                  <a:pt x="269" y="20"/>
                </a:lnTo>
                <a:lnTo>
                  <a:pt x="218" y="0"/>
                </a:lnTo>
                <a:lnTo>
                  <a:pt x="160" y="0"/>
                </a:lnTo>
                <a:lnTo>
                  <a:pt x="109" y="40"/>
                </a:lnTo>
                <a:lnTo>
                  <a:pt x="0" y="209"/>
                </a:lnTo>
                <a:lnTo>
                  <a:pt x="0" y="228"/>
                </a:lnTo>
                <a:lnTo>
                  <a:pt x="38" y="228"/>
                </a:lnTo>
                <a:lnTo>
                  <a:pt x="109" y="269"/>
                </a:lnTo>
                <a:lnTo>
                  <a:pt x="128" y="269"/>
                </a:lnTo>
                <a:lnTo>
                  <a:pt x="199" y="343"/>
                </a:lnTo>
                <a:lnTo>
                  <a:pt x="218" y="323"/>
                </a:lnTo>
                <a:lnTo>
                  <a:pt x="218" y="364"/>
                </a:lnTo>
                <a:lnTo>
                  <a:pt x="199" y="384"/>
                </a:lnTo>
                <a:lnTo>
                  <a:pt x="199" y="425"/>
                </a:lnTo>
              </a:path>
            </a:pathLst>
          </a:custGeom>
          <a:solidFill>
            <a:srgbClr val="75BDA7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844236" y="4619936"/>
            <a:ext cx="621200" cy="452404"/>
          </a:xfrm>
          <a:custGeom>
            <a:avLst/>
            <a:gdLst>
              <a:gd name="T0" fmla="*/ 296 w 277"/>
              <a:gd name="T1" fmla="*/ 273 h 210"/>
              <a:gd name="T2" fmla="*/ 347 w 277"/>
              <a:gd name="T3" fmla="*/ 202 h 210"/>
              <a:gd name="T4" fmla="*/ 375 w 277"/>
              <a:gd name="T5" fmla="*/ 97 h 210"/>
              <a:gd name="T6" fmla="*/ 375 w 277"/>
              <a:gd name="T7" fmla="*/ 26 h 210"/>
              <a:gd name="T8" fmla="*/ 347 w 277"/>
              <a:gd name="T9" fmla="*/ 26 h 210"/>
              <a:gd name="T10" fmla="*/ 296 w 277"/>
              <a:gd name="T11" fmla="*/ 0 h 210"/>
              <a:gd name="T12" fmla="*/ 252 w 277"/>
              <a:gd name="T13" fmla="*/ 0 h 210"/>
              <a:gd name="T14" fmla="*/ 200 w 277"/>
              <a:gd name="T15" fmla="*/ 26 h 210"/>
              <a:gd name="T16" fmla="*/ 174 w 277"/>
              <a:gd name="T17" fmla="*/ 52 h 210"/>
              <a:gd name="T18" fmla="*/ 77 w 277"/>
              <a:gd name="T19" fmla="*/ 26 h 210"/>
              <a:gd name="T20" fmla="*/ 0 w 277"/>
              <a:gd name="T21" fmla="*/ 26 h 210"/>
              <a:gd name="T22" fmla="*/ 0 w 277"/>
              <a:gd name="T23" fmla="*/ 97 h 210"/>
              <a:gd name="T24" fmla="*/ 77 w 277"/>
              <a:gd name="T25" fmla="*/ 97 h 210"/>
              <a:gd name="T26" fmla="*/ 148 w 277"/>
              <a:gd name="T27" fmla="*/ 123 h 210"/>
              <a:gd name="T28" fmla="*/ 174 w 277"/>
              <a:gd name="T29" fmla="*/ 149 h 210"/>
              <a:gd name="T30" fmla="*/ 225 w 277"/>
              <a:gd name="T31" fmla="*/ 175 h 210"/>
              <a:gd name="T32" fmla="*/ 252 w 277"/>
              <a:gd name="T33" fmla="*/ 202 h 210"/>
              <a:gd name="T34" fmla="*/ 278 w 277"/>
              <a:gd name="T35" fmla="*/ 202 h 210"/>
              <a:gd name="T36" fmla="*/ 278 w 277"/>
              <a:gd name="T37" fmla="*/ 245 h 210"/>
              <a:gd name="T38" fmla="*/ 296 w 277"/>
              <a:gd name="T39" fmla="*/ 273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77"/>
              <a:gd name="T61" fmla="*/ 0 h 210"/>
              <a:gd name="T62" fmla="*/ 277 w 277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77" h="210">
                <a:moveTo>
                  <a:pt x="218" y="209"/>
                </a:moveTo>
                <a:lnTo>
                  <a:pt x="256" y="155"/>
                </a:lnTo>
                <a:lnTo>
                  <a:pt x="276" y="74"/>
                </a:lnTo>
                <a:lnTo>
                  <a:pt x="276" y="20"/>
                </a:lnTo>
                <a:lnTo>
                  <a:pt x="256" y="20"/>
                </a:lnTo>
                <a:lnTo>
                  <a:pt x="218" y="0"/>
                </a:lnTo>
                <a:lnTo>
                  <a:pt x="186" y="0"/>
                </a:lnTo>
                <a:lnTo>
                  <a:pt x="147" y="20"/>
                </a:lnTo>
                <a:lnTo>
                  <a:pt x="128" y="40"/>
                </a:lnTo>
                <a:lnTo>
                  <a:pt x="57" y="20"/>
                </a:lnTo>
                <a:lnTo>
                  <a:pt x="0" y="20"/>
                </a:lnTo>
                <a:lnTo>
                  <a:pt x="0" y="74"/>
                </a:lnTo>
                <a:lnTo>
                  <a:pt x="57" y="74"/>
                </a:lnTo>
                <a:lnTo>
                  <a:pt x="109" y="94"/>
                </a:lnTo>
                <a:lnTo>
                  <a:pt x="128" y="114"/>
                </a:lnTo>
                <a:lnTo>
                  <a:pt x="166" y="134"/>
                </a:lnTo>
                <a:lnTo>
                  <a:pt x="186" y="155"/>
                </a:lnTo>
                <a:lnTo>
                  <a:pt x="205" y="155"/>
                </a:lnTo>
                <a:lnTo>
                  <a:pt x="205" y="188"/>
                </a:lnTo>
                <a:lnTo>
                  <a:pt x="218" y="209"/>
                </a:lnTo>
              </a:path>
            </a:pathLst>
          </a:custGeom>
          <a:solidFill>
            <a:srgbClr val="ACD7CA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>
            <a:off x="726936" y="4172487"/>
            <a:ext cx="827715" cy="539913"/>
          </a:xfrm>
          <a:custGeom>
            <a:avLst/>
            <a:gdLst>
              <a:gd name="T0" fmla="*/ 69 w 368"/>
              <a:gd name="T1" fmla="*/ 298 h 250"/>
              <a:gd name="T2" fmla="*/ 148 w 368"/>
              <a:gd name="T3" fmla="*/ 298 h 250"/>
              <a:gd name="T4" fmla="*/ 245 w 368"/>
              <a:gd name="T5" fmla="*/ 326 h 250"/>
              <a:gd name="T6" fmla="*/ 271 w 368"/>
              <a:gd name="T7" fmla="*/ 298 h 250"/>
              <a:gd name="T8" fmla="*/ 324 w 368"/>
              <a:gd name="T9" fmla="*/ 272 h 250"/>
              <a:gd name="T10" fmla="*/ 368 w 368"/>
              <a:gd name="T11" fmla="*/ 272 h 250"/>
              <a:gd name="T12" fmla="*/ 421 w 368"/>
              <a:gd name="T13" fmla="*/ 298 h 250"/>
              <a:gd name="T14" fmla="*/ 447 w 368"/>
              <a:gd name="T15" fmla="*/ 298 h 250"/>
              <a:gd name="T16" fmla="*/ 447 w 368"/>
              <a:gd name="T17" fmla="*/ 246 h 250"/>
              <a:gd name="T18" fmla="*/ 500 w 368"/>
              <a:gd name="T19" fmla="*/ 192 h 250"/>
              <a:gd name="T20" fmla="*/ 472 w 368"/>
              <a:gd name="T21" fmla="*/ 192 h 250"/>
              <a:gd name="T22" fmla="*/ 421 w 368"/>
              <a:gd name="T23" fmla="*/ 148 h 250"/>
              <a:gd name="T24" fmla="*/ 393 w 368"/>
              <a:gd name="T25" fmla="*/ 148 h 250"/>
              <a:gd name="T26" fmla="*/ 350 w 368"/>
              <a:gd name="T27" fmla="*/ 71 h 250"/>
              <a:gd name="T28" fmla="*/ 324 w 368"/>
              <a:gd name="T29" fmla="*/ 43 h 250"/>
              <a:gd name="T30" fmla="*/ 297 w 368"/>
              <a:gd name="T31" fmla="*/ 26 h 250"/>
              <a:gd name="T32" fmla="*/ 218 w 368"/>
              <a:gd name="T33" fmla="*/ 26 h 250"/>
              <a:gd name="T34" fmla="*/ 148 w 368"/>
              <a:gd name="T35" fmla="*/ 0 h 250"/>
              <a:gd name="T36" fmla="*/ 95 w 368"/>
              <a:gd name="T37" fmla="*/ 0 h 250"/>
              <a:gd name="T38" fmla="*/ 69 w 368"/>
              <a:gd name="T39" fmla="*/ 26 h 250"/>
              <a:gd name="T40" fmla="*/ 26 w 368"/>
              <a:gd name="T41" fmla="*/ 95 h 250"/>
              <a:gd name="T42" fmla="*/ 26 w 368"/>
              <a:gd name="T43" fmla="*/ 148 h 250"/>
              <a:gd name="T44" fmla="*/ 26 w 368"/>
              <a:gd name="T45" fmla="*/ 192 h 250"/>
              <a:gd name="T46" fmla="*/ 0 w 368"/>
              <a:gd name="T47" fmla="*/ 218 h 250"/>
              <a:gd name="T48" fmla="*/ 0 w 368"/>
              <a:gd name="T49" fmla="*/ 246 h 250"/>
              <a:gd name="T50" fmla="*/ 52 w 368"/>
              <a:gd name="T51" fmla="*/ 272 h 250"/>
              <a:gd name="T52" fmla="*/ 69 w 368"/>
              <a:gd name="T53" fmla="*/ 298 h 25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68"/>
              <a:gd name="T82" fmla="*/ 0 h 250"/>
              <a:gd name="T83" fmla="*/ 368 w 368"/>
              <a:gd name="T84" fmla="*/ 250 h 25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68" h="250">
                <a:moveTo>
                  <a:pt x="51" y="228"/>
                </a:moveTo>
                <a:lnTo>
                  <a:pt x="109" y="228"/>
                </a:lnTo>
                <a:lnTo>
                  <a:pt x="180" y="249"/>
                </a:lnTo>
                <a:lnTo>
                  <a:pt x="199" y="228"/>
                </a:lnTo>
                <a:lnTo>
                  <a:pt x="238" y="208"/>
                </a:lnTo>
                <a:lnTo>
                  <a:pt x="270" y="208"/>
                </a:lnTo>
                <a:lnTo>
                  <a:pt x="309" y="228"/>
                </a:lnTo>
                <a:lnTo>
                  <a:pt x="328" y="228"/>
                </a:lnTo>
                <a:lnTo>
                  <a:pt x="328" y="188"/>
                </a:lnTo>
                <a:lnTo>
                  <a:pt x="367" y="147"/>
                </a:lnTo>
                <a:lnTo>
                  <a:pt x="347" y="147"/>
                </a:lnTo>
                <a:lnTo>
                  <a:pt x="309" y="113"/>
                </a:lnTo>
                <a:lnTo>
                  <a:pt x="289" y="113"/>
                </a:lnTo>
                <a:lnTo>
                  <a:pt x="257" y="54"/>
                </a:lnTo>
                <a:lnTo>
                  <a:pt x="238" y="33"/>
                </a:lnTo>
                <a:lnTo>
                  <a:pt x="218" y="20"/>
                </a:lnTo>
                <a:lnTo>
                  <a:pt x="160" y="20"/>
                </a:lnTo>
                <a:lnTo>
                  <a:pt x="109" y="0"/>
                </a:lnTo>
                <a:lnTo>
                  <a:pt x="70" y="0"/>
                </a:lnTo>
                <a:lnTo>
                  <a:pt x="51" y="20"/>
                </a:lnTo>
                <a:lnTo>
                  <a:pt x="19" y="73"/>
                </a:lnTo>
                <a:lnTo>
                  <a:pt x="19" y="113"/>
                </a:lnTo>
                <a:lnTo>
                  <a:pt x="19" y="147"/>
                </a:lnTo>
                <a:lnTo>
                  <a:pt x="0" y="167"/>
                </a:lnTo>
                <a:lnTo>
                  <a:pt x="0" y="188"/>
                </a:lnTo>
                <a:lnTo>
                  <a:pt x="38" y="208"/>
                </a:lnTo>
                <a:lnTo>
                  <a:pt x="51" y="228"/>
                </a:lnTo>
              </a:path>
            </a:pathLst>
          </a:custGeom>
          <a:solidFill>
            <a:srgbClr val="C8E5DC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887191" y="3797685"/>
            <a:ext cx="1070578" cy="698419"/>
          </a:xfrm>
          <a:custGeom>
            <a:avLst/>
            <a:gdLst>
              <a:gd name="T0" fmla="*/ 619 w 477"/>
              <a:gd name="T1" fmla="*/ 273 h 324"/>
              <a:gd name="T2" fmla="*/ 619 w 477"/>
              <a:gd name="T3" fmla="*/ 255 h 324"/>
              <a:gd name="T4" fmla="*/ 647 w 477"/>
              <a:gd name="T5" fmla="*/ 228 h 324"/>
              <a:gd name="T6" fmla="*/ 594 w 477"/>
              <a:gd name="T7" fmla="*/ 228 h 324"/>
              <a:gd name="T8" fmla="*/ 550 w 477"/>
              <a:gd name="T9" fmla="*/ 228 h 324"/>
              <a:gd name="T10" fmla="*/ 497 w 477"/>
              <a:gd name="T11" fmla="*/ 202 h 324"/>
              <a:gd name="T12" fmla="*/ 471 w 477"/>
              <a:gd name="T13" fmla="*/ 149 h 324"/>
              <a:gd name="T14" fmla="*/ 471 w 477"/>
              <a:gd name="T15" fmla="*/ 123 h 324"/>
              <a:gd name="T16" fmla="*/ 446 w 477"/>
              <a:gd name="T17" fmla="*/ 104 h 324"/>
              <a:gd name="T18" fmla="*/ 446 w 477"/>
              <a:gd name="T19" fmla="*/ 52 h 324"/>
              <a:gd name="T20" fmla="*/ 418 w 477"/>
              <a:gd name="T21" fmla="*/ 26 h 324"/>
              <a:gd name="T22" fmla="*/ 375 w 477"/>
              <a:gd name="T23" fmla="*/ 0 h 324"/>
              <a:gd name="T24" fmla="*/ 296 w 477"/>
              <a:gd name="T25" fmla="*/ 26 h 324"/>
              <a:gd name="T26" fmla="*/ 253 w 477"/>
              <a:gd name="T27" fmla="*/ 0 h 324"/>
              <a:gd name="T28" fmla="*/ 174 w 477"/>
              <a:gd name="T29" fmla="*/ 0 h 324"/>
              <a:gd name="T30" fmla="*/ 122 w 477"/>
              <a:gd name="T31" fmla="*/ 78 h 324"/>
              <a:gd name="T32" fmla="*/ 77 w 477"/>
              <a:gd name="T33" fmla="*/ 149 h 324"/>
              <a:gd name="T34" fmla="*/ 26 w 477"/>
              <a:gd name="T35" fmla="*/ 202 h 324"/>
              <a:gd name="T36" fmla="*/ 0 w 477"/>
              <a:gd name="T37" fmla="*/ 228 h 324"/>
              <a:gd name="T38" fmla="*/ 52 w 477"/>
              <a:gd name="T39" fmla="*/ 228 h 324"/>
              <a:gd name="T40" fmla="*/ 122 w 477"/>
              <a:gd name="T41" fmla="*/ 255 h 324"/>
              <a:gd name="T42" fmla="*/ 200 w 477"/>
              <a:gd name="T43" fmla="*/ 255 h 324"/>
              <a:gd name="T44" fmla="*/ 227 w 477"/>
              <a:gd name="T45" fmla="*/ 273 h 324"/>
              <a:gd name="T46" fmla="*/ 253 w 477"/>
              <a:gd name="T47" fmla="*/ 299 h 324"/>
              <a:gd name="T48" fmla="*/ 296 w 477"/>
              <a:gd name="T49" fmla="*/ 377 h 324"/>
              <a:gd name="T50" fmla="*/ 323 w 477"/>
              <a:gd name="T51" fmla="*/ 377 h 324"/>
              <a:gd name="T52" fmla="*/ 375 w 477"/>
              <a:gd name="T53" fmla="*/ 422 h 324"/>
              <a:gd name="T54" fmla="*/ 401 w 477"/>
              <a:gd name="T55" fmla="*/ 422 h 324"/>
              <a:gd name="T56" fmla="*/ 418 w 477"/>
              <a:gd name="T57" fmla="*/ 403 h 324"/>
              <a:gd name="T58" fmla="*/ 497 w 477"/>
              <a:gd name="T59" fmla="*/ 351 h 324"/>
              <a:gd name="T60" fmla="*/ 568 w 477"/>
              <a:gd name="T61" fmla="*/ 299 h 324"/>
              <a:gd name="T62" fmla="*/ 619 w 477"/>
              <a:gd name="T63" fmla="*/ 273 h 32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77"/>
              <a:gd name="T97" fmla="*/ 0 h 324"/>
              <a:gd name="T98" fmla="*/ 477 w 477"/>
              <a:gd name="T99" fmla="*/ 324 h 32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77" h="324">
                <a:moveTo>
                  <a:pt x="456" y="209"/>
                </a:moveTo>
                <a:lnTo>
                  <a:pt x="456" y="195"/>
                </a:lnTo>
                <a:lnTo>
                  <a:pt x="476" y="175"/>
                </a:lnTo>
                <a:lnTo>
                  <a:pt x="437" y="175"/>
                </a:lnTo>
                <a:lnTo>
                  <a:pt x="405" y="175"/>
                </a:lnTo>
                <a:lnTo>
                  <a:pt x="366" y="155"/>
                </a:lnTo>
                <a:lnTo>
                  <a:pt x="347" y="114"/>
                </a:lnTo>
                <a:lnTo>
                  <a:pt x="347" y="94"/>
                </a:lnTo>
                <a:lnTo>
                  <a:pt x="328" y="80"/>
                </a:lnTo>
                <a:lnTo>
                  <a:pt x="328" y="40"/>
                </a:lnTo>
                <a:lnTo>
                  <a:pt x="308" y="20"/>
                </a:lnTo>
                <a:lnTo>
                  <a:pt x="276" y="0"/>
                </a:lnTo>
                <a:lnTo>
                  <a:pt x="218" y="20"/>
                </a:lnTo>
                <a:lnTo>
                  <a:pt x="186" y="0"/>
                </a:lnTo>
                <a:lnTo>
                  <a:pt x="128" y="0"/>
                </a:lnTo>
                <a:lnTo>
                  <a:pt x="90" y="60"/>
                </a:lnTo>
                <a:lnTo>
                  <a:pt x="57" y="114"/>
                </a:lnTo>
                <a:lnTo>
                  <a:pt x="19" y="155"/>
                </a:lnTo>
                <a:lnTo>
                  <a:pt x="0" y="175"/>
                </a:lnTo>
                <a:lnTo>
                  <a:pt x="38" y="175"/>
                </a:lnTo>
                <a:lnTo>
                  <a:pt x="90" y="195"/>
                </a:lnTo>
                <a:lnTo>
                  <a:pt x="147" y="195"/>
                </a:lnTo>
                <a:lnTo>
                  <a:pt x="167" y="209"/>
                </a:lnTo>
                <a:lnTo>
                  <a:pt x="186" y="229"/>
                </a:lnTo>
                <a:lnTo>
                  <a:pt x="218" y="289"/>
                </a:lnTo>
                <a:lnTo>
                  <a:pt x="238" y="289"/>
                </a:lnTo>
                <a:lnTo>
                  <a:pt x="276" y="323"/>
                </a:lnTo>
                <a:lnTo>
                  <a:pt x="295" y="323"/>
                </a:lnTo>
                <a:lnTo>
                  <a:pt x="308" y="309"/>
                </a:lnTo>
                <a:lnTo>
                  <a:pt x="366" y="269"/>
                </a:lnTo>
                <a:lnTo>
                  <a:pt x="418" y="229"/>
                </a:lnTo>
                <a:lnTo>
                  <a:pt x="456" y="209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Freeform 24"/>
          <p:cNvSpPr>
            <a:spLocks/>
          </p:cNvSpPr>
          <p:nvPr/>
        </p:nvSpPr>
        <p:spPr bwMode="auto">
          <a:xfrm>
            <a:off x="1865250" y="3929773"/>
            <a:ext cx="578244" cy="321966"/>
          </a:xfrm>
          <a:custGeom>
            <a:avLst/>
            <a:gdLst>
              <a:gd name="T0" fmla="*/ 26 w 257"/>
              <a:gd name="T1" fmla="*/ 194 h 149"/>
              <a:gd name="T2" fmla="*/ 26 w 257"/>
              <a:gd name="T3" fmla="*/ 175 h 149"/>
              <a:gd name="T4" fmla="*/ 52 w 257"/>
              <a:gd name="T5" fmla="*/ 149 h 149"/>
              <a:gd name="T6" fmla="*/ 0 w 257"/>
              <a:gd name="T7" fmla="*/ 149 h 149"/>
              <a:gd name="T8" fmla="*/ 52 w 257"/>
              <a:gd name="T9" fmla="*/ 123 h 149"/>
              <a:gd name="T10" fmla="*/ 104 w 257"/>
              <a:gd name="T11" fmla="*/ 97 h 149"/>
              <a:gd name="T12" fmla="*/ 147 w 257"/>
              <a:gd name="T13" fmla="*/ 97 h 149"/>
              <a:gd name="T14" fmla="*/ 199 w 257"/>
              <a:gd name="T15" fmla="*/ 69 h 149"/>
              <a:gd name="T16" fmla="*/ 226 w 257"/>
              <a:gd name="T17" fmla="*/ 26 h 149"/>
              <a:gd name="T18" fmla="*/ 252 w 257"/>
              <a:gd name="T19" fmla="*/ 0 h 149"/>
              <a:gd name="T20" fmla="*/ 270 w 257"/>
              <a:gd name="T21" fmla="*/ 43 h 149"/>
              <a:gd name="T22" fmla="*/ 349 w 257"/>
              <a:gd name="T23" fmla="*/ 43 h 149"/>
              <a:gd name="T24" fmla="*/ 321 w 257"/>
              <a:gd name="T25" fmla="*/ 69 h 149"/>
              <a:gd name="T26" fmla="*/ 321 w 257"/>
              <a:gd name="T27" fmla="*/ 97 h 149"/>
              <a:gd name="T28" fmla="*/ 270 w 257"/>
              <a:gd name="T29" fmla="*/ 123 h 149"/>
              <a:gd name="T30" fmla="*/ 252 w 257"/>
              <a:gd name="T31" fmla="*/ 175 h 149"/>
              <a:gd name="T32" fmla="*/ 121 w 257"/>
              <a:gd name="T33" fmla="*/ 175 h 149"/>
              <a:gd name="T34" fmla="*/ 26 w 257"/>
              <a:gd name="T35" fmla="*/ 194 h 1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57"/>
              <a:gd name="T55" fmla="*/ 0 h 149"/>
              <a:gd name="T56" fmla="*/ 257 w 257"/>
              <a:gd name="T57" fmla="*/ 149 h 1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57" h="149">
                <a:moveTo>
                  <a:pt x="19" y="148"/>
                </a:moveTo>
                <a:lnTo>
                  <a:pt x="19" y="134"/>
                </a:lnTo>
                <a:lnTo>
                  <a:pt x="38" y="114"/>
                </a:lnTo>
                <a:lnTo>
                  <a:pt x="0" y="114"/>
                </a:lnTo>
                <a:lnTo>
                  <a:pt x="38" y="94"/>
                </a:lnTo>
                <a:lnTo>
                  <a:pt x="76" y="74"/>
                </a:lnTo>
                <a:lnTo>
                  <a:pt x="108" y="74"/>
                </a:lnTo>
                <a:lnTo>
                  <a:pt x="146" y="53"/>
                </a:lnTo>
                <a:lnTo>
                  <a:pt x="166" y="20"/>
                </a:lnTo>
                <a:lnTo>
                  <a:pt x="185" y="0"/>
                </a:lnTo>
                <a:lnTo>
                  <a:pt x="198" y="33"/>
                </a:lnTo>
                <a:lnTo>
                  <a:pt x="256" y="33"/>
                </a:lnTo>
                <a:lnTo>
                  <a:pt x="236" y="53"/>
                </a:lnTo>
                <a:lnTo>
                  <a:pt x="236" y="74"/>
                </a:lnTo>
                <a:lnTo>
                  <a:pt x="198" y="94"/>
                </a:lnTo>
                <a:lnTo>
                  <a:pt x="185" y="134"/>
                </a:lnTo>
                <a:lnTo>
                  <a:pt x="89" y="134"/>
                </a:lnTo>
                <a:lnTo>
                  <a:pt x="19" y="148"/>
                </a:lnTo>
              </a:path>
            </a:pathLst>
          </a:custGeom>
          <a:solidFill>
            <a:srgbClr val="C8E5DC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2279934" y="3551670"/>
            <a:ext cx="317208" cy="454055"/>
          </a:xfrm>
          <a:custGeom>
            <a:avLst/>
            <a:gdLst>
              <a:gd name="T0" fmla="*/ 95 w 142"/>
              <a:gd name="T1" fmla="*/ 274 h 211"/>
              <a:gd name="T2" fmla="*/ 146 w 142"/>
              <a:gd name="T3" fmla="*/ 176 h 211"/>
              <a:gd name="T4" fmla="*/ 164 w 142"/>
              <a:gd name="T5" fmla="*/ 78 h 211"/>
              <a:gd name="T6" fmla="*/ 191 w 142"/>
              <a:gd name="T7" fmla="*/ 26 h 211"/>
              <a:gd name="T8" fmla="*/ 164 w 142"/>
              <a:gd name="T9" fmla="*/ 0 h 211"/>
              <a:gd name="T10" fmla="*/ 120 w 142"/>
              <a:gd name="T11" fmla="*/ 0 h 211"/>
              <a:gd name="T12" fmla="*/ 95 w 142"/>
              <a:gd name="T13" fmla="*/ 26 h 211"/>
              <a:gd name="T14" fmla="*/ 95 w 142"/>
              <a:gd name="T15" fmla="*/ 52 h 211"/>
              <a:gd name="T16" fmla="*/ 69 w 142"/>
              <a:gd name="T17" fmla="*/ 106 h 211"/>
              <a:gd name="T18" fmla="*/ 69 w 142"/>
              <a:gd name="T19" fmla="*/ 123 h 211"/>
              <a:gd name="T20" fmla="*/ 16 w 142"/>
              <a:gd name="T21" fmla="*/ 176 h 211"/>
              <a:gd name="T22" fmla="*/ 0 w 142"/>
              <a:gd name="T23" fmla="*/ 229 h 211"/>
              <a:gd name="T24" fmla="*/ 16 w 142"/>
              <a:gd name="T25" fmla="*/ 274 h 211"/>
              <a:gd name="T26" fmla="*/ 95 w 142"/>
              <a:gd name="T27" fmla="*/ 274 h 2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211"/>
              <a:gd name="T44" fmla="*/ 142 w 142"/>
              <a:gd name="T45" fmla="*/ 211 h 2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211">
                <a:moveTo>
                  <a:pt x="70" y="210"/>
                </a:moveTo>
                <a:lnTo>
                  <a:pt x="108" y="135"/>
                </a:lnTo>
                <a:lnTo>
                  <a:pt x="121" y="60"/>
                </a:lnTo>
                <a:lnTo>
                  <a:pt x="141" y="20"/>
                </a:lnTo>
                <a:lnTo>
                  <a:pt x="121" y="0"/>
                </a:lnTo>
                <a:lnTo>
                  <a:pt x="89" y="0"/>
                </a:lnTo>
                <a:lnTo>
                  <a:pt x="70" y="20"/>
                </a:lnTo>
                <a:lnTo>
                  <a:pt x="70" y="40"/>
                </a:lnTo>
                <a:lnTo>
                  <a:pt x="51" y="81"/>
                </a:lnTo>
                <a:lnTo>
                  <a:pt x="51" y="94"/>
                </a:lnTo>
                <a:lnTo>
                  <a:pt x="12" y="135"/>
                </a:lnTo>
                <a:lnTo>
                  <a:pt x="0" y="176"/>
                </a:lnTo>
                <a:lnTo>
                  <a:pt x="12" y="210"/>
                </a:lnTo>
                <a:lnTo>
                  <a:pt x="70" y="210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Freeform 26"/>
          <p:cNvSpPr>
            <a:spLocks/>
          </p:cNvSpPr>
          <p:nvPr/>
        </p:nvSpPr>
        <p:spPr bwMode="auto">
          <a:xfrm>
            <a:off x="1173010" y="3104219"/>
            <a:ext cx="1429089" cy="1078174"/>
          </a:xfrm>
          <a:custGeom>
            <a:avLst/>
            <a:gdLst>
              <a:gd name="T0" fmla="*/ 836 w 637"/>
              <a:gd name="T1" fmla="*/ 246 h 500"/>
              <a:gd name="T2" fmla="*/ 819 w 637"/>
              <a:gd name="T3" fmla="*/ 227 h 500"/>
              <a:gd name="T4" fmla="*/ 836 w 637"/>
              <a:gd name="T5" fmla="*/ 175 h 500"/>
              <a:gd name="T6" fmla="*/ 864 w 637"/>
              <a:gd name="T7" fmla="*/ 149 h 500"/>
              <a:gd name="T8" fmla="*/ 864 w 637"/>
              <a:gd name="T9" fmla="*/ 123 h 500"/>
              <a:gd name="T10" fmla="*/ 793 w 637"/>
              <a:gd name="T11" fmla="*/ 97 h 500"/>
              <a:gd name="T12" fmla="*/ 767 w 637"/>
              <a:gd name="T13" fmla="*/ 97 h 500"/>
              <a:gd name="T14" fmla="*/ 714 w 637"/>
              <a:gd name="T15" fmla="*/ 52 h 500"/>
              <a:gd name="T16" fmla="*/ 671 w 637"/>
              <a:gd name="T17" fmla="*/ 52 h 500"/>
              <a:gd name="T18" fmla="*/ 618 w 637"/>
              <a:gd name="T19" fmla="*/ 26 h 500"/>
              <a:gd name="T20" fmla="*/ 566 w 637"/>
              <a:gd name="T21" fmla="*/ 26 h 500"/>
              <a:gd name="T22" fmla="*/ 523 w 637"/>
              <a:gd name="T23" fmla="*/ 0 h 500"/>
              <a:gd name="T24" fmla="*/ 445 w 637"/>
              <a:gd name="T25" fmla="*/ 0 h 500"/>
              <a:gd name="T26" fmla="*/ 418 w 637"/>
              <a:gd name="T27" fmla="*/ 26 h 500"/>
              <a:gd name="T28" fmla="*/ 375 w 637"/>
              <a:gd name="T29" fmla="*/ 52 h 500"/>
              <a:gd name="T30" fmla="*/ 322 w 637"/>
              <a:gd name="T31" fmla="*/ 26 h 500"/>
              <a:gd name="T32" fmla="*/ 296 w 637"/>
              <a:gd name="T33" fmla="*/ 78 h 500"/>
              <a:gd name="T34" fmla="*/ 270 w 637"/>
              <a:gd name="T35" fmla="*/ 97 h 500"/>
              <a:gd name="T36" fmla="*/ 270 w 637"/>
              <a:gd name="T37" fmla="*/ 149 h 500"/>
              <a:gd name="T38" fmla="*/ 244 w 637"/>
              <a:gd name="T39" fmla="*/ 175 h 500"/>
              <a:gd name="T40" fmla="*/ 270 w 637"/>
              <a:gd name="T41" fmla="*/ 227 h 500"/>
              <a:gd name="T42" fmla="*/ 270 w 637"/>
              <a:gd name="T43" fmla="*/ 246 h 500"/>
              <a:gd name="T44" fmla="*/ 227 w 637"/>
              <a:gd name="T45" fmla="*/ 298 h 500"/>
              <a:gd name="T46" fmla="*/ 122 w 637"/>
              <a:gd name="T47" fmla="*/ 298 h 500"/>
              <a:gd name="T48" fmla="*/ 52 w 637"/>
              <a:gd name="T49" fmla="*/ 325 h 500"/>
              <a:gd name="T50" fmla="*/ 0 w 637"/>
              <a:gd name="T51" fmla="*/ 377 h 500"/>
              <a:gd name="T52" fmla="*/ 0 w 637"/>
              <a:gd name="T53" fmla="*/ 422 h 500"/>
              <a:gd name="T54" fmla="*/ 77 w 637"/>
              <a:gd name="T55" fmla="*/ 422 h 500"/>
              <a:gd name="T56" fmla="*/ 122 w 637"/>
              <a:gd name="T57" fmla="*/ 448 h 500"/>
              <a:gd name="T58" fmla="*/ 200 w 637"/>
              <a:gd name="T59" fmla="*/ 422 h 500"/>
              <a:gd name="T60" fmla="*/ 244 w 637"/>
              <a:gd name="T61" fmla="*/ 448 h 500"/>
              <a:gd name="T62" fmla="*/ 270 w 637"/>
              <a:gd name="T63" fmla="*/ 474 h 500"/>
              <a:gd name="T64" fmla="*/ 270 w 637"/>
              <a:gd name="T65" fmla="*/ 528 h 500"/>
              <a:gd name="T66" fmla="*/ 296 w 637"/>
              <a:gd name="T67" fmla="*/ 545 h 500"/>
              <a:gd name="T68" fmla="*/ 296 w 637"/>
              <a:gd name="T69" fmla="*/ 572 h 500"/>
              <a:gd name="T70" fmla="*/ 322 w 637"/>
              <a:gd name="T71" fmla="*/ 624 h 500"/>
              <a:gd name="T72" fmla="*/ 375 w 637"/>
              <a:gd name="T73" fmla="*/ 652 h 500"/>
              <a:gd name="T74" fmla="*/ 418 w 637"/>
              <a:gd name="T75" fmla="*/ 652 h 500"/>
              <a:gd name="T76" fmla="*/ 471 w 637"/>
              <a:gd name="T77" fmla="*/ 624 h 500"/>
              <a:gd name="T78" fmla="*/ 523 w 637"/>
              <a:gd name="T79" fmla="*/ 598 h 500"/>
              <a:gd name="T80" fmla="*/ 566 w 637"/>
              <a:gd name="T81" fmla="*/ 598 h 500"/>
              <a:gd name="T82" fmla="*/ 618 w 637"/>
              <a:gd name="T83" fmla="*/ 572 h 500"/>
              <a:gd name="T84" fmla="*/ 645 w 637"/>
              <a:gd name="T85" fmla="*/ 528 h 500"/>
              <a:gd name="T86" fmla="*/ 671 w 637"/>
              <a:gd name="T87" fmla="*/ 502 h 500"/>
              <a:gd name="T88" fmla="*/ 688 w 637"/>
              <a:gd name="T89" fmla="*/ 448 h 500"/>
              <a:gd name="T90" fmla="*/ 740 w 637"/>
              <a:gd name="T91" fmla="*/ 396 h 500"/>
              <a:gd name="T92" fmla="*/ 740 w 637"/>
              <a:gd name="T93" fmla="*/ 377 h 500"/>
              <a:gd name="T94" fmla="*/ 767 w 637"/>
              <a:gd name="T95" fmla="*/ 325 h 500"/>
              <a:gd name="T96" fmla="*/ 767 w 637"/>
              <a:gd name="T97" fmla="*/ 298 h 500"/>
              <a:gd name="T98" fmla="*/ 793 w 637"/>
              <a:gd name="T99" fmla="*/ 272 h 500"/>
              <a:gd name="T100" fmla="*/ 836 w 637"/>
              <a:gd name="T101" fmla="*/ 272 h 500"/>
              <a:gd name="T102" fmla="*/ 836 w 637"/>
              <a:gd name="T103" fmla="*/ 246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37"/>
              <a:gd name="T157" fmla="*/ 0 h 500"/>
              <a:gd name="T158" fmla="*/ 637 w 637"/>
              <a:gd name="T159" fmla="*/ 500 h 5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37" h="500">
                <a:moveTo>
                  <a:pt x="616" y="188"/>
                </a:moveTo>
                <a:lnTo>
                  <a:pt x="603" y="174"/>
                </a:lnTo>
                <a:lnTo>
                  <a:pt x="616" y="134"/>
                </a:lnTo>
                <a:lnTo>
                  <a:pt x="636" y="114"/>
                </a:lnTo>
                <a:lnTo>
                  <a:pt x="636" y="94"/>
                </a:lnTo>
                <a:lnTo>
                  <a:pt x="584" y="74"/>
                </a:lnTo>
                <a:lnTo>
                  <a:pt x="565" y="74"/>
                </a:lnTo>
                <a:lnTo>
                  <a:pt x="526" y="40"/>
                </a:lnTo>
                <a:lnTo>
                  <a:pt x="494" y="40"/>
                </a:lnTo>
                <a:lnTo>
                  <a:pt x="455" y="20"/>
                </a:lnTo>
                <a:lnTo>
                  <a:pt x="417" y="20"/>
                </a:lnTo>
                <a:lnTo>
                  <a:pt x="385" y="0"/>
                </a:lnTo>
                <a:lnTo>
                  <a:pt x="328" y="0"/>
                </a:lnTo>
                <a:lnTo>
                  <a:pt x="308" y="20"/>
                </a:lnTo>
                <a:lnTo>
                  <a:pt x="276" y="40"/>
                </a:lnTo>
                <a:lnTo>
                  <a:pt x="237" y="20"/>
                </a:lnTo>
                <a:lnTo>
                  <a:pt x="218" y="60"/>
                </a:lnTo>
                <a:lnTo>
                  <a:pt x="199" y="74"/>
                </a:lnTo>
                <a:lnTo>
                  <a:pt x="199" y="114"/>
                </a:lnTo>
                <a:lnTo>
                  <a:pt x="180" y="134"/>
                </a:lnTo>
                <a:lnTo>
                  <a:pt x="199" y="174"/>
                </a:lnTo>
                <a:lnTo>
                  <a:pt x="199" y="188"/>
                </a:lnTo>
                <a:lnTo>
                  <a:pt x="167" y="228"/>
                </a:lnTo>
                <a:lnTo>
                  <a:pt x="90" y="228"/>
                </a:lnTo>
                <a:lnTo>
                  <a:pt x="38" y="249"/>
                </a:lnTo>
                <a:lnTo>
                  <a:pt x="0" y="289"/>
                </a:lnTo>
                <a:lnTo>
                  <a:pt x="0" y="323"/>
                </a:lnTo>
                <a:lnTo>
                  <a:pt x="57" y="323"/>
                </a:lnTo>
                <a:lnTo>
                  <a:pt x="90" y="343"/>
                </a:lnTo>
                <a:lnTo>
                  <a:pt x="147" y="323"/>
                </a:lnTo>
                <a:lnTo>
                  <a:pt x="180" y="343"/>
                </a:lnTo>
                <a:lnTo>
                  <a:pt x="199" y="363"/>
                </a:lnTo>
                <a:lnTo>
                  <a:pt x="199" y="404"/>
                </a:lnTo>
                <a:lnTo>
                  <a:pt x="218" y="417"/>
                </a:lnTo>
                <a:lnTo>
                  <a:pt x="218" y="438"/>
                </a:lnTo>
                <a:lnTo>
                  <a:pt x="237" y="478"/>
                </a:lnTo>
                <a:lnTo>
                  <a:pt x="276" y="499"/>
                </a:lnTo>
                <a:lnTo>
                  <a:pt x="308" y="499"/>
                </a:lnTo>
                <a:lnTo>
                  <a:pt x="347" y="478"/>
                </a:lnTo>
                <a:lnTo>
                  <a:pt x="385" y="458"/>
                </a:lnTo>
                <a:lnTo>
                  <a:pt x="417" y="458"/>
                </a:lnTo>
                <a:lnTo>
                  <a:pt x="455" y="438"/>
                </a:lnTo>
                <a:lnTo>
                  <a:pt x="475" y="404"/>
                </a:lnTo>
                <a:lnTo>
                  <a:pt x="494" y="384"/>
                </a:lnTo>
                <a:lnTo>
                  <a:pt x="507" y="343"/>
                </a:lnTo>
                <a:lnTo>
                  <a:pt x="545" y="303"/>
                </a:lnTo>
                <a:lnTo>
                  <a:pt x="545" y="289"/>
                </a:lnTo>
                <a:lnTo>
                  <a:pt x="565" y="249"/>
                </a:lnTo>
                <a:lnTo>
                  <a:pt x="565" y="228"/>
                </a:lnTo>
                <a:lnTo>
                  <a:pt x="584" y="208"/>
                </a:lnTo>
                <a:lnTo>
                  <a:pt x="616" y="208"/>
                </a:lnTo>
                <a:lnTo>
                  <a:pt x="616" y="188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Freeform 27"/>
          <p:cNvSpPr>
            <a:spLocks/>
          </p:cNvSpPr>
          <p:nvPr/>
        </p:nvSpPr>
        <p:spPr bwMode="auto">
          <a:xfrm>
            <a:off x="1706646" y="2283618"/>
            <a:ext cx="1229182" cy="1319236"/>
          </a:xfrm>
          <a:custGeom>
            <a:avLst/>
            <a:gdLst>
              <a:gd name="T0" fmla="*/ 52 w 547"/>
              <a:gd name="T1" fmla="*/ 553 h 613"/>
              <a:gd name="T2" fmla="*/ 95 w 547"/>
              <a:gd name="T3" fmla="*/ 525 h 613"/>
              <a:gd name="T4" fmla="*/ 122 w 547"/>
              <a:gd name="T5" fmla="*/ 499 h 613"/>
              <a:gd name="T6" fmla="*/ 200 w 547"/>
              <a:gd name="T7" fmla="*/ 499 h 613"/>
              <a:gd name="T8" fmla="*/ 243 w 547"/>
              <a:gd name="T9" fmla="*/ 525 h 613"/>
              <a:gd name="T10" fmla="*/ 295 w 547"/>
              <a:gd name="T11" fmla="*/ 525 h 613"/>
              <a:gd name="T12" fmla="*/ 348 w 547"/>
              <a:gd name="T13" fmla="*/ 553 h 613"/>
              <a:gd name="T14" fmla="*/ 392 w 547"/>
              <a:gd name="T15" fmla="*/ 553 h 613"/>
              <a:gd name="T16" fmla="*/ 445 w 547"/>
              <a:gd name="T17" fmla="*/ 596 h 613"/>
              <a:gd name="T18" fmla="*/ 471 w 547"/>
              <a:gd name="T19" fmla="*/ 596 h 613"/>
              <a:gd name="T20" fmla="*/ 541 w 547"/>
              <a:gd name="T21" fmla="*/ 622 h 613"/>
              <a:gd name="T22" fmla="*/ 541 w 547"/>
              <a:gd name="T23" fmla="*/ 649 h 613"/>
              <a:gd name="T24" fmla="*/ 514 w 547"/>
              <a:gd name="T25" fmla="*/ 674 h 613"/>
              <a:gd name="T26" fmla="*/ 496 w 547"/>
              <a:gd name="T27" fmla="*/ 727 h 613"/>
              <a:gd name="T28" fmla="*/ 514 w 547"/>
              <a:gd name="T29" fmla="*/ 744 h 613"/>
              <a:gd name="T30" fmla="*/ 514 w 547"/>
              <a:gd name="T31" fmla="*/ 770 h 613"/>
              <a:gd name="T32" fmla="*/ 541 w 547"/>
              <a:gd name="T33" fmla="*/ 798 h 613"/>
              <a:gd name="T34" fmla="*/ 567 w 547"/>
              <a:gd name="T35" fmla="*/ 770 h 613"/>
              <a:gd name="T36" fmla="*/ 593 w 547"/>
              <a:gd name="T37" fmla="*/ 727 h 613"/>
              <a:gd name="T38" fmla="*/ 593 w 547"/>
              <a:gd name="T39" fmla="*/ 649 h 613"/>
              <a:gd name="T40" fmla="*/ 619 w 547"/>
              <a:gd name="T41" fmla="*/ 596 h 613"/>
              <a:gd name="T42" fmla="*/ 619 w 547"/>
              <a:gd name="T43" fmla="*/ 420 h 613"/>
              <a:gd name="T44" fmla="*/ 646 w 547"/>
              <a:gd name="T45" fmla="*/ 377 h 613"/>
              <a:gd name="T46" fmla="*/ 646 w 547"/>
              <a:gd name="T47" fmla="*/ 403 h 613"/>
              <a:gd name="T48" fmla="*/ 664 w 547"/>
              <a:gd name="T49" fmla="*/ 403 h 613"/>
              <a:gd name="T50" fmla="*/ 715 w 547"/>
              <a:gd name="T51" fmla="*/ 297 h 613"/>
              <a:gd name="T52" fmla="*/ 743 w 547"/>
              <a:gd name="T53" fmla="*/ 271 h 613"/>
              <a:gd name="T54" fmla="*/ 664 w 547"/>
              <a:gd name="T55" fmla="*/ 253 h 613"/>
              <a:gd name="T56" fmla="*/ 664 w 547"/>
              <a:gd name="T57" fmla="*/ 227 h 613"/>
              <a:gd name="T58" fmla="*/ 646 w 547"/>
              <a:gd name="T59" fmla="*/ 201 h 613"/>
              <a:gd name="T60" fmla="*/ 646 w 547"/>
              <a:gd name="T61" fmla="*/ 175 h 613"/>
              <a:gd name="T62" fmla="*/ 664 w 547"/>
              <a:gd name="T63" fmla="*/ 175 h 613"/>
              <a:gd name="T64" fmla="*/ 690 w 547"/>
              <a:gd name="T65" fmla="*/ 147 h 613"/>
              <a:gd name="T66" fmla="*/ 690 w 547"/>
              <a:gd name="T67" fmla="*/ 104 h 613"/>
              <a:gd name="T68" fmla="*/ 664 w 547"/>
              <a:gd name="T69" fmla="*/ 52 h 613"/>
              <a:gd name="T70" fmla="*/ 646 w 547"/>
              <a:gd name="T71" fmla="*/ 52 h 613"/>
              <a:gd name="T72" fmla="*/ 646 w 547"/>
              <a:gd name="T73" fmla="*/ 26 h 613"/>
              <a:gd name="T74" fmla="*/ 541 w 547"/>
              <a:gd name="T75" fmla="*/ 0 h 613"/>
              <a:gd name="T76" fmla="*/ 496 w 547"/>
              <a:gd name="T77" fmla="*/ 52 h 613"/>
              <a:gd name="T78" fmla="*/ 445 w 547"/>
              <a:gd name="T79" fmla="*/ 52 h 613"/>
              <a:gd name="T80" fmla="*/ 445 w 547"/>
              <a:gd name="T81" fmla="*/ 26 h 613"/>
              <a:gd name="T82" fmla="*/ 418 w 547"/>
              <a:gd name="T83" fmla="*/ 0 h 613"/>
              <a:gd name="T84" fmla="*/ 366 w 547"/>
              <a:gd name="T85" fmla="*/ 52 h 613"/>
              <a:gd name="T86" fmla="*/ 269 w 547"/>
              <a:gd name="T87" fmla="*/ 78 h 613"/>
              <a:gd name="T88" fmla="*/ 218 w 547"/>
              <a:gd name="T89" fmla="*/ 52 h 613"/>
              <a:gd name="T90" fmla="*/ 200 w 547"/>
              <a:gd name="T91" fmla="*/ 78 h 613"/>
              <a:gd name="T92" fmla="*/ 200 w 547"/>
              <a:gd name="T93" fmla="*/ 104 h 613"/>
              <a:gd name="T94" fmla="*/ 218 w 547"/>
              <a:gd name="T95" fmla="*/ 121 h 613"/>
              <a:gd name="T96" fmla="*/ 218 w 547"/>
              <a:gd name="T97" fmla="*/ 147 h 613"/>
              <a:gd name="T98" fmla="*/ 174 w 547"/>
              <a:gd name="T99" fmla="*/ 201 h 613"/>
              <a:gd name="T100" fmla="*/ 122 w 547"/>
              <a:gd name="T101" fmla="*/ 201 h 613"/>
              <a:gd name="T102" fmla="*/ 69 w 547"/>
              <a:gd name="T103" fmla="*/ 175 h 613"/>
              <a:gd name="T104" fmla="*/ 52 w 547"/>
              <a:gd name="T105" fmla="*/ 175 h 613"/>
              <a:gd name="T106" fmla="*/ 26 w 547"/>
              <a:gd name="T107" fmla="*/ 201 h 613"/>
              <a:gd name="T108" fmla="*/ 0 w 547"/>
              <a:gd name="T109" fmla="*/ 253 h 613"/>
              <a:gd name="T110" fmla="*/ 26 w 547"/>
              <a:gd name="T111" fmla="*/ 323 h 613"/>
              <a:gd name="T112" fmla="*/ 26 w 547"/>
              <a:gd name="T113" fmla="*/ 420 h 613"/>
              <a:gd name="T114" fmla="*/ 52 w 547"/>
              <a:gd name="T115" fmla="*/ 473 h 613"/>
              <a:gd name="T116" fmla="*/ 52 w 547"/>
              <a:gd name="T117" fmla="*/ 553 h 6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7"/>
              <a:gd name="T178" fmla="*/ 0 h 613"/>
              <a:gd name="T179" fmla="*/ 547 w 547"/>
              <a:gd name="T180" fmla="*/ 613 h 6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7" h="613">
                <a:moveTo>
                  <a:pt x="38" y="424"/>
                </a:moveTo>
                <a:lnTo>
                  <a:pt x="70" y="403"/>
                </a:lnTo>
                <a:lnTo>
                  <a:pt x="90" y="383"/>
                </a:lnTo>
                <a:lnTo>
                  <a:pt x="147" y="383"/>
                </a:lnTo>
                <a:lnTo>
                  <a:pt x="179" y="403"/>
                </a:lnTo>
                <a:lnTo>
                  <a:pt x="217" y="403"/>
                </a:lnTo>
                <a:lnTo>
                  <a:pt x="256" y="424"/>
                </a:lnTo>
                <a:lnTo>
                  <a:pt x="288" y="424"/>
                </a:lnTo>
                <a:lnTo>
                  <a:pt x="327" y="457"/>
                </a:lnTo>
                <a:lnTo>
                  <a:pt x="346" y="457"/>
                </a:lnTo>
                <a:lnTo>
                  <a:pt x="398" y="477"/>
                </a:lnTo>
                <a:lnTo>
                  <a:pt x="398" y="498"/>
                </a:lnTo>
                <a:lnTo>
                  <a:pt x="378" y="517"/>
                </a:lnTo>
                <a:lnTo>
                  <a:pt x="365" y="558"/>
                </a:lnTo>
                <a:lnTo>
                  <a:pt x="378" y="571"/>
                </a:lnTo>
                <a:lnTo>
                  <a:pt x="378" y="591"/>
                </a:lnTo>
                <a:lnTo>
                  <a:pt x="398" y="612"/>
                </a:lnTo>
                <a:lnTo>
                  <a:pt x="417" y="591"/>
                </a:lnTo>
                <a:lnTo>
                  <a:pt x="436" y="558"/>
                </a:lnTo>
                <a:lnTo>
                  <a:pt x="436" y="498"/>
                </a:lnTo>
                <a:lnTo>
                  <a:pt x="455" y="457"/>
                </a:lnTo>
                <a:lnTo>
                  <a:pt x="455" y="322"/>
                </a:lnTo>
                <a:lnTo>
                  <a:pt x="475" y="289"/>
                </a:lnTo>
                <a:lnTo>
                  <a:pt x="475" y="309"/>
                </a:lnTo>
                <a:lnTo>
                  <a:pt x="488" y="309"/>
                </a:lnTo>
                <a:lnTo>
                  <a:pt x="526" y="228"/>
                </a:lnTo>
                <a:lnTo>
                  <a:pt x="546" y="208"/>
                </a:lnTo>
                <a:lnTo>
                  <a:pt x="488" y="194"/>
                </a:lnTo>
                <a:lnTo>
                  <a:pt x="488" y="174"/>
                </a:lnTo>
                <a:lnTo>
                  <a:pt x="475" y="154"/>
                </a:lnTo>
                <a:lnTo>
                  <a:pt x="475" y="134"/>
                </a:lnTo>
                <a:lnTo>
                  <a:pt x="488" y="134"/>
                </a:lnTo>
                <a:lnTo>
                  <a:pt x="507" y="113"/>
                </a:lnTo>
                <a:lnTo>
                  <a:pt x="507" y="80"/>
                </a:lnTo>
                <a:lnTo>
                  <a:pt x="488" y="40"/>
                </a:lnTo>
                <a:lnTo>
                  <a:pt x="475" y="40"/>
                </a:lnTo>
                <a:lnTo>
                  <a:pt x="475" y="20"/>
                </a:lnTo>
                <a:lnTo>
                  <a:pt x="398" y="0"/>
                </a:lnTo>
                <a:lnTo>
                  <a:pt x="365" y="40"/>
                </a:lnTo>
                <a:lnTo>
                  <a:pt x="327" y="40"/>
                </a:lnTo>
                <a:lnTo>
                  <a:pt x="327" y="20"/>
                </a:lnTo>
                <a:lnTo>
                  <a:pt x="307" y="0"/>
                </a:lnTo>
                <a:lnTo>
                  <a:pt x="269" y="40"/>
                </a:lnTo>
                <a:lnTo>
                  <a:pt x="198" y="60"/>
                </a:lnTo>
                <a:lnTo>
                  <a:pt x="160" y="40"/>
                </a:lnTo>
                <a:lnTo>
                  <a:pt x="147" y="60"/>
                </a:lnTo>
                <a:lnTo>
                  <a:pt x="147" y="80"/>
                </a:lnTo>
                <a:lnTo>
                  <a:pt x="160" y="93"/>
                </a:lnTo>
                <a:lnTo>
                  <a:pt x="160" y="113"/>
                </a:lnTo>
                <a:lnTo>
                  <a:pt x="128" y="154"/>
                </a:lnTo>
                <a:lnTo>
                  <a:pt x="90" y="154"/>
                </a:lnTo>
                <a:lnTo>
                  <a:pt x="51" y="134"/>
                </a:lnTo>
                <a:lnTo>
                  <a:pt x="38" y="134"/>
                </a:lnTo>
                <a:lnTo>
                  <a:pt x="19" y="154"/>
                </a:lnTo>
                <a:lnTo>
                  <a:pt x="0" y="194"/>
                </a:lnTo>
                <a:lnTo>
                  <a:pt x="19" y="248"/>
                </a:lnTo>
                <a:lnTo>
                  <a:pt x="19" y="322"/>
                </a:lnTo>
                <a:lnTo>
                  <a:pt x="38" y="363"/>
                </a:lnTo>
                <a:lnTo>
                  <a:pt x="38" y="424"/>
                </a:lnTo>
              </a:path>
            </a:pathLst>
          </a:custGeom>
          <a:solidFill>
            <a:srgbClr val="4A9B82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Freeform 28"/>
          <p:cNvSpPr>
            <a:spLocks/>
          </p:cNvSpPr>
          <p:nvPr/>
        </p:nvSpPr>
        <p:spPr bwMode="auto">
          <a:xfrm>
            <a:off x="2773920" y="2458635"/>
            <a:ext cx="247819" cy="277386"/>
          </a:xfrm>
          <a:custGeom>
            <a:avLst/>
            <a:gdLst>
              <a:gd name="T0" fmla="*/ 96 w 111"/>
              <a:gd name="T1" fmla="*/ 167 h 129"/>
              <a:gd name="T2" fmla="*/ 149 w 111"/>
              <a:gd name="T3" fmla="*/ 69 h 129"/>
              <a:gd name="T4" fmla="*/ 122 w 111"/>
              <a:gd name="T5" fmla="*/ 43 h 129"/>
              <a:gd name="T6" fmla="*/ 69 w 111"/>
              <a:gd name="T7" fmla="*/ 0 h 129"/>
              <a:gd name="T8" fmla="*/ 43 w 111"/>
              <a:gd name="T9" fmla="*/ 0 h 129"/>
              <a:gd name="T10" fmla="*/ 43 w 111"/>
              <a:gd name="T11" fmla="*/ 43 h 129"/>
              <a:gd name="T12" fmla="*/ 16 w 111"/>
              <a:gd name="T13" fmla="*/ 69 h 129"/>
              <a:gd name="T14" fmla="*/ 0 w 111"/>
              <a:gd name="T15" fmla="*/ 69 h 129"/>
              <a:gd name="T16" fmla="*/ 0 w 111"/>
              <a:gd name="T17" fmla="*/ 96 h 129"/>
              <a:gd name="T18" fmla="*/ 16 w 111"/>
              <a:gd name="T19" fmla="*/ 122 h 129"/>
              <a:gd name="T20" fmla="*/ 16 w 111"/>
              <a:gd name="T21" fmla="*/ 148 h 129"/>
              <a:gd name="T22" fmla="*/ 96 w 111"/>
              <a:gd name="T23" fmla="*/ 167 h 1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"/>
              <a:gd name="T37" fmla="*/ 0 h 129"/>
              <a:gd name="T38" fmla="*/ 111 w 111"/>
              <a:gd name="T39" fmla="*/ 129 h 1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" h="129">
                <a:moveTo>
                  <a:pt x="71" y="128"/>
                </a:moveTo>
                <a:lnTo>
                  <a:pt x="110" y="53"/>
                </a:lnTo>
                <a:lnTo>
                  <a:pt x="90" y="33"/>
                </a:lnTo>
                <a:lnTo>
                  <a:pt x="51" y="0"/>
                </a:lnTo>
                <a:lnTo>
                  <a:pt x="32" y="0"/>
                </a:lnTo>
                <a:lnTo>
                  <a:pt x="32" y="33"/>
                </a:lnTo>
                <a:lnTo>
                  <a:pt x="12" y="53"/>
                </a:lnTo>
                <a:lnTo>
                  <a:pt x="0" y="53"/>
                </a:lnTo>
                <a:lnTo>
                  <a:pt x="0" y="74"/>
                </a:lnTo>
                <a:lnTo>
                  <a:pt x="12" y="94"/>
                </a:lnTo>
                <a:lnTo>
                  <a:pt x="12" y="114"/>
                </a:lnTo>
                <a:lnTo>
                  <a:pt x="71" y="128"/>
                </a:lnTo>
              </a:path>
            </a:pathLst>
          </a:custGeom>
          <a:solidFill>
            <a:srgbClr val="C8E5DC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Freeform 29"/>
          <p:cNvSpPr>
            <a:spLocks/>
          </p:cNvSpPr>
          <p:nvPr/>
        </p:nvSpPr>
        <p:spPr bwMode="auto">
          <a:xfrm>
            <a:off x="2802005" y="2329849"/>
            <a:ext cx="421292" cy="247666"/>
          </a:xfrm>
          <a:custGeom>
            <a:avLst/>
            <a:gdLst>
              <a:gd name="T0" fmla="*/ 130 w 188"/>
              <a:gd name="T1" fmla="*/ 149 h 115"/>
              <a:gd name="T2" fmla="*/ 174 w 188"/>
              <a:gd name="T3" fmla="*/ 121 h 115"/>
              <a:gd name="T4" fmla="*/ 201 w 188"/>
              <a:gd name="T5" fmla="*/ 77 h 115"/>
              <a:gd name="T6" fmla="*/ 254 w 188"/>
              <a:gd name="T7" fmla="*/ 0 h 115"/>
              <a:gd name="T8" fmla="*/ 174 w 188"/>
              <a:gd name="T9" fmla="*/ 0 h 115"/>
              <a:gd name="T10" fmla="*/ 148 w 188"/>
              <a:gd name="T11" fmla="*/ 26 h 115"/>
              <a:gd name="T12" fmla="*/ 130 w 188"/>
              <a:gd name="T13" fmla="*/ 26 h 115"/>
              <a:gd name="T14" fmla="*/ 79 w 188"/>
              <a:gd name="T15" fmla="*/ 0 h 115"/>
              <a:gd name="T16" fmla="*/ 26 w 188"/>
              <a:gd name="T17" fmla="*/ 0 h 115"/>
              <a:gd name="T18" fmla="*/ 0 w 188"/>
              <a:gd name="T19" fmla="*/ 26 h 115"/>
              <a:gd name="T20" fmla="*/ 26 w 188"/>
              <a:gd name="T21" fmla="*/ 77 h 115"/>
              <a:gd name="T22" fmla="*/ 52 w 188"/>
              <a:gd name="T23" fmla="*/ 77 h 115"/>
              <a:gd name="T24" fmla="*/ 104 w 188"/>
              <a:gd name="T25" fmla="*/ 121 h 115"/>
              <a:gd name="T26" fmla="*/ 130 w 188"/>
              <a:gd name="T27" fmla="*/ 149 h 1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8"/>
              <a:gd name="T43" fmla="*/ 0 h 115"/>
              <a:gd name="T44" fmla="*/ 188 w 188"/>
              <a:gd name="T45" fmla="*/ 115 h 1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8" h="115">
                <a:moveTo>
                  <a:pt x="96" y="114"/>
                </a:moveTo>
                <a:lnTo>
                  <a:pt x="128" y="93"/>
                </a:lnTo>
                <a:lnTo>
                  <a:pt x="148" y="59"/>
                </a:lnTo>
                <a:lnTo>
                  <a:pt x="187" y="0"/>
                </a:lnTo>
                <a:lnTo>
                  <a:pt x="128" y="0"/>
                </a:lnTo>
                <a:lnTo>
                  <a:pt x="109" y="20"/>
                </a:lnTo>
                <a:lnTo>
                  <a:pt x="96" y="20"/>
                </a:lnTo>
                <a:lnTo>
                  <a:pt x="58" y="0"/>
                </a:lnTo>
                <a:lnTo>
                  <a:pt x="19" y="0"/>
                </a:lnTo>
                <a:lnTo>
                  <a:pt x="0" y="20"/>
                </a:lnTo>
                <a:lnTo>
                  <a:pt x="19" y="59"/>
                </a:lnTo>
                <a:lnTo>
                  <a:pt x="38" y="59"/>
                </a:lnTo>
                <a:lnTo>
                  <a:pt x="77" y="93"/>
                </a:lnTo>
                <a:lnTo>
                  <a:pt x="96" y="114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Freeform 30"/>
          <p:cNvSpPr>
            <a:spLocks/>
          </p:cNvSpPr>
          <p:nvPr/>
        </p:nvSpPr>
        <p:spPr bwMode="auto">
          <a:xfrm>
            <a:off x="2398887" y="2082183"/>
            <a:ext cx="867366" cy="293897"/>
          </a:xfrm>
          <a:custGeom>
            <a:avLst/>
            <a:gdLst>
              <a:gd name="T0" fmla="*/ 524 w 387"/>
              <a:gd name="T1" fmla="*/ 0 h 136"/>
              <a:gd name="T2" fmla="*/ 497 w 387"/>
              <a:gd name="T3" fmla="*/ 0 h 136"/>
              <a:gd name="T4" fmla="*/ 445 w 387"/>
              <a:gd name="T5" fmla="*/ 52 h 136"/>
              <a:gd name="T6" fmla="*/ 392 w 387"/>
              <a:gd name="T7" fmla="*/ 52 h 136"/>
              <a:gd name="T8" fmla="*/ 374 w 387"/>
              <a:gd name="T9" fmla="*/ 52 h 136"/>
              <a:gd name="T10" fmla="*/ 349 w 387"/>
              <a:gd name="T11" fmla="*/ 79 h 136"/>
              <a:gd name="T12" fmla="*/ 296 w 387"/>
              <a:gd name="T13" fmla="*/ 79 h 136"/>
              <a:gd name="T14" fmla="*/ 323 w 387"/>
              <a:gd name="T15" fmla="*/ 26 h 136"/>
              <a:gd name="T16" fmla="*/ 296 w 387"/>
              <a:gd name="T17" fmla="*/ 26 h 136"/>
              <a:gd name="T18" fmla="*/ 244 w 387"/>
              <a:gd name="T19" fmla="*/ 52 h 136"/>
              <a:gd name="T20" fmla="*/ 227 w 387"/>
              <a:gd name="T21" fmla="*/ 79 h 136"/>
              <a:gd name="T22" fmla="*/ 148 w 387"/>
              <a:gd name="T23" fmla="*/ 52 h 136"/>
              <a:gd name="T24" fmla="*/ 122 w 387"/>
              <a:gd name="T25" fmla="*/ 52 h 136"/>
              <a:gd name="T26" fmla="*/ 95 w 387"/>
              <a:gd name="T27" fmla="*/ 26 h 136"/>
              <a:gd name="T28" fmla="*/ 52 w 387"/>
              <a:gd name="T29" fmla="*/ 26 h 136"/>
              <a:gd name="T30" fmla="*/ 26 w 387"/>
              <a:gd name="T31" fmla="*/ 52 h 136"/>
              <a:gd name="T32" fmla="*/ 26 w 387"/>
              <a:gd name="T33" fmla="*/ 97 h 136"/>
              <a:gd name="T34" fmla="*/ 0 w 387"/>
              <a:gd name="T35" fmla="*/ 123 h 136"/>
              <a:gd name="T36" fmla="*/ 26 w 387"/>
              <a:gd name="T37" fmla="*/ 149 h 136"/>
              <a:gd name="T38" fmla="*/ 26 w 387"/>
              <a:gd name="T39" fmla="*/ 177 h 136"/>
              <a:gd name="T40" fmla="*/ 77 w 387"/>
              <a:gd name="T41" fmla="*/ 177 h 136"/>
              <a:gd name="T42" fmla="*/ 122 w 387"/>
              <a:gd name="T43" fmla="*/ 123 h 136"/>
              <a:gd name="T44" fmla="*/ 227 w 387"/>
              <a:gd name="T45" fmla="*/ 149 h 136"/>
              <a:gd name="T46" fmla="*/ 227 w 387"/>
              <a:gd name="T47" fmla="*/ 177 h 136"/>
              <a:gd name="T48" fmla="*/ 244 w 387"/>
              <a:gd name="T49" fmla="*/ 177 h 136"/>
              <a:gd name="T50" fmla="*/ 270 w 387"/>
              <a:gd name="T51" fmla="*/ 149 h 136"/>
              <a:gd name="T52" fmla="*/ 323 w 387"/>
              <a:gd name="T53" fmla="*/ 149 h 136"/>
              <a:gd name="T54" fmla="*/ 374 w 387"/>
              <a:gd name="T55" fmla="*/ 177 h 136"/>
              <a:gd name="T56" fmla="*/ 392 w 387"/>
              <a:gd name="T57" fmla="*/ 177 h 136"/>
              <a:gd name="T58" fmla="*/ 418 w 387"/>
              <a:gd name="T59" fmla="*/ 149 h 136"/>
              <a:gd name="T60" fmla="*/ 497 w 387"/>
              <a:gd name="T61" fmla="*/ 149 h 136"/>
              <a:gd name="T62" fmla="*/ 524 w 387"/>
              <a:gd name="T63" fmla="*/ 79 h 136"/>
              <a:gd name="T64" fmla="*/ 524 w 387"/>
              <a:gd name="T65" fmla="*/ 0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87"/>
              <a:gd name="T100" fmla="*/ 0 h 136"/>
              <a:gd name="T101" fmla="*/ 387 w 387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87" h="136">
                <a:moveTo>
                  <a:pt x="386" y="0"/>
                </a:moveTo>
                <a:lnTo>
                  <a:pt x="366" y="0"/>
                </a:lnTo>
                <a:lnTo>
                  <a:pt x="328" y="40"/>
                </a:lnTo>
                <a:lnTo>
                  <a:pt x="289" y="40"/>
                </a:lnTo>
                <a:lnTo>
                  <a:pt x="276" y="40"/>
                </a:lnTo>
                <a:lnTo>
                  <a:pt x="257" y="60"/>
                </a:lnTo>
                <a:lnTo>
                  <a:pt x="218" y="60"/>
                </a:lnTo>
                <a:lnTo>
                  <a:pt x="238" y="20"/>
                </a:lnTo>
                <a:lnTo>
                  <a:pt x="218" y="20"/>
                </a:lnTo>
                <a:lnTo>
                  <a:pt x="180" y="40"/>
                </a:lnTo>
                <a:lnTo>
                  <a:pt x="167" y="60"/>
                </a:lnTo>
                <a:lnTo>
                  <a:pt x="109" y="40"/>
                </a:lnTo>
                <a:lnTo>
                  <a:pt x="90" y="40"/>
                </a:lnTo>
                <a:lnTo>
                  <a:pt x="70" y="20"/>
                </a:lnTo>
                <a:lnTo>
                  <a:pt x="38" y="20"/>
                </a:lnTo>
                <a:lnTo>
                  <a:pt x="19" y="40"/>
                </a:lnTo>
                <a:lnTo>
                  <a:pt x="19" y="74"/>
                </a:lnTo>
                <a:lnTo>
                  <a:pt x="0" y="94"/>
                </a:lnTo>
                <a:lnTo>
                  <a:pt x="19" y="114"/>
                </a:lnTo>
                <a:lnTo>
                  <a:pt x="19" y="135"/>
                </a:lnTo>
                <a:lnTo>
                  <a:pt x="57" y="135"/>
                </a:lnTo>
                <a:lnTo>
                  <a:pt x="90" y="94"/>
                </a:lnTo>
                <a:lnTo>
                  <a:pt x="167" y="114"/>
                </a:lnTo>
                <a:lnTo>
                  <a:pt x="167" y="135"/>
                </a:lnTo>
                <a:lnTo>
                  <a:pt x="180" y="135"/>
                </a:lnTo>
                <a:lnTo>
                  <a:pt x="199" y="114"/>
                </a:lnTo>
                <a:lnTo>
                  <a:pt x="238" y="114"/>
                </a:lnTo>
                <a:lnTo>
                  <a:pt x="276" y="135"/>
                </a:lnTo>
                <a:lnTo>
                  <a:pt x="289" y="135"/>
                </a:lnTo>
                <a:lnTo>
                  <a:pt x="308" y="114"/>
                </a:lnTo>
                <a:lnTo>
                  <a:pt x="366" y="114"/>
                </a:lnTo>
                <a:lnTo>
                  <a:pt x="386" y="60"/>
                </a:lnTo>
                <a:lnTo>
                  <a:pt x="386" y="0"/>
                </a:lnTo>
              </a:path>
            </a:pathLst>
          </a:custGeom>
          <a:solidFill>
            <a:srgbClr val="ACD7CA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" name="Freeform 31"/>
          <p:cNvSpPr>
            <a:spLocks/>
          </p:cNvSpPr>
          <p:nvPr/>
        </p:nvSpPr>
        <p:spPr bwMode="auto">
          <a:xfrm>
            <a:off x="2643401" y="1922026"/>
            <a:ext cx="622852" cy="293897"/>
          </a:xfrm>
          <a:custGeom>
            <a:avLst/>
            <a:gdLst>
              <a:gd name="T0" fmla="*/ 376 w 277"/>
              <a:gd name="T1" fmla="*/ 97 h 136"/>
              <a:gd name="T2" fmla="*/ 348 w 277"/>
              <a:gd name="T3" fmla="*/ 43 h 136"/>
              <a:gd name="T4" fmla="*/ 269 w 277"/>
              <a:gd name="T5" fmla="*/ 43 h 136"/>
              <a:gd name="T6" fmla="*/ 244 w 277"/>
              <a:gd name="T7" fmla="*/ 26 h 136"/>
              <a:gd name="T8" fmla="*/ 226 w 277"/>
              <a:gd name="T9" fmla="*/ 26 h 136"/>
              <a:gd name="T10" fmla="*/ 226 w 277"/>
              <a:gd name="T11" fmla="*/ 43 h 136"/>
              <a:gd name="T12" fmla="*/ 226 w 277"/>
              <a:gd name="T13" fmla="*/ 71 h 136"/>
              <a:gd name="T14" fmla="*/ 121 w 277"/>
              <a:gd name="T15" fmla="*/ 71 h 136"/>
              <a:gd name="T16" fmla="*/ 174 w 277"/>
              <a:gd name="T17" fmla="*/ 26 h 136"/>
              <a:gd name="T18" fmla="*/ 148 w 277"/>
              <a:gd name="T19" fmla="*/ 0 h 136"/>
              <a:gd name="T20" fmla="*/ 121 w 277"/>
              <a:gd name="T21" fmla="*/ 26 h 136"/>
              <a:gd name="T22" fmla="*/ 78 w 277"/>
              <a:gd name="T23" fmla="*/ 43 h 136"/>
              <a:gd name="T24" fmla="*/ 52 w 277"/>
              <a:gd name="T25" fmla="*/ 43 h 136"/>
              <a:gd name="T26" fmla="*/ 26 w 277"/>
              <a:gd name="T27" fmla="*/ 123 h 136"/>
              <a:gd name="T28" fmla="*/ 0 w 277"/>
              <a:gd name="T29" fmla="*/ 149 h 136"/>
              <a:gd name="T30" fmla="*/ 78 w 277"/>
              <a:gd name="T31" fmla="*/ 177 h 136"/>
              <a:gd name="T32" fmla="*/ 95 w 277"/>
              <a:gd name="T33" fmla="*/ 149 h 136"/>
              <a:gd name="T34" fmla="*/ 148 w 277"/>
              <a:gd name="T35" fmla="*/ 123 h 136"/>
              <a:gd name="T36" fmla="*/ 174 w 277"/>
              <a:gd name="T37" fmla="*/ 123 h 136"/>
              <a:gd name="T38" fmla="*/ 148 w 277"/>
              <a:gd name="T39" fmla="*/ 177 h 136"/>
              <a:gd name="T40" fmla="*/ 200 w 277"/>
              <a:gd name="T41" fmla="*/ 177 h 136"/>
              <a:gd name="T42" fmla="*/ 226 w 277"/>
              <a:gd name="T43" fmla="*/ 149 h 136"/>
              <a:gd name="T44" fmla="*/ 297 w 277"/>
              <a:gd name="T45" fmla="*/ 149 h 136"/>
              <a:gd name="T46" fmla="*/ 348 w 277"/>
              <a:gd name="T47" fmla="*/ 97 h 136"/>
              <a:gd name="T48" fmla="*/ 376 w 277"/>
              <a:gd name="T49" fmla="*/ 97 h 1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7"/>
              <a:gd name="T76" fmla="*/ 0 h 136"/>
              <a:gd name="T77" fmla="*/ 277 w 277"/>
              <a:gd name="T78" fmla="*/ 136 h 1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7" h="136">
                <a:moveTo>
                  <a:pt x="276" y="74"/>
                </a:moveTo>
                <a:lnTo>
                  <a:pt x="256" y="33"/>
                </a:lnTo>
                <a:lnTo>
                  <a:pt x="198" y="33"/>
                </a:lnTo>
                <a:lnTo>
                  <a:pt x="179" y="20"/>
                </a:lnTo>
                <a:lnTo>
                  <a:pt x="166" y="20"/>
                </a:lnTo>
                <a:lnTo>
                  <a:pt x="166" y="33"/>
                </a:lnTo>
                <a:lnTo>
                  <a:pt x="166" y="54"/>
                </a:lnTo>
                <a:lnTo>
                  <a:pt x="89" y="54"/>
                </a:lnTo>
                <a:lnTo>
                  <a:pt x="128" y="20"/>
                </a:lnTo>
                <a:lnTo>
                  <a:pt x="109" y="0"/>
                </a:lnTo>
                <a:lnTo>
                  <a:pt x="89" y="20"/>
                </a:lnTo>
                <a:lnTo>
                  <a:pt x="57" y="33"/>
                </a:lnTo>
                <a:lnTo>
                  <a:pt x="38" y="33"/>
                </a:lnTo>
                <a:lnTo>
                  <a:pt x="19" y="94"/>
                </a:lnTo>
                <a:lnTo>
                  <a:pt x="0" y="114"/>
                </a:lnTo>
                <a:lnTo>
                  <a:pt x="57" y="135"/>
                </a:lnTo>
                <a:lnTo>
                  <a:pt x="70" y="114"/>
                </a:lnTo>
                <a:lnTo>
                  <a:pt x="109" y="94"/>
                </a:lnTo>
                <a:lnTo>
                  <a:pt x="128" y="94"/>
                </a:lnTo>
                <a:lnTo>
                  <a:pt x="109" y="135"/>
                </a:lnTo>
                <a:lnTo>
                  <a:pt x="147" y="135"/>
                </a:lnTo>
                <a:lnTo>
                  <a:pt x="166" y="114"/>
                </a:lnTo>
                <a:lnTo>
                  <a:pt x="218" y="114"/>
                </a:lnTo>
                <a:lnTo>
                  <a:pt x="256" y="74"/>
                </a:lnTo>
                <a:lnTo>
                  <a:pt x="276" y="74"/>
                </a:lnTo>
              </a:path>
            </a:pathLst>
          </a:custGeom>
          <a:solidFill>
            <a:srgbClr val="C8E5DC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Freeform 32"/>
          <p:cNvSpPr>
            <a:spLocks/>
          </p:cNvSpPr>
          <p:nvPr/>
        </p:nvSpPr>
        <p:spPr bwMode="auto">
          <a:xfrm>
            <a:off x="2730964" y="1748658"/>
            <a:ext cx="492334" cy="292246"/>
          </a:xfrm>
          <a:custGeom>
            <a:avLst/>
            <a:gdLst>
              <a:gd name="T0" fmla="*/ 297 w 220"/>
              <a:gd name="T1" fmla="*/ 148 h 136"/>
              <a:gd name="T2" fmla="*/ 270 w 220"/>
              <a:gd name="T3" fmla="*/ 52 h 136"/>
              <a:gd name="T4" fmla="*/ 244 w 220"/>
              <a:gd name="T5" fmla="*/ 26 h 136"/>
              <a:gd name="T6" fmla="*/ 191 w 220"/>
              <a:gd name="T7" fmla="*/ 26 h 136"/>
              <a:gd name="T8" fmla="*/ 122 w 220"/>
              <a:gd name="T9" fmla="*/ 0 h 136"/>
              <a:gd name="T10" fmla="*/ 95 w 220"/>
              <a:gd name="T11" fmla="*/ 0 h 136"/>
              <a:gd name="T12" fmla="*/ 69 w 220"/>
              <a:gd name="T13" fmla="*/ 26 h 136"/>
              <a:gd name="T14" fmla="*/ 43 w 220"/>
              <a:gd name="T15" fmla="*/ 78 h 136"/>
              <a:gd name="T16" fmla="*/ 0 w 220"/>
              <a:gd name="T17" fmla="*/ 148 h 136"/>
              <a:gd name="T18" fmla="*/ 26 w 220"/>
              <a:gd name="T19" fmla="*/ 148 h 136"/>
              <a:gd name="T20" fmla="*/ 69 w 220"/>
              <a:gd name="T21" fmla="*/ 131 h 136"/>
              <a:gd name="T22" fmla="*/ 95 w 220"/>
              <a:gd name="T23" fmla="*/ 105 h 136"/>
              <a:gd name="T24" fmla="*/ 122 w 220"/>
              <a:gd name="T25" fmla="*/ 131 h 136"/>
              <a:gd name="T26" fmla="*/ 69 w 220"/>
              <a:gd name="T27" fmla="*/ 176 h 136"/>
              <a:gd name="T28" fmla="*/ 173 w 220"/>
              <a:gd name="T29" fmla="*/ 176 h 136"/>
              <a:gd name="T30" fmla="*/ 173 w 220"/>
              <a:gd name="T31" fmla="*/ 131 h 136"/>
              <a:gd name="T32" fmla="*/ 191 w 220"/>
              <a:gd name="T33" fmla="*/ 131 h 136"/>
              <a:gd name="T34" fmla="*/ 218 w 220"/>
              <a:gd name="T35" fmla="*/ 148 h 136"/>
              <a:gd name="T36" fmla="*/ 297 w 220"/>
              <a:gd name="T37" fmla="*/ 148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0"/>
              <a:gd name="T58" fmla="*/ 0 h 136"/>
              <a:gd name="T59" fmla="*/ 220 w 220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0" h="136">
                <a:moveTo>
                  <a:pt x="219" y="114"/>
                </a:moveTo>
                <a:lnTo>
                  <a:pt x="199" y="40"/>
                </a:lnTo>
                <a:lnTo>
                  <a:pt x="180" y="20"/>
                </a:lnTo>
                <a:lnTo>
                  <a:pt x="141" y="20"/>
                </a:lnTo>
                <a:lnTo>
                  <a:pt x="90" y="0"/>
                </a:lnTo>
                <a:lnTo>
                  <a:pt x="70" y="0"/>
                </a:lnTo>
                <a:lnTo>
                  <a:pt x="51" y="20"/>
                </a:lnTo>
                <a:lnTo>
                  <a:pt x="32" y="60"/>
                </a:lnTo>
                <a:lnTo>
                  <a:pt x="0" y="114"/>
                </a:lnTo>
                <a:lnTo>
                  <a:pt x="19" y="114"/>
                </a:lnTo>
                <a:lnTo>
                  <a:pt x="51" y="101"/>
                </a:lnTo>
                <a:lnTo>
                  <a:pt x="70" y="81"/>
                </a:lnTo>
                <a:lnTo>
                  <a:pt x="90" y="101"/>
                </a:lnTo>
                <a:lnTo>
                  <a:pt x="51" y="135"/>
                </a:lnTo>
                <a:lnTo>
                  <a:pt x="128" y="135"/>
                </a:lnTo>
                <a:lnTo>
                  <a:pt x="128" y="101"/>
                </a:lnTo>
                <a:lnTo>
                  <a:pt x="141" y="101"/>
                </a:lnTo>
                <a:lnTo>
                  <a:pt x="161" y="114"/>
                </a:lnTo>
                <a:lnTo>
                  <a:pt x="219" y="114"/>
                </a:lnTo>
              </a:path>
            </a:pathLst>
          </a:custGeom>
          <a:solidFill>
            <a:srgbClr val="316857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2355931" y="1547224"/>
            <a:ext cx="578244" cy="627421"/>
          </a:xfrm>
          <a:custGeom>
            <a:avLst/>
            <a:gdLst>
              <a:gd name="T0" fmla="*/ 349 w 258"/>
              <a:gd name="T1" fmla="*/ 123 h 291"/>
              <a:gd name="T2" fmla="*/ 270 w 258"/>
              <a:gd name="T3" fmla="*/ 78 h 291"/>
              <a:gd name="T4" fmla="*/ 252 w 258"/>
              <a:gd name="T5" fmla="*/ 78 h 291"/>
              <a:gd name="T6" fmla="*/ 199 w 258"/>
              <a:gd name="T7" fmla="*/ 26 h 291"/>
              <a:gd name="T8" fmla="*/ 121 w 258"/>
              <a:gd name="T9" fmla="*/ 0 h 291"/>
              <a:gd name="T10" fmla="*/ 0 w 258"/>
              <a:gd name="T11" fmla="*/ 0 h 291"/>
              <a:gd name="T12" fmla="*/ 0 w 258"/>
              <a:gd name="T13" fmla="*/ 52 h 291"/>
              <a:gd name="T14" fmla="*/ 0 w 258"/>
              <a:gd name="T15" fmla="*/ 104 h 291"/>
              <a:gd name="T16" fmla="*/ 26 w 258"/>
              <a:gd name="T17" fmla="*/ 202 h 291"/>
              <a:gd name="T18" fmla="*/ 26 w 258"/>
              <a:gd name="T19" fmla="*/ 255 h 291"/>
              <a:gd name="T20" fmla="*/ 77 w 258"/>
              <a:gd name="T21" fmla="*/ 325 h 291"/>
              <a:gd name="T22" fmla="*/ 77 w 258"/>
              <a:gd name="T23" fmla="*/ 351 h 291"/>
              <a:gd name="T24" fmla="*/ 121 w 258"/>
              <a:gd name="T25" fmla="*/ 351 h 291"/>
              <a:gd name="T26" fmla="*/ 148 w 258"/>
              <a:gd name="T27" fmla="*/ 379 h 291"/>
              <a:gd name="T28" fmla="*/ 174 w 258"/>
              <a:gd name="T29" fmla="*/ 379 h 291"/>
              <a:gd name="T30" fmla="*/ 199 w 258"/>
              <a:gd name="T31" fmla="*/ 351 h 291"/>
              <a:gd name="T32" fmla="*/ 227 w 258"/>
              <a:gd name="T33" fmla="*/ 273 h 291"/>
              <a:gd name="T34" fmla="*/ 270 w 258"/>
              <a:gd name="T35" fmla="*/ 202 h 291"/>
              <a:gd name="T36" fmla="*/ 296 w 258"/>
              <a:gd name="T37" fmla="*/ 149 h 291"/>
              <a:gd name="T38" fmla="*/ 322 w 258"/>
              <a:gd name="T39" fmla="*/ 123 h 291"/>
              <a:gd name="T40" fmla="*/ 349 w 258"/>
              <a:gd name="T41" fmla="*/ 123 h 29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8"/>
              <a:gd name="T64" fmla="*/ 0 h 291"/>
              <a:gd name="T65" fmla="*/ 258 w 258"/>
              <a:gd name="T66" fmla="*/ 291 h 29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8" h="291">
                <a:moveTo>
                  <a:pt x="257" y="94"/>
                </a:moveTo>
                <a:lnTo>
                  <a:pt x="199" y="60"/>
                </a:lnTo>
                <a:lnTo>
                  <a:pt x="186" y="60"/>
                </a:lnTo>
                <a:lnTo>
                  <a:pt x="147" y="20"/>
                </a:lnTo>
                <a:lnTo>
                  <a:pt x="89" y="0"/>
                </a:lnTo>
                <a:lnTo>
                  <a:pt x="0" y="0"/>
                </a:lnTo>
                <a:lnTo>
                  <a:pt x="0" y="40"/>
                </a:lnTo>
                <a:lnTo>
                  <a:pt x="0" y="80"/>
                </a:lnTo>
                <a:lnTo>
                  <a:pt x="19" y="155"/>
                </a:lnTo>
                <a:lnTo>
                  <a:pt x="19" y="195"/>
                </a:lnTo>
                <a:lnTo>
                  <a:pt x="57" y="249"/>
                </a:lnTo>
                <a:lnTo>
                  <a:pt x="57" y="269"/>
                </a:lnTo>
                <a:lnTo>
                  <a:pt x="89" y="269"/>
                </a:lnTo>
                <a:lnTo>
                  <a:pt x="109" y="290"/>
                </a:lnTo>
                <a:lnTo>
                  <a:pt x="128" y="290"/>
                </a:lnTo>
                <a:lnTo>
                  <a:pt x="147" y="269"/>
                </a:lnTo>
                <a:lnTo>
                  <a:pt x="167" y="209"/>
                </a:lnTo>
                <a:lnTo>
                  <a:pt x="199" y="155"/>
                </a:lnTo>
                <a:lnTo>
                  <a:pt x="218" y="114"/>
                </a:lnTo>
                <a:lnTo>
                  <a:pt x="237" y="94"/>
                </a:lnTo>
                <a:lnTo>
                  <a:pt x="257" y="94"/>
                </a:lnTo>
              </a:path>
            </a:pathLst>
          </a:custGeom>
          <a:solidFill>
            <a:srgbClr val="75BDA7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" name="Freeform 34"/>
          <p:cNvSpPr>
            <a:spLocks/>
          </p:cNvSpPr>
          <p:nvPr/>
        </p:nvSpPr>
        <p:spPr bwMode="auto">
          <a:xfrm>
            <a:off x="1751253" y="1542270"/>
            <a:ext cx="736848" cy="1078174"/>
          </a:xfrm>
          <a:custGeom>
            <a:avLst/>
            <a:gdLst>
              <a:gd name="T0" fmla="*/ 339 w 328"/>
              <a:gd name="T1" fmla="*/ 0 h 500"/>
              <a:gd name="T2" fmla="*/ 322 w 328"/>
              <a:gd name="T3" fmla="*/ 26 h 500"/>
              <a:gd name="T4" fmla="*/ 295 w 328"/>
              <a:gd name="T5" fmla="*/ 26 h 500"/>
              <a:gd name="T6" fmla="*/ 269 w 328"/>
              <a:gd name="T7" fmla="*/ 52 h 500"/>
              <a:gd name="T8" fmla="*/ 243 w 328"/>
              <a:gd name="T9" fmla="*/ 106 h 500"/>
              <a:gd name="T10" fmla="*/ 243 w 328"/>
              <a:gd name="T11" fmla="*/ 149 h 500"/>
              <a:gd name="T12" fmla="*/ 216 w 328"/>
              <a:gd name="T13" fmla="*/ 229 h 500"/>
              <a:gd name="T14" fmla="*/ 216 w 328"/>
              <a:gd name="T15" fmla="*/ 273 h 500"/>
              <a:gd name="T16" fmla="*/ 190 w 328"/>
              <a:gd name="T17" fmla="*/ 299 h 500"/>
              <a:gd name="T18" fmla="*/ 121 w 328"/>
              <a:gd name="T19" fmla="*/ 325 h 500"/>
              <a:gd name="T20" fmla="*/ 69 w 328"/>
              <a:gd name="T21" fmla="*/ 353 h 500"/>
              <a:gd name="T22" fmla="*/ 26 w 328"/>
              <a:gd name="T23" fmla="*/ 405 h 500"/>
              <a:gd name="T24" fmla="*/ 0 w 328"/>
              <a:gd name="T25" fmla="*/ 503 h 500"/>
              <a:gd name="T26" fmla="*/ 26 w 328"/>
              <a:gd name="T27" fmla="*/ 598 h 500"/>
              <a:gd name="T28" fmla="*/ 26 w 328"/>
              <a:gd name="T29" fmla="*/ 624 h 500"/>
              <a:gd name="T30" fmla="*/ 44 w 328"/>
              <a:gd name="T31" fmla="*/ 624 h 500"/>
              <a:gd name="T32" fmla="*/ 95 w 328"/>
              <a:gd name="T33" fmla="*/ 652 h 500"/>
              <a:gd name="T34" fmla="*/ 148 w 328"/>
              <a:gd name="T35" fmla="*/ 652 h 500"/>
              <a:gd name="T36" fmla="*/ 190 w 328"/>
              <a:gd name="T37" fmla="*/ 598 h 500"/>
              <a:gd name="T38" fmla="*/ 190 w 328"/>
              <a:gd name="T39" fmla="*/ 572 h 500"/>
              <a:gd name="T40" fmla="*/ 173 w 328"/>
              <a:gd name="T41" fmla="*/ 554 h 500"/>
              <a:gd name="T42" fmla="*/ 173 w 328"/>
              <a:gd name="T43" fmla="*/ 529 h 500"/>
              <a:gd name="T44" fmla="*/ 190 w 328"/>
              <a:gd name="T45" fmla="*/ 503 h 500"/>
              <a:gd name="T46" fmla="*/ 243 w 328"/>
              <a:gd name="T47" fmla="*/ 529 h 500"/>
              <a:gd name="T48" fmla="*/ 339 w 328"/>
              <a:gd name="T49" fmla="*/ 503 h 500"/>
              <a:gd name="T50" fmla="*/ 392 w 328"/>
              <a:gd name="T51" fmla="*/ 449 h 500"/>
              <a:gd name="T52" fmla="*/ 417 w 328"/>
              <a:gd name="T53" fmla="*/ 423 h 500"/>
              <a:gd name="T54" fmla="*/ 417 w 328"/>
              <a:gd name="T55" fmla="*/ 379 h 500"/>
              <a:gd name="T56" fmla="*/ 445 w 328"/>
              <a:gd name="T57" fmla="*/ 353 h 500"/>
              <a:gd name="T58" fmla="*/ 445 w 328"/>
              <a:gd name="T59" fmla="*/ 325 h 500"/>
              <a:gd name="T60" fmla="*/ 392 w 328"/>
              <a:gd name="T61" fmla="*/ 255 h 500"/>
              <a:gd name="T62" fmla="*/ 392 w 328"/>
              <a:gd name="T63" fmla="*/ 202 h 500"/>
              <a:gd name="T64" fmla="*/ 366 w 328"/>
              <a:gd name="T65" fmla="*/ 106 h 500"/>
              <a:gd name="T66" fmla="*/ 366 w 328"/>
              <a:gd name="T67" fmla="*/ 52 h 500"/>
              <a:gd name="T68" fmla="*/ 366 w 328"/>
              <a:gd name="T69" fmla="*/ 0 h 500"/>
              <a:gd name="T70" fmla="*/ 339 w 328"/>
              <a:gd name="T71" fmla="*/ 0 h 5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28"/>
              <a:gd name="T109" fmla="*/ 0 h 500"/>
              <a:gd name="T110" fmla="*/ 328 w 328"/>
              <a:gd name="T111" fmla="*/ 500 h 5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28" h="500">
                <a:moveTo>
                  <a:pt x="249" y="0"/>
                </a:moveTo>
                <a:lnTo>
                  <a:pt x="237" y="20"/>
                </a:lnTo>
                <a:lnTo>
                  <a:pt x="217" y="20"/>
                </a:lnTo>
                <a:lnTo>
                  <a:pt x="198" y="40"/>
                </a:lnTo>
                <a:lnTo>
                  <a:pt x="179" y="81"/>
                </a:lnTo>
                <a:lnTo>
                  <a:pt x="179" y="114"/>
                </a:lnTo>
                <a:lnTo>
                  <a:pt x="159" y="175"/>
                </a:lnTo>
                <a:lnTo>
                  <a:pt x="159" y="209"/>
                </a:lnTo>
                <a:lnTo>
                  <a:pt x="140" y="229"/>
                </a:lnTo>
                <a:lnTo>
                  <a:pt x="89" y="249"/>
                </a:lnTo>
                <a:lnTo>
                  <a:pt x="51" y="270"/>
                </a:lnTo>
                <a:lnTo>
                  <a:pt x="19" y="310"/>
                </a:lnTo>
                <a:lnTo>
                  <a:pt x="0" y="385"/>
                </a:lnTo>
                <a:lnTo>
                  <a:pt x="19" y="458"/>
                </a:lnTo>
                <a:lnTo>
                  <a:pt x="19" y="478"/>
                </a:lnTo>
                <a:lnTo>
                  <a:pt x="32" y="478"/>
                </a:lnTo>
                <a:lnTo>
                  <a:pt x="70" y="499"/>
                </a:lnTo>
                <a:lnTo>
                  <a:pt x="109" y="499"/>
                </a:lnTo>
                <a:lnTo>
                  <a:pt x="140" y="458"/>
                </a:lnTo>
                <a:lnTo>
                  <a:pt x="140" y="438"/>
                </a:lnTo>
                <a:lnTo>
                  <a:pt x="127" y="424"/>
                </a:lnTo>
                <a:lnTo>
                  <a:pt x="127" y="405"/>
                </a:lnTo>
                <a:lnTo>
                  <a:pt x="140" y="385"/>
                </a:lnTo>
                <a:lnTo>
                  <a:pt x="179" y="405"/>
                </a:lnTo>
                <a:lnTo>
                  <a:pt x="249" y="385"/>
                </a:lnTo>
                <a:lnTo>
                  <a:pt x="288" y="344"/>
                </a:lnTo>
                <a:lnTo>
                  <a:pt x="307" y="324"/>
                </a:lnTo>
                <a:lnTo>
                  <a:pt x="307" y="290"/>
                </a:lnTo>
                <a:lnTo>
                  <a:pt x="327" y="270"/>
                </a:lnTo>
                <a:lnTo>
                  <a:pt x="327" y="249"/>
                </a:lnTo>
                <a:lnTo>
                  <a:pt x="288" y="195"/>
                </a:lnTo>
                <a:lnTo>
                  <a:pt x="288" y="155"/>
                </a:lnTo>
                <a:lnTo>
                  <a:pt x="269" y="81"/>
                </a:lnTo>
                <a:lnTo>
                  <a:pt x="269" y="40"/>
                </a:lnTo>
                <a:lnTo>
                  <a:pt x="269" y="0"/>
                </a:lnTo>
                <a:lnTo>
                  <a:pt x="249" y="0"/>
                </a:lnTo>
              </a:path>
            </a:pathLst>
          </a:custGeom>
          <a:solidFill>
            <a:srgbClr val="75BDA7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Freeform 35"/>
          <p:cNvSpPr>
            <a:spLocks/>
          </p:cNvSpPr>
          <p:nvPr/>
        </p:nvSpPr>
        <p:spPr bwMode="auto">
          <a:xfrm>
            <a:off x="1419177" y="1302859"/>
            <a:ext cx="898757" cy="1233378"/>
          </a:xfrm>
          <a:custGeom>
            <a:avLst/>
            <a:gdLst>
              <a:gd name="T0" fmla="*/ 175 w 399"/>
              <a:gd name="T1" fmla="*/ 0 h 573"/>
              <a:gd name="T2" fmla="*/ 175 w 399"/>
              <a:gd name="T3" fmla="*/ 78 h 573"/>
              <a:gd name="T4" fmla="*/ 149 w 399"/>
              <a:gd name="T5" fmla="*/ 175 h 573"/>
              <a:gd name="T6" fmla="*/ 123 w 399"/>
              <a:gd name="T7" fmla="*/ 253 h 573"/>
              <a:gd name="T8" fmla="*/ 78 w 399"/>
              <a:gd name="T9" fmla="*/ 297 h 573"/>
              <a:gd name="T10" fmla="*/ 26 w 399"/>
              <a:gd name="T11" fmla="*/ 323 h 573"/>
              <a:gd name="T12" fmla="*/ 0 w 399"/>
              <a:gd name="T13" fmla="*/ 351 h 573"/>
              <a:gd name="T14" fmla="*/ 52 w 399"/>
              <a:gd name="T15" fmla="*/ 351 h 573"/>
              <a:gd name="T16" fmla="*/ 78 w 399"/>
              <a:gd name="T17" fmla="*/ 377 h 573"/>
              <a:gd name="T18" fmla="*/ 78 w 399"/>
              <a:gd name="T19" fmla="*/ 403 h 573"/>
              <a:gd name="T20" fmla="*/ 52 w 399"/>
              <a:gd name="T21" fmla="*/ 447 h 573"/>
              <a:gd name="T22" fmla="*/ 78 w 399"/>
              <a:gd name="T23" fmla="*/ 527 h 573"/>
              <a:gd name="T24" fmla="*/ 123 w 399"/>
              <a:gd name="T25" fmla="*/ 553 h 573"/>
              <a:gd name="T26" fmla="*/ 149 w 399"/>
              <a:gd name="T27" fmla="*/ 527 h 573"/>
              <a:gd name="T28" fmla="*/ 175 w 399"/>
              <a:gd name="T29" fmla="*/ 553 h 573"/>
              <a:gd name="T30" fmla="*/ 175 w 399"/>
              <a:gd name="T31" fmla="*/ 570 h 573"/>
              <a:gd name="T32" fmla="*/ 149 w 399"/>
              <a:gd name="T33" fmla="*/ 597 h 573"/>
              <a:gd name="T34" fmla="*/ 123 w 399"/>
              <a:gd name="T35" fmla="*/ 649 h 573"/>
              <a:gd name="T36" fmla="*/ 149 w 399"/>
              <a:gd name="T37" fmla="*/ 701 h 573"/>
              <a:gd name="T38" fmla="*/ 200 w 399"/>
              <a:gd name="T39" fmla="*/ 746 h 573"/>
              <a:gd name="T40" fmla="*/ 228 w 399"/>
              <a:gd name="T41" fmla="*/ 746 h 573"/>
              <a:gd name="T42" fmla="*/ 200 w 399"/>
              <a:gd name="T43" fmla="*/ 649 h 573"/>
              <a:gd name="T44" fmla="*/ 228 w 399"/>
              <a:gd name="T45" fmla="*/ 553 h 573"/>
              <a:gd name="T46" fmla="*/ 271 w 399"/>
              <a:gd name="T47" fmla="*/ 499 h 573"/>
              <a:gd name="T48" fmla="*/ 323 w 399"/>
              <a:gd name="T49" fmla="*/ 473 h 573"/>
              <a:gd name="T50" fmla="*/ 393 w 399"/>
              <a:gd name="T51" fmla="*/ 447 h 573"/>
              <a:gd name="T52" fmla="*/ 419 w 399"/>
              <a:gd name="T53" fmla="*/ 421 h 573"/>
              <a:gd name="T54" fmla="*/ 419 w 399"/>
              <a:gd name="T55" fmla="*/ 377 h 573"/>
              <a:gd name="T56" fmla="*/ 446 w 399"/>
              <a:gd name="T57" fmla="*/ 297 h 573"/>
              <a:gd name="T58" fmla="*/ 446 w 399"/>
              <a:gd name="T59" fmla="*/ 253 h 573"/>
              <a:gd name="T60" fmla="*/ 472 w 399"/>
              <a:gd name="T61" fmla="*/ 201 h 573"/>
              <a:gd name="T62" fmla="*/ 498 w 399"/>
              <a:gd name="T63" fmla="*/ 175 h 573"/>
              <a:gd name="T64" fmla="*/ 525 w 399"/>
              <a:gd name="T65" fmla="*/ 175 h 573"/>
              <a:gd name="T66" fmla="*/ 543 w 399"/>
              <a:gd name="T67" fmla="*/ 147 h 573"/>
              <a:gd name="T68" fmla="*/ 525 w 399"/>
              <a:gd name="T69" fmla="*/ 147 h 573"/>
              <a:gd name="T70" fmla="*/ 472 w 399"/>
              <a:gd name="T71" fmla="*/ 121 h 573"/>
              <a:gd name="T72" fmla="*/ 393 w 399"/>
              <a:gd name="T73" fmla="*/ 104 h 573"/>
              <a:gd name="T74" fmla="*/ 350 w 399"/>
              <a:gd name="T75" fmla="*/ 78 h 573"/>
              <a:gd name="T76" fmla="*/ 323 w 399"/>
              <a:gd name="T77" fmla="*/ 121 h 573"/>
              <a:gd name="T78" fmla="*/ 323 w 399"/>
              <a:gd name="T79" fmla="*/ 78 h 573"/>
              <a:gd name="T80" fmla="*/ 271 w 399"/>
              <a:gd name="T81" fmla="*/ 52 h 573"/>
              <a:gd name="T82" fmla="*/ 245 w 399"/>
              <a:gd name="T83" fmla="*/ 26 h 573"/>
              <a:gd name="T84" fmla="*/ 175 w 399"/>
              <a:gd name="T85" fmla="*/ 0 h 5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9"/>
              <a:gd name="T130" fmla="*/ 0 h 573"/>
              <a:gd name="T131" fmla="*/ 399 w 399"/>
              <a:gd name="T132" fmla="*/ 573 h 5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9" h="573">
                <a:moveTo>
                  <a:pt x="128" y="0"/>
                </a:moveTo>
                <a:lnTo>
                  <a:pt x="128" y="60"/>
                </a:lnTo>
                <a:lnTo>
                  <a:pt x="109" y="134"/>
                </a:lnTo>
                <a:lnTo>
                  <a:pt x="90" y="194"/>
                </a:lnTo>
                <a:lnTo>
                  <a:pt x="57" y="228"/>
                </a:lnTo>
                <a:lnTo>
                  <a:pt x="19" y="248"/>
                </a:lnTo>
                <a:lnTo>
                  <a:pt x="0" y="269"/>
                </a:lnTo>
                <a:lnTo>
                  <a:pt x="38" y="269"/>
                </a:lnTo>
                <a:lnTo>
                  <a:pt x="57" y="289"/>
                </a:lnTo>
                <a:lnTo>
                  <a:pt x="57" y="309"/>
                </a:lnTo>
                <a:lnTo>
                  <a:pt x="38" y="343"/>
                </a:lnTo>
                <a:lnTo>
                  <a:pt x="57" y="404"/>
                </a:lnTo>
                <a:lnTo>
                  <a:pt x="90" y="424"/>
                </a:lnTo>
                <a:lnTo>
                  <a:pt x="109" y="404"/>
                </a:lnTo>
                <a:lnTo>
                  <a:pt x="128" y="424"/>
                </a:lnTo>
                <a:lnTo>
                  <a:pt x="128" y="437"/>
                </a:lnTo>
                <a:lnTo>
                  <a:pt x="109" y="458"/>
                </a:lnTo>
                <a:lnTo>
                  <a:pt x="90" y="498"/>
                </a:lnTo>
                <a:lnTo>
                  <a:pt x="109" y="538"/>
                </a:lnTo>
                <a:lnTo>
                  <a:pt x="147" y="572"/>
                </a:lnTo>
                <a:lnTo>
                  <a:pt x="167" y="572"/>
                </a:lnTo>
                <a:lnTo>
                  <a:pt x="147" y="498"/>
                </a:lnTo>
                <a:lnTo>
                  <a:pt x="167" y="424"/>
                </a:lnTo>
                <a:lnTo>
                  <a:pt x="199" y="383"/>
                </a:lnTo>
                <a:lnTo>
                  <a:pt x="237" y="363"/>
                </a:lnTo>
                <a:lnTo>
                  <a:pt x="288" y="343"/>
                </a:lnTo>
                <a:lnTo>
                  <a:pt x="307" y="323"/>
                </a:lnTo>
                <a:lnTo>
                  <a:pt x="307" y="289"/>
                </a:lnTo>
                <a:lnTo>
                  <a:pt x="327" y="228"/>
                </a:lnTo>
                <a:lnTo>
                  <a:pt x="327" y="194"/>
                </a:lnTo>
                <a:lnTo>
                  <a:pt x="346" y="154"/>
                </a:lnTo>
                <a:lnTo>
                  <a:pt x="365" y="134"/>
                </a:lnTo>
                <a:lnTo>
                  <a:pt x="385" y="134"/>
                </a:lnTo>
                <a:lnTo>
                  <a:pt x="398" y="113"/>
                </a:lnTo>
                <a:lnTo>
                  <a:pt x="385" y="113"/>
                </a:lnTo>
                <a:lnTo>
                  <a:pt x="346" y="93"/>
                </a:lnTo>
                <a:lnTo>
                  <a:pt x="288" y="80"/>
                </a:lnTo>
                <a:lnTo>
                  <a:pt x="257" y="60"/>
                </a:lnTo>
                <a:lnTo>
                  <a:pt x="237" y="93"/>
                </a:lnTo>
                <a:lnTo>
                  <a:pt x="237" y="60"/>
                </a:lnTo>
                <a:lnTo>
                  <a:pt x="199" y="40"/>
                </a:lnTo>
                <a:lnTo>
                  <a:pt x="180" y="20"/>
                </a:lnTo>
                <a:lnTo>
                  <a:pt x="128" y="0"/>
                </a:lnTo>
              </a:path>
            </a:pathLst>
          </a:custGeom>
          <a:solidFill>
            <a:srgbClr val="ACD7CA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Freeform 36"/>
          <p:cNvSpPr>
            <a:spLocks/>
          </p:cNvSpPr>
          <p:nvPr/>
        </p:nvSpPr>
        <p:spPr bwMode="auto">
          <a:xfrm>
            <a:off x="1131707" y="1872492"/>
            <a:ext cx="665807" cy="1149172"/>
          </a:xfrm>
          <a:custGeom>
            <a:avLst/>
            <a:gdLst>
              <a:gd name="T0" fmla="*/ 174 w 297"/>
              <a:gd name="T1" fmla="*/ 0 h 534"/>
              <a:gd name="T2" fmla="*/ 201 w 297"/>
              <a:gd name="T3" fmla="*/ 26 h 534"/>
              <a:gd name="T4" fmla="*/ 201 w 297"/>
              <a:gd name="T5" fmla="*/ 52 h 534"/>
              <a:gd name="T6" fmla="*/ 122 w 297"/>
              <a:gd name="T7" fmla="*/ 123 h 534"/>
              <a:gd name="T8" fmla="*/ 104 w 297"/>
              <a:gd name="T9" fmla="*/ 176 h 534"/>
              <a:gd name="T10" fmla="*/ 104 w 297"/>
              <a:gd name="T11" fmla="*/ 246 h 534"/>
              <a:gd name="T12" fmla="*/ 77 w 297"/>
              <a:gd name="T13" fmla="*/ 298 h 534"/>
              <a:gd name="T14" fmla="*/ 26 w 297"/>
              <a:gd name="T15" fmla="*/ 368 h 534"/>
              <a:gd name="T16" fmla="*/ 0 w 297"/>
              <a:gd name="T17" fmla="*/ 447 h 534"/>
              <a:gd name="T18" fmla="*/ 0 w 297"/>
              <a:gd name="T19" fmla="*/ 517 h 534"/>
              <a:gd name="T20" fmla="*/ 26 w 297"/>
              <a:gd name="T21" fmla="*/ 597 h 534"/>
              <a:gd name="T22" fmla="*/ 0 w 297"/>
              <a:gd name="T23" fmla="*/ 667 h 534"/>
              <a:gd name="T24" fmla="*/ 26 w 297"/>
              <a:gd name="T25" fmla="*/ 667 h 534"/>
              <a:gd name="T26" fmla="*/ 77 w 297"/>
              <a:gd name="T27" fmla="*/ 650 h 534"/>
              <a:gd name="T28" fmla="*/ 122 w 297"/>
              <a:gd name="T29" fmla="*/ 650 h 534"/>
              <a:gd name="T30" fmla="*/ 148 w 297"/>
              <a:gd name="T31" fmla="*/ 667 h 534"/>
              <a:gd name="T32" fmla="*/ 201 w 297"/>
              <a:gd name="T33" fmla="*/ 695 h 534"/>
              <a:gd name="T34" fmla="*/ 227 w 297"/>
              <a:gd name="T35" fmla="*/ 667 h 534"/>
              <a:gd name="T36" fmla="*/ 270 w 297"/>
              <a:gd name="T37" fmla="*/ 650 h 534"/>
              <a:gd name="T38" fmla="*/ 375 w 297"/>
              <a:gd name="T39" fmla="*/ 667 h 534"/>
              <a:gd name="T40" fmla="*/ 375 w 297"/>
              <a:gd name="T41" fmla="*/ 571 h 534"/>
              <a:gd name="T42" fmla="*/ 349 w 297"/>
              <a:gd name="T43" fmla="*/ 500 h 534"/>
              <a:gd name="T44" fmla="*/ 375 w 297"/>
              <a:gd name="T45" fmla="*/ 447 h 534"/>
              <a:gd name="T46" fmla="*/ 402 w 297"/>
              <a:gd name="T47" fmla="*/ 421 h 534"/>
              <a:gd name="T48" fmla="*/ 402 w 297"/>
              <a:gd name="T49" fmla="*/ 395 h 534"/>
              <a:gd name="T50" fmla="*/ 375 w 297"/>
              <a:gd name="T51" fmla="*/ 395 h 534"/>
              <a:gd name="T52" fmla="*/ 323 w 297"/>
              <a:gd name="T53" fmla="*/ 351 h 534"/>
              <a:gd name="T54" fmla="*/ 296 w 297"/>
              <a:gd name="T55" fmla="*/ 298 h 534"/>
              <a:gd name="T56" fmla="*/ 323 w 297"/>
              <a:gd name="T57" fmla="*/ 246 h 534"/>
              <a:gd name="T58" fmla="*/ 349 w 297"/>
              <a:gd name="T59" fmla="*/ 219 h 534"/>
              <a:gd name="T60" fmla="*/ 349 w 297"/>
              <a:gd name="T61" fmla="*/ 202 h 534"/>
              <a:gd name="T62" fmla="*/ 323 w 297"/>
              <a:gd name="T63" fmla="*/ 176 h 534"/>
              <a:gd name="T64" fmla="*/ 296 w 297"/>
              <a:gd name="T65" fmla="*/ 202 h 534"/>
              <a:gd name="T66" fmla="*/ 252 w 297"/>
              <a:gd name="T67" fmla="*/ 176 h 534"/>
              <a:gd name="T68" fmla="*/ 227 w 297"/>
              <a:gd name="T69" fmla="*/ 96 h 534"/>
              <a:gd name="T70" fmla="*/ 252 w 297"/>
              <a:gd name="T71" fmla="*/ 52 h 534"/>
              <a:gd name="T72" fmla="*/ 252 w 297"/>
              <a:gd name="T73" fmla="*/ 26 h 534"/>
              <a:gd name="T74" fmla="*/ 227 w 297"/>
              <a:gd name="T75" fmla="*/ 0 h 534"/>
              <a:gd name="T76" fmla="*/ 174 w 297"/>
              <a:gd name="T77" fmla="*/ 0 h 5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97"/>
              <a:gd name="T118" fmla="*/ 0 h 534"/>
              <a:gd name="T119" fmla="*/ 297 w 297"/>
              <a:gd name="T120" fmla="*/ 534 h 53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97" h="534">
                <a:moveTo>
                  <a:pt x="128" y="0"/>
                </a:moveTo>
                <a:lnTo>
                  <a:pt x="148" y="20"/>
                </a:lnTo>
                <a:lnTo>
                  <a:pt x="148" y="40"/>
                </a:lnTo>
                <a:lnTo>
                  <a:pt x="90" y="94"/>
                </a:lnTo>
                <a:lnTo>
                  <a:pt x="77" y="135"/>
                </a:lnTo>
                <a:lnTo>
                  <a:pt x="77" y="189"/>
                </a:lnTo>
                <a:lnTo>
                  <a:pt x="57" y="229"/>
                </a:lnTo>
                <a:lnTo>
                  <a:pt x="19" y="282"/>
                </a:lnTo>
                <a:lnTo>
                  <a:pt x="0" y="343"/>
                </a:lnTo>
                <a:lnTo>
                  <a:pt x="0" y="397"/>
                </a:lnTo>
                <a:lnTo>
                  <a:pt x="19" y="458"/>
                </a:lnTo>
                <a:lnTo>
                  <a:pt x="0" y="512"/>
                </a:lnTo>
                <a:lnTo>
                  <a:pt x="19" y="512"/>
                </a:lnTo>
                <a:lnTo>
                  <a:pt x="57" y="499"/>
                </a:lnTo>
                <a:lnTo>
                  <a:pt x="90" y="499"/>
                </a:lnTo>
                <a:lnTo>
                  <a:pt x="109" y="512"/>
                </a:lnTo>
                <a:lnTo>
                  <a:pt x="148" y="533"/>
                </a:lnTo>
                <a:lnTo>
                  <a:pt x="167" y="512"/>
                </a:lnTo>
                <a:lnTo>
                  <a:pt x="199" y="499"/>
                </a:lnTo>
                <a:lnTo>
                  <a:pt x="276" y="512"/>
                </a:lnTo>
                <a:lnTo>
                  <a:pt x="276" y="438"/>
                </a:lnTo>
                <a:lnTo>
                  <a:pt x="257" y="384"/>
                </a:lnTo>
                <a:lnTo>
                  <a:pt x="276" y="343"/>
                </a:lnTo>
                <a:lnTo>
                  <a:pt x="296" y="323"/>
                </a:lnTo>
                <a:lnTo>
                  <a:pt x="296" y="303"/>
                </a:lnTo>
                <a:lnTo>
                  <a:pt x="276" y="303"/>
                </a:lnTo>
                <a:lnTo>
                  <a:pt x="238" y="269"/>
                </a:lnTo>
                <a:lnTo>
                  <a:pt x="218" y="229"/>
                </a:lnTo>
                <a:lnTo>
                  <a:pt x="238" y="189"/>
                </a:lnTo>
                <a:lnTo>
                  <a:pt x="257" y="168"/>
                </a:lnTo>
                <a:lnTo>
                  <a:pt x="257" y="155"/>
                </a:lnTo>
                <a:lnTo>
                  <a:pt x="238" y="135"/>
                </a:lnTo>
                <a:lnTo>
                  <a:pt x="218" y="155"/>
                </a:lnTo>
                <a:lnTo>
                  <a:pt x="186" y="135"/>
                </a:lnTo>
                <a:lnTo>
                  <a:pt x="167" y="74"/>
                </a:lnTo>
                <a:lnTo>
                  <a:pt x="186" y="40"/>
                </a:lnTo>
                <a:lnTo>
                  <a:pt x="186" y="20"/>
                </a:lnTo>
                <a:lnTo>
                  <a:pt x="167" y="0"/>
                </a:lnTo>
                <a:lnTo>
                  <a:pt x="128" y="0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844237" y="2944062"/>
            <a:ext cx="953277" cy="787579"/>
          </a:xfrm>
          <a:custGeom>
            <a:avLst/>
            <a:gdLst>
              <a:gd name="T0" fmla="*/ 174 w 425"/>
              <a:gd name="T1" fmla="*/ 17 h 365"/>
              <a:gd name="T2" fmla="*/ 174 w 425"/>
              <a:gd name="T3" fmla="*/ 71 h 365"/>
              <a:gd name="T4" fmla="*/ 148 w 425"/>
              <a:gd name="T5" fmla="*/ 123 h 365"/>
              <a:gd name="T6" fmla="*/ 105 w 425"/>
              <a:gd name="T7" fmla="*/ 149 h 365"/>
              <a:gd name="T8" fmla="*/ 77 w 425"/>
              <a:gd name="T9" fmla="*/ 193 h 365"/>
              <a:gd name="T10" fmla="*/ 26 w 425"/>
              <a:gd name="T11" fmla="*/ 247 h 365"/>
              <a:gd name="T12" fmla="*/ 0 w 425"/>
              <a:gd name="T13" fmla="*/ 325 h 365"/>
              <a:gd name="T14" fmla="*/ 0 w 425"/>
              <a:gd name="T15" fmla="*/ 369 h 365"/>
              <a:gd name="T16" fmla="*/ 52 w 425"/>
              <a:gd name="T17" fmla="*/ 396 h 365"/>
              <a:gd name="T18" fmla="*/ 148 w 425"/>
              <a:gd name="T19" fmla="*/ 476 h 365"/>
              <a:gd name="T20" fmla="*/ 200 w 425"/>
              <a:gd name="T21" fmla="*/ 476 h 365"/>
              <a:gd name="T22" fmla="*/ 253 w 425"/>
              <a:gd name="T23" fmla="*/ 422 h 365"/>
              <a:gd name="T24" fmla="*/ 322 w 425"/>
              <a:gd name="T25" fmla="*/ 396 h 365"/>
              <a:gd name="T26" fmla="*/ 426 w 425"/>
              <a:gd name="T27" fmla="*/ 396 h 365"/>
              <a:gd name="T28" fmla="*/ 470 w 425"/>
              <a:gd name="T29" fmla="*/ 342 h 365"/>
              <a:gd name="T30" fmla="*/ 470 w 425"/>
              <a:gd name="T31" fmla="*/ 325 h 365"/>
              <a:gd name="T32" fmla="*/ 444 w 425"/>
              <a:gd name="T33" fmla="*/ 272 h 365"/>
              <a:gd name="T34" fmla="*/ 470 w 425"/>
              <a:gd name="T35" fmla="*/ 247 h 365"/>
              <a:gd name="T36" fmla="*/ 470 w 425"/>
              <a:gd name="T37" fmla="*/ 193 h 365"/>
              <a:gd name="T38" fmla="*/ 497 w 425"/>
              <a:gd name="T39" fmla="*/ 176 h 365"/>
              <a:gd name="T40" fmla="*/ 523 w 425"/>
              <a:gd name="T41" fmla="*/ 123 h 365"/>
              <a:gd name="T42" fmla="*/ 576 w 425"/>
              <a:gd name="T43" fmla="*/ 149 h 365"/>
              <a:gd name="T44" fmla="*/ 576 w 425"/>
              <a:gd name="T45" fmla="*/ 71 h 365"/>
              <a:gd name="T46" fmla="*/ 548 w 425"/>
              <a:gd name="T47" fmla="*/ 17 h 365"/>
              <a:gd name="T48" fmla="*/ 444 w 425"/>
              <a:gd name="T49" fmla="*/ 0 h 365"/>
              <a:gd name="T50" fmla="*/ 401 w 425"/>
              <a:gd name="T51" fmla="*/ 17 h 365"/>
              <a:gd name="T52" fmla="*/ 375 w 425"/>
              <a:gd name="T53" fmla="*/ 43 h 365"/>
              <a:gd name="T54" fmla="*/ 322 w 425"/>
              <a:gd name="T55" fmla="*/ 17 h 365"/>
              <a:gd name="T56" fmla="*/ 296 w 425"/>
              <a:gd name="T57" fmla="*/ 0 h 365"/>
              <a:gd name="T58" fmla="*/ 253 w 425"/>
              <a:gd name="T59" fmla="*/ 0 h 365"/>
              <a:gd name="T60" fmla="*/ 200 w 425"/>
              <a:gd name="T61" fmla="*/ 17 h 365"/>
              <a:gd name="T62" fmla="*/ 174 w 425"/>
              <a:gd name="T63" fmla="*/ 17 h 3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5"/>
              <a:gd name="T97" fmla="*/ 0 h 365"/>
              <a:gd name="T98" fmla="*/ 425 w 425"/>
              <a:gd name="T99" fmla="*/ 365 h 3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5" h="365">
                <a:moveTo>
                  <a:pt x="128" y="13"/>
                </a:moveTo>
                <a:lnTo>
                  <a:pt x="128" y="54"/>
                </a:lnTo>
                <a:lnTo>
                  <a:pt x="109" y="94"/>
                </a:lnTo>
                <a:lnTo>
                  <a:pt x="77" y="114"/>
                </a:lnTo>
                <a:lnTo>
                  <a:pt x="57" y="148"/>
                </a:lnTo>
                <a:lnTo>
                  <a:pt x="19" y="189"/>
                </a:lnTo>
                <a:lnTo>
                  <a:pt x="0" y="249"/>
                </a:lnTo>
                <a:lnTo>
                  <a:pt x="0" y="282"/>
                </a:lnTo>
                <a:lnTo>
                  <a:pt x="38" y="303"/>
                </a:lnTo>
                <a:lnTo>
                  <a:pt x="109" y="364"/>
                </a:lnTo>
                <a:lnTo>
                  <a:pt x="147" y="364"/>
                </a:lnTo>
                <a:lnTo>
                  <a:pt x="186" y="323"/>
                </a:lnTo>
                <a:lnTo>
                  <a:pt x="237" y="303"/>
                </a:lnTo>
                <a:lnTo>
                  <a:pt x="314" y="303"/>
                </a:lnTo>
                <a:lnTo>
                  <a:pt x="346" y="262"/>
                </a:lnTo>
                <a:lnTo>
                  <a:pt x="346" y="249"/>
                </a:lnTo>
                <a:lnTo>
                  <a:pt x="327" y="208"/>
                </a:lnTo>
                <a:lnTo>
                  <a:pt x="346" y="189"/>
                </a:lnTo>
                <a:lnTo>
                  <a:pt x="346" y="148"/>
                </a:lnTo>
                <a:lnTo>
                  <a:pt x="366" y="135"/>
                </a:lnTo>
                <a:lnTo>
                  <a:pt x="385" y="94"/>
                </a:lnTo>
                <a:lnTo>
                  <a:pt x="424" y="114"/>
                </a:lnTo>
                <a:lnTo>
                  <a:pt x="424" y="54"/>
                </a:lnTo>
                <a:lnTo>
                  <a:pt x="404" y="13"/>
                </a:lnTo>
                <a:lnTo>
                  <a:pt x="327" y="0"/>
                </a:lnTo>
                <a:lnTo>
                  <a:pt x="295" y="13"/>
                </a:lnTo>
                <a:lnTo>
                  <a:pt x="276" y="33"/>
                </a:lnTo>
                <a:lnTo>
                  <a:pt x="237" y="13"/>
                </a:lnTo>
                <a:lnTo>
                  <a:pt x="218" y="0"/>
                </a:lnTo>
                <a:lnTo>
                  <a:pt x="186" y="0"/>
                </a:lnTo>
                <a:lnTo>
                  <a:pt x="147" y="13"/>
                </a:lnTo>
                <a:lnTo>
                  <a:pt x="128" y="13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353555" y="3479020"/>
            <a:ext cx="822759" cy="904808"/>
          </a:xfrm>
          <a:custGeom>
            <a:avLst/>
            <a:gdLst>
              <a:gd name="T0" fmla="*/ 296 w 367"/>
              <a:gd name="T1" fmla="*/ 17 h 419"/>
              <a:gd name="T2" fmla="*/ 278 w 367"/>
              <a:gd name="T3" fmla="*/ 17 h 419"/>
              <a:gd name="T4" fmla="*/ 252 w 367"/>
              <a:gd name="T5" fmla="*/ 0 h 419"/>
              <a:gd name="T6" fmla="*/ 225 w 367"/>
              <a:gd name="T7" fmla="*/ 0 h 419"/>
              <a:gd name="T8" fmla="*/ 199 w 367"/>
              <a:gd name="T9" fmla="*/ 17 h 419"/>
              <a:gd name="T10" fmla="*/ 148 w 367"/>
              <a:gd name="T11" fmla="*/ 43 h 419"/>
              <a:gd name="T12" fmla="*/ 77 w 367"/>
              <a:gd name="T13" fmla="*/ 17 h 419"/>
              <a:gd name="T14" fmla="*/ 26 w 367"/>
              <a:gd name="T15" fmla="*/ 17 h 419"/>
              <a:gd name="T16" fmla="*/ 0 w 367"/>
              <a:gd name="T17" fmla="*/ 43 h 419"/>
              <a:gd name="T18" fmla="*/ 0 w 367"/>
              <a:gd name="T19" fmla="*/ 123 h 419"/>
              <a:gd name="T20" fmla="*/ 26 w 367"/>
              <a:gd name="T21" fmla="*/ 149 h 419"/>
              <a:gd name="T22" fmla="*/ 26 w 367"/>
              <a:gd name="T23" fmla="*/ 194 h 419"/>
              <a:gd name="T24" fmla="*/ 0 w 367"/>
              <a:gd name="T25" fmla="*/ 247 h 419"/>
              <a:gd name="T26" fmla="*/ 0 w 367"/>
              <a:gd name="T27" fmla="*/ 398 h 419"/>
              <a:gd name="T28" fmla="*/ 26 w 367"/>
              <a:gd name="T29" fmla="*/ 424 h 419"/>
              <a:gd name="T30" fmla="*/ 130 w 367"/>
              <a:gd name="T31" fmla="*/ 424 h 419"/>
              <a:gd name="T32" fmla="*/ 148 w 367"/>
              <a:gd name="T33" fmla="*/ 450 h 419"/>
              <a:gd name="T34" fmla="*/ 174 w 367"/>
              <a:gd name="T35" fmla="*/ 519 h 419"/>
              <a:gd name="T36" fmla="*/ 199 w 367"/>
              <a:gd name="T37" fmla="*/ 547 h 419"/>
              <a:gd name="T38" fmla="*/ 252 w 367"/>
              <a:gd name="T39" fmla="*/ 547 h 419"/>
              <a:gd name="T40" fmla="*/ 252 w 367"/>
              <a:gd name="T41" fmla="*/ 519 h 419"/>
              <a:gd name="T42" fmla="*/ 296 w 367"/>
              <a:gd name="T43" fmla="*/ 450 h 419"/>
              <a:gd name="T44" fmla="*/ 322 w 367"/>
              <a:gd name="T45" fmla="*/ 424 h 419"/>
              <a:gd name="T46" fmla="*/ 400 w 367"/>
              <a:gd name="T47" fmla="*/ 344 h 419"/>
              <a:gd name="T48" fmla="*/ 444 w 367"/>
              <a:gd name="T49" fmla="*/ 273 h 419"/>
              <a:gd name="T50" fmla="*/ 497 w 367"/>
              <a:gd name="T51" fmla="*/ 194 h 419"/>
              <a:gd name="T52" fmla="*/ 497 w 367"/>
              <a:gd name="T53" fmla="*/ 149 h 419"/>
              <a:gd name="T54" fmla="*/ 444 w 367"/>
              <a:gd name="T55" fmla="*/ 149 h 419"/>
              <a:gd name="T56" fmla="*/ 347 w 367"/>
              <a:gd name="T57" fmla="*/ 71 h 419"/>
              <a:gd name="T58" fmla="*/ 296 w 367"/>
              <a:gd name="T59" fmla="*/ 43 h 419"/>
              <a:gd name="T60" fmla="*/ 296 w 367"/>
              <a:gd name="T61" fmla="*/ 17 h 4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7"/>
              <a:gd name="T94" fmla="*/ 0 h 419"/>
              <a:gd name="T95" fmla="*/ 367 w 367"/>
              <a:gd name="T96" fmla="*/ 419 h 41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7" h="419">
                <a:moveTo>
                  <a:pt x="218" y="13"/>
                </a:moveTo>
                <a:lnTo>
                  <a:pt x="205" y="13"/>
                </a:lnTo>
                <a:lnTo>
                  <a:pt x="186" y="0"/>
                </a:lnTo>
                <a:lnTo>
                  <a:pt x="166" y="0"/>
                </a:lnTo>
                <a:lnTo>
                  <a:pt x="147" y="13"/>
                </a:lnTo>
                <a:lnTo>
                  <a:pt x="109" y="33"/>
                </a:lnTo>
                <a:lnTo>
                  <a:pt x="57" y="13"/>
                </a:lnTo>
                <a:lnTo>
                  <a:pt x="19" y="13"/>
                </a:lnTo>
                <a:lnTo>
                  <a:pt x="0" y="33"/>
                </a:lnTo>
                <a:lnTo>
                  <a:pt x="0" y="94"/>
                </a:lnTo>
                <a:lnTo>
                  <a:pt x="19" y="114"/>
                </a:lnTo>
                <a:lnTo>
                  <a:pt x="19" y="148"/>
                </a:lnTo>
                <a:lnTo>
                  <a:pt x="0" y="189"/>
                </a:lnTo>
                <a:lnTo>
                  <a:pt x="0" y="304"/>
                </a:lnTo>
                <a:lnTo>
                  <a:pt x="19" y="324"/>
                </a:lnTo>
                <a:lnTo>
                  <a:pt x="96" y="324"/>
                </a:lnTo>
                <a:lnTo>
                  <a:pt x="109" y="344"/>
                </a:lnTo>
                <a:lnTo>
                  <a:pt x="128" y="397"/>
                </a:lnTo>
                <a:lnTo>
                  <a:pt x="147" y="418"/>
                </a:lnTo>
                <a:lnTo>
                  <a:pt x="186" y="418"/>
                </a:lnTo>
                <a:lnTo>
                  <a:pt x="186" y="397"/>
                </a:lnTo>
                <a:lnTo>
                  <a:pt x="218" y="344"/>
                </a:lnTo>
                <a:lnTo>
                  <a:pt x="237" y="324"/>
                </a:lnTo>
                <a:lnTo>
                  <a:pt x="295" y="263"/>
                </a:lnTo>
                <a:lnTo>
                  <a:pt x="327" y="209"/>
                </a:lnTo>
                <a:lnTo>
                  <a:pt x="366" y="148"/>
                </a:lnTo>
                <a:lnTo>
                  <a:pt x="366" y="114"/>
                </a:lnTo>
                <a:lnTo>
                  <a:pt x="327" y="114"/>
                </a:lnTo>
                <a:lnTo>
                  <a:pt x="256" y="54"/>
                </a:lnTo>
                <a:lnTo>
                  <a:pt x="218" y="33"/>
                </a:lnTo>
                <a:lnTo>
                  <a:pt x="218" y="13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" name="Freeform 39"/>
          <p:cNvSpPr>
            <a:spLocks/>
          </p:cNvSpPr>
          <p:nvPr/>
        </p:nvSpPr>
        <p:spPr bwMode="auto">
          <a:xfrm>
            <a:off x="-208169" y="2158133"/>
            <a:ext cx="1384482" cy="1438116"/>
          </a:xfrm>
          <a:custGeom>
            <a:avLst/>
            <a:gdLst>
              <a:gd name="T0" fmla="*/ 837 w 617"/>
              <a:gd name="T1" fmla="*/ 192 h 668"/>
              <a:gd name="T2" fmla="*/ 391 w 617"/>
              <a:gd name="T3" fmla="*/ 175 h 668"/>
              <a:gd name="T4" fmla="*/ 338 w 617"/>
              <a:gd name="T5" fmla="*/ 149 h 668"/>
              <a:gd name="T6" fmla="*/ 322 w 617"/>
              <a:gd name="T7" fmla="*/ 123 h 668"/>
              <a:gd name="T8" fmla="*/ 296 w 617"/>
              <a:gd name="T9" fmla="*/ 70 h 668"/>
              <a:gd name="T10" fmla="*/ 243 w 617"/>
              <a:gd name="T11" fmla="*/ 0 h 668"/>
              <a:gd name="T12" fmla="*/ 243 w 617"/>
              <a:gd name="T13" fmla="*/ 43 h 668"/>
              <a:gd name="T14" fmla="*/ 217 w 617"/>
              <a:gd name="T15" fmla="*/ 96 h 668"/>
              <a:gd name="T16" fmla="*/ 217 w 617"/>
              <a:gd name="T17" fmla="*/ 149 h 668"/>
              <a:gd name="T18" fmla="*/ 16 w 617"/>
              <a:gd name="T19" fmla="*/ 149 h 668"/>
              <a:gd name="T20" fmla="*/ 0 w 617"/>
              <a:gd name="T21" fmla="*/ 192 h 668"/>
              <a:gd name="T22" fmla="*/ 0 w 617"/>
              <a:gd name="T23" fmla="*/ 325 h 668"/>
              <a:gd name="T24" fmla="*/ 121 w 617"/>
              <a:gd name="T25" fmla="*/ 342 h 668"/>
              <a:gd name="T26" fmla="*/ 121 w 617"/>
              <a:gd name="T27" fmla="*/ 447 h 668"/>
              <a:gd name="T28" fmla="*/ 69 w 617"/>
              <a:gd name="T29" fmla="*/ 544 h 668"/>
              <a:gd name="T30" fmla="*/ 95 w 617"/>
              <a:gd name="T31" fmla="*/ 623 h 668"/>
              <a:gd name="T32" fmla="*/ 69 w 617"/>
              <a:gd name="T33" fmla="*/ 649 h 668"/>
              <a:gd name="T34" fmla="*/ 95 w 617"/>
              <a:gd name="T35" fmla="*/ 694 h 668"/>
              <a:gd name="T36" fmla="*/ 95 w 617"/>
              <a:gd name="T37" fmla="*/ 746 h 668"/>
              <a:gd name="T38" fmla="*/ 217 w 617"/>
              <a:gd name="T39" fmla="*/ 772 h 668"/>
              <a:gd name="T40" fmla="*/ 270 w 617"/>
              <a:gd name="T41" fmla="*/ 772 h 668"/>
              <a:gd name="T42" fmla="*/ 270 w 617"/>
              <a:gd name="T43" fmla="*/ 798 h 668"/>
              <a:gd name="T44" fmla="*/ 296 w 617"/>
              <a:gd name="T45" fmla="*/ 842 h 668"/>
              <a:gd name="T46" fmla="*/ 338 w 617"/>
              <a:gd name="T47" fmla="*/ 870 h 668"/>
              <a:gd name="T48" fmla="*/ 338 w 617"/>
              <a:gd name="T49" fmla="*/ 842 h 668"/>
              <a:gd name="T50" fmla="*/ 365 w 617"/>
              <a:gd name="T51" fmla="*/ 816 h 668"/>
              <a:gd name="T52" fmla="*/ 417 w 617"/>
              <a:gd name="T53" fmla="*/ 816 h 668"/>
              <a:gd name="T54" fmla="*/ 486 w 617"/>
              <a:gd name="T55" fmla="*/ 842 h 668"/>
              <a:gd name="T56" fmla="*/ 539 w 617"/>
              <a:gd name="T57" fmla="*/ 816 h 668"/>
              <a:gd name="T58" fmla="*/ 565 w 617"/>
              <a:gd name="T59" fmla="*/ 798 h 668"/>
              <a:gd name="T60" fmla="*/ 592 w 617"/>
              <a:gd name="T61" fmla="*/ 798 h 668"/>
              <a:gd name="T62" fmla="*/ 618 w 617"/>
              <a:gd name="T63" fmla="*/ 816 h 668"/>
              <a:gd name="T64" fmla="*/ 636 w 617"/>
              <a:gd name="T65" fmla="*/ 816 h 668"/>
              <a:gd name="T66" fmla="*/ 636 w 617"/>
              <a:gd name="T67" fmla="*/ 798 h 668"/>
              <a:gd name="T68" fmla="*/ 661 w 617"/>
              <a:gd name="T69" fmla="*/ 721 h 668"/>
              <a:gd name="T70" fmla="*/ 714 w 617"/>
              <a:gd name="T71" fmla="*/ 668 h 668"/>
              <a:gd name="T72" fmla="*/ 740 w 617"/>
              <a:gd name="T73" fmla="*/ 623 h 668"/>
              <a:gd name="T74" fmla="*/ 784 w 617"/>
              <a:gd name="T75" fmla="*/ 597 h 668"/>
              <a:gd name="T76" fmla="*/ 809 w 617"/>
              <a:gd name="T77" fmla="*/ 544 h 668"/>
              <a:gd name="T78" fmla="*/ 809 w 617"/>
              <a:gd name="T79" fmla="*/ 492 h 668"/>
              <a:gd name="T80" fmla="*/ 837 w 617"/>
              <a:gd name="T81" fmla="*/ 421 h 668"/>
              <a:gd name="T82" fmla="*/ 809 w 617"/>
              <a:gd name="T83" fmla="*/ 342 h 668"/>
              <a:gd name="T84" fmla="*/ 809 w 617"/>
              <a:gd name="T85" fmla="*/ 271 h 668"/>
              <a:gd name="T86" fmla="*/ 837 w 617"/>
              <a:gd name="T87" fmla="*/ 192 h 6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17"/>
              <a:gd name="T133" fmla="*/ 0 h 668"/>
              <a:gd name="T134" fmla="*/ 617 w 617"/>
              <a:gd name="T135" fmla="*/ 668 h 6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17" h="668">
                <a:moveTo>
                  <a:pt x="616" y="147"/>
                </a:moveTo>
                <a:lnTo>
                  <a:pt x="288" y="134"/>
                </a:lnTo>
                <a:lnTo>
                  <a:pt x="249" y="114"/>
                </a:lnTo>
                <a:lnTo>
                  <a:pt x="237" y="94"/>
                </a:lnTo>
                <a:lnTo>
                  <a:pt x="218" y="54"/>
                </a:lnTo>
                <a:lnTo>
                  <a:pt x="179" y="0"/>
                </a:lnTo>
                <a:lnTo>
                  <a:pt x="179" y="33"/>
                </a:lnTo>
                <a:lnTo>
                  <a:pt x="160" y="74"/>
                </a:lnTo>
                <a:lnTo>
                  <a:pt x="160" y="114"/>
                </a:lnTo>
                <a:lnTo>
                  <a:pt x="12" y="114"/>
                </a:lnTo>
                <a:lnTo>
                  <a:pt x="0" y="147"/>
                </a:lnTo>
                <a:lnTo>
                  <a:pt x="0" y="249"/>
                </a:lnTo>
                <a:lnTo>
                  <a:pt x="89" y="262"/>
                </a:lnTo>
                <a:lnTo>
                  <a:pt x="89" y="343"/>
                </a:lnTo>
                <a:lnTo>
                  <a:pt x="51" y="417"/>
                </a:lnTo>
                <a:lnTo>
                  <a:pt x="70" y="478"/>
                </a:lnTo>
                <a:lnTo>
                  <a:pt x="51" y="498"/>
                </a:lnTo>
                <a:lnTo>
                  <a:pt x="70" y="532"/>
                </a:lnTo>
                <a:lnTo>
                  <a:pt x="70" y="572"/>
                </a:lnTo>
                <a:lnTo>
                  <a:pt x="160" y="592"/>
                </a:lnTo>
                <a:lnTo>
                  <a:pt x="199" y="592"/>
                </a:lnTo>
                <a:lnTo>
                  <a:pt x="199" y="612"/>
                </a:lnTo>
                <a:lnTo>
                  <a:pt x="218" y="646"/>
                </a:lnTo>
                <a:lnTo>
                  <a:pt x="249" y="667"/>
                </a:lnTo>
                <a:lnTo>
                  <a:pt x="249" y="646"/>
                </a:lnTo>
                <a:lnTo>
                  <a:pt x="269" y="626"/>
                </a:lnTo>
                <a:lnTo>
                  <a:pt x="307" y="626"/>
                </a:lnTo>
                <a:lnTo>
                  <a:pt x="358" y="646"/>
                </a:lnTo>
                <a:lnTo>
                  <a:pt x="397" y="626"/>
                </a:lnTo>
                <a:lnTo>
                  <a:pt x="416" y="612"/>
                </a:lnTo>
                <a:lnTo>
                  <a:pt x="436" y="612"/>
                </a:lnTo>
                <a:lnTo>
                  <a:pt x="455" y="626"/>
                </a:lnTo>
                <a:lnTo>
                  <a:pt x="468" y="626"/>
                </a:lnTo>
                <a:lnTo>
                  <a:pt x="468" y="612"/>
                </a:lnTo>
                <a:lnTo>
                  <a:pt x="487" y="553"/>
                </a:lnTo>
                <a:lnTo>
                  <a:pt x="526" y="512"/>
                </a:lnTo>
                <a:lnTo>
                  <a:pt x="545" y="478"/>
                </a:lnTo>
                <a:lnTo>
                  <a:pt x="577" y="458"/>
                </a:lnTo>
                <a:lnTo>
                  <a:pt x="596" y="417"/>
                </a:lnTo>
                <a:lnTo>
                  <a:pt x="596" y="377"/>
                </a:lnTo>
                <a:lnTo>
                  <a:pt x="616" y="323"/>
                </a:lnTo>
                <a:lnTo>
                  <a:pt x="596" y="262"/>
                </a:lnTo>
                <a:lnTo>
                  <a:pt x="596" y="208"/>
                </a:lnTo>
                <a:lnTo>
                  <a:pt x="616" y="147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Freeform 40"/>
          <p:cNvSpPr>
            <a:spLocks/>
          </p:cNvSpPr>
          <p:nvPr/>
        </p:nvSpPr>
        <p:spPr bwMode="auto">
          <a:xfrm>
            <a:off x="-896277" y="2257326"/>
            <a:ext cx="910322" cy="782625"/>
          </a:xfrm>
          <a:custGeom>
            <a:avLst/>
            <a:gdLst>
              <a:gd name="T0" fmla="*/ 444 w 406"/>
              <a:gd name="T1" fmla="*/ 78 h 364"/>
              <a:gd name="T2" fmla="*/ 400 w 406"/>
              <a:gd name="T3" fmla="*/ 78 h 364"/>
              <a:gd name="T4" fmla="*/ 375 w 406"/>
              <a:gd name="T5" fmla="*/ 104 h 364"/>
              <a:gd name="T6" fmla="*/ 349 w 406"/>
              <a:gd name="T7" fmla="*/ 104 h 364"/>
              <a:gd name="T8" fmla="*/ 349 w 406"/>
              <a:gd name="T9" fmla="*/ 52 h 364"/>
              <a:gd name="T10" fmla="*/ 322 w 406"/>
              <a:gd name="T11" fmla="*/ 26 h 364"/>
              <a:gd name="T12" fmla="*/ 296 w 406"/>
              <a:gd name="T13" fmla="*/ 26 h 364"/>
              <a:gd name="T14" fmla="*/ 252 w 406"/>
              <a:gd name="T15" fmla="*/ 0 h 364"/>
              <a:gd name="T16" fmla="*/ 200 w 406"/>
              <a:gd name="T17" fmla="*/ 26 h 364"/>
              <a:gd name="T18" fmla="*/ 200 w 406"/>
              <a:gd name="T19" fmla="*/ 52 h 364"/>
              <a:gd name="T20" fmla="*/ 174 w 406"/>
              <a:gd name="T21" fmla="*/ 78 h 364"/>
              <a:gd name="T22" fmla="*/ 130 w 406"/>
              <a:gd name="T23" fmla="*/ 104 h 364"/>
              <a:gd name="T24" fmla="*/ 130 w 406"/>
              <a:gd name="T25" fmla="*/ 121 h 364"/>
              <a:gd name="T26" fmla="*/ 52 w 406"/>
              <a:gd name="T27" fmla="*/ 147 h 364"/>
              <a:gd name="T28" fmla="*/ 0 w 406"/>
              <a:gd name="T29" fmla="*/ 201 h 364"/>
              <a:gd name="T30" fmla="*/ 26 w 406"/>
              <a:gd name="T31" fmla="*/ 227 h 364"/>
              <a:gd name="T32" fmla="*/ 77 w 406"/>
              <a:gd name="T33" fmla="*/ 201 h 364"/>
              <a:gd name="T34" fmla="*/ 105 w 406"/>
              <a:gd name="T35" fmla="*/ 201 h 364"/>
              <a:gd name="T36" fmla="*/ 130 w 406"/>
              <a:gd name="T37" fmla="*/ 227 h 364"/>
              <a:gd name="T38" fmla="*/ 130 w 406"/>
              <a:gd name="T39" fmla="*/ 297 h 364"/>
              <a:gd name="T40" fmla="*/ 174 w 406"/>
              <a:gd name="T41" fmla="*/ 375 h 364"/>
              <a:gd name="T42" fmla="*/ 278 w 406"/>
              <a:gd name="T43" fmla="*/ 402 h 364"/>
              <a:gd name="T44" fmla="*/ 322 w 406"/>
              <a:gd name="T45" fmla="*/ 419 h 364"/>
              <a:gd name="T46" fmla="*/ 444 w 406"/>
              <a:gd name="T47" fmla="*/ 445 h 364"/>
              <a:gd name="T48" fmla="*/ 497 w 406"/>
              <a:gd name="T49" fmla="*/ 473 h 364"/>
              <a:gd name="T50" fmla="*/ 550 w 406"/>
              <a:gd name="T51" fmla="*/ 375 h 364"/>
              <a:gd name="T52" fmla="*/ 550 w 406"/>
              <a:gd name="T53" fmla="*/ 271 h 364"/>
              <a:gd name="T54" fmla="*/ 428 w 406"/>
              <a:gd name="T55" fmla="*/ 253 h 364"/>
              <a:gd name="T56" fmla="*/ 428 w 406"/>
              <a:gd name="T57" fmla="*/ 121 h 364"/>
              <a:gd name="T58" fmla="*/ 444 w 406"/>
              <a:gd name="T59" fmla="*/ 78 h 3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6"/>
              <a:gd name="T91" fmla="*/ 0 h 364"/>
              <a:gd name="T92" fmla="*/ 406 w 406"/>
              <a:gd name="T93" fmla="*/ 364 h 36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6" h="364">
                <a:moveTo>
                  <a:pt x="327" y="60"/>
                </a:moveTo>
                <a:lnTo>
                  <a:pt x="295" y="60"/>
                </a:lnTo>
                <a:lnTo>
                  <a:pt x="276" y="80"/>
                </a:lnTo>
                <a:lnTo>
                  <a:pt x="257" y="80"/>
                </a:lnTo>
                <a:lnTo>
                  <a:pt x="257" y="40"/>
                </a:lnTo>
                <a:lnTo>
                  <a:pt x="237" y="20"/>
                </a:lnTo>
                <a:lnTo>
                  <a:pt x="218" y="20"/>
                </a:lnTo>
                <a:lnTo>
                  <a:pt x="186" y="0"/>
                </a:lnTo>
                <a:lnTo>
                  <a:pt x="147" y="20"/>
                </a:lnTo>
                <a:lnTo>
                  <a:pt x="147" y="40"/>
                </a:lnTo>
                <a:lnTo>
                  <a:pt x="128" y="60"/>
                </a:lnTo>
                <a:lnTo>
                  <a:pt x="96" y="80"/>
                </a:lnTo>
                <a:lnTo>
                  <a:pt x="96" y="93"/>
                </a:lnTo>
                <a:lnTo>
                  <a:pt x="38" y="113"/>
                </a:lnTo>
                <a:lnTo>
                  <a:pt x="0" y="154"/>
                </a:lnTo>
                <a:lnTo>
                  <a:pt x="19" y="174"/>
                </a:lnTo>
                <a:lnTo>
                  <a:pt x="57" y="154"/>
                </a:lnTo>
                <a:lnTo>
                  <a:pt x="77" y="154"/>
                </a:lnTo>
                <a:lnTo>
                  <a:pt x="96" y="174"/>
                </a:lnTo>
                <a:lnTo>
                  <a:pt x="96" y="228"/>
                </a:lnTo>
                <a:lnTo>
                  <a:pt x="128" y="288"/>
                </a:lnTo>
                <a:lnTo>
                  <a:pt x="205" y="309"/>
                </a:lnTo>
                <a:lnTo>
                  <a:pt x="237" y="322"/>
                </a:lnTo>
                <a:lnTo>
                  <a:pt x="327" y="342"/>
                </a:lnTo>
                <a:lnTo>
                  <a:pt x="366" y="363"/>
                </a:lnTo>
                <a:lnTo>
                  <a:pt x="405" y="288"/>
                </a:lnTo>
                <a:lnTo>
                  <a:pt x="405" y="208"/>
                </a:lnTo>
                <a:lnTo>
                  <a:pt x="315" y="194"/>
                </a:lnTo>
                <a:lnTo>
                  <a:pt x="315" y="93"/>
                </a:lnTo>
                <a:lnTo>
                  <a:pt x="327" y="60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" name="Freeform 41"/>
          <p:cNvSpPr>
            <a:spLocks/>
          </p:cNvSpPr>
          <p:nvPr/>
        </p:nvSpPr>
        <p:spPr bwMode="auto">
          <a:xfrm>
            <a:off x="-1793382" y="2257325"/>
            <a:ext cx="936756" cy="492030"/>
          </a:xfrm>
          <a:custGeom>
            <a:avLst/>
            <a:gdLst>
              <a:gd name="T0" fmla="*/ 0 w 418"/>
              <a:gd name="T1" fmla="*/ 0 h 229"/>
              <a:gd name="T2" fmla="*/ 52 w 418"/>
              <a:gd name="T3" fmla="*/ 26 h 229"/>
              <a:gd name="T4" fmla="*/ 121 w 418"/>
              <a:gd name="T5" fmla="*/ 52 h 229"/>
              <a:gd name="T6" fmla="*/ 199 w 418"/>
              <a:gd name="T7" fmla="*/ 52 h 229"/>
              <a:gd name="T8" fmla="*/ 270 w 418"/>
              <a:gd name="T9" fmla="*/ 78 h 229"/>
              <a:gd name="T10" fmla="*/ 373 w 418"/>
              <a:gd name="T11" fmla="*/ 121 h 229"/>
              <a:gd name="T12" fmla="*/ 444 w 418"/>
              <a:gd name="T13" fmla="*/ 173 h 229"/>
              <a:gd name="T14" fmla="*/ 539 w 418"/>
              <a:gd name="T15" fmla="*/ 199 h 229"/>
              <a:gd name="T16" fmla="*/ 566 w 418"/>
              <a:gd name="T17" fmla="*/ 226 h 229"/>
              <a:gd name="T18" fmla="*/ 495 w 418"/>
              <a:gd name="T19" fmla="*/ 269 h 229"/>
              <a:gd name="T20" fmla="*/ 391 w 418"/>
              <a:gd name="T21" fmla="*/ 297 h 229"/>
              <a:gd name="T22" fmla="*/ 270 w 418"/>
              <a:gd name="T23" fmla="*/ 297 h 229"/>
              <a:gd name="T24" fmla="*/ 243 w 418"/>
              <a:gd name="T25" fmla="*/ 269 h 229"/>
              <a:gd name="T26" fmla="*/ 243 w 418"/>
              <a:gd name="T27" fmla="*/ 199 h 229"/>
              <a:gd name="T28" fmla="*/ 199 w 418"/>
              <a:gd name="T29" fmla="*/ 252 h 229"/>
              <a:gd name="T30" fmla="*/ 148 w 418"/>
              <a:gd name="T31" fmla="*/ 252 h 229"/>
              <a:gd name="T32" fmla="*/ 121 w 418"/>
              <a:gd name="T33" fmla="*/ 226 h 229"/>
              <a:gd name="T34" fmla="*/ 95 w 418"/>
              <a:gd name="T35" fmla="*/ 226 h 229"/>
              <a:gd name="T36" fmla="*/ 77 w 418"/>
              <a:gd name="T37" fmla="*/ 173 h 229"/>
              <a:gd name="T38" fmla="*/ 26 w 418"/>
              <a:gd name="T39" fmla="*/ 121 h 229"/>
              <a:gd name="T40" fmla="*/ 0 w 418"/>
              <a:gd name="T41" fmla="*/ 78 h 229"/>
              <a:gd name="T42" fmla="*/ 0 w 418"/>
              <a:gd name="T43" fmla="*/ 0 h 22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18"/>
              <a:gd name="T67" fmla="*/ 0 h 229"/>
              <a:gd name="T68" fmla="*/ 418 w 418"/>
              <a:gd name="T69" fmla="*/ 229 h 22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18" h="229">
                <a:moveTo>
                  <a:pt x="0" y="0"/>
                </a:moveTo>
                <a:lnTo>
                  <a:pt x="38" y="20"/>
                </a:lnTo>
                <a:lnTo>
                  <a:pt x="89" y="40"/>
                </a:lnTo>
                <a:lnTo>
                  <a:pt x="147" y="40"/>
                </a:lnTo>
                <a:lnTo>
                  <a:pt x="199" y="60"/>
                </a:lnTo>
                <a:lnTo>
                  <a:pt x="275" y="93"/>
                </a:lnTo>
                <a:lnTo>
                  <a:pt x="327" y="133"/>
                </a:lnTo>
                <a:lnTo>
                  <a:pt x="397" y="153"/>
                </a:lnTo>
                <a:lnTo>
                  <a:pt x="417" y="174"/>
                </a:lnTo>
                <a:lnTo>
                  <a:pt x="365" y="207"/>
                </a:lnTo>
                <a:lnTo>
                  <a:pt x="288" y="228"/>
                </a:lnTo>
                <a:lnTo>
                  <a:pt x="199" y="228"/>
                </a:lnTo>
                <a:lnTo>
                  <a:pt x="179" y="207"/>
                </a:lnTo>
                <a:lnTo>
                  <a:pt x="179" y="153"/>
                </a:lnTo>
                <a:lnTo>
                  <a:pt x="147" y="194"/>
                </a:lnTo>
                <a:lnTo>
                  <a:pt x="109" y="194"/>
                </a:lnTo>
                <a:lnTo>
                  <a:pt x="89" y="174"/>
                </a:lnTo>
                <a:lnTo>
                  <a:pt x="70" y="174"/>
                </a:lnTo>
                <a:lnTo>
                  <a:pt x="57" y="133"/>
                </a:lnTo>
                <a:lnTo>
                  <a:pt x="19" y="93"/>
                </a:lnTo>
                <a:lnTo>
                  <a:pt x="0" y="60"/>
                </a:lnTo>
                <a:lnTo>
                  <a:pt x="0" y="0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" name="Freeform 42"/>
          <p:cNvSpPr>
            <a:spLocks/>
          </p:cNvSpPr>
          <p:nvPr/>
        </p:nvSpPr>
        <p:spPr bwMode="auto">
          <a:xfrm>
            <a:off x="0" y="843852"/>
            <a:ext cx="1714907" cy="1639551"/>
          </a:xfrm>
          <a:custGeom>
            <a:avLst/>
            <a:gdLst>
              <a:gd name="T0" fmla="*/ 0 w 765"/>
              <a:gd name="T1" fmla="*/ 96 h 762"/>
              <a:gd name="T2" fmla="*/ 26 w 765"/>
              <a:gd name="T3" fmla="*/ 175 h 762"/>
              <a:gd name="T4" fmla="*/ 26 w 765"/>
              <a:gd name="T5" fmla="*/ 228 h 762"/>
              <a:gd name="T6" fmla="*/ 69 w 765"/>
              <a:gd name="T7" fmla="*/ 324 h 762"/>
              <a:gd name="T8" fmla="*/ 95 w 765"/>
              <a:gd name="T9" fmla="*/ 351 h 762"/>
              <a:gd name="T10" fmla="*/ 148 w 765"/>
              <a:gd name="T11" fmla="*/ 351 h 762"/>
              <a:gd name="T12" fmla="*/ 199 w 765"/>
              <a:gd name="T13" fmla="*/ 378 h 762"/>
              <a:gd name="T14" fmla="*/ 199 w 765"/>
              <a:gd name="T15" fmla="*/ 421 h 762"/>
              <a:gd name="T16" fmla="*/ 216 w 765"/>
              <a:gd name="T17" fmla="*/ 447 h 762"/>
              <a:gd name="T18" fmla="*/ 121 w 765"/>
              <a:gd name="T19" fmla="*/ 719 h 762"/>
              <a:gd name="T20" fmla="*/ 121 w 765"/>
              <a:gd name="T21" fmla="*/ 799 h 762"/>
              <a:gd name="T22" fmla="*/ 174 w 765"/>
              <a:gd name="T23" fmla="*/ 869 h 762"/>
              <a:gd name="T24" fmla="*/ 199 w 765"/>
              <a:gd name="T25" fmla="*/ 921 h 762"/>
              <a:gd name="T26" fmla="*/ 216 w 765"/>
              <a:gd name="T27" fmla="*/ 949 h 762"/>
              <a:gd name="T28" fmla="*/ 269 w 765"/>
              <a:gd name="T29" fmla="*/ 973 h 762"/>
              <a:gd name="T30" fmla="*/ 714 w 765"/>
              <a:gd name="T31" fmla="*/ 992 h 762"/>
              <a:gd name="T32" fmla="*/ 765 w 765"/>
              <a:gd name="T33" fmla="*/ 921 h 762"/>
              <a:gd name="T34" fmla="*/ 792 w 765"/>
              <a:gd name="T35" fmla="*/ 869 h 762"/>
              <a:gd name="T36" fmla="*/ 792 w 765"/>
              <a:gd name="T37" fmla="*/ 799 h 762"/>
              <a:gd name="T38" fmla="*/ 809 w 765"/>
              <a:gd name="T39" fmla="*/ 745 h 762"/>
              <a:gd name="T40" fmla="*/ 887 w 765"/>
              <a:gd name="T41" fmla="*/ 675 h 762"/>
              <a:gd name="T42" fmla="*/ 887 w 765"/>
              <a:gd name="T43" fmla="*/ 649 h 762"/>
              <a:gd name="T44" fmla="*/ 862 w 765"/>
              <a:gd name="T45" fmla="*/ 623 h 762"/>
              <a:gd name="T46" fmla="*/ 887 w 765"/>
              <a:gd name="T47" fmla="*/ 597 h 762"/>
              <a:gd name="T48" fmla="*/ 940 w 765"/>
              <a:gd name="T49" fmla="*/ 569 h 762"/>
              <a:gd name="T50" fmla="*/ 984 w 765"/>
              <a:gd name="T51" fmla="*/ 526 h 762"/>
              <a:gd name="T52" fmla="*/ 1010 w 765"/>
              <a:gd name="T53" fmla="*/ 447 h 762"/>
              <a:gd name="T54" fmla="*/ 1037 w 765"/>
              <a:gd name="T55" fmla="*/ 351 h 762"/>
              <a:gd name="T56" fmla="*/ 1037 w 765"/>
              <a:gd name="T57" fmla="*/ 272 h 762"/>
              <a:gd name="T58" fmla="*/ 1010 w 765"/>
              <a:gd name="T59" fmla="*/ 245 h 762"/>
              <a:gd name="T60" fmla="*/ 915 w 765"/>
              <a:gd name="T61" fmla="*/ 228 h 762"/>
              <a:gd name="T62" fmla="*/ 887 w 765"/>
              <a:gd name="T63" fmla="*/ 272 h 762"/>
              <a:gd name="T64" fmla="*/ 836 w 765"/>
              <a:gd name="T65" fmla="*/ 324 h 762"/>
              <a:gd name="T66" fmla="*/ 809 w 765"/>
              <a:gd name="T67" fmla="*/ 378 h 762"/>
              <a:gd name="T68" fmla="*/ 792 w 765"/>
              <a:gd name="T69" fmla="*/ 447 h 762"/>
              <a:gd name="T70" fmla="*/ 792 w 765"/>
              <a:gd name="T71" fmla="*/ 378 h 762"/>
              <a:gd name="T72" fmla="*/ 687 w 765"/>
              <a:gd name="T73" fmla="*/ 351 h 762"/>
              <a:gd name="T74" fmla="*/ 643 w 765"/>
              <a:gd name="T75" fmla="*/ 298 h 762"/>
              <a:gd name="T76" fmla="*/ 592 w 765"/>
              <a:gd name="T77" fmla="*/ 298 h 762"/>
              <a:gd name="T78" fmla="*/ 539 w 765"/>
              <a:gd name="T79" fmla="*/ 245 h 762"/>
              <a:gd name="T80" fmla="*/ 513 w 765"/>
              <a:gd name="T81" fmla="*/ 175 h 762"/>
              <a:gd name="T82" fmla="*/ 469 w 765"/>
              <a:gd name="T83" fmla="*/ 96 h 762"/>
              <a:gd name="T84" fmla="*/ 417 w 765"/>
              <a:gd name="T85" fmla="*/ 78 h 762"/>
              <a:gd name="T86" fmla="*/ 391 w 765"/>
              <a:gd name="T87" fmla="*/ 78 h 762"/>
              <a:gd name="T88" fmla="*/ 347 w 765"/>
              <a:gd name="T89" fmla="*/ 52 h 762"/>
              <a:gd name="T90" fmla="*/ 347 w 765"/>
              <a:gd name="T91" fmla="*/ 0 h 762"/>
              <a:gd name="T92" fmla="*/ 269 w 765"/>
              <a:gd name="T93" fmla="*/ 0 h 762"/>
              <a:gd name="T94" fmla="*/ 243 w 765"/>
              <a:gd name="T95" fmla="*/ 26 h 762"/>
              <a:gd name="T96" fmla="*/ 269 w 765"/>
              <a:gd name="T97" fmla="*/ 26 h 762"/>
              <a:gd name="T98" fmla="*/ 243 w 765"/>
              <a:gd name="T99" fmla="*/ 52 h 762"/>
              <a:gd name="T100" fmla="*/ 174 w 765"/>
              <a:gd name="T101" fmla="*/ 52 h 762"/>
              <a:gd name="T102" fmla="*/ 95 w 765"/>
              <a:gd name="T103" fmla="*/ 78 h 762"/>
              <a:gd name="T104" fmla="*/ 26 w 765"/>
              <a:gd name="T105" fmla="*/ 96 h 762"/>
              <a:gd name="T106" fmla="*/ 0 w 765"/>
              <a:gd name="T107" fmla="*/ 96 h 7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65"/>
              <a:gd name="T163" fmla="*/ 0 h 762"/>
              <a:gd name="T164" fmla="*/ 765 w 765"/>
              <a:gd name="T165" fmla="*/ 762 h 76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65" h="762">
                <a:moveTo>
                  <a:pt x="0" y="74"/>
                </a:moveTo>
                <a:lnTo>
                  <a:pt x="19" y="134"/>
                </a:lnTo>
                <a:lnTo>
                  <a:pt x="19" y="175"/>
                </a:lnTo>
                <a:lnTo>
                  <a:pt x="51" y="249"/>
                </a:lnTo>
                <a:lnTo>
                  <a:pt x="70" y="269"/>
                </a:lnTo>
                <a:lnTo>
                  <a:pt x="109" y="269"/>
                </a:lnTo>
                <a:lnTo>
                  <a:pt x="147" y="290"/>
                </a:lnTo>
                <a:lnTo>
                  <a:pt x="147" y="323"/>
                </a:lnTo>
                <a:lnTo>
                  <a:pt x="159" y="343"/>
                </a:lnTo>
                <a:lnTo>
                  <a:pt x="89" y="552"/>
                </a:lnTo>
                <a:lnTo>
                  <a:pt x="89" y="613"/>
                </a:lnTo>
                <a:lnTo>
                  <a:pt x="128" y="667"/>
                </a:lnTo>
                <a:lnTo>
                  <a:pt x="147" y="707"/>
                </a:lnTo>
                <a:lnTo>
                  <a:pt x="159" y="728"/>
                </a:lnTo>
                <a:lnTo>
                  <a:pt x="198" y="747"/>
                </a:lnTo>
                <a:lnTo>
                  <a:pt x="526" y="761"/>
                </a:lnTo>
                <a:lnTo>
                  <a:pt x="564" y="707"/>
                </a:lnTo>
                <a:lnTo>
                  <a:pt x="584" y="667"/>
                </a:lnTo>
                <a:lnTo>
                  <a:pt x="584" y="613"/>
                </a:lnTo>
                <a:lnTo>
                  <a:pt x="596" y="572"/>
                </a:lnTo>
                <a:lnTo>
                  <a:pt x="654" y="518"/>
                </a:lnTo>
                <a:lnTo>
                  <a:pt x="654" y="498"/>
                </a:lnTo>
                <a:lnTo>
                  <a:pt x="635" y="478"/>
                </a:lnTo>
                <a:lnTo>
                  <a:pt x="654" y="458"/>
                </a:lnTo>
                <a:lnTo>
                  <a:pt x="693" y="437"/>
                </a:lnTo>
                <a:lnTo>
                  <a:pt x="725" y="404"/>
                </a:lnTo>
                <a:lnTo>
                  <a:pt x="744" y="343"/>
                </a:lnTo>
                <a:lnTo>
                  <a:pt x="764" y="269"/>
                </a:lnTo>
                <a:lnTo>
                  <a:pt x="764" y="209"/>
                </a:lnTo>
                <a:lnTo>
                  <a:pt x="744" y="188"/>
                </a:lnTo>
                <a:lnTo>
                  <a:pt x="674" y="175"/>
                </a:lnTo>
                <a:lnTo>
                  <a:pt x="654" y="209"/>
                </a:lnTo>
                <a:lnTo>
                  <a:pt x="616" y="249"/>
                </a:lnTo>
                <a:lnTo>
                  <a:pt x="596" y="290"/>
                </a:lnTo>
                <a:lnTo>
                  <a:pt x="584" y="343"/>
                </a:lnTo>
                <a:lnTo>
                  <a:pt x="584" y="290"/>
                </a:lnTo>
                <a:lnTo>
                  <a:pt x="506" y="269"/>
                </a:lnTo>
                <a:lnTo>
                  <a:pt x="474" y="229"/>
                </a:lnTo>
                <a:lnTo>
                  <a:pt x="436" y="229"/>
                </a:lnTo>
                <a:lnTo>
                  <a:pt x="397" y="188"/>
                </a:lnTo>
                <a:lnTo>
                  <a:pt x="378" y="134"/>
                </a:lnTo>
                <a:lnTo>
                  <a:pt x="346" y="74"/>
                </a:lnTo>
                <a:lnTo>
                  <a:pt x="307" y="60"/>
                </a:lnTo>
                <a:lnTo>
                  <a:pt x="288" y="60"/>
                </a:lnTo>
                <a:lnTo>
                  <a:pt x="256" y="40"/>
                </a:lnTo>
                <a:lnTo>
                  <a:pt x="256" y="0"/>
                </a:lnTo>
                <a:lnTo>
                  <a:pt x="198" y="0"/>
                </a:lnTo>
                <a:lnTo>
                  <a:pt x="179" y="20"/>
                </a:lnTo>
                <a:lnTo>
                  <a:pt x="198" y="20"/>
                </a:lnTo>
                <a:lnTo>
                  <a:pt x="179" y="40"/>
                </a:lnTo>
                <a:lnTo>
                  <a:pt x="128" y="40"/>
                </a:lnTo>
                <a:lnTo>
                  <a:pt x="70" y="60"/>
                </a:lnTo>
                <a:lnTo>
                  <a:pt x="19" y="74"/>
                </a:lnTo>
                <a:lnTo>
                  <a:pt x="0" y="74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" name="Freeform 43"/>
          <p:cNvSpPr>
            <a:spLocks/>
          </p:cNvSpPr>
          <p:nvPr/>
        </p:nvSpPr>
        <p:spPr bwMode="auto">
          <a:xfrm>
            <a:off x="-1788426" y="908370"/>
            <a:ext cx="2162633" cy="1687433"/>
          </a:xfrm>
          <a:custGeom>
            <a:avLst/>
            <a:gdLst>
              <a:gd name="T0" fmla="*/ 819 w 964"/>
              <a:gd name="T1" fmla="*/ 26 h 783"/>
              <a:gd name="T2" fmla="*/ 836 w 964"/>
              <a:gd name="T3" fmla="*/ 123 h 783"/>
              <a:gd name="T4" fmla="*/ 819 w 964"/>
              <a:gd name="T5" fmla="*/ 219 h 783"/>
              <a:gd name="T6" fmla="*/ 889 w 964"/>
              <a:gd name="T7" fmla="*/ 273 h 783"/>
              <a:gd name="T8" fmla="*/ 941 w 964"/>
              <a:gd name="T9" fmla="*/ 219 h 783"/>
              <a:gd name="T10" fmla="*/ 984 w 964"/>
              <a:gd name="T11" fmla="*/ 247 h 783"/>
              <a:gd name="T12" fmla="*/ 1012 w 964"/>
              <a:gd name="T13" fmla="*/ 193 h 783"/>
              <a:gd name="T14" fmla="*/ 1116 w 964"/>
              <a:gd name="T15" fmla="*/ 176 h 783"/>
              <a:gd name="T16" fmla="*/ 1185 w 964"/>
              <a:gd name="T17" fmla="*/ 299 h 783"/>
              <a:gd name="T18" fmla="*/ 1290 w 964"/>
              <a:gd name="T19" fmla="*/ 325 h 783"/>
              <a:gd name="T20" fmla="*/ 1308 w 964"/>
              <a:gd name="T21" fmla="*/ 395 h 783"/>
              <a:gd name="T22" fmla="*/ 1213 w 964"/>
              <a:gd name="T23" fmla="*/ 792 h 783"/>
              <a:gd name="T24" fmla="*/ 1185 w 964"/>
              <a:gd name="T25" fmla="*/ 898 h 783"/>
              <a:gd name="T26" fmla="*/ 941 w 964"/>
              <a:gd name="T27" fmla="*/ 898 h 783"/>
              <a:gd name="T28" fmla="*/ 889 w 964"/>
              <a:gd name="T29" fmla="*/ 923 h 783"/>
              <a:gd name="T30" fmla="*/ 862 w 964"/>
              <a:gd name="T31" fmla="*/ 844 h 783"/>
              <a:gd name="T32" fmla="*/ 793 w 964"/>
              <a:gd name="T33" fmla="*/ 818 h 783"/>
              <a:gd name="T34" fmla="*/ 740 w 964"/>
              <a:gd name="T35" fmla="*/ 871 h 783"/>
              <a:gd name="T36" fmla="*/ 671 w 964"/>
              <a:gd name="T37" fmla="*/ 923 h 783"/>
              <a:gd name="T38" fmla="*/ 592 w 964"/>
              <a:gd name="T39" fmla="*/ 967 h 783"/>
              <a:gd name="T40" fmla="*/ 444 w 964"/>
              <a:gd name="T41" fmla="*/ 993 h 783"/>
              <a:gd name="T42" fmla="*/ 270 w 964"/>
              <a:gd name="T43" fmla="*/ 898 h 783"/>
              <a:gd name="T44" fmla="*/ 122 w 964"/>
              <a:gd name="T45" fmla="*/ 871 h 783"/>
              <a:gd name="T46" fmla="*/ 0 w 964"/>
              <a:gd name="T47" fmla="*/ 818 h 783"/>
              <a:gd name="T48" fmla="*/ 52 w 964"/>
              <a:gd name="T49" fmla="*/ 748 h 783"/>
              <a:gd name="T50" fmla="*/ 77 w 964"/>
              <a:gd name="T51" fmla="*/ 668 h 783"/>
              <a:gd name="T52" fmla="*/ 244 w 964"/>
              <a:gd name="T53" fmla="*/ 572 h 783"/>
              <a:gd name="T54" fmla="*/ 295 w 964"/>
              <a:gd name="T55" fmla="*/ 474 h 783"/>
              <a:gd name="T56" fmla="*/ 270 w 964"/>
              <a:gd name="T57" fmla="*/ 273 h 783"/>
              <a:gd name="T58" fmla="*/ 270 w 964"/>
              <a:gd name="T59" fmla="*/ 149 h 783"/>
              <a:gd name="T60" fmla="*/ 322 w 964"/>
              <a:gd name="T61" fmla="*/ 123 h 783"/>
              <a:gd name="T62" fmla="*/ 270 w 964"/>
              <a:gd name="T63" fmla="*/ 70 h 783"/>
              <a:gd name="T64" fmla="*/ 470 w 964"/>
              <a:gd name="T65" fmla="*/ 43 h 783"/>
              <a:gd name="T66" fmla="*/ 523 w 964"/>
              <a:gd name="T67" fmla="*/ 123 h 783"/>
              <a:gd name="T68" fmla="*/ 671 w 964"/>
              <a:gd name="T69" fmla="*/ 123 h 783"/>
              <a:gd name="T70" fmla="*/ 793 w 964"/>
              <a:gd name="T71" fmla="*/ 26 h 78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64"/>
              <a:gd name="T109" fmla="*/ 0 h 783"/>
              <a:gd name="T110" fmla="*/ 964 w 964"/>
              <a:gd name="T111" fmla="*/ 783 h 78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64" h="783">
                <a:moveTo>
                  <a:pt x="584" y="0"/>
                </a:moveTo>
                <a:lnTo>
                  <a:pt x="603" y="20"/>
                </a:lnTo>
                <a:lnTo>
                  <a:pt x="603" y="54"/>
                </a:lnTo>
                <a:lnTo>
                  <a:pt x="616" y="94"/>
                </a:lnTo>
                <a:lnTo>
                  <a:pt x="616" y="148"/>
                </a:lnTo>
                <a:lnTo>
                  <a:pt x="603" y="168"/>
                </a:lnTo>
                <a:lnTo>
                  <a:pt x="616" y="189"/>
                </a:lnTo>
                <a:lnTo>
                  <a:pt x="655" y="209"/>
                </a:lnTo>
                <a:lnTo>
                  <a:pt x="674" y="168"/>
                </a:lnTo>
                <a:lnTo>
                  <a:pt x="693" y="168"/>
                </a:lnTo>
                <a:lnTo>
                  <a:pt x="713" y="189"/>
                </a:lnTo>
                <a:lnTo>
                  <a:pt x="725" y="189"/>
                </a:lnTo>
                <a:lnTo>
                  <a:pt x="745" y="168"/>
                </a:lnTo>
                <a:lnTo>
                  <a:pt x="745" y="148"/>
                </a:lnTo>
                <a:lnTo>
                  <a:pt x="764" y="135"/>
                </a:lnTo>
                <a:lnTo>
                  <a:pt x="822" y="135"/>
                </a:lnTo>
                <a:lnTo>
                  <a:pt x="854" y="209"/>
                </a:lnTo>
                <a:lnTo>
                  <a:pt x="873" y="229"/>
                </a:lnTo>
                <a:lnTo>
                  <a:pt x="912" y="229"/>
                </a:lnTo>
                <a:lnTo>
                  <a:pt x="950" y="249"/>
                </a:lnTo>
                <a:lnTo>
                  <a:pt x="950" y="282"/>
                </a:lnTo>
                <a:lnTo>
                  <a:pt x="963" y="303"/>
                </a:lnTo>
                <a:lnTo>
                  <a:pt x="893" y="512"/>
                </a:lnTo>
                <a:lnTo>
                  <a:pt x="893" y="607"/>
                </a:lnTo>
                <a:lnTo>
                  <a:pt x="873" y="647"/>
                </a:lnTo>
                <a:lnTo>
                  <a:pt x="873" y="688"/>
                </a:lnTo>
                <a:lnTo>
                  <a:pt x="725" y="688"/>
                </a:lnTo>
                <a:lnTo>
                  <a:pt x="693" y="688"/>
                </a:lnTo>
                <a:lnTo>
                  <a:pt x="674" y="707"/>
                </a:lnTo>
                <a:lnTo>
                  <a:pt x="655" y="707"/>
                </a:lnTo>
                <a:lnTo>
                  <a:pt x="655" y="667"/>
                </a:lnTo>
                <a:lnTo>
                  <a:pt x="635" y="647"/>
                </a:lnTo>
                <a:lnTo>
                  <a:pt x="616" y="647"/>
                </a:lnTo>
                <a:lnTo>
                  <a:pt x="584" y="627"/>
                </a:lnTo>
                <a:lnTo>
                  <a:pt x="545" y="647"/>
                </a:lnTo>
                <a:lnTo>
                  <a:pt x="545" y="667"/>
                </a:lnTo>
                <a:lnTo>
                  <a:pt x="526" y="688"/>
                </a:lnTo>
                <a:lnTo>
                  <a:pt x="494" y="707"/>
                </a:lnTo>
                <a:lnTo>
                  <a:pt x="494" y="721"/>
                </a:lnTo>
                <a:lnTo>
                  <a:pt x="436" y="741"/>
                </a:lnTo>
                <a:lnTo>
                  <a:pt x="397" y="782"/>
                </a:lnTo>
                <a:lnTo>
                  <a:pt x="327" y="761"/>
                </a:lnTo>
                <a:lnTo>
                  <a:pt x="275" y="721"/>
                </a:lnTo>
                <a:lnTo>
                  <a:pt x="199" y="688"/>
                </a:lnTo>
                <a:lnTo>
                  <a:pt x="147" y="667"/>
                </a:lnTo>
                <a:lnTo>
                  <a:pt x="90" y="667"/>
                </a:lnTo>
                <a:lnTo>
                  <a:pt x="38" y="647"/>
                </a:lnTo>
                <a:lnTo>
                  <a:pt x="0" y="627"/>
                </a:lnTo>
                <a:lnTo>
                  <a:pt x="19" y="593"/>
                </a:lnTo>
                <a:lnTo>
                  <a:pt x="38" y="573"/>
                </a:lnTo>
                <a:lnTo>
                  <a:pt x="38" y="553"/>
                </a:lnTo>
                <a:lnTo>
                  <a:pt x="57" y="512"/>
                </a:lnTo>
                <a:lnTo>
                  <a:pt x="90" y="478"/>
                </a:lnTo>
                <a:lnTo>
                  <a:pt x="180" y="438"/>
                </a:lnTo>
                <a:lnTo>
                  <a:pt x="199" y="438"/>
                </a:lnTo>
                <a:lnTo>
                  <a:pt x="217" y="363"/>
                </a:lnTo>
                <a:lnTo>
                  <a:pt x="237" y="249"/>
                </a:lnTo>
                <a:lnTo>
                  <a:pt x="199" y="209"/>
                </a:lnTo>
                <a:lnTo>
                  <a:pt x="180" y="135"/>
                </a:lnTo>
                <a:lnTo>
                  <a:pt x="199" y="114"/>
                </a:lnTo>
                <a:lnTo>
                  <a:pt x="237" y="114"/>
                </a:lnTo>
                <a:lnTo>
                  <a:pt x="237" y="94"/>
                </a:lnTo>
                <a:lnTo>
                  <a:pt x="199" y="74"/>
                </a:lnTo>
                <a:lnTo>
                  <a:pt x="199" y="54"/>
                </a:lnTo>
                <a:lnTo>
                  <a:pt x="288" y="33"/>
                </a:lnTo>
                <a:lnTo>
                  <a:pt x="346" y="33"/>
                </a:lnTo>
                <a:lnTo>
                  <a:pt x="365" y="54"/>
                </a:lnTo>
                <a:lnTo>
                  <a:pt x="385" y="94"/>
                </a:lnTo>
                <a:lnTo>
                  <a:pt x="417" y="114"/>
                </a:lnTo>
                <a:lnTo>
                  <a:pt x="494" y="94"/>
                </a:lnTo>
                <a:lnTo>
                  <a:pt x="526" y="54"/>
                </a:lnTo>
                <a:lnTo>
                  <a:pt x="584" y="20"/>
                </a:lnTo>
                <a:lnTo>
                  <a:pt x="584" y="0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Freeform 44"/>
          <p:cNvSpPr>
            <a:spLocks/>
          </p:cNvSpPr>
          <p:nvPr/>
        </p:nvSpPr>
        <p:spPr bwMode="auto">
          <a:xfrm>
            <a:off x="1090403" y="1160865"/>
            <a:ext cx="361816" cy="250969"/>
          </a:xfrm>
          <a:custGeom>
            <a:avLst/>
            <a:gdLst>
              <a:gd name="T0" fmla="*/ 218 w 162"/>
              <a:gd name="T1" fmla="*/ 26 h 116"/>
              <a:gd name="T2" fmla="*/ 200 w 162"/>
              <a:gd name="T3" fmla="*/ 79 h 116"/>
              <a:gd name="T4" fmla="*/ 147 w 162"/>
              <a:gd name="T5" fmla="*/ 123 h 116"/>
              <a:gd name="T6" fmla="*/ 95 w 162"/>
              <a:gd name="T7" fmla="*/ 151 h 116"/>
              <a:gd name="T8" fmla="*/ 51 w 162"/>
              <a:gd name="T9" fmla="*/ 123 h 116"/>
              <a:gd name="T10" fmla="*/ 0 w 162"/>
              <a:gd name="T11" fmla="*/ 106 h 116"/>
              <a:gd name="T12" fmla="*/ 26 w 162"/>
              <a:gd name="T13" fmla="*/ 26 h 116"/>
              <a:gd name="T14" fmla="*/ 69 w 162"/>
              <a:gd name="T15" fmla="*/ 0 h 116"/>
              <a:gd name="T16" fmla="*/ 95 w 162"/>
              <a:gd name="T17" fmla="*/ 0 h 116"/>
              <a:gd name="T18" fmla="*/ 147 w 162"/>
              <a:gd name="T19" fmla="*/ 26 h 116"/>
              <a:gd name="T20" fmla="*/ 200 w 162"/>
              <a:gd name="T21" fmla="*/ 0 h 116"/>
              <a:gd name="T22" fmla="*/ 218 w 162"/>
              <a:gd name="T23" fmla="*/ 26 h 1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2"/>
              <a:gd name="T37" fmla="*/ 0 h 116"/>
              <a:gd name="T38" fmla="*/ 162 w 162"/>
              <a:gd name="T39" fmla="*/ 116 h 1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2" h="116">
                <a:moveTo>
                  <a:pt x="161" y="20"/>
                </a:moveTo>
                <a:lnTo>
                  <a:pt x="148" y="60"/>
                </a:lnTo>
                <a:lnTo>
                  <a:pt x="109" y="94"/>
                </a:lnTo>
                <a:lnTo>
                  <a:pt x="70" y="115"/>
                </a:lnTo>
                <a:lnTo>
                  <a:pt x="38" y="94"/>
                </a:lnTo>
                <a:lnTo>
                  <a:pt x="0" y="81"/>
                </a:lnTo>
                <a:lnTo>
                  <a:pt x="19" y="20"/>
                </a:lnTo>
                <a:lnTo>
                  <a:pt x="51" y="0"/>
                </a:lnTo>
                <a:lnTo>
                  <a:pt x="70" y="0"/>
                </a:lnTo>
                <a:lnTo>
                  <a:pt x="109" y="20"/>
                </a:lnTo>
                <a:lnTo>
                  <a:pt x="148" y="0"/>
                </a:lnTo>
                <a:lnTo>
                  <a:pt x="161" y="20"/>
                </a:lnTo>
              </a:path>
            </a:pathLst>
          </a:custGeom>
          <a:solidFill>
            <a:srgbClr val="E3F2ED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4" name="Espaço Reservado para Número de Slide 4"/>
          <p:cNvSpPr txBox="1">
            <a:spLocks/>
          </p:cNvSpPr>
          <p:nvPr/>
        </p:nvSpPr>
        <p:spPr>
          <a:xfrm>
            <a:off x="10153651" y="6453189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B87F1-DC59-46F6-B85B-2EC2334DCDDC}" type="slidenum"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9262F1-7CFE-4203-AEFF-651FE118B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820" y="340814"/>
            <a:ext cx="11719383" cy="609600"/>
          </a:xfrm>
        </p:spPr>
        <p:txBody>
          <a:bodyPr/>
          <a:lstStyle/>
          <a:p>
            <a:r>
              <a:rPr lang="pt-BR" dirty="0"/>
              <a:t>Capacidade Eólica Por Estado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07DC0069-B9EA-40AB-A3E8-B7D246C7B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379856"/>
              </p:ext>
            </p:extLst>
          </p:nvPr>
        </p:nvGraphicFramePr>
        <p:xfrm>
          <a:off x="-1247089" y="4673475"/>
          <a:ext cx="609600" cy="14668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368575448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Legenda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3047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853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383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847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B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6648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9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943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60890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BD09109B-70A3-40F3-8974-A31794EEE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24880"/>
              </p:ext>
            </p:extLst>
          </p:nvPr>
        </p:nvGraphicFramePr>
        <p:xfrm>
          <a:off x="-1887797" y="3739645"/>
          <a:ext cx="609600" cy="2514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75980791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63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94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B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0994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6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243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2812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62926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8997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9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259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5722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39403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1289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B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81205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DF765032-7636-4CF4-8852-BF6553EF7A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2299391" y="3744923"/>
          <a:ext cx="465453" cy="2514600"/>
        </p:xfrm>
        <a:graphic>
          <a:graphicData uri="http://schemas.openxmlformats.org/drawingml/2006/table">
            <a:tbl>
              <a:tblPr/>
              <a:tblGrid>
                <a:gridCol w="465453">
                  <a:extLst>
                    <a:ext uri="{9D8B030D-6E8A-4147-A177-3AD203B41FA5}">
                      <a16:colId xmlns:a16="http://schemas.microsoft.com/office/drawing/2014/main" val="3325220701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7029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52279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41831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90953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413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21642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1602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342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1378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6671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28658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088939"/>
                  </a:ext>
                </a:extLst>
              </a:tr>
            </a:tbl>
          </a:graphicData>
        </a:graphic>
      </p:graphicFrame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BAD05D35-E8CE-45DE-91E3-08733B8F6171}"/>
              </a:ext>
            </a:extLst>
          </p:cNvPr>
          <p:cNvGrpSpPr/>
          <p:nvPr/>
        </p:nvGrpSpPr>
        <p:grpSpPr>
          <a:xfrm>
            <a:off x="2096415" y="4712400"/>
            <a:ext cx="288032" cy="288032"/>
            <a:chOff x="1187524" y="5445224"/>
            <a:chExt cx="288032" cy="288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4" name="Retângulo 133">
              <a:extLst>
                <a:ext uri="{FF2B5EF4-FFF2-40B4-BE49-F238E27FC236}">
                  <a16:creationId xmlns:a16="http://schemas.microsoft.com/office/drawing/2014/main" id="{A7E3CEF7-A024-4010-A8BB-1300B388453C}"/>
                </a:ext>
              </a:extLst>
            </p:cNvPr>
            <p:cNvSpPr/>
            <p:nvPr/>
          </p:nvSpPr>
          <p:spPr>
            <a:xfrm>
              <a:off x="1187624" y="5445224"/>
              <a:ext cx="144016" cy="144016"/>
            </a:xfrm>
            <a:prstGeom prst="rect">
              <a:avLst/>
            </a:prstGeom>
            <a:solidFill>
              <a:srgbClr val="4A9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etângulo 140">
              <a:extLst>
                <a:ext uri="{FF2B5EF4-FFF2-40B4-BE49-F238E27FC236}">
                  <a16:creationId xmlns:a16="http://schemas.microsoft.com/office/drawing/2014/main" id="{298FAFA7-7660-41C4-8460-D2487E2FBB5C}"/>
                </a:ext>
              </a:extLst>
            </p:cNvPr>
            <p:cNvSpPr/>
            <p:nvPr/>
          </p:nvSpPr>
          <p:spPr>
            <a:xfrm>
              <a:off x="1187524" y="5589240"/>
              <a:ext cx="144016" cy="144016"/>
            </a:xfrm>
            <a:prstGeom prst="rect">
              <a:avLst/>
            </a:prstGeom>
            <a:solidFill>
              <a:srgbClr val="C8E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etângulo 141">
              <a:extLst>
                <a:ext uri="{FF2B5EF4-FFF2-40B4-BE49-F238E27FC236}">
                  <a16:creationId xmlns:a16="http://schemas.microsoft.com/office/drawing/2014/main" id="{701B61EA-3466-4CEF-B35B-24470BA1FCC0}"/>
                </a:ext>
              </a:extLst>
            </p:cNvPr>
            <p:cNvSpPr/>
            <p:nvPr/>
          </p:nvSpPr>
          <p:spPr>
            <a:xfrm>
              <a:off x="1331540" y="5445224"/>
              <a:ext cx="144016" cy="144016"/>
            </a:xfrm>
            <a:prstGeom prst="rect">
              <a:avLst/>
            </a:prstGeom>
            <a:solidFill>
              <a:srgbClr val="ACD7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tângulo 143">
              <a:extLst>
                <a:ext uri="{FF2B5EF4-FFF2-40B4-BE49-F238E27FC236}">
                  <a16:creationId xmlns:a16="http://schemas.microsoft.com/office/drawing/2014/main" id="{2857C79D-ED29-4BED-813A-995AB96E52DE}"/>
                </a:ext>
              </a:extLst>
            </p:cNvPr>
            <p:cNvSpPr/>
            <p:nvPr/>
          </p:nvSpPr>
          <p:spPr>
            <a:xfrm>
              <a:off x="1331540" y="5589240"/>
              <a:ext cx="144016" cy="144016"/>
            </a:xfrm>
            <a:prstGeom prst="rect">
              <a:avLst/>
            </a:prstGeom>
            <a:solidFill>
              <a:srgbClr val="75BD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0" name="Retângulo 149">
            <a:extLst>
              <a:ext uri="{FF2B5EF4-FFF2-40B4-BE49-F238E27FC236}">
                <a16:creationId xmlns:a16="http://schemas.microsoft.com/office/drawing/2014/main" id="{54AD3179-1CA9-4DE7-B34F-463B159D7077}"/>
              </a:ext>
            </a:extLst>
          </p:cNvPr>
          <p:cNvSpPr/>
          <p:nvPr/>
        </p:nvSpPr>
        <p:spPr>
          <a:xfrm>
            <a:off x="2094320" y="5132826"/>
            <a:ext cx="285916" cy="28803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32951CAE-D2A0-4023-B5B0-DC796A8C2D96}"/>
              </a:ext>
            </a:extLst>
          </p:cNvPr>
          <p:cNvSpPr txBox="1"/>
          <p:nvPr/>
        </p:nvSpPr>
        <p:spPr>
          <a:xfrm>
            <a:off x="2391401" y="4638389"/>
            <a:ext cx="13324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Capacidade instalada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dirty="0">
                <a:solidFill>
                  <a:prstClr val="black"/>
                </a:solidFill>
                <a:latin typeface="Arial Narrow" panose="020B0606020202030204" pitchFamily="34" charset="0"/>
              </a:rPr>
              <a:t>14,3 GW (568 parques)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3FF68981-45F2-45A1-BBB3-2BA8730400DD}"/>
              </a:ext>
            </a:extLst>
          </p:cNvPr>
          <p:cNvSpPr txBox="1"/>
          <p:nvPr/>
        </p:nvSpPr>
        <p:spPr>
          <a:xfrm>
            <a:off x="2390599" y="5061932"/>
            <a:ext cx="13949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Capacidade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contratada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dirty="0">
                <a:solidFill>
                  <a:prstClr val="black"/>
                </a:solidFill>
                <a:latin typeface="Arial Narrow" panose="020B0606020202030204" pitchFamily="34" charset="0"/>
              </a:rPr>
              <a:t>4,5 GW (186 parques)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3" name="Balão de Fala: Retângulo 152">
            <a:extLst>
              <a:ext uri="{FF2B5EF4-FFF2-40B4-BE49-F238E27FC236}">
                <a16:creationId xmlns:a16="http://schemas.microsoft.com/office/drawing/2014/main" id="{E5D2C40E-5326-4F2B-B472-59880CDD950F}"/>
              </a:ext>
            </a:extLst>
          </p:cNvPr>
          <p:cNvSpPr/>
          <p:nvPr/>
        </p:nvSpPr>
        <p:spPr>
          <a:xfrm>
            <a:off x="2096416" y="5590519"/>
            <a:ext cx="283821" cy="111944"/>
          </a:xfrm>
          <a:prstGeom prst="wedgeRectCallout">
            <a:avLst>
              <a:gd name="adj1" fmla="val -43229"/>
              <a:gd name="adj2" fmla="val 111954"/>
            </a:avLst>
          </a:prstGeom>
          <a:solidFill>
            <a:srgbClr val="B0D1C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AE34BF80-86E5-40EC-9787-7AB1B54F122E}"/>
              </a:ext>
            </a:extLst>
          </p:cNvPr>
          <p:cNvSpPr txBox="1"/>
          <p:nvPr/>
        </p:nvSpPr>
        <p:spPr>
          <a:xfrm>
            <a:off x="2418308" y="5458107"/>
            <a:ext cx="15238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dirty="0">
                <a:solidFill>
                  <a:prstClr val="black"/>
                </a:solidFill>
                <a:latin typeface="Arial Narrow" panose="020B0606020202030204" pitchFamily="34" charset="0"/>
              </a:rPr>
              <a:t>18,8 GW (754 parques)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59" name="Picture 10" descr="http://cdn.flaticon.com/png/256/12090.png">
            <a:extLst>
              <a:ext uri="{FF2B5EF4-FFF2-40B4-BE49-F238E27FC236}">
                <a16:creationId xmlns:a16="http://schemas.microsoft.com/office/drawing/2014/main" id="{1255BD39-BD79-448B-B341-2BE62267C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758" y="1408768"/>
            <a:ext cx="12694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0" descr="http://cdn.flaticon.com/png/256/12090.png">
            <a:extLst>
              <a:ext uri="{FF2B5EF4-FFF2-40B4-BE49-F238E27FC236}">
                <a16:creationId xmlns:a16="http://schemas.microsoft.com/office/drawing/2014/main" id="{F3C6CD14-D712-4B15-B0FB-619CA6C6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1815" y="1525284"/>
            <a:ext cx="12694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0" descr="http://cdn.flaticon.com/png/256/12090.png">
            <a:extLst>
              <a:ext uri="{FF2B5EF4-FFF2-40B4-BE49-F238E27FC236}">
                <a16:creationId xmlns:a16="http://schemas.microsoft.com/office/drawing/2014/main" id="{5F7C20B3-10C5-4E5B-91A5-D52C48C1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648" y="1667892"/>
            <a:ext cx="12694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0" descr="http://cdn.flaticon.com/png/256/12090.png">
            <a:extLst>
              <a:ext uri="{FF2B5EF4-FFF2-40B4-BE49-F238E27FC236}">
                <a16:creationId xmlns:a16="http://schemas.microsoft.com/office/drawing/2014/main" id="{1A696393-E5D6-4EA8-8D77-FEFECB74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132" y="1961008"/>
            <a:ext cx="126943" cy="1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0" descr="http://cdn.flaticon.com/png/256/12090.png">
            <a:extLst>
              <a:ext uri="{FF2B5EF4-FFF2-40B4-BE49-F238E27FC236}">
                <a16:creationId xmlns:a16="http://schemas.microsoft.com/office/drawing/2014/main" id="{57374D31-C4F8-445E-A26F-3852CFC6A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6771" y="2155281"/>
            <a:ext cx="126943" cy="1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0" descr="http://cdn.flaticon.com/png/256/12090.png">
            <a:extLst>
              <a:ext uri="{FF2B5EF4-FFF2-40B4-BE49-F238E27FC236}">
                <a16:creationId xmlns:a16="http://schemas.microsoft.com/office/drawing/2014/main" id="{1D0A0902-54C3-4932-BE60-6D06C73E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524" y="2510270"/>
            <a:ext cx="126943" cy="1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0" descr="http://cdn.flaticon.com/png/256/12090.png">
            <a:extLst>
              <a:ext uri="{FF2B5EF4-FFF2-40B4-BE49-F238E27FC236}">
                <a16:creationId xmlns:a16="http://schemas.microsoft.com/office/drawing/2014/main" id="{E1E2A525-9A41-4819-AB99-559A1AE8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796" y="2976214"/>
            <a:ext cx="126943" cy="1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0" descr="http://cdn.flaticon.com/png/256/12090.png">
            <a:extLst>
              <a:ext uri="{FF2B5EF4-FFF2-40B4-BE49-F238E27FC236}">
                <a16:creationId xmlns:a16="http://schemas.microsoft.com/office/drawing/2014/main" id="{9CA581B2-DF4C-423E-96A5-D4B88E2E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073" y="3986337"/>
            <a:ext cx="158212" cy="2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0" descr="http://cdn.flaticon.com/png/256/12090.png">
            <a:extLst>
              <a:ext uri="{FF2B5EF4-FFF2-40B4-BE49-F238E27FC236}">
                <a16:creationId xmlns:a16="http://schemas.microsoft.com/office/drawing/2014/main" id="{02037EA2-105D-4CD0-B461-AA7B04E1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960" y="4418243"/>
            <a:ext cx="126943" cy="1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0" descr="http://cdn.flaticon.com/png/256/12090.png">
            <a:extLst>
              <a:ext uri="{FF2B5EF4-FFF2-40B4-BE49-F238E27FC236}">
                <a16:creationId xmlns:a16="http://schemas.microsoft.com/office/drawing/2014/main" id="{D8622C31-C8B2-44A8-9EA2-EFF6E5593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622" y="4710249"/>
            <a:ext cx="126943" cy="1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0" descr="http://cdn.flaticon.com/png/256/12090.png">
            <a:extLst>
              <a:ext uri="{FF2B5EF4-FFF2-40B4-BE49-F238E27FC236}">
                <a16:creationId xmlns:a16="http://schemas.microsoft.com/office/drawing/2014/main" id="{FBC3EB7A-7B0B-42E9-A0BC-84A04E76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47" y="5139653"/>
            <a:ext cx="126943" cy="1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0" descr="http://cdn.flaticon.com/png/256/12090.png">
            <a:extLst>
              <a:ext uri="{FF2B5EF4-FFF2-40B4-BE49-F238E27FC236}">
                <a16:creationId xmlns:a16="http://schemas.microsoft.com/office/drawing/2014/main" id="{293DF603-4314-425D-9A86-14BD0941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125" y="1351992"/>
            <a:ext cx="126943" cy="18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CFF08BD-E7B9-4634-BD38-0530FD6212F9}"/>
              </a:ext>
            </a:extLst>
          </p:cNvPr>
          <p:cNvSpPr txBox="1"/>
          <p:nvPr/>
        </p:nvSpPr>
        <p:spPr>
          <a:xfrm>
            <a:off x="2065645" y="1379136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AA111423-B8DE-4987-BC2E-8F0B394DFBEC}"/>
              </a:ext>
            </a:extLst>
          </p:cNvPr>
          <p:cNvSpPr txBox="1"/>
          <p:nvPr/>
        </p:nvSpPr>
        <p:spPr>
          <a:xfrm>
            <a:off x="2294867" y="1414909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53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88D5C8BB-47EB-44F0-8FDD-A3B2717F1902}"/>
              </a:ext>
            </a:extLst>
          </p:cNvPr>
          <p:cNvSpPr txBox="1"/>
          <p:nvPr/>
        </p:nvSpPr>
        <p:spPr>
          <a:xfrm>
            <a:off x="2752171" y="1525169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80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AC3E3248-FFCF-4C3D-8141-3E5989AB349C}"/>
              </a:ext>
            </a:extLst>
          </p:cNvPr>
          <p:cNvSpPr txBox="1"/>
          <p:nvPr/>
        </p:nvSpPr>
        <p:spPr>
          <a:xfrm>
            <a:off x="3101814" y="1688445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144</a:t>
            </a: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FBC51BE0-5E5B-4BFC-A783-E1A7EA578321}"/>
              </a:ext>
            </a:extLst>
          </p:cNvPr>
          <p:cNvSpPr txBox="1"/>
          <p:nvPr/>
        </p:nvSpPr>
        <p:spPr>
          <a:xfrm>
            <a:off x="3079209" y="1965939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A6F26C68-6AB0-48D9-BDE6-A9D64F5B9AC3}"/>
              </a:ext>
            </a:extLst>
          </p:cNvPr>
          <p:cNvSpPr txBox="1"/>
          <p:nvPr/>
        </p:nvSpPr>
        <p:spPr>
          <a:xfrm>
            <a:off x="3157630" y="2183778"/>
            <a:ext cx="300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34</a:t>
            </a:r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0D7EDBAE-E9CA-4D2A-837E-2486D4402E09}"/>
              </a:ext>
            </a:extLst>
          </p:cNvPr>
          <p:cNvSpPr txBox="1"/>
          <p:nvPr/>
        </p:nvSpPr>
        <p:spPr>
          <a:xfrm>
            <a:off x="2898317" y="2530150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584C845E-E7BD-46CD-8BA4-6D156E8F4FF3}"/>
              </a:ext>
            </a:extLst>
          </p:cNvPr>
          <p:cNvSpPr txBox="1"/>
          <p:nvPr/>
        </p:nvSpPr>
        <p:spPr>
          <a:xfrm>
            <a:off x="2800132" y="2978255"/>
            <a:ext cx="357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124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0A18EDAB-4E1E-4432-A6A5-F4E243EE4994}"/>
              </a:ext>
            </a:extLst>
          </p:cNvPr>
          <p:cNvSpPr txBox="1"/>
          <p:nvPr/>
        </p:nvSpPr>
        <p:spPr>
          <a:xfrm>
            <a:off x="2213878" y="4045529"/>
            <a:ext cx="185009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0" name="CaixaDeTexto 169">
            <a:extLst>
              <a:ext uri="{FF2B5EF4-FFF2-40B4-BE49-F238E27FC236}">
                <a16:creationId xmlns:a16="http://schemas.microsoft.com/office/drawing/2014/main" id="{2095CAB9-2DB5-4F97-B96B-3A9E669591D5}"/>
              </a:ext>
            </a:extLst>
          </p:cNvPr>
          <p:cNvSpPr txBox="1"/>
          <p:nvPr/>
        </p:nvSpPr>
        <p:spPr>
          <a:xfrm>
            <a:off x="1397729" y="4449999"/>
            <a:ext cx="185009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5F4F3C23-92C7-4CC6-B669-EF0A56B29CD2}"/>
              </a:ext>
            </a:extLst>
          </p:cNvPr>
          <p:cNvSpPr txBox="1"/>
          <p:nvPr/>
        </p:nvSpPr>
        <p:spPr>
          <a:xfrm>
            <a:off x="1350742" y="4743948"/>
            <a:ext cx="422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26016EFE-4F73-46C6-AB10-7F0F33E022BB}"/>
              </a:ext>
            </a:extLst>
          </p:cNvPr>
          <p:cNvSpPr txBox="1"/>
          <p:nvPr/>
        </p:nvSpPr>
        <p:spPr>
          <a:xfrm>
            <a:off x="1173802" y="5162653"/>
            <a:ext cx="422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80</a:t>
            </a:r>
          </a:p>
        </p:txBody>
      </p:sp>
      <p:graphicFrame>
        <p:nvGraphicFramePr>
          <p:cNvPr id="79" name="Gráfico 78">
            <a:extLst>
              <a:ext uri="{FF2B5EF4-FFF2-40B4-BE49-F238E27FC236}">
                <a16:creationId xmlns:a16="http://schemas.microsoft.com/office/drawing/2014/main" id="{8C105F16-0C89-40C1-8623-C09B8079C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610122"/>
              </p:ext>
            </p:extLst>
          </p:nvPr>
        </p:nvGraphicFramePr>
        <p:xfrm>
          <a:off x="4036631" y="836794"/>
          <a:ext cx="7770358" cy="511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2" name="Espaço Reservado para Rodapé 87">
            <a:extLst>
              <a:ext uri="{FF2B5EF4-FFF2-40B4-BE49-F238E27FC236}">
                <a16:creationId xmlns:a16="http://schemas.microsoft.com/office/drawing/2014/main" id="{C5A99B83-3638-417F-A914-5D2CFB313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630195"/>
            <a:ext cx="4320000" cy="216000"/>
          </a:xfrm>
        </p:spPr>
        <p:txBody>
          <a:bodyPr/>
          <a:lstStyle/>
          <a:p>
            <a:r>
              <a:rPr lang="pt-BR" dirty="0"/>
              <a:t>Fonte: ANEEL | ABEEólica</a:t>
            </a: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5D6CE6E7-DFA2-4305-8916-1AADEADC9D77}"/>
              </a:ext>
            </a:extLst>
          </p:cNvPr>
          <p:cNvSpPr/>
          <p:nvPr/>
        </p:nvSpPr>
        <p:spPr>
          <a:xfrm>
            <a:off x="1454512" y="1252745"/>
            <a:ext cx="2008561" cy="2008561"/>
          </a:xfrm>
          <a:prstGeom prst="ellipse">
            <a:avLst/>
          </a:prstGeom>
          <a:solidFill>
            <a:srgbClr val="42BA97">
              <a:alpha val="36078"/>
            </a:srgb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12,2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GW</a:t>
            </a: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8B2006F6-9F1C-4F5E-916B-5236C9E14AA4}"/>
              </a:ext>
            </a:extLst>
          </p:cNvPr>
          <p:cNvSpPr/>
          <p:nvPr/>
        </p:nvSpPr>
        <p:spPr>
          <a:xfrm>
            <a:off x="374409" y="4146757"/>
            <a:ext cx="1408384" cy="1408384"/>
          </a:xfrm>
          <a:prstGeom prst="ellipse">
            <a:avLst/>
          </a:prstGeom>
          <a:solidFill>
            <a:srgbClr val="42BA97">
              <a:alpha val="36078"/>
            </a:srgbClr>
          </a:solidFill>
          <a:ln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2,1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GW</a:t>
            </a:r>
          </a:p>
        </p:txBody>
      </p:sp>
    </p:spTree>
    <p:extLst>
      <p:ext uri="{BB962C8B-B14F-4D97-AF65-F5344CB8AC3E}">
        <p14:creationId xmlns:p14="http://schemas.microsoft.com/office/powerpoint/2010/main" val="42254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2" grpId="0"/>
      <p:bldP spid="153" grpId="0" animBg="1"/>
      <p:bldP spid="155" grpId="0"/>
      <p:bldGraphic spid="79" grpId="0" uiExpand="1">
        <p:bldSub>
          <a:bldChart bld="series"/>
        </p:bldSub>
      </p:bldGraphic>
      <p:bldP spid="75" grpId="0" uiExpand="1" animBg="1"/>
      <p:bldP spid="76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F361BFC-3AC7-48ED-9503-2F7C931EC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Potencial Eólico Brasileiro</a:t>
            </a:r>
          </a:p>
        </p:txBody>
      </p:sp>
      <p:pic>
        <p:nvPicPr>
          <p:cNvPr id="5" name="Espaço Reservado para Conteúdo 7" descr="Recorte de Tela">
            <a:extLst>
              <a:ext uri="{FF2B5EF4-FFF2-40B4-BE49-F238E27FC236}">
                <a16:creationId xmlns:a16="http://schemas.microsoft.com/office/drawing/2014/main" id="{A00673F3-B053-4DEB-B4EA-B849166E0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145" y="908720"/>
            <a:ext cx="7566590" cy="555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D33107-1D3B-4759-8275-265F06A73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3872" y="6630194"/>
            <a:ext cx="6684464" cy="216001"/>
          </a:xfrm>
        </p:spPr>
        <p:txBody>
          <a:bodyPr/>
          <a:lstStyle/>
          <a:p>
            <a:r>
              <a:rPr lang="pt-BR" dirty="0"/>
              <a:t>Fonte: Atlas Eólico Brasileiro - 2013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09D1CF-8522-4630-90BB-55831002F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6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F361BFC-3AC7-48ED-9503-2F7C931EC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Potencial Eólico Bahia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D33107-1D3B-4759-8275-265F06A73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3872" y="6630194"/>
            <a:ext cx="6684464" cy="216001"/>
          </a:xfrm>
        </p:spPr>
        <p:txBody>
          <a:bodyPr/>
          <a:lstStyle/>
          <a:p>
            <a:r>
              <a:rPr lang="pt-BR" dirty="0"/>
              <a:t>Fonte: Atlas Eólico Bahia - 2013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09D1CF-8522-4630-90BB-55831002F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EC1AD37-6E8D-4AB2-A4AE-7F3B510A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1052736"/>
            <a:ext cx="4896544" cy="52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5B7FFA1B-3C28-4FFE-AB9F-F18B1125E1BA}"/>
              </a:ext>
            </a:extLst>
          </p:cNvPr>
          <p:cNvSpPr/>
          <p:nvPr/>
        </p:nvSpPr>
        <p:spPr>
          <a:xfrm>
            <a:off x="9696400" y="3292186"/>
            <a:ext cx="1440160" cy="150562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D910BA-D3DF-4487-A523-612A63F26E0C}"/>
              </a:ext>
            </a:extLst>
          </p:cNvPr>
          <p:cNvSpPr txBox="1"/>
          <p:nvPr/>
        </p:nvSpPr>
        <p:spPr>
          <a:xfrm>
            <a:off x="9624392" y="3501664"/>
            <a:ext cx="16561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Potência instalável:</a:t>
            </a:r>
          </a:p>
          <a:p>
            <a:pPr algn="ctr"/>
            <a:r>
              <a:rPr lang="pt-BR" sz="900" b="1" dirty="0"/>
              <a:t>195,2 GW*</a:t>
            </a:r>
          </a:p>
          <a:p>
            <a:pPr algn="ctr"/>
            <a:r>
              <a:rPr lang="pt-BR" sz="900" dirty="0"/>
              <a:t>Geração anual estimada:</a:t>
            </a:r>
          </a:p>
          <a:p>
            <a:pPr algn="ctr"/>
            <a:r>
              <a:rPr lang="pt-BR" sz="900" b="1" dirty="0"/>
              <a:t>766,5 </a:t>
            </a:r>
            <a:r>
              <a:rPr lang="pt-BR" sz="900" b="1" dirty="0" err="1"/>
              <a:t>TWh</a:t>
            </a:r>
            <a:r>
              <a:rPr lang="pt-BR" sz="900" b="1" dirty="0"/>
              <a:t>*</a:t>
            </a:r>
          </a:p>
          <a:p>
            <a:pPr algn="ctr"/>
            <a:endParaRPr lang="pt-BR" sz="900" b="1" dirty="0"/>
          </a:p>
          <a:p>
            <a:pPr algn="ctr"/>
            <a:r>
              <a:rPr lang="pt-BR" sz="900" b="1" dirty="0"/>
              <a:t>*</a:t>
            </a:r>
            <a:r>
              <a:rPr lang="pt-BR" sz="900" dirty="0"/>
              <a:t>Para áreas com ventos superiores a 7,0 m/s</a:t>
            </a:r>
          </a:p>
        </p:txBody>
      </p:sp>
    </p:spTree>
    <p:extLst>
      <p:ext uri="{BB962C8B-B14F-4D97-AF65-F5344CB8AC3E}">
        <p14:creationId xmlns:p14="http://schemas.microsoft.com/office/powerpoint/2010/main" val="26209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7208A56-25BA-4A79-A7AD-3A03AFF4D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Expectativa de Expansão – PDE 2027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1A47181-D7D1-4305-967A-35A00AE82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Fonte: MME | EPE | ABEEólica</a:t>
            </a:r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5CA1ADF9-F24D-409C-B8D8-C05CACA9E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593799A5-C930-4844-8BD7-180AE393AFDF}"/>
              </a:ext>
            </a:extLst>
          </p:cNvPr>
          <p:cNvSpPr/>
          <p:nvPr/>
        </p:nvSpPr>
        <p:spPr>
          <a:xfrm>
            <a:off x="6136137" y="984581"/>
            <a:ext cx="251421" cy="2674716"/>
          </a:xfrm>
          <a:prstGeom prst="rightBrace">
            <a:avLst>
              <a:gd name="adj1" fmla="val 209568"/>
              <a:gd name="adj2" fmla="val 52242"/>
            </a:avLst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16" name="Imagem 1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1253E93E-5797-4617-A751-DD2EB5B5D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4262" r="1306"/>
          <a:stretch/>
        </p:blipFill>
        <p:spPr>
          <a:xfrm>
            <a:off x="1376157" y="1018403"/>
            <a:ext cx="4759980" cy="2568105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29E077A-4E2B-4DC2-879C-D662F60863B5}"/>
              </a:ext>
            </a:extLst>
          </p:cNvPr>
          <p:cNvGrpSpPr/>
          <p:nvPr/>
        </p:nvGrpSpPr>
        <p:grpSpPr>
          <a:xfrm>
            <a:off x="6574403" y="1190307"/>
            <a:ext cx="5408332" cy="2089721"/>
            <a:chOff x="6704206" y="1943467"/>
            <a:chExt cx="5408332" cy="2089721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7F4BC520-2E3E-4A73-B065-38C4E9684101}"/>
                </a:ext>
              </a:extLst>
            </p:cNvPr>
            <p:cNvGrpSpPr/>
            <p:nvPr/>
          </p:nvGrpSpPr>
          <p:grpSpPr>
            <a:xfrm>
              <a:off x="6746038" y="1943467"/>
              <a:ext cx="5366500" cy="2089721"/>
              <a:chOff x="6746038" y="1975576"/>
              <a:chExt cx="5366500" cy="2089721"/>
            </a:xfrm>
          </p:grpSpPr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E88AA64-4F73-4C07-819E-8C11482B1DB0}"/>
                  </a:ext>
                </a:extLst>
              </p:cNvPr>
              <p:cNvSpPr txBox="1"/>
              <p:nvPr/>
            </p:nvSpPr>
            <p:spPr>
              <a:xfrm>
                <a:off x="7433220" y="1975576"/>
                <a:ext cx="3992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>
                    <a:latin typeface="Arial Narrow" panose="020B0606020202030204" pitchFamily="34" charset="0"/>
                  </a:rPr>
                  <a:t>Nova Expansão Indicativa</a:t>
                </a:r>
              </a:p>
            </p:txBody>
          </p:sp>
          <p:pic>
            <p:nvPicPr>
              <p:cNvPr id="19" name="Imagem 18" descr="Uma imagem contendo céu, ao ar livre, parede, relógio&#10;&#10;Descrição gerada com muito alta confiança">
                <a:extLst>
                  <a:ext uri="{FF2B5EF4-FFF2-40B4-BE49-F238E27FC236}">
                    <a16:creationId xmlns:a16="http://schemas.microsoft.com/office/drawing/2014/main" id="{7E5E9581-D7B2-421D-89E9-B538EFF1B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6038" y="2387716"/>
                <a:ext cx="5366500" cy="1677581"/>
              </a:xfrm>
              <a:prstGeom prst="rect">
                <a:avLst/>
              </a:prstGeom>
            </p:spPr>
          </p:pic>
        </p:grp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681DEB83-7AF1-4EBB-9B06-D4F004692F7E}"/>
                </a:ext>
              </a:extLst>
            </p:cNvPr>
            <p:cNvSpPr/>
            <p:nvPr/>
          </p:nvSpPr>
          <p:spPr>
            <a:xfrm>
              <a:off x="6704206" y="3011751"/>
              <a:ext cx="5408332" cy="201645"/>
            </a:xfrm>
            <a:prstGeom prst="roundRect">
              <a:avLst/>
            </a:prstGeom>
            <a:noFill/>
            <a:ln w="19050" cap="flat" cmpd="sng" algn="ctr">
              <a:solidFill>
                <a:srgbClr val="E56C0C"/>
              </a:solidFill>
              <a:prstDash val="dash"/>
              <a:round/>
              <a:headEnd type="none" w="med" len="med"/>
              <a:tailEnd type="none" w="med" len="med"/>
            </a:ln>
            <a:effectLst>
              <a:glow rad="63500">
                <a:srgbClr val="E56C0C">
                  <a:alpha val="40000"/>
                </a:srgb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75B75EDF-AAD2-4353-8329-93C836443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4"/>
          <a:stretch/>
        </p:blipFill>
        <p:spPr>
          <a:xfrm>
            <a:off x="10052274" y="4350155"/>
            <a:ext cx="1884766" cy="190888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DF85279-8DDA-49D3-BFAA-9B7F71D08ECB}"/>
              </a:ext>
            </a:extLst>
          </p:cNvPr>
          <p:cNvSpPr txBox="1"/>
          <p:nvPr/>
        </p:nvSpPr>
        <p:spPr>
          <a:xfrm>
            <a:off x="9835552" y="3748074"/>
            <a:ext cx="2318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Micro e Mini Geração Distribuída </a:t>
            </a:r>
          </a:p>
          <a:p>
            <a:pPr algn="ctr"/>
            <a:r>
              <a:rPr lang="pt-BR" sz="1400" b="1" dirty="0">
                <a:latin typeface="Arial Narrow" panose="020B0606020202030204" pitchFamily="34" charset="0"/>
              </a:rPr>
              <a:t>Energia Gerada 2027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F676AC2D-5389-42D9-BCB4-42BC39EFCBF7}"/>
              </a:ext>
            </a:extLst>
          </p:cNvPr>
          <p:cNvGrpSpPr/>
          <p:nvPr/>
        </p:nvGrpSpPr>
        <p:grpSpPr>
          <a:xfrm>
            <a:off x="1181462" y="3858550"/>
            <a:ext cx="8545729" cy="2095908"/>
            <a:chOff x="169177" y="4276428"/>
            <a:chExt cx="9167327" cy="2248360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1C7A62C-0AA9-48C4-9BA7-4BDD98C7EF8F}"/>
                </a:ext>
              </a:extLst>
            </p:cNvPr>
            <p:cNvSpPr txBox="1"/>
            <p:nvPr/>
          </p:nvSpPr>
          <p:spPr>
            <a:xfrm>
              <a:off x="1024993" y="4276428"/>
              <a:ext cx="7455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latin typeface="Arial Narrow" panose="020B0606020202030204" pitchFamily="34" charset="0"/>
                </a:rPr>
                <a:t>Capacidade instalada acumulada considerando a expansão indicativa 2018-2027</a:t>
              </a:r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7A5F281-FAF9-47E2-9D91-908E824B8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47" b="53381"/>
            <a:stretch/>
          </p:blipFill>
          <p:spPr>
            <a:xfrm>
              <a:off x="244578" y="5830148"/>
              <a:ext cx="9016524" cy="694640"/>
            </a:xfrm>
            <a:prstGeom prst="rect">
              <a:avLst/>
            </a:prstGeom>
          </p:spPr>
        </p:pic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DD8ECEB9-213A-4368-8E36-6F440581659E}"/>
                </a:ext>
              </a:extLst>
            </p:cNvPr>
            <p:cNvGrpSpPr/>
            <p:nvPr/>
          </p:nvGrpSpPr>
          <p:grpSpPr>
            <a:xfrm>
              <a:off x="258072" y="4622375"/>
              <a:ext cx="8989537" cy="1037966"/>
              <a:chOff x="2107995" y="1809667"/>
              <a:chExt cx="7976010" cy="815770"/>
            </a:xfrm>
          </p:grpSpPr>
          <p:pic>
            <p:nvPicPr>
              <p:cNvPr id="25" name="Imagem 24">
                <a:extLst>
                  <a:ext uri="{FF2B5EF4-FFF2-40B4-BE49-F238E27FC236}">
                    <a16:creationId xmlns:a16="http://schemas.microsoft.com/office/drawing/2014/main" id="{80B31CA8-79FF-4FDD-BC91-809A879F7A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3143"/>
              <a:stretch/>
            </p:blipFill>
            <p:spPr>
              <a:xfrm>
                <a:off x="2107995" y="1809667"/>
                <a:ext cx="7976010" cy="545940"/>
              </a:xfrm>
              <a:prstGeom prst="rect">
                <a:avLst/>
              </a:prstGeom>
            </p:spPr>
          </p:pic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id="{ADA61A3B-7E35-427F-9C8F-709A58DAE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55" b="47486"/>
              <a:stretch/>
            </p:blipFill>
            <p:spPr>
              <a:xfrm>
                <a:off x="2107995" y="2340472"/>
                <a:ext cx="7976010" cy="160587"/>
              </a:xfrm>
              <a:prstGeom prst="rect">
                <a:avLst/>
              </a:prstGeom>
            </p:spPr>
          </p:pic>
          <p:pic>
            <p:nvPicPr>
              <p:cNvPr id="28" name="Imagem 27">
                <a:extLst>
                  <a:ext uri="{FF2B5EF4-FFF2-40B4-BE49-F238E27FC236}">
                    <a16:creationId xmlns:a16="http://schemas.microsoft.com/office/drawing/2014/main" id="{BE97028D-ACE6-4ECF-90BC-902D46B9A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422" b="11820"/>
              <a:stretch/>
            </p:blipFill>
            <p:spPr>
              <a:xfrm>
                <a:off x="2107995" y="2471360"/>
                <a:ext cx="7976010" cy="154077"/>
              </a:xfrm>
              <a:prstGeom prst="rect">
                <a:avLst/>
              </a:prstGeom>
            </p:spPr>
          </p:pic>
        </p:grpSp>
        <p:sp>
          <p:nvSpPr>
            <p:cNvPr id="31" name="Retângulo: Cantos Arredondados 30">
              <a:extLst>
                <a:ext uri="{FF2B5EF4-FFF2-40B4-BE49-F238E27FC236}">
                  <a16:creationId xmlns:a16="http://schemas.microsoft.com/office/drawing/2014/main" id="{BA3D1DC0-75B1-46B5-BA5A-17F5E97B7400}"/>
                </a:ext>
              </a:extLst>
            </p:cNvPr>
            <p:cNvSpPr/>
            <p:nvPr/>
          </p:nvSpPr>
          <p:spPr>
            <a:xfrm>
              <a:off x="169177" y="5989214"/>
              <a:ext cx="9167327" cy="184259"/>
            </a:xfrm>
            <a:prstGeom prst="roundRect">
              <a:avLst/>
            </a:prstGeom>
            <a:noFill/>
            <a:ln w="19050" cap="flat" cmpd="sng" algn="ctr">
              <a:solidFill>
                <a:srgbClr val="E56C0C"/>
              </a:solidFill>
              <a:prstDash val="dash"/>
              <a:round/>
              <a:headEnd type="none" w="med" len="med"/>
              <a:tailEnd type="none" w="med" len="med"/>
            </a:ln>
            <a:effectLst>
              <a:glow rad="63500">
                <a:srgbClr val="E56C0C">
                  <a:alpha val="40000"/>
                </a:srgb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27496309-5C20-44CD-B2CD-B1C5AD3DE8FF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>
            <a:off x="817660" y="5094412"/>
            <a:ext cx="810473" cy="82867"/>
          </a:xfrm>
          <a:prstGeom prst="bentConnector4">
            <a:avLst>
              <a:gd name="adj1" fmla="val -1214"/>
              <a:gd name="adj2" fmla="val 37586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F361BFC-3AC7-48ED-9503-2F7C931EC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9696" y="209550"/>
            <a:ext cx="8366077" cy="609600"/>
          </a:xfrm>
        </p:spPr>
        <p:txBody>
          <a:bodyPr/>
          <a:lstStyle/>
          <a:p>
            <a:r>
              <a:rPr lang="pt-BR" dirty="0"/>
              <a:t>Indústria Eólica Brasileira</a:t>
            </a:r>
          </a:p>
        </p:txBody>
      </p:sp>
      <p:pic>
        <p:nvPicPr>
          <p:cNvPr id="29" name="Picture 2" descr="C:\Users\francine\Desktop\MapaIndustrias.png">
            <a:extLst>
              <a:ext uri="{FF2B5EF4-FFF2-40B4-BE49-F238E27FC236}">
                <a16:creationId xmlns:a16="http://schemas.microsoft.com/office/drawing/2014/main" id="{D5694E8A-7E1C-4515-AE7F-1CB938B4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561" y="688910"/>
            <a:ext cx="6004574" cy="59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38F49398-9E37-48F7-B9CF-6A7EE55C3EF7}"/>
              </a:ext>
            </a:extLst>
          </p:cNvPr>
          <p:cNvSpPr txBox="1"/>
          <p:nvPr/>
        </p:nvSpPr>
        <p:spPr>
          <a:xfrm>
            <a:off x="9045775" y="3991631"/>
            <a:ext cx="19073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Pás: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Aeris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Energy;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LM;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Tecsis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Wobben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Windpower</a:t>
            </a:r>
            <a:endParaRPr lang="pt-BR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DE76704-68F1-420A-88F0-D76DCB84FCC5}"/>
              </a:ext>
            </a:extLst>
          </p:cNvPr>
          <p:cNvSpPr txBox="1"/>
          <p:nvPr/>
        </p:nvSpPr>
        <p:spPr>
          <a:xfrm>
            <a:off x="4597302" y="3800510"/>
            <a:ext cx="4263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Torres: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Acciona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Alphatec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Alstom;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Bramatel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Brasilsat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Cassol; CTZ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Eolic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Tower; Dois A Engenharia;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Engebasa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Eólicabrás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Ernesto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Woebcke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Gestamp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ICEC;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Inneo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Intecnial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Maq. Piratininga; NTB; TEM;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Torrebrás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;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Wobben</a:t>
            </a:r>
            <a:r>
              <a:rPr lang="pt-BR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Windpower</a:t>
            </a:r>
            <a:endParaRPr lang="pt-BR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2" name="Conector de seta reta 13">
            <a:extLst>
              <a:ext uri="{FF2B5EF4-FFF2-40B4-BE49-F238E27FC236}">
                <a16:creationId xmlns:a16="http://schemas.microsoft.com/office/drawing/2014/main" id="{1695963C-1563-4E10-9C0F-15816DB2D0AB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5694052" y="2991161"/>
            <a:ext cx="2069796" cy="466038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</p:cxnSp>
      <p:pic>
        <p:nvPicPr>
          <p:cNvPr id="33" name="Picture 2">
            <a:extLst>
              <a:ext uri="{FF2B5EF4-FFF2-40B4-BE49-F238E27FC236}">
                <a16:creationId xmlns:a16="http://schemas.microsoft.com/office/drawing/2014/main" id="{DB97493E-968E-4C9C-860B-002147DAD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0"/>
          <a:stretch/>
        </p:blipFill>
        <p:spPr bwMode="auto">
          <a:xfrm>
            <a:off x="7761816" y="1185358"/>
            <a:ext cx="1304743" cy="52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16C5715B-1C7A-4056-A36E-892EA811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453" y="1065979"/>
            <a:ext cx="788526" cy="7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2550C3C1-03C2-4C15-993F-8DA7CEB1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844" y="1037959"/>
            <a:ext cx="1290529" cy="64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>
            <a:extLst>
              <a:ext uri="{FF2B5EF4-FFF2-40B4-BE49-F238E27FC236}">
                <a16:creationId xmlns:a16="http://schemas.microsoft.com/office/drawing/2014/main" id="{10280E82-133B-4C7E-9832-579C52C9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9896" y="1039046"/>
            <a:ext cx="978652" cy="64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9FAC2171-3AE2-4BD5-8356-1B02F67276B8}"/>
              </a:ext>
            </a:extLst>
          </p:cNvPr>
          <p:cNvSpPr txBox="1"/>
          <p:nvPr/>
        </p:nvSpPr>
        <p:spPr>
          <a:xfrm>
            <a:off x="5323486" y="2305503"/>
            <a:ext cx="488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 Narrow" panose="020B0606020202030204" pitchFamily="34" charset="0"/>
                <a:sym typeface="Gill Sans" pitchFamily="-109" charset="0"/>
              </a:rPr>
              <a:t>Capacidade Produtiva: 4 GW/ano </a:t>
            </a:r>
          </a:p>
          <a:p>
            <a:pPr algn="ctr"/>
            <a:r>
              <a:rPr lang="pt-BR" dirty="0">
                <a:latin typeface="Arial Narrow" panose="020B0606020202030204" pitchFamily="34" charset="0"/>
                <a:ea typeface="ヒラギノ角ゴ ProN W3" pitchFamily="-109" charset="-128"/>
                <a:sym typeface="Gill Sans" pitchFamily="-109" charset="0"/>
              </a:rPr>
              <a:t>(80% nacionalizada) 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FDD35B3-D74C-4AED-B9B3-E0D6A915961B}"/>
              </a:ext>
            </a:extLst>
          </p:cNvPr>
          <p:cNvSpPr/>
          <p:nvPr/>
        </p:nvSpPr>
        <p:spPr>
          <a:xfrm>
            <a:off x="3622712" y="926084"/>
            <a:ext cx="8282272" cy="2065077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arrow" panose="020B0606020202030204" pitchFamily="34" charset="0"/>
            </a:endParaRPr>
          </a:p>
        </p:txBody>
      </p:sp>
      <p:cxnSp>
        <p:nvCxnSpPr>
          <p:cNvPr id="39" name="Conector de seta reta 13">
            <a:extLst>
              <a:ext uri="{FF2B5EF4-FFF2-40B4-BE49-F238E27FC236}">
                <a16:creationId xmlns:a16="http://schemas.microsoft.com/office/drawing/2014/main" id="{B06E32AE-CA93-4848-8934-457212B0D0B1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7763848" y="2991161"/>
            <a:ext cx="2178676" cy="466038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2E832682-BBA4-4383-A434-8A6B0787BC24}"/>
              </a:ext>
            </a:extLst>
          </p:cNvPr>
          <p:cNvSpPr/>
          <p:nvPr/>
        </p:nvSpPr>
        <p:spPr>
          <a:xfrm>
            <a:off x="4595496" y="3491313"/>
            <a:ext cx="6336704" cy="1737320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arrow" panose="020B0606020202030204" pitchFamily="34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76AA6A29-5849-4580-9624-068D851ACD43}"/>
              </a:ext>
            </a:extLst>
          </p:cNvPr>
          <p:cNvSpPr/>
          <p:nvPr/>
        </p:nvSpPr>
        <p:spPr>
          <a:xfrm>
            <a:off x="5963648" y="5645094"/>
            <a:ext cx="3600400" cy="744171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arrow" panose="020B060602020203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9C67A49D-D468-4E84-8DE7-C25E56A07E05}"/>
              </a:ext>
            </a:extLst>
          </p:cNvPr>
          <p:cNvSpPr txBox="1"/>
          <p:nvPr/>
        </p:nvSpPr>
        <p:spPr>
          <a:xfrm>
            <a:off x="5963648" y="57206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latin typeface="Arial Narrow" panose="020B0606020202030204" pitchFamily="34" charset="0"/>
              </a:rPr>
              <a:t>Mais de </a:t>
            </a:r>
            <a:r>
              <a:rPr lang="pt-BR" b="1" dirty="0">
                <a:solidFill>
                  <a:prstClr val="black"/>
                </a:solidFill>
                <a:latin typeface="Arial Narrow" panose="020B0606020202030204" pitchFamily="34" charset="0"/>
              </a:rPr>
              <a:t>1.000 fornecedores </a:t>
            </a:r>
            <a:r>
              <a:rPr lang="pt-BR" dirty="0">
                <a:solidFill>
                  <a:prstClr val="black"/>
                </a:solidFill>
                <a:latin typeface="Arial Narrow" panose="020B0606020202030204" pitchFamily="34" charset="0"/>
              </a:rPr>
              <a:t>de peças e componentes</a:t>
            </a:r>
          </a:p>
        </p:txBody>
      </p:sp>
      <p:cxnSp>
        <p:nvCxnSpPr>
          <p:cNvPr id="43" name="Conector de seta reta 13">
            <a:extLst>
              <a:ext uri="{FF2B5EF4-FFF2-40B4-BE49-F238E27FC236}">
                <a16:creationId xmlns:a16="http://schemas.microsoft.com/office/drawing/2014/main" id="{B28AB340-8AB1-4396-9C67-A13C5A0803A4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293872" y="5228633"/>
            <a:ext cx="1469976" cy="379252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44" name="Conector de seta reta 13">
            <a:extLst>
              <a:ext uri="{FF2B5EF4-FFF2-40B4-BE49-F238E27FC236}">
                <a16:creationId xmlns:a16="http://schemas.microsoft.com/office/drawing/2014/main" id="{26BAF111-25F8-49A4-A713-6C2183AFF75B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7062204" y="5228633"/>
            <a:ext cx="701644" cy="379252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45" name="Conector de seta reta 13">
            <a:extLst>
              <a:ext uri="{FF2B5EF4-FFF2-40B4-BE49-F238E27FC236}">
                <a16:creationId xmlns:a16="http://schemas.microsoft.com/office/drawing/2014/main" id="{371477AB-35D8-473D-B28B-D2EB21C62A70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>
            <a:off x="7763848" y="5228633"/>
            <a:ext cx="0" cy="416461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46" name="Conector de seta reta 13">
            <a:extLst>
              <a:ext uri="{FF2B5EF4-FFF2-40B4-BE49-F238E27FC236}">
                <a16:creationId xmlns:a16="http://schemas.microsoft.com/office/drawing/2014/main" id="{A163BAA8-124C-4D2B-B7B7-5A92A85A37D8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7763848" y="5228633"/>
            <a:ext cx="768332" cy="379252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47" name="Conector de seta reta 13">
            <a:extLst>
              <a:ext uri="{FF2B5EF4-FFF2-40B4-BE49-F238E27FC236}">
                <a16:creationId xmlns:a16="http://schemas.microsoft.com/office/drawing/2014/main" id="{A71E6D93-D1D9-4039-B75E-2F871484BC9D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7763848" y="5228633"/>
            <a:ext cx="1532311" cy="379252"/>
          </a:xfrm>
          <a:prstGeom prst="straightConnector1">
            <a:avLst/>
          </a:prstGeom>
          <a:noFill/>
          <a:ln w="190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</p:cxnSp>
      <p:pic>
        <p:nvPicPr>
          <p:cNvPr id="50" name="Imagem 49">
            <a:extLst>
              <a:ext uri="{FF2B5EF4-FFF2-40B4-BE49-F238E27FC236}">
                <a16:creationId xmlns:a16="http://schemas.microsoft.com/office/drawing/2014/main" id="{28F49F56-4B96-4E2F-B29B-8DA7FEEEEE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679" y="1255342"/>
            <a:ext cx="1461212" cy="395592"/>
          </a:xfrm>
          <a:prstGeom prst="rect">
            <a:avLst/>
          </a:prstGeom>
        </p:spPr>
      </p:pic>
      <p:pic>
        <p:nvPicPr>
          <p:cNvPr id="51" name="Imagem 94" descr="index_3.gif">
            <a:extLst>
              <a:ext uri="{FF2B5EF4-FFF2-40B4-BE49-F238E27FC236}">
                <a16:creationId xmlns:a16="http://schemas.microsoft.com/office/drawing/2014/main" id="{9D50F95D-EBEB-4DD6-BD91-8B41A2EC30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008" y="1169321"/>
            <a:ext cx="1532716" cy="3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9C3265-93CA-4019-88C6-DE1D3FA2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4672" y="6630195"/>
            <a:ext cx="540000" cy="216000"/>
          </a:xfrm>
        </p:spPr>
        <p:txBody>
          <a:bodyPr/>
          <a:lstStyle/>
          <a:p>
            <a:fld id="{9F622603-C42D-49CE-92AF-7F718A9AE09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1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5480E0-3AFF-4081-AA85-451B25305FC3}"/>
              </a:ext>
            </a:extLst>
          </p:cNvPr>
          <p:cNvSpPr/>
          <p:nvPr/>
        </p:nvSpPr>
        <p:spPr>
          <a:xfrm>
            <a:off x="2664372" y="2475186"/>
            <a:ext cx="6939455" cy="1655380"/>
          </a:xfrm>
          <a:prstGeom prst="rect">
            <a:avLst/>
          </a:prstGeom>
          <a:solidFill>
            <a:srgbClr val="8DD6C1">
              <a:alpha val="63922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LEILÕES DE ENERGIA</a:t>
            </a:r>
          </a:p>
        </p:txBody>
      </p:sp>
    </p:spTree>
    <p:extLst>
      <p:ext uri="{BB962C8B-B14F-4D97-AF65-F5344CB8AC3E}">
        <p14:creationId xmlns:p14="http://schemas.microsoft.com/office/powerpoint/2010/main" val="200164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690EB6-5EE0-4B32-BBAC-5384D3FA2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CCEE</a:t>
            </a:r>
            <a:endParaRPr lang="pt-BR" dirty="0"/>
          </a:p>
        </p:txBody>
      </p:sp>
      <p:sp>
        <p:nvSpPr>
          <p:cNvPr id="16" name="Espaço Reservado para Número de Slide 15">
            <a:extLst>
              <a:ext uri="{FF2B5EF4-FFF2-40B4-BE49-F238E27FC236}">
                <a16:creationId xmlns:a16="http://schemas.microsoft.com/office/drawing/2014/main" id="{A21106C8-E4CE-4169-B508-B020EE731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F361BFC-3AC7-48ED-9503-2F7C931EC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Histórico dos Leilões de Energia</a:t>
            </a:r>
          </a:p>
        </p:txBody>
      </p:sp>
      <p:pic>
        <p:nvPicPr>
          <p:cNvPr id="25" name="Imagem 24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D261114A-69A3-4702-881B-E7CC0732E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2"/>
          <a:stretch/>
        </p:blipFill>
        <p:spPr>
          <a:xfrm>
            <a:off x="123514" y="1349339"/>
            <a:ext cx="7280547" cy="2714438"/>
          </a:xfrm>
          <a:prstGeom prst="rect">
            <a:avLst/>
          </a:prstGeom>
        </p:spPr>
      </p:pic>
      <p:pic>
        <p:nvPicPr>
          <p:cNvPr id="26" name="Imagem 2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7EB37650-9D17-4085-B1FF-2BF802AC3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3"/>
          <a:stretch/>
        </p:blipFill>
        <p:spPr>
          <a:xfrm>
            <a:off x="123515" y="1083129"/>
            <a:ext cx="6685155" cy="252000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3916CE5C-9708-493B-8E31-0AFFB79549BB}"/>
              </a:ext>
            </a:extLst>
          </p:cNvPr>
          <p:cNvSpPr/>
          <p:nvPr/>
        </p:nvSpPr>
        <p:spPr>
          <a:xfrm>
            <a:off x="6146153" y="2123775"/>
            <a:ext cx="576000" cy="1948833"/>
          </a:xfrm>
          <a:prstGeom prst="roundRect">
            <a:avLst/>
          </a:prstGeom>
          <a:noFill/>
          <a:ln w="38100" cap="flat" cmpd="sng" algn="ctr">
            <a:solidFill>
              <a:srgbClr val="4E79A7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pic>
        <p:nvPicPr>
          <p:cNvPr id="28" name="Imagem 27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7E45CC55-CAC3-4DBC-A999-EC72B33FED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t="19452" r="27619"/>
          <a:stretch/>
        </p:blipFill>
        <p:spPr>
          <a:xfrm>
            <a:off x="8281517" y="1460681"/>
            <a:ext cx="3346819" cy="2580522"/>
          </a:xfrm>
          <a:prstGeom prst="rect">
            <a:avLst/>
          </a:prstGeom>
        </p:spPr>
      </p:pic>
      <p:pic>
        <p:nvPicPr>
          <p:cNvPr id="29" name="Imagem 28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43C230D4-B633-4C00-8B00-954CA150BC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530" y="1131484"/>
            <a:ext cx="3846795" cy="216000"/>
          </a:xfrm>
          <a:prstGeom prst="rect">
            <a:avLst/>
          </a:prstGeom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0E63C628-F7A0-41CC-9ED0-7DCFA1882D92}"/>
              </a:ext>
            </a:extLst>
          </p:cNvPr>
          <p:cNvSpPr/>
          <p:nvPr/>
        </p:nvSpPr>
        <p:spPr>
          <a:xfrm>
            <a:off x="10490289" y="3481323"/>
            <a:ext cx="668864" cy="358020"/>
          </a:xfrm>
          <a:prstGeom prst="roundRect">
            <a:avLst/>
          </a:prstGeom>
          <a:noFill/>
          <a:ln w="38100" cap="flat" cmpd="sng" algn="ctr">
            <a:solidFill>
              <a:srgbClr val="4E79A7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6578AEE-D19F-44FC-B443-006E12604463}"/>
              </a:ext>
            </a:extLst>
          </p:cNvPr>
          <p:cNvGrpSpPr/>
          <p:nvPr/>
        </p:nvGrpSpPr>
        <p:grpSpPr>
          <a:xfrm>
            <a:off x="2298097" y="4363140"/>
            <a:ext cx="7595806" cy="1145521"/>
            <a:chOff x="34925" y="5534862"/>
            <a:chExt cx="8209483" cy="1101036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727FAE97-1619-4E55-9ED2-0E26EFB17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925" y="5534862"/>
              <a:ext cx="2343654" cy="801380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4544198A-FE0D-4CA8-9A51-395DEFBDF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5501" y="5805264"/>
              <a:ext cx="1584175" cy="530978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061920B8-77EB-4358-BEA5-950328208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62077" y="5805264"/>
              <a:ext cx="2592288" cy="530978"/>
            </a:xfrm>
            <a:prstGeom prst="rect">
              <a:avLst/>
            </a:prstGeom>
          </p:spPr>
        </p:pic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4D0818E8-DE4E-44AC-BC53-64B545280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2161" y="5805264"/>
              <a:ext cx="2232247" cy="504056"/>
            </a:xfrm>
            <a:prstGeom prst="rect">
              <a:avLst/>
            </a:prstGeom>
          </p:spPr>
        </p:pic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9098B674-6BB1-4480-8839-D558C5D88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231" y="6338692"/>
              <a:ext cx="1584176" cy="285582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0B23FECC-A8C5-4B78-A334-0F1AEE6DB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12241" y="6355515"/>
              <a:ext cx="1584176" cy="261110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BDAFE147-53BB-418D-99AC-E1DB33F6A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77813" y="6419874"/>
              <a:ext cx="1656184" cy="216024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55921BAD-1200-4B5D-9375-E8CE5EB95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9800" y="6400601"/>
              <a:ext cx="1439652" cy="21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2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F361BFC-3AC7-48ED-9503-2F7C931EC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4000" dirty="0"/>
              <a:t>Leilão A-6 2018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B59480C-3BC3-42D6-AB81-DB1F7B1214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908720"/>
            <a:ext cx="11719383" cy="511256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750"/>
              </a:spcBef>
              <a:buClrTx/>
              <a:buFont typeface="Webdings" panose="05030102010509060703" pitchFamily="18" charset="2"/>
              <a:buChar char=""/>
              <a:defRPr/>
            </a:pPr>
            <a:r>
              <a:rPr lang="pt-BR" b="1" dirty="0"/>
              <a:t>Realização do Leilão</a:t>
            </a:r>
            <a:r>
              <a:rPr lang="pt-BR" dirty="0"/>
              <a:t>: </a:t>
            </a:r>
            <a:r>
              <a:rPr lang="pt-BR" i="1" dirty="0"/>
              <a:t>31 de agosto de 2018 </a:t>
            </a:r>
          </a:p>
          <a:p>
            <a:pPr lvl="0">
              <a:lnSpc>
                <a:spcPct val="90000"/>
              </a:lnSpc>
              <a:spcBef>
                <a:spcPts val="750"/>
              </a:spcBef>
              <a:buClrTx/>
              <a:buFont typeface="Webdings" panose="05030102010509060703" pitchFamily="18" charset="2"/>
              <a:buChar char=""/>
              <a:defRPr/>
            </a:pPr>
            <a:r>
              <a:rPr lang="pt-BR" dirty="0"/>
              <a:t> </a:t>
            </a:r>
            <a:r>
              <a:rPr lang="pt-BR" b="1" dirty="0"/>
              <a:t>Aprovação do Edital, CCEAR e outros anexos</a:t>
            </a:r>
            <a:r>
              <a:rPr lang="pt-BR" dirty="0"/>
              <a:t>:  </a:t>
            </a:r>
            <a:r>
              <a:rPr lang="pt-BR" i="1" dirty="0"/>
              <a:t>até 31 de julho de 2018.</a:t>
            </a:r>
          </a:p>
          <a:p>
            <a:pPr lvl="0">
              <a:lnSpc>
                <a:spcPct val="90000"/>
              </a:lnSpc>
              <a:spcBef>
                <a:spcPts val="750"/>
              </a:spcBef>
              <a:buClrTx/>
              <a:buFont typeface="Webdings" panose="05030102010509060703" pitchFamily="18" charset="2"/>
              <a:buChar char=""/>
              <a:defRPr/>
            </a:pPr>
            <a:r>
              <a:rPr lang="pt-BR" dirty="0"/>
              <a:t> </a:t>
            </a:r>
            <a:r>
              <a:rPr lang="pt-BR" b="1" dirty="0"/>
              <a:t>Início do suprimento de energia elétrica</a:t>
            </a:r>
            <a:r>
              <a:rPr lang="pt-BR" dirty="0"/>
              <a:t>: </a:t>
            </a:r>
            <a:r>
              <a:rPr lang="pt-BR" i="1" dirty="0"/>
              <a:t>1º de janeiro de 2024. </a:t>
            </a:r>
          </a:p>
          <a:p>
            <a:pPr marL="0" lvl="0" indent="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endParaRPr lang="pt-BR" i="1" dirty="0"/>
          </a:p>
          <a:p>
            <a:pPr marL="0" lvl="0" indent="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r>
              <a:rPr lang="pt-BR" dirty="0"/>
              <a:t>Modalidades dos </a:t>
            </a:r>
            <a:r>
              <a:rPr lang="pt-BR" dirty="0" err="1"/>
              <a:t>CCEARs</a:t>
            </a:r>
            <a:endParaRPr lang="pt-BR" dirty="0"/>
          </a:p>
          <a:p>
            <a:pPr marL="0" lvl="0" indent="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endParaRPr lang="pt-BR" dirty="0"/>
          </a:p>
          <a:p>
            <a:pPr marL="0" lvl="0" indent="0">
              <a:lnSpc>
                <a:spcPct val="90000"/>
              </a:lnSpc>
              <a:spcBef>
                <a:spcPts val="750"/>
              </a:spcBef>
              <a:buClrTx/>
              <a:buNone/>
              <a:defRPr/>
            </a:pPr>
            <a:endParaRPr lang="pt-BR" dirty="0"/>
          </a:p>
          <a:p>
            <a:endParaRPr lang="pt-BR" sz="1400" dirty="0"/>
          </a:p>
        </p:txBody>
      </p:sp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8E1F4AF7-1386-4754-810F-3C8BA71FB2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2085" y="2708920"/>
          <a:ext cx="5136388" cy="1774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91433">
                  <a:extLst>
                    <a:ext uri="{9D8B030D-6E8A-4147-A177-3AD203B41FA5}">
                      <a16:colId xmlns:a16="http://schemas.microsoft.com/office/drawing/2014/main" val="2294086064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549255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Fonte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Modalidade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75519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Hidrelétrica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5112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    Eólica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Quantidade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6961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pt-BR" dirty="0" err="1"/>
                        <a:t>UTEs</a:t>
                      </a:r>
                      <a:r>
                        <a:rPr lang="pt-BR" dirty="0"/>
                        <a:t> a biomassa, carvão e gás natural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Disponibilidade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2247140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1BBDE7EE-63F9-4EB0-BA45-40EF451BDF85}"/>
              </a:ext>
            </a:extLst>
          </p:cNvPr>
          <p:cNvSpPr/>
          <p:nvPr/>
        </p:nvSpPr>
        <p:spPr>
          <a:xfrm rot="17552423">
            <a:off x="297612" y="3548970"/>
            <a:ext cx="389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  <a:sym typeface="Wingdings 2" panose="05020102010507070707" pitchFamily="18" charset="2"/>
              </a:rPr>
              <a:t>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2B6683E-4476-47CD-A320-FAB91A85833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267161" y="3778981"/>
            <a:ext cx="432000" cy="0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09964182-E1A1-49A7-AF62-20153928CC83}"/>
              </a:ext>
            </a:extLst>
          </p:cNvPr>
          <p:cNvSpPr/>
          <p:nvPr/>
        </p:nvSpPr>
        <p:spPr>
          <a:xfrm>
            <a:off x="5735960" y="2871040"/>
            <a:ext cx="2016224" cy="18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ts val="600"/>
              </a:spcBef>
              <a:spcAft>
                <a:spcPts val="600"/>
              </a:spcAft>
              <a:buClr>
                <a:srgbClr val="2683C6">
                  <a:lumMod val="50000"/>
                </a:srgbClr>
              </a:buClr>
            </a:pPr>
            <a:r>
              <a:rPr lang="pt-BR" sz="1600" dirty="0">
                <a:solidFill>
                  <a:prstClr val="black"/>
                </a:solidFill>
                <a:latin typeface="Arial Narrow" panose="020B0606020202030204" pitchFamily="34" charset="0"/>
              </a:rPr>
              <a:t>A Portaria MME Nº 121/2018 definiu que a contratação de energia a partir da fonte eólica se daria na modalidade por quantidade e não mais por disponibilidade.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52242A-AE3D-46C0-86BB-38A87C06BCC4}"/>
              </a:ext>
            </a:extLst>
          </p:cNvPr>
          <p:cNvCxnSpPr>
            <a:cxnSpLocks/>
          </p:cNvCxnSpPr>
          <p:nvPr/>
        </p:nvCxnSpPr>
        <p:spPr>
          <a:xfrm flipV="1">
            <a:off x="7680176" y="3778981"/>
            <a:ext cx="432000" cy="0"/>
          </a:xfrm>
          <a:prstGeom prst="straightConnector1">
            <a:avLst/>
          </a:prstGeom>
          <a:ln w="28575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DC93BB83-71FE-4FD2-8574-70E78B266FB3}"/>
              </a:ext>
            </a:extLst>
          </p:cNvPr>
          <p:cNvSpPr/>
          <p:nvPr/>
        </p:nvSpPr>
        <p:spPr>
          <a:xfrm>
            <a:off x="8040216" y="2871040"/>
            <a:ext cx="2304000" cy="18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ts val="600"/>
              </a:spcBef>
              <a:spcAft>
                <a:spcPts val="600"/>
              </a:spcAft>
              <a:buClr>
                <a:srgbClr val="2683C6">
                  <a:lumMod val="50000"/>
                </a:srgbClr>
              </a:buClr>
            </a:pPr>
            <a:r>
              <a:rPr lang="pt-BR" sz="1600" dirty="0">
                <a:solidFill>
                  <a:prstClr val="black"/>
                </a:solidFill>
                <a:latin typeface="Arial Narrow" panose="020B0606020202030204" pitchFamily="34" charset="0"/>
              </a:rPr>
              <a:t>Tal alteração passou o </a:t>
            </a:r>
            <a:r>
              <a:rPr lang="pt-B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risco do Mercado de Curto Prazo para o vendedor </a:t>
            </a:r>
            <a:r>
              <a:rPr lang="pt-BR" sz="1600" dirty="0">
                <a:solidFill>
                  <a:prstClr val="black"/>
                </a:solidFill>
                <a:latin typeface="Arial Narrow" panose="020B0606020202030204" pitchFamily="34" charset="0"/>
              </a:rPr>
              <a:t>da energia, sendo o gerador incentivado à buscar maior eficiência na </a:t>
            </a:r>
            <a:r>
              <a:rPr lang="pt-B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gestão de seu recurso</a:t>
            </a:r>
            <a:r>
              <a:rPr lang="pt-BR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7" name="Chave Direita 26">
            <a:extLst>
              <a:ext uri="{FF2B5EF4-FFF2-40B4-BE49-F238E27FC236}">
                <a16:creationId xmlns:a16="http://schemas.microsoft.com/office/drawing/2014/main" id="{9406FE92-8438-4ED1-B158-8D280E971111}"/>
              </a:ext>
            </a:extLst>
          </p:cNvPr>
          <p:cNvSpPr/>
          <p:nvPr/>
        </p:nvSpPr>
        <p:spPr>
          <a:xfrm>
            <a:off x="10344472" y="2708920"/>
            <a:ext cx="232884" cy="1998114"/>
          </a:xfrm>
          <a:prstGeom prst="rightBrace">
            <a:avLst/>
          </a:prstGeom>
          <a:ln w="28575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43872599-A451-443A-B68E-ED2AE26479E3}"/>
              </a:ext>
            </a:extLst>
          </p:cNvPr>
          <p:cNvSpPr/>
          <p:nvPr/>
        </p:nvSpPr>
        <p:spPr>
          <a:xfrm>
            <a:off x="10575159" y="2892369"/>
            <a:ext cx="15515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spcBef>
                <a:spcPts val="600"/>
              </a:spcBef>
              <a:spcAft>
                <a:spcPts val="600"/>
              </a:spcAft>
              <a:buClr>
                <a:srgbClr val="2683C6">
                  <a:lumMod val="50000"/>
                </a:srgbClr>
              </a:buClr>
            </a:pPr>
            <a:r>
              <a:rPr lang="pt-BR" sz="1600" dirty="0">
                <a:solidFill>
                  <a:prstClr val="black"/>
                </a:solidFill>
                <a:latin typeface="Arial Narrow" panose="020B0606020202030204" pitchFamily="34" charset="0"/>
              </a:rPr>
              <a:t>Principais pontos de atenção na nova modalidade:</a:t>
            </a:r>
          </a:p>
          <a:p>
            <a:pPr lvl="0" algn="ctr" defTabSz="685800">
              <a:spcBef>
                <a:spcPts val="600"/>
              </a:spcBef>
              <a:spcAft>
                <a:spcPts val="600"/>
              </a:spcAft>
              <a:buClr>
                <a:srgbClr val="2683C6">
                  <a:lumMod val="50000"/>
                </a:srgbClr>
              </a:buClr>
            </a:pPr>
            <a:r>
              <a:rPr lang="pt-BR" sz="16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Sazonalização</a:t>
            </a:r>
            <a:endParaRPr lang="pt-BR" sz="1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 algn="ctr" defTabSz="685800">
              <a:spcBef>
                <a:spcPts val="600"/>
              </a:spcBef>
              <a:spcAft>
                <a:spcPts val="600"/>
              </a:spcAft>
              <a:buClr>
                <a:srgbClr val="2683C6">
                  <a:lumMod val="50000"/>
                </a:srgbClr>
              </a:buClr>
            </a:pPr>
            <a:r>
              <a:rPr lang="pt-BR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Modulação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CE1596-44B1-435C-BEB5-45DDF13668A2}"/>
              </a:ext>
            </a:extLst>
          </p:cNvPr>
          <p:cNvSpPr txBox="1"/>
          <p:nvPr/>
        </p:nvSpPr>
        <p:spPr>
          <a:xfrm flipH="1">
            <a:off x="119336" y="5013176"/>
            <a:ext cx="1186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Viabilização de </a:t>
            </a:r>
            <a:r>
              <a:rPr lang="pt-BR" b="1" dirty="0"/>
              <a:t>1,25 GW (RN: 742MW e Bahia: 508MW) de capacidade eólica</a:t>
            </a:r>
            <a:r>
              <a:rPr lang="pt-BR" dirty="0"/>
              <a:t>, em 48 projetos. </a:t>
            </a:r>
          </a:p>
          <a:p>
            <a:pPr algn="ctr"/>
            <a:r>
              <a:rPr lang="pt-BR" dirty="0"/>
              <a:t>A energia eólica representou </a:t>
            </a:r>
            <a:r>
              <a:rPr lang="pt-BR" b="1" dirty="0"/>
              <a:t>50,3% de toda a venda </a:t>
            </a:r>
            <a:r>
              <a:rPr lang="pt-BR" dirty="0"/>
              <a:t>no leilão.</a:t>
            </a:r>
          </a:p>
          <a:p>
            <a:pPr algn="ctr"/>
            <a:r>
              <a:rPr lang="pt-BR" dirty="0"/>
              <a:t>Bahia cadastrou 7,18GW em 257 projetos eólicos </a:t>
            </a:r>
          </a:p>
        </p:txBody>
      </p:sp>
    </p:spTree>
    <p:extLst>
      <p:ext uri="{BB962C8B-B14F-4D97-AF65-F5344CB8AC3E}">
        <p14:creationId xmlns:p14="http://schemas.microsoft.com/office/powerpoint/2010/main" val="5493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F361BFC-3AC7-48ED-9503-2F7C931EC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209550"/>
            <a:ext cx="10207215" cy="609600"/>
          </a:xfrm>
        </p:spPr>
        <p:txBody>
          <a:bodyPr/>
          <a:lstStyle/>
          <a:p>
            <a:pPr algn="ctr"/>
            <a:r>
              <a:rPr lang="pt-BR" dirty="0"/>
              <a:t>Características do Vento Brasileiro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5CED04-C3C1-4696-8888-47C8BDC3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5689" y="6548743"/>
            <a:ext cx="4320000" cy="216000"/>
          </a:xfrm>
        </p:spPr>
        <p:txBody>
          <a:bodyPr/>
          <a:lstStyle/>
          <a:p>
            <a:r>
              <a:rPr lang="pt-BR"/>
              <a:t>Fonte: AMA EPE (Dados 2015)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C93778-D0D7-4A3C-8B37-175BCC432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19</a:t>
            </a:fld>
            <a:endParaRPr lang="pt-BR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DE4659D-D04D-4E77-BCBF-73C68D72A335}"/>
              </a:ext>
            </a:extLst>
          </p:cNvPr>
          <p:cNvGrpSpPr/>
          <p:nvPr/>
        </p:nvGrpSpPr>
        <p:grpSpPr>
          <a:xfrm>
            <a:off x="2887021" y="908720"/>
            <a:ext cx="7984213" cy="5361408"/>
            <a:chOff x="2426711" y="908720"/>
            <a:chExt cx="7984213" cy="5361408"/>
          </a:xfrm>
        </p:grpSpPr>
        <p:pic>
          <p:nvPicPr>
            <p:cNvPr id="20" name="Imagem 19" descr="Recorte de Tela">
              <a:extLst>
                <a:ext uri="{FF2B5EF4-FFF2-40B4-BE49-F238E27FC236}">
                  <a16:creationId xmlns:a16="http://schemas.microsoft.com/office/drawing/2014/main" id="{78CE55EA-5742-42A9-8D59-29D3BE3B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5741" y="3836476"/>
              <a:ext cx="3638550" cy="2433652"/>
            </a:xfrm>
            <a:prstGeom prst="rect">
              <a:avLst/>
            </a:prstGeom>
          </p:spPr>
        </p:pic>
        <p:pic>
          <p:nvPicPr>
            <p:cNvPr id="21" name="Imagem 20" descr="Recorte de Tela">
              <a:extLst>
                <a:ext uri="{FF2B5EF4-FFF2-40B4-BE49-F238E27FC236}">
                  <a16:creationId xmlns:a16="http://schemas.microsoft.com/office/drawing/2014/main" id="{F970CD24-0C1F-4ED8-BEF3-6DDDCDAD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4791" y="1260277"/>
              <a:ext cx="3656133" cy="2457401"/>
            </a:xfrm>
            <a:prstGeom prst="rect">
              <a:avLst/>
            </a:prstGeom>
          </p:spPr>
        </p:pic>
        <p:pic>
          <p:nvPicPr>
            <p:cNvPr id="22" name="Imagem 21" descr="Recorte de Tela">
              <a:extLst>
                <a:ext uri="{FF2B5EF4-FFF2-40B4-BE49-F238E27FC236}">
                  <a16:creationId xmlns:a16="http://schemas.microsoft.com/office/drawing/2014/main" id="{4E35CE18-509D-4E9B-A0B2-E01CC057E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6711" y="1291350"/>
              <a:ext cx="3633574" cy="2426329"/>
            </a:xfrm>
            <a:prstGeom prst="rect">
              <a:avLst/>
            </a:prstGeom>
          </p:spPr>
        </p:pic>
        <p:pic>
          <p:nvPicPr>
            <p:cNvPr id="23" name="Imagem 22" descr="Recorte de Tela">
              <a:extLst>
                <a:ext uri="{FF2B5EF4-FFF2-40B4-BE49-F238E27FC236}">
                  <a16:creationId xmlns:a16="http://schemas.microsoft.com/office/drawing/2014/main" id="{5AA9903D-9724-49B5-9E40-2FCA6D865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6711" y="3839567"/>
              <a:ext cx="3607988" cy="2425041"/>
            </a:xfrm>
            <a:prstGeom prst="rect">
              <a:avLst/>
            </a:prstGeom>
          </p:spPr>
        </p:pic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7453FBF1-EC2C-4FE8-87AD-172B13B5C178}"/>
                </a:ext>
              </a:extLst>
            </p:cNvPr>
            <p:cNvSpPr/>
            <p:nvPr/>
          </p:nvSpPr>
          <p:spPr>
            <a:xfrm>
              <a:off x="2426711" y="908720"/>
              <a:ext cx="363357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cap="none" spc="0" dirty="0" err="1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</a:rPr>
                <a:t>Nordeste</a:t>
              </a:r>
              <a:r>
                <a:rPr lang="en-US" b="1" cap="none" spc="0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</a:rPr>
                <a:t> – RN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6227AE4A-9149-498C-A9E0-F349F8524349}"/>
                </a:ext>
              </a:extLst>
            </p:cNvPr>
            <p:cNvSpPr/>
            <p:nvPr/>
          </p:nvSpPr>
          <p:spPr>
            <a:xfrm>
              <a:off x="6754790" y="908720"/>
              <a:ext cx="365613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b="1" cap="none" spc="0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anose="020B0606020202030204" pitchFamily="34" charset="0"/>
                </a:rPr>
                <a:t>Sul – RS</a:t>
              </a:r>
            </a:p>
          </p:txBody>
        </p: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id="{BDBC97B9-3C99-498A-9646-D73CABFE17FC}"/>
                </a:ext>
              </a:extLst>
            </p:cNvPr>
            <p:cNvCxnSpPr/>
            <p:nvPr/>
          </p:nvCxnSpPr>
          <p:spPr>
            <a:xfrm flipH="1">
              <a:off x="5048773" y="4821795"/>
              <a:ext cx="288032" cy="3246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9FDC4A2-DBD4-4EF8-ABEB-57FA9DCBDD1C}"/>
                </a:ext>
              </a:extLst>
            </p:cNvPr>
            <p:cNvSpPr/>
            <p:nvPr/>
          </p:nvSpPr>
          <p:spPr>
            <a:xfrm>
              <a:off x="2758372" y="5029764"/>
              <a:ext cx="21602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 Narrow" panose="020B0606020202030204" pitchFamily="34" charset="0"/>
              </a:endParaRP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560D6F3C-1B51-4A39-BCE2-153C275A407B}"/>
                </a:ext>
              </a:extLst>
            </p:cNvPr>
            <p:cNvCxnSpPr/>
            <p:nvPr/>
          </p:nvCxnSpPr>
          <p:spPr>
            <a:xfrm flipH="1">
              <a:off x="8605379" y="4821795"/>
              <a:ext cx="288032" cy="3246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5DF794C5-25DC-4499-A394-6A53D8D5A0FC}"/>
                </a:ext>
              </a:extLst>
            </p:cNvPr>
            <p:cNvSpPr/>
            <p:nvPr/>
          </p:nvSpPr>
          <p:spPr>
            <a:xfrm>
              <a:off x="7078852" y="5013176"/>
              <a:ext cx="21602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 Narrow" panose="020B0606020202030204" pitchFamily="34" charset="0"/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604DD6C1-F3B4-48E1-AE48-BEF87E009259}"/>
                </a:ext>
              </a:extLst>
            </p:cNvPr>
            <p:cNvSpPr/>
            <p:nvPr/>
          </p:nvSpPr>
          <p:spPr>
            <a:xfrm>
              <a:off x="4928137" y="5790544"/>
              <a:ext cx="21602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 Narrow" panose="020B0606020202030204" pitchFamily="34" charset="0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ECFD37A-6E21-42A9-A41B-F2C18243C0B1}"/>
                </a:ext>
              </a:extLst>
            </p:cNvPr>
            <p:cNvSpPr/>
            <p:nvPr/>
          </p:nvSpPr>
          <p:spPr>
            <a:xfrm>
              <a:off x="8474300" y="5724568"/>
              <a:ext cx="21602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4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7A10E8C-1267-45C3-865A-5AC0EED8EB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QUEM SOMOS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AF335EB-EFB7-499D-B295-DB946CAF8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3752" y="711000"/>
            <a:ext cx="8146514" cy="5436000"/>
          </a:xfrm>
        </p:spPr>
        <p:txBody>
          <a:bodyPr/>
          <a:lstStyle/>
          <a:p>
            <a:pPr marL="0" indent="3603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/>
              <a:t>Fundada em 2002, a ABEEólica é uma instituição sem fins lucrativos que congrega e representa o setor de energia eólica no País. </a:t>
            </a:r>
          </a:p>
          <a:p>
            <a:pPr marL="0" indent="360363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2000" dirty="0"/>
              <a:t>A ABEEólica contribui, desde a sua fundação, de forma efetiva, para o desenvolvimento e o reconhecimento da energia eólica como uma fonte limpa , renovável, de baixo impacto ambiental, competitiva e estratégica para a composição da matriz energética nacional.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å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</a:t>
            </a:r>
            <a:r>
              <a:rPr lang="pt-BR" sz="2000" dirty="0"/>
              <a:t>: Inserir e sustentar a produção de energia eólica como fonte da matriz energética nacional, promovendo a competitividade, consolidação e sustentabilidade da indústria de energia eólica.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å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</a:t>
            </a:r>
            <a:r>
              <a:rPr lang="pt-BR" sz="2000" dirty="0"/>
              <a:t>: Ser reconhecida como a associação que representa de forma legítima, ética e transparente a cadeia produtiva da indústria.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å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  <a:r>
              <a:rPr lang="pt-BR" sz="2000" dirty="0"/>
              <a:t>:</a:t>
            </a:r>
          </a:p>
          <a:p>
            <a:pPr marL="1524000" lvl="4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Qualidade, ética e respeito à legislação</a:t>
            </a:r>
          </a:p>
          <a:p>
            <a:pPr marL="1524000" lvl="1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Responsabilidade socioambiental</a:t>
            </a:r>
          </a:p>
          <a:p>
            <a:pPr marL="1524000" lvl="1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Sustentabilidade</a:t>
            </a:r>
          </a:p>
          <a:p>
            <a:pPr marL="1524000" lvl="1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Transparência</a:t>
            </a:r>
          </a:p>
          <a:p>
            <a:pPr marL="1524000" lvl="1" algn="just">
              <a:lnSpc>
                <a:spcPct val="100000"/>
              </a:lnSpc>
              <a:spcBef>
                <a:spcPts val="600"/>
              </a:spcBef>
              <a:buFont typeface="Wingdings 2" panose="05020102010507070707" pitchFamily="18" charset="2"/>
              <a:buChar char="P"/>
            </a:pPr>
            <a:r>
              <a:rPr lang="pt-BR" sz="1800" dirty="0"/>
              <a:t>Cooperação com todos os integrantes da cadeia produtiva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pt-BR" sz="2000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183404-C89F-42F9-A5AB-3AE9A6617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6C6B66B-22F6-4683-A0CA-57991AEE557C}"/>
              </a:ext>
            </a:extLst>
          </p:cNvPr>
          <p:cNvSpPr/>
          <p:nvPr/>
        </p:nvSpPr>
        <p:spPr>
          <a:xfrm>
            <a:off x="8976320" y="123442"/>
            <a:ext cx="587317" cy="587558"/>
          </a:xfrm>
          <a:prstGeom prst="ellipse">
            <a:avLst/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334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7F361BFC-3AC7-48ED-9503-2F7C931EC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209550"/>
            <a:ext cx="10207215" cy="609600"/>
          </a:xfrm>
        </p:spPr>
        <p:txBody>
          <a:bodyPr/>
          <a:lstStyle/>
          <a:p>
            <a:pPr algn="ctr"/>
            <a:r>
              <a:rPr lang="pt-BR" dirty="0"/>
              <a:t>Características do Vento Bahia - 2015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5CED04-C3C1-4696-8888-47C8BDC3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5689" y="6548743"/>
            <a:ext cx="4320000" cy="216000"/>
          </a:xfrm>
        </p:spPr>
        <p:txBody>
          <a:bodyPr/>
          <a:lstStyle/>
          <a:p>
            <a:r>
              <a:rPr lang="pt-BR"/>
              <a:t>Fonte: AMA EPE (Dados 2015)</a:t>
            </a: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C93778-D0D7-4A3C-8B37-175BCC432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97E1DF-F274-4885-8359-4C1282161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" t="11925" r="4623" b="6930"/>
          <a:stretch/>
        </p:blipFill>
        <p:spPr>
          <a:xfrm>
            <a:off x="575495" y="871904"/>
            <a:ext cx="11419072" cy="55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5480E0-3AFF-4081-AA85-451B25305FC3}"/>
              </a:ext>
            </a:extLst>
          </p:cNvPr>
          <p:cNvSpPr/>
          <p:nvPr/>
        </p:nvSpPr>
        <p:spPr>
          <a:xfrm>
            <a:off x="2664372" y="2475186"/>
            <a:ext cx="6939455" cy="1655380"/>
          </a:xfrm>
          <a:prstGeom prst="rect">
            <a:avLst/>
          </a:prstGeom>
          <a:solidFill>
            <a:srgbClr val="8DD6C1">
              <a:alpha val="63922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ASPECTOS SOCIAIS, ECONÔMICOS E AMBIENTAIS</a:t>
            </a:r>
          </a:p>
        </p:txBody>
      </p:sp>
    </p:spTree>
    <p:extLst>
      <p:ext uri="{BB962C8B-B14F-4D97-AF65-F5344CB8AC3E}">
        <p14:creationId xmlns:p14="http://schemas.microsoft.com/office/powerpoint/2010/main" val="11965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céu, ao ar livre, grama, rebanho&#10;&#10;Descrição gerada com muito alta confiança">
            <a:extLst>
              <a:ext uri="{FF2B5EF4-FFF2-40B4-BE49-F238E27FC236}">
                <a16:creationId xmlns:a16="http://schemas.microsoft.com/office/drawing/2014/main" id="{75EF8B2F-C09F-49DE-A742-56228A051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457"/>
            <a:ext cx="12288687" cy="6900458"/>
          </a:xfrm>
          <a:prstGeom prst="rect">
            <a:avLst/>
          </a:prstGeom>
        </p:spPr>
      </p:pic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F6ED304-6B07-4881-8925-A26390C8DB99}"/>
              </a:ext>
            </a:extLst>
          </p:cNvPr>
          <p:cNvSpPr/>
          <p:nvPr/>
        </p:nvSpPr>
        <p:spPr>
          <a:xfrm>
            <a:off x="2074664" y="248122"/>
            <a:ext cx="7756636" cy="6045445"/>
          </a:xfrm>
          <a:prstGeom prst="roundRect">
            <a:avLst/>
          </a:prstGeom>
          <a:solidFill>
            <a:srgbClr val="FFFFFF">
              <a:alpha val="85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9F47CEE-FF92-4B06-AB0B-058A4F4C37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56" y="1674083"/>
            <a:ext cx="569411" cy="55314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771D5E43-D21A-4599-8D6C-6B813B739C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56" y="2594817"/>
            <a:ext cx="569410" cy="55314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FEEEA8A-930A-4405-AB8B-24E575C922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56" y="3485255"/>
            <a:ext cx="569410" cy="55314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F651231-90AA-4980-B124-827B8C536B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710" y="4432380"/>
            <a:ext cx="569410" cy="55314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E3FC9AE-3C49-4686-8486-8536146BDE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56" y="5452394"/>
            <a:ext cx="569410" cy="55314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4E4EC3-7F92-45F6-9C93-759A53547525}"/>
              </a:ext>
            </a:extLst>
          </p:cNvPr>
          <p:cNvSpPr txBox="1"/>
          <p:nvPr/>
        </p:nvSpPr>
        <p:spPr>
          <a:xfrm>
            <a:off x="3020594" y="1583997"/>
            <a:ext cx="63440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É renovável, não polui, não emite CO</a:t>
            </a:r>
            <a:r>
              <a:rPr lang="pt-BR" sz="2000" baseline="-25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na geração, contribui para que Brasil cumpra Acordo do Clima. </a:t>
            </a:r>
          </a:p>
          <a:p>
            <a:endParaRPr lang="pt-BR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Um dos melhores custo-benefício na tarifa da energia. Nos últimos leilões, tem sido a fonte de energia com preço mais baixo.</a:t>
            </a:r>
          </a:p>
          <a:p>
            <a:endParaRPr lang="pt-BR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Geração de renda: cerca de 4.000 famílias recebem mais de R$ 10 milhões mensais pelo arrendamento de terra.</a:t>
            </a:r>
          </a:p>
          <a:p>
            <a:endParaRPr lang="pt-BR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Convivência com outras atividades, como agricultura e criação de animais (Apenas entre 3% e 5% da área é ocupada com aerogeradores)</a:t>
            </a:r>
          </a:p>
          <a:p>
            <a:endParaRPr lang="pt-BR" sz="20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Capacitação de mão de obra local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B00E794-8E19-4534-A484-1D2C8A0654AD}"/>
              </a:ext>
            </a:extLst>
          </p:cNvPr>
          <p:cNvSpPr txBox="1"/>
          <p:nvPr/>
        </p:nvSpPr>
        <p:spPr>
          <a:xfrm>
            <a:off x="2849563" y="299054"/>
            <a:ext cx="6206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rgbClr val="0A4663"/>
                </a:solidFill>
                <a:latin typeface="Arial Narrow" panose="020B0606020202030204" pitchFamily="34" charset="0"/>
              </a:rPr>
              <a:t>BENEFÍCIOS SOCIOAMBIENTAIS DA ENERGIA EÓLICA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697F4EE-97B8-4A55-B457-034F56BF4109}"/>
              </a:ext>
            </a:extLst>
          </p:cNvPr>
          <p:cNvGrpSpPr/>
          <p:nvPr/>
        </p:nvGrpSpPr>
        <p:grpSpPr>
          <a:xfrm>
            <a:off x="8544272" y="4725144"/>
            <a:ext cx="2263458" cy="1882718"/>
            <a:chOff x="1530377" y="3639840"/>
            <a:chExt cx="1867919" cy="1814704"/>
          </a:xfrm>
          <a:solidFill>
            <a:srgbClr val="17719D"/>
          </a:solidFill>
        </p:grpSpPr>
        <p:grpSp>
          <p:nvGrpSpPr>
            <p:cNvPr id="15" name="Groupe 39">
              <a:extLst>
                <a:ext uri="{FF2B5EF4-FFF2-40B4-BE49-F238E27FC236}">
                  <a16:creationId xmlns:a16="http://schemas.microsoft.com/office/drawing/2014/main" id="{46D3BA3C-8C7A-42D4-ABB6-FCBF504D927A}"/>
                </a:ext>
              </a:extLst>
            </p:cNvPr>
            <p:cNvGrpSpPr/>
            <p:nvPr/>
          </p:nvGrpSpPr>
          <p:grpSpPr>
            <a:xfrm rot="20772221">
              <a:off x="1530377" y="3806091"/>
              <a:ext cx="1867919" cy="1648453"/>
              <a:chOff x="502144" y="4009086"/>
              <a:chExt cx="2363185" cy="2387008"/>
            </a:xfrm>
            <a:grpFill/>
          </p:grpSpPr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66C9ED14-B0CF-49E6-A049-8DD15F571B68}"/>
                  </a:ext>
                </a:extLst>
              </p:cNvPr>
              <p:cNvSpPr/>
              <p:nvPr/>
            </p:nvSpPr>
            <p:spPr>
              <a:xfrm>
                <a:off x="525538" y="4168008"/>
                <a:ext cx="2234044" cy="2173783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175198 w 2776580"/>
                  <a:gd name="connsiteY0" fmla="*/ 0 h 2827362"/>
                  <a:gd name="connsiteX1" fmla="*/ 2776580 w 2776580"/>
                  <a:gd name="connsiteY1" fmla="*/ 95250 h 2827362"/>
                  <a:gd name="connsiteX2" fmla="*/ 2674980 w 2776580"/>
                  <a:gd name="connsiteY2" fmla="*/ 2827362 h 2827362"/>
                  <a:gd name="connsiteX3" fmla="*/ 47990 w 2776580"/>
                  <a:gd name="connsiteY3" fmla="*/ 2586062 h 2827362"/>
                  <a:gd name="connsiteX4" fmla="*/ 175198 w 2776580"/>
                  <a:gd name="connsiteY4" fmla="*/ 0 h 2827362"/>
                  <a:gd name="connsiteX0" fmla="*/ 175198 w 2776580"/>
                  <a:gd name="connsiteY0" fmla="*/ 0 h 2782269"/>
                  <a:gd name="connsiteX1" fmla="*/ 2776580 w 2776580"/>
                  <a:gd name="connsiteY1" fmla="*/ 95250 h 2782269"/>
                  <a:gd name="connsiteX2" fmla="*/ 2690881 w 2776580"/>
                  <a:gd name="connsiteY2" fmla="*/ 2771708 h 2782269"/>
                  <a:gd name="connsiteX3" fmla="*/ 47990 w 2776580"/>
                  <a:gd name="connsiteY3" fmla="*/ 2586062 h 2782269"/>
                  <a:gd name="connsiteX4" fmla="*/ 175198 w 2776580"/>
                  <a:gd name="connsiteY4" fmla="*/ 0 h 2782269"/>
                  <a:gd name="connsiteX0" fmla="*/ 175198 w 2776580"/>
                  <a:gd name="connsiteY0" fmla="*/ 0 h 2773467"/>
                  <a:gd name="connsiteX1" fmla="*/ 2776580 w 2776580"/>
                  <a:gd name="connsiteY1" fmla="*/ 95250 h 2773467"/>
                  <a:gd name="connsiteX2" fmla="*/ 2762436 w 2776580"/>
                  <a:gd name="connsiteY2" fmla="*/ 2755807 h 2773467"/>
                  <a:gd name="connsiteX3" fmla="*/ 47990 w 2776580"/>
                  <a:gd name="connsiteY3" fmla="*/ 2586062 h 2773467"/>
                  <a:gd name="connsiteX4" fmla="*/ 175198 w 2776580"/>
                  <a:gd name="connsiteY4" fmla="*/ 0 h 2773467"/>
                  <a:gd name="connsiteX0" fmla="*/ 175198 w 2794791"/>
                  <a:gd name="connsiteY0" fmla="*/ 0 h 2777766"/>
                  <a:gd name="connsiteX1" fmla="*/ 2776580 w 2794791"/>
                  <a:gd name="connsiteY1" fmla="*/ 95250 h 2777766"/>
                  <a:gd name="connsiteX2" fmla="*/ 2794238 w 2794791"/>
                  <a:gd name="connsiteY2" fmla="*/ 2763757 h 2777766"/>
                  <a:gd name="connsiteX3" fmla="*/ 47990 w 2794791"/>
                  <a:gd name="connsiteY3" fmla="*/ 2586062 h 2777766"/>
                  <a:gd name="connsiteX4" fmla="*/ 175198 w 2794791"/>
                  <a:gd name="connsiteY4" fmla="*/ 0 h 2777766"/>
                  <a:gd name="connsiteX0" fmla="*/ 175198 w 2834230"/>
                  <a:gd name="connsiteY0" fmla="*/ 0 h 2777766"/>
                  <a:gd name="connsiteX1" fmla="*/ 2776580 w 2834230"/>
                  <a:gd name="connsiteY1" fmla="*/ 95250 h 2777766"/>
                  <a:gd name="connsiteX2" fmla="*/ 2833991 w 2834230"/>
                  <a:gd name="connsiteY2" fmla="*/ 2763757 h 2777766"/>
                  <a:gd name="connsiteX3" fmla="*/ 47990 w 2834230"/>
                  <a:gd name="connsiteY3" fmla="*/ 2586062 h 2777766"/>
                  <a:gd name="connsiteX4" fmla="*/ 175198 w 2834230"/>
                  <a:gd name="connsiteY4" fmla="*/ 0 h 2777766"/>
                  <a:gd name="connsiteX0" fmla="*/ 175198 w 2881835"/>
                  <a:gd name="connsiteY0" fmla="*/ 0 h 2782269"/>
                  <a:gd name="connsiteX1" fmla="*/ 2776580 w 2881835"/>
                  <a:gd name="connsiteY1" fmla="*/ 95250 h 2782269"/>
                  <a:gd name="connsiteX2" fmla="*/ 2881694 w 2881835"/>
                  <a:gd name="connsiteY2" fmla="*/ 2771707 h 2782269"/>
                  <a:gd name="connsiteX3" fmla="*/ 47990 w 2881835"/>
                  <a:gd name="connsiteY3" fmla="*/ 2586062 h 2782269"/>
                  <a:gd name="connsiteX4" fmla="*/ 175198 w 2881835"/>
                  <a:gd name="connsiteY4" fmla="*/ 0 h 2782269"/>
                  <a:gd name="connsiteX0" fmla="*/ 175198 w 2858020"/>
                  <a:gd name="connsiteY0" fmla="*/ 0 h 2769357"/>
                  <a:gd name="connsiteX1" fmla="*/ 2776580 w 2858020"/>
                  <a:gd name="connsiteY1" fmla="*/ 95250 h 2769357"/>
                  <a:gd name="connsiteX2" fmla="*/ 2857843 w 2858020"/>
                  <a:gd name="connsiteY2" fmla="*/ 2747855 h 2769357"/>
                  <a:gd name="connsiteX3" fmla="*/ 47990 w 2858020"/>
                  <a:gd name="connsiteY3" fmla="*/ 2586062 h 2769357"/>
                  <a:gd name="connsiteX4" fmla="*/ 175198 w 2858020"/>
                  <a:gd name="connsiteY4" fmla="*/ 0 h 2769357"/>
                  <a:gd name="connsiteX0" fmla="*/ 215022 w 2853154"/>
                  <a:gd name="connsiteY0" fmla="*/ 0 h 2769357"/>
                  <a:gd name="connsiteX1" fmla="*/ 2771714 w 2853154"/>
                  <a:gd name="connsiteY1" fmla="*/ 95250 h 2769357"/>
                  <a:gd name="connsiteX2" fmla="*/ 2852977 w 2853154"/>
                  <a:gd name="connsiteY2" fmla="*/ 2747855 h 2769357"/>
                  <a:gd name="connsiteX3" fmla="*/ 43124 w 2853154"/>
                  <a:gd name="connsiteY3" fmla="*/ 2586062 h 2769357"/>
                  <a:gd name="connsiteX4" fmla="*/ 215022 w 2853154"/>
                  <a:gd name="connsiteY4" fmla="*/ 0 h 2769357"/>
                  <a:gd name="connsiteX0" fmla="*/ 210546 w 2853644"/>
                  <a:gd name="connsiteY0" fmla="*/ 0 h 2810809"/>
                  <a:gd name="connsiteX1" fmla="*/ 2772204 w 2853644"/>
                  <a:gd name="connsiteY1" fmla="*/ 136702 h 2810809"/>
                  <a:gd name="connsiteX2" fmla="*/ 2853467 w 2853644"/>
                  <a:gd name="connsiteY2" fmla="*/ 2789307 h 2810809"/>
                  <a:gd name="connsiteX3" fmla="*/ 43614 w 2853644"/>
                  <a:gd name="connsiteY3" fmla="*/ 2627514 h 2810809"/>
                  <a:gd name="connsiteX4" fmla="*/ 210546 w 2853644"/>
                  <a:gd name="connsiteY4" fmla="*/ 0 h 2810809"/>
                  <a:gd name="connsiteX0" fmla="*/ 186033 w 2829131"/>
                  <a:gd name="connsiteY0" fmla="*/ 0 h 2801315"/>
                  <a:gd name="connsiteX1" fmla="*/ 2747691 w 2829131"/>
                  <a:gd name="connsiteY1" fmla="*/ 136702 h 2801315"/>
                  <a:gd name="connsiteX2" fmla="*/ 2828954 w 2829131"/>
                  <a:gd name="connsiteY2" fmla="*/ 2789307 h 2801315"/>
                  <a:gd name="connsiteX3" fmla="*/ 46548 w 2829131"/>
                  <a:gd name="connsiteY3" fmla="*/ 2607057 h 2801315"/>
                  <a:gd name="connsiteX4" fmla="*/ 186033 w 2829131"/>
                  <a:gd name="connsiteY4" fmla="*/ 0 h 280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131" h="2801315">
                    <a:moveTo>
                      <a:pt x="186033" y="0"/>
                    </a:moveTo>
                    <a:lnTo>
                      <a:pt x="2747691" y="136702"/>
                    </a:lnTo>
                    <a:cubicBezTo>
                      <a:pt x="2742976" y="1023554"/>
                      <a:pt x="2833669" y="1902455"/>
                      <a:pt x="2828954" y="2789307"/>
                    </a:cubicBezTo>
                    <a:cubicBezTo>
                      <a:pt x="1927891" y="2766024"/>
                      <a:pt x="1233361" y="2903390"/>
                      <a:pt x="46548" y="2607057"/>
                    </a:cubicBezTo>
                    <a:cubicBezTo>
                      <a:pt x="-112202" y="1776786"/>
                      <a:pt x="186033" y="862021"/>
                      <a:pt x="1860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39700" dist="139700" dir="8100000" algn="tr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68EEEE00-10F2-4607-BA8B-27866309424D}"/>
                  </a:ext>
                </a:extLst>
              </p:cNvPr>
              <p:cNvSpPr/>
              <p:nvPr/>
            </p:nvSpPr>
            <p:spPr>
              <a:xfrm>
                <a:off x="502144" y="4009086"/>
                <a:ext cx="2363185" cy="2387008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145" h="2827362">
                    <a:moveTo>
                      <a:pt x="70555" y="0"/>
                    </a:moveTo>
                    <a:lnTo>
                      <a:pt x="2799145" y="95250"/>
                    </a:lnTo>
                    <a:lnTo>
                      <a:pt x="2697545" y="2827362"/>
                    </a:lnTo>
                    <a:cubicBezTo>
                      <a:pt x="1796482" y="2804079"/>
                      <a:pt x="1257368" y="2882395"/>
                      <a:pt x="70555" y="2586062"/>
                    </a:cubicBezTo>
                    <a:cubicBezTo>
                      <a:pt x="-88195" y="1755791"/>
                      <a:pt x="70555" y="862021"/>
                      <a:pt x="70555" y="0"/>
                    </a:cubicBezTo>
                    <a:close/>
                  </a:path>
                </a:pathLst>
              </a:custGeom>
              <a:solidFill>
                <a:srgbClr val="B7DA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DD79965A-F75B-4223-A847-9F512B2C7CF3}"/>
                </a:ext>
              </a:extLst>
            </p:cNvPr>
            <p:cNvSpPr/>
            <p:nvPr/>
          </p:nvSpPr>
          <p:spPr>
            <a:xfrm rot="20777999">
              <a:off x="1535978" y="3639840"/>
              <a:ext cx="1446734" cy="397468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17719D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03C27BE-673C-49E5-A007-1BA8C914656A}"/>
                </a:ext>
              </a:extLst>
            </p:cNvPr>
            <p:cNvSpPr/>
            <p:nvPr/>
          </p:nvSpPr>
          <p:spPr>
            <a:xfrm rot="20869817">
              <a:off x="1547471" y="4055467"/>
              <a:ext cx="1800640" cy="1275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>
                  <a:latin typeface="Arial Narrow" panose="020B0606020202030204" pitchFamily="34" charset="0"/>
                </a:rPr>
                <a:t>Cada MW instalado</a:t>
              </a:r>
            </a:p>
            <a:p>
              <a:pPr algn="ctr"/>
              <a:r>
                <a:rPr lang="pt-BR" sz="1600" dirty="0">
                  <a:latin typeface="Arial Narrow" panose="020B0606020202030204" pitchFamily="34" charset="0"/>
                </a:rPr>
                <a:t> gera 15 postos de trabalho.</a:t>
              </a:r>
            </a:p>
            <a:p>
              <a:pPr algn="ctr"/>
              <a:r>
                <a:rPr lang="pt-BR" sz="1600" dirty="0">
                  <a:latin typeface="Arial Narrow" panose="020B0606020202030204" pitchFamily="34" charset="0"/>
                </a:rPr>
                <a:t>São mais de 190 mil postos até o momento.</a:t>
              </a:r>
              <a:endParaRPr lang="pt-BR" sz="16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7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/>
        </p:nvCxnSpPr>
        <p:spPr>
          <a:xfrm flipV="1">
            <a:off x="4655840" y="3140968"/>
            <a:ext cx="1475656" cy="184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Número de Slide 2"/>
          <p:cNvSpPr txBox="1">
            <a:spLocks/>
          </p:cNvSpPr>
          <p:nvPr/>
        </p:nvSpPr>
        <p:spPr>
          <a:xfrm>
            <a:off x="10153985" y="6453337"/>
            <a:ext cx="478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64A1E-B445-4E6C-832D-831E308192FF}" type="slidenum"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2F92CA3-E367-448E-B7C2-06F48600103F}"/>
              </a:ext>
            </a:extLst>
          </p:cNvPr>
          <p:cNvCxnSpPr/>
          <p:nvPr/>
        </p:nvCxnSpPr>
        <p:spPr>
          <a:xfrm flipV="1">
            <a:off x="4645602" y="2825395"/>
            <a:ext cx="1475656" cy="184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09A904-482E-447B-929C-E0EA53FE78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Benefícios e Índices da Eólica 2017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8AE4ED-A744-4FBA-B22C-952A05E2F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Fonte: ABEEólica | CCEE | BNEF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DEBC93-4AAA-4A07-A936-B24CE19DC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22603-C42D-49CE-92AF-7F718A9AE094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6C1765-9BFB-45E4-857C-479BE4703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888189"/>
              </p:ext>
            </p:extLst>
          </p:nvPr>
        </p:nvGraphicFramePr>
        <p:xfrm>
          <a:off x="3631047" y="10069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5480E0-3AFF-4081-AA85-451B25305FC3}"/>
              </a:ext>
            </a:extLst>
          </p:cNvPr>
          <p:cNvSpPr/>
          <p:nvPr/>
        </p:nvSpPr>
        <p:spPr>
          <a:xfrm>
            <a:off x="2664372" y="2475186"/>
            <a:ext cx="6939455" cy="1655380"/>
          </a:xfrm>
          <a:prstGeom prst="rect">
            <a:avLst/>
          </a:prstGeom>
          <a:solidFill>
            <a:srgbClr val="8DD6C1">
              <a:alpha val="63922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13263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49AD8BB-2C88-4795-99E8-41C013CF3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49971" cy="6858000"/>
          </a:xfrm>
          <a:prstGeom prst="rect">
            <a:avLst/>
          </a:prstGeom>
        </p:spPr>
      </p:pic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CB6CF59C-0F0D-41F2-B4F8-570818F6C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Desafios</a:t>
            </a:r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5030144C-FE6C-4381-A404-5A502630FDC8}"/>
              </a:ext>
            </a:extLst>
          </p:cNvPr>
          <p:cNvGraphicFramePr/>
          <p:nvPr>
            <p:extLst/>
          </p:nvPr>
        </p:nvGraphicFramePr>
        <p:xfrm>
          <a:off x="1199456" y="209550"/>
          <a:ext cx="12058253" cy="664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2888168F-8331-43ED-A33F-4D2305A7D4D7}"/>
              </a:ext>
            </a:extLst>
          </p:cNvPr>
          <p:cNvGraphicFramePr/>
          <p:nvPr>
            <p:extLst/>
          </p:nvPr>
        </p:nvGraphicFramePr>
        <p:xfrm>
          <a:off x="4877987" y="1498860"/>
          <a:ext cx="4899618" cy="367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804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>
            <a:extLst>
              <a:ext uri="{FF2B5EF4-FFF2-40B4-BE49-F238E27FC236}">
                <a16:creationId xmlns:a16="http://schemas.microsoft.com/office/drawing/2014/main" id="{BD8E5408-4869-48EF-AC79-175984A03306}"/>
              </a:ext>
            </a:extLst>
          </p:cNvPr>
          <p:cNvSpPr/>
          <p:nvPr/>
        </p:nvSpPr>
        <p:spPr>
          <a:xfrm>
            <a:off x="-1" y="4594304"/>
            <a:ext cx="8077201" cy="1029162"/>
          </a:xfrm>
          <a:custGeom>
            <a:avLst/>
            <a:gdLst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8019288 w 8019288"/>
              <a:gd name="connsiteY2" fmla="*/ 1026668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6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7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299091 w 8019288"/>
              <a:gd name="connsiteY2" fmla="*/ 1022234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9162"/>
              <a:gd name="connsiteX1" fmla="*/ 8019288 w 8019288"/>
              <a:gd name="connsiteY1" fmla="*/ 0 h 1029162"/>
              <a:gd name="connsiteX2" fmla="*/ 7209064 w 8019288"/>
              <a:gd name="connsiteY2" fmla="*/ 1029162 h 1029162"/>
              <a:gd name="connsiteX3" fmla="*/ 0 w 8019288"/>
              <a:gd name="connsiteY3" fmla="*/ 1026668 h 1029162"/>
              <a:gd name="connsiteX4" fmla="*/ 0 w 8019288"/>
              <a:gd name="connsiteY4" fmla="*/ 0 h 102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288" h="1029162">
                <a:moveTo>
                  <a:pt x="0" y="0"/>
                </a:moveTo>
                <a:lnTo>
                  <a:pt x="8019288" y="0"/>
                </a:lnTo>
                <a:lnTo>
                  <a:pt x="7209064" y="1029162"/>
                </a:lnTo>
                <a:lnTo>
                  <a:pt x="0" y="1026668"/>
                </a:lnTo>
                <a:lnTo>
                  <a:pt x="0" y="0"/>
                </a:lnTo>
                <a:close/>
              </a:path>
            </a:pathLst>
          </a:custGeom>
          <a:solidFill>
            <a:srgbClr val="79CE9B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OBRIGADO!</a:t>
            </a:r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5E05F3E9-D46A-4A05-A1F4-002193A2F000}"/>
              </a:ext>
            </a:extLst>
          </p:cNvPr>
          <p:cNvSpPr/>
          <p:nvPr/>
        </p:nvSpPr>
        <p:spPr>
          <a:xfrm>
            <a:off x="0" y="5692741"/>
            <a:ext cx="6116782" cy="744635"/>
          </a:xfrm>
          <a:custGeom>
            <a:avLst/>
            <a:gdLst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8019288 w 8019288"/>
              <a:gd name="connsiteY2" fmla="*/ 1026668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  <a:gd name="connsiteX0" fmla="*/ 0 w 8019288"/>
              <a:gd name="connsiteY0" fmla="*/ 0 h 1026668"/>
              <a:gd name="connsiteX1" fmla="*/ 8019288 w 8019288"/>
              <a:gd name="connsiteY1" fmla="*/ 0 h 1026668"/>
              <a:gd name="connsiteX2" fmla="*/ 7306056 w 8019288"/>
              <a:gd name="connsiteY2" fmla="*/ 1008380 h 1026668"/>
              <a:gd name="connsiteX3" fmla="*/ 0 w 8019288"/>
              <a:gd name="connsiteY3" fmla="*/ 1026668 h 1026668"/>
              <a:gd name="connsiteX4" fmla="*/ 0 w 8019288"/>
              <a:gd name="connsiteY4" fmla="*/ 0 h 102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9288" h="1026668">
                <a:moveTo>
                  <a:pt x="0" y="0"/>
                </a:moveTo>
                <a:lnTo>
                  <a:pt x="8019288" y="0"/>
                </a:lnTo>
                <a:lnTo>
                  <a:pt x="7306056" y="1008380"/>
                </a:lnTo>
                <a:lnTo>
                  <a:pt x="0" y="1026668"/>
                </a:lnTo>
                <a:lnTo>
                  <a:pt x="0" y="0"/>
                </a:lnTo>
                <a:close/>
              </a:path>
            </a:pathLst>
          </a:custGeom>
          <a:solidFill>
            <a:srgbClr val="7EC49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Diretoria Técnica</a:t>
            </a:r>
          </a:p>
        </p:txBody>
      </p:sp>
    </p:spTree>
    <p:extLst>
      <p:ext uri="{BB962C8B-B14F-4D97-AF65-F5344CB8AC3E}">
        <p14:creationId xmlns:p14="http://schemas.microsoft.com/office/powerpoint/2010/main" val="5022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E85DFBF-F21A-44FF-8742-F7ACBBD4FA00}"/>
              </a:ext>
            </a:extLst>
          </p:cNvPr>
          <p:cNvSpPr/>
          <p:nvPr/>
        </p:nvSpPr>
        <p:spPr>
          <a:xfrm>
            <a:off x="10640290" y="6040580"/>
            <a:ext cx="1537855" cy="775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C36053F5-6747-4009-93ED-8CA360A93F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822364" y="3163338"/>
            <a:ext cx="6849547" cy="609600"/>
          </a:xfrm>
        </p:spPr>
        <p:txBody>
          <a:bodyPr anchor="ctr"/>
          <a:lstStyle/>
          <a:p>
            <a:pPr algn="ctr"/>
            <a:r>
              <a:rPr lang="pt-BR" dirty="0"/>
              <a:t>Membros da ABEEólica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BD4AB1-F0C8-4BCD-8A72-85912EC79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E9D2DA8-0C85-44ED-9D13-5988086D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455792"/>
            <a:ext cx="8529043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7FF5E8B-2A43-4CF4-A59C-C287BEA9A8C1}"/>
              </a:ext>
            </a:extLst>
          </p:cNvPr>
          <p:cNvSpPr/>
          <p:nvPr/>
        </p:nvSpPr>
        <p:spPr>
          <a:xfrm>
            <a:off x="2664372" y="2475186"/>
            <a:ext cx="6939455" cy="1655380"/>
          </a:xfrm>
          <a:prstGeom prst="rect">
            <a:avLst/>
          </a:prstGeom>
          <a:solidFill>
            <a:srgbClr val="B5D774">
              <a:alpha val="63922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CONTEXTO MUNDIAL</a:t>
            </a:r>
          </a:p>
        </p:txBody>
      </p:sp>
    </p:spTree>
    <p:extLst>
      <p:ext uri="{BB962C8B-B14F-4D97-AF65-F5344CB8AC3E}">
        <p14:creationId xmlns:p14="http://schemas.microsoft.com/office/powerpoint/2010/main" val="11942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4D83C17-C837-4E9A-9FAC-1ACBA1A69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pt-BR" dirty="0"/>
              <a:t>TRAJETÓRIA MUNDIAL – Capacidade Instalada Total</a:t>
            </a:r>
          </a:p>
        </p:txBody>
      </p:sp>
      <p:sp>
        <p:nvSpPr>
          <p:cNvPr id="27" name="Espaço Reservado para Número de Slide 26">
            <a:extLst>
              <a:ext uri="{FF2B5EF4-FFF2-40B4-BE49-F238E27FC236}">
                <a16:creationId xmlns:a16="http://schemas.microsoft.com/office/drawing/2014/main" id="{9D7FCE30-D005-45B9-AB12-00F94E81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5</a:t>
            </a:fld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1393893E-1D41-415A-9650-01BFDCA76F1B}"/>
              </a:ext>
            </a:extLst>
          </p:cNvPr>
          <p:cNvGrpSpPr/>
          <p:nvPr/>
        </p:nvGrpSpPr>
        <p:grpSpPr>
          <a:xfrm>
            <a:off x="695400" y="1522897"/>
            <a:ext cx="4719770" cy="4138349"/>
            <a:chOff x="209266" y="389665"/>
            <a:chExt cx="6228602" cy="5770299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AED1767B-C6FD-401A-B14D-26FE29869E88}"/>
                </a:ext>
              </a:extLst>
            </p:cNvPr>
            <p:cNvSpPr/>
            <p:nvPr/>
          </p:nvSpPr>
          <p:spPr>
            <a:xfrm>
              <a:off x="209266" y="389665"/>
              <a:ext cx="6228602" cy="5770299"/>
            </a:xfrm>
            <a:prstGeom prst="roundRect">
              <a:avLst>
                <a:gd name="adj" fmla="val 2801"/>
              </a:avLst>
            </a:prstGeom>
            <a:solidFill>
              <a:srgbClr val="FFFFFF">
                <a:alpha val="85098"/>
              </a:srgbClr>
            </a:solidFill>
            <a:ln>
              <a:solidFill>
                <a:srgbClr val="62A39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C88525A4-751E-4FC3-ADC5-4EECE2935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837" y="567229"/>
              <a:ext cx="5833461" cy="230774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074B6A17-AEC5-468D-97FA-CC9E394AF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335" y="3185081"/>
              <a:ext cx="5958465" cy="2795581"/>
            </a:xfrm>
            <a:prstGeom prst="rect">
              <a:avLst/>
            </a:prstGeom>
          </p:spPr>
        </p:pic>
      </p:grpSp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9981A743-24AB-4863-9FBF-026AFAF93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407050"/>
              </p:ext>
            </p:extLst>
          </p:nvPr>
        </p:nvGraphicFramePr>
        <p:xfrm>
          <a:off x="5735960" y="2164955"/>
          <a:ext cx="6071379" cy="285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Espaço Reservado para Rodapé 33">
            <a:extLst>
              <a:ext uri="{FF2B5EF4-FFF2-40B4-BE49-F238E27FC236}">
                <a16:creationId xmlns:a16="http://schemas.microsoft.com/office/drawing/2014/main" id="{CA2396D2-A0F8-4950-A6E1-77CFDC8F7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Fonte: GWEC | ABEEólica</a:t>
            </a:r>
          </a:p>
        </p:txBody>
      </p:sp>
    </p:spTree>
    <p:extLst>
      <p:ext uri="{BB962C8B-B14F-4D97-AF65-F5344CB8AC3E}">
        <p14:creationId xmlns:p14="http://schemas.microsoft.com/office/powerpoint/2010/main" val="21608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4D83C17-C837-4E9A-9FAC-1ACBA1A69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20" y="209550"/>
            <a:ext cx="10207215" cy="609600"/>
          </a:xfrm>
        </p:spPr>
        <p:txBody>
          <a:bodyPr anchor="ctr"/>
          <a:lstStyle/>
          <a:p>
            <a:r>
              <a:rPr lang="pt-BR" dirty="0"/>
              <a:t>TRAJETÓRIA MUNDIAL – Capacidade Instalada Nova</a:t>
            </a:r>
          </a:p>
        </p:txBody>
      </p:sp>
      <p:sp>
        <p:nvSpPr>
          <p:cNvPr id="27" name="Espaço Reservado para Número de Slide 26">
            <a:extLst>
              <a:ext uri="{FF2B5EF4-FFF2-40B4-BE49-F238E27FC236}">
                <a16:creationId xmlns:a16="http://schemas.microsoft.com/office/drawing/2014/main" id="{9D7FCE30-D005-45B9-AB12-00F94E81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6</a:t>
            </a:fld>
            <a:endParaRPr lang="pt-BR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8224AF9-7628-4E38-82DA-7DAE797D0039}"/>
              </a:ext>
            </a:extLst>
          </p:cNvPr>
          <p:cNvGrpSpPr/>
          <p:nvPr/>
        </p:nvGrpSpPr>
        <p:grpSpPr>
          <a:xfrm>
            <a:off x="7289848" y="1250998"/>
            <a:ext cx="4691578" cy="4356000"/>
            <a:chOff x="209266" y="389665"/>
            <a:chExt cx="6228602" cy="5770299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BC992BA1-27FD-4B9D-82D8-6BE9F712311C}"/>
                </a:ext>
              </a:extLst>
            </p:cNvPr>
            <p:cNvSpPr/>
            <p:nvPr/>
          </p:nvSpPr>
          <p:spPr>
            <a:xfrm>
              <a:off x="209266" y="389665"/>
              <a:ext cx="6228602" cy="5770299"/>
            </a:xfrm>
            <a:prstGeom prst="roundRect">
              <a:avLst>
                <a:gd name="adj" fmla="val 2801"/>
              </a:avLst>
            </a:prstGeom>
            <a:solidFill>
              <a:srgbClr val="FFFFFF">
                <a:alpha val="85098"/>
              </a:srgbClr>
            </a:solidFill>
            <a:ln>
              <a:solidFill>
                <a:srgbClr val="62A39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7F39A5CF-707E-4C33-96A8-EA89AB420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244" y="650678"/>
              <a:ext cx="5970646" cy="2624136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6E8364D8-7C1B-433F-9A2A-3FD42ADE3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244" y="3393950"/>
              <a:ext cx="5970646" cy="2694237"/>
            </a:xfrm>
            <a:prstGeom prst="rect">
              <a:avLst/>
            </a:prstGeom>
          </p:spPr>
        </p:pic>
      </p:grpSp>
      <p:graphicFrame>
        <p:nvGraphicFramePr>
          <p:cNvPr id="33" name="Diagrama 32">
            <a:extLst>
              <a:ext uri="{FF2B5EF4-FFF2-40B4-BE49-F238E27FC236}">
                <a16:creationId xmlns:a16="http://schemas.microsoft.com/office/drawing/2014/main" id="{9981A743-24AB-4863-9FBF-026AFAF93725}"/>
              </a:ext>
            </a:extLst>
          </p:cNvPr>
          <p:cNvGraphicFramePr/>
          <p:nvPr>
            <p:extLst/>
          </p:nvPr>
        </p:nvGraphicFramePr>
        <p:xfrm>
          <a:off x="1072018" y="1756711"/>
          <a:ext cx="6120679" cy="277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8B3A5FAE-1CB0-4D29-A42B-B25878A71C33}"/>
              </a:ext>
            </a:extLst>
          </p:cNvPr>
          <p:cNvGrpSpPr/>
          <p:nvPr/>
        </p:nvGrpSpPr>
        <p:grpSpPr>
          <a:xfrm>
            <a:off x="3008839" y="4149080"/>
            <a:ext cx="1900036" cy="1882718"/>
            <a:chOff x="1530377" y="3639840"/>
            <a:chExt cx="1900036" cy="1814704"/>
          </a:xfrm>
        </p:grpSpPr>
        <p:grpSp>
          <p:nvGrpSpPr>
            <p:cNvPr id="15" name="Groupe 39">
              <a:extLst>
                <a:ext uri="{FF2B5EF4-FFF2-40B4-BE49-F238E27FC236}">
                  <a16:creationId xmlns:a16="http://schemas.microsoft.com/office/drawing/2014/main" id="{28034E01-B0B0-4E3B-BEC2-3C70E6F3B364}"/>
                </a:ext>
              </a:extLst>
            </p:cNvPr>
            <p:cNvGrpSpPr/>
            <p:nvPr/>
          </p:nvGrpSpPr>
          <p:grpSpPr>
            <a:xfrm rot="20772221">
              <a:off x="1530377" y="3806091"/>
              <a:ext cx="1867919" cy="1648453"/>
              <a:chOff x="502144" y="4009086"/>
              <a:chExt cx="2363185" cy="2387008"/>
            </a:xfrm>
            <a:solidFill>
              <a:srgbClr val="CCEBE6"/>
            </a:solidFill>
          </p:grpSpPr>
          <p:sp>
            <p:nvSpPr>
              <p:cNvPr id="16" name="Rectangle 3">
                <a:extLst>
                  <a:ext uri="{FF2B5EF4-FFF2-40B4-BE49-F238E27FC236}">
                    <a16:creationId xmlns:a16="http://schemas.microsoft.com/office/drawing/2014/main" id="{83876979-41AE-4F14-9261-DAE46440D18E}"/>
                  </a:ext>
                </a:extLst>
              </p:cNvPr>
              <p:cNvSpPr/>
              <p:nvPr/>
            </p:nvSpPr>
            <p:spPr>
              <a:xfrm>
                <a:off x="525538" y="4168008"/>
                <a:ext cx="2234044" cy="2173783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175198 w 2776580"/>
                  <a:gd name="connsiteY0" fmla="*/ 0 h 2827362"/>
                  <a:gd name="connsiteX1" fmla="*/ 2776580 w 2776580"/>
                  <a:gd name="connsiteY1" fmla="*/ 95250 h 2827362"/>
                  <a:gd name="connsiteX2" fmla="*/ 2674980 w 2776580"/>
                  <a:gd name="connsiteY2" fmla="*/ 2827362 h 2827362"/>
                  <a:gd name="connsiteX3" fmla="*/ 47990 w 2776580"/>
                  <a:gd name="connsiteY3" fmla="*/ 2586062 h 2827362"/>
                  <a:gd name="connsiteX4" fmla="*/ 175198 w 2776580"/>
                  <a:gd name="connsiteY4" fmla="*/ 0 h 2827362"/>
                  <a:gd name="connsiteX0" fmla="*/ 175198 w 2776580"/>
                  <a:gd name="connsiteY0" fmla="*/ 0 h 2782269"/>
                  <a:gd name="connsiteX1" fmla="*/ 2776580 w 2776580"/>
                  <a:gd name="connsiteY1" fmla="*/ 95250 h 2782269"/>
                  <a:gd name="connsiteX2" fmla="*/ 2690881 w 2776580"/>
                  <a:gd name="connsiteY2" fmla="*/ 2771708 h 2782269"/>
                  <a:gd name="connsiteX3" fmla="*/ 47990 w 2776580"/>
                  <a:gd name="connsiteY3" fmla="*/ 2586062 h 2782269"/>
                  <a:gd name="connsiteX4" fmla="*/ 175198 w 2776580"/>
                  <a:gd name="connsiteY4" fmla="*/ 0 h 2782269"/>
                  <a:gd name="connsiteX0" fmla="*/ 175198 w 2776580"/>
                  <a:gd name="connsiteY0" fmla="*/ 0 h 2773467"/>
                  <a:gd name="connsiteX1" fmla="*/ 2776580 w 2776580"/>
                  <a:gd name="connsiteY1" fmla="*/ 95250 h 2773467"/>
                  <a:gd name="connsiteX2" fmla="*/ 2762436 w 2776580"/>
                  <a:gd name="connsiteY2" fmla="*/ 2755807 h 2773467"/>
                  <a:gd name="connsiteX3" fmla="*/ 47990 w 2776580"/>
                  <a:gd name="connsiteY3" fmla="*/ 2586062 h 2773467"/>
                  <a:gd name="connsiteX4" fmla="*/ 175198 w 2776580"/>
                  <a:gd name="connsiteY4" fmla="*/ 0 h 2773467"/>
                  <a:gd name="connsiteX0" fmla="*/ 175198 w 2794791"/>
                  <a:gd name="connsiteY0" fmla="*/ 0 h 2777766"/>
                  <a:gd name="connsiteX1" fmla="*/ 2776580 w 2794791"/>
                  <a:gd name="connsiteY1" fmla="*/ 95250 h 2777766"/>
                  <a:gd name="connsiteX2" fmla="*/ 2794238 w 2794791"/>
                  <a:gd name="connsiteY2" fmla="*/ 2763757 h 2777766"/>
                  <a:gd name="connsiteX3" fmla="*/ 47990 w 2794791"/>
                  <a:gd name="connsiteY3" fmla="*/ 2586062 h 2777766"/>
                  <a:gd name="connsiteX4" fmla="*/ 175198 w 2794791"/>
                  <a:gd name="connsiteY4" fmla="*/ 0 h 2777766"/>
                  <a:gd name="connsiteX0" fmla="*/ 175198 w 2834230"/>
                  <a:gd name="connsiteY0" fmla="*/ 0 h 2777766"/>
                  <a:gd name="connsiteX1" fmla="*/ 2776580 w 2834230"/>
                  <a:gd name="connsiteY1" fmla="*/ 95250 h 2777766"/>
                  <a:gd name="connsiteX2" fmla="*/ 2833991 w 2834230"/>
                  <a:gd name="connsiteY2" fmla="*/ 2763757 h 2777766"/>
                  <a:gd name="connsiteX3" fmla="*/ 47990 w 2834230"/>
                  <a:gd name="connsiteY3" fmla="*/ 2586062 h 2777766"/>
                  <a:gd name="connsiteX4" fmla="*/ 175198 w 2834230"/>
                  <a:gd name="connsiteY4" fmla="*/ 0 h 2777766"/>
                  <a:gd name="connsiteX0" fmla="*/ 175198 w 2881835"/>
                  <a:gd name="connsiteY0" fmla="*/ 0 h 2782269"/>
                  <a:gd name="connsiteX1" fmla="*/ 2776580 w 2881835"/>
                  <a:gd name="connsiteY1" fmla="*/ 95250 h 2782269"/>
                  <a:gd name="connsiteX2" fmla="*/ 2881694 w 2881835"/>
                  <a:gd name="connsiteY2" fmla="*/ 2771707 h 2782269"/>
                  <a:gd name="connsiteX3" fmla="*/ 47990 w 2881835"/>
                  <a:gd name="connsiteY3" fmla="*/ 2586062 h 2782269"/>
                  <a:gd name="connsiteX4" fmla="*/ 175198 w 2881835"/>
                  <a:gd name="connsiteY4" fmla="*/ 0 h 2782269"/>
                  <a:gd name="connsiteX0" fmla="*/ 175198 w 2858020"/>
                  <a:gd name="connsiteY0" fmla="*/ 0 h 2769357"/>
                  <a:gd name="connsiteX1" fmla="*/ 2776580 w 2858020"/>
                  <a:gd name="connsiteY1" fmla="*/ 95250 h 2769357"/>
                  <a:gd name="connsiteX2" fmla="*/ 2857843 w 2858020"/>
                  <a:gd name="connsiteY2" fmla="*/ 2747855 h 2769357"/>
                  <a:gd name="connsiteX3" fmla="*/ 47990 w 2858020"/>
                  <a:gd name="connsiteY3" fmla="*/ 2586062 h 2769357"/>
                  <a:gd name="connsiteX4" fmla="*/ 175198 w 2858020"/>
                  <a:gd name="connsiteY4" fmla="*/ 0 h 2769357"/>
                  <a:gd name="connsiteX0" fmla="*/ 215022 w 2853154"/>
                  <a:gd name="connsiteY0" fmla="*/ 0 h 2769357"/>
                  <a:gd name="connsiteX1" fmla="*/ 2771714 w 2853154"/>
                  <a:gd name="connsiteY1" fmla="*/ 95250 h 2769357"/>
                  <a:gd name="connsiteX2" fmla="*/ 2852977 w 2853154"/>
                  <a:gd name="connsiteY2" fmla="*/ 2747855 h 2769357"/>
                  <a:gd name="connsiteX3" fmla="*/ 43124 w 2853154"/>
                  <a:gd name="connsiteY3" fmla="*/ 2586062 h 2769357"/>
                  <a:gd name="connsiteX4" fmla="*/ 215022 w 2853154"/>
                  <a:gd name="connsiteY4" fmla="*/ 0 h 2769357"/>
                  <a:gd name="connsiteX0" fmla="*/ 210546 w 2853644"/>
                  <a:gd name="connsiteY0" fmla="*/ 0 h 2810809"/>
                  <a:gd name="connsiteX1" fmla="*/ 2772204 w 2853644"/>
                  <a:gd name="connsiteY1" fmla="*/ 136702 h 2810809"/>
                  <a:gd name="connsiteX2" fmla="*/ 2853467 w 2853644"/>
                  <a:gd name="connsiteY2" fmla="*/ 2789307 h 2810809"/>
                  <a:gd name="connsiteX3" fmla="*/ 43614 w 2853644"/>
                  <a:gd name="connsiteY3" fmla="*/ 2627514 h 2810809"/>
                  <a:gd name="connsiteX4" fmla="*/ 210546 w 2853644"/>
                  <a:gd name="connsiteY4" fmla="*/ 0 h 2810809"/>
                  <a:gd name="connsiteX0" fmla="*/ 186033 w 2829131"/>
                  <a:gd name="connsiteY0" fmla="*/ 0 h 2801315"/>
                  <a:gd name="connsiteX1" fmla="*/ 2747691 w 2829131"/>
                  <a:gd name="connsiteY1" fmla="*/ 136702 h 2801315"/>
                  <a:gd name="connsiteX2" fmla="*/ 2828954 w 2829131"/>
                  <a:gd name="connsiteY2" fmla="*/ 2789307 h 2801315"/>
                  <a:gd name="connsiteX3" fmla="*/ 46548 w 2829131"/>
                  <a:gd name="connsiteY3" fmla="*/ 2607057 h 2801315"/>
                  <a:gd name="connsiteX4" fmla="*/ 186033 w 2829131"/>
                  <a:gd name="connsiteY4" fmla="*/ 0 h 280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9131" h="2801315">
                    <a:moveTo>
                      <a:pt x="186033" y="0"/>
                    </a:moveTo>
                    <a:lnTo>
                      <a:pt x="2747691" y="136702"/>
                    </a:lnTo>
                    <a:cubicBezTo>
                      <a:pt x="2742976" y="1023554"/>
                      <a:pt x="2833669" y="1902455"/>
                      <a:pt x="2828954" y="2789307"/>
                    </a:cubicBezTo>
                    <a:cubicBezTo>
                      <a:pt x="1927891" y="2766024"/>
                      <a:pt x="1233361" y="2903390"/>
                      <a:pt x="46548" y="2607057"/>
                    </a:cubicBezTo>
                    <a:cubicBezTo>
                      <a:pt x="-112202" y="1776786"/>
                      <a:pt x="186033" y="862021"/>
                      <a:pt x="1860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39700" dist="139700" dir="8100000" algn="tr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2B09A90D-182B-4656-AB89-034D340F0C1B}"/>
                  </a:ext>
                </a:extLst>
              </p:cNvPr>
              <p:cNvSpPr/>
              <p:nvPr/>
            </p:nvSpPr>
            <p:spPr>
              <a:xfrm>
                <a:off x="502144" y="4009086"/>
                <a:ext cx="2363185" cy="2387008"/>
              </a:xfrm>
              <a:custGeom>
                <a:avLst/>
                <a:gdLst>
                  <a:gd name="connsiteX0" fmla="*/ 0 w 2798440"/>
                  <a:gd name="connsiteY0" fmla="*/ 0 h 2808312"/>
                  <a:gd name="connsiteX1" fmla="*/ 2798440 w 2798440"/>
                  <a:gd name="connsiteY1" fmla="*/ 0 h 2808312"/>
                  <a:gd name="connsiteX2" fmla="*/ 2798440 w 2798440"/>
                  <a:gd name="connsiteY2" fmla="*/ 2808312 h 2808312"/>
                  <a:gd name="connsiteX3" fmla="*/ 0 w 2798440"/>
                  <a:gd name="connsiteY3" fmla="*/ 2808312 h 2808312"/>
                  <a:gd name="connsiteX4" fmla="*/ 0 w 2798440"/>
                  <a:gd name="connsiteY4" fmla="*/ 0 h 2808312"/>
                  <a:gd name="connsiteX0" fmla="*/ 0 w 2900040"/>
                  <a:gd name="connsiteY0" fmla="*/ 0 h 2808312"/>
                  <a:gd name="connsiteX1" fmla="*/ 2900040 w 2900040"/>
                  <a:gd name="connsiteY1" fmla="*/ 76200 h 2808312"/>
                  <a:gd name="connsiteX2" fmla="*/ 2798440 w 2900040"/>
                  <a:gd name="connsiteY2" fmla="*/ 2808312 h 2808312"/>
                  <a:gd name="connsiteX3" fmla="*/ 0 w 2900040"/>
                  <a:gd name="connsiteY3" fmla="*/ 2808312 h 2808312"/>
                  <a:gd name="connsiteX4" fmla="*/ 0 w 2900040"/>
                  <a:gd name="connsiteY4" fmla="*/ 0 h 2808312"/>
                  <a:gd name="connsiteX0" fmla="*/ 171450 w 2900040"/>
                  <a:gd name="connsiteY0" fmla="*/ 0 h 2827362"/>
                  <a:gd name="connsiteX1" fmla="*/ 2900040 w 2900040"/>
                  <a:gd name="connsiteY1" fmla="*/ 95250 h 2827362"/>
                  <a:gd name="connsiteX2" fmla="*/ 2798440 w 2900040"/>
                  <a:gd name="connsiteY2" fmla="*/ 2827362 h 2827362"/>
                  <a:gd name="connsiteX3" fmla="*/ 0 w 2900040"/>
                  <a:gd name="connsiteY3" fmla="*/ 2827362 h 2827362"/>
                  <a:gd name="connsiteX4" fmla="*/ 171450 w 2900040"/>
                  <a:gd name="connsiteY4" fmla="*/ 0 h 2827362"/>
                  <a:gd name="connsiteX0" fmla="*/ 0 w 2728590"/>
                  <a:gd name="connsiteY0" fmla="*/ 0 h 2827362"/>
                  <a:gd name="connsiteX1" fmla="*/ 2728590 w 2728590"/>
                  <a:gd name="connsiteY1" fmla="*/ 95250 h 2827362"/>
                  <a:gd name="connsiteX2" fmla="*/ 2626990 w 2728590"/>
                  <a:gd name="connsiteY2" fmla="*/ 2827362 h 2827362"/>
                  <a:gd name="connsiteX3" fmla="*/ 0 w 2728590"/>
                  <a:gd name="connsiteY3" fmla="*/ 2586062 h 2827362"/>
                  <a:gd name="connsiteX4" fmla="*/ 0 w 2728590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  <a:gd name="connsiteX0" fmla="*/ 70555 w 2799145"/>
                  <a:gd name="connsiteY0" fmla="*/ 0 h 2827362"/>
                  <a:gd name="connsiteX1" fmla="*/ 2799145 w 2799145"/>
                  <a:gd name="connsiteY1" fmla="*/ 95250 h 2827362"/>
                  <a:gd name="connsiteX2" fmla="*/ 2697545 w 2799145"/>
                  <a:gd name="connsiteY2" fmla="*/ 2827362 h 2827362"/>
                  <a:gd name="connsiteX3" fmla="*/ 70555 w 2799145"/>
                  <a:gd name="connsiteY3" fmla="*/ 2586062 h 2827362"/>
                  <a:gd name="connsiteX4" fmla="*/ 70555 w 2799145"/>
                  <a:gd name="connsiteY4" fmla="*/ 0 h 282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145" h="2827362">
                    <a:moveTo>
                      <a:pt x="70555" y="0"/>
                    </a:moveTo>
                    <a:lnTo>
                      <a:pt x="2799145" y="95250"/>
                    </a:lnTo>
                    <a:lnTo>
                      <a:pt x="2697545" y="2827362"/>
                    </a:lnTo>
                    <a:cubicBezTo>
                      <a:pt x="1796482" y="2804079"/>
                      <a:pt x="1257368" y="2882395"/>
                      <a:pt x="70555" y="2586062"/>
                    </a:cubicBezTo>
                    <a:cubicBezTo>
                      <a:pt x="-88195" y="1755791"/>
                      <a:pt x="70555" y="862021"/>
                      <a:pt x="70555" y="0"/>
                    </a:cubicBezTo>
                    <a:close/>
                  </a:path>
                </a:pathLst>
              </a:custGeom>
              <a:solidFill>
                <a:srgbClr val="D5DF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511A9F6B-C8A1-4CAF-8B65-1C756D4E7F98}"/>
                </a:ext>
              </a:extLst>
            </p:cNvPr>
            <p:cNvSpPr/>
            <p:nvPr/>
          </p:nvSpPr>
          <p:spPr>
            <a:xfrm rot="20777999">
              <a:off x="1535978" y="3639840"/>
              <a:ext cx="1446734" cy="397468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2683C6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0DE6A389-AEB7-4B19-9F3D-63F9F0786E98}"/>
                </a:ext>
              </a:extLst>
            </p:cNvPr>
            <p:cNvSpPr/>
            <p:nvPr/>
          </p:nvSpPr>
          <p:spPr>
            <a:xfrm rot="20869817">
              <a:off x="1629773" y="3968597"/>
              <a:ext cx="180064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nova capacidade proporcionou um crescimento, ao Brasil, de 19% em comparação à 2016.</a:t>
              </a:r>
            </a:p>
          </p:txBody>
        </p:sp>
      </p:grp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12B8F98-239B-49B6-AB25-6237D3DD0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/>
              <a:t>Fonte: GWEC | ABEEólica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2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19FC5F1-A97D-4EBF-B18E-2A242F099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pt-BR" dirty="0"/>
              <a:t>TRAJETÓRIA MUNDIAL – Fator de Capacidade (2016)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B85A0CFA-86AE-4B8C-B21E-ED65B8D679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Brasil tem o maior fator de capacidade do mundo</a:t>
            </a:r>
          </a:p>
          <a:p>
            <a:pPr marL="0" indent="0" algn="ctr">
              <a:buNone/>
              <a:tabLst>
                <a:tab pos="5018088" algn="l"/>
              </a:tabLst>
            </a:pPr>
            <a:r>
              <a:rPr lang="pt-BR" i="1" dirty="0"/>
              <a:t>70% acima da média mundial</a:t>
            </a:r>
          </a:p>
          <a:p>
            <a:pPr marL="0" indent="0" algn="ctr">
              <a:buNone/>
            </a:pPr>
            <a:endParaRPr lang="pt-BR" b="1" u="sng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57B3683-19D1-4391-B611-99FB6DB5CE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743654"/>
              </p:ext>
            </p:extLst>
          </p:nvPr>
        </p:nvGraphicFramePr>
        <p:xfrm>
          <a:off x="1775519" y="1371600"/>
          <a:ext cx="10207215" cy="520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96C26C-B65B-4E93-B617-A7BD8DD6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622603-C42D-49CE-92AF-7F718A9AE094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A7B653F4-C3B2-41CD-97BC-40CCEB0BB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t-BR" dirty="0"/>
              <a:t>Fonte: MME | ABEEólica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91C8E68-9227-4939-9AE9-FC60AC949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366" y="1304284"/>
            <a:ext cx="281122" cy="196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">
            <a:extLst>
              <a:ext uri="{FF2B5EF4-FFF2-40B4-BE49-F238E27FC236}">
                <a16:creationId xmlns:a16="http://schemas.microsoft.com/office/drawing/2014/main" id="{7A5A28F8-CFFA-4802-8DE1-018341F23F20}"/>
              </a:ext>
            </a:extLst>
          </p:cNvPr>
          <p:cNvSpPr txBox="1"/>
          <p:nvPr/>
        </p:nvSpPr>
        <p:spPr>
          <a:xfrm>
            <a:off x="1631504" y="2852936"/>
            <a:ext cx="894230" cy="792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600" dirty="0" err="1">
                <a:solidFill>
                  <a:srgbClr val="1CADE4"/>
                </a:solidFill>
                <a:latin typeface="Arial Narrow" panose="020B0606020202030204" pitchFamily="34" charset="0"/>
              </a:rPr>
              <a:t>Média</a:t>
            </a:r>
            <a:r>
              <a:rPr lang="en-US" sz="1600" dirty="0">
                <a:solidFill>
                  <a:srgbClr val="1CADE4"/>
                </a:solidFill>
                <a:latin typeface="Arial Narrow" panose="020B0606020202030204" pitchFamily="34" charset="0"/>
              </a:rPr>
              <a:t> Mundial</a:t>
            </a:r>
          </a:p>
        </p:txBody>
      </p:sp>
    </p:spTree>
    <p:extLst>
      <p:ext uri="{BB962C8B-B14F-4D97-AF65-F5344CB8AC3E}">
        <p14:creationId xmlns:p14="http://schemas.microsoft.com/office/powerpoint/2010/main" val="1186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5480E0-3AFF-4081-AA85-451B25305FC3}"/>
              </a:ext>
            </a:extLst>
          </p:cNvPr>
          <p:cNvSpPr/>
          <p:nvPr/>
        </p:nvSpPr>
        <p:spPr>
          <a:xfrm>
            <a:off x="2664372" y="2475186"/>
            <a:ext cx="6939455" cy="1655380"/>
          </a:xfrm>
          <a:prstGeom prst="rect">
            <a:avLst/>
          </a:prstGeom>
          <a:solidFill>
            <a:srgbClr val="8DD6C1">
              <a:alpha val="63922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CONTEXTO BRASILEIRO</a:t>
            </a:r>
          </a:p>
        </p:txBody>
      </p:sp>
    </p:spTree>
    <p:extLst>
      <p:ext uri="{BB962C8B-B14F-4D97-AF65-F5344CB8AC3E}">
        <p14:creationId xmlns:p14="http://schemas.microsoft.com/office/powerpoint/2010/main" val="29026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19FC5F1-A97D-4EBF-B18E-2A242F0999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Matriz Elétrica Brasileira (GW)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B51616-5BAE-4EA8-B2DB-21F97F82F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Fonte: ANEEL | ABEEólica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666F99B-2F53-4A73-9B36-76878A02D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22603-C42D-49CE-92AF-7F718A9AE094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srgbClr val="2683C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0908434B-A403-40A7-BE78-DAEE5B760EC5}"/>
              </a:ext>
            </a:extLst>
          </p:cNvPr>
          <p:cNvSpPr/>
          <p:nvPr/>
        </p:nvSpPr>
        <p:spPr>
          <a:xfrm>
            <a:off x="9474433" y="1148668"/>
            <a:ext cx="648073" cy="4500500"/>
          </a:xfrm>
          <a:prstGeom prst="rightBrac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395635-F3C5-4C69-B354-E573A93226D7}"/>
              </a:ext>
            </a:extLst>
          </p:cNvPr>
          <p:cNvSpPr txBox="1"/>
          <p:nvPr/>
        </p:nvSpPr>
        <p:spPr>
          <a:xfrm>
            <a:off x="9956586" y="2880605"/>
            <a:ext cx="1924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3E885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82% Renovável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421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18% Não Renovável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A931E00-070F-4131-A9E5-82E9941BB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180837"/>
              </p:ext>
            </p:extLst>
          </p:nvPr>
        </p:nvGraphicFramePr>
        <p:xfrm>
          <a:off x="1487488" y="548680"/>
          <a:ext cx="8424935" cy="6297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926D8B4-509E-4E31-96D8-9009C65A04E2}"/>
              </a:ext>
            </a:extLst>
          </p:cNvPr>
          <p:cNvGrpSpPr/>
          <p:nvPr/>
        </p:nvGrpSpPr>
        <p:grpSpPr>
          <a:xfrm>
            <a:off x="3154947" y="1123110"/>
            <a:ext cx="4673003" cy="3414493"/>
            <a:chOff x="1083190" y="2390166"/>
            <a:chExt cx="4673003" cy="3414493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6BD557F3-1F6B-4806-A755-63DAFB9C8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4984" y="2415724"/>
              <a:ext cx="202539" cy="2025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33E3744D-EF5C-4EB9-A53C-96FB97BDD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6290" y="2578168"/>
              <a:ext cx="368938" cy="3689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65E201E-F33B-4019-A10E-7C2B3CCE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3016" y="2390166"/>
              <a:ext cx="166534" cy="1665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6B18F41B-A985-47F6-BD27-7A4DAC65D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437" y="4917810"/>
              <a:ext cx="513756" cy="5137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39DE6421-A0E5-4D87-BDA2-EB3956EC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630" y="3728558"/>
              <a:ext cx="275182" cy="2751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AEE3273-5361-45BB-974F-959841DF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512" y="5344128"/>
              <a:ext cx="460531" cy="4605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36990B42-846F-4166-ADF4-1D810063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7133" y="3035935"/>
              <a:ext cx="395366" cy="3953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EAD793D6-B006-4CC1-A070-96DE959FB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190" y="4332685"/>
              <a:ext cx="761634" cy="5966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74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54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undo branco">
  <a:themeElements>
    <a:clrScheme name="Personalizada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C6294"/>
      </a:hlink>
      <a:folHlink>
        <a:srgbClr val="B26B02"/>
      </a:folHlink>
    </a:clrScheme>
    <a:fontScheme name="Personalizada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O PPT_ABEEolica2018_NAOSALVAR" id="{5733D469-4B0B-472F-9AAE-AB7ECBDCD5C2}" vid="{A51A5A2D-A3A8-4CB6-9162-D0BFF08B6C8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5499</TotalTime>
  <Words>958</Words>
  <Application>Microsoft Office PowerPoint</Application>
  <PresentationFormat>Widescreen</PresentationFormat>
  <Paragraphs>247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Gill Sans</vt:lpstr>
      <vt:lpstr>Verdana</vt:lpstr>
      <vt:lpstr>Webdings</vt:lpstr>
      <vt:lpstr>Wingdings</vt:lpstr>
      <vt:lpstr>Wingdings 2</vt:lpstr>
      <vt:lpstr>ヒラギノ角ゴ ProN W3</vt:lpstr>
      <vt:lpstr>Fundo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ABEEólica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Selma Bellini</dc:creator>
  <cp:lastModifiedBy>Sandro Kiyoshi Yamamoto</cp:lastModifiedBy>
  <cp:revision>543</cp:revision>
  <cp:lastPrinted>2016-11-07T16:11:03Z</cp:lastPrinted>
  <dcterms:created xsi:type="dcterms:W3CDTF">2016-06-16T19:41:23Z</dcterms:created>
  <dcterms:modified xsi:type="dcterms:W3CDTF">2018-11-28T11:22:06Z</dcterms:modified>
</cp:coreProperties>
</file>