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92" r:id="rId5"/>
  </p:sldMasterIdLst>
  <p:notesMasterIdLst>
    <p:notesMasterId r:id="rId19"/>
  </p:notesMasterIdLst>
  <p:handoutMasterIdLst>
    <p:handoutMasterId r:id="rId20"/>
  </p:handoutMasterIdLst>
  <p:sldIdLst>
    <p:sldId id="264" r:id="rId6"/>
    <p:sldId id="313" r:id="rId7"/>
    <p:sldId id="307" r:id="rId8"/>
    <p:sldId id="317" r:id="rId9"/>
    <p:sldId id="314" r:id="rId10"/>
    <p:sldId id="315" r:id="rId11"/>
    <p:sldId id="316" r:id="rId12"/>
    <p:sldId id="311" r:id="rId13"/>
    <p:sldId id="319" r:id="rId14"/>
    <p:sldId id="320" r:id="rId15"/>
    <p:sldId id="322" r:id="rId16"/>
    <p:sldId id="321" r:id="rId17"/>
    <p:sldId id="299" r:id="rId18"/>
  </p:sldIdLst>
  <p:sldSz cx="12188825" cy="6858000"/>
  <p:notesSz cx="6858000" cy="9144000"/>
  <p:defaultTextStyle>
    <a:defPPr rtl="0">
      <a:defRPr lang="pt-b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6" autoAdjust="0"/>
    <p:restoredTop sz="94660"/>
  </p:normalViewPr>
  <p:slideViewPr>
    <p:cSldViewPr showGuides="1">
      <p:cViewPr varScale="1">
        <p:scale>
          <a:sx n="91" d="100"/>
          <a:sy n="91" d="100"/>
        </p:scale>
        <p:origin x="294" y="84"/>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7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pt-BR" dirty="0">
              <a:solidFill>
                <a:schemeClr val="tx2"/>
              </a:solidFill>
            </a:endParaRP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43E42634-1A4A-451A-B592-FA374027D2ED}" type="datetime1">
              <a:rPr lang="pt-BR" smtClean="0">
                <a:solidFill>
                  <a:schemeClr val="tx2"/>
                </a:solidFill>
              </a:rPr>
              <a:pPr algn="r" rtl="0"/>
              <a:t>03/07/2019</a:t>
            </a:fld>
            <a:endParaRPr lang="pt-BR" dirty="0">
              <a:solidFill>
                <a:schemeClr val="tx2"/>
              </a:solidFill>
            </a:endParaRP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pt-BR" dirty="0">
              <a:solidFill>
                <a:schemeClr val="tx2"/>
              </a:solidFill>
            </a:endParaRP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pt-BR" smtClean="0">
                <a:solidFill>
                  <a:schemeClr val="tx2"/>
                </a:solidFill>
              </a:rPr>
              <a:pPr algn="r" rtl="0"/>
              <a:t>‹nº›</a:t>
            </a:fld>
            <a:endParaRPr lang="pt-B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pt-BR" noProof="0"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E37D643-C1E2-42EF-929B-3EB28FD403B3}" type="datetime1">
              <a:rPr lang="pt-BR" noProof="0" smtClean="0"/>
              <a:pPr/>
              <a:t>03/07/2019</a:t>
            </a:fld>
            <a:endParaRPr lang="pt-BR" noProof="0" dirty="0"/>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pt-BR" noProof="0"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pt-BR" noProof="0"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pt-BR" noProof="0" smtClean="0"/>
              <a:pPr/>
              <a:t>‹nº›</a:t>
            </a:fld>
            <a:endParaRPr lang="pt-BR" noProof="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4.xml"/><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pt-BR" noProof="0"/>
              <a:t>Clique para editar o título mestre</a:t>
            </a:r>
            <a:endParaRPr lang="pt-BR" noProof="0" dirty="0"/>
          </a:p>
        </p:txBody>
      </p:sp>
      <p:sp>
        <p:nvSpPr>
          <p:cNvPr id="3" name="Subtítulo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pt-BR" noProof="0"/>
              <a:t>Clique para editar o estilo do subtítulo Mestre</a:t>
            </a:r>
            <a:endParaRPr lang="pt-B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p:txBody>
          <a:bodyPr vert="eaVert"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Data 3"/>
          <p:cNvSpPr>
            <a:spLocks noGrp="1"/>
          </p:cNvSpPr>
          <p:nvPr>
            <p:ph type="dt" sz="half" idx="10"/>
          </p:nvPr>
        </p:nvSpPr>
        <p:spPr/>
        <p:txBody>
          <a:bodyPr rtlCol="0"/>
          <a:lstStyle>
            <a:lvl1pPr>
              <a:defRPr/>
            </a:lvl1pPr>
          </a:lstStyle>
          <a:p>
            <a:fld id="{9AB14DAB-CD7C-449B-9020-DC7EF80255A1}" type="datetime1">
              <a:rPr lang="pt-BR" noProof="0" smtClean="0"/>
              <a:pPr/>
              <a:t>03/07/2019</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591C5AD9-787D-40FA-8A4D-16A055B9AF81}" type="slidenum">
              <a:rPr lang="pt-BR" noProof="0" smtClean="0"/>
              <a:t>‹nº›</a:t>
            </a:fld>
            <a:endParaRPr lang="pt-B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52633" y="274638"/>
            <a:ext cx="1422030" cy="5897561"/>
          </a:xfrm>
        </p:spPr>
        <p:txBody>
          <a:bodyPr vert="eaVert" rtlCol="0"/>
          <a:lstStyle>
            <a:lvl1pPr rtl="0">
              <a:defRPr/>
            </a:lvl1pPr>
          </a:lstStyle>
          <a:p>
            <a:pPr rtl="0"/>
            <a:r>
              <a:rPr lang="pt-BR" noProof="0"/>
              <a:t>Clique para editar o título mestre</a:t>
            </a:r>
            <a:endParaRPr lang="pt-BR" noProof="0" dirty="0"/>
          </a:p>
        </p:txBody>
      </p:sp>
      <p:sp>
        <p:nvSpPr>
          <p:cNvPr id="3" name="Espaço Reservado para Texto Vertical 2"/>
          <p:cNvSpPr>
            <a:spLocks noGrp="1"/>
          </p:cNvSpPr>
          <p:nvPr>
            <p:ph type="body" orient="vert" idx="1"/>
          </p:nvPr>
        </p:nvSpPr>
        <p:spPr>
          <a:xfrm>
            <a:off x="1117309" y="274638"/>
            <a:ext cx="8532178" cy="5897561"/>
          </a:xfrm>
        </p:spPr>
        <p:txBody>
          <a:bodyPr vert="eaVert" rtlCol="0"/>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Data 3"/>
          <p:cNvSpPr>
            <a:spLocks noGrp="1"/>
          </p:cNvSpPr>
          <p:nvPr>
            <p:ph type="dt" sz="half" idx="10"/>
          </p:nvPr>
        </p:nvSpPr>
        <p:spPr/>
        <p:txBody>
          <a:bodyPr rtlCol="0"/>
          <a:lstStyle>
            <a:lvl1pPr>
              <a:defRPr/>
            </a:lvl1pPr>
          </a:lstStyle>
          <a:p>
            <a:fld id="{5D7DDF4C-3D51-441F-9475-231C3DD096D5}" type="datetime1">
              <a:rPr lang="pt-BR" noProof="0" smtClean="0"/>
              <a:pPr/>
              <a:t>03/07/2019</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591C5AD9-787D-40FA-8A4D-16A055B9AF81}" type="slidenum">
              <a:rPr lang="pt-BR" noProof="0" smtClean="0"/>
              <a:t>‹nº›</a:t>
            </a:fld>
            <a:endParaRPr lang="pt-B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Triângulo retângulo 10">
            <a:extLst>
              <a:ext uri="{FF2B5EF4-FFF2-40B4-BE49-F238E27FC236}">
                <a16:creationId xmlns:a16="http://schemas.microsoft.com/office/drawing/2014/main" id="{AAE29D4D-1261-4709-8D9A-8C006E31F0B7}"/>
              </a:ext>
            </a:extLst>
          </p:cNvPr>
          <p:cNvSpPr/>
          <p:nvPr/>
        </p:nvSpPr>
        <p:spPr>
          <a:xfrm>
            <a:off x="0" y="4664075"/>
            <a:ext cx="121972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Clr>
                <a:srgbClr val="000000"/>
              </a:buClr>
              <a:buSzPct val="100000"/>
              <a:buFont typeface="Times New Roman" pitchFamily="16" charset="0"/>
              <a:buNone/>
              <a:defRPr/>
            </a:pPr>
            <a:endParaRPr lang="en-US" sz="2400"/>
          </a:p>
        </p:txBody>
      </p:sp>
      <p:grpSp>
        <p:nvGrpSpPr>
          <p:cNvPr id="5" name="Grupo 15">
            <a:extLst>
              <a:ext uri="{FF2B5EF4-FFF2-40B4-BE49-F238E27FC236}">
                <a16:creationId xmlns:a16="http://schemas.microsoft.com/office/drawing/2014/main" id="{02B40CF8-D0E8-417F-838B-B97FA8DA09A0}"/>
              </a:ext>
            </a:extLst>
          </p:cNvPr>
          <p:cNvGrpSpPr>
            <a:grpSpLocks/>
          </p:cNvGrpSpPr>
          <p:nvPr/>
        </p:nvGrpSpPr>
        <p:grpSpPr bwMode="auto">
          <a:xfrm>
            <a:off x="-4231" y="4953000"/>
            <a:ext cx="12193057" cy="1911350"/>
            <a:chOff x="-3765" y="4832896"/>
            <a:chExt cx="9147765" cy="2032192"/>
          </a:xfrm>
        </p:grpSpPr>
        <p:sp>
          <p:nvSpPr>
            <p:cNvPr id="6" name="Forma livre 15">
              <a:extLst>
                <a:ext uri="{FF2B5EF4-FFF2-40B4-BE49-F238E27FC236}">
                  <a16:creationId xmlns:a16="http://schemas.microsoft.com/office/drawing/2014/main" id="{3880CB05-E623-4644-8F0C-4FDA4D6D2F0B}"/>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buClr>
                  <a:srgbClr val="000000"/>
                </a:buClr>
                <a:buSzPct val="100000"/>
                <a:buFont typeface="Times New Roman" pitchFamily="16" charset="0"/>
                <a:buNone/>
                <a:defRPr/>
              </a:pPr>
              <a:endParaRPr lang="en-US" sz="2400">
                <a:latin typeface="Arial" charset="0"/>
              </a:endParaRPr>
            </a:p>
          </p:txBody>
        </p:sp>
        <p:sp>
          <p:nvSpPr>
            <p:cNvPr id="7" name="Forma livre 18">
              <a:extLst>
                <a:ext uri="{FF2B5EF4-FFF2-40B4-BE49-F238E27FC236}">
                  <a16:creationId xmlns:a16="http://schemas.microsoft.com/office/drawing/2014/main" id="{707D54D3-DDFA-4616-BDFB-B94AB8F63AC9}"/>
                </a:ext>
              </a:extLst>
            </p:cNvPr>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pt-BR" sz="2400"/>
            </a:p>
          </p:txBody>
        </p:sp>
        <p:sp>
          <p:nvSpPr>
            <p:cNvPr id="8" name="Forma livre 18">
              <a:extLst>
                <a:ext uri="{FF2B5EF4-FFF2-40B4-BE49-F238E27FC236}">
                  <a16:creationId xmlns:a16="http://schemas.microsoft.com/office/drawing/2014/main" id="{B9EE98F6-1FAC-4D7C-A7B7-D90D6A6D52A9}"/>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Clr>
                  <a:srgbClr val="000000"/>
                </a:buClr>
                <a:buSzPct val="100000"/>
                <a:buFont typeface="Times New Roman" pitchFamily="16" charset="0"/>
                <a:buNone/>
                <a:defRPr/>
              </a:pPr>
              <a:endParaRPr lang="en-US" sz="2400"/>
            </a:p>
          </p:txBody>
        </p:sp>
        <p:cxnSp>
          <p:nvCxnSpPr>
            <p:cNvPr id="10" name="Conector reto 9">
              <a:extLst>
                <a:ext uri="{FF2B5EF4-FFF2-40B4-BE49-F238E27FC236}">
                  <a16:creationId xmlns:a16="http://schemas.microsoft.com/office/drawing/2014/main" id="{57C30294-161D-4542-B93F-C9678B37D37B}"/>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ítulo 8"/>
          <p:cNvSpPr>
            <a:spLocks noGrp="1"/>
          </p:cNvSpPr>
          <p:nvPr>
            <p:ph type="ctrTitle"/>
          </p:nvPr>
        </p:nvSpPr>
        <p:spPr>
          <a:xfrm>
            <a:off x="914162" y="1752602"/>
            <a:ext cx="10360501"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pt-BR"/>
              <a:t>Clique para editar o estilo do título mestre</a:t>
            </a:r>
            <a:endParaRPr lang="en-US"/>
          </a:p>
        </p:txBody>
      </p:sp>
      <p:sp>
        <p:nvSpPr>
          <p:cNvPr id="17" name="Subtítulo 16"/>
          <p:cNvSpPr>
            <a:spLocks noGrp="1"/>
          </p:cNvSpPr>
          <p:nvPr>
            <p:ph type="subTitle" idx="1"/>
          </p:nvPr>
        </p:nvSpPr>
        <p:spPr>
          <a:xfrm>
            <a:off x="914162" y="3611607"/>
            <a:ext cx="10360501"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a:t>Clique para editar o estilo do subtítulo mestre</a:t>
            </a:r>
            <a:endParaRPr lang="en-US"/>
          </a:p>
        </p:txBody>
      </p:sp>
      <p:sp>
        <p:nvSpPr>
          <p:cNvPr id="11" name="Espaço Reservado para Data 29">
            <a:extLst>
              <a:ext uri="{FF2B5EF4-FFF2-40B4-BE49-F238E27FC236}">
                <a16:creationId xmlns:a16="http://schemas.microsoft.com/office/drawing/2014/main" id="{999B2BB5-85B5-486F-8668-7E8A3EED7A98}"/>
              </a:ext>
            </a:extLst>
          </p:cNvPr>
          <p:cNvSpPr>
            <a:spLocks noGrp="1"/>
          </p:cNvSpPr>
          <p:nvPr>
            <p:ph type="dt" sz="half" idx="10"/>
          </p:nvPr>
        </p:nvSpPr>
        <p:spPr/>
        <p:txBody>
          <a:bodyPr/>
          <a:lstStyle>
            <a:lvl1pPr>
              <a:defRPr>
                <a:solidFill>
                  <a:srgbClr val="FFFFFF"/>
                </a:solidFill>
              </a:defRPr>
            </a:lvl1pPr>
          </a:lstStyle>
          <a:p>
            <a:pPr>
              <a:defRPr/>
            </a:pPr>
            <a:fld id="{6F1C8571-6D79-4656-BB41-E12E7C807BDD}" type="datetime1">
              <a:rPr lang="en-US" altLang="pt-BR"/>
              <a:pPr>
                <a:defRPr/>
              </a:pPr>
              <a:t>7/3/2019</a:t>
            </a:fld>
            <a:endParaRPr lang="en-US" altLang="pt-BR"/>
          </a:p>
        </p:txBody>
      </p:sp>
      <p:sp>
        <p:nvSpPr>
          <p:cNvPr id="12" name="Espaço Reservado para Rodapé 18">
            <a:extLst>
              <a:ext uri="{FF2B5EF4-FFF2-40B4-BE49-F238E27FC236}">
                <a16:creationId xmlns:a16="http://schemas.microsoft.com/office/drawing/2014/main" id="{77ECB4D8-8C20-4DF1-9C31-A778AF98763C}"/>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Espaço Reservado para Número de Slide 26">
            <a:extLst>
              <a:ext uri="{FF2B5EF4-FFF2-40B4-BE49-F238E27FC236}">
                <a16:creationId xmlns:a16="http://schemas.microsoft.com/office/drawing/2014/main" id="{F131CC20-58A3-48EF-9D06-196171163521}"/>
              </a:ext>
            </a:extLst>
          </p:cNvPr>
          <p:cNvSpPr>
            <a:spLocks noGrp="1"/>
          </p:cNvSpPr>
          <p:nvPr>
            <p:ph type="sldNum" sz="quarter" idx="12"/>
          </p:nvPr>
        </p:nvSpPr>
        <p:spPr/>
        <p:txBody>
          <a:bodyPr/>
          <a:lstStyle>
            <a:lvl1pPr>
              <a:defRPr>
                <a:solidFill>
                  <a:srgbClr val="FFFFFF"/>
                </a:solidFill>
              </a:defRPr>
            </a:lvl1pPr>
          </a:lstStyle>
          <a:p>
            <a:pPr>
              <a:defRPr/>
            </a:pPr>
            <a:fld id="{E8EDCA26-3439-4526-AF99-EB20B3012506}" type="slidenum">
              <a:rPr lang="pt-BR" altLang="pt-BR"/>
              <a:pPr>
                <a:defRPr/>
              </a:pPr>
              <a:t>‹nº›</a:t>
            </a:fld>
            <a:endParaRPr lang="pt-BR" altLang="pt-BR"/>
          </a:p>
        </p:txBody>
      </p:sp>
    </p:spTree>
    <p:extLst>
      <p:ext uri="{BB962C8B-B14F-4D97-AF65-F5344CB8AC3E}">
        <p14:creationId xmlns:p14="http://schemas.microsoft.com/office/powerpoint/2010/main" val="80198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Título 6"/>
          <p:cNvSpPr>
            <a:spLocks noGrp="1"/>
          </p:cNvSpPr>
          <p:nvPr>
            <p:ph type="title"/>
          </p:nvPr>
        </p:nvSpPr>
        <p:spPr/>
        <p:txBody>
          <a:bodyPr rtlCol="0"/>
          <a:lstStyle/>
          <a:p>
            <a:r>
              <a:rPr lang="pt-BR"/>
              <a:t>Clique para editar o estilo do título mestre</a:t>
            </a:r>
            <a:endParaRPr lang="en-US"/>
          </a:p>
        </p:txBody>
      </p:sp>
      <p:sp>
        <p:nvSpPr>
          <p:cNvPr id="4" name="Espaço Reservado para Data 9">
            <a:extLst>
              <a:ext uri="{FF2B5EF4-FFF2-40B4-BE49-F238E27FC236}">
                <a16:creationId xmlns:a16="http://schemas.microsoft.com/office/drawing/2014/main" id="{9BF4E2A6-C6FC-49E2-80F4-D7084DE21E2D}"/>
              </a:ext>
            </a:extLst>
          </p:cNvPr>
          <p:cNvSpPr>
            <a:spLocks noGrp="1"/>
          </p:cNvSpPr>
          <p:nvPr>
            <p:ph type="dt" sz="half" idx="10"/>
          </p:nvPr>
        </p:nvSpPr>
        <p:spPr/>
        <p:txBody>
          <a:bodyPr/>
          <a:lstStyle>
            <a:lvl1pPr>
              <a:defRPr/>
            </a:lvl1pPr>
          </a:lstStyle>
          <a:p>
            <a:pPr>
              <a:defRPr/>
            </a:pPr>
            <a:fld id="{ABE8F440-7FD9-4CF0-B1E0-23BF2228D5D7}" type="datetime1">
              <a:rPr lang="en-US" altLang="pt-BR"/>
              <a:pPr>
                <a:defRPr/>
              </a:pPr>
              <a:t>7/3/2019</a:t>
            </a:fld>
            <a:endParaRPr lang="en-US" altLang="pt-BR"/>
          </a:p>
        </p:txBody>
      </p:sp>
      <p:sp>
        <p:nvSpPr>
          <p:cNvPr id="5" name="Espaço Reservado para Rodapé 21">
            <a:extLst>
              <a:ext uri="{FF2B5EF4-FFF2-40B4-BE49-F238E27FC236}">
                <a16:creationId xmlns:a16="http://schemas.microsoft.com/office/drawing/2014/main" id="{FA4ED229-514F-462E-9B2F-B2C8B9943803}"/>
              </a:ext>
            </a:extLst>
          </p:cNvPr>
          <p:cNvSpPr>
            <a:spLocks noGrp="1"/>
          </p:cNvSpPr>
          <p:nvPr>
            <p:ph type="ftr" sz="quarter" idx="11"/>
          </p:nvPr>
        </p:nvSpPr>
        <p:spPr/>
        <p:txBody>
          <a:bodyPr/>
          <a:lstStyle>
            <a:lvl1pPr>
              <a:defRPr/>
            </a:lvl1pPr>
          </a:lstStyle>
          <a:p>
            <a:pPr>
              <a:defRPr/>
            </a:pPr>
            <a:endParaRPr lang="en-US"/>
          </a:p>
        </p:txBody>
      </p:sp>
      <p:sp>
        <p:nvSpPr>
          <p:cNvPr id="6" name="Espaço Reservado para Número de Slide 17">
            <a:extLst>
              <a:ext uri="{FF2B5EF4-FFF2-40B4-BE49-F238E27FC236}">
                <a16:creationId xmlns:a16="http://schemas.microsoft.com/office/drawing/2014/main" id="{7C1550C7-7690-4691-815A-E317AEBA8BD6}"/>
              </a:ext>
            </a:extLst>
          </p:cNvPr>
          <p:cNvSpPr>
            <a:spLocks noGrp="1"/>
          </p:cNvSpPr>
          <p:nvPr>
            <p:ph type="sldNum" sz="quarter" idx="12"/>
          </p:nvPr>
        </p:nvSpPr>
        <p:spPr/>
        <p:txBody>
          <a:bodyPr/>
          <a:lstStyle>
            <a:lvl1pPr>
              <a:defRPr/>
            </a:lvl1pPr>
          </a:lstStyle>
          <a:p>
            <a:pPr>
              <a:defRPr/>
            </a:pPr>
            <a:fld id="{B7F2BA99-3A4B-43CF-AE2D-3E0B13EB0168}" type="slidenum">
              <a:rPr lang="pt-BR" altLang="pt-BR"/>
              <a:pPr>
                <a:defRPr/>
              </a:pPr>
              <a:t>‹nº›</a:t>
            </a:fld>
            <a:endParaRPr lang="pt-BR" altLang="pt-BR"/>
          </a:p>
        </p:txBody>
      </p:sp>
    </p:spTree>
    <p:extLst>
      <p:ext uri="{BB962C8B-B14F-4D97-AF65-F5344CB8AC3E}">
        <p14:creationId xmlns:p14="http://schemas.microsoft.com/office/powerpoint/2010/main" val="808724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Divisa 10">
            <a:extLst>
              <a:ext uri="{FF2B5EF4-FFF2-40B4-BE49-F238E27FC236}">
                <a16:creationId xmlns:a16="http://schemas.microsoft.com/office/drawing/2014/main" id="{8AE2175D-3DCF-433F-80CF-D0D79C567039}"/>
              </a:ext>
            </a:extLst>
          </p:cNvPr>
          <p:cNvSpPr>
            <a:spLocks noChangeArrowheads="1"/>
          </p:cNvSpPr>
          <p:nvPr/>
        </p:nvSpPr>
        <p:spPr bwMode="auto">
          <a:xfrm>
            <a:off x="4848021" y="3005138"/>
            <a:ext cx="243353" cy="228600"/>
          </a:xfrm>
          <a:prstGeom prst="chevron">
            <a:avLst>
              <a:gd name="adj" fmla="val 50000"/>
            </a:avLst>
          </a:prstGeom>
          <a:gradFill rotWithShape="1">
            <a:gsLst>
              <a:gs pos="0">
                <a:srgbClr val="EE8779"/>
              </a:gs>
              <a:gs pos="28000">
                <a:srgbClr val="EF5E45"/>
              </a:gs>
              <a:gs pos="100000">
                <a:srgbClr val="BB2E00"/>
              </a:gs>
            </a:gsLst>
            <a:lin ang="5400000"/>
          </a:gradFill>
          <a:ln w="3175" cap="rnd">
            <a:solidFill>
              <a:srgbClr val="9B320E"/>
            </a:solidFill>
            <a:miter lim="800000"/>
            <a:headEnd/>
            <a:tailEnd/>
          </a:ln>
          <a:effectLst>
            <a:outerShdw blurRad="50800" dist="25400" dir="5400000" rotWithShape="0">
              <a:srgbClr val="808080">
                <a:alpha val="45998"/>
              </a:srgbClr>
            </a:outerShdw>
          </a:effectLst>
        </p:spPr>
        <p:txBody>
          <a:bodyPr anchor="ctr"/>
          <a:lstStyle/>
          <a:p>
            <a:pPr eaLnBrk="1" hangingPunct="1">
              <a:buClr>
                <a:srgbClr val="000000"/>
              </a:buClr>
              <a:buSzPct val="100000"/>
              <a:buFont typeface="Times New Roman" pitchFamily="16" charset="0"/>
              <a:buNone/>
              <a:defRPr/>
            </a:pPr>
            <a:endParaRPr lang="en-US" sz="2400">
              <a:solidFill>
                <a:schemeClr val="lt1"/>
              </a:solidFill>
              <a:latin typeface="+mn-lt"/>
              <a:ea typeface="+mn-ea"/>
            </a:endParaRPr>
          </a:p>
        </p:txBody>
      </p:sp>
      <p:sp>
        <p:nvSpPr>
          <p:cNvPr id="5" name="Divisa 11">
            <a:extLst>
              <a:ext uri="{FF2B5EF4-FFF2-40B4-BE49-F238E27FC236}">
                <a16:creationId xmlns:a16="http://schemas.microsoft.com/office/drawing/2014/main" id="{4C4F6BA9-151F-4CF7-A227-CD7B109F6ADB}"/>
              </a:ext>
            </a:extLst>
          </p:cNvPr>
          <p:cNvSpPr>
            <a:spLocks noChangeArrowheads="1"/>
          </p:cNvSpPr>
          <p:nvPr/>
        </p:nvSpPr>
        <p:spPr bwMode="auto">
          <a:xfrm>
            <a:off x="4598320" y="3005138"/>
            <a:ext cx="245469" cy="228600"/>
          </a:xfrm>
          <a:prstGeom prst="chevron">
            <a:avLst>
              <a:gd name="adj" fmla="val 50000"/>
            </a:avLst>
          </a:prstGeom>
          <a:gradFill rotWithShape="1">
            <a:gsLst>
              <a:gs pos="0">
                <a:srgbClr val="EE8779"/>
              </a:gs>
              <a:gs pos="28000">
                <a:srgbClr val="EF5E45"/>
              </a:gs>
              <a:gs pos="100000">
                <a:srgbClr val="BB2E00"/>
              </a:gs>
            </a:gsLst>
            <a:lin ang="5400000"/>
          </a:gradFill>
          <a:ln w="3175" cap="rnd">
            <a:solidFill>
              <a:srgbClr val="9B320E"/>
            </a:solidFill>
            <a:miter lim="800000"/>
            <a:headEnd/>
            <a:tailEnd/>
          </a:ln>
          <a:effectLst>
            <a:outerShdw blurRad="50800" dist="25400" dir="5400000" rotWithShape="0">
              <a:srgbClr val="808080">
                <a:alpha val="45998"/>
              </a:srgbClr>
            </a:outerShdw>
          </a:effectLst>
        </p:spPr>
        <p:txBody>
          <a:bodyPr anchor="ctr"/>
          <a:lstStyle/>
          <a:p>
            <a:pPr eaLnBrk="1" hangingPunct="1">
              <a:buClr>
                <a:srgbClr val="000000"/>
              </a:buClr>
              <a:buSzPct val="100000"/>
              <a:buFont typeface="Times New Roman" pitchFamily="16" charset="0"/>
              <a:buNone/>
              <a:defRPr/>
            </a:pPr>
            <a:endParaRPr lang="en-US" sz="2400">
              <a:solidFill>
                <a:schemeClr val="lt1"/>
              </a:solidFill>
              <a:latin typeface="+mn-lt"/>
              <a:ea typeface="+mn-ea"/>
            </a:endParaRPr>
          </a:p>
        </p:txBody>
      </p:sp>
      <p:sp>
        <p:nvSpPr>
          <p:cNvPr id="2" name="Título 1"/>
          <p:cNvSpPr>
            <a:spLocks noGrp="1"/>
          </p:cNvSpPr>
          <p:nvPr>
            <p:ph type="title"/>
          </p:nvPr>
        </p:nvSpPr>
        <p:spPr>
          <a:xfrm>
            <a:off x="962917" y="1059712"/>
            <a:ext cx="10360501"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pt-BR"/>
              <a:t>Clique para editar o estilo do título mestre</a:t>
            </a:r>
            <a:endParaRPr lang="en-US"/>
          </a:p>
        </p:txBody>
      </p:sp>
      <p:sp>
        <p:nvSpPr>
          <p:cNvPr id="3" name="Espaço Reservado para Texto 2"/>
          <p:cNvSpPr>
            <a:spLocks noGrp="1"/>
          </p:cNvSpPr>
          <p:nvPr>
            <p:ph type="body" idx="1"/>
          </p:nvPr>
        </p:nvSpPr>
        <p:spPr>
          <a:xfrm>
            <a:off x="5228922" y="2931712"/>
            <a:ext cx="6094413"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a:t>Clique para editar os estilos do texto mestre</a:t>
            </a:r>
          </a:p>
        </p:txBody>
      </p:sp>
      <p:sp>
        <p:nvSpPr>
          <p:cNvPr id="6" name="Espaço Reservado para Data 3">
            <a:extLst>
              <a:ext uri="{FF2B5EF4-FFF2-40B4-BE49-F238E27FC236}">
                <a16:creationId xmlns:a16="http://schemas.microsoft.com/office/drawing/2014/main" id="{5F3A7556-06E3-4697-A219-34F923A874DC}"/>
              </a:ext>
            </a:extLst>
          </p:cNvPr>
          <p:cNvSpPr>
            <a:spLocks noGrp="1"/>
          </p:cNvSpPr>
          <p:nvPr>
            <p:ph type="dt" sz="half" idx="10"/>
          </p:nvPr>
        </p:nvSpPr>
        <p:spPr/>
        <p:txBody>
          <a:bodyPr/>
          <a:lstStyle>
            <a:lvl1pPr>
              <a:defRPr/>
            </a:lvl1pPr>
          </a:lstStyle>
          <a:p>
            <a:pPr>
              <a:defRPr/>
            </a:pPr>
            <a:fld id="{917744CF-8717-4B21-8D7E-9E49982CDBB4}" type="datetime1">
              <a:rPr lang="en-US" altLang="pt-BR"/>
              <a:pPr>
                <a:defRPr/>
              </a:pPr>
              <a:t>7/3/2019</a:t>
            </a:fld>
            <a:endParaRPr lang="en-US" altLang="pt-BR"/>
          </a:p>
        </p:txBody>
      </p:sp>
      <p:sp>
        <p:nvSpPr>
          <p:cNvPr id="7" name="Espaço Reservado para Rodapé 4">
            <a:extLst>
              <a:ext uri="{FF2B5EF4-FFF2-40B4-BE49-F238E27FC236}">
                <a16:creationId xmlns:a16="http://schemas.microsoft.com/office/drawing/2014/main" id="{3A5FCDC4-A509-4C6A-A131-B460A397832B}"/>
              </a:ext>
            </a:extLst>
          </p:cNvPr>
          <p:cNvSpPr>
            <a:spLocks noGrp="1"/>
          </p:cNvSpPr>
          <p:nvPr>
            <p:ph type="ftr" sz="quarter" idx="11"/>
          </p:nvPr>
        </p:nvSpPr>
        <p:spPr/>
        <p:txBody>
          <a:bodyPr/>
          <a:lstStyle>
            <a:lvl1pPr>
              <a:defRPr/>
            </a:lvl1pPr>
            <a:extLst/>
          </a:lstStyle>
          <a:p>
            <a:pPr>
              <a:defRPr/>
            </a:pPr>
            <a:endParaRPr lang="en-US"/>
          </a:p>
        </p:txBody>
      </p:sp>
      <p:sp>
        <p:nvSpPr>
          <p:cNvPr id="8" name="Espaço Reservado para Número de Slide 5">
            <a:extLst>
              <a:ext uri="{FF2B5EF4-FFF2-40B4-BE49-F238E27FC236}">
                <a16:creationId xmlns:a16="http://schemas.microsoft.com/office/drawing/2014/main" id="{1ECAB307-26AB-4371-8FC5-B418E64F6848}"/>
              </a:ext>
            </a:extLst>
          </p:cNvPr>
          <p:cNvSpPr>
            <a:spLocks noGrp="1"/>
          </p:cNvSpPr>
          <p:nvPr>
            <p:ph type="sldNum" sz="quarter" idx="12"/>
          </p:nvPr>
        </p:nvSpPr>
        <p:spPr/>
        <p:txBody>
          <a:bodyPr/>
          <a:lstStyle>
            <a:lvl1pPr>
              <a:defRPr/>
            </a:lvl1pPr>
          </a:lstStyle>
          <a:p>
            <a:pPr>
              <a:defRPr/>
            </a:pPr>
            <a:fld id="{B5614C7C-A74A-4115-9E3D-6432856A892F}" type="slidenum">
              <a:rPr lang="pt-BR" altLang="pt-BR"/>
              <a:pPr>
                <a:defRPr/>
              </a:pPr>
              <a:t>‹nº›</a:t>
            </a:fld>
            <a:endParaRPr lang="pt-BR" altLang="pt-BR"/>
          </a:p>
        </p:txBody>
      </p:sp>
    </p:spTree>
    <p:extLst>
      <p:ext uri="{BB962C8B-B14F-4D97-AF65-F5344CB8AC3E}">
        <p14:creationId xmlns:p14="http://schemas.microsoft.com/office/powerpoint/2010/main" val="155844333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609441" y="1481329"/>
            <a:ext cx="5383398" cy="4525963"/>
          </a:xfrm>
        </p:spPr>
        <p:txBody>
          <a:bodyPr/>
          <a:lstStyle>
            <a:lvl1pPr>
              <a:defRPr sz="2800"/>
            </a:lvl1pPr>
            <a:lvl2pPr>
              <a:defRPr sz="2400"/>
            </a:lvl2pPr>
            <a:lvl3pPr>
              <a:defRPr sz="2000"/>
            </a:lvl3pPr>
            <a:lvl4pPr>
              <a:defRPr sz="1800"/>
            </a:lvl4pPr>
            <a:lvl5pPr>
              <a:defRPr sz="1800"/>
            </a:lvl5pPr>
            <a:extLs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half" idx="2"/>
          </p:nvPr>
        </p:nvSpPr>
        <p:spPr>
          <a:xfrm>
            <a:off x="6195986" y="1481329"/>
            <a:ext cx="5383398" cy="4525963"/>
          </a:xfrm>
        </p:spPr>
        <p:txBody>
          <a:bodyPr/>
          <a:lstStyle>
            <a:lvl1pPr>
              <a:defRPr sz="2800"/>
            </a:lvl1pPr>
            <a:lvl2pPr>
              <a:defRPr sz="2400"/>
            </a:lvl2pPr>
            <a:lvl3pPr>
              <a:defRPr sz="2000"/>
            </a:lvl3pPr>
            <a:lvl4pPr>
              <a:defRPr sz="1800"/>
            </a:lvl4pPr>
            <a:lvl5pPr>
              <a:defRPr sz="1800"/>
            </a:lvl5pPr>
            <a:extLs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8" name="Título 7"/>
          <p:cNvSpPr>
            <a:spLocks noGrp="1"/>
          </p:cNvSpPr>
          <p:nvPr>
            <p:ph type="title"/>
          </p:nvPr>
        </p:nvSpPr>
        <p:spPr/>
        <p:txBody>
          <a:bodyPr rtlCol="0"/>
          <a:lstStyle/>
          <a:p>
            <a:r>
              <a:rPr lang="pt-BR"/>
              <a:t>Clique para editar o estilo do título mestre</a:t>
            </a:r>
            <a:endParaRPr lang="en-US"/>
          </a:p>
        </p:txBody>
      </p:sp>
      <p:sp>
        <p:nvSpPr>
          <p:cNvPr id="5" name="Espaço Reservado para Data 4">
            <a:extLst>
              <a:ext uri="{FF2B5EF4-FFF2-40B4-BE49-F238E27FC236}">
                <a16:creationId xmlns:a16="http://schemas.microsoft.com/office/drawing/2014/main" id="{F49B3EA3-B179-4E45-A308-424F3784CF95}"/>
              </a:ext>
            </a:extLst>
          </p:cNvPr>
          <p:cNvSpPr>
            <a:spLocks noGrp="1"/>
          </p:cNvSpPr>
          <p:nvPr>
            <p:ph type="dt" sz="half" idx="10"/>
          </p:nvPr>
        </p:nvSpPr>
        <p:spPr/>
        <p:txBody>
          <a:bodyPr/>
          <a:lstStyle>
            <a:lvl1pPr>
              <a:defRPr/>
            </a:lvl1pPr>
          </a:lstStyle>
          <a:p>
            <a:pPr>
              <a:defRPr/>
            </a:pPr>
            <a:fld id="{64DAB67D-914F-43F8-B578-0F47EBE06D65}" type="datetime1">
              <a:rPr lang="en-US" altLang="pt-BR"/>
              <a:pPr>
                <a:defRPr/>
              </a:pPr>
              <a:t>7/3/2019</a:t>
            </a:fld>
            <a:endParaRPr lang="en-US" altLang="pt-BR"/>
          </a:p>
        </p:txBody>
      </p:sp>
      <p:sp>
        <p:nvSpPr>
          <p:cNvPr id="6" name="Espaço Reservado para Rodapé 5">
            <a:extLst>
              <a:ext uri="{FF2B5EF4-FFF2-40B4-BE49-F238E27FC236}">
                <a16:creationId xmlns:a16="http://schemas.microsoft.com/office/drawing/2014/main" id="{9E9ADE84-55A6-4A3C-AE70-9EF3FC63AF6E}"/>
              </a:ext>
            </a:extLst>
          </p:cNvPr>
          <p:cNvSpPr>
            <a:spLocks noGrp="1"/>
          </p:cNvSpPr>
          <p:nvPr>
            <p:ph type="ftr" sz="quarter" idx="11"/>
          </p:nvPr>
        </p:nvSpPr>
        <p:spPr/>
        <p:txBody>
          <a:bodyPr/>
          <a:lstStyle>
            <a:lvl1pPr>
              <a:defRPr/>
            </a:lvl1pPr>
            <a:extLst/>
          </a:lstStyle>
          <a:p>
            <a:pPr>
              <a:defRPr/>
            </a:pPr>
            <a:endParaRPr lang="en-US"/>
          </a:p>
        </p:txBody>
      </p:sp>
      <p:sp>
        <p:nvSpPr>
          <p:cNvPr id="7" name="Espaço Reservado para Número de Slide 6">
            <a:extLst>
              <a:ext uri="{FF2B5EF4-FFF2-40B4-BE49-F238E27FC236}">
                <a16:creationId xmlns:a16="http://schemas.microsoft.com/office/drawing/2014/main" id="{65FF8BB4-94A7-43D1-83E3-30AF29F2F9F7}"/>
              </a:ext>
            </a:extLst>
          </p:cNvPr>
          <p:cNvSpPr>
            <a:spLocks noGrp="1"/>
          </p:cNvSpPr>
          <p:nvPr>
            <p:ph type="sldNum" sz="quarter" idx="12"/>
          </p:nvPr>
        </p:nvSpPr>
        <p:spPr/>
        <p:txBody>
          <a:bodyPr/>
          <a:lstStyle>
            <a:lvl1pPr>
              <a:defRPr/>
            </a:lvl1pPr>
          </a:lstStyle>
          <a:p>
            <a:pPr>
              <a:defRPr/>
            </a:pPr>
            <a:fld id="{E7400599-2631-4FDA-8D36-800569779356}" type="slidenum">
              <a:rPr lang="pt-BR" altLang="pt-BR"/>
              <a:pPr>
                <a:defRPr/>
              </a:pPr>
              <a:t>‹nº›</a:t>
            </a:fld>
            <a:endParaRPr lang="pt-BR" altLang="pt-BR"/>
          </a:p>
        </p:txBody>
      </p:sp>
    </p:spTree>
    <p:extLst>
      <p:ext uri="{BB962C8B-B14F-4D97-AF65-F5344CB8AC3E}">
        <p14:creationId xmlns:p14="http://schemas.microsoft.com/office/powerpoint/2010/main" val="193331562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9441" y="273050"/>
            <a:ext cx="10969943" cy="1143000"/>
          </a:xfrm>
        </p:spPr>
        <p:txBody>
          <a:bodyPr/>
          <a:lstStyle>
            <a:lvl1pPr>
              <a:defRPr/>
            </a:lvl1pPr>
            <a:extLst/>
          </a:lstStyle>
          <a:p>
            <a:r>
              <a:rPr lang="pt-BR"/>
              <a:t>Clique para editar o estilo do título mestre</a:t>
            </a:r>
            <a:endParaRPr lang="en-US"/>
          </a:p>
        </p:txBody>
      </p:sp>
      <p:sp>
        <p:nvSpPr>
          <p:cNvPr id="3" name="Espaço Reservado para Texto 2"/>
          <p:cNvSpPr>
            <a:spLocks noGrp="1"/>
          </p:cNvSpPr>
          <p:nvPr>
            <p:ph type="body" idx="1"/>
          </p:nvPr>
        </p:nvSpPr>
        <p:spPr>
          <a:xfrm>
            <a:off x="609441" y="5410200"/>
            <a:ext cx="5385514"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pt-BR"/>
              <a:t>Clique para editar os estilos do texto mestre</a:t>
            </a:r>
          </a:p>
        </p:txBody>
      </p:sp>
      <p:sp>
        <p:nvSpPr>
          <p:cNvPr id="4" name="Espaço Reservado para Texto 3"/>
          <p:cNvSpPr>
            <a:spLocks noGrp="1"/>
          </p:cNvSpPr>
          <p:nvPr>
            <p:ph type="body" sz="half" idx="3"/>
          </p:nvPr>
        </p:nvSpPr>
        <p:spPr>
          <a:xfrm>
            <a:off x="6191756" y="5410200"/>
            <a:ext cx="538763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pt-BR"/>
              <a:t>Clique para editar os estilos do texto mestre</a:t>
            </a:r>
          </a:p>
        </p:txBody>
      </p:sp>
      <p:sp>
        <p:nvSpPr>
          <p:cNvPr id="5" name="Espaço Reservado para Conteúdo 4"/>
          <p:cNvSpPr>
            <a:spLocks noGrp="1"/>
          </p:cNvSpPr>
          <p:nvPr>
            <p:ph sz="quarter" idx="2"/>
          </p:nvPr>
        </p:nvSpPr>
        <p:spPr>
          <a:xfrm>
            <a:off x="609441" y="1444295"/>
            <a:ext cx="5385514"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Conteúdo 5"/>
          <p:cNvSpPr>
            <a:spLocks noGrp="1"/>
          </p:cNvSpPr>
          <p:nvPr>
            <p:ph sz="quarter" idx="4"/>
          </p:nvPr>
        </p:nvSpPr>
        <p:spPr>
          <a:xfrm>
            <a:off x="6191754" y="1444295"/>
            <a:ext cx="538763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Espaço Reservado para Data 6">
            <a:extLst>
              <a:ext uri="{FF2B5EF4-FFF2-40B4-BE49-F238E27FC236}">
                <a16:creationId xmlns:a16="http://schemas.microsoft.com/office/drawing/2014/main" id="{E65D28C3-D809-498F-969A-9501010C95D6}"/>
              </a:ext>
            </a:extLst>
          </p:cNvPr>
          <p:cNvSpPr>
            <a:spLocks noGrp="1"/>
          </p:cNvSpPr>
          <p:nvPr>
            <p:ph type="dt" sz="half" idx="10"/>
          </p:nvPr>
        </p:nvSpPr>
        <p:spPr/>
        <p:txBody>
          <a:bodyPr/>
          <a:lstStyle>
            <a:lvl1pPr>
              <a:defRPr/>
            </a:lvl1pPr>
          </a:lstStyle>
          <a:p>
            <a:pPr>
              <a:defRPr/>
            </a:pPr>
            <a:fld id="{FDC4DE4B-D348-48B6-9E43-5F735219F187}" type="datetime1">
              <a:rPr lang="en-US" altLang="pt-BR"/>
              <a:pPr>
                <a:defRPr/>
              </a:pPr>
              <a:t>7/3/2019</a:t>
            </a:fld>
            <a:endParaRPr lang="en-US" altLang="pt-BR"/>
          </a:p>
        </p:txBody>
      </p:sp>
      <p:sp>
        <p:nvSpPr>
          <p:cNvPr id="8" name="Espaço Reservado para Rodapé 7">
            <a:extLst>
              <a:ext uri="{FF2B5EF4-FFF2-40B4-BE49-F238E27FC236}">
                <a16:creationId xmlns:a16="http://schemas.microsoft.com/office/drawing/2014/main" id="{E71C715C-53F8-4B88-94C5-1E2FDE8E2E98}"/>
              </a:ext>
            </a:extLst>
          </p:cNvPr>
          <p:cNvSpPr>
            <a:spLocks noGrp="1"/>
          </p:cNvSpPr>
          <p:nvPr>
            <p:ph type="ftr" sz="quarter" idx="11"/>
          </p:nvPr>
        </p:nvSpPr>
        <p:spPr/>
        <p:txBody>
          <a:bodyPr/>
          <a:lstStyle>
            <a:lvl1pPr>
              <a:defRPr/>
            </a:lvl1pPr>
            <a:extLst/>
          </a:lstStyle>
          <a:p>
            <a:pPr>
              <a:defRPr/>
            </a:pPr>
            <a:endParaRPr lang="en-US"/>
          </a:p>
        </p:txBody>
      </p:sp>
      <p:sp>
        <p:nvSpPr>
          <p:cNvPr id="9" name="Espaço Reservado para Número de Slide 8">
            <a:extLst>
              <a:ext uri="{FF2B5EF4-FFF2-40B4-BE49-F238E27FC236}">
                <a16:creationId xmlns:a16="http://schemas.microsoft.com/office/drawing/2014/main" id="{C72E6A6D-EFAC-4A55-8E0B-5776FDFF7F8D}"/>
              </a:ext>
            </a:extLst>
          </p:cNvPr>
          <p:cNvSpPr>
            <a:spLocks noGrp="1"/>
          </p:cNvSpPr>
          <p:nvPr>
            <p:ph type="sldNum" sz="quarter" idx="12"/>
          </p:nvPr>
        </p:nvSpPr>
        <p:spPr/>
        <p:txBody>
          <a:bodyPr/>
          <a:lstStyle>
            <a:lvl1pPr>
              <a:defRPr/>
            </a:lvl1pPr>
          </a:lstStyle>
          <a:p>
            <a:pPr>
              <a:defRPr/>
            </a:pPr>
            <a:fld id="{C628DFB9-0C79-4BD2-A53E-4215A47C6B0E}" type="slidenum">
              <a:rPr lang="pt-BR" altLang="pt-BR"/>
              <a:pPr>
                <a:defRPr/>
              </a:pPr>
              <a:t>‹nº›</a:t>
            </a:fld>
            <a:endParaRPr lang="pt-BR" altLang="pt-BR"/>
          </a:p>
        </p:txBody>
      </p:sp>
    </p:spTree>
    <p:extLst>
      <p:ext uri="{BB962C8B-B14F-4D97-AF65-F5344CB8AC3E}">
        <p14:creationId xmlns:p14="http://schemas.microsoft.com/office/powerpoint/2010/main" val="225389169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ítulo 5"/>
          <p:cNvSpPr>
            <a:spLocks noGrp="1"/>
          </p:cNvSpPr>
          <p:nvPr>
            <p:ph type="title"/>
          </p:nvPr>
        </p:nvSpPr>
        <p:spPr/>
        <p:txBody>
          <a:bodyPr rtlCol="0"/>
          <a:lstStyle/>
          <a:p>
            <a:r>
              <a:rPr lang="pt-BR"/>
              <a:t>Clique para editar o estilo do título mestre</a:t>
            </a:r>
            <a:endParaRPr lang="en-US"/>
          </a:p>
        </p:txBody>
      </p:sp>
      <p:sp>
        <p:nvSpPr>
          <p:cNvPr id="3" name="Espaço Reservado para Data 2">
            <a:extLst>
              <a:ext uri="{FF2B5EF4-FFF2-40B4-BE49-F238E27FC236}">
                <a16:creationId xmlns:a16="http://schemas.microsoft.com/office/drawing/2014/main" id="{0640DFCC-B4CB-4F5A-BF16-7F9477B2CC1F}"/>
              </a:ext>
            </a:extLst>
          </p:cNvPr>
          <p:cNvSpPr>
            <a:spLocks noGrp="1"/>
          </p:cNvSpPr>
          <p:nvPr>
            <p:ph type="dt" sz="half" idx="10"/>
          </p:nvPr>
        </p:nvSpPr>
        <p:spPr/>
        <p:txBody>
          <a:bodyPr/>
          <a:lstStyle>
            <a:lvl1pPr>
              <a:defRPr/>
            </a:lvl1pPr>
          </a:lstStyle>
          <a:p>
            <a:pPr>
              <a:defRPr/>
            </a:pPr>
            <a:fld id="{809C07E9-F093-48C1-BAB9-F3DE14714236}" type="datetime1">
              <a:rPr lang="en-US" altLang="pt-BR"/>
              <a:pPr>
                <a:defRPr/>
              </a:pPr>
              <a:t>7/3/2019</a:t>
            </a:fld>
            <a:endParaRPr lang="en-US" altLang="pt-BR"/>
          </a:p>
        </p:txBody>
      </p:sp>
      <p:sp>
        <p:nvSpPr>
          <p:cNvPr id="4" name="Espaço Reservado para Rodapé 3">
            <a:extLst>
              <a:ext uri="{FF2B5EF4-FFF2-40B4-BE49-F238E27FC236}">
                <a16:creationId xmlns:a16="http://schemas.microsoft.com/office/drawing/2014/main" id="{53B10B0A-E159-4D82-A10E-045F206DF842}"/>
              </a:ext>
            </a:extLst>
          </p:cNvPr>
          <p:cNvSpPr>
            <a:spLocks noGrp="1"/>
          </p:cNvSpPr>
          <p:nvPr>
            <p:ph type="ftr" sz="quarter" idx="11"/>
          </p:nvPr>
        </p:nvSpPr>
        <p:spPr/>
        <p:txBody>
          <a:bodyPr/>
          <a:lstStyle>
            <a:lvl1pPr>
              <a:defRPr/>
            </a:lvl1pPr>
            <a:extLst/>
          </a:lstStyle>
          <a:p>
            <a:pPr>
              <a:defRPr/>
            </a:pPr>
            <a:endParaRPr lang="en-US"/>
          </a:p>
        </p:txBody>
      </p:sp>
      <p:sp>
        <p:nvSpPr>
          <p:cNvPr id="5" name="Espaço Reservado para Número de Slide 4">
            <a:extLst>
              <a:ext uri="{FF2B5EF4-FFF2-40B4-BE49-F238E27FC236}">
                <a16:creationId xmlns:a16="http://schemas.microsoft.com/office/drawing/2014/main" id="{89343724-7F78-4913-A0E9-657C85CF36D8}"/>
              </a:ext>
            </a:extLst>
          </p:cNvPr>
          <p:cNvSpPr>
            <a:spLocks noGrp="1"/>
          </p:cNvSpPr>
          <p:nvPr>
            <p:ph type="sldNum" sz="quarter" idx="12"/>
          </p:nvPr>
        </p:nvSpPr>
        <p:spPr/>
        <p:txBody>
          <a:bodyPr/>
          <a:lstStyle>
            <a:lvl1pPr>
              <a:defRPr/>
            </a:lvl1pPr>
          </a:lstStyle>
          <a:p>
            <a:pPr>
              <a:defRPr/>
            </a:pPr>
            <a:fld id="{23A3F32A-C1FC-40E2-A3E2-C7FEA0AC8E30}" type="slidenum">
              <a:rPr lang="pt-BR" altLang="pt-BR"/>
              <a:pPr>
                <a:defRPr/>
              </a:pPr>
              <a:t>‹nº›</a:t>
            </a:fld>
            <a:endParaRPr lang="pt-BR" altLang="pt-BR"/>
          </a:p>
        </p:txBody>
      </p:sp>
    </p:spTree>
    <p:extLst>
      <p:ext uri="{BB962C8B-B14F-4D97-AF65-F5344CB8AC3E}">
        <p14:creationId xmlns:p14="http://schemas.microsoft.com/office/powerpoint/2010/main" val="130167122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9">
            <a:extLst>
              <a:ext uri="{FF2B5EF4-FFF2-40B4-BE49-F238E27FC236}">
                <a16:creationId xmlns:a16="http://schemas.microsoft.com/office/drawing/2014/main" id="{E944D5EF-DC17-4D68-AD5F-2820D1040E2A}"/>
              </a:ext>
            </a:extLst>
          </p:cNvPr>
          <p:cNvSpPr>
            <a:spLocks noGrp="1"/>
          </p:cNvSpPr>
          <p:nvPr>
            <p:ph type="dt" sz="half" idx="10"/>
          </p:nvPr>
        </p:nvSpPr>
        <p:spPr/>
        <p:txBody>
          <a:bodyPr/>
          <a:lstStyle>
            <a:lvl1pPr>
              <a:defRPr/>
            </a:lvl1pPr>
          </a:lstStyle>
          <a:p>
            <a:pPr>
              <a:defRPr/>
            </a:pPr>
            <a:fld id="{5CC75914-8676-451C-9DDD-D1F9D561BBC6}" type="datetime1">
              <a:rPr lang="en-US" altLang="pt-BR"/>
              <a:pPr>
                <a:defRPr/>
              </a:pPr>
              <a:t>7/3/2019</a:t>
            </a:fld>
            <a:endParaRPr lang="en-US" altLang="pt-BR"/>
          </a:p>
        </p:txBody>
      </p:sp>
      <p:sp>
        <p:nvSpPr>
          <p:cNvPr id="3" name="Espaço Reservado para Rodapé 21">
            <a:extLst>
              <a:ext uri="{FF2B5EF4-FFF2-40B4-BE49-F238E27FC236}">
                <a16:creationId xmlns:a16="http://schemas.microsoft.com/office/drawing/2014/main" id="{69A8C9BC-074A-4D83-B895-0768BC5A72A9}"/>
              </a:ext>
            </a:extLst>
          </p:cNvPr>
          <p:cNvSpPr>
            <a:spLocks noGrp="1"/>
          </p:cNvSpPr>
          <p:nvPr>
            <p:ph type="ftr" sz="quarter" idx="11"/>
          </p:nvPr>
        </p:nvSpPr>
        <p:spPr/>
        <p:txBody>
          <a:bodyPr/>
          <a:lstStyle>
            <a:lvl1pPr>
              <a:defRPr/>
            </a:lvl1pPr>
          </a:lstStyle>
          <a:p>
            <a:pPr>
              <a:defRPr/>
            </a:pPr>
            <a:endParaRPr lang="en-US"/>
          </a:p>
        </p:txBody>
      </p:sp>
      <p:sp>
        <p:nvSpPr>
          <p:cNvPr id="4" name="Espaço Reservado para Número de Slide 17">
            <a:extLst>
              <a:ext uri="{FF2B5EF4-FFF2-40B4-BE49-F238E27FC236}">
                <a16:creationId xmlns:a16="http://schemas.microsoft.com/office/drawing/2014/main" id="{49CC2E51-F3C1-49F2-BF57-68A9800185A1}"/>
              </a:ext>
            </a:extLst>
          </p:cNvPr>
          <p:cNvSpPr>
            <a:spLocks noGrp="1"/>
          </p:cNvSpPr>
          <p:nvPr>
            <p:ph type="sldNum" sz="quarter" idx="12"/>
          </p:nvPr>
        </p:nvSpPr>
        <p:spPr/>
        <p:txBody>
          <a:bodyPr/>
          <a:lstStyle>
            <a:lvl1pPr>
              <a:defRPr/>
            </a:lvl1pPr>
          </a:lstStyle>
          <a:p>
            <a:pPr>
              <a:defRPr/>
            </a:pPr>
            <a:fld id="{A7624A32-E2FA-4386-B771-F5BA88A54907}" type="slidenum">
              <a:rPr lang="pt-BR" altLang="pt-BR"/>
              <a:pPr>
                <a:defRPr/>
              </a:pPr>
              <a:t>‹nº›</a:t>
            </a:fld>
            <a:endParaRPr lang="pt-BR" altLang="pt-BR"/>
          </a:p>
        </p:txBody>
      </p:sp>
    </p:spTree>
    <p:extLst>
      <p:ext uri="{BB962C8B-B14F-4D97-AF65-F5344CB8AC3E}">
        <p14:creationId xmlns:p14="http://schemas.microsoft.com/office/powerpoint/2010/main" val="3288326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218883" y="4876800"/>
            <a:ext cx="9973103" cy="457200"/>
          </a:xfrm>
        </p:spPr>
        <p:txBody>
          <a:bodyPr anchor="t">
            <a:noAutofit/>
            <a:sp3d prstMaterial="softEdge">
              <a:bevelT w="0" h="0"/>
            </a:sp3d>
          </a:bodyPr>
          <a:lstStyle>
            <a:lvl1pPr algn="r">
              <a:buNone/>
              <a:defRPr sz="2500" b="0">
                <a:solidFill>
                  <a:schemeClr val="accent1"/>
                </a:solidFill>
                <a:effectLst/>
              </a:defRPr>
            </a:lvl1pPr>
            <a:extLst/>
          </a:lstStyle>
          <a:p>
            <a:r>
              <a:rPr lang="pt-BR"/>
              <a:t>Clique para editar o estilo do título mestre</a:t>
            </a:r>
            <a:endParaRPr lang="en-US"/>
          </a:p>
        </p:txBody>
      </p:sp>
      <p:sp>
        <p:nvSpPr>
          <p:cNvPr id="3" name="Espaço Reservado para Texto 2"/>
          <p:cNvSpPr>
            <a:spLocks noGrp="1"/>
          </p:cNvSpPr>
          <p:nvPr>
            <p:ph type="body" idx="2"/>
          </p:nvPr>
        </p:nvSpPr>
        <p:spPr>
          <a:xfrm>
            <a:off x="5891265" y="5355102"/>
            <a:ext cx="529807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pt-BR"/>
              <a:t>Clique para editar os estilos do texto mestre</a:t>
            </a:r>
          </a:p>
        </p:txBody>
      </p:sp>
      <p:sp>
        <p:nvSpPr>
          <p:cNvPr id="4" name="Espaço Reservado para Conteúdo 3"/>
          <p:cNvSpPr>
            <a:spLocks noGrp="1"/>
          </p:cNvSpPr>
          <p:nvPr>
            <p:ph sz="half" idx="1"/>
          </p:nvPr>
        </p:nvSpPr>
        <p:spPr>
          <a:xfrm>
            <a:off x="1218882" y="274320"/>
            <a:ext cx="9970459" cy="4572000"/>
          </a:xfrm>
        </p:spPr>
        <p:txBody>
          <a:bodyPr/>
          <a:lstStyle>
            <a:lvl1pPr>
              <a:defRPr sz="3200"/>
            </a:lvl1pPr>
            <a:lvl2pPr>
              <a:defRPr sz="2800"/>
            </a:lvl2pPr>
            <a:lvl3pPr>
              <a:defRPr sz="2400"/>
            </a:lvl3pPr>
            <a:lvl4pPr>
              <a:defRPr sz="2000"/>
            </a:lvl4pPr>
            <a:lvl5pPr>
              <a:defRPr sz="2000"/>
            </a:lvl5pPr>
            <a:extLs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4">
            <a:extLst>
              <a:ext uri="{FF2B5EF4-FFF2-40B4-BE49-F238E27FC236}">
                <a16:creationId xmlns:a16="http://schemas.microsoft.com/office/drawing/2014/main" id="{76BBA94A-C1C4-479B-ACBC-115E2B146472}"/>
              </a:ext>
            </a:extLst>
          </p:cNvPr>
          <p:cNvSpPr>
            <a:spLocks noGrp="1"/>
          </p:cNvSpPr>
          <p:nvPr>
            <p:ph type="dt" sz="half" idx="10"/>
          </p:nvPr>
        </p:nvSpPr>
        <p:spPr/>
        <p:txBody>
          <a:bodyPr/>
          <a:lstStyle>
            <a:lvl1pPr>
              <a:defRPr/>
            </a:lvl1pPr>
          </a:lstStyle>
          <a:p>
            <a:pPr>
              <a:defRPr/>
            </a:pPr>
            <a:fld id="{2B5EC115-75C1-4553-B1DA-C144334516A8}" type="datetime1">
              <a:rPr lang="en-US" altLang="pt-BR"/>
              <a:pPr>
                <a:defRPr/>
              </a:pPr>
              <a:t>7/3/2019</a:t>
            </a:fld>
            <a:endParaRPr lang="en-US" altLang="pt-BR"/>
          </a:p>
        </p:txBody>
      </p:sp>
      <p:sp>
        <p:nvSpPr>
          <p:cNvPr id="6" name="Espaço Reservado para Rodapé 5">
            <a:extLst>
              <a:ext uri="{FF2B5EF4-FFF2-40B4-BE49-F238E27FC236}">
                <a16:creationId xmlns:a16="http://schemas.microsoft.com/office/drawing/2014/main" id="{35D86D37-149B-4CF3-8681-DB262193E833}"/>
              </a:ext>
            </a:extLst>
          </p:cNvPr>
          <p:cNvSpPr>
            <a:spLocks noGrp="1"/>
          </p:cNvSpPr>
          <p:nvPr>
            <p:ph type="ftr" sz="quarter" idx="11"/>
          </p:nvPr>
        </p:nvSpPr>
        <p:spPr/>
        <p:txBody>
          <a:bodyPr/>
          <a:lstStyle>
            <a:lvl1pPr>
              <a:defRPr/>
            </a:lvl1pPr>
            <a:extLst/>
          </a:lstStyle>
          <a:p>
            <a:pPr>
              <a:defRPr/>
            </a:pPr>
            <a:endParaRPr lang="en-US"/>
          </a:p>
        </p:txBody>
      </p:sp>
      <p:sp>
        <p:nvSpPr>
          <p:cNvPr id="7" name="Espaço Reservado para Número de Slide 6">
            <a:extLst>
              <a:ext uri="{FF2B5EF4-FFF2-40B4-BE49-F238E27FC236}">
                <a16:creationId xmlns:a16="http://schemas.microsoft.com/office/drawing/2014/main" id="{ACAF9B8B-F204-4716-9777-0E76C3F2E601}"/>
              </a:ext>
            </a:extLst>
          </p:cNvPr>
          <p:cNvSpPr>
            <a:spLocks noGrp="1"/>
          </p:cNvSpPr>
          <p:nvPr>
            <p:ph type="sldNum" sz="quarter" idx="12"/>
          </p:nvPr>
        </p:nvSpPr>
        <p:spPr/>
        <p:txBody>
          <a:bodyPr/>
          <a:lstStyle>
            <a:lvl1pPr>
              <a:defRPr/>
            </a:lvl1pPr>
          </a:lstStyle>
          <a:p>
            <a:pPr>
              <a:defRPr/>
            </a:pPr>
            <a:fld id="{C71FA7BF-0DE5-41B2-BE5E-E274CE38A500}" type="slidenum">
              <a:rPr lang="pt-BR" altLang="pt-BR"/>
              <a:pPr>
                <a:defRPr/>
              </a:pPr>
              <a:t>‹nº›</a:t>
            </a:fld>
            <a:endParaRPr lang="pt-BR" altLang="pt-BR"/>
          </a:p>
        </p:txBody>
      </p:sp>
    </p:spTree>
    <p:extLst>
      <p:ext uri="{BB962C8B-B14F-4D97-AF65-F5344CB8AC3E}">
        <p14:creationId xmlns:p14="http://schemas.microsoft.com/office/powerpoint/2010/main" val="196395997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a:t>Clique para editar o título mestre</a:t>
            </a:r>
            <a:endParaRPr lang="pt-BR" noProof="0" dirty="0"/>
          </a:p>
        </p:txBody>
      </p:sp>
      <p:sp>
        <p:nvSpPr>
          <p:cNvPr id="3" name="Espaço Reservado para Conteúdo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Data 3"/>
          <p:cNvSpPr>
            <a:spLocks noGrp="1"/>
          </p:cNvSpPr>
          <p:nvPr>
            <p:ph type="dt" sz="half" idx="10"/>
          </p:nvPr>
        </p:nvSpPr>
        <p:spPr/>
        <p:txBody>
          <a:bodyPr rtlCol="0"/>
          <a:lstStyle>
            <a:lvl1pPr>
              <a:defRPr/>
            </a:lvl1pPr>
          </a:lstStyle>
          <a:p>
            <a:fld id="{008857E5-E6A8-43B1-99E3-9013B0F73B21}" type="datetime1">
              <a:rPr lang="pt-BR" noProof="0" smtClean="0"/>
              <a:pPr/>
              <a:t>03/07/2019</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DA60BA0E-20D0-4E7C-B286-26C960A6788F}" type="slidenum">
              <a:rPr lang="pt-BR" noProof="0" smtClean="0"/>
              <a:t>‹nº›</a:t>
            </a:fld>
            <a:endParaRPr lang="pt-B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orma livre 10">
            <a:extLst>
              <a:ext uri="{FF2B5EF4-FFF2-40B4-BE49-F238E27FC236}">
                <a16:creationId xmlns:a16="http://schemas.microsoft.com/office/drawing/2014/main" id="{AB39E5DD-0DF2-42A0-A92D-5061C8CC963D}"/>
              </a:ext>
            </a:extLst>
          </p:cNvPr>
          <p:cNvSpPr>
            <a:spLocks/>
          </p:cNvSpPr>
          <p:nvPr/>
        </p:nvSpPr>
        <p:spPr bwMode="auto">
          <a:xfrm>
            <a:off x="666577" y="5945188"/>
            <a:ext cx="6585351"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buClr>
                <a:srgbClr val="000000"/>
              </a:buClr>
              <a:buSzPct val="100000"/>
              <a:buFont typeface="Times New Roman" pitchFamily="16" charset="0"/>
              <a:buNone/>
              <a:defRPr/>
            </a:pPr>
            <a:endParaRPr lang="en-US" sz="2400">
              <a:latin typeface="Arial" charset="0"/>
            </a:endParaRPr>
          </a:p>
        </p:txBody>
      </p:sp>
      <p:sp>
        <p:nvSpPr>
          <p:cNvPr id="6" name="Forma livre 15">
            <a:extLst>
              <a:ext uri="{FF2B5EF4-FFF2-40B4-BE49-F238E27FC236}">
                <a16:creationId xmlns:a16="http://schemas.microsoft.com/office/drawing/2014/main" id="{7E53096F-E90C-473A-8AE9-5EB46F443FA0}"/>
              </a:ext>
            </a:extLst>
          </p:cNvPr>
          <p:cNvSpPr>
            <a:spLocks/>
          </p:cNvSpPr>
          <p:nvPr/>
        </p:nvSpPr>
        <p:spPr bwMode="auto">
          <a:xfrm>
            <a:off x="647531" y="5938838"/>
            <a:ext cx="4919969"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pt-BR" sz="2400"/>
          </a:p>
        </p:txBody>
      </p:sp>
      <p:sp>
        <p:nvSpPr>
          <p:cNvPr id="7" name="Triângulo retângulo 15">
            <a:extLst>
              <a:ext uri="{FF2B5EF4-FFF2-40B4-BE49-F238E27FC236}">
                <a16:creationId xmlns:a16="http://schemas.microsoft.com/office/drawing/2014/main" id="{1F1586AC-DD74-44A3-8A2C-2AC17CD2AF56}"/>
              </a:ext>
            </a:extLst>
          </p:cNvPr>
          <p:cNvSpPr>
            <a:spLocks/>
          </p:cNvSpPr>
          <p:nvPr/>
        </p:nvSpPr>
        <p:spPr bwMode="auto">
          <a:xfrm>
            <a:off x="-8054" y="5791253"/>
            <a:ext cx="4535237"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Clr>
                <a:srgbClr val="000000"/>
              </a:buClr>
              <a:buSzPct val="100000"/>
              <a:buFont typeface="Times New Roman" pitchFamily="16" charset="0"/>
              <a:buNone/>
              <a:defRPr/>
            </a:pPr>
            <a:endParaRPr lang="en-US" sz="2400"/>
          </a:p>
        </p:txBody>
      </p:sp>
      <p:cxnSp>
        <p:nvCxnSpPr>
          <p:cNvPr id="8" name="Conector reto 7">
            <a:extLst>
              <a:ext uri="{FF2B5EF4-FFF2-40B4-BE49-F238E27FC236}">
                <a16:creationId xmlns:a16="http://schemas.microsoft.com/office/drawing/2014/main" id="{C95AD61E-DE93-42D5-ACB2-401F5A198F67}"/>
              </a:ext>
            </a:extLst>
          </p:cNvPr>
          <p:cNvCxnSpPr/>
          <p:nvPr/>
        </p:nvCxnSpPr>
        <p:spPr>
          <a:xfrm>
            <a:off x="-12312" y="5787739"/>
            <a:ext cx="4539496"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Divisa 18">
            <a:extLst>
              <a:ext uri="{FF2B5EF4-FFF2-40B4-BE49-F238E27FC236}">
                <a16:creationId xmlns:a16="http://schemas.microsoft.com/office/drawing/2014/main" id="{9B77C1DA-A303-4524-B4D9-FE1B9E4FD575}"/>
              </a:ext>
            </a:extLst>
          </p:cNvPr>
          <p:cNvSpPr>
            <a:spLocks noChangeArrowheads="1"/>
          </p:cNvSpPr>
          <p:nvPr/>
        </p:nvSpPr>
        <p:spPr bwMode="auto">
          <a:xfrm>
            <a:off x="11549759" y="4987925"/>
            <a:ext cx="243354" cy="228600"/>
          </a:xfrm>
          <a:prstGeom prst="chevron">
            <a:avLst>
              <a:gd name="adj" fmla="val 50000"/>
            </a:avLst>
          </a:prstGeom>
          <a:gradFill rotWithShape="1">
            <a:gsLst>
              <a:gs pos="0">
                <a:srgbClr val="EE8779"/>
              </a:gs>
              <a:gs pos="28000">
                <a:srgbClr val="EF5E45"/>
              </a:gs>
              <a:gs pos="100000">
                <a:srgbClr val="BB2E00"/>
              </a:gs>
            </a:gsLst>
            <a:lin ang="5400000"/>
          </a:gradFill>
          <a:ln w="3175" cap="rnd">
            <a:solidFill>
              <a:srgbClr val="9B320E"/>
            </a:solidFill>
            <a:miter lim="800000"/>
            <a:headEnd/>
            <a:tailEnd/>
          </a:ln>
          <a:effectLst>
            <a:outerShdw blurRad="50800" dist="25400" dir="5400000" rotWithShape="0">
              <a:srgbClr val="808080">
                <a:alpha val="45998"/>
              </a:srgbClr>
            </a:outerShdw>
          </a:effectLst>
        </p:spPr>
        <p:txBody>
          <a:bodyPr anchor="ctr"/>
          <a:lstStyle/>
          <a:p>
            <a:pPr eaLnBrk="1" hangingPunct="1">
              <a:buClr>
                <a:srgbClr val="000000"/>
              </a:buClr>
              <a:buSzPct val="100000"/>
              <a:buFont typeface="Times New Roman" pitchFamily="16" charset="0"/>
              <a:buNone/>
              <a:defRPr/>
            </a:pPr>
            <a:endParaRPr lang="en-US" sz="2400">
              <a:solidFill>
                <a:schemeClr val="lt1"/>
              </a:solidFill>
              <a:latin typeface="+mn-lt"/>
              <a:ea typeface="+mn-ea"/>
            </a:endParaRPr>
          </a:p>
        </p:txBody>
      </p:sp>
      <p:sp>
        <p:nvSpPr>
          <p:cNvPr id="10" name="Divisa 19">
            <a:extLst>
              <a:ext uri="{FF2B5EF4-FFF2-40B4-BE49-F238E27FC236}">
                <a16:creationId xmlns:a16="http://schemas.microsoft.com/office/drawing/2014/main" id="{16C007B0-DAD0-4074-AC2A-8871F16F6970}"/>
              </a:ext>
            </a:extLst>
          </p:cNvPr>
          <p:cNvSpPr>
            <a:spLocks noChangeArrowheads="1"/>
          </p:cNvSpPr>
          <p:nvPr/>
        </p:nvSpPr>
        <p:spPr bwMode="auto">
          <a:xfrm>
            <a:off x="11300057" y="4987925"/>
            <a:ext cx="243354" cy="228600"/>
          </a:xfrm>
          <a:prstGeom prst="chevron">
            <a:avLst>
              <a:gd name="adj" fmla="val 50000"/>
            </a:avLst>
          </a:prstGeom>
          <a:gradFill rotWithShape="1">
            <a:gsLst>
              <a:gs pos="0">
                <a:srgbClr val="EE8779"/>
              </a:gs>
              <a:gs pos="28000">
                <a:srgbClr val="EF5E45"/>
              </a:gs>
              <a:gs pos="100000">
                <a:srgbClr val="BB2E00"/>
              </a:gs>
            </a:gsLst>
            <a:lin ang="5400000"/>
          </a:gradFill>
          <a:ln w="3175" cap="rnd">
            <a:solidFill>
              <a:srgbClr val="9B320E"/>
            </a:solidFill>
            <a:miter lim="800000"/>
            <a:headEnd/>
            <a:tailEnd/>
          </a:ln>
          <a:effectLst>
            <a:outerShdw blurRad="50800" dist="25400" dir="5400000" rotWithShape="0">
              <a:srgbClr val="808080">
                <a:alpha val="45998"/>
              </a:srgbClr>
            </a:outerShdw>
          </a:effectLst>
        </p:spPr>
        <p:txBody>
          <a:bodyPr anchor="ctr"/>
          <a:lstStyle/>
          <a:p>
            <a:pPr eaLnBrk="1" hangingPunct="1">
              <a:buClr>
                <a:srgbClr val="000000"/>
              </a:buClr>
              <a:buSzPct val="100000"/>
              <a:buFont typeface="Times New Roman" pitchFamily="16" charset="0"/>
              <a:buNone/>
              <a:defRPr/>
            </a:pPr>
            <a:endParaRPr lang="en-US" sz="2400">
              <a:solidFill>
                <a:schemeClr val="lt1"/>
              </a:solidFill>
              <a:latin typeface="+mn-lt"/>
              <a:ea typeface="+mn-ea"/>
            </a:endParaRPr>
          </a:p>
        </p:txBody>
      </p:sp>
      <p:sp>
        <p:nvSpPr>
          <p:cNvPr id="4" name="Espaço Reservado para Texto 3"/>
          <p:cNvSpPr>
            <a:spLocks noGrp="1"/>
          </p:cNvSpPr>
          <p:nvPr>
            <p:ph type="body" sz="half" idx="2"/>
          </p:nvPr>
        </p:nvSpPr>
        <p:spPr>
          <a:xfrm>
            <a:off x="1521246" y="5443402"/>
            <a:ext cx="9547913"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pt-BR"/>
              <a:t>Clique para editar os estilos do texto mestre</a:t>
            </a:r>
          </a:p>
        </p:txBody>
      </p:sp>
      <p:sp>
        <p:nvSpPr>
          <p:cNvPr id="3" name="Espaço Reservado para Imagem 2"/>
          <p:cNvSpPr>
            <a:spLocks noGrp="1"/>
          </p:cNvSpPr>
          <p:nvPr>
            <p:ph type="pic" idx="1"/>
          </p:nvPr>
        </p:nvSpPr>
        <p:spPr>
          <a:xfrm>
            <a:off x="304721" y="189968"/>
            <a:ext cx="11579384"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pt-BR" noProof="0"/>
              <a:t>Clique no ícone para adicionar uma imagem</a:t>
            </a:r>
            <a:endParaRPr lang="en-US" noProof="0" dirty="0"/>
          </a:p>
        </p:txBody>
      </p:sp>
      <p:sp>
        <p:nvSpPr>
          <p:cNvPr id="2" name="Título 1"/>
          <p:cNvSpPr>
            <a:spLocks noGrp="1"/>
          </p:cNvSpPr>
          <p:nvPr>
            <p:ph type="title"/>
          </p:nvPr>
        </p:nvSpPr>
        <p:spPr>
          <a:xfrm>
            <a:off x="304720" y="4865122"/>
            <a:ext cx="10764439"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pt-BR"/>
              <a:t>Clique para editar o estilo do título mestre</a:t>
            </a:r>
            <a:endParaRPr lang="en-US"/>
          </a:p>
        </p:txBody>
      </p:sp>
      <p:sp>
        <p:nvSpPr>
          <p:cNvPr id="11" name="Espaço Reservado para Data 4">
            <a:extLst>
              <a:ext uri="{FF2B5EF4-FFF2-40B4-BE49-F238E27FC236}">
                <a16:creationId xmlns:a16="http://schemas.microsoft.com/office/drawing/2014/main" id="{106131F3-685F-4FC1-95CA-0C51B374BE29}"/>
              </a:ext>
            </a:extLst>
          </p:cNvPr>
          <p:cNvSpPr>
            <a:spLocks noGrp="1"/>
          </p:cNvSpPr>
          <p:nvPr>
            <p:ph type="dt" sz="half" idx="10"/>
          </p:nvPr>
        </p:nvSpPr>
        <p:spPr/>
        <p:txBody>
          <a:bodyPr/>
          <a:lstStyle>
            <a:lvl1pPr>
              <a:defRPr/>
            </a:lvl1pPr>
          </a:lstStyle>
          <a:p>
            <a:pPr>
              <a:defRPr/>
            </a:pPr>
            <a:fld id="{6A2D3CF9-B41F-4234-A2EA-CB79E5C382F4}" type="datetime1">
              <a:rPr lang="en-US" altLang="pt-BR"/>
              <a:pPr>
                <a:defRPr/>
              </a:pPr>
              <a:t>7/3/2019</a:t>
            </a:fld>
            <a:endParaRPr lang="en-US" altLang="pt-BR"/>
          </a:p>
        </p:txBody>
      </p:sp>
      <p:sp>
        <p:nvSpPr>
          <p:cNvPr id="12" name="Espaço Reservado para Rodapé 5">
            <a:extLst>
              <a:ext uri="{FF2B5EF4-FFF2-40B4-BE49-F238E27FC236}">
                <a16:creationId xmlns:a16="http://schemas.microsoft.com/office/drawing/2014/main" id="{ECA29586-CBC1-4EA0-B8CF-36FDEBB7185E}"/>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Espaço Reservado para Número de Slide 6">
            <a:extLst>
              <a:ext uri="{FF2B5EF4-FFF2-40B4-BE49-F238E27FC236}">
                <a16:creationId xmlns:a16="http://schemas.microsoft.com/office/drawing/2014/main" id="{CDCD120D-5515-476A-B79F-62978D8224DD}"/>
              </a:ext>
            </a:extLst>
          </p:cNvPr>
          <p:cNvSpPr>
            <a:spLocks noGrp="1"/>
          </p:cNvSpPr>
          <p:nvPr>
            <p:ph type="sldNum" sz="quarter" idx="12"/>
          </p:nvPr>
        </p:nvSpPr>
        <p:spPr/>
        <p:txBody>
          <a:bodyPr/>
          <a:lstStyle>
            <a:lvl1pPr>
              <a:defRPr/>
            </a:lvl1pPr>
          </a:lstStyle>
          <a:p>
            <a:pPr>
              <a:defRPr/>
            </a:pPr>
            <a:fld id="{AFFCB204-13E5-4621-8AE4-AFC3FCF7B3A8}" type="slidenum">
              <a:rPr lang="pt-BR" altLang="pt-BR"/>
              <a:pPr>
                <a:defRPr/>
              </a:pPr>
              <a:t>‹nº›</a:t>
            </a:fld>
            <a:endParaRPr lang="pt-BR" altLang="pt-BR"/>
          </a:p>
        </p:txBody>
      </p:sp>
    </p:spTree>
    <p:extLst>
      <p:ext uri="{BB962C8B-B14F-4D97-AF65-F5344CB8AC3E}">
        <p14:creationId xmlns:p14="http://schemas.microsoft.com/office/powerpoint/2010/main" val="186235798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Texto Vertical 2"/>
          <p:cNvSpPr>
            <a:spLocks noGrp="1"/>
          </p:cNvSpPr>
          <p:nvPr>
            <p:ph type="body" orient="vert" idx="1"/>
          </p:nvPr>
        </p:nvSpPr>
        <p:spPr>
          <a:xfrm>
            <a:off x="609441" y="1481330"/>
            <a:ext cx="10969943" cy="4386071"/>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9">
            <a:extLst>
              <a:ext uri="{FF2B5EF4-FFF2-40B4-BE49-F238E27FC236}">
                <a16:creationId xmlns:a16="http://schemas.microsoft.com/office/drawing/2014/main" id="{96C59FD4-D16C-4AB0-9F15-F0DF4454022F}"/>
              </a:ext>
            </a:extLst>
          </p:cNvPr>
          <p:cNvSpPr>
            <a:spLocks noGrp="1"/>
          </p:cNvSpPr>
          <p:nvPr>
            <p:ph type="dt" sz="half" idx="10"/>
          </p:nvPr>
        </p:nvSpPr>
        <p:spPr/>
        <p:txBody>
          <a:bodyPr/>
          <a:lstStyle>
            <a:lvl1pPr>
              <a:defRPr/>
            </a:lvl1pPr>
          </a:lstStyle>
          <a:p>
            <a:pPr>
              <a:defRPr/>
            </a:pPr>
            <a:fld id="{4747D88F-6F3D-48A6-933C-A8950F6BFA50}" type="datetime1">
              <a:rPr lang="en-US" altLang="pt-BR"/>
              <a:pPr>
                <a:defRPr/>
              </a:pPr>
              <a:t>7/3/2019</a:t>
            </a:fld>
            <a:endParaRPr lang="en-US" altLang="pt-BR"/>
          </a:p>
        </p:txBody>
      </p:sp>
      <p:sp>
        <p:nvSpPr>
          <p:cNvPr id="5" name="Espaço Reservado para Rodapé 21">
            <a:extLst>
              <a:ext uri="{FF2B5EF4-FFF2-40B4-BE49-F238E27FC236}">
                <a16:creationId xmlns:a16="http://schemas.microsoft.com/office/drawing/2014/main" id="{15670FC9-F8F4-4F31-88F1-A1AFD34FC5E5}"/>
              </a:ext>
            </a:extLst>
          </p:cNvPr>
          <p:cNvSpPr>
            <a:spLocks noGrp="1"/>
          </p:cNvSpPr>
          <p:nvPr>
            <p:ph type="ftr" sz="quarter" idx="11"/>
          </p:nvPr>
        </p:nvSpPr>
        <p:spPr/>
        <p:txBody>
          <a:bodyPr/>
          <a:lstStyle>
            <a:lvl1pPr>
              <a:defRPr/>
            </a:lvl1pPr>
          </a:lstStyle>
          <a:p>
            <a:pPr>
              <a:defRPr/>
            </a:pPr>
            <a:endParaRPr lang="en-US"/>
          </a:p>
        </p:txBody>
      </p:sp>
      <p:sp>
        <p:nvSpPr>
          <p:cNvPr id="6" name="Espaço Reservado para Número de Slide 17">
            <a:extLst>
              <a:ext uri="{FF2B5EF4-FFF2-40B4-BE49-F238E27FC236}">
                <a16:creationId xmlns:a16="http://schemas.microsoft.com/office/drawing/2014/main" id="{6298C2AC-B8BD-4BEE-A930-88FA75805E76}"/>
              </a:ext>
            </a:extLst>
          </p:cNvPr>
          <p:cNvSpPr>
            <a:spLocks noGrp="1"/>
          </p:cNvSpPr>
          <p:nvPr>
            <p:ph type="sldNum" sz="quarter" idx="12"/>
          </p:nvPr>
        </p:nvSpPr>
        <p:spPr/>
        <p:txBody>
          <a:bodyPr/>
          <a:lstStyle>
            <a:lvl1pPr>
              <a:defRPr/>
            </a:lvl1pPr>
          </a:lstStyle>
          <a:p>
            <a:pPr>
              <a:defRPr/>
            </a:pPr>
            <a:fld id="{EC038AF5-23C0-4D1A-816D-22A2E8F7FBA8}" type="slidenum">
              <a:rPr lang="pt-BR" altLang="pt-BR"/>
              <a:pPr>
                <a:defRPr/>
              </a:pPr>
              <a:t>‹nº›</a:t>
            </a:fld>
            <a:endParaRPr lang="pt-BR" altLang="pt-BR"/>
          </a:p>
        </p:txBody>
      </p:sp>
    </p:spTree>
    <p:extLst>
      <p:ext uri="{BB962C8B-B14F-4D97-AF65-F5344CB8AC3E}">
        <p14:creationId xmlns:p14="http://schemas.microsoft.com/office/powerpoint/2010/main" val="2745344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122974" y="274641"/>
            <a:ext cx="2369343" cy="5592761"/>
          </a:xfrm>
        </p:spPr>
        <p:txBody>
          <a:bodyPr vert="eaVert"/>
          <a:lstStyle/>
          <a:p>
            <a:r>
              <a:rPr lang="pt-BR"/>
              <a:t>Clique para editar o estilo do título mestre</a:t>
            </a:r>
            <a:endParaRPr lang="en-US"/>
          </a:p>
        </p:txBody>
      </p:sp>
      <p:sp>
        <p:nvSpPr>
          <p:cNvPr id="3" name="Espaço Reservado para Texto Vertical 2"/>
          <p:cNvSpPr>
            <a:spLocks noGrp="1"/>
          </p:cNvSpPr>
          <p:nvPr>
            <p:ph type="body" orient="vert" idx="1"/>
          </p:nvPr>
        </p:nvSpPr>
        <p:spPr>
          <a:xfrm>
            <a:off x="609441" y="274641"/>
            <a:ext cx="8430604" cy="559276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9">
            <a:extLst>
              <a:ext uri="{FF2B5EF4-FFF2-40B4-BE49-F238E27FC236}">
                <a16:creationId xmlns:a16="http://schemas.microsoft.com/office/drawing/2014/main" id="{470EB419-C29A-4247-8E93-6FB91059ABAB}"/>
              </a:ext>
            </a:extLst>
          </p:cNvPr>
          <p:cNvSpPr>
            <a:spLocks noGrp="1"/>
          </p:cNvSpPr>
          <p:nvPr>
            <p:ph type="dt" sz="half" idx="10"/>
          </p:nvPr>
        </p:nvSpPr>
        <p:spPr/>
        <p:txBody>
          <a:bodyPr/>
          <a:lstStyle>
            <a:lvl1pPr>
              <a:defRPr/>
            </a:lvl1pPr>
          </a:lstStyle>
          <a:p>
            <a:pPr>
              <a:defRPr/>
            </a:pPr>
            <a:fld id="{3EA93E0D-BB72-41D5-8270-3E6FFA4DA0AC}" type="datetime1">
              <a:rPr lang="en-US" altLang="pt-BR"/>
              <a:pPr>
                <a:defRPr/>
              </a:pPr>
              <a:t>7/3/2019</a:t>
            </a:fld>
            <a:endParaRPr lang="en-US" altLang="pt-BR"/>
          </a:p>
        </p:txBody>
      </p:sp>
      <p:sp>
        <p:nvSpPr>
          <p:cNvPr id="5" name="Espaço Reservado para Rodapé 21">
            <a:extLst>
              <a:ext uri="{FF2B5EF4-FFF2-40B4-BE49-F238E27FC236}">
                <a16:creationId xmlns:a16="http://schemas.microsoft.com/office/drawing/2014/main" id="{A3BF8BF6-C24E-4017-9477-579F608BE56B}"/>
              </a:ext>
            </a:extLst>
          </p:cNvPr>
          <p:cNvSpPr>
            <a:spLocks noGrp="1"/>
          </p:cNvSpPr>
          <p:nvPr>
            <p:ph type="ftr" sz="quarter" idx="11"/>
          </p:nvPr>
        </p:nvSpPr>
        <p:spPr/>
        <p:txBody>
          <a:bodyPr/>
          <a:lstStyle>
            <a:lvl1pPr>
              <a:defRPr/>
            </a:lvl1pPr>
          </a:lstStyle>
          <a:p>
            <a:pPr>
              <a:defRPr/>
            </a:pPr>
            <a:endParaRPr lang="en-US"/>
          </a:p>
        </p:txBody>
      </p:sp>
      <p:sp>
        <p:nvSpPr>
          <p:cNvPr id="6" name="Espaço Reservado para Número de Slide 17">
            <a:extLst>
              <a:ext uri="{FF2B5EF4-FFF2-40B4-BE49-F238E27FC236}">
                <a16:creationId xmlns:a16="http://schemas.microsoft.com/office/drawing/2014/main" id="{ED2999F2-F92A-48DA-8C38-06C1CA1081A6}"/>
              </a:ext>
            </a:extLst>
          </p:cNvPr>
          <p:cNvSpPr>
            <a:spLocks noGrp="1"/>
          </p:cNvSpPr>
          <p:nvPr>
            <p:ph type="sldNum" sz="quarter" idx="12"/>
          </p:nvPr>
        </p:nvSpPr>
        <p:spPr/>
        <p:txBody>
          <a:bodyPr/>
          <a:lstStyle>
            <a:lvl1pPr>
              <a:defRPr/>
            </a:lvl1pPr>
          </a:lstStyle>
          <a:p>
            <a:pPr>
              <a:defRPr/>
            </a:pPr>
            <a:fld id="{1D91207C-DC7B-4AFD-B5A0-D80DFB099F71}" type="slidenum">
              <a:rPr lang="pt-BR" altLang="pt-BR"/>
              <a:pPr>
                <a:defRPr/>
              </a:pPr>
              <a:t>‹nº›</a:t>
            </a:fld>
            <a:endParaRPr lang="pt-BR" altLang="pt-BR"/>
          </a:p>
        </p:txBody>
      </p:sp>
    </p:spTree>
    <p:extLst>
      <p:ext uri="{BB962C8B-B14F-4D97-AF65-F5344CB8AC3E}">
        <p14:creationId xmlns:p14="http://schemas.microsoft.com/office/powerpoint/2010/main" val="425597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pt-BR" noProof="0"/>
              <a:t>Editar estilos de texto Mestre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a:t>Clique para editar o título mestre</a:t>
            </a:r>
            <a:endParaRPr lang="pt-BR" noProof="0" dirty="0"/>
          </a:p>
        </p:txBody>
      </p:sp>
      <p:sp>
        <p:nvSpPr>
          <p:cNvPr id="3" name="Espaço Reservado para Conteúdo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Conteúdo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Data 4"/>
          <p:cNvSpPr>
            <a:spLocks noGrp="1"/>
          </p:cNvSpPr>
          <p:nvPr>
            <p:ph type="dt" sz="half" idx="10"/>
          </p:nvPr>
        </p:nvSpPr>
        <p:spPr/>
        <p:txBody>
          <a:bodyPr rtlCol="0"/>
          <a:lstStyle>
            <a:lvl1pPr>
              <a:defRPr/>
            </a:lvl1pPr>
          </a:lstStyle>
          <a:p>
            <a:fld id="{0A20476A-E994-4F65-82F0-2149086059C3}" type="datetime1">
              <a:rPr lang="pt-BR" noProof="0" smtClean="0"/>
              <a:pPr/>
              <a:t>03/07/2019</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Número de Slide 6"/>
          <p:cNvSpPr>
            <a:spLocks noGrp="1"/>
          </p:cNvSpPr>
          <p:nvPr>
            <p:ph type="sldNum" sz="quarter" idx="12"/>
          </p:nvPr>
        </p:nvSpPr>
        <p:spPr/>
        <p:txBody>
          <a:bodyPr rtlCol="0"/>
          <a:lstStyle/>
          <a:p>
            <a:pPr rtl="0"/>
            <a:fld id="{EB37DED6-D4C7-42EE-AB49-D2E39E64FDE4}" type="slidenum">
              <a:rPr lang="pt-BR" noProof="0" smtClean="0"/>
              <a:t>‹nº›</a:t>
            </a:fld>
            <a:endParaRPr lang="pt-B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pt-BR" noProof="0"/>
              <a:t>Clique para editar o título mestre</a:t>
            </a:r>
            <a:endParaRPr lang="pt-BR" noProof="0" dirty="0"/>
          </a:p>
        </p:txBody>
      </p:sp>
      <p:sp>
        <p:nvSpPr>
          <p:cNvPr id="3" name="Espaço Reservado para Texto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2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t-BR" noProof="0"/>
              <a:t>Editar estilos de texto Mestre</a:t>
            </a:r>
          </a:p>
        </p:txBody>
      </p:sp>
      <p:sp>
        <p:nvSpPr>
          <p:cNvPr id="4" name="Espaço Reservado para Conteúdo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5" name="Espaço Reservado para Texto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2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pt-BR" noProof="0"/>
              <a:t>Editar estilos de texto Mestre</a:t>
            </a:r>
          </a:p>
        </p:txBody>
      </p:sp>
      <p:sp>
        <p:nvSpPr>
          <p:cNvPr id="6" name="Espaço Reservado para Conteúdo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7" name="Espaço Reservado para Data 6"/>
          <p:cNvSpPr>
            <a:spLocks noGrp="1"/>
          </p:cNvSpPr>
          <p:nvPr>
            <p:ph type="dt" sz="half" idx="10"/>
          </p:nvPr>
        </p:nvSpPr>
        <p:spPr/>
        <p:txBody>
          <a:bodyPr rtlCol="0"/>
          <a:lstStyle>
            <a:lvl1pPr>
              <a:defRPr/>
            </a:lvl1pPr>
          </a:lstStyle>
          <a:p>
            <a:fld id="{1EAA3B65-3AB5-4F7E-BB0F-849715F58123}" type="datetime1">
              <a:rPr lang="pt-BR" noProof="0" smtClean="0"/>
              <a:pPr/>
              <a:t>03/07/2019</a:t>
            </a:fld>
            <a:endParaRPr lang="pt-BR" noProof="0" dirty="0"/>
          </a:p>
        </p:txBody>
      </p:sp>
      <p:sp>
        <p:nvSpPr>
          <p:cNvPr id="8" name="Espaço Reservado para Rodapé 7"/>
          <p:cNvSpPr>
            <a:spLocks noGrp="1"/>
          </p:cNvSpPr>
          <p:nvPr>
            <p:ph type="ftr" sz="quarter" idx="11"/>
          </p:nvPr>
        </p:nvSpPr>
        <p:spPr/>
        <p:txBody>
          <a:bodyPr rtlCol="0"/>
          <a:lstStyle/>
          <a:p>
            <a:pPr rtl="0"/>
            <a:endParaRPr lang="pt-BR" noProof="0" dirty="0"/>
          </a:p>
        </p:txBody>
      </p:sp>
      <p:sp>
        <p:nvSpPr>
          <p:cNvPr id="9" name="Espaço Reservado para o Número do Slide 8"/>
          <p:cNvSpPr>
            <a:spLocks noGrp="1"/>
          </p:cNvSpPr>
          <p:nvPr>
            <p:ph type="sldNum" sz="quarter" idx="12"/>
          </p:nvPr>
        </p:nvSpPr>
        <p:spPr/>
        <p:txBody>
          <a:bodyPr rtlCol="0"/>
          <a:lstStyle/>
          <a:p>
            <a:pPr rtl="0"/>
            <a:fld id="{EB37DED6-D4C7-42EE-AB49-D2E39E64FDE4}" type="slidenum">
              <a:rPr lang="pt-BR" noProof="0" smtClean="0"/>
              <a:t>‹nº›</a:t>
            </a:fld>
            <a:endParaRPr lang="pt-B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a:t>Clique para editar o título mestre</a:t>
            </a:r>
            <a:endParaRPr lang="pt-BR" noProof="0" dirty="0"/>
          </a:p>
        </p:txBody>
      </p:sp>
      <p:sp>
        <p:nvSpPr>
          <p:cNvPr id="3" name="Espaço Reservado para Data 2"/>
          <p:cNvSpPr>
            <a:spLocks noGrp="1"/>
          </p:cNvSpPr>
          <p:nvPr>
            <p:ph type="dt" sz="half" idx="10"/>
          </p:nvPr>
        </p:nvSpPr>
        <p:spPr/>
        <p:txBody>
          <a:bodyPr rtlCol="0"/>
          <a:lstStyle>
            <a:lvl1pPr>
              <a:defRPr/>
            </a:lvl1pPr>
          </a:lstStyle>
          <a:p>
            <a:fld id="{0C881986-56AF-4000-9474-C6ECB04703B6}" type="datetime1">
              <a:rPr lang="pt-BR" noProof="0" smtClean="0"/>
              <a:pPr/>
              <a:t>03/07/2019</a:t>
            </a:fld>
            <a:endParaRPr lang="pt-BR" noProof="0" dirty="0"/>
          </a:p>
        </p:txBody>
      </p:sp>
      <p:sp>
        <p:nvSpPr>
          <p:cNvPr id="4" name="Espaço Reservado para Rodapé 3"/>
          <p:cNvSpPr>
            <a:spLocks noGrp="1"/>
          </p:cNvSpPr>
          <p:nvPr>
            <p:ph type="ftr" sz="quarter" idx="11"/>
          </p:nvPr>
        </p:nvSpPr>
        <p:spPr/>
        <p:txBody>
          <a:bodyPr rtlCol="0"/>
          <a:lstStyle/>
          <a:p>
            <a:pPr rtl="0"/>
            <a:endParaRPr lang="pt-BR" noProof="0" dirty="0"/>
          </a:p>
        </p:txBody>
      </p:sp>
      <p:sp>
        <p:nvSpPr>
          <p:cNvPr id="5" name="Espaço Reservado para Número de Slide 4"/>
          <p:cNvSpPr>
            <a:spLocks noGrp="1"/>
          </p:cNvSpPr>
          <p:nvPr>
            <p:ph type="sldNum" sz="quarter" idx="12"/>
          </p:nvPr>
        </p:nvSpPr>
        <p:spPr/>
        <p:txBody>
          <a:bodyPr rtlCol="0"/>
          <a:lstStyle/>
          <a:p>
            <a:pPr rtl="0"/>
            <a:fld id="{EB37DED6-D4C7-42EE-AB49-D2E39E64FDE4}" type="slidenum">
              <a:rPr lang="pt-BR" noProof="0" smtClean="0"/>
              <a:t>‹nº›</a:t>
            </a:fld>
            <a:endParaRPr lang="pt-B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lvl1pPr>
              <a:defRPr/>
            </a:lvl1pPr>
          </a:lstStyle>
          <a:p>
            <a:fld id="{8064B192-45B2-4122-AC1B-A8E7679FEBBA}" type="datetime1">
              <a:rPr lang="pt-BR" noProof="0" smtClean="0"/>
              <a:pPr/>
              <a:t>03/07/2019</a:t>
            </a:fld>
            <a:endParaRPr lang="pt-BR" noProof="0" dirty="0"/>
          </a:p>
        </p:txBody>
      </p:sp>
      <p:sp>
        <p:nvSpPr>
          <p:cNvPr id="3" name="Espaço Reservado para Rodapé 2"/>
          <p:cNvSpPr>
            <a:spLocks noGrp="1"/>
          </p:cNvSpPr>
          <p:nvPr>
            <p:ph type="ftr" sz="quarter" idx="11"/>
          </p:nvPr>
        </p:nvSpPr>
        <p:spPr/>
        <p:txBody>
          <a:bodyPr rtlCol="0"/>
          <a:lstStyle/>
          <a:p>
            <a:pPr rtl="0"/>
            <a:endParaRPr lang="pt-BR" noProof="0" dirty="0"/>
          </a:p>
        </p:txBody>
      </p:sp>
      <p:sp>
        <p:nvSpPr>
          <p:cNvPr id="4" name="Espaço Reservado para Número de Slide 3"/>
          <p:cNvSpPr>
            <a:spLocks noGrp="1"/>
          </p:cNvSpPr>
          <p:nvPr>
            <p:ph type="sldNum" sz="quarter" idx="12"/>
          </p:nvPr>
        </p:nvSpPr>
        <p:spPr/>
        <p:txBody>
          <a:bodyPr rtlCol="0"/>
          <a:lstStyle/>
          <a:p>
            <a:pPr rtl="0"/>
            <a:fld id="{EB37DED6-D4C7-42EE-AB49-D2E39E64FDE4}" type="slidenum">
              <a:rPr lang="pt-BR" noProof="0" smtClean="0"/>
              <a:t>‹nº›</a:t>
            </a:fld>
            <a:endParaRPr lang="pt-B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pt-BR" noProof="0" dirty="0"/>
          </a:p>
        </p:txBody>
      </p:sp>
      <p:sp>
        <p:nvSpPr>
          <p:cNvPr id="2" name="Título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pt-BR" noProof="0"/>
              <a:t>Clique para editar o título mestre</a:t>
            </a:r>
            <a:endParaRPr lang="pt-BR" noProof="0" dirty="0"/>
          </a:p>
        </p:txBody>
      </p:sp>
      <p:sp>
        <p:nvSpPr>
          <p:cNvPr id="3" name="Espaço Reservado para Conteúdo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pt-BR" noProof="0"/>
              <a:t>Editar estilos de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endParaRPr lang="pt-BR" noProof="0" dirty="0"/>
          </a:p>
        </p:txBody>
      </p:sp>
      <p:sp>
        <p:nvSpPr>
          <p:cNvPr id="4" name="Espaço Reservado para Texto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t-BR" noProof="0"/>
              <a:t>Editar estilos de texto Mestre</a:t>
            </a:r>
          </a:p>
        </p:txBody>
      </p:sp>
      <p:sp>
        <p:nvSpPr>
          <p:cNvPr id="5" name="Espaço Reservado para Data 4"/>
          <p:cNvSpPr>
            <a:spLocks noGrp="1"/>
          </p:cNvSpPr>
          <p:nvPr>
            <p:ph type="dt" sz="half" idx="10"/>
          </p:nvPr>
        </p:nvSpPr>
        <p:spPr/>
        <p:txBody>
          <a:bodyPr rtlCol="0"/>
          <a:lstStyle>
            <a:lvl1pPr>
              <a:defRPr/>
            </a:lvl1pPr>
          </a:lstStyle>
          <a:p>
            <a:fld id="{16FCF478-660E-4D9B-AA70-ED3296FC72C8}" type="datetime1">
              <a:rPr lang="pt-BR" noProof="0" smtClean="0"/>
              <a:pPr/>
              <a:t>03/07/2019</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Número de Slide 6"/>
          <p:cNvSpPr>
            <a:spLocks noGrp="1"/>
          </p:cNvSpPr>
          <p:nvPr>
            <p:ph type="sldNum" sz="quarter" idx="12"/>
          </p:nvPr>
        </p:nvSpPr>
        <p:spPr/>
        <p:txBody>
          <a:bodyPr rtlCol="0"/>
          <a:lstStyle/>
          <a:p>
            <a:pPr rtl="0"/>
            <a:fld id="{2DFBB78A-01B4-41F2-96B0-677A4A282832}" type="slidenum">
              <a:rPr lang="pt-BR" noProof="0" smtClean="0"/>
              <a:t>‹nº›</a:t>
            </a:fld>
            <a:endParaRPr lang="pt-B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tângu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pt-BR" noProof="0" dirty="0"/>
          </a:p>
        </p:txBody>
      </p:sp>
      <p:sp>
        <p:nvSpPr>
          <p:cNvPr id="2" name="Título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pt-BR" noProof="0"/>
              <a:t>Clique para editar o título mestre</a:t>
            </a:r>
            <a:endParaRPr lang="pt-BR" noProof="0" dirty="0"/>
          </a:p>
        </p:txBody>
      </p:sp>
      <p:sp>
        <p:nvSpPr>
          <p:cNvPr id="3" name="Espaço Reservado para Imagem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pt-BR" noProof="0"/>
              <a:t>Clique no ícone para adicionar uma imagem</a:t>
            </a:r>
            <a:endParaRPr lang="pt-BR" noProof="0" dirty="0"/>
          </a:p>
        </p:txBody>
      </p:sp>
      <p:sp>
        <p:nvSpPr>
          <p:cNvPr id="4" name="Espaço Reservado para Texto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pt-BR" noProof="0"/>
              <a:t>Editar estilos de texto Mestre</a:t>
            </a:r>
          </a:p>
        </p:txBody>
      </p:sp>
      <p:sp>
        <p:nvSpPr>
          <p:cNvPr id="5" name="Espaço Reservado para Data 4"/>
          <p:cNvSpPr>
            <a:spLocks noGrp="1"/>
          </p:cNvSpPr>
          <p:nvPr>
            <p:ph type="dt" sz="half" idx="10"/>
          </p:nvPr>
        </p:nvSpPr>
        <p:spPr/>
        <p:txBody>
          <a:bodyPr rtlCol="0"/>
          <a:lstStyle>
            <a:lvl1pPr>
              <a:defRPr/>
            </a:lvl1pPr>
          </a:lstStyle>
          <a:p>
            <a:fld id="{E1D61CF9-B86E-4179-8BAA-B383019EA6D8}" type="datetime1">
              <a:rPr lang="pt-BR" noProof="0" smtClean="0"/>
              <a:pPr/>
              <a:t>03/07/2019</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Número de Slide 6"/>
          <p:cNvSpPr>
            <a:spLocks noGrp="1"/>
          </p:cNvSpPr>
          <p:nvPr>
            <p:ph type="sldNum" sz="quarter" idx="12"/>
          </p:nvPr>
        </p:nvSpPr>
        <p:spPr/>
        <p:txBody>
          <a:bodyPr rtlCol="0"/>
          <a:lstStyle/>
          <a:p>
            <a:pPr rtl="0"/>
            <a:fld id="{2DFBB78A-01B4-41F2-96B0-677A4A282832}" type="slidenum">
              <a:rPr lang="pt-BR" noProof="0" smtClean="0"/>
              <a:t>‹nº›</a:t>
            </a:fld>
            <a:endParaRPr lang="pt-B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pt-BR" noProof="0" dirty="0"/>
          </a:p>
        </p:txBody>
      </p:sp>
      <p:sp>
        <p:nvSpPr>
          <p:cNvPr id="2" name="Espaço Reservado para Títu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pt-BR" noProof="0" dirty="0"/>
              <a:t>Clique para editar o título mestre</a:t>
            </a:r>
          </a:p>
        </p:txBody>
      </p:sp>
      <p:sp>
        <p:nvSpPr>
          <p:cNvPr id="3" name="Espaço Reservado para Tex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pt-BR" noProof="0" dirty="0"/>
              <a:t>Clique para editar o texto Mestre</a:t>
            </a:r>
          </a:p>
          <a:p>
            <a:pPr lvl="1" rtl="0"/>
            <a:r>
              <a:rPr lang="pt-BR" noProof="0" dirty="0"/>
              <a:t>Segundo nível</a:t>
            </a:r>
          </a:p>
          <a:p>
            <a:pPr lvl="2" rtl="0"/>
            <a:r>
              <a:rPr lang="pt-BR" noProof="0" dirty="0"/>
              <a:t>Terceiro nível</a:t>
            </a:r>
          </a:p>
          <a:p>
            <a:pPr lvl="3" rtl="0"/>
            <a:r>
              <a:rPr lang="pt-BR" noProof="0" dirty="0"/>
              <a:t>Quarto nível</a:t>
            </a:r>
          </a:p>
          <a:p>
            <a:pPr lvl="4" rtl="0"/>
            <a:r>
              <a:rPr lang="pt-BR" noProof="0" dirty="0"/>
              <a:t>Quinto nível</a:t>
            </a:r>
          </a:p>
        </p:txBody>
      </p:sp>
      <p:sp>
        <p:nvSpPr>
          <p:cNvPr id="4" name="Espaço Reservado para Dat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CC371861-FAA0-4778-8E24-A7F7494E17A9}" type="datetime1">
              <a:rPr lang="pt-BR" noProof="0" smtClean="0"/>
              <a:pPr/>
              <a:t>03/07/2019</a:t>
            </a:fld>
            <a:endParaRPr lang="pt-BR" noProof="0" dirty="0"/>
          </a:p>
        </p:txBody>
      </p:sp>
      <p:sp>
        <p:nvSpPr>
          <p:cNvPr id="5" name="Espaço Reservado para Rodapé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pt-BR" noProof="0" dirty="0"/>
          </a:p>
        </p:txBody>
      </p:sp>
      <p:sp>
        <p:nvSpPr>
          <p:cNvPr id="6" name="Espaço Reservado para Número de Slide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pt-BR" noProof="0" smtClean="0"/>
              <a:pPr/>
              <a:t>‹nº›</a:t>
            </a:fld>
            <a:endParaRPr lang="pt-BR" noProof="0"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orma livre 12">
            <a:extLst>
              <a:ext uri="{FF2B5EF4-FFF2-40B4-BE49-F238E27FC236}">
                <a16:creationId xmlns:a16="http://schemas.microsoft.com/office/drawing/2014/main" id="{F8EDCF4A-0038-4403-A1E1-AC4968A05940}"/>
              </a:ext>
            </a:extLst>
          </p:cNvPr>
          <p:cNvSpPr>
            <a:spLocks/>
          </p:cNvSpPr>
          <p:nvPr/>
        </p:nvSpPr>
        <p:spPr bwMode="auto">
          <a:xfrm>
            <a:off x="666577" y="5945188"/>
            <a:ext cx="6585351"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hangingPunct="1">
              <a:buClr>
                <a:srgbClr val="000000"/>
              </a:buClr>
              <a:buSzPct val="100000"/>
              <a:buFont typeface="Times New Roman" pitchFamily="16" charset="0"/>
              <a:buNone/>
              <a:defRPr/>
            </a:pPr>
            <a:endParaRPr lang="en-US" sz="2400">
              <a:latin typeface="Arial" charset="0"/>
            </a:endParaRPr>
          </a:p>
        </p:txBody>
      </p:sp>
      <p:sp>
        <p:nvSpPr>
          <p:cNvPr id="1027" name="Forma livre 11">
            <a:extLst>
              <a:ext uri="{FF2B5EF4-FFF2-40B4-BE49-F238E27FC236}">
                <a16:creationId xmlns:a16="http://schemas.microsoft.com/office/drawing/2014/main" id="{228D48AD-7687-4AA3-B173-3584EC60F483}"/>
              </a:ext>
            </a:extLst>
          </p:cNvPr>
          <p:cNvSpPr>
            <a:spLocks/>
          </p:cNvSpPr>
          <p:nvPr/>
        </p:nvSpPr>
        <p:spPr bwMode="auto">
          <a:xfrm>
            <a:off x="647531" y="5938838"/>
            <a:ext cx="4919969"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pt-BR" sz="2400"/>
          </a:p>
        </p:txBody>
      </p:sp>
      <p:sp>
        <p:nvSpPr>
          <p:cNvPr id="14" name="Triângulo retângulo 13">
            <a:extLst>
              <a:ext uri="{FF2B5EF4-FFF2-40B4-BE49-F238E27FC236}">
                <a16:creationId xmlns:a16="http://schemas.microsoft.com/office/drawing/2014/main" id="{333BF276-0661-44BB-84F3-CE17CEF550AA}"/>
              </a:ext>
            </a:extLst>
          </p:cNvPr>
          <p:cNvSpPr>
            <a:spLocks/>
          </p:cNvSpPr>
          <p:nvPr/>
        </p:nvSpPr>
        <p:spPr bwMode="auto">
          <a:xfrm>
            <a:off x="-8054" y="5791253"/>
            <a:ext cx="4535237"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Clr>
                <a:srgbClr val="000000"/>
              </a:buClr>
              <a:buSzPct val="100000"/>
              <a:buFont typeface="Times New Roman" pitchFamily="16" charset="0"/>
              <a:buNone/>
              <a:defRPr/>
            </a:pPr>
            <a:endParaRPr lang="en-US" sz="2400"/>
          </a:p>
        </p:txBody>
      </p:sp>
      <p:cxnSp>
        <p:nvCxnSpPr>
          <p:cNvPr id="15" name="Conector reto 14">
            <a:extLst>
              <a:ext uri="{FF2B5EF4-FFF2-40B4-BE49-F238E27FC236}">
                <a16:creationId xmlns:a16="http://schemas.microsoft.com/office/drawing/2014/main" id="{70C256C8-464C-49C7-B1F8-F829E028FC1B}"/>
              </a:ext>
            </a:extLst>
          </p:cNvPr>
          <p:cNvCxnSpPr/>
          <p:nvPr/>
        </p:nvCxnSpPr>
        <p:spPr>
          <a:xfrm>
            <a:off x="-12312" y="5787739"/>
            <a:ext cx="4539496"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a:extLst>
              <a:ext uri="{FF2B5EF4-FFF2-40B4-BE49-F238E27FC236}">
                <a16:creationId xmlns:a16="http://schemas.microsoft.com/office/drawing/2014/main" id="{09F5E4EB-B73E-4079-AD61-AECD46C16949}"/>
              </a:ext>
            </a:extLst>
          </p:cNvPr>
          <p:cNvSpPr>
            <a:spLocks noGrp="1"/>
          </p:cNvSpPr>
          <p:nvPr>
            <p:ph type="title"/>
          </p:nvPr>
        </p:nvSpPr>
        <p:spPr>
          <a:xfrm>
            <a:off x="609441" y="274638"/>
            <a:ext cx="10969943" cy="1143000"/>
          </a:xfrm>
          <a:prstGeom prst="rect">
            <a:avLst/>
          </a:prstGeom>
        </p:spPr>
        <p:txBody>
          <a:bodyPr vert="horz" wrap="square" lIns="91440" tIns="45720" rIns="91440" bIns="45720" numCol="1" anchor="ctr" anchorCtr="0" compatLnSpc="1">
            <a:prstTxWarp prst="textNoShape">
              <a:avLst/>
            </a:prstTxWarp>
            <a:normAutofit/>
            <a:sp3d prstMaterial="softEdge">
              <a:bevelT w="25400" h="25400"/>
            </a:sp3d>
          </a:bodyPr>
          <a:lstStyle/>
          <a:p>
            <a:pPr lvl="0"/>
            <a:r>
              <a:rPr lang="pt-BR" altLang="pt-BR"/>
              <a:t>Clique para editar o estilo do título mestre</a:t>
            </a:r>
            <a:endParaRPr lang="en-US" altLang="pt-BR"/>
          </a:p>
        </p:txBody>
      </p:sp>
      <p:sp>
        <p:nvSpPr>
          <p:cNvPr id="1033" name="Espaço Reservado para Texto 29">
            <a:extLst>
              <a:ext uri="{FF2B5EF4-FFF2-40B4-BE49-F238E27FC236}">
                <a16:creationId xmlns:a16="http://schemas.microsoft.com/office/drawing/2014/main" id="{4BEC7B26-4326-44A7-AA75-E514ABC52338}"/>
              </a:ext>
            </a:extLst>
          </p:cNvPr>
          <p:cNvSpPr>
            <a:spLocks noGrp="1"/>
          </p:cNvSpPr>
          <p:nvPr>
            <p:ph type="body" idx="1"/>
          </p:nvPr>
        </p:nvSpPr>
        <p:spPr bwMode="auto">
          <a:xfrm>
            <a:off x="609441" y="1481138"/>
            <a:ext cx="1096994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10" name="Espaço Reservado para Data 9">
            <a:extLst>
              <a:ext uri="{FF2B5EF4-FFF2-40B4-BE49-F238E27FC236}">
                <a16:creationId xmlns:a16="http://schemas.microsoft.com/office/drawing/2014/main" id="{CA3C0B89-5D1A-4BF7-BCA9-7EC54521F5CF}"/>
              </a:ext>
            </a:extLst>
          </p:cNvPr>
          <p:cNvSpPr>
            <a:spLocks noGrp="1"/>
          </p:cNvSpPr>
          <p:nvPr>
            <p:ph type="dt" sz="half" idx="2"/>
          </p:nvPr>
        </p:nvSpPr>
        <p:spPr>
          <a:xfrm>
            <a:off x="8968097" y="6408739"/>
            <a:ext cx="2558384" cy="365125"/>
          </a:xfrm>
          <a:prstGeom prst="rect">
            <a:avLst/>
          </a:prstGeom>
        </p:spPr>
        <p:txBody>
          <a:bodyPr vert="horz" wrap="square" lIns="91440" tIns="45720" rIns="91440" bIns="45720" numCol="1" anchor="b" anchorCtr="0" compatLnSpc="1">
            <a:prstTxWarp prst="textNoShape">
              <a:avLst/>
            </a:prstTxWarp>
          </a:bodyPr>
          <a:lstStyle>
            <a:lvl1pPr eaLnBrk="1" hangingPunct="1">
              <a:buClr>
                <a:srgbClr val="000000"/>
              </a:buClr>
              <a:buSzPct val="100000"/>
              <a:buFont typeface="Times New Roman" panose="02020603050405020304" pitchFamily="18" charset="0"/>
              <a:buNone/>
              <a:defRPr sz="1000">
                <a:solidFill>
                  <a:schemeClr val="tx1"/>
                </a:solidFill>
                <a:latin typeface="Arial" panose="020B0604020202020204" pitchFamily="34" charset="0"/>
              </a:defRPr>
            </a:lvl1pPr>
          </a:lstStyle>
          <a:p>
            <a:pPr>
              <a:defRPr/>
            </a:pPr>
            <a:fld id="{045B3719-560B-4555-87FD-E9401A4FD8DE}" type="datetime1">
              <a:rPr lang="en-US" altLang="pt-BR"/>
              <a:pPr>
                <a:defRPr/>
              </a:pPr>
              <a:t>7/3/2019</a:t>
            </a:fld>
            <a:endParaRPr lang="en-US" altLang="pt-BR"/>
          </a:p>
        </p:txBody>
      </p:sp>
      <p:sp>
        <p:nvSpPr>
          <p:cNvPr id="22" name="Espaço Reservado para Rodapé 21">
            <a:extLst>
              <a:ext uri="{FF2B5EF4-FFF2-40B4-BE49-F238E27FC236}">
                <a16:creationId xmlns:a16="http://schemas.microsoft.com/office/drawing/2014/main" id="{89634284-498D-4BF6-94CF-DB21F5364B30}"/>
              </a:ext>
            </a:extLst>
          </p:cNvPr>
          <p:cNvSpPr>
            <a:spLocks noGrp="1"/>
          </p:cNvSpPr>
          <p:nvPr>
            <p:ph type="ftr" sz="quarter" idx="3"/>
          </p:nvPr>
        </p:nvSpPr>
        <p:spPr>
          <a:xfrm>
            <a:off x="5838364" y="6408739"/>
            <a:ext cx="3133966" cy="365125"/>
          </a:xfrm>
          <a:prstGeom prst="rect">
            <a:avLst/>
          </a:prstGeom>
        </p:spPr>
        <p:txBody>
          <a:bodyPr vert="horz" anchor="b"/>
          <a:lstStyle>
            <a:lvl1pPr algn="r" eaLnBrk="1" latinLnBrk="0" hangingPunct="1">
              <a:buClr>
                <a:srgbClr val="000000"/>
              </a:buClr>
              <a:buSzPct val="100000"/>
              <a:buFont typeface="Times New Roman" pitchFamily="16" charset="0"/>
              <a:buNone/>
              <a:defRPr kumimoji="0" sz="1000">
                <a:solidFill>
                  <a:schemeClr val="tx1"/>
                </a:solidFill>
                <a:latin typeface="Arial" charset="0"/>
                <a:ea typeface="MS Gothic" panose="020B0609070205080204" pitchFamily="49" charset="-128"/>
                <a:cs typeface="+mn-cs"/>
              </a:defRPr>
            </a:lvl1pPr>
            <a:extLst/>
          </a:lstStyle>
          <a:p>
            <a:pPr>
              <a:defRPr/>
            </a:pPr>
            <a:endParaRPr lang="en-US"/>
          </a:p>
        </p:txBody>
      </p:sp>
      <p:sp>
        <p:nvSpPr>
          <p:cNvPr id="18" name="Espaço Reservado para Número de Slide 17">
            <a:extLst>
              <a:ext uri="{FF2B5EF4-FFF2-40B4-BE49-F238E27FC236}">
                <a16:creationId xmlns:a16="http://schemas.microsoft.com/office/drawing/2014/main" id="{EA888706-4ACF-4F6B-A53F-8B3C7107414F}"/>
              </a:ext>
            </a:extLst>
          </p:cNvPr>
          <p:cNvSpPr>
            <a:spLocks noGrp="1"/>
          </p:cNvSpPr>
          <p:nvPr>
            <p:ph type="sldNum" sz="quarter" idx="4"/>
          </p:nvPr>
        </p:nvSpPr>
        <p:spPr>
          <a:xfrm>
            <a:off x="11526482" y="6408739"/>
            <a:ext cx="488822" cy="365125"/>
          </a:xfrm>
          <a:prstGeom prst="rect">
            <a:avLst/>
          </a:prstGeom>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000">
                <a:solidFill>
                  <a:schemeClr val="tx1"/>
                </a:solidFill>
              </a:defRPr>
            </a:lvl1pPr>
          </a:lstStyle>
          <a:p>
            <a:pPr>
              <a:defRPr/>
            </a:pPr>
            <a:fld id="{F4C0780E-4456-4EE8-B790-548CD787BB24}" type="slidenum">
              <a:rPr lang="pt-BR" altLang="pt-BR"/>
              <a:pPr>
                <a:defRPr/>
              </a:pPr>
              <a:t>‹nº›</a:t>
            </a:fld>
            <a:endParaRPr lang="pt-BR" altLang="pt-BR"/>
          </a:p>
        </p:txBody>
      </p:sp>
    </p:spTree>
    <p:extLst>
      <p:ext uri="{BB962C8B-B14F-4D97-AF65-F5344CB8AC3E}">
        <p14:creationId xmlns:p14="http://schemas.microsoft.com/office/powerpoint/2010/main" val="209602174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S PGothic" panose="020B0600070205080204" pitchFamily="34" charset="-128"/>
          <a:cs typeface="+mj-cs"/>
        </a:defRPr>
      </a:lvl1pPr>
      <a:lvl2pPr algn="l" rtl="0" eaLnBrk="0" fontAlgn="base" hangingPunct="0">
        <a:spcBef>
          <a:spcPct val="0"/>
        </a:spcBef>
        <a:spcAft>
          <a:spcPct val="0"/>
        </a:spcAft>
        <a:defRPr sz="4100" b="1">
          <a:solidFill>
            <a:schemeClr val="tx2"/>
          </a:solidFill>
          <a:latin typeface="Lucida Sans Unicode" pitchFamily="34" charset="0"/>
          <a:ea typeface="MS PGothic" panose="020B0600070205080204" pitchFamily="34" charset="-128"/>
        </a:defRPr>
      </a:lvl2pPr>
      <a:lvl3pPr algn="l" rtl="0" eaLnBrk="0" fontAlgn="base" hangingPunct="0">
        <a:spcBef>
          <a:spcPct val="0"/>
        </a:spcBef>
        <a:spcAft>
          <a:spcPct val="0"/>
        </a:spcAft>
        <a:defRPr sz="4100" b="1">
          <a:solidFill>
            <a:schemeClr val="tx2"/>
          </a:solidFill>
          <a:latin typeface="Lucida Sans Unicode" pitchFamily="34" charset="0"/>
          <a:ea typeface="MS PGothic" panose="020B0600070205080204" pitchFamily="34" charset="-128"/>
        </a:defRPr>
      </a:lvl3pPr>
      <a:lvl4pPr algn="l" rtl="0" eaLnBrk="0" fontAlgn="base" hangingPunct="0">
        <a:spcBef>
          <a:spcPct val="0"/>
        </a:spcBef>
        <a:spcAft>
          <a:spcPct val="0"/>
        </a:spcAft>
        <a:defRPr sz="4100" b="1">
          <a:solidFill>
            <a:schemeClr val="tx2"/>
          </a:solidFill>
          <a:latin typeface="Lucida Sans Unicode" pitchFamily="34" charset="0"/>
          <a:ea typeface="MS PGothic" panose="020B0600070205080204" pitchFamily="34" charset="-128"/>
        </a:defRPr>
      </a:lvl4pPr>
      <a:lvl5pPr algn="l" rtl="0" eaLnBrk="0" fontAlgn="base" hangingPunct="0">
        <a:spcBef>
          <a:spcPct val="0"/>
        </a:spcBef>
        <a:spcAft>
          <a:spcPct val="0"/>
        </a:spcAft>
        <a:defRPr sz="4100" b="1">
          <a:solidFill>
            <a:schemeClr val="tx2"/>
          </a:solidFill>
          <a:latin typeface="Lucida Sans Unicode" pitchFamily="34" charset="0"/>
          <a:ea typeface="MS PGothic" panose="020B0600070205080204" pitchFamily="34" charset="-128"/>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S PGothic" panose="020B0600070205080204" pitchFamily="34" charset="-128"/>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S PGothic" panose="020B0600070205080204" pitchFamily="34" charset="-128"/>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S PGothic" panose="020B0600070205080204" pitchFamily="34" charset="-128"/>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S PGothic" panose="020B0600070205080204" pitchFamily="34" charset="-128"/>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S PGothic" panose="020B0600070205080204" pitchFamily="34"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62164" y="188641"/>
            <a:ext cx="7818793" cy="4608786"/>
          </a:xfrm>
        </p:spPr>
        <p:txBody>
          <a:bodyPr rtlCol="0">
            <a:normAutofit fontScale="90000"/>
          </a:bodyPr>
          <a:lstStyle/>
          <a:p>
            <a:pPr rtl="0"/>
            <a:r>
              <a:rPr lang="pt-BR" sz="3800" b="1" i="1" dirty="0" smtClean="0">
                <a:latin typeface="Century Schoolbook" panose="02040604050505020304" pitchFamily="18" charset="0"/>
              </a:rPr>
              <a:t>Aprendizagem Profissional e suas faces integradoras: </a:t>
            </a:r>
            <a:br>
              <a:rPr lang="pt-BR" sz="3800" b="1" i="1" dirty="0" smtClean="0">
                <a:latin typeface="Century Schoolbook" panose="02040604050505020304" pitchFamily="18" charset="0"/>
              </a:rPr>
            </a:br>
            <a:r>
              <a:rPr lang="pt-BR" sz="3800" b="1" i="1" dirty="0" smtClean="0">
                <a:latin typeface="Century Schoolbook" panose="02040604050505020304" pitchFamily="18" charset="0"/>
              </a:rPr>
              <a:t>I</a:t>
            </a:r>
            <a:r>
              <a:rPr lang="pt-BR" sz="3800" b="1" i="1" dirty="0" smtClean="0">
                <a:latin typeface="Century Schoolbook" panose="02040604050505020304" pitchFamily="18" charset="0"/>
              </a:rPr>
              <a:t>nstrumento de combate ao trabalho infantil, de efetivação do direito constitucional à profissionalização e</a:t>
            </a:r>
            <a:r>
              <a:rPr lang="pt-BR" sz="3800" b="1" i="1" dirty="0" smtClean="0">
                <a:latin typeface="Century Schoolbook" panose="02040604050505020304" pitchFamily="18" charset="0"/>
              </a:rPr>
              <a:t> de fomento à qualificação profissional</a:t>
            </a:r>
            <a:br>
              <a:rPr lang="pt-BR" sz="3800" b="1" i="1" dirty="0" smtClean="0">
                <a:latin typeface="Century Schoolbook" panose="02040604050505020304" pitchFamily="18" charset="0"/>
              </a:rPr>
            </a:br>
            <a:r>
              <a:rPr lang="pt-BR" sz="3400" dirty="0"/>
              <a:t/>
            </a:r>
            <a:br>
              <a:rPr lang="pt-BR" sz="3400" dirty="0"/>
            </a:br>
            <a:endParaRPr lang="pt-BR" sz="3400" dirty="0"/>
          </a:p>
        </p:txBody>
      </p:sp>
      <p:sp>
        <p:nvSpPr>
          <p:cNvPr id="3" name="Subtítulo 2"/>
          <p:cNvSpPr>
            <a:spLocks noGrp="1"/>
          </p:cNvSpPr>
          <p:nvPr>
            <p:ph type="subTitle" idx="1"/>
          </p:nvPr>
        </p:nvSpPr>
        <p:spPr>
          <a:xfrm>
            <a:off x="4078188" y="4581128"/>
            <a:ext cx="8496944" cy="1512168"/>
          </a:xfrm>
        </p:spPr>
        <p:txBody>
          <a:bodyPr rtlCol="0">
            <a:normAutofit fontScale="92500" lnSpcReduction="20000"/>
          </a:bodyPr>
          <a:lstStyle/>
          <a:p>
            <a:pPr rtl="0"/>
            <a:endParaRPr lang="pt-BR" sz="3600" b="1" dirty="0">
              <a:latin typeface="Bradley Hand ITC" panose="03070402050302030203" pitchFamily="66" charset="0"/>
            </a:endParaRPr>
          </a:p>
          <a:p>
            <a:pPr rtl="0"/>
            <a:r>
              <a:rPr lang="pt-BR" sz="3600" dirty="0" smtClean="0">
                <a:latin typeface="Dubai Medium" panose="020B0603030403030204" pitchFamily="34" charset="-78"/>
                <a:cs typeface="Dubai Medium" panose="020B0603030403030204" pitchFamily="34" charset="-78"/>
              </a:rPr>
              <a:t>Patrícia de Mello </a:t>
            </a:r>
            <a:r>
              <a:rPr lang="pt-BR" sz="3600" dirty="0" err="1" smtClean="0">
                <a:latin typeface="Dubai Medium" panose="020B0603030403030204" pitchFamily="34" charset="-78"/>
                <a:cs typeface="Dubai Medium" panose="020B0603030403030204" pitchFamily="34" charset="-78"/>
              </a:rPr>
              <a:t>Sanfelici</a:t>
            </a:r>
            <a:endParaRPr lang="pt-BR" sz="3600" dirty="0">
              <a:latin typeface="Dubai Medium" panose="020B0603030403030204" pitchFamily="34" charset="-78"/>
              <a:cs typeface="Dubai Medium" panose="020B0603030403030204" pitchFamily="34" charset="-78"/>
            </a:endParaRPr>
          </a:p>
          <a:p>
            <a:pPr rtl="0"/>
            <a:r>
              <a:rPr lang="pt-BR" sz="2600" dirty="0"/>
              <a:t>Procuradora do Trabalho</a:t>
            </a:r>
          </a:p>
          <a:p>
            <a:pPr rtl="0"/>
            <a:r>
              <a:rPr lang="pt-BR" sz="2600" dirty="0" smtClean="0"/>
              <a:t>Coordenadora Nacional da </a:t>
            </a:r>
            <a:r>
              <a:rPr lang="pt-BR" sz="2600" dirty="0" err="1"/>
              <a:t>Coordinfância</a:t>
            </a:r>
            <a:r>
              <a:rPr lang="pt-BR" sz="2600" dirty="0"/>
              <a:t> - MP</a:t>
            </a:r>
            <a:r>
              <a:rPr lang="pt-BR" dirty="0"/>
              <a:t>T</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9173" y="2492896"/>
            <a:ext cx="3351927" cy="2844800"/>
          </a:xfrm>
        </p:spPr>
        <p:txBody>
          <a:bodyPr rtlCol="0">
            <a:noAutofit/>
          </a:bodyPr>
          <a:lstStyle/>
          <a:p>
            <a:r>
              <a:rPr lang="pt-BR" sz="3000" dirty="0"/>
              <a:t>Alguns depoimentos – constantes do documentário </a:t>
            </a:r>
            <a:r>
              <a:rPr lang="pt-BR" sz="3000" dirty="0" smtClean="0"/>
              <a:t>“Caminhos </a:t>
            </a:r>
            <a:r>
              <a:rPr lang="pt-BR" sz="3000" dirty="0"/>
              <a:t>da </a:t>
            </a:r>
            <a:r>
              <a:rPr lang="pt-BR" sz="3000" dirty="0" smtClean="0"/>
              <a:t>Aprendizagem”</a:t>
            </a:r>
            <a:br>
              <a:rPr lang="pt-BR" sz="3000" dirty="0" smtClean="0"/>
            </a:br>
            <a:r>
              <a:rPr lang="pt-BR" sz="3000" dirty="0" smtClean="0"/>
              <a:t/>
            </a:r>
            <a:br>
              <a:rPr lang="pt-BR" sz="3000" dirty="0" smtClean="0"/>
            </a:br>
            <a:r>
              <a:rPr lang="pt-BR" sz="1400" dirty="0" smtClean="0"/>
              <a:t>(disponível em </a:t>
            </a:r>
            <a:r>
              <a:rPr lang="pt-BR" sz="1400" dirty="0"/>
              <a:t>https://</a:t>
            </a:r>
            <a:r>
              <a:rPr lang="pt-BR" sz="1400" dirty="0" smtClean="0"/>
              <a:t>youtu.be/6bI6kAVbcJ0)</a:t>
            </a:r>
            <a:r>
              <a:rPr lang="pt-BR" sz="1400" dirty="0"/>
              <a:t/>
            </a:r>
            <a:br>
              <a:rPr lang="pt-BR" sz="1400" dirty="0"/>
            </a:br>
            <a:endParaRPr lang="pt-BR" sz="1400" dirty="0"/>
          </a:p>
        </p:txBody>
      </p:sp>
      <p:sp>
        <p:nvSpPr>
          <p:cNvPr id="3" name="Espaço Reservado para Conteúdo 2"/>
          <p:cNvSpPr>
            <a:spLocks noGrp="1"/>
          </p:cNvSpPr>
          <p:nvPr>
            <p:ph idx="1"/>
          </p:nvPr>
        </p:nvSpPr>
        <p:spPr>
          <a:xfrm>
            <a:off x="4469234" y="116632"/>
            <a:ext cx="6805427" cy="6552728"/>
          </a:xfrm>
        </p:spPr>
        <p:txBody>
          <a:bodyPr rtlCol="0">
            <a:noAutofit/>
          </a:bodyPr>
          <a:lstStyle/>
          <a:p>
            <a:pPr rtl="0"/>
            <a:r>
              <a:rPr lang="pt-BR" sz="1600" dirty="0" smtClean="0"/>
              <a:t>“Eu sei que é difícil a contratação de jovens aprendizes, ainda mais pessoas de abrigo, mas eu fico muito grata, e eu acho que tá sendo uma oportunidade muito demais pra mim, pra mim crescer como pessoa, como profissional” (Aprendiz Esmeralda, acolhida pela cidade de Porto Alegre desde criança, contratada pela empresa </a:t>
            </a:r>
            <a:r>
              <a:rPr lang="pt-BR" sz="1600" dirty="0" err="1" smtClean="0"/>
              <a:t>Kley</a:t>
            </a:r>
            <a:r>
              <a:rPr lang="pt-BR" sz="1600" dirty="0" smtClean="0"/>
              <a:t> Hertz </a:t>
            </a:r>
            <a:r>
              <a:rPr lang="pt-BR" sz="1600" dirty="0" err="1" smtClean="0"/>
              <a:t>Famarcêutica</a:t>
            </a:r>
            <a:r>
              <a:rPr lang="pt-BR" sz="1600" dirty="0" smtClean="0"/>
              <a:t>)</a:t>
            </a:r>
          </a:p>
          <a:p>
            <a:pPr rtl="0"/>
            <a:r>
              <a:rPr lang="pt-BR" sz="1600" dirty="0" smtClean="0"/>
              <a:t>“A aprendizagem profissional é o melhor programa que nós temos no Brasil de encaminhamento da juventude para o mercado de trabalho, para inserção no mundo do trabalho, porque qualifica o jovem, o jovem tem que estudar um turno, no outro faz aprendizagem, a empresa fica com a mão de obra qualificada, e é bom pra sociedade, porque o jovem já traça seu caminho” (Denise </a:t>
            </a:r>
            <a:r>
              <a:rPr lang="pt-BR" sz="1600" dirty="0" err="1" smtClean="0"/>
              <a:t>Brambilla</a:t>
            </a:r>
            <a:r>
              <a:rPr lang="pt-BR" sz="1600" dirty="0" smtClean="0"/>
              <a:t>, auditora-fiscal do trabalho)</a:t>
            </a:r>
            <a:endParaRPr lang="pt-BR" sz="1600" dirty="0"/>
          </a:p>
          <a:p>
            <a:pPr rtl="0"/>
            <a:r>
              <a:rPr lang="pt-BR" sz="1600" dirty="0" smtClean="0"/>
              <a:t>“A aprendizagem é uma forma de combater o trabalho precoce, porque apesa</a:t>
            </a:r>
            <a:r>
              <a:rPr lang="pt-BR" sz="1600" dirty="0" smtClean="0"/>
              <a:t>r de ser também um jovem, ele vai estar afastado daquele trabalho irregular, daquele trabalho que oprime, que escraviza, e vai estar vinculado, principalmente, à educação. Só é possível a aprendizagem quando vinculada à educação. Existem estudos que demonstram que os jovens aprendizes tem muito mais chance de ingressar no ensino superior, cerca de 46%, quando comparados com jovens em suas mesmas condições que não fizeram aprendizagem.” (Ministra Katia Magalhães Arruda – TST)</a:t>
            </a:r>
            <a:endParaRPr lang="pt-BR" sz="1600" dirty="0"/>
          </a:p>
        </p:txBody>
      </p:sp>
      <p:sp>
        <p:nvSpPr>
          <p:cNvPr id="4" name="Espaço Reservado para Texto 3"/>
          <p:cNvSpPr>
            <a:spLocks noGrp="1"/>
          </p:cNvSpPr>
          <p:nvPr>
            <p:ph type="body" sz="half" idx="2"/>
          </p:nvPr>
        </p:nvSpPr>
        <p:spPr>
          <a:xfrm>
            <a:off x="304721" y="6165304"/>
            <a:ext cx="3351927" cy="210096"/>
          </a:xfrm>
        </p:spPr>
        <p:txBody>
          <a:bodyPr rtlCol="0">
            <a:normAutofit fontScale="40000" lnSpcReduction="20000"/>
          </a:bodyPr>
          <a:lstStyle/>
          <a:p>
            <a:pPr rtl="0"/>
            <a:endParaRPr lang="pt-BR" dirty="0"/>
          </a:p>
        </p:txBody>
      </p:sp>
      <p:sp>
        <p:nvSpPr>
          <p:cNvPr id="5" name="Retângulo 4">
            <a:extLst>
              <a:ext uri="{FF2B5EF4-FFF2-40B4-BE49-F238E27FC236}">
                <a16:creationId xmlns:a16="http://schemas.microsoft.com/office/drawing/2014/main" id="{CC4CF8EC-D359-4C8A-A053-0EC5CCA6AB78}"/>
              </a:ext>
            </a:extLst>
          </p:cNvPr>
          <p:cNvSpPr/>
          <p:nvPr/>
        </p:nvSpPr>
        <p:spPr>
          <a:xfrm>
            <a:off x="4201703" y="1272653"/>
            <a:ext cx="7340491" cy="1087862"/>
          </a:xfrm>
          <a:prstGeom prst="rect">
            <a:avLst/>
          </a:prstGeom>
        </p:spPr>
        <p:txBody>
          <a:bodyPr wrap="square">
            <a:spAutoFit/>
          </a:bodyPr>
          <a:lstStyle/>
          <a:p>
            <a:pPr>
              <a:lnSpc>
                <a:spcPct val="107000"/>
              </a:lnSpc>
              <a:spcAft>
                <a:spcPts val="8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122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721" y="2996952"/>
            <a:ext cx="3351927" cy="2844800"/>
          </a:xfrm>
        </p:spPr>
        <p:txBody>
          <a:bodyPr>
            <a:noAutofit/>
          </a:bodyPr>
          <a:lstStyle/>
          <a:p>
            <a:r>
              <a:rPr lang="pt-BR" sz="3000" dirty="0"/>
              <a:t>Alguns depoimentos – constantes do documentário Caminhos da </a:t>
            </a:r>
            <a:r>
              <a:rPr lang="pt-BR" sz="3000" dirty="0" smtClean="0"/>
              <a:t>Aprendizagem</a:t>
            </a:r>
            <a:br>
              <a:rPr lang="pt-BR" sz="3000" dirty="0" smtClean="0"/>
            </a:br>
            <a:r>
              <a:rPr lang="pt-BR" sz="3000" dirty="0"/>
              <a:t/>
            </a:r>
            <a:br>
              <a:rPr lang="pt-BR" sz="3000" dirty="0"/>
            </a:br>
            <a:r>
              <a:rPr lang="pt-BR" sz="1400" dirty="0"/>
              <a:t>(disponível em https://youtu.be/6bI6kAVbcJ0)</a:t>
            </a:r>
            <a:br>
              <a:rPr lang="pt-BR" sz="1400" dirty="0"/>
            </a:br>
            <a:r>
              <a:rPr lang="pt-BR" sz="3000" dirty="0"/>
              <a:t/>
            </a:r>
            <a:br>
              <a:rPr lang="pt-BR" sz="3000" dirty="0"/>
            </a:br>
            <a:endParaRPr lang="pt-BR" sz="3000" dirty="0"/>
          </a:p>
        </p:txBody>
      </p:sp>
      <p:sp>
        <p:nvSpPr>
          <p:cNvPr id="3" name="Espaço Reservado para Conteúdo 2"/>
          <p:cNvSpPr>
            <a:spLocks noGrp="1"/>
          </p:cNvSpPr>
          <p:nvPr>
            <p:ph idx="1"/>
          </p:nvPr>
        </p:nvSpPr>
        <p:spPr/>
        <p:txBody>
          <a:bodyPr>
            <a:normAutofit fontScale="85000" lnSpcReduction="10000"/>
          </a:bodyPr>
          <a:lstStyle/>
          <a:p>
            <a:r>
              <a:rPr lang="pt-BR" dirty="0" smtClean="0"/>
              <a:t>A aprendizagem, todas as empresa podem proporcionar, porque quando você abre as portas da sua empresa para um jovem, saiba que você está abrindo a possibilidade para se criar um cidadão de bem. Esse jovem que hoje está laborando na sua empresa é um jovem que não vai estar amanhã ou depois com uma arma ameaçando a família. Vai ser uma pessoa que vai produzir.” (</a:t>
            </a:r>
            <a:r>
              <a:rPr lang="pt-BR" dirty="0" err="1" smtClean="0"/>
              <a:t>Cinara</a:t>
            </a:r>
            <a:r>
              <a:rPr lang="pt-BR" dirty="0" smtClean="0"/>
              <a:t> Vianna, promotora de Justiça)</a:t>
            </a:r>
          </a:p>
          <a:p>
            <a:r>
              <a:rPr lang="pt-BR" dirty="0" smtClean="0"/>
              <a:t>“Mais de 90% dos jovens que cometem ato infracional não estão na escola. Então a sociedade desconhece essa realidade, de jovens vulneráveis, desassistidos completamente, não apenas de afeto, de ser visto como uma pessoa, mas mais do que isso, de não existir. No sistema adulto, a reincidência é de 70%. 90% dos jovens que tiveram a oportunidade de estar no POD, tendo uma bolsa, um benefício para lhe auxiliar, não cometem novo ato infracional (Charles Maciel Bittencourt, juiz estadual)</a:t>
            </a:r>
            <a:endParaRPr lang="pt-BR" dirty="0"/>
          </a:p>
        </p:txBody>
      </p:sp>
      <p:sp>
        <p:nvSpPr>
          <p:cNvPr id="4" name="Espaço Reservado para Texto 3"/>
          <p:cNvSpPr>
            <a:spLocks noGrp="1"/>
          </p:cNvSpPr>
          <p:nvPr>
            <p:ph type="body" sz="half" idx="2"/>
          </p:nvPr>
        </p:nvSpPr>
        <p:spPr>
          <a:xfrm>
            <a:off x="304721" y="6165304"/>
            <a:ext cx="3351927" cy="210096"/>
          </a:xfrm>
        </p:spPr>
        <p:txBody>
          <a:bodyPr>
            <a:normAutofit fontScale="40000" lnSpcReduction="20000"/>
          </a:bodyPr>
          <a:lstStyle/>
          <a:p>
            <a:endParaRPr lang="pt-BR" dirty="0"/>
          </a:p>
        </p:txBody>
      </p:sp>
    </p:spTree>
    <p:extLst>
      <p:ext uri="{BB962C8B-B14F-4D97-AF65-F5344CB8AC3E}">
        <p14:creationId xmlns:p14="http://schemas.microsoft.com/office/powerpoint/2010/main" val="355765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721" y="1988840"/>
            <a:ext cx="3351927" cy="4031456"/>
          </a:xfrm>
        </p:spPr>
        <p:txBody>
          <a:bodyPr>
            <a:normAutofit fontScale="90000"/>
          </a:bodyPr>
          <a:lstStyle/>
          <a:p>
            <a:r>
              <a:rPr lang="pt-BR" sz="3600" dirty="0"/>
              <a:t>Alguns </a:t>
            </a:r>
            <a:r>
              <a:rPr lang="pt-BR" sz="3600" dirty="0" smtClean="0"/>
              <a:t>depoimentos – constantes do documentário Caminhos da Aprendizagem</a:t>
            </a:r>
            <a:br>
              <a:rPr lang="pt-BR" sz="3600" dirty="0" smtClean="0"/>
            </a:br>
            <a:r>
              <a:rPr lang="pt-BR" sz="3600" dirty="0"/>
              <a:t/>
            </a:r>
            <a:br>
              <a:rPr lang="pt-BR" sz="3600" dirty="0"/>
            </a:br>
            <a:r>
              <a:rPr lang="pt-BR" sz="1600" dirty="0"/>
              <a:t>(disponível em https://youtu.be/6bI6kAVbcJ0)</a:t>
            </a:r>
            <a:br>
              <a:rPr lang="pt-BR" sz="1600" dirty="0"/>
            </a:br>
            <a:r>
              <a:rPr lang="pt-BR" sz="3600" dirty="0"/>
              <a:t/>
            </a:r>
            <a:br>
              <a:rPr lang="pt-BR" sz="3600" dirty="0"/>
            </a:br>
            <a:endParaRPr lang="pt-BR" sz="3600" dirty="0"/>
          </a:p>
        </p:txBody>
      </p:sp>
      <p:sp>
        <p:nvSpPr>
          <p:cNvPr id="3" name="Espaço Reservado para Conteúdo 2"/>
          <p:cNvSpPr>
            <a:spLocks noGrp="1"/>
          </p:cNvSpPr>
          <p:nvPr>
            <p:ph idx="1"/>
          </p:nvPr>
        </p:nvSpPr>
        <p:spPr/>
        <p:txBody>
          <a:bodyPr>
            <a:normAutofit fontScale="77500" lnSpcReduction="20000"/>
          </a:bodyPr>
          <a:lstStyle/>
          <a:p>
            <a:r>
              <a:rPr lang="pt-BR" dirty="0"/>
              <a:t>A evolução do jovem é espantosa nesse formato da aprendizagem de trabalhar todos os dias, todas as tardes, no turno inverso da escola. Nós perdemos vários alunos antes desse sistema, que na idade dos 14, 15 anos, pela falta de estrutura social, tinham que trabalhar, e a gente perdia os talentos. Com a aprendizagem, eles começaram a organizar a própria casa deles, pois a </a:t>
            </a:r>
            <a:r>
              <a:rPr lang="pt-BR" dirty="0" err="1"/>
              <a:t>a</a:t>
            </a:r>
            <a:r>
              <a:rPr lang="pt-BR" dirty="0"/>
              <a:t> orquestra é muito didática (Maestro Telmo, instrutor da Orquestra Jovem do Rio Grande do Sul)</a:t>
            </a:r>
          </a:p>
          <a:p>
            <a:endParaRPr lang="pt-BR" dirty="0" smtClean="0"/>
          </a:p>
          <a:p>
            <a:r>
              <a:rPr lang="pt-BR" dirty="0" smtClean="0"/>
              <a:t>“</a:t>
            </a:r>
            <a:r>
              <a:rPr lang="pt-BR" dirty="0"/>
              <a:t>Não é só a parte técnica, essa é muito importante, mas o comportamental é importante, trabalhar em cima disso, e tem que ter o instrutor como referência de ética, de postura. Não se pensa como custo, mas como investimento, porque tu vai colocar a filosófica da tua empresa dentro daquela escola. Quando falam que os jovens não querem nada, não é a realidade que eu vejo. Aqui os alunos que a gente tem, 60, 65 estão em curso universitário. O que ele precisa é ter oportunidade, e que vislumbre um futuro” (</a:t>
            </a:r>
            <a:r>
              <a:rPr lang="pt-BR" dirty="0" smtClean="0"/>
              <a:t>Alex Alan Rodolfo, </a:t>
            </a:r>
            <a:r>
              <a:rPr lang="pt-BR" dirty="0"/>
              <a:t>instrutor da turma de aprendizagem da empresa Marco Polo</a:t>
            </a:r>
            <a:r>
              <a:rPr lang="pt-BR" dirty="0" smtClean="0"/>
              <a:t>)</a:t>
            </a:r>
          </a:p>
          <a:p>
            <a:endParaRPr lang="pt-BR" dirty="0"/>
          </a:p>
          <a:p>
            <a:endParaRPr lang="pt-BR" dirty="0"/>
          </a:p>
        </p:txBody>
      </p:sp>
      <p:sp>
        <p:nvSpPr>
          <p:cNvPr id="4" name="Espaço Reservado para Texto 3"/>
          <p:cNvSpPr>
            <a:spLocks noGrp="1"/>
          </p:cNvSpPr>
          <p:nvPr>
            <p:ph type="body" sz="half" idx="2"/>
          </p:nvPr>
        </p:nvSpPr>
        <p:spPr>
          <a:xfrm>
            <a:off x="304721" y="6093296"/>
            <a:ext cx="3351927" cy="282104"/>
          </a:xfrm>
        </p:spPr>
        <p:txBody>
          <a:bodyPr>
            <a:normAutofit fontScale="85000" lnSpcReduction="20000"/>
          </a:bodyPr>
          <a:lstStyle/>
          <a:p>
            <a:endParaRPr lang="pt-BR" dirty="0"/>
          </a:p>
        </p:txBody>
      </p:sp>
    </p:spTree>
    <p:extLst>
      <p:ext uri="{BB962C8B-B14F-4D97-AF65-F5344CB8AC3E}">
        <p14:creationId xmlns:p14="http://schemas.microsoft.com/office/powerpoint/2010/main" val="207817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Número de Slide 1">
            <a:extLst>
              <a:ext uri="{FF2B5EF4-FFF2-40B4-BE49-F238E27FC236}">
                <a16:creationId xmlns:a16="http://schemas.microsoft.com/office/drawing/2014/main" id="{166E469F-E326-4917-8CAD-330A7BB507E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49263" fontAlgn="base">
              <a:spcBef>
                <a:spcPct val="0"/>
              </a:spcBef>
              <a:spcAft>
                <a:spcPct val="0"/>
              </a:spcAft>
            </a:pPr>
            <a:fld id="{952D4ABD-0CEC-4C77-A514-099CF4A7809D}" type="slidenum">
              <a:rPr lang="pt-BR" altLang="pt-BR">
                <a:solidFill>
                  <a:prstClr val="black"/>
                </a:solidFill>
                <a:latin typeface="Arial" panose="020B0604020202020204" pitchFamily="34" charset="0"/>
                <a:ea typeface="MS Gothic" panose="020B0609070205080204" pitchFamily="49" charset="-128"/>
              </a:rPr>
              <a:pPr defTabSz="449263" fontAlgn="base">
                <a:spcBef>
                  <a:spcPct val="0"/>
                </a:spcBef>
                <a:spcAft>
                  <a:spcPct val="0"/>
                </a:spcAft>
              </a:pPr>
              <a:t>13</a:t>
            </a:fld>
            <a:endParaRPr lang="pt-BR" altLang="pt-BR">
              <a:solidFill>
                <a:prstClr val="black"/>
              </a:solidFill>
              <a:latin typeface="Arial" panose="020B0604020202020204" pitchFamily="34" charset="0"/>
              <a:ea typeface="MS Gothic" panose="020B0609070205080204" pitchFamily="49" charset="-128"/>
            </a:endParaRPr>
          </a:p>
        </p:txBody>
      </p:sp>
      <p:pic>
        <p:nvPicPr>
          <p:cNvPr id="72707" name="Imagem 3">
            <a:extLst>
              <a:ext uri="{FF2B5EF4-FFF2-40B4-BE49-F238E27FC236}">
                <a16:creationId xmlns:a16="http://schemas.microsoft.com/office/drawing/2014/main" id="{7E7077A5-678C-46BE-A737-AD79C11E4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723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t>Atuação do Ministério Público do Trabalho no combate ao trabalho infantil</a:t>
            </a:r>
            <a:endParaRPr lang="pt-BR" sz="3200" dirty="0"/>
          </a:p>
        </p:txBody>
      </p:sp>
      <p:sp>
        <p:nvSpPr>
          <p:cNvPr id="3" name="Espaço Reservado para Conteúdo 2"/>
          <p:cNvSpPr>
            <a:spLocks noGrp="1"/>
          </p:cNvSpPr>
          <p:nvPr>
            <p:ph idx="1"/>
          </p:nvPr>
        </p:nvSpPr>
        <p:spPr/>
        <p:txBody>
          <a:bodyPr>
            <a:normAutofit fontScale="92500" lnSpcReduction="20000"/>
          </a:bodyPr>
          <a:lstStyle/>
          <a:p>
            <a:r>
              <a:rPr lang="pt-BR" b="1" dirty="0" smtClean="0"/>
              <a:t>COORDINFÂNCIA</a:t>
            </a:r>
            <a:r>
              <a:rPr lang="pt-BR" dirty="0" smtClean="0"/>
              <a:t>: criada em 2000 para articular e fomentar ações institucionais de combate ao trabalho infantil</a:t>
            </a:r>
          </a:p>
          <a:p>
            <a:endParaRPr lang="pt-BR" dirty="0" smtClean="0"/>
          </a:p>
          <a:p>
            <a:r>
              <a:rPr lang="pt-BR" b="1" dirty="0" smtClean="0"/>
              <a:t>3 eixos essenciais de ação:</a:t>
            </a:r>
          </a:p>
          <a:p>
            <a:pPr>
              <a:buFontTx/>
              <a:buChar char="-"/>
            </a:pPr>
            <a:r>
              <a:rPr lang="pt-BR" dirty="0" smtClean="0"/>
              <a:t>Políticas públicas</a:t>
            </a:r>
          </a:p>
          <a:p>
            <a:pPr>
              <a:buFontTx/>
              <a:buChar char="-"/>
            </a:pPr>
            <a:r>
              <a:rPr lang="pt-BR" dirty="0" smtClean="0"/>
              <a:t>Educação</a:t>
            </a:r>
          </a:p>
          <a:p>
            <a:pPr>
              <a:buFontTx/>
              <a:buChar char="-"/>
            </a:pPr>
            <a:r>
              <a:rPr lang="pt-BR" dirty="0" smtClean="0"/>
              <a:t>Profissionalização (aprendizagem profissional)</a:t>
            </a:r>
            <a:endParaRPr lang="pt-BR" dirty="0"/>
          </a:p>
          <a:p>
            <a:pPr algn="just"/>
            <a:endParaRPr lang="pt-BR" b="1" dirty="0" smtClean="0"/>
          </a:p>
          <a:p>
            <a:pPr algn="just"/>
            <a:r>
              <a:rPr lang="pt-BR" b="1" dirty="0" smtClean="0"/>
              <a:t>Esses 3 eixos compõem o Projeto Estratégico Resgate a Infância</a:t>
            </a:r>
          </a:p>
          <a:p>
            <a:pPr algn="just"/>
            <a:endParaRPr lang="pt-BR" b="1" dirty="0"/>
          </a:p>
          <a:p>
            <a:pPr algn="just"/>
            <a:r>
              <a:rPr lang="pt-BR" b="1" dirty="0" smtClean="0"/>
              <a:t>Nesta audiência: APRENDIZAGEM PROFISSIONAL COMO FOCO</a:t>
            </a:r>
            <a:endParaRPr lang="pt-BR" b="1" dirty="0"/>
          </a:p>
        </p:txBody>
      </p:sp>
      <p:sp>
        <p:nvSpPr>
          <p:cNvPr id="4" name="Espaço Reservado para Texto 3"/>
          <p:cNvSpPr>
            <a:spLocks noGrp="1"/>
          </p:cNvSpPr>
          <p:nvPr>
            <p:ph type="body" sz="half" idx="2"/>
          </p:nvPr>
        </p:nvSpPr>
        <p:spPr/>
        <p:txBody>
          <a:bodyPr/>
          <a:lstStyle/>
          <a:p>
            <a:endParaRPr lang="pt-BR"/>
          </a:p>
        </p:txBody>
      </p:sp>
    </p:spTree>
    <p:extLst>
      <p:ext uri="{BB962C8B-B14F-4D97-AF65-F5344CB8AC3E}">
        <p14:creationId xmlns:p14="http://schemas.microsoft.com/office/powerpoint/2010/main" val="178902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pt-BR" sz="3600" dirty="0"/>
              <a:t>ADOLESCENTE E JOVEM</a:t>
            </a:r>
            <a:br>
              <a:rPr lang="pt-BR" sz="3600" dirty="0"/>
            </a:br>
            <a:r>
              <a:rPr lang="pt-BR" sz="3600" dirty="0" smtClean="0"/>
              <a:t>APRENDIZ</a:t>
            </a:r>
            <a:endParaRPr lang="pt-BR" sz="3600" dirty="0"/>
          </a:p>
        </p:txBody>
      </p:sp>
      <p:sp>
        <p:nvSpPr>
          <p:cNvPr id="3" name="Espaço Reservado para Conteúdo 2"/>
          <p:cNvSpPr>
            <a:spLocks noGrp="1"/>
          </p:cNvSpPr>
          <p:nvPr>
            <p:ph idx="1"/>
          </p:nvPr>
        </p:nvSpPr>
        <p:spPr/>
        <p:txBody>
          <a:bodyPr rtlCol="0">
            <a:normAutofit fontScale="92500" lnSpcReduction="20000"/>
          </a:bodyPr>
          <a:lstStyle/>
          <a:p>
            <a:pPr rtl="0"/>
            <a:endParaRPr lang="pt-BR" dirty="0"/>
          </a:p>
          <a:p>
            <a:pPr rtl="0"/>
            <a:r>
              <a:rPr lang="pt-BR" sz="2800" b="1" dirty="0" smtClean="0"/>
              <a:t>De </a:t>
            </a:r>
            <a:r>
              <a:rPr lang="pt-BR" sz="2800" b="1" dirty="0"/>
              <a:t>14 a 24 </a:t>
            </a:r>
            <a:r>
              <a:rPr lang="pt-BR" sz="2800" b="1" dirty="0" smtClean="0"/>
              <a:t>anos</a:t>
            </a:r>
          </a:p>
          <a:p>
            <a:pPr algn="just">
              <a:lnSpc>
                <a:spcPct val="90000"/>
              </a:lnSpc>
              <a:spcBef>
                <a:spcPts val="1000"/>
              </a:spcBef>
              <a:buFontTx/>
              <a:buChar char="-"/>
            </a:pPr>
            <a:r>
              <a:rPr lang="pt-BR" altLang="pt-BR" sz="2800" dirty="0" smtClean="0"/>
              <a:t>até </a:t>
            </a:r>
            <a:r>
              <a:rPr lang="pt-BR" altLang="pt-BR" sz="2800" dirty="0"/>
              <a:t>14 anos direito ao não </a:t>
            </a:r>
            <a:r>
              <a:rPr lang="pt-BR" altLang="pt-BR" sz="2800" dirty="0" smtClean="0"/>
              <a:t>trabalho</a:t>
            </a:r>
          </a:p>
          <a:p>
            <a:pPr algn="just">
              <a:lnSpc>
                <a:spcPct val="90000"/>
              </a:lnSpc>
              <a:spcBef>
                <a:spcPts val="1000"/>
              </a:spcBef>
              <a:buFontTx/>
              <a:buChar char="-"/>
            </a:pPr>
            <a:r>
              <a:rPr lang="pt-BR" altLang="pt-BR" sz="2800" dirty="0" smtClean="0"/>
              <a:t>a </a:t>
            </a:r>
            <a:r>
              <a:rPr lang="pt-BR" altLang="pt-BR" sz="2800" dirty="0"/>
              <a:t>partir dos 14 anos – direito à </a:t>
            </a:r>
            <a:r>
              <a:rPr lang="pt-BR" altLang="pt-BR" sz="2800" dirty="0" smtClean="0"/>
              <a:t>profissionalização</a:t>
            </a:r>
          </a:p>
          <a:p>
            <a:pPr algn="just">
              <a:lnSpc>
                <a:spcPct val="90000"/>
              </a:lnSpc>
              <a:spcBef>
                <a:spcPts val="1000"/>
              </a:spcBef>
              <a:buFontTx/>
              <a:buChar char="-"/>
            </a:pPr>
            <a:r>
              <a:rPr lang="pt-BR" altLang="pt-BR" sz="2800" dirty="0" smtClean="0"/>
              <a:t>prioridade absoluta da criança e do adolescente pelo Texto Constitucional</a:t>
            </a:r>
            <a:endParaRPr lang="pt-BR" altLang="pt-BR" sz="2800" dirty="0"/>
          </a:p>
          <a:p>
            <a:pPr rtl="0"/>
            <a:r>
              <a:rPr lang="pt-BR" sz="2800" b="1" dirty="0" smtClean="0"/>
              <a:t>Precisa </a:t>
            </a:r>
            <a:r>
              <a:rPr lang="pt-BR" sz="2800" b="1" dirty="0"/>
              <a:t>estar frequentando a escola</a:t>
            </a:r>
          </a:p>
          <a:p>
            <a:pPr rtl="0"/>
            <a:r>
              <a:rPr lang="pt-BR" sz="2800" b="1" dirty="0"/>
              <a:t>Inscrito e frequentar curso de aprendizagem profissional</a:t>
            </a:r>
          </a:p>
          <a:p>
            <a:pPr rtl="0"/>
            <a:r>
              <a:rPr lang="pt-BR" sz="2800" b="1" dirty="0" smtClean="0"/>
              <a:t>Direitos </a:t>
            </a:r>
            <a:r>
              <a:rPr lang="pt-BR" sz="2800" b="1" dirty="0"/>
              <a:t>trabalhistas </a:t>
            </a:r>
            <a:r>
              <a:rPr lang="pt-BR" sz="2800" b="1" dirty="0" smtClean="0"/>
              <a:t>garantidos</a:t>
            </a:r>
          </a:p>
          <a:p>
            <a:pPr rtl="0"/>
            <a:r>
              <a:rPr lang="pt-BR" sz="2800" b="1" dirty="0" smtClean="0"/>
              <a:t>Importante inovação em 2016: cumprimento alternativo da cota</a:t>
            </a:r>
            <a:endParaRPr lang="pt-BR" sz="2800" b="1" dirty="0"/>
          </a:p>
          <a:p>
            <a:pPr rtl="0"/>
            <a:endParaRPr lang="pt-BR" dirty="0"/>
          </a:p>
          <a:p>
            <a:pPr rtl="0"/>
            <a:endParaRPr lang="pt-BR" dirty="0"/>
          </a:p>
        </p:txBody>
      </p:sp>
      <p:sp>
        <p:nvSpPr>
          <p:cNvPr id="4" name="Espaço Reservado para Texto 3"/>
          <p:cNvSpPr>
            <a:spLocks noGrp="1"/>
          </p:cNvSpPr>
          <p:nvPr>
            <p:ph type="body" sz="half" idx="2"/>
          </p:nvPr>
        </p:nvSpPr>
        <p:spPr/>
        <p:txBody>
          <a:bodyPr rtlCol="0">
            <a:normAutofit fontScale="92500"/>
          </a:bodyPr>
          <a:lstStyle/>
          <a:p>
            <a:pPr rtl="0"/>
            <a:endParaRPr lang="pt-BR" dirty="0"/>
          </a:p>
          <a:p>
            <a:pPr rtl="0"/>
            <a:r>
              <a:rPr lang="pt-BR" sz="2800" dirty="0"/>
              <a:t>Todas as empresas são obrigadas a contratar</a:t>
            </a:r>
          </a:p>
        </p:txBody>
      </p:sp>
    </p:spTree>
    <p:extLst>
      <p:ext uri="{BB962C8B-B14F-4D97-AF65-F5344CB8AC3E}">
        <p14:creationId xmlns:p14="http://schemas.microsoft.com/office/powerpoint/2010/main" val="261493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300" dirty="0" smtClean="0"/>
              <a:t>Vantagens da Aprendizagem Profissional</a:t>
            </a:r>
            <a:endParaRPr lang="pt-BR" sz="3300" dirty="0"/>
          </a:p>
        </p:txBody>
      </p:sp>
      <p:sp>
        <p:nvSpPr>
          <p:cNvPr id="3" name="Espaço Reservado para Conteúdo 2"/>
          <p:cNvSpPr>
            <a:spLocks noGrp="1"/>
          </p:cNvSpPr>
          <p:nvPr>
            <p:ph idx="1"/>
          </p:nvPr>
        </p:nvSpPr>
        <p:spPr/>
        <p:txBody>
          <a:bodyPr>
            <a:normAutofit lnSpcReduction="10000"/>
          </a:bodyPr>
          <a:lstStyle/>
          <a:p>
            <a:pPr algn="just">
              <a:lnSpc>
                <a:spcPct val="90000"/>
              </a:lnSpc>
              <a:spcBef>
                <a:spcPts val="1000"/>
              </a:spcBef>
              <a:defRPr/>
            </a:pPr>
            <a:r>
              <a:rPr lang="pt-BR" altLang="pt-BR" b="1" dirty="0" smtClean="0"/>
              <a:t>Para </a:t>
            </a:r>
            <a:r>
              <a:rPr lang="pt-BR" altLang="pt-BR" b="1" dirty="0"/>
              <a:t>o aprendiz:</a:t>
            </a:r>
          </a:p>
          <a:p>
            <a:pPr marL="285750" indent="-285750" algn="just">
              <a:lnSpc>
                <a:spcPct val="90000"/>
              </a:lnSpc>
              <a:spcBef>
                <a:spcPts val="1000"/>
              </a:spcBef>
              <a:buFontTx/>
              <a:buChar char="-"/>
              <a:defRPr/>
            </a:pPr>
            <a:r>
              <a:rPr lang="pt-BR" altLang="pt-BR" dirty="0" smtClean="0"/>
              <a:t>Manter </a:t>
            </a:r>
            <a:r>
              <a:rPr lang="pt-BR" altLang="pt-BR" dirty="0"/>
              <a:t>contrato de trabalho com profissionalização </a:t>
            </a:r>
            <a:r>
              <a:rPr lang="pt-BR" altLang="pt-BR" dirty="0" smtClean="0"/>
              <a:t>(o livra do </a:t>
            </a:r>
            <a:r>
              <a:rPr lang="pt-BR" altLang="pt-BR" dirty="0"/>
              <a:t>trabalho precoce, irregular)</a:t>
            </a:r>
          </a:p>
          <a:p>
            <a:pPr marL="285750" indent="-285750" algn="just">
              <a:lnSpc>
                <a:spcPct val="90000"/>
              </a:lnSpc>
              <a:spcBef>
                <a:spcPts val="1000"/>
              </a:spcBef>
              <a:buFontTx/>
              <a:buChar char="-"/>
              <a:defRPr/>
            </a:pPr>
            <a:r>
              <a:rPr lang="pt-BR" altLang="pt-BR" dirty="0" smtClean="0"/>
              <a:t>Frequência </a:t>
            </a:r>
            <a:r>
              <a:rPr lang="pt-BR" altLang="pt-BR" dirty="0"/>
              <a:t>à escola</a:t>
            </a:r>
          </a:p>
          <a:p>
            <a:pPr marL="285750" indent="-285750" algn="just">
              <a:lnSpc>
                <a:spcPct val="90000"/>
              </a:lnSpc>
              <a:spcBef>
                <a:spcPts val="1000"/>
              </a:spcBef>
              <a:buFontTx/>
              <a:buChar char="-"/>
              <a:defRPr/>
            </a:pPr>
            <a:r>
              <a:rPr lang="pt-BR" altLang="pt-BR" dirty="0"/>
              <a:t>Desenvoltura para futuro ingresso no mercado de </a:t>
            </a:r>
            <a:r>
              <a:rPr lang="pt-BR" altLang="pt-BR" dirty="0" smtClean="0"/>
              <a:t>trabalho</a:t>
            </a:r>
          </a:p>
          <a:p>
            <a:pPr marL="285750" indent="-285750" algn="just">
              <a:lnSpc>
                <a:spcPct val="90000"/>
              </a:lnSpc>
              <a:spcBef>
                <a:spcPts val="1000"/>
              </a:spcBef>
              <a:buFontTx/>
              <a:buChar char="-"/>
              <a:defRPr/>
            </a:pPr>
            <a:endParaRPr lang="pt-BR" altLang="pt-BR" dirty="0" smtClean="0"/>
          </a:p>
          <a:p>
            <a:pPr algn="just">
              <a:lnSpc>
                <a:spcPct val="90000"/>
              </a:lnSpc>
              <a:spcBef>
                <a:spcPts val="1000"/>
              </a:spcBef>
              <a:defRPr/>
            </a:pPr>
            <a:r>
              <a:rPr lang="pt-BR" altLang="pt-BR" b="1" dirty="0" smtClean="0"/>
              <a:t>Para a empresa</a:t>
            </a:r>
          </a:p>
          <a:p>
            <a:pPr marL="285750" indent="-285750" algn="just">
              <a:lnSpc>
                <a:spcPct val="90000"/>
              </a:lnSpc>
              <a:spcBef>
                <a:spcPts val="1000"/>
              </a:spcBef>
              <a:buFontTx/>
              <a:buChar char="-"/>
              <a:defRPr/>
            </a:pPr>
            <a:r>
              <a:rPr lang="pt-BR" altLang="pt-BR" dirty="0" smtClean="0"/>
              <a:t>Forma </a:t>
            </a:r>
            <a:r>
              <a:rPr lang="pt-BR" altLang="pt-BR" dirty="0"/>
              <a:t>profissional de acordo com seu perfil</a:t>
            </a:r>
          </a:p>
          <a:p>
            <a:pPr marL="285750" indent="-285750" algn="just">
              <a:lnSpc>
                <a:spcPct val="90000"/>
              </a:lnSpc>
              <a:spcBef>
                <a:spcPts val="1000"/>
              </a:spcBef>
              <a:buFontTx/>
              <a:buChar char="-"/>
              <a:defRPr/>
            </a:pPr>
            <a:r>
              <a:rPr lang="pt-BR" altLang="pt-BR" dirty="0"/>
              <a:t>Gera renda, movimenta economia</a:t>
            </a:r>
          </a:p>
          <a:p>
            <a:pPr marL="285750" indent="-285750" algn="just">
              <a:lnSpc>
                <a:spcPct val="90000"/>
              </a:lnSpc>
              <a:spcBef>
                <a:spcPts val="1000"/>
              </a:spcBef>
              <a:buFontTx/>
              <a:buChar char="-"/>
              <a:defRPr/>
            </a:pPr>
            <a:r>
              <a:rPr lang="pt-BR" altLang="pt-BR" dirty="0"/>
              <a:t>Pode contratar direto, sem processos seletivos e treinamentos</a:t>
            </a:r>
            <a:r>
              <a:rPr lang="pt-BR" altLang="pt-BR" dirty="0"/>
              <a:t>		       </a:t>
            </a:r>
          </a:p>
          <a:p>
            <a:pPr algn="just">
              <a:lnSpc>
                <a:spcPct val="93000"/>
              </a:lnSpc>
              <a:buClr>
                <a:srgbClr val="000000"/>
              </a:buClr>
              <a:buNone/>
              <a:defRPr/>
            </a:pPr>
            <a:r>
              <a:rPr lang="pt-BR" altLang="pt-BR" dirty="0"/>
              <a:t>                       </a:t>
            </a:r>
          </a:p>
          <a:p>
            <a:endParaRPr lang="pt-BR" dirty="0"/>
          </a:p>
        </p:txBody>
      </p:sp>
      <p:sp>
        <p:nvSpPr>
          <p:cNvPr id="4" name="Espaço Reservado para Texto 3"/>
          <p:cNvSpPr>
            <a:spLocks noGrp="1"/>
          </p:cNvSpPr>
          <p:nvPr>
            <p:ph type="body" sz="half" idx="2"/>
          </p:nvPr>
        </p:nvSpPr>
        <p:spPr/>
        <p:txBody>
          <a:bodyPr/>
          <a:lstStyle/>
          <a:p>
            <a:endParaRPr lang="pt-BR"/>
          </a:p>
        </p:txBody>
      </p:sp>
    </p:spTree>
    <p:extLst>
      <p:ext uri="{BB962C8B-B14F-4D97-AF65-F5344CB8AC3E}">
        <p14:creationId xmlns:p14="http://schemas.microsoft.com/office/powerpoint/2010/main" val="249967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3400" dirty="0" smtClean="0"/>
              <a:t>Atuação do MPT frente à aprendizagem profissional em números (pesquisa em março de 2019)</a:t>
            </a:r>
            <a:endParaRPr lang="pt-BR" sz="3400" dirty="0"/>
          </a:p>
        </p:txBody>
      </p:sp>
      <p:sp>
        <p:nvSpPr>
          <p:cNvPr id="3" name="Espaço Reservado para Conteúdo 2"/>
          <p:cNvSpPr>
            <a:spLocks noGrp="1"/>
          </p:cNvSpPr>
          <p:nvPr>
            <p:ph idx="1"/>
          </p:nvPr>
        </p:nvSpPr>
        <p:spPr>
          <a:xfrm>
            <a:off x="4469236" y="260648"/>
            <a:ext cx="6805427" cy="6114752"/>
          </a:xfrm>
        </p:spPr>
        <p:txBody>
          <a:bodyPr>
            <a:noAutofit/>
          </a:bodyPr>
          <a:lstStyle/>
          <a:p>
            <a:r>
              <a:rPr lang="pt-BR" sz="2300" dirty="0" smtClean="0"/>
              <a:t>Ações civis públicas propostas: 1460</a:t>
            </a:r>
          </a:p>
          <a:p>
            <a:r>
              <a:rPr lang="pt-BR" sz="2300" dirty="0" smtClean="0"/>
              <a:t>Termos de ajuste de conduta firmados: 2476</a:t>
            </a:r>
          </a:p>
          <a:p>
            <a:r>
              <a:rPr lang="pt-BR" sz="2300" dirty="0" smtClean="0"/>
              <a:t>Resultado exemplificativo de ação relacionada ao projeto Resgate a Infância: Município de Luziânia/GO, 6 meses após o projeto, observou um acréscimo de contratações de 139 aprendizes (redução de 39,4% do déficit de contratação existentes à época) </a:t>
            </a:r>
          </a:p>
          <a:p>
            <a:r>
              <a:rPr lang="pt-BR" sz="2300" dirty="0" smtClean="0"/>
              <a:t>Semana Nacional de Aprendizagem: 16 audiências públicas em capitais de Estados da Federação. Resultado exemplificativo: Manaus/AM – 1425 novos aprendizes contratados, com 255 empresas regularizando suas cotas (de um total de 319 notificadas)</a:t>
            </a:r>
            <a:endParaRPr lang="pt-BR" sz="2300" dirty="0"/>
          </a:p>
        </p:txBody>
      </p:sp>
      <p:sp>
        <p:nvSpPr>
          <p:cNvPr id="4" name="Espaço Reservado para Texto 3"/>
          <p:cNvSpPr>
            <a:spLocks noGrp="1"/>
          </p:cNvSpPr>
          <p:nvPr>
            <p:ph type="body" sz="half" idx="2"/>
          </p:nvPr>
        </p:nvSpPr>
        <p:spPr/>
        <p:txBody>
          <a:bodyPr/>
          <a:lstStyle/>
          <a:p>
            <a:endParaRPr lang="pt-BR"/>
          </a:p>
        </p:txBody>
      </p:sp>
    </p:spTree>
    <p:extLst>
      <p:ext uri="{BB962C8B-B14F-4D97-AF65-F5344CB8AC3E}">
        <p14:creationId xmlns:p14="http://schemas.microsoft.com/office/powerpoint/2010/main" val="400825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720" y="2204864"/>
            <a:ext cx="3351927" cy="2844800"/>
          </a:xfrm>
        </p:spPr>
        <p:txBody>
          <a:bodyPr>
            <a:noAutofit/>
          </a:bodyPr>
          <a:lstStyle/>
          <a:p>
            <a:r>
              <a:rPr lang="pt-BR" sz="2800" dirty="0" smtClean="0"/>
              <a:t>Exemplos de resultados específicos em ações de fomento à aprendizagem para adolescentes em vulnerabilidade social</a:t>
            </a:r>
            <a:endParaRPr lang="pt-BR" sz="2800" dirty="0"/>
          </a:p>
        </p:txBody>
      </p:sp>
      <p:sp>
        <p:nvSpPr>
          <p:cNvPr id="3" name="Espaço Reservado para Conteúdo 2"/>
          <p:cNvSpPr>
            <a:spLocks noGrp="1"/>
          </p:cNvSpPr>
          <p:nvPr>
            <p:ph idx="1"/>
          </p:nvPr>
        </p:nvSpPr>
        <p:spPr/>
        <p:txBody>
          <a:bodyPr/>
          <a:lstStyle/>
          <a:p>
            <a:r>
              <a:rPr lang="pt-BR" dirty="0" smtClean="0"/>
              <a:t>Rio Grande do Sul: ação em parceria com MP Estadual, </a:t>
            </a:r>
            <a:r>
              <a:rPr lang="pt-BR" dirty="0" err="1" smtClean="0"/>
              <a:t>SRTb</a:t>
            </a:r>
            <a:r>
              <a:rPr lang="pt-BR" dirty="0" smtClean="0"/>
              <a:t>, OIT e entidades formadoras de aprendizagem. 120 adolescentes do acolhimento institucional beneficiados com ações diversas. Ainda: desde 2012, 400 adolescentes, em média, por ano, na FASE (ação da </a:t>
            </a:r>
            <a:r>
              <a:rPr lang="pt-BR" dirty="0" err="1" smtClean="0"/>
              <a:t>SRTb</a:t>
            </a:r>
            <a:r>
              <a:rPr lang="pt-BR" dirty="0" smtClean="0"/>
              <a:t> em parceria com CIEE e Banrisul)</a:t>
            </a:r>
          </a:p>
          <a:p>
            <a:r>
              <a:rPr lang="pt-BR" dirty="0" smtClean="0"/>
              <a:t>Mato Grosso do Sul: projeto iniciado em 2017. Formou, em 2018, 40 adolescentes em cumprimento de medida socioeducativa</a:t>
            </a:r>
          </a:p>
          <a:p>
            <a:r>
              <a:rPr lang="pt-BR" dirty="0" smtClean="0"/>
              <a:t>Bahia: projeto envolvendo o CASE, beneficiando cerca de 100 adolescentes</a:t>
            </a:r>
            <a:endParaRPr lang="pt-BR" dirty="0"/>
          </a:p>
        </p:txBody>
      </p:sp>
      <p:sp>
        <p:nvSpPr>
          <p:cNvPr id="4" name="Espaço Reservado para Texto 3"/>
          <p:cNvSpPr>
            <a:spLocks noGrp="1"/>
          </p:cNvSpPr>
          <p:nvPr>
            <p:ph type="body" sz="half" idx="2"/>
          </p:nvPr>
        </p:nvSpPr>
        <p:spPr>
          <a:xfrm>
            <a:off x="304721" y="5373216"/>
            <a:ext cx="3351927" cy="1002184"/>
          </a:xfrm>
        </p:spPr>
        <p:txBody>
          <a:bodyPr/>
          <a:lstStyle/>
          <a:p>
            <a:endParaRPr lang="pt-BR" dirty="0"/>
          </a:p>
        </p:txBody>
      </p:sp>
    </p:spTree>
    <p:extLst>
      <p:ext uri="{BB962C8B-B14F-4D97-AF65-F5344CB8AC3E}">
        <p14:creationId xmlns:p14="http://schemas.microsoft.com/office/powerpoint/2010/main" val="119846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000" dirty="0" smtClean="0"/>
              <a:t>Resultado dessas ações para a sociedade</a:t>
            </a:r>
            <a:endParaRPr lang="pt-BR" sz="3000" dirty="0"/>
          </a:p>
        </p:txBody>
      </p:sp>
      <p:sp>
        <p:nvSpPr>
          <p:cNvPr id="3" name="Espaço Reservado para Conteúdo 2"/>
          <p:cNvSpPr>
            <a:spLocks noGrp="1"/>
          </p:cNvSpPr>
          <p:nvPr>
            <p:ph idx="1"/>
          </p:nvPr>
        </p:nvSpPr>
        <p:spPr>
          <a:xfrm>
            <a:off x="4510236" y="404664"/>
            <a:ext cx="6805427" cy="6186760"/>
          </a:xfrm>
        </p:spPr>
        <p:txBody>
          <a:bodyPr>
            <a:normAutofit lnSpcReduction="10000"/>
          </a:bodyPr>
          <a:lstStyle/>
          <a:p>
            <a:r>
              <a:rPr lang="pt-BR" dirty="0" smtClean="0"/>
              <a:t>Qualificação da mão-de-obra</a:t>
            </a:r>
          </a:p>
          <a:p>
            <a:r>
              <a:rPr lang="pt-BR" dirty="0" smtClean="0"/>
              <a:t>Oportunidade para os adolescentes de maior vulnerabilidade</a:t>
            </a:r>
          </a:p>
          <a:p>
            <a:r>
              <a:rPr lang="pt-BR" dirty="0" smtClean="0"/>
              <a:t>Integração institucional visível, afinando, a partir desse tema, outros de interesse social, especialmente os de atenção à infância</a:t>
            </a:r>
          </a:p>
          <a:p>
            <a:r>
              <a:rPr lang="pt-BR" dirty="0" smtClean="0"/>
              <a:t>Redução impactante na reincidência em ato infracional, tendo em vista que possibilita a inserção do adolescente na sociedade de modo pacífico, ordenado e digno</a:t>
            </a:r>
          </a:p>
          <a:p>
            <a:r>
              <a:rPr lang="pt-BR" dirty="0" smtClean="0"/>
              <a:t>Aquecimento da economia, já que o adolescente é um importante consumidor, e a aprendizagem permite fomento a ações de consumo</a:t>
            </a:r>
          </a:p>
        </p:txBody>
      </p:sp>
      <p:sp>
        <p:nvSpPr>
          <p:cNvPr id="4" name="Espaço Reservado para Texto 3"/>
          <p:cNvSpPr>
            <a:spLocks noGrp="1"/>
          </p:cNvSpPr>
          <p:nvPr>
            <p:ph type="body" sz="half" idx="2"/>
          </p:nvPr>
        </p:nvSpPr>
        <p:spPr/>
        <p:txBody>
          <a:bodyPr/>
          <a:lstStyle/>
          <a:p>
            <a:endParaRPr lang="pt-BR"/>
          </a:p>
        </p:txBody>
      </p:sp>
    </p:spTree>
    <p:extLst>
      <p:ext uri="{BB962C8B-B14F-4D97-AF65-F5344CB8AC3E}">
        <p14:creationId xmlns:p14="http://schemas.microsoft.com/office/powerpoint/2010/main" val="151765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rtl="0"/>
            <a:r>
              <a:rPr lang="pt-BR" sz="3200" dirty="0" smtClean="0"/>
              <a:t>DESAFIOS </a:t>
            </a:r>
            <a:r>
              <a:rPr lang="pt-BR" sz="3200" dirty="0"/>
              <a:t>DA APRENDIZAGEM PROFISSIONAL</a:t>
            </a:r>
          </a:p>
        </p:txBody>
      </p:sp>
      <p:sp>
        <p:nvSpPr>
          <p:cNvPr id="3" name="Espaço Reservado para Conteúdo 2"/>
          <p:cNvSpPr>
            <a:spLocks noGrp="1"/>
          </p:cNvSpPr>
          <p:nvPr>
            <p:ph idx="1"/>
          </p:nvPr>
        </p:nvSpPr>
        <p:spPr/>
        <p:txBody>
          <a:bodyPr rtlCol="0">
            <a:normAutofit/>
          </a:bodyPr>
          <a:lstStyle/>
          <a:p>
            <a:pPr rtl="0"/>
            <a:endParaRPr lang="pt-BR" dirty="0"/>
          </a:p>
          <a:p>
            <a:pPr rtl="0"/>
            <a:endParaRPr lang="pt-BR" sz="2800" dirty="0"/>
          </a:p>
          <a:p>
            <a:pPr rtl="0"/>
            <a:endParaRPr lang="pt-BR" dirty="0"/>
          </a:p>
          <a:p>
            <a:pPr rtl="0"/>
            <a:endParaRPr lang="pt-BR" dirty="0"/>
          </a:p>
        </p:txBody>
      </p:sp>
      <p:sp>
        <p:nvSpPr>
          <p:cNvPr id="4" name="Espaço Reservado para Texto 3"/>
          <p:cNvSpPr>
            <a:spLocks noGrp="1"/>
          </p:cNvSpPr>
          <p:nvPr>
            <p:ph type="body" sz="half" idx="2"/>
          </p:nvPr>
        </p:nvSpPr>
        <p:spPr/>
        <p:txBody>
          <a:bodyPr rtlCol="0">
            <a:normAutofit/>
          </a:bodyPr>
          <a:lstStyle/>
          <a:p>
            <a:pPr rtl="0"/>
            <a:endParaRPr lang="pt-BR" dirty="0"/>
          </a:p>
        </p:txBody>
      </p:sp>
      <p:sp>
        <p:nvSpPr>
          <p:cNvPr id="5" name="Retângulo 4">
            <a:extLst>
              <a:ext uri="{FF2B5EF4-FFF2-40B4-BE49-F238E27FC236}">
                <a16:creationId xmlns:a16="http://schemas.microsoft.com/office/drawing/2014/main" id="{CC4CF8EC-D359-4C8A-A053-0EC5CCA6AB78}"/>
              </a:ext>
            </a:extLst>
          </p:cNvPr>
          <p:cNvSpPr/>
          <p:nvPr/>
        </p:nvSpPr>
        <p:spPr>
          <a:xfrm>
            <a:off x="3934172" y="-171400"/>
            <a:ext cx="7340491" cy="7338419"/>
          </a:xfrm>
          <a:prstGeom prst="rect">
            <a:avLst/>
          </a:prstGeom>
        </p:spPr>
        <p:txBody>
          <a:bodyPr wrap="square">
            <a:spAutoFit/>
          </a:bodyPr>
          <a:lstStyle/>
          <a:p>
            <a:pPr>
              <a:lnSpc>
                <a:spcPct val="107000"/>
              </a:lnSpc>
              <a:spcAft>
                <a:spcPts val="8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1 </a:t>
            </a:r>
            <a:r>
              <a:rPr lang="pt-BR" dirty="0" smtClean="0">
                <a:latin typeface="Calibri" panose="020F0502020204030204" pitchFamily="34" charset="0"/>
                <a:ea typeface="Calibri" panose="020F0502020204030204" pitchFamily="34" charset="0"/>
                <a:cs typeface="Times New Roman" panose="02020603050405020304" pitchFamily="18" charset="0"/>
              </a:rPr>
              <a:t>–aprendizagem </a:t>
            </a:r>
            <a:r>
              <a:rPr lang="pt-BR" dirty="0">
                <a:latin typeface="Calibri" panose="020F0502020204030204" pitchFamily="34" charset="0"/>
                <a:ea typeface="Calibri" panose="020F0502020204030204" pitchFamily="34" charset="0"/>
                <a:cs typeface="Times New Roman" panose="02020603050405020304" pitchFamily="18" charset="0"/>
              </a:rPr>
              <a:t>como política pública – trabalhar melhor a rede</a:t>
            </a: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2 - sensibilização das empresas para contratar público em risco ou vulnerabilidade social </a:t>
            </a: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3 - efetivação do decreto - adolescentes em cumprimento de medida – Sistema S tem atendido esse público? </a:t>
            </a:r>
            <a:endParaRPr lang="pt-BR"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smtClean="0">
                <a:latin typeface="Calibri" panose="020F0502020204030204" pitchFamily="34" charset="0"/>
                <a:ea typeface="Calibri" panose="020F0502020204030204" pitchFamily="34" charset="0"/>
                <a:cs typeface="Times New Roman" panose="02020603050405020304" pitchFamily="18" charset="0"/>
              </a:rPr>
              <a:t>4 - aprendizagem inclusiva – necessidade de desenvolver métodos de superação das dificuldades existentes para o melhor aproveitamento da aprendizagem profissional</a:t>
            </a:r>
          </a:p>
          <a:p>
            <a:pPr>
              <a:lnSpc>
                <a:spcPct val="107000"/>
              </a:lnSpc>
              <a:spcAft>
                <a:spcPts val="800"/>
              </a:spcAft>
            </a:pPr>
            <a:r>
              <a:rPr lang="pt-BR" dirty="0" smtClean="0">
                <a:latin typeface="Calibri" panose="020F0502020204030204" pitchFamily="34" charset="0"/>
                <a:ea typeface="Calibri" panose="020F0502020204030204" pitchFamily="34" charset="0"/>
                <a:cs typeface="Times New Roman" panose="02020603050405020304" pitchFamily="18" charset="0"/>
              </a:rPr>
              <a:t>5 </a:t>
            </a:r>
            <a:r>
              <a:rPr lang="pt-BR" dirty="0">
                <a:latin typeface="Calibri" panose="020F0502020204030204" pitchFamily="34" charset="0"/>
                <a:ea typeface="Calibri" panose="020F0502020204030204" pitchFamily="34" charset="0"/>
                <a:cs typeface="Times New Roman" panose="02020603050405020304" pitchFamily="18" charset="0"/>
              </a:rPr>
              <a:t>- cursos – ir além do assistente administrativo</a:t>
            </a: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smtClean="0">
                <a:latin typeface="Calibri" panose="020F0502020204030204" pitchFamily="34" charset="0"/>
                <a:ea typeface="Calibri" panose="020F0502020204030204" pitchFamily="34" charset="0"/>
                <a:cs typeface="Times New Roman" panose="02020603050405020304" pitchFamily="18" charset="0"/>
              </a:rPr>
              <a:t>6 </a:t>
            </a:r>
            <a:r>
              <a:rPr lang="pt-BR" dirty="0">
                <a:latin typeface="Calibri" panose="020F0502020204030204" pitchFamily="34" charset="0"/>
                <a:ea typeface="Calibri" panose="020F0502020204030204" pitchFamily="34" charset="0"/>
                <a:cs typeface="Times New Roman" panose="02020603050405020304" pitchFamily="18" charset="0"/>
              </a:rPr>
              <a:t>- ensino médio – inovações e adaptações – necessidade de diálogo</a:t>
            </a: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 </a:t>
            </a: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 </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53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r>
              <a:rPr lang="pt-BR" sz="3200" dirty="0"/>
              <a:t>Desafios à Comissão de Desenvolvimento Econômico, Indústria, Comércio e Serviço</a:t>
            </a:r>
            <a:endParaRPr lang="pt-BR" sz="3200" dirty="0"/>
          </a:p>
        </p:txBody>
      </p:sp>
      <p:sp>
        <p:nvSpPr>
          <p:cNvPr id="3" name="Espaço Reservado para Conteúdo 2"/>
          <p:cNvSpPr>
            <a:spLocks noGrp="1"/>
          </p:cNvSpPr>
          <p:nvPr>
            <p:ph idx="1"/>
          </p:nvPr>
        </p:nvSpPr>
        <p:spPr/>
        <p:txBody>
          <a:bodyPr rtlCol="0">
            <a:normAutofit/>
          </a:bodyPr>
          <a:lstStyle/>
          <a:p>
            <a:pPr rtl="0"/>
            <a:endParaRPr lang="pt-BR" dirty="0"/>
          </a:p>
          <a:p>
            <a:pPr rtl="0"/>
            <a:endParaRPr lang="pt-BR" sz="2800" dirty="0"/>
          </a:p>
          <a:p>
            <a:pPr rtl="0"/>
            <a:endParaRPr lang="pt-BR" dirty="0"/>
          </a:p>
          <a:p>
            <a:pPr rtl="0"/>
            <a:endParaRPr lang="pt-BR" dirty="0"/>
          </a:p>
        </p:txBody>
      </p:sp>
      <p:sp>
        <p:nvSpPr>
          <p:cNvPr id="4" name="Espaço Reservado para Texto 3"/>
          <p:cNvSpPr>
            <a:spLocks noGrp="1"/>
          </p:cNvSpPr>
          <p:nvPr>
            <p:ph type="body" sz="half" idx="2"/>
          </p:nvPr>
        </p:nvSpPr>
        <p:spPr/>
        <p:txBody>
          <a:bodyPr rtlCol="0">
            <a:normAutofit/>
          </a:bodyPr>
          <a:lstStyle/>
          <a:p>
            <a:pPr rtl="0"/>
            <a:endParaRPr lang="pt-BR" dirty="0"/>
          </a:p>
        </p:txBody>
      </p:sp>
      <p:sp>
        <p:nvSpPr>
          <p:cNvPr id="5" name="Retângulo 4">
            <a:extLst>
              <a:ext uri="{FF2B5EF4-FFF2-40B4-BE49-F238E27FC236}">
                <a16:creationId xmlns:a16="http://schemas.microsoft.com/office/drawing/2014/main" id="{CC4CF8EC-D359-4C8A-A053-0EC5CCA6AB78}"/>
              </a:ext>
            </a:extLst>
          </p:cNvPr>
          <p:cNvSpPr/>
          <p:nvPr/>
        </p:nvSpPr>
        <p:spPr>
          <a:xfrm>
            <a:off x="4201703" y="1272653"/>
            <a:ext cx="7340491" cy="3303853"/>
          </a:xfrm>
          <a:prstGeom prst="rect">
            <a:avLst/>
          </a:prstGeom>
        </p:spPr>
        <p:txBody>
          <a:bodyPr wrap="square">
            <a:spAutoFit/>
          </a:bodyPr>
          <a:lstStyle/>
          <a:p>
            <a:pPr>
              <a:lnSpc>
                <a:spcPct val="107000"/>
              </a:lnSpc>
              <a:spcAft>
                <a:spcPts val="8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dirty="0">
              <a:latin typeface="Calibri" panose="020F0502020204030204" pitchFamily="34" charset="0"/>
              <a:ea typeface="Calibri" panose="020F0502020204030204" pitchFamily="34" charset="0"/>
              <a:cs typeface="Times New Roman" panose="02020603050405020304" pitchFamily="18" charset="0"/>
            </a:endParaRPr>
          </a:p>
          <a:p>
            <a:r>
              <a:rPr lang="pt-BR" dirty="0"/>
              <a:t>Fazer eco dos temas hoje tratados, estimulando propostas que ampliem a aprendizagem profissional, reconhecendo sua tríplice função, dando uma oportunidade de acesso decente dos adolescentes e jovens ao mercado de trabalho</a:t>
            </a:r>
          </a:p>
        </p:txBody>
      </p:sp>
    </p:spTree>
    <p:extLst>
      <p:ext uri="{BB962C8B-B14F-4D97-AF65-F5344CB8AC3E}">
        <p14:creationId xmlns:p14="http://schemas.microsoft.com/office/powerpoint/2010/main" val="65141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Livro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1988_TF02787940_TF02787940.potx" id="{7706B11B-B88A-4A57-B367-3C7A915AC8F3}" vid="{D8549A6F-83F6-4158-B938-C367CEA2F6A0}"/>
    </a:ext>
  </a:extLst>
</a:theme>
</file>

<file path=ppt/theme/theme2.xml><?xml version="1.0" encoding="utf-8"?>
<a:theme xmlns:a="http://schemas.openxmlformats.org/drawingml/2006/main" name="Concurso">
  <a:themeElements>
    <a:clrScheme name="Patrimônio Líquid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Patrimônio Líquid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2">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Tema do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4.xml><?xml version="1.0" encoding="utf-8"?>
<a:theme xmlns:a="http://schemas.openxmlformats.org/drawingml/2006/main" name="Tema do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Override1.xml><?xml version="1.0" encoding="utf-8"?>
<a:themeOverride xmlns:a="http://schemas.openxmlformats.org/drawingml/2006/main">
  <a:clrScheme name="Patrimônio Líquid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Patrimônio Líquid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Patrimônio Líquid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4.xml><?xml version="1.0" encoding="utf-8"?>
<a:themeOverride xmlns:a="http://schemas.openxmlformats.org/drawingml/2006/main">
  <a:clrScheme name="Patrimônio Líquid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1D382-32B0-43EE-932C-28906AF37617}">
  <ds:schemaRefs>
    <ds:schemaRef ds:uri="http://schemas.openxmlformats.org/package/2006/metadata/core-propertie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 com pilha de livros em azul (widescreen)</Template>
  <TotalTime>0</TotalTime>
  <Words>1309</Words>
  <Application>Microsoft Office PowerPoint</Application>
  <PresentationFormat>Personalizar</PresentationFormat>
  <Paragraphs>85</Paragraphs>
  <Slides>13</Slides>
  <Notes>0</Notes>
  <HiddenSlides>0</HiddenSlides>
  <MMClips>0</MMClips>
  <ScaleCrop>false</ScaleCrop>
  <HeadingPairs>
    <vt:vector size="6" baseType="variant">
      <vt:variant>
        <vt:lpstr>Fontes usadas</vt:lpstr>
      </vt:variant>
      <vt:variant>
        <vt:i4>13</vt:i4>
      </vt:variant>
      <vt:variant>
        <vt:lpstr>Tema</vt:lpstr>
      </vt:variant>
      <vt:variant>
        <vt:i4>2</vt:i4>
      </vt:variant>
      <vt:variant>
        <vt:lpstr>Títulos de slides</vt:lpstr>
      </vt:variant>
      <vt:variant>
        <vt:i4>13</vt:i4>
      </vt:variant>
    </vt:vector>
  </HeadingPairs>
  <TitlesOfParts>
    <vt:vector size="28" baseType="lpstr">
      <vt:lpstr>MS Gothic</vt:lpstr>
      <vt:lpstr>MS PGothic</vt:lpstr>
      <vt:lpstr>Arial</vt:lpstr>
      <vt:lpstr>Bradley Hand ITC</vt:lpstr>
      <vt:lpstr>Calibri</vt:lpstr>
      <vt:lpstr>Century Gothic</vt:lpstr>
      <vt:lpstr>Century Schoolbook</vt:lpstr>
      <vt:lpstr>Dubai Medium</vt:lpstr>
      <vt:lpstr>Lucida Sans Unicode</vt:lpstr>
      <vt:lpstr>Times New Roman</vt:lpstr>
      <vt:lpstr>Verdana</vt:lpstr>
      <vt:lpstr>Wingdings 2</vt:lpstr>
      <vt:lpstr>Wingdings 3</vt:lpstr>
      <vt:lpstr>Livros 16X9</vt:lpstr>
      <vt:lpstr>Concurso</vt:lpstr>
      <vt:lpstr>Aprendizagem Profissional e suas faces integradoras:  Instrumento de combate ao trabalho infantil, de efetivação do direito constitucional à profissionalização e de fomento à qualificação profissional  </vt:lpstr>
      <vt:lpstr>Atuação do Ministério Público do Trabalho no combate ao trabalho infantil</vt:lpstr>
      <vt:lpstr>ADOLESCENTE E JOVEM APRENDIZ</vt:lpstr>
      <vt:lpstr>Vantagens da Aprendizagem Profissional</vt:lpstr>
      <vt:lpstr>Atuação do MPT frente à aprendizagem profissional em números (pesquisa em março de 2019)</vt:lpstr>
      <vt:lpstr>Exemplos de resultados específicos em ações de fomento à aprendizagem para adolescentes em vulnerabilidade social</vt:lpstr>
      <vt:lpstr>Resultado dessas ações para a sociedade</vt:lpstr>
      <vt:lpstr>DESAFIOS DA APRENDIZAGEM PROFISSIONAL</vt:lpstr>
      <vt:lpstr>Desafios à Comissão de Desenvolvimento Econômico, Indústria, Comércio e Serviço</vt:lpstr>
      <vt:lpstr>Alguns depoimentos – constantes do documentário “Caminhos da Aprendizagem”  (disponível em https://youtu.be/6bI6kAVbcJ0) </vt:lpstr>
      <vt:lpstr>Alguns depoimentos – constantes do documentário Caminhos da Aprendizagem  (disponível em https://youtu.be/6bI6kAVbcJ0)  </vt:lpstr>
      <vt:lpstr>Alguns depoimentos – constantes do documentário Caminhos da Aprendizagem  (disponível em https://youtu.be/6bI6kAVbcJ0)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2017-05-12T20:29:41Z</dcterms:created>
  <dcterms:modified xsi:type="dcterms:W3CDTF">2019-07-04T00:21:52Z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