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513" r:id="rId3"/>
    <p:sldId id="514" r:id="rId4"/>
    <p:sldId id="523" r:id="rId5"/>
    <p:sldId id="524" r:id="rId6"/>
    <p:sldId id="516" r:id="rId7"/>
    <p:sldId id="519" r:id="rId8"/>
    <p:sldId id="522" r:id="rId9"/>
    <p:sldId id="521" r:id="rId10"/>
    <p:sldId id="422" r:id="rId11"/>
  </p:sldIdLst>
  <p:sldSz cx="9144000" cy="6858000" type="screen4x3"/>
  <p:notesSz cx="6797675" cy="9928225"/>
  <p:defaultTextStyle>
    <a:defPPr>
      <a:defRPr lang="pt-BR"/>
    </a:defPPr>
    <a:lvl1pPr marL="0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006600"/>
    <a:srgbClr val="008000"/>
    <a:srgbClr val="E46C0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1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14010-879D-4244-B697-8028C9B59248}" type="datetimeFigureOut">
              <a:rPr lang="pt-BR" smtClean="0"/>
              <a:t>04/08/2014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221CF-E84A-4C0C-8FFC-3075E07BB0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349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C026F745-EF20-4720-8252-4E93CAF2D8C4}" type="datetimeFigureOut">
              <a:rPr lang="pt-BR" smtClean="0"/>
              <a:pPr/>
              <a:t>04/08/2014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117" tIns="46058" rIns="92117" bIns="46058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0342F3EC-6C38-405D-8A94-96A14058745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534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077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154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6231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308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0385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2462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4539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6616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448" indent="-28786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458" indent="-23029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041" indent="-23029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625" indent="-23029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208" indent="-230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3791" indent="-230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375" indent="-230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958" indent="-230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9D8A0C-80F0-4D31-8B49-A905FD8454BD}" type="slidenum">
              <a:rPr lang="pt-BR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pt-BR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6148" name="Espaço Reservado para Número de Slide 3"/>
          <p:cNvSpPr txBox="1">
            <a:spLocks noGrp="1"/>
          </p:cNvSpPr>
          <p:nvPr/>
        </p:nvSpPr>
        <p:spPr bwMode="auto">
          <a:xfrm>
            <a:off x="3852017" y="9430598"/>
            <a:ext cx="2944086" cy="49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17" tIns="46058" rIns="92117" bIns="46058"/>
          <a:lstStyle/>
          <a:p>
            <a:pPr defTabSz="948354"/>
            <a:fld id="{90AADA7D-0CC3-4696-AFB1-41E10FC4DEE1}" type="slidenum">
              <a:rPr lang="pt-BR">
                <a:solidFill>
                  <a:srgbClr val="000000"/>
                </a:solidFill>
              </a:rPr>
              <a:pPr defTabSz="948354"/>
              <a:t>7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6148" name="Espaço Reservado para Número de Slide 3"/>
          <p:cNvSpPr txBox="1">
            <a:spLocks noGrp="1"/>
          </p:cNvSpPr>
          <p:nvPr/>
        </p:nvSpPr>
        <p:spPr bwMode="auto">
          <a:xfrm>
            <a:off x="3852017" y="9430598"/>
            <a:ext cx="2944086" cy="49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17" tIns="46058" rIns="92117" bIns="46058"/>
          <a:lstStyle/>
          <a:p>
            <a:pPr defTabSz="948354"/>
            <a:fld id="{90AADA7D-0CC3-4696-AFB1-41E10FC4DEE1}" type="slidenum">
              <a:rPr lang="pt-BR">
                <a:solidFill>
                  <a:srgbClr val="000000"/>
                </a:solidFill>
              </a:rPr>
              <a:pPr defTabSz="948354"/>
              <a:t>8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6148" name="Espaço Reservado para Número de Slide 3"/>
          <p:cNvSpPr txBox="1">
            <a:spLocks noGrp="1"/>
          </p:cNvSpPr>
          <p:nvPr/>
        </p:nvSpPr>
        <p:spPr bwMode="auto">
          <a:xfrm>
            <a:off x="3852017" y="9430598"/>
            <a:ext cx="2944086" cy="49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17" tIns="46058" rIns="92117" bIns="46058"/>
          <a:lstStyle/>
          <a:p>
            <a:pPr defTabSz="948354"/>
            <a:fld id="{90AADA7D-0CC3-4696-AFB1-41E10FC4DEE1}" type="slidenum">
              <a:rPr lang="pt-BR">
                <a:solidFill>
                  <a:srgbClr val="000000"/>
                </a:solidFill>
              </a:rPr>
              <a:pPr defTabSz="948354"/>
              <a:t>9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2F3EC-6C38-405D-8A94-96A140587450}" type="slidenum">
              <a:rPr lang="pt-BR" smtClean="0"/>
              <a:pPr/>
              <a:t>10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mplate1.jpg"/>
          <p:cNvPicPr>
            <a:picLocks noChangeAspect="1"/>
          </p:cNvPicPr>
          <p:nvPr userDrawn="1"/>
        </p:nvPicPr>
        <p:blipFill>
          <a:blip r:embed="rId2" cstate="print"/>
          <a:srcRect r="5780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9672" y="2132856"/>
            <a:ext cx="5902424" cy="722509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FFC000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A77B-83A1-422C-8498-45D22C0A46E8}" type="datetime1">
              <a:rPr lang="pt-BR" smtClean="0"/>
              <a:pPr/>
              <a:t>04/08/2014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EE0F-6964-44BD-A4E2-DA2A422D952E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251520" y="332656"/>
            <a:ext cx="1869598" cy="3479133"/>
            <a:chOff x="251520" y="332656"/>
            <a:chExt cx="1869598" cy="347913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25883"/>
            <a:stretch>
              <a:fillRect/>
            </a:stretch>
          </p:blipFill>
          <p:spPr bwMode="auto">
            <a:xfrm>
              <a:off x="395536" y="332656"/>
              <a:ext cx="905345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3284984"/>
              <a:ext cx="1869598" cy="526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FFD6-43A7-4831-9EBC-1F94C1F7EA72}" type="datetime1">
              <a:rPr lang="pt-BR" smtClean="0"/>
              <a:pPr/>
              <a:t>04/08/2014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EE0F-6964-44BD-A4E2-DA2A422D95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82114" y="384175"/>
            <a:ext cx="2879725" cy="819308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39763" y="384175"/>
            <a:ext cx="8489950" cy="819308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4356-A7AB-4381-B1B3-E007996C1545}" type="datetime1">
              <a:rPr lang="pt-BR" smtClean="0"/>
              <a:pPr/>
              <a:t>04/08/2014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EE0F-6964-44BD-A4E2-DA2A422D95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27A9-3E28-45FD-8E50-77EE3B7512B3}" type="datetime1">
              <a:rPr lang="pt-BR" smtClean="0"/>
              <a:pPr/>
              <a:t>04/08/2014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EE0F-6964-44BD-A4E2-DA2A422D95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9198-8F5C-4246-BA31-52F5C75B666C}" type="datetime1">
              <a:rPr lang="pt-BR" smtClean="0"/>
              <a:pPr/>
              <a:t>04/08/2014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EE0F-6964-44BD-A4E2-DA2A422D95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39763" y="2239963"/>
            <a:ext cx="5684838" cy="63373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77001" y="2239963"/>
            <a:ext cx="5684838" cy="63373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2A28-FA47-40EB-87DC-47B484D1C1E3}" type="datetime1">
              <a:rPr lang="pt-BR" smtClean="0"/>
              <a:pPr/>
              <a:t>04/08/2014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EE0F-6964-44BD-A4E2-DA2A422D95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9F0AC-F4C6-4617-9A83-999C3D102345}" type="datetime1">
              <a:rPr lang="pt-BR" smtClean="0"/>
              <a:pPr/>
              <a:t>04/08/2014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EE0F-6964-44BD-A4E2-DA2A422D95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7FCD-894B-4EB6-BD78-83109634E6BA}" type="datetime1">
              <a:rPr lang="pt-BR" smtClean="0"/>
              <a:pPr/>
              <a:t>04/08/2014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EE0F-6964-44BD-A4E2-DA2A422D95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D26C-ABB2-42E2-BEE7-D3F8C62EE9CF}" type="datetime1">
              <a:rPr lang="pt-BR" smtClean="0"/>
              <a:pPr/>
              <a:t>04/08/2014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EE0F-6964-44BD-A4E2-DA2A422D95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C896-C33F-4CA6-9265-BE1ACF3298EC}" type="datetime1">
              <a:rPr lang="pt-BR" smtClean="0"/>
              <a:pPr/>
              <a:t>04/08/2014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EE0F-6964-44BD-A4E2-DA2A422D95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5BBB-6FE6-4AE4-B093-D6276681CB17}" type="datetime1">
              <a:rPr lang="pt-BR" smtClean="0"/>
              <a:pPr/>
              <a:t>04/08/2014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EE0F-6964-44BD-A4E2-DA2A422D95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5782" tIns="47891" rIns="95782" bIns="47891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4BF06-81A0-45E6-8401-3318292CA7CD}" type="datetime1">
              <a:rPr lang="pt-BR" smtClean="0"/>
              <a:pPr/>
              <a:t>04/08/2014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EE0F-6964-44BD-A4E2-DA2A422D952E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Imagem 6" descr="template.jpg"/>
          <p:cNvPicPr>
            <a:picLocks noChangeAspect="1"/>
          </p:cNvPicPr>
          <p:nvPr/>
        </p:nvPicPr>
        <p:blipFill>
          <a:blip r:embed="rId13" cstate="print"/>
          <a:srcRect b="85919"/>
          <a:stretch>
            <a:fillRect/>
          </a:stretch>
        </p:blipFill>
        <p:spPr>
          <a:xfrm>
            <a:off x="714199" y="0"/>
            <a:ext cx="8429801" cy="908720"/>
          </a:xfrm>
          <a:prstGeom prst="rect">
            <a:avLst/>
          </a:prstGeom>
        </p:spPr>
      </p:pic>
      <p:pic>
        <p:nvPicPr>
          <p:cNvPr id="9" name="Imagem 8" descr="template.jpg"/>
          <p:cNvPicPr>
            <a:picLocks noChangeAspect="1"/>
          </p:cNvPicPr>
          <p:nvPr/>
        </p:nvPicPr>
        <p:blipFill>
          <a:blip r:embed="rId13" cstate="print"/>
          <a:srcRect b="85919"/>
          <a:stretch>
            <a:fillRect/>
          </a:stretch>
        </p:blipFill>
        <p:spPr>
          <a:xfrm rot="10800000">
            <a:off x="0" y="5949280"/>
            <a:ext cx="8429801" cy="908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57816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1" indent="-359181" algn="l" defTabSz="95781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25" indent="-299317" algn="l" defTabSz="95781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70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77" indent="-239454" algn="l" defTabSz="9578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85" indent="-239454" algn="l" defTabSz="957816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mailto:presidencia@abigraf.org.b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mplate1.jpg"/>
          <p:cNvPicPr>
            <a:picLocks noChangeAspect="1"/>
          </p:cNvPicPr>
          <p:nvPr/>
        </p:nvPicPr>
        <p:blipFill>
          <a:blip r:embed="rId2" cstate="print"/>
          <a:srcRect r="5780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445170" y="2636912"/>
            <a:ext cx="7151166" cy="1470025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E46C0A"/>
                </a:solidFill>
              </a:rPr>
              <a:t>Audiência Pública: </a:t>
            </a:r>
            <a:br>
              <a:rPr lang="pt-BR" dirty="0" smtClean="0">
                <a:solidFill>
                  <a:srgbClr val="E46C0A"/>
                </a:solidFill>
              </a:rPr>
            </a:br>
            <a:r>
              <a:rPr lang="pt-BR" dirty="0" smtClean="0">
                <a:solidFill>
                  <a:srgbClr val="E46C0A"/>
                </a:solidFill>
              </a:rPr>
              <a:t>Projeto de Lei Complementar </a:t>
            </a:r>
            <a:br>
              <a:rPr lang="pt-BR" dirty="0" smtClean="0">
                <a:solidFill>
                  <a:srgbClr val="E46C0A"/>
                </a:solidFill>
              </a:rPr>
            </a:br>
            <a:r>
              <a:rPr lang="pt-BR" dirty="0" smtClean="0">
                <a:solidFill>
                  <a:srgbClr val="E46C0A"/>
                </a:solidFill>
              </a:rPr>
              <a:t>nº 366 / 2013</a:t>
            </a:r>
            <a:endParaRPr lang="pt-BR" sz="4000" dirty="0" smtClean="0">
              <a:solidFill>
                <a:srgbClr val="E46C0A"/>
              </a:solidFill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635896" y="5378450"/>
            <a:ext cx="3843338" cy="642938"/>
          </a:xfrm>
          <a:prstGeom prst="rect">
            <a:avLst/>
          </a:prstGeom>
        </p:spPr>
        <p:txBody>
          <a:bodyPr/>
          <a:lstStyle/>
          <a:p>
            <a:pPr marL="359181" marR="0" lvl="0" indent="-359181" algn="l" defTabSz="95781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05 de agosto de 2014</a:t>
            </a:r>
          </a:p>
          <a:p>
            <a:pPr marL="359181" marR="0" lvl="0" indent="-359181" algn="l" defTabSz="95781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400" b="0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Imagem 10" descr="logo abigraf nacio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1296144" cy="131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mplate1.jpg"/>
          <p:cNvPicPr>
            <a:picLocks noChangeAspect="1"/>
          </p:cNvPicPr>
          <p:nvPr/>
        </p:nvPicPr>
        <p:blipFill>
          <a:blip r:embed="rId3" cstate="print"/>
          <a:srcRect r="578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pt-BR" sz="3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72200" y="6033482"/>
            <a:ext cx="2212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Rua do Paraíso, 529 – Paraíso</a:t>
            </a:r>
          </a:p>
          <a:p>
            <a:r>
              <a:rPr lang="pt-BR" sz="1000" dirty="0" smtClean="0"/>
              <a:t>São Paulo – SP - CEP: 04103-000</a:t>
            </a:r>
          </a:p>
          <a:p>
            <a:r>
              <a:rPr lang="pt-BR" sz="1000" dirty="0" smtClean="0"/>
              <a:t>Tel: 11 3232-4500 – Fax: 11 3232-4507</a:t>
            </a:r>
          </a:p>
          <a:p>
            <a:r>
              <a:rPr lang="pt-BR" sz="1000" dirty="0" smtClean="0"/>
              <a:t>E-mail: abigraf@abigraf.org.br </a:t>
            </a:r>
            <a:endParaRPr lang="pt-BR" sz="1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123728" y="2204864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OBRIGADO!</a:t>
            </a:r>
          </a:p>
          <a:p>
            <a:pPr algn="ctr"/>
            <a:endParaRPr lang="pt-BR" sz="2000" b="1" dirty="0" smtClean="0"/>
          </a:p>
          <a:p>
            <a:pPr algn="ctr"/>
            <a:endParaRPr lang="pt-BR" sz="2000" b="1" dirty="0" smtClean="0"/>
          </a:p>
          <a:p>
            <a:pPr algn="ctr"/>
            <a:r>
              <a:rPr lang="pt-BR" sz="2000" b="1" dirty="0" smtClean="0"/>
              <a:t>Levi Ceregato</a:t>
            </a:r>
          </a:p>
          <a:p>
            <a:pPr algn="ctr"/>
            <a:r>
              <a:rPr lang="pt-BR" sz="1600" i="1" dirty="0" smtClean="0"/>
              <a:t>Presidente da Associação Brasileira da Indústria Gráfica - ABIGRAF Nacional</a:t>
            </a:r>
          </a:p>
          <a:p>
            <a:pPr algn="ctr"/>
            <a:endParaRPr lang="pt-BR" sz="1600" i="1" dirty="0" smtClean="0">
              <a:hlinkClick r:id="rId4"/>
            </a:endParaRPr>
          </a:p>
          <a:p>
            <a:pPr algn="ctr"/>
            <a:r>
              <a:rPr lang="pt-BR" sz="1600" i="1" dirty="0" smtClean="0">
                <a:hlinkClick r:id="rId4"/>
              </a:rPr>
              <a:t>presidencia@abigraf.org.br</a:t>
            </a:r>
            <a:endParaRPr lang="pt-BR" sz="1600" i="1" dirty="0" smtClean="0"/>
          </a:p>
          <a:p>
            <a:pPr algn="ctr"/>
            <a:r>
              <a:rPr lang="pt-BR" sz="1600" i="1" dirty="0" smtClean="0"/>
              <a:t>Tel.:  (11)  3232-4537</a:t>
            </a:r>
            <a:endParaRPr lang="pt-BR" sz="1600" i="1" dirty="0"/>
          </a:p>
        </p:txBody>
      </p:sp>
      <p:pic>
        <p:nvPicPr>
          <p:cNvPr id="11" name="Imagem 10" descr="logo abigraf nacio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476672"/>
            <a:ext cx="1296144" cy="131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/>
              <a:t>APRESENTAÇÃO</a:t>
            </a:r>
            <a:endParaRPr lang="pt-BR" sz="3600" dirty="0"/>
          </a:p>
        </p:txBody>
      </p:sp>
      <p:sp>
        <p:nvSpPr>
          <p:cNvPr id="6" name="Retângulo 5"/>
          <p:cNvSpPr/>
          <p:nvPr/>
        </p:nvSpPr>
        <p:spPr>
          <a:xfrm>
            <a:off x="107504" y="2492896"/>
            <a:ext cx="4752528" cy="23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t"/>
          <a:lstStyle/>
          <a:p>
            <a:pPr algn="just"/>
            <a:r>
              <a:rPr lang="pt-BR" sz="1800" b="1" dirty="0" smtClean="0">
                <a:solidFill>
                  <a:schemeClr val="tx1"/>
                </a:solidFill>
              </a:rPr>
              <a:t>ASSOCIAÇÃO BRASILEIRA DA INDÚSTRIA GRÁFICA</a:t>
            </a:r>
            <a:endParaRPr lang="pt-BR" sz="1800" dirty="0" smtClean="0">
              <a:solidFill>
                <a:schemeClr val="tx1"/>
              </a:solidFill>
            </a:endParaRPr>
          </a:p>
          <a:p>
            <a:pPr algn="just"/>
            <a:endParaRPr lang="pt-BR" sz="18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</a:rPr>
              <a:t> Fundada em 1965; </a:t>
            </a:r>
          </a:p>
          <a:p>
            <a:pPr algn="just">
              <a:buFont typeface="Arial" pitchFamily="34" charset="0"/>
              <a:buChar char="•"/>
            </a:pPr>
            <a:endParaRPr lang="pt-BR" sz="18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</a:rPr>
              <a:t> Conta com 22 </a:t>
            </a:r>
            <a:r>
              <a:rPr lang="pt-BR" sz="1800" dirty="0" err="1" smtClean="0">
                <a:solidFill>
                  <a:schemeClr val="tx1"/>
                </a:solidFill>
              </a:rPr>
              <a:t>ABIGRAFs</a:t>
            </a:r>
            <a:r>
              <a:rPr lang="pt-BR" sz="1800" dirty="0" smtClean="0">
                <a:solidFill>
                  <a:schemeClr val="tx1"/>
                </a:solidFill>
              </a:rPr>
              <a:t> Regionais instaladas no país;</a:t>
            </a:r>
          </a:p>
          <a:p>
            <a:pPr algn="just">
              <a:buFont typeface="Arial" pitchFamily="34" charset="0"/>
              <a:buChar char="•"/>
            </a:pPr>
            <a:endParaRPr lang="pt-BR" sz="18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</a:rPr>
              <a:t> Entidade que representa os empresários do setor gráfico perante a sociedade e o poder público, com o objetivo de fortalecer a indústria nacional.</a:t>
            </a:r>
          </a:p>
          <a:p>
            <a:pPr algn="just"/>
            <a:endParaRPr lang="pt-BR" sz="1600" dirty="0" smtClean="0">
              <a:solidFill>
                <a:schemeClr val="tx1"/>
              </a:solidFill>
            </a:endParaRPr>
          </a:p>
        </p:txBody>
      </p:sp>
      <p:pic>
        <p:nvPicPr>
          <p:cNvPr id="9" name="Imagem 8" descr="logo abigraf nacio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864096" cy="877245"/>
          </a:xfrm>
          <a:prstGeom prst="rect">
            <a:avLst/>
          </a:prstGeom>
        </p:spPr>
      </p:pic>
      <p:grpSp>
        <p:nvGrpSpPr>
          <p:cNvPr id="12" name="Grupo 11"/>
          <p:cNvGrpSpPr>
            <a:grpSpLocks/>
          </p:cNvGrpSpPr>
          <p:nvPr/>
        </p:nvGrpSpPr>
        <p:grpSpPr bwMode="auto">
          <a:xfrm rot="288441">
            <a:off x="4970468" y="1750740"/>
            <a:ext cx="4249185" cy="4019174"/>
            <a:chOff x="4295412" y="129082"/>
            <a:chExt cx="4491200" cy="4248152"/>
          </a:xfrm>
        </p:grpSpPr>
        <p:grpSp>
          <p:nvGrpSpPr>
            <p:cNvPr id="13" name="Grupo 89"/>
            <p:cNvGrpSpPr>
              <a:grpSpLocks/>
            </p:cNvGrpSpPr>
            <p:nvPr/>
          </p:nvGrpSpPr>
          <p:grpSpPr bwMode="auto">
            <a:xfrm rot="21072452">
              <a:off x="4295412" y="129082"/>
              <a:ext cx="4289062" cy="4248152"/>
              <a:chOff x="4644008" y="1196752"/>
              <a:chExt cx="4289062" cy="4248150"/>
            </a:xfrm>
          </p:grpSpPr>
          <p:grpSp>
            <p:nvGrpSpPr>
              <p:cNvPr id="17" name="Grupo 90"/>
              <p:cNvGrpSpPr/>
              <p:nvPr/>
            </p:nvGrpSpPr>
            <p:grpSpPr>
              <a:xfrm>
                <a:off x="4644008" y="1196752"/>
                <a:ext cx="4273614" cy="4248150"/>
                <a:chOff x="3994150" y="1739900"/>
                <a:chExt cx="4827588" cy="4248150"/>
              </a:xfrm>
              <a:noFill/>
            </p:grpSpPr>
            <p:sp>
              <p:nvSpPr>
                <p:cNvPr id="38" name="Freeform 6"/>
                <p:cNvSpPr>
                  <a:spLocks noChangeAspect="1"/>
                </p:cNvSpPr>
                <p:nvPr/>
              </p:nvSpPr>
              <p:spPr bwMode="auto">
                <a:xfrm>
                  <a:off x="6047741" y="5255013"/>
                  <a:ext cx="884339" cy="733037"/>
                </a:xfrm>
                <a:custGeom>
                  <a:avLst/>
                  <a:gdLst>
                    <a:gd name="T0" fmla="*/ 2147483647 w 635"/>
                    <a:gd name="T1" fmla="*/ 2147483647 h 565"/>
                    <a:gd name="T2" fmla="*/ 2147483647 w 635"/>
                    <a:gd name="T3" fmla="*/ 2147483647 h 565"/>
                    <a:gd name="T4" fmla="*/ 2147483647 w 635"/>
                    <a:gd name="T5" fmla="*/ 2147483647 h 565"/>
                    <a:gd name="T6" fmla="*/ 2147483647 w 635"/>
                    <a:gd name="T7" fmla="*/ 2147483647 h 565"/>
                    <a:gd name="T8" fmla="*/ 2147483647 w 635"/>
                    <a:gd name="T9" fmla="*/ 2147483647 h 565"/>
                    <a:gd name="T10" fmla="*/ 2147483647 w 635"/>
                    <a:gd name="T11" fmla="*/ 2147483647 h 565"/>
                    <a:gd name="T12" fmla="*/ 2147483647 w 635"/>
                    <a:gd name="T13" fmla="*/ 2147483647 h 565"/>
                    <a:gd name="T14" fmla="*/ 2147483647 w 635"/>
                    <a:gd name="T15" fmla="*/ 2147483647 h 565"/>
                    <a:gd name="T16" fmla="*/ 2147483647 w 635"/>
                    <a:gd name="T17" fmla="*/ 2147483647 h 565"/>
                    <a:gd name="T18" fmla="*/ 2147483647 w 635"/>
                    <a:gd name="T19" fmla="*/ 2147483647 h 565"/>
                    <a:gd name="T20" fmla="*/ 2147483647 w 635"/>
                    <a:gd name="T21" fmla="*/ 2147483647 h 565"/>
                    <a:gd name="T22" fmla="*/ 2147483647 w 635"/>
                    <a:gd name="T23" fmla="*/ 2147483647 h 565"/>
                    <a:gd name="T24" fmla="*/ 2147483647 w 635"/>
                    <a:gd name="T25" fmla="*/ 2147483647 h 565"/>
                    <a:gd name="T26" fmla="*/ 2147483647 w 635"/>
                    <a:gd name="T27" fmla="*/ 2147483647 h 565"/>
                    <a:gd name="T28" fmla="*/ 2147483647 w 635"/>
                    <a:gd name="T29" fmla="*/ 2147483647 h 565"/>
                    <a:gd name="T30" fmla="*/ 2147483647 w 635"/>
                    <a:gd name="T31" fmla="*/ 2147483647 h 565"/>
                    <a:gd name="T32" fmla="*/ 2147483647 w 635"/>
                    <a:gd name="T33" fmla="*/ 2147483647 h 565"/>
                    <a:gd name="T34" fmla="*/ 2147483647 w 635"/>
                    <a:gd name="T35" fmla="*/ 2147483647 h 565"/>
                    <a:gd name="T36" fmla="*/ 2147483647 w 635"/>
                    <a:gd name="T37" fmla="*/ 2147483647 h 565"/>
                    <a:gd name="T38" fmla="*/ 2147483647 w 635"/>
                    <a:gd name="T39" fmla="*/ 2147483647 h 565"/>
                    <a:gd name="T40" fmla="*/ 2147483647 w 635"/>
                    <a:gd name="T41" fmla="*/ 2147483647 h 565"/>
                    <a:gd name="T42" fmla="*/ 2147483647 w 635"/>
                    <a:gd name="T43" fmla="*/ 2147483647 h 565"/>
                    <a:gd name="T44" fmla="*/ 2147483647 w 635"/>
                    <a:gd name="T45" fmla="*/ 2147483647 h 565"/>
                    <a:gd name="T46" fmla="*/ 2147483647 w 635"/>
                    <a:gd name="T47" fmla="*/ 2147483647 h 565"/>
                    <a:gd name="T48" fmla="*/ 2147483647 w 635"/>
                    <a:gd name="T49" fmla="*/ 2147483647 h 565"/>
                    <a:gd name="T50" fmla="*/ 2147483647 w 635"/>
                    <a:gd name="T51" fmla="*/ 2147483647 h 565"/>
                    <a:gd name="T52" fmla="*/ 2147483647 w 635"/>
                    <a:gd name="T53" fmla="*/ 2147483647 h 565"/>
                    <a:gd name="T54" fmla="*/ 2147483647 w 635"/>
                    <a:gd name="T55" fmla="*/ 2147483647 h 565"/>
                    <a:gd name="T56" fmla="*/ 2147483647 w 635"/>
                    <a:gd name="T57" fmla="*/ 2147483647 h 565"/>
                    <a:gd name="T58" fmla="*/ 2147483647 w 635"/>
                    <a:gd name="T59" fmla="*/ 2147483647 h 565"/>
                    <a:gd name="T60" fmla="*/ 2147483647 w 635"/>
                    <a:gd name="T61" fmla="*/ 2147483647 h 565"/>
                    <a:gd name="T62" fmla="*/ 2147483647 w 635"/>
                    <a:gd name="T63" fmla="*/ 0 h 565"/>
                    <a:gd name="T64" fmla="*/ 2147483647 w 635"/>
                    <a:gd name="T65" fmla="*/ 2147483647 h 565"/>
                    <a:gd name="T66" fmla="*/ 2147483647 w 635"/>
                    <a:gd name="T67" fmla="*/ 0 h 565"/>
                    <a:gd name="T68" fmla="*/ 2147483647 w 635"/>
                    <a:gd name="T69" fmla="*/ 2147483647 h 565"/>
                    <a:gd name="T70" fmla="*/ 2147483647 w 635"/>
                    <a:gd name="T71" fmla="*/ 2147483647 h 565"/>
                    <a:gd name="T72" fmla="*/ 2147483647 w 635"/>
                    <a:gd name="T73" fmla="*/ 2147483647 h 565"/>
                    <a:gd name="T74" fmla="*/ 2147483647 w 635"/>
                    <a:gd name="T75" fmla="*/ 2147483647 h 565"/>
                    <a:gd name="T76" fmla="*/ 2147483647 w 635"/>
                    <a:gd name="T77" fmla="*/ 2147483647 h 565"/>
                    <a:gd name="T78" fmla="*/ 2147483647 w 635"/>
                    <a:gd name="T79" fmla="*/ 2147483647 h 565"/>
                    <a:gd name="T80" fmla="*/ 2147483647 w 635"/>
                    <a:gd name="T81" fmla="*/ 2147483647 h 565"/>
                    <a:gd name="T82" fmla="*/ 2147483647 w 635"/>
                    <a:gd name="T83" fmla="*/ 2147483647 h 565"/>
                    <a:gd name="T84" fmla="*/ 2147483647 w 635"/>
                    <a:gd name="T85" fmla="*/ 2147483647 h 565"/>
                    <a:gd name="T86" fmla="*/ 2147483647 w 635"/>
                    <a:gd name="T87" fmla="*/ 2147483647 h 565"/>
                    <a:gd name="T88" fmla="*/ 2147483647 w 635"/>
                    <a:gd name="T89" fmla="*/ 2147483647 h 565"/>
                    <a:gd name="T90" fmla="*/ 2147483647 w 635"/>
                    <a:gd name="T91" fmla="*/ 2147483647 h 565"/>
                    <a:gd name="T92" fmla="*/ 2147483647 w 635"/>
                    <a:gd name="T93" fmla="*/ 2147483647 h 565"/>
                    <a:gd name="T94" fmla="*/ 2147483647 w 635"/>
                    <a:gd name="T95" fmla="*/ 2147483647 h 565"/>
                    <a:gd name="T96" fmla="*/ 2147483647 w 635"/>
                    <a:gd name="T97" fmla="*/ 2147483647 h 565"/>
                    <a:gd name="T98" fmla="*/ 2147483647 w 635"/>
                    <a:gd name="T99" fmla="*/ 2147483647 h 565"/>
                    <a:gd name="T100" fmla="*/ 2147483647 w 635"/>
                    <a:gd name="T101" fmla="*/ 2147483647 h 565"/>
                    <a:gd name="T102" fmla="*/ 2147483647 w 635"/>
                    <a:gd name="T103" fmla="*/ 2147483647 h 565"/>
                    <a:gd name="T104" fmla="*/ 2147483647 w 635"/>
                    <a:gd name="T105" fmla="*/ 2147483647 h 56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35"/>
                    <a:gd name="T160" fmla="*/ 0 h 565"/>
                    <a:gd name="T161" fmla="*/ 635 w 635"/>
                    <a:gd name="T162" fmla="*/ 565 h 56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35" h="565">
                      <a:moveTo>
                        <a:pt x="321" y="564"/>
                      </a:moveTo>
                      <a:lnTo>
                        <a:pt x="377" y="518"/>
                      </a:lnTo>
                      <a:lnTo>
                        <a:pt x="391" y="491"/>
                      </a:lnTo>
                      <a:lnTo>
                        <a:pt x="402" y="462"/>
                      </a:lnTo>
                      <a:lnTo>
                        <a:pt x="415" y="435"/>
                      </a:lnTo>
                      <a:lnTo>
                        <a:pt x="411" y="426"/>
                      </a:lnTo>
                      <a:lnTo>
                        <a:pt x="415" y="417"/>
                      </a:lnTo>
                      <a:lnTo>
                        <a:pt x="424" y="410"/>
                      </a:lnTo>
                      <a:lnTo>
                        <a:pt x="425" y="405"/>
                      </a:lnTo>
                      <a:lnTo>
                        <a:pt x="422" y="399"/>
                      </a:lnTo>
                      <a:lnTo>
                        <a:pt x="432" y="390"/>
                      </a:lnTo>
                      <a:lnTo>
                        <a:pt x="444" y="388"/>
                      </a:lnTo>
                      <a:lnTo>
                        <a:pt x="441" y="370"/>
                      </a:lnTo>
                      <a:lnTo>
                        <a:pt x="456" y="352"/>
                      </a:lnTo>
                      <a:lnTo>
                        <a:pt x="468" y="349"/>
                      </a:lnTo>
                      <a:lnTo>
                        <a:pt x="483" y="334"/>
                      </a:lnTo>
                      <a:lnTo>
                        <a:pt x="502" y="279"/>
                      </a:lnTo>
                      <a:lnTo>
                        <a:pt x="510" y="275"/>
                      </a:lnTo>
                      <a:lnTo>
                        <a:pt x="516" y="275"/>
                      </a:lnTo>
                      <a:lnTo>
                        <a:pt x="529" y="272"/>
                      </a:lnTo>
                      <a:lnTo>
                        <a:pt x="544" y="259"/>
                      </a:lnTo>
                      <a:lnTo>
                        <a:pt x="553" y="264"/>
                      </a:lnTo>
                      <a:lnTo>
                        <a:pt x="543" y="284"/>
                      </a:lnTo>
                      <a:lnTo>
                        <a:pt x="543" y="305"/>
                      </a:lnTo>
                      <a:lnTo>
                        <a:pt x="517" y="332"/>
                      </a:lnTo>
                      <a:lnTo>
                        <a:pt x="505" y="334"/>
                      </a:lnTo>
                      <a:lnTo>
                        <a:pt x="506" y="356"/>
                      </a:lnTo>
                      <a:lnTo>
                        <a:pt x="469" y="391"/>
                      </a:lnTo>
                      <a:lnTo>
                        <a:pt x="452" y="399"/>
                      </a:lnTo>
                      <a:lnTo>
                        <a:pt x="438" y="402"/>
                      </a:lnTo>
                      <a:lnTo>
                        <a:pt x="428" y="427"/>
                      </a:lnTo>
                      <a:lnTo>
                        <a:pt x="461" y="405"/>
                      </a:lnTo>
                      <a:lnTo>
                        <a:pt x="510" y="368"/>
                      </a:lnTo>
                      <a:lnTo>
                        <a:pt x="554" y="311"/>
                      </a:lnTo>
                      <a:lnTo>
                        <a:pt x="576" y="280"/>
                      </a:lnTo>
                      <a:lnTo>
                        <a:pt x="591" y="234"/>
                      </a:lnTo>
                      <a:lnTo>
                        <a:pt x="616" y="202"/>
                      </a:lnTo>
                      <a:lnTo>
                        <a:pt x="634" y="178"/>
                      </a:lnTo>
                      <a:lnTo>
                        <a:pt x="617" y="182"/>
                      </a:lnTo>
                      <a:lnTo>
                        <a:pt x="607" y="176"/>
                      </a:lnTo>
                      <a:lnTo>
                        <a:pt x="594" y="180"/>
                      </a:lnTo>
                      <a:lnTo>
                        <a:pt x="594" y="187"/>
                      </a:lnTo>
                      <a:lnTo>
                        <a:pt x="589" y="187"/>
                      </a:lnTo>
                      <a:lnTo>
                        <a:pt x="583" y="179"/>
                      </a:lnTo>
                      <a:lnTo>
                        <a:pt x="586" y="171"/>
                      </a:lnTo>
                      <a:lnTo>
                        <a:pt x="600" y="167"/>
                      </a:lnTo>
                      <a:lnTo>
                        <a:pt x="606" y="150"/>
                      </a:lnTo>
                      <a:lnTo>
                        <a:pt x="608" y="139"/>
                      </a:lnTo>
                      <a:lnTo>
                        <a:pt x="621" y="122"/>
                      </a:lnTo>
                      <a:lnTo>
                        <a:pt x="616" y="111"/>
                      </a:lnTo>
                      <a:lnTo>
                        <a:pt x="586" y="114"/>
                      </a:lnTo>
                      <a:lnTo>
                        <a:pt x="552" y="105"/>
                      </a:lnTo>
                      <a:lnTo>
                        <a:pt x="529" y="84"/>
                      </a:lnTo>
                      <a:lnTo>
                        <a:pt x="527" y="73"/>
                      </a:lnTo>
                      <a:lnTo>
                        <a:pt x="496" y="49"/>
                      </a:lnTo>
                      <a:lnTo>
                        <a:pt x="498" y="38"/>
                      </a:lnTo>
                      <a:lnTo>
                        <a:pt x="468" y="32"/>
                      </a:lnTo>
                      <a:lnTo>
                        <a:pt x="461" y="37"/>
                      </a:lnTo>
                      <a:lnTo>
                        <a:pt x="452" y="32"/>
                      </a:lnTo>
                      <a:lnTo>
                        <a:pt x="446" y="24"/>
                      </a:lnTo>
                      <a:lnTo>
                        <a:pt x="407" y="8"/>
                      </a:lnTo>
                      <a:lnTo>
                        <a:pt x="395" y="12"/>
                      </a:lnTo>
                      <a:lnTo>
                        <a:pt x="361" y="5"/>
                      </a:lnTo>
                      <a:lnTo>
                        <a:pt x="361" y="0"/>
                      </a:lnTo>
                      <a:lnTo>
                        <a:pt x="353" y="0"/>
                      </a:lnTo>
                      <a:lnTo>
                        <a:pt x="350" y="5"/>
                      </a:lnTo>
                      <a:lnTo>
                        <a:pt x="340" y="7"/>
                      </a:lnTo>
                      <a:lnTo>
                        <a:pt x="333" y="0"/>
                      </a:lnTo>
                      <a:lnTo>
                        <a:pt x="320" y="8"/>
                      </a:lnTo>
                      <a:lnTo>
                        <a:pt x="294" y="5"/>
                      </a:lnTo>
                      <a:lnTo>
                        <a:pt x="283" y="5"/>
                      </a:lnTo>
                      <a:lnTo>
                        <a:pt x="272" y="5"/>
                      </a:lnTo>
                      <a:lnTo>
                        <a:pt x="245" y="19"/>
                      </a:lnTo>
                      <a:lnTo>
                        <a:pt x="219" y="36"/>
                      </a:lnTo>
                      <a:lnTo>
                        <a:pt x="205" y="49"/>
                      </a:lnTo>
                      <a:lnTo>
                        <a:pt x="183" y="58"/>
                      </a:lnTo>
                      <a:lnTo>
                        <a:pt x="158" y="81"/>
                      </a:lnTo>
                      <a:lnTo>
                        <a:pt x="138" y="92"/>
                      </a:lnTo>
                      <a:lnTo>
                        <a:pt x="131" y="109"/>
                      </a:lnTo>
                      <a:lnTo>
                        <a:pt x="119" y="130"/>
                      </a:lnTo>
                      <a:lnTo>
                        <a:pt x="95" y="154"/>
                      </a:lnTo>
                      <a:lnTo>
                        <a:pt x="84" y="167"/>
                      </a:lnTo>
                      <a:lnTo>
                        <a:pt x="77" y="180"/>
                      </a:lnTo>
                      <a:lnTo>
                        <a:pt x="61" y="192"/>
                      </a:lnTo>
                      <a:lnTo>
                        <a:pt x="44" y="214"/>
                      </a:lnTo>
                      <a:lnTo>
                        <a:pt x="23" y="243"/>
                      </a:lnTo>
                      <a:lnTo>
                        <a:pt x="0" y="268"/>
                      </a:lnTo>
                      <a:lnTo>
                        <a:pt x="7" y="279"/>
                      </a:lnTo>
                      <a:lnTo>
                        <a:pt x="38" y="279"/>
                      </a:lnTo>
                      <a:lnTo>
                        <a:pt x="53" y="267"/>
                      </a:lnTo>
                      <a:lnTo>
                        <a:pt x="67" y="275"/>
                      </a:lnTo>
                      <a:lnTo>
                        <a:pt x="117" y="316"/>
                      </a:lnTo>
                      <a:lnTo>
                        <a:pt x="121" y="329"/>
                      </a:lnTo>
                      <a:lnTo>
                        <a:pt x="139" y="340"/>
                      </a:lnTo>
                      <a:lnTo>
                        <a:pt x="149" y="329"/>
                      </a:lnTo>
                      <a:lnTo>
                        <a:pt x="165" y="326"/>
                      </a:lnTo>
                      <a:lnTo>
                        <a:pt x="178" y="336"/>
                      </a:lnTo>
                      <a:lnTo>
                        <a:pt x="202" y="357"/>
                      </a:lnTo>
                      <a:lnTo>
                        <a:pt x="223" y="364"/>
                      </a:lnTo>
                      <a:lnTo>
                        <a:pt x="250" y="388"/>
                      </a:lnTo>
                      <a:lnTo>
                        <a:pt x="259" y="403"/>
                      </a:lnTo>
                      <a:lnTo>
                        <a:pt x="284" y="407"/>
                      </a:lnTo>
                      <a:lnTo>
                        <a:pt x="318" y="450"/>
                      </a:lnTo>
                      <a:lnTo>
                        <a:pt x="330" y="471"/>
                      </a:lnTo>
                      <a:lnTo>
                        <a:pt x="311" y="496"/>
                      </a:lnTo>
                      <a:lnTo>
                        <a:pt x="307" y="518"/>
                      </a:lnTo>
                      <a:lnTo>
                        <a:pt x="321" y="564"/>
                      </a:lnTo>
                    </a:path>
                  </a:pathLst>
                </a:custGeom>
                <a:grpFill/>
                <a:ln w="1270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latin typeface="Calibri" pitchFamily="34" charset="0"/>
                  </a:endParaRPr>
                </a:p>
              </p:txBody>
            </p:sp>
            <p:sp>
              <p:nvSpPr>
                <p:cNvPr id="39" name="Freeform 7"/>
                <p:cNvSpPr>
                  <a:spLocks noChangeAspect="1"/>
                </p:cNvSpPr>
                <p:nvPr/>
              </p:nvSpPr>
              <p:spPr bwMode="auto">
                <a:xfrm>
                  <a:off x="6532463" y="4454638"/>
                  <a:ext cx="1039747" cy="602206"/>
                </a:xfrm>
                <a:custGeom>
                  <a:avLst/>
                  <a:gdLst>
                    <a:gd name="T0" fmla="*/ 2147483647 w 747"/>
                    <a:gd name="T1" fmla="*/ 2147483647 h 464"/>
                    <a:gd name="T2" fmla="*/ 2147483647 w 747"/>
                    <a:gd name="T3" fmla="*/ 2147483647 h 464"/>
                    <a:gd name="T4" fmla="*/ 2147483647 w 747"/>
                    <a:gd name="T5" fmla="*/ 2147483647 h 464"/>
                    <a:gd name="T6" fmla="*/ 2147483647 w 747"/>
                    <a:gd name="T7" fmla="*/ 2147483647 h 464"/>
                    <a:gd name="T8" fmla="*/ 2147483647 w 747"/>
                    <a:gd name="T9" fmla="*/ 2147483647 h 464"/>
                    <a:gd name="T10" fmla="*/ 2147483647 w 747"/>
                    <a:gd name="T11" fmla="*/ 2147483647 h 464"/>
                    <a:gd name="T12" fmla="*/ 2147483647 w 747"/>
                    <a:gd name="T13" fmla="*/ 2147483647 h 464"/>
                    <a:gd name="T14" fmla="*/ 2147483647 w 747"/>
                    <a:gd name="T15" fmla="*/ 2147483647 h 464"/>
                    <a:gd name="T16" fmla="*/ 2147483647 w 747"/>
                    <a:gd name="T17" fmla="*/ 2147483647 h 464"/>
                    <a:gd name="T18" fmla="*/ 2147483647 w 747"/>
                    <a:gd name="T19" fmla="*/ 2147483647 h 464"/>
                    <a:gd name="T20" fmla="*/ 2147483647 w 747"/>
                    <a:gd name="T21" fmla="*/ 2147483647 h 464"/>
                    <a:gd name="T22" fmla="*/ 2147483647 w 747"/>
                    <a:gd name="T23" fmla="*/ 2147483647 h 464"/>
                    <a:gd name="T24" fmla="*/ 2147483647 w 747"/>
                    <a:gd name="T25" fmla="*/ 2147483647 h 464"/>
                    <a:gd name="T26" fmla="*/ 2147483647 w 747"/>
                    <a:gd name="T27" fmla="*/ 2147483647 h 464"/>
                    <a:gd name="T28" fmla="*/ 2147483647 w 747"/>
                    <a:gd name="T29" fmla="*/ 2147483647 h 464"/>
                    <a:gd name="T30" fmla="*/ 2147483647 w 747"/>
                    <a:gd name="T31" fmla="*/ 2147483647 h 464"/>
                    <a:gd name="T32" fmla="*/ 2147483647 w 747"/>
                    <a:gd name="T33" fmla="*/ 2147483647 h 464"/>
                    <a:gd name="T34" fmla="*/ 2147483647 w 747"/>
                    <a:gd name="T35" fmla="*/ 2147483647 h 464"/>
                    <a:gd name="T36" fmla="*/ 2147483647 w 747"/>
                    <a:gd name="T37" fmla="*/ 2147483647 h 464"/>
                    <a:gd name="T38" fmla="*/ 2147483647 w 747"/>
                    <a:gd name="T39" fmla="*/ 2147483647 h 464"/>
                    <a:gd name="T40" fmla="*/ 2147483647 w 747"/>
                    <a:gd name="T41" fmla="*/ 2147483647 h 464"/>
                    <a:gd name="T42" fmla="*/ 2147483647 w 747"/>
                    <a:gd name="T43" fmla="*/ 2147483647 h 464"/>
                    <a:gd name="T44" fmla="*/ 2147483647 w 747"/>
                    <a:gd name="T45" fmla="*/ 2147483647 h 464"/>
                    <a:gd name="T46" fmla="*/ 2147483647 w 747"/>
                    <a:gd name="T47" fmla="*/ 2147483647 h 464"/>
                    <a:gd name="T48" fmla="*/ 2147483647 w 747"/>
                    <a:gd name="T49" fmla="*/ 2147483647 h 464"/>
                    <a:gd name="T50" fmla="*/ 2147483647 w 747"/>
                    <a:gd name="T51" fmla="*/ 2147483647 h 464"/>
                    <a:gd name="T52" fmla="*/ 2147483647 w 747"/>
                    <a:gd name="T53" fmla="*/ 2147483647 h 464"/>
                    <a:gd name="T54" fmla="*/ 2147483647 w 747"/>
                    <a:gd name="T55" fmla="*/ 2147483647 h 464"/>
                    <a:gd name="T56" fmla="*/ 2147483647 w 747"/>
                    <a:gd name="T57" fmla="*/ 2147483647 h 464"/>
                    <a:gd name="T58" fmla="*/ 2147483647 w 747"/>
                    <a:gd name="T59" fmla="*/ 2147483647 h 464"/>
                    <a:gd name="T60" fmla="*/ 2147483647 w 747"/>
                    <a:gd name="T61" fmla="*/ 2147483647 h 464"/>
                    <a:gd name="T62" fmla="*/ 2147483647 w 747"/>
                    <a:gd name="T63" fmla="*/ 2147483647 h 464"/>
                    <a:gd name="T64" fmla="*/ 2147483647 w 747"/>
                    <a:gd name="T65" fmla="*/ 2147483647 h 464"/>
                    <a:gd name="T66" fmla="*/ 2147483647 w 747"/>
                    <a:gd name="T67" fmla="*/ 2147483647 h 464"/>
                    <a:gd name="T68" fmla="*/ 2147483647 w 747"/>
                    <a:gd name="T69" fmla="*/ 2147483647 h 464"/>
                    <a:gd name="T70" fmla="*/ 2147483647 w 747"/>
                    <a:gd name="T71" fmla="*/ 2147483647 h 464"/>
                    <a:gd name="T72" fmla="*/ 2147483647 w 747"/>
                    <a:gd name="T73" fmla="*/ 2147483647 h 464"/>
                    <a:gd name="T74" fmla="*/ 2147483647 w 747"/>
                    <a:gd name="T75" fmla="*/ 2147483647 h 464"/>
                    <a:gd name="T76" fmla="*/ 2147483647 w 747"/>
                    <a:gd name="T77" fmla="*/ 2147483647 h 464"/>
                    <a:gd name="T78" fmla="*/ 2147483647 w 747"/>
                    <a:gd name="T79" fmla="*/ 2147483647 h 464"/>
                    <a:gd name="T80" fmla="*/ 2147483647 w 747"/>
                    <a:gd name="T81" fmla="*/ 2147483647 h 464"/>
                    <a:gd name="T82" fmla="*/ 2147483647 w 747"/>
                    <a:gd name="T83" fmla="*/ 2147483647 h 464"/>
                    <a:gd name="T84" fmla="*/ 2147483647 w 747"/>
                    <a:gd name="T85" fmla="*/ 2147483647 h 464"/>
                    <a:gd name="T86" fmla="*/ 2147483647 w 747"/>
                    <a:gd name="T87" fmla="*/ 2147483647 h 464"/>
                    <a:gd name="T88" fmla="*/ 2147483647 w 747"/>
                    <a:gd name="T89" fmla="*/ 2147483647 h 464"/>
                    <a:gd name="T90" fmla="*/ 2147483647 w 747"/>
                    <a:gd name="T91" fmla="*/ 2147483647 h 464"/>
                    <a:gd name="T92" fmla="*/ 2147483647 w 747"/>
                    <a:gd name="T93" fmla="*/ 2147483647 h 464"/>
                    <a:gd name="T94" fmla="*/ 2147483647 w 747"/>
                    <a:gd name="T95" fmla="*/ 2147483647 h 464"/>
                    <a:gd name="T96" fmla="*/ 2147483647 w 747"/>
                    <a:gd name="T97" fmla="*/ 2147483647 h 464"/>
                    <a:gd name="T98" fmla="*/ 2147483647 w 747"/>
                    <a:gd name="T99" fmla="*/ 2147483647 h 464"/>
                    <a:gd name="T100" fmla="*/ 2147483647 w 747"/>
                    <a:gd name="T101" fmla="*/ 2147483647 h 464"/>
                    <a:gd name="T102" fmla="*/ 2147483647 w 747"/>
                    <a:gd name="T103" fmla="*/ 2147483647 h 464"/>
                    <a:gd name="T104" fmla="*/ 2147483647 w 747"/>
                    <a:gd name="T105" fmla="*/ 2147483647 h 464"/>
                    <a:gd name="T106" fmla="*/ 2147483647 w 747"/>
                    <a:gd name="T107" fmla="*/ 2147483647 h 464"/>
                    <a:gd name="T108" fmla="*/ 2147483647 w 747"/>
                    <a:gd name="T109" fmla="*/ 2147483647 h 464"/>
                    <a:gd name="T110" fmla="*/ 2147483647 w 747"/>
                    <a:gd name="T111" fmla="*/ 2147483647 h 464"/>
                    <a:gd name="T112" fmla="*/ 2147483647 w 747"/>
                    <a:gd name="T113" fmla="*/ 2147483647 h 464"/>
                    <a:gd name="T114" fmla="*/ 2147483647 w 747"/>
                    <a:gd name="T115" fmla="*/ 2147483647 h 464"/>
                    <a:gd name="T116" fmla="*/ 2147483647 w 747"/>
                    <a:gd name="T117" fmla="*/ 2147483647 h 46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47"/>
                    <a:gd name="T178" fmla="*/ 0 h 464"/>
                    <a:gd name="T179" fmla="*/ 747 w 747"/>
                    <a:gd name="T180" fmla="*/ 464 h 46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47" h="464">
                      <a:moveTo>
                        <a:pt x="644" y="263"/>
                      </a:moveTo>
                      <a:lnTo>
                        <a:pt x="658" y="251"/>
                      </a:lnTo>
                      <a:lnTo>
                        <a:pt x="668" y="251"/>
                      </a:lnTo>
                      <a:lnTo>
                        <a:pt x="696" y="245"/>
                      </a:lnTo>
                      <a:lnTo>
                        <a:pt x="698" y="258"/>
                      </a:lnTo>
                      <a:lnTo>
                        <a:pt x="709" y="258"/>
                      </a:lnTo>
                      <a:lnTo>
                        <a:pt x="715" y="269"/>
                      </a:lnTo>
                      <a:lnTo>
                        <a:pt x="735" y="263"/>
                      </a:lnTo>
                      <a:lnTo>
                        <a:pt x="746" y="267"/>
                      </a:lnTo>
                      <a:lnTo>
                        <a:pt x="746" y="274"/>
                      </a:lnTo>
                      <a:lnTo>
                        <a:pt x="736" y="281"/>
                      </a:lnTo>
                      <a:lnTo>
                        <a:pt x="719" y="286"/>
                      </a:lnTo>
                      <a:lnTo>
                        <a:pt x="703" y="290"/>
                      </a:lnTo>
                      <a:lnTo>
                        <a:pt x="696" y="291"/>
                      </a:lnTo>
                      <a:lnTo>
                        <a:pt x="681" y="313"/>
                      </a:lnTo>
                      <a:lnTo>
                        <a:pt x="692" y="322"/>
                      </a:lnTo>
                      <a:lnTo>
                        <a:pt x="685" y="326"/>
                      </a:lnTo>
                      <a:lnTo>
                        <a:pt x="667" y="330"/>
                      </a:lnTo>
                      <a:lnTo>
                        <a:pt x="664" y="341"/>
                      </a:lnTo>
                      <a:lnTo>
                        <a:pt x="640" y="343"/>
                      </a:lnTo>
                      <a:lnTo>
                        <a:pt x="624" y="362"/>
                      </a:lnTo>
                      <a:lnTo>
                        <a:pt x="593" y="369"/>
                      </a:lnTo>
                      <a:lnTo>
                        <a:pt x="566" y="378"/>
                      </a:lnTo>
                      <a:lnTo>
                        <a:pt x="545" y="378"/>
                      </a:lnTo>
                      <a:lnTo>
                        <a:pt x="525" y="394"/>
                      </a:lnTo>
                      <a:lnTo>
                        <a:pt x="506" y="408"/>
                      </a:lnTo>
                      <a:lnTo>
                        <a:pt x="479" y="426"/>
                      </a:lnTo>
                      <a:lnTo>
                        <a:pt x="465" y="431"/>
                      </a:lnTo>
                      <a:lnTo>
                        <a:pt x="455" y="435"/>
                      </a:lnTo>
                      <a:lnTo>
                        <a:pt x="444" y="446"/>
                      </a:lnTo>
                      <a:lnTo>
                        <a:pt x="437" y="462"/>
                      </a:lnTo>
                      <a:lnTo>
                        <a:pt x="417" y="463"/>
                      </a:lnTo>
                      <a:lnTo>
                        <a:pt x="407" y="463"/>
                      </a:lnTo>
                      <a:lnTo>
                        <a:pt x="396" y="462"/>
                      </a:lnTo>
                      <a:lnTo>
                        <a:pt x="393" y="442"/>
                      </a:lnTo>
                      <a:lnTo>
                        <a:pt x="373" y="448"/>
                      </a:lnTo>
                      <a:lnTo>
                        <a:pt x="363" y="442"/>
                      </a:lnTo>
                      <a:lnTo>
                        <a:pt x="366" y="430"/>
                      </a:lnTo>
                      <a:lnTo>
                        <a:pt x="370" y="422"/>
                      </a:lnTo>
                      <a:lnTo>
                        <a:pt x="363" y="418"/>
                      </a:lnTo>
                      <a:lnTo>
                        <a:pt x="339" y="419"/>
                      </a:lnTo>
                      <a:lnTo>
                        <a:pt x="326" y="411"/>
                      </a:lnTo>
                      <a:lnTo>
                        <a:pt x="308" y="415"/>
                      </a:lnTo>
                      <a:lnTo>
                        <a:pt x="304" y="408"/>
                      </a:lnTo>
                      <a:lnTo>
                        <a:pt x="306" y="398"/>
                      </a:lnTo>
                      <a:lnTo>
                        <a:pt x="316" y="390"/>
                      </a:lnTo>
                      <a:lnTo>
                        <a:pt x="308" y="381"/>
                      </a:lnTo>
                      <a:lnTo>
                        <a:pt x="306" y="366"/>
                      </a:lnTo>
                      <a:lnTo>
                        <a:pt x="291" y="349"/>
                      </a:lnTo>
                      <a:lnTo>
                        <a:pt x="288" y="303"/>
                      </a:lnTo>
                      <a:lnTo>
                        <a:pt x="257" y="262"/>
                      </a:lnTo>
                      <a:lnTo>
                        <a:pt x="194" y="269"/>
                      </a:lnTo>
                      <a:lnTo>
                        <a:pt x="183" y="255"/>
                      </a:lnTo>
                      <a:lnTo>
                        <a:pt x="143" y="237"/>
                      </a:lnTo>
                      <a:lnTo>
                        <a:pt x="132" y="239"/>
                      </a:lnTo>
                      <a:lnTo>
                        <a:pt x="95" y="228"/>
                      </a:lnTo>
                      <a:lnTo>
                        <a:pt x="79" y="225"/>
                      </a:lnTo>
                      <a:lnTo>
                        <a:pt x="78" y="234"/>
                      </a:lnTo>
                      <a:lnTo>
                        <a:pt x="72" y="237"/>
                      </a:lnTo>
                      <a:lnTo>
                        <a:pt x="65" y="229"/>
                      </a:lnTo>
                      <a:lnTo>
                        <a:pt x="28" y="229"/>
                      </a:lnTo>
                      <a:lnTo>
                        <a:pt x="13" y="228"/>
                      </a:lnTo>
                      <a:lnTo>
                        <a:pt x="0" y="234"/>
                      </a:lnTo>
                      <a:lnTo>
                        <a:pt x="7" y="222"/>
                      </a:lnTo>
                      <a:lnTo>
                        <a:pt x="34" y="208"/>
                      </a:lnTo>
                      <a:lnTo>
                        <a:pt x="61" y="194"/>
                      </a:lnTo>
                      <a:lnTo>
                        <a:pt x="88" y="156"/>
                      </a:lnTo>
                      <a:lnTo>
                        <a:pt x="88" y="140"/>
                      </a:lnTo>
                      <a:lnTo>
                        <a:pt x="99" y="138"/>
                      </a:lnTo>
                      <a:lnTo>
                        <a:pt x="109" y="126"/>
                      </a:lnTo>
                      <a:lnTo>
                        <a:pt x="108" y="109"/>
                      </a:lnTo>
                      <a:lnTo>
                        <a:pt x="130" y="89"/>
                      </a:lnTo>
                      <a:lnTo>
                        <a:pt x="130" y="76"/>
                      </a:lnTo>
                      <a:lnTo>
                        <a:pt x="160" y="41"/>
                      </a:lnTo>
                      <a:lnTo>
                        <a:pt x="177" y="39"/>
                      </a:lnTo>
                      <a:lnTo>
                        <a:pt x="186" y="23"/>
                      </a:lnTo>
                      <a:lnTo>
                        <a:pt x="201" y="11"/>
                      </a:lnTo>
                      <a:lnTo>
                        <a:pt x="208" y="11"/>
                      </a:lnTo>
                      <a:lnTo>
                        <a:pt x="231" y="0"/>
                      </a:lnTo>
                      <a:lnTo>
                        <a:pt x="255" y="9"/>
                      </a:lnTo>
                      <a:lnTo>
                        <a:pt x="262" y="15"/>
                      </a:lnTo>
                      <a:lnTo>
                        <a:pt x="319" y="16"/>
                      </a:lnTo>
                      <a:lnTo>
                        <a:pt x="335" y="23"/>
                      </a:lnTo>
                      <a:lnTo>
                        <a:pt x="333" y="40"/>
                      </a:lnTo>
                      <a:lnTo>
                        <a:pt x="340" y="44"/>
                      </a:lnTo>
                      <a:lnTo>
                        <a:pt x="349" y="37"/>
                      </a:lnTo>
                      <a:lnTo>
                        <a:pt x="355" y="36"/>
                      </a:lnTo>
                      <a:lnTo>
                        <a:pt x="355" y="59"/>
                      </a:lnTo>
                      <a:lnTo>
                        <a:pt x="363" y="57"/>
                      </a:lnTo>
                      <a:lnTo>
                        <a:pt x="369" y="39"/>
                      </a:lnTo>
                      <a:lnTo>
                        <a:pt x="408" y="37"/>
                      </a:lnTo>
                      <a:lnTo>
                        <a:pt x="423" y="31"/>
                      </a:lnTo>
                      <a:lnTo>
                        <a:pt x="431" y="36"/>
                      </a:lnTo>
                      <a:lnTo>
                        <a:pt x="445" y="35"/>
                      </a:lnTo>
                      <a:lnTo>
                        <a:pt x="454" y="28"/>
                      </a:lnTo>
                      <a:lnTo>
                        <a:pt x="485" y="28"/>
                      </a:lnTo>
                      <a:lnTo>
                        <a:pt x="499" y="51"/>
                      </a:lnTo>
                      <a:lnTo>
                        <a:pt x="499" y="69"/>
                      </a:lnTo>
                      <a:lnTo>
                        <a:pt x="505" y="75"/>
                      </a:lnTo>
                      <a:lnTo>
                        <a:pt x="511" y="92"/>
                      </a:lnTo>
                      <a:lnTo>
                        <a:pt x="499" y="97"/>
                      </a:lnTo>
                      <a:lnTo>
                        <a:pt x="506" y="126"/>
                      </a:lnTo>
                      <a:lnTo>
                        <a:pt x="520" y="156"/>
                      </a:lnTo>
                      <a:lnTo>
                        <a:pt x="526" y="149"/>
                      </a:lnTo>
                      <a:lnTo>
                        <a:pt x="552" y="152"/>
                      </a:lnTo>
                      <a:lnTo>
                        <a:pt x="552" y="172"/>
                      </a:lnTo>
                      <a:lnTo>
                        <a:pt x="540" y="186"/>
                      </a:lnTo>
                      <a:lnTo>
                        <a:pt x="543" y="212"/>
                      </a:lnTo>
                      <a:lnTo>
                        <a:pt x="539" y="224"/>
                      </a:lnTo>
                      <a:lnTo>
                        <a:pt x="540" y="235"/>
                      </a:lnTo>
                      <a:lnTo>
                        <a:pt x="559" y="253"/>
                      </a:lnTo>
                      <a:lnTo>
                        <a:pt x="555" y="261"/>
                      </a:lnTo>
                      <a:lnTo>
                        <a:pt x="562" y="267"/>
                      </a:lnTo>
                      <a:lnTo>
                        <a:pt x="560" y="275"/>
                      </a:lnTo>
                      <a:lnTo>
                        <a:pt x="613" y="275"/>
                      </a:lnTo>
                      <a:lnTo>
                        <a:pt x="614" y="258"/>
                      </a:lnTo>
                      <a:lnTo>
                        <a:pt x="621" y="254"/>
                      </a:lnTo>
                      <a:lnTo>
                        <a:pt x="624" y="263"/>
                      </a:lnTo>
                      <a:lnTo>
                        <a:pt x="644" y="263"/>
                      </a:lnTo>
                    </a:path>
                  </a:pathLst>
                </a:custGeom>
                <a:grpFill/>
                <a:ln w="1270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latin typeface="Calibri" pitchFamily="34" charset="0"/>
                  </a:endParaRPr>
                </a:p>
              </p:txBody>
            </p:sp>
            <p:sp>
              <p:nvSpPr>
                <p:cNvPr id="40" name="Freeform 8"/>
                <p:cNvSpPr>
                  <a:spLocks noChangeAspect="1"/>
                </p:cNvSpPr>
                <p:nvPr/>
              </p:nvSpPr>
              <p:spPr bwMode="auto">
                <a:xfrm>
                  <a:off x="8406596" y="3334880"/>
                  <a:ext cx="336715" cy="167386"/>
                </a:xfrm>
                <a:custGeom>
                  <a:avLst/>
                  <a:gdLst>
                    <a:gd name="T0" fmla="*/ 0 w 241"/>
                    <a:gd name="T1" fmla="*/ 2147483647 h 129"/>
                    <a:gd name="T2" fmla="*/ 2147483647 w 241"/>
                    <a:gd name="T3" fmla="*/ 2147483647 h 129"/>
                    <a:gd name="T4" fmla="*/ 2147483647 w 241"/>
                    <a:gd name="T5" fmla="*/ 2147483647 h 129"/>
                    <a:gd name="T6" fmla="*/ 2147483647 w 241"/>
                    <a:gd name="T7" fmla="*/ 2147483647 h 129"/>
                    <a:gd name="T8" fmla="*/ 2147483647 w 241"/>
                    <a:gd name="T9" fmla="*/ 2147483647 h 129"/>
                    <a:gd name="T10" fmla="*/ 2147483647 w 241"/>
                    <a:gd name="T11" fmla="*/ 2147483647 h 129"/>
                    <a:gd name="T12" fmla="*/ 2147483647 w 241"/>
                    <a:gd name="T13" fmla="*/ 2147483647 h 129"/>
                    <a:gd name="T14" fmla="*/ 2147483647 w 241"/>
                    <a:gd name="T15" fmla="*/ 2147483647 h 129"/>
                    <a:gd name="T16" fmla="*/ 2147483647 w 241"/>
                    <a:gd name="T17" fmla="*/ 2147483647 h 129"/>
                    <a:gd name="T18" fmla="*/ 2147483647 w 241"/>
                    <a:gd name="T19" fmla="*/ 2147483647 h 129"/>
                    <a:gd name="T20" fmla="*/ 2147483647 w 241"/>
                    <a:gd name="T21" fmla="*/ 2147483647 h 129"/>
                    <a:gd name="T22" fmla="*/ 2147483647 w 241"/>
                    <a:gd name="T23" fmla="*/ 2147483647 h 129"/>
                    <a:gd name="T24" fmla="*/ 2147483647 w 241"/>
                    <a:gd name="T25" fmla="*/ 2147483647 h 129"/>
                    <a:gd name="T26" fmla="*/ 2147483647 w 241"/>
                    <a:gd name="T27" fmla="*/ 2147483647 h 129"/>
                    <a:gd name="T28" fmla="*/ 2147483647 w 241"/>
                    <a:gd name="T29" fmla="*/ 2147483647 h 129"/>
                    <a:gd name="T30" fmla="*/ 2147483647 w 241"/>
                    <a:gd name="T31" fmla="*/ 2147483647 h 129"/>
                    <a:gd name="T32" fmla="*/ 2147483647 w 241"/>
                    <a:gd name="T33" fmla="*/ 2147483647 h 129"/>
                    <a:gd name="T34" fmla="*/ 2147483647 w 241"/>
                    <a:gd name="T35" fmla="*/ 2147483647 h 129"/>
                    <a:gd name="T36" fmla="*/ 2147483647 w 241"/>
                    <a:gd name="T37" fmla="*/ 2147483647 h 129"/>
                    <a:gd name="T38" fmla="*/ 2147483647 w 241"/>
                    <a:gd name="T39" fmla="*/ 2147483647 h 129"/>
                    <a:gd name="T40" fmla="*/ 2147483647 w 241"/>
                    <a:gd name="T41" fmla="*/ 2147483647 h 129"/>
                    <a:gd name="T42" fmla="*/ 2147483647 w 241"/>
                    <a:gd name="T43" fmla="*/ 2147483647 h 129"/>
                    <a:gd name="T44" fmla="*/ 2147483647 w 241"/>
                    <a:gd name="T45" fmla="*/ 2147483647 h 129"/>
                    <a:gd name="T46" fmla="*/ 2147483647 w 241"/>
                    <a:gd name="T47" fmla="*/ 2147483647 h 129"/>
                    <a:gd name="T48" fmla="*/ 2147483647 w 241"/>
                    <a:gd name="T49" fmla="*/ 2147483647 h 129"/>
                    <a:gd name="T50" fmla="*/ 2147483647 w 241"/>
                    <a:gd name="T51" fmla="*/ 0 h 129"/>
                    <a:gd name="T52" fmla="*/ 2147483647 w 241"/>
                    <a:gd name="T53" fmla="*/ 2147483647 h 129"/>
                    <a:gd name="T54" fmla="*/ 2147483647 w 241"/>
                    <a:gd name="T55" fmla="*/ 2147483647 h 129"/>
                    <a:gd name="T56" fmla="*/ 0 w 241"/>
                    <a:gd name="T57" fmla="*/ 2147483647 h 1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41"/>
                    <a:gd name="T88" fmla="*/ 0 h 129"/>
                    <a:gd name="T89" fmla="*/ 241 w 241"/>
                    <a:gd name="T90" fmla="*/ 129 h 12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41" h="129">
                      <a:moveTo>
                        <a:pt x="0" y="35"/>
                      </a:moveTo>
                      <a:lnTo>
                        <a:pt x="6" y="44"/>
                      </a:lnTo>
                      <a:lnTo>
                        <a:pt x="17" y="53"/>
                      </a:lnTo>
                      <a:lnTo>
                        <a:pt x="62" y="75"/>
                      </a:lnTo>
                      <a:lnTo>
                        <a:pt x="75" y="73"/>
                      </a:lnTo>
                      <a:lnTo>
                        <a:pt x="98" y="93"/>
                      </a:lnTo>
                      <a:lnTo>
                        <a:pt x="107" y="92"/>
                      </a:lnTo>
                      <a:lnTo>
                        <a:pt x="111" y="107"/>
                      </a:lnTo>
                      <a:lnTo>
                        <a:pt x="119" y="116"/>
                      </a:lnTo>
                      <a:lnTo>
                        <a:pt x="136" y="117"/>
                      </a:lnTo>
                      <a:lnTo>
                        <a:pt x="143" y="128"/>
                      </a:lnTo>
                      <a:lnTo>
                        <a:pt x="166" y="95"/>
                      </a:lnTo>
                      <a:lnTo>
                        <a:pt x="180" y="93"/>
                      </a:lnTo>
                      <a:lnTo>
                        <a:pt x="207" y="75"/>
                      </a:lnTo>
                      <a:lnTo>
                        <a:pt x="206" y="56"/>
                      </a:lnTo>
                      <a:lnTo>
                        <a:pt x="220" y="55"/>
                      </a:lnTo>
                      <a:lnTo>
                        <a:pt x="240" y="15"/>
                      </a:lnTo>
                      <a:lnTo>
                        <a:pt x="240" y="8"/>
                      </a:lnTo>
                      <a:lnTo>
                        <a:pt x="203" y="5"/>
                      </a:lnTo>
                      <a:lnTo>
                        <a:pt x="149" y="41"/>
                      </a:lnTo>
                      <a:lnTo>
                        <a:pt x="101" y="43"/>
                      </a:lnTo>
                      <a:lnTo>
                        <a:pt x="64" y="9"/>
                      </a:lnTo>
                      <a:lnTo>
                        <a:pt x="58" y="8"/>
                      </a:lnTo>
                      <a:lnTo>
                        <a:pt x="58" y="12"/>
                      </a:lnTo>
                      <a:lnTo>
                        <a:pt x="50" y="12"/>
                      </a:lnTo>
                      <a:lnTo>
                        <a:pt x="45" y="0"/>
                      </a:lnTo>
                      <a:lnTo>
                        <a:pt x="40" y="1"/>
                      </a:lnTo>
                      <a:lnTo>
                        <a:pt x="23" y="19"/>
                      </a:lnTo>
                      <a:lnTo>
                        <a:pt x="0" y="35"/>
                      </a:lnTo>
                    </a:path>
                  </a:pathLst>
                </a:custGeom>
                <a:grpFill/>
                <a:ln w="1270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latin typeface="Calibri" pitchFamily="34" charset="0"/>
                  </a:endParaRPr>
                </a:p>
              </p:txBody>
            </p:sp>
            <p:sp>
              <p:nvSpPr>
                <p:cNvPr id="41" name="Freeform 9"/>
                <p:cNvSpPr>
                  <a:spLocks noChangeAspect="1"/>
                </p:cNvSpPr>
                <p:nvPr/>
              </p:nvSpPr>
              <p:spPr bwMode="auto">
                <a:xfrm>
                  <a:off x="8012113" y="3148013"/>
                  <a:ext cx="800100" cy="241300"/>
                </a:xfrm>
                <a:custGeom>
                  <a:avLst/>
                  <a:gdLst>
                    <a:gd name="T0" fmla="*/ 570 w 574"/>
                    <a:gd name="T1" fmla="*/ 85 h 186"/>
                    <a:gd name="T2" fmla="*/ 574 w 574"/>
                    <a:gd name="T3" fmla="*/ 70 h 186"/>
                    <a:gd name="T4" fmla="*/ 568 w 574"/>
                    <a:gd name="T5" fmla="*/ 56 h 186"/>
                    <a:gd name="T6" fmla="*/ 544 w 574"/>
                    <a:gd name="T7" fmla="*/ 29 h 186"/>
                    <a:gd name="T8" fmla="*/ 516 w 574"/>
                    <a:gd name="T9" fmla="*/ 56 h 186"/>
                    <a:gd name="T10" fmla="*/ 490 w 574"/>
                    <a:gd name="T11" fmla="*/ 58 h 186"/>
                    <a:gd name="T12" fmla="*/ 477 w 574"/>
                    <a:gd name="T13" fmla="*/ 64 h 186"/>
                    <a:gd name="T14" fmla="*/ 442 w 574"/>
                    <a:gd name="T15" fmla="*/ 64 h 186"/>
                    <a:gd name="T16" fmla="*/ 429 w 574"/>
                    <a:gd name="T17" fmla="*/ 86 h 186"/>
                    <a:gd name="T18" fmla="*/ 385 w 574"/>
                    <a:gd name="T19" fmla="*/ 86 h 186"/>
                    <a:gd name="T20" fmla="*/ 361 w 574"/>
                    <a:gd name="T21" fmla="*/ 70 h 186"/>
                    <a:gd name="T22" fmla="*/ 377 w 574"/>
                    <a:gd name="T23" fmla="*/ 37 h 186"/>
                    <a:gd name="T24" fmla="*/ 398 w 574"/>
                    <a:gd name="T25" fmla="*/ 28 h 186"/>
                    <a:gd name="T26" fmla="*/ 367 w 574"/>
                    <a:gd name="T27" fmla="*/ 16 h 186"/>
                    <a:gd name="T28" fmla="*/ 327 w 574"/>
                    <a:gd name="T29" fmla="*/ 35 h 186"/>
                    <a:gd name="T30" fmla="*/ 286 w 574"/>
                    <a:gd name="T31" fmla="*/ 48 h 186"/>
                    <a:gd name="T32" fmla="*/ 274 w 574"/>
                    <a:gd name="T33" fmla="*/ 40 h 186"/>
                    <a:gd name="T34" fmla="*/ 246 w 574"/>
                    <a:gd name="T35" fmla="*/ 36 h 186"/>
                    <a:gd name="T36" fmla="*/ 210 w 574"/>
                    <a:gd name="T37" fmla="*/ 52 h 186"/>
                    <a:gd name="T38" fmla="*/ 195 w 574"/>
                    <a:gd name="T39" fmla="*/ 40 h 186"/>
                    <a:gd name="T40" fmla="*/ 142 w 574"/>
                    <a:gd name="T41" fmla="*/ 0 h 186"/>
                    <a:gd name="T42" fmla="*/ 101 w 574"/>
                    <a:gd name="T43" fmla="*/ 8 h 186"/>
                    <a:gd name="T44" fmla="*/ 64 w 574"/>
                    <a:gd name="T45" fmla="*/ 5 h 186"/>
                    <a:gd name="T46" fmla="*/ 82 w 574"/>
                    <a:gd name="T47" fmla="*/ 47 h 186"/>
                    <a:gd name="T48" fmla="*/ 41 w 574"/>
                    <a:gd name="T49" fmla="*/ 89 h 186"/>
                    <a:gd name="T50" fmla="*/ 17 w 574"/>
                    <a:gd name="T51" fmla="*/ 109 h 186"/>
                    <a:gd name="T52" fmla="*/ 6 w 574"/>
                    <a:gd name="T53" fmla="*/ 118 h 186"/>
                    <a:gd name="T54" fmla="*/ 45 w 574"/>
                    <a:gd name="T55" fmla="*/ 130 h 186"/>
                    <a:gd name="T56" fmla="*/ 57 w 574"/>
                    <a:gd name="T57" fmla="*/ 158 h 186"/>
                    <a:gd name="T58" fmla="*/ 65 w 574"/>
                    <a:gd name="T59" fmla="*/ 179 h 186"/>
                    <a:gd name="T60" fmla="*/ 95 w 574"/>
                    <a:gd name="T61" fmla="*/ 145 h 186"/>
                    <a:gd name="T62" fmla="*/ 119 w 574"/>
                    <a:gd name="T63" fmla="*/ 150 h 186"/>
                    <a:gd name="T64" fmla="*/ 153 w 574"/>
                    <a:gd name="T65" fmla="*/ 128 h 186"/>
                    <a:gd name="T66" fmla="*/ 188 w 574"/>
                    <a:gd name="T67" fmla="*/ 105 h 186"/>
                    <a:gd name="T68" fmla="*/ 219 w 574"/>
                    <a:gd name="T69" fmla="*/ 121 h 186"/>
                    <a:gd name="T70" fmla="*/ 264 w 574"/>
                    <a:gd name="T71" fmla="*/ 134 h 186"/>
                    <a:gd name="T72" fmla="*/ 280 w 574"/>
                    <a:gd name="T73" fmla="*/ 150 h 186"/>
                    <a:gd name="T74" fmla="*/ 286 w 574"/>
                    <a:gd name="T75" fmla="*/ 175 h 186"/>
                    <a:gd name="T76" fmla="*/ 324 w 574"/>
                    <a:gd name="T77" fmla="*/ 142 h 186"/>
                    <a:gd name="T78" fmla="*/ 335 w 574"/>
                    <a:gd name="T79" fmla="*/ 155 h 186"/>
                    <a:gd name="T80" fmla="*/ 344 w 574"/>
                    <a:gd name="T81" fmla="*/ 151 h 186"/>
                    <a:gd name="T82" fmla="*/ 385 w 574"/>
                    <a:gd name="T83" fmla="*/ 186 h 186"/>
                    <a:gd name="T84" fmla="*/ 487 w 574"/>
                    <a:gd name="T85" fmla="*/ 149 h 186"/>
                    <a:gd name="T86" fmla="*/ 530 w 574"/>
                    <a:gd name="T87" fmla="*/ 142 h 18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74"/>
                    <a:gd name="T133" fmla="*/ 0 h 186"/>
                    <a:gd name="T134" fmla="*/ 574 w 574"/>
                    <a:gd name="T135" fmla="*/ 186 h 18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74" h="186">
                      <a:moveTo>
                        <a:pt x="530" y="142"/>
                      </a:moveTo>
                      <a:lnTo>
                        <a:pt x="570" y="85"/>
                      </a:lnTo>
                      <a:lnTo>
                        <a:pt x="565" y="73"/>
                      </a:lnTo>
                      <a:lnTo>
                        <a:pt x="574" y="70"/>
                      </a:lnTo>
                      <a:lnTo>
                        <a:pt x="574" y="61"/>
                      </a:lnTo>
                      <a:lnTo>
                        <a:pt x="568" y="56"/>
                      </a:lnTo>
                      <a:lnTo>
                        <a:pt x="570" y="40"/>
                      </a:lnTo>
                      <a:lnTo>
                        <a:pt x="544" y="29"/>
                      </a:lnTo>
                      <a:lnTo>
                        <a:pt x="529" y="40"/>
                      </a:lnTo>
                      <a:lnTo>
                        <a:pt x="516" y="56"/>
                      </a:lnTo>
                      <a:lnTo>
                        <a:pt x="503" y="58"/>
                      </a:lnTo>
                      <a:lnTo>
                        <a:pt x="490" y="58"/>
                      </a:lnTo>
                      <a:lnTo>
                        <a:pt x="483" y="66"/>
                      </a:lnTo>
                      <a:lnTo>
                        <a:pt x="477" y="64"/>
                      </a:lnTo>
                      <a:lnTo>
                        <a:pt x="452" y="64"/>
                      </a:lnTo>
                      <a:lnTo>
                        <a:pt x="442" y="64"/>
                      </a:lnTo>
                      <a:lnTo>
                        <a:pt x="431" y="73"/>
                      </a:lnTo>
                      <a:lnTo>
                        <a:pt x="429" y="86"/>
                      </a:lnTo>
                      <a:lnTo>
                        <a:pt x="396" y="100"/>
                      </a:lnTo>
                      <a:lnTo>
                        <a:pt x="385" y="86"/>
                      </a:lnTo>
                      <a:lnTo>
                        <a:pt x="375" y="70"/>
                      </a:lnTo>
                      <a:lnTo>
                        <a:pt x="361" y="70"/>
                      </a:lnTo>
                      <a:lnTo>
                        <a:pt x="378" y="58"/>
                      </a:lnTo>
                      <a:lnTo>
                        <a:pt x="377" y="37"/>
                      </a:lnTo>
                      <a:lnTo>
                        <a:pt x="391" y="37"/>
                      </a:lnTo>
                      <a:lnTo>
                        <a:pt x="398" y="28"/>
                      </a:lnTo>
                      <a:lnTo>
                        <a:pt x="385" y="16"/>
                      </a:lnTo>
                      <a:lnTo>
                        <a:pt x="367" y="16"/>
                      </a:lnTo>
                      <a:lnTo>
                        <a:pt x="341" y="33"/>
                      </a:lnTo>
                      <a:lnTo>
                        <a:pt x="327" y="35"/>
                      </a:lnTo>
                      <a:lnTo>
                        <a:pt x="301" y="50"/>
                      </a:lnTo>
                      <a:lnTo>
                        <a:pt x="286" y="48"/>
                      </a:lnTo>
                      <a:lnTo>
                        <a:pt x="276" y="52"/>
                      </a:lnTo>
                      <a:lnTo>
                        <a:pt x="274" y="40"/>
                      </a:lnTo>
                      <a:lnTo>
                        <a:pt x="256" y="49"/>
                      </a:lnTo>
                      <a:lnTo>
                        <a:pt x="246" y="36"/>
                      </a:lnTo>
                      <a:lnTo>
                        <a:pt x="236" y="37"/>
                      </a:lnTo>
                      <a:lnTo>
                        <a:pt x="210" y="52"/>
                      </a:lnTo>
                      <a:lnTo>
                        <a:pt x="206" y="41"/>
                      </a:lnTo>
                      <a:lnTo>
                        <a:pt x="195" y="40"/>
                      </a:lnTo>
                      <a:lnTo>
                        <a:pt x="168" y="5"/>
                      </a:lnTo>
                      <a:lnTo>
                        <a:pt x="142" y="0"/>
                      </a:lnTo>
                      <a:lnTo>
                        <a:pt x="135" y="11"/>
                      </a:lnTo>
                      <a:lnTo>
                        <a:pt x="101" y="8"/>
                      </a:lnTo>
                      <a:lnTo>
                        <a:pt x="81" y="3"/>
                      </a:lnTo>
                      <a:lnTo>
                        <a:pt x="64" y="5"/>
                      </a:lnTo>
                      <a:lnTo>
                        <a:pt x="74" y="39"/>
                      </a:lnTo>
                      <a:lnTo>
                        <a:pt x="82" y="47"/>
                      </a:lnTo>
                      <a:lnTo>
                        <a:pt x="74" y="66"/>
                      </a:lnTo>
                      <a:lnTo>
                        <a:pt x="41" y="89"/>
                      </a:lnTo>
                      <a:lnTo>
                        <a:pt x="31" y="90"/>
                      </a:lnTo>
                      <a:lnTo>
                        <a:pt x="17" y="109"/>
                      </a:lnTo>
                      <a:lnTo>
                        <a:pt x="0" y="109"/>
                      </a:lnTo>
                      <a:lnTo>
                        <a:pt x="6" y="118"/>
                      </a:lnTo>
                      <a:lnTo>
                        <a:pt x="20" y="114"/>
                      </a:lnTo>
                      <a:lnTo>
                        <a:pt x="45" y="130"/>
                      </a:lnTo>
                      <a:lnTo>
                        <a:pt x="47" y="153"/>
                      </a:lnTo>
                      <a:lnTo>
                        <a:pt x="57" y="158"/>
                      </a:lnTo>
                      <a:lnTo>
                        <a:pt x="57" y="175"/>
                      </a:lnTo>
                      <a:lnTo>
                        <a:pt x="65" y="179"/>
                      </a:lnTo>
                      <a:lnTo>
                        <a:pt x="92" y="162"/>
                      </a:lnTo>
                      <a:lnTo>
                        <a:pt x="95" y="145"/>
                      </a:lnTo>
                      <a:lnTo>
                        <a:pt x="108" y="147"/>
                      </a:lnTo>
                      <a:lnTo>
                        <a:pt x="119" y="150"/>
                      </a:lnTo>
                      <a:lnTo>
                        <a:pt x="135" y="128"/>
                      </a:lnTo>
                      <a:lnTo>
                        <a:pt x="153" y="128"/>
                      </a:lnTo>
                      <a:lnTo>
                        <a:pt x="163" y="110"/>
                      </a:lnTo>
                      <a:lnTo>
                        <a:pt x="188" y="105"/>
                      </a:lnTo>
                      <a:lnTo>
                        <a:pt x="200" y="120"/>
                      </a:lnTo>
                      <a:lnTo>
                        <a:pt x="219" y="121"/>
                      </a:lnTo>
                      <a:lnTo>
                        <a:pt x="251" y="137"/>
                      </a:lnTo>
                      <a:lnTo>
                        <a:pt x="264" y="134"/>
                      </a:lnTo>
                      <a:lnTo>
                        <a:pt x="264" y="146"/>
                      </a:lnTo>
                      <a:lnTo>
                        <a:pt x="280" y="150"/>
                      </a:lnTo>
                      <a:lnTo>
                        <a:pt x="280" y="167"/>
                      </a:lnTo>
                      <a:lnTo>
                        <a:pt x="286" y="175"/>
                      </a:lnTo>
                      <a:lnTo>
                        <a:pt x="309" y="164"/>
                      </a:lnTo>
                      <a:lnTo>
                        <a:pt x="324" y="142"/>
                      </a:lnTo>
                      <a:lnTo>
                        <a:pt x="330" y="142"/>
                      </a:lnTo>
                      <a:lnTo>
                        <a:pt x="335" y="155"/>
                      </a:lnTo>
                      <a:lnTo>
                        <a:pt x="342" y="157"/>
                      </a:lnTo>
                      <a:lnTo>
                        <a:pt x="344" y="151"/>
                      </a:lnTo>
                      <a:lnTo>
                        <a:pt x="348" y="151"/>
                      </a:lnTo>
                      <a:lnTo>
                        <a:pt x="385" y="186"/>
                      </a:lnTo>
                      <a:lnTo>
                        <a:pt x="441" y="185"/>
                      </a:lnTo>
                      <a:lnTo>
                        <a:pt x="487" y="149"/>
                      </a:lnTo>
                      <a:lnTo>
                        <a:pt x="527" y="150"/>
                      </a:lnTo>
                      <a:lnTo>
                        <a:pt x="530" y="142"/>
                      </a:lnTo>
                    </a:path>
                  </a:pathLst>
                </a:custGeom>
                <a:grpFill/>
                <a:ln w="1270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latin typeface="+mn-lt"/>
                  </a:endParaRPr>
                </a:p>
              </p:txBody>
            </p:sp>
            <p:sp>
              <p:nvSpPr>
                <p:cNvPr id="42" name="Freeform 10"/>
                <p:cNvSpPr>
                  <a:spLocks noChangeAspect="1"/>
                </p:cNvSpPr>
                <p:nvPr/>
              </p:nvSpPr>
              <p:spPr bwMode="auto">
                <a:xfrm>
                  <a:off x="8348663" y="3025775"/>
                  <a:ext cx="473075" cy="250825"/>
                </a:xfrm>
                <a:custGeom>
                  <a:avLst/>
                  <a:gdLst>
                    <a:gd name="T0" fmla="*/ 329 w 339"/>
                    <a:gd name="T1" fmla="*/ 106 h 194"/>
                    <a:gd name="T2" fmla="*/ 336 w 339"/>
                    <a:gd name="T3" fmla="*/ 89 h 194"/>
                    <a:gd name="T4" fmla="*/ 323 w 339"/>
                    <a:gd name="T5" fmla="*/ 52 h 194"/>
                    <a:gd name="T6" fmla="*/ 221 w 339"/>
                    <a:gd name="T7" fmla="*/ 24 h 194"/>
                    <a:gd name="T8" fmla="*/ 200 w 339"/>
                    <a:gd name="T9" fmla="*/ 33 h 194"/>
                    <a:gd name="T10" fmla="*/ 201 w 339"/>
                    <a:gd name="T11" fmla="*/ 40 h 194"/>
                    <a:gd name="T12" fmla="*/ 203 w 339"/>
                    <a:gd name="T13" fmla="*/ 45 h 194"/>
                    <a:gd name="T14" fmla="*/ 203 w 339"/>
                    <a:gd name="T15" fmla="*/ 50 h 194"/>
                    <a:gd name="T16" fmla="*/ 194 w 339"/>
                    <a:gd name="T17" fmla="*/ 52 h 194"/>
                    <a:gd name="T18" fmla="*/ 174 w 339"/>
                    <a:gd name="T19" fmla="*/ 80 h 194"/>
                    <a:gd name="T20" fmla="*/ 165 w 339"/>
                    <a:gd name="T21" fmla="*/ 68 h 194"/>
                    <a:gd name="T22" fmla="*/ 138 w 339"/>
                    <a:gd name="T23" fmla="*/ 70 h 194"/>
                    <a:gd name="T24" fmla="*/ 125 w 339"/>
                    <a:gd name="T25" fmla="*/ 56 h 194"/>
                    <a:gd name="T26" fmla="*/ 118 w 339"/>
                    <a:gd name="T27" fmla="*/ 48 h 194"/>
                    <a:gd name="T28" fmla="*/ 149 w 339"/>
                    <a:gd name="T29" fmla="*/ 17 h 194"/>
                    <a:gd name="T30" fmla="*/ 136 w 339"/>
                    <a:gd name="T31" fmla="*/ 0 h 194"/>
                    <a:gd name="T32" fmla="*/ 104 w 339"/>
                    <a:gd name="T33" fmla="*/ 13 h 194"/>
                    <a:gd name="T34" fmla="*/ 44 w 339"/>
                    <a:gd name="T35" fmla="*/ 36 h 194"/>
                    <a:gd name="T36" fmla="*/ 26 w 339"/>
                    <a:gd name="T37" fmla="*/ 24 h 194"/>
                    <a:gd name="T38" fmla="*/ 14 w 339"/>
                    <a:gd name="T39" fmla="*/ 56 h 194"/>
                    <a:gd name="T40" fmla="*/ 0 w 339"/>
                    <a:gd name="T41" fmla="*/ 80 h 194"/>
                    <a:gd name="T42" fmla="*/ 20 w 339"/>
                    <a:gd name="T43" fmla="*/ 105 h 194"/>
                    <a:gd name="T44" fmla="*/ 4 w 339"/>
                    <a:gd name="T45" fmla="*/ 130 h 194"/>
                    <a:gd name="T46" fmla="*/ 33 w 339"/>
                    <a:gd name="T47" fmla="*/ 136 h 194"/>
                    <a:gd name="T48" fmla="*/ 44 w 339"/>
                    <a:gd name="T49" fmla="*/ 142 h 194"/>
                    <a:gd name="T50" fmla="*/ 88 w 339"/>
                    <a:gd name="T51" fmla="*/ 128 h 194"/>
                    <a:gd name="T52" fmla="*/ 123 w 339"/>
                    <a:gd name="T53" fmla="*/ 110 h 194"/>
                    <a:gd name="T54" fmla="*/ 156 w 339"/>
                    <a:gd name="T55" fmla="*/ 122 h 194"/>
                    <a:gd name="T56" fmla="*/ 136 w 339"/>
                    <a:gd name="T57" fmla="*/ 132 h 194"/>
                    <a:gd name="T58" fmla="*/ 119 w 339"/>
                    <a:gd name="T59" fmla="*/ 163 h 194"/>
                    <a:gd name="T60" fmla="*/ 155 w 339"/>
                    <a:gd name="T61" fmla="*/ 194 h 194"/>
                    <a:gd name="T62" fmla="*/ 190 w 339"/>
                    <a:gd name="T63" fmla="*/ 166 h 194"/>
                    <a:gd name="T64" fmla="*/ 235 w 339"/>
                    <a:gd name="T65" fmla="*/ 158 h 194"/>
                    <a:gd name="T66" fmla="*/ 248 w 339"/>
                    <a:gd name="T67" fmla="*/ 151 h 194"/>
                    <a:gd name="T68" fmla="*/ 274 w 339"/>
                    <a:gd name="T69" fmla="*/ 151 h 194"/>
                    <a:gd name="T70" fmla="*/ 301 w 339"/>
                    <a:gd name="T71" fmla="*/ 124 h 194"/>
                    <a:gd name="T72" fmla="*/ 336 w 339"/>
                    <a:gd name="T73" fmla="*/ 130 h 19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39"/>
                    <a:gd name="T112" fmla="*/ 0 h 194"/>
                    <a:gd name="T113" fmla="*/ 339 w 339"/>
                    <a:gd name="T114" fmla="*/ 194 h 19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39" h="194">
                      <a:moveTo>
                        <a:pt x="336" y="112"/>
                      </a:moveTo>
                      <a:lnTo>
                        <a:pt x="329" y="106"/>
                      </a:lnTo>
                      <a:lnTo>
                        <a:pt x="332" y="96"/>
                      </a:lnTo>
                      <a:lnTo>
                        <a:pt x="336" y="89"/>
                      </a:lnTo>
                      <a:lnTo>
                        <a:pt x="339" y="73"/>
                      </a:lnTo>
                      <a:lnTo>
                        <a:pt x="323" y="52"/>
                      </a:lnTo>
                      <a:lnTo>
                        <a:pt x="227" y="36"/>
                      </a:lnTo>
                      <a:lnTo>
                        <a:pt x="221" y="24"/>
                      </a:lnTo>
                      <a:lnTo>
                        <a:pt x="199" y="31"/>
                      </a:lnTo>
                      <a:lnTo>
                        <a:pt x="200" y="33"/>
                      </a:lnTo>
                      <a:lnTo>
                        <a:pt x="200" y="37"/>
                      </a:lnTo>
                      <a:lnTo>
                        <a:pt x="201" y="40"/>
                      </a:lnTo>
                      <a:lnTo>
                        <a:pt x="201" y="43"/>
                      </a:lnTo>
                      <a:lnTo>
                        <a:pt x="203" y="45"/>
                      </a:lnTo>
                      <a:lnTo>
                        <a:pt x="203" y="49"/>
                      </a:lnTo>
                      <a:lnTo>
                        <a:pt x="203" y="50"/>
                      </a:lnTo>
                      <a:lnTo>
                        <a:pt x="203" y="54"/>
                      </a:lnTo>
                      <a:lnTo>
                        <a:pt x="194" y="52"/>
                      </a:lnTo>
                      <a:lnTo>
                        <a:pt x="196" y="76"/>
                      </a:lnTo>
                      <a:lnTo>
                        <a:pt x="174" y="80"/>
                      </a:lnTo>
                      <a:lnTo>
                        <a:pt x="176" y="64"/>
                      </a:lnTo>
                      <a:lnTo>
                        <a:pt x="165" y="68"/>
                      </a:lnTo>
                      <a:lnTo>
                        <a:pt x="162" y="57"/>
                      </a:lnTo>
                      <a:lnTo>
                        <a:pt x="138" y="70"/>
                      </a:lnTo>
                      <a:lnTo>
                        <a:pt x="138" y="61"/>
                      </a:lnTo>
                      <a:lnTo>
                        <a:pt x="125" y="56"/>
                      </a:lnTo>
                      <a:lnTo>
                        <a:pt x="116" y="60"/>
                      </a:lnTo>
                      <a:lnTo>
                        <a:pt x="118" y="48"/>
                      </a:lnTo>
                      <a:lnTo>
                        <a:pt x="144" y="25"/>
                      </a:lnTo>
                      <a:lnTo>
                        <a:pt x="149" y="17"/>
                      </a:lnTo>
                      <a:lnTo>
                        <a:pt x="148" y="1"/>
                      </a:lnTo>
                      <a:lnTo>
                        <a:pt x="136" y="0"/>
                      </a:lnTo>
                      <a:lnTo>
                        <a:pt x="132" y="8"/>
                      </a:lnTo>
                      <a:lnTo>
                        <a:pt x="104" y="13"/>
                      </a:lnTo>
                      <a:lnTo>
                        <a:pt x="68" y="37"/>
                      </a:lnTo>
                      <a:lnTo>
                        <a:pt x="44" y="36"/>
                      </a:lnTo>
                      <a:lnTo>
                        <a:pt x="37" y="24"/>
                      </a:lnTo>
                      <a:lnTo>
                        <a:pt x="26" y="24"/>
                      </a:lnTo>
                      <a:lnTo>
                        <a:pt x="16" y="37"/>
                      </a:lnTo>
                      <a:lnTo>
                        <a:pt x="14" y="56"/>
                      </a:lnTo>
                      <a:lnTo>
                        <a:pt x="1" y="65"/>
                      </a:lnTo>
                      <a:lnTo>
                        <a:pt x="0" y="80"/>
                      </a:lnTo>
                      <a:lnTo>
                        <a:pt x="9" y="82"/>
                      </a:lnTo>
                      <a:lnTo>
                        <a:pt x="20" y="105"/>
                      </a:lnTo>
                      <a:lnTo>
                        <a:pt x="7" y="113"/>
                      </a:lnTo>
                      <a:lnTo>
                        <a:pt x="4" y="130"/>
                      </a:lnTo>
                      <a:lnTo>
                        <a:pt x="14" y="142"/>
                      </a:lnTo>
                      <a:lnTo>
                        <a:pt x="33" y="136"/>
                      </a:lnTo>
                      <a:lnTo>
                        <a:pt x="34" y="146"/>
                      </a:lnTo>
                      <a:lnTo>
                        <a:pt x="44" y="142"/>
                      </a:lnTo>
                      <a:lnTo>
                        <a:pt x="60" y="145"/>
                      </a:lnTo>
                      <a:lnTo>
                        <a:pt x="88" y="128"/>
                      </a:lnTo>
                      <a:lnTo>
                        <a:pt x="99" y="126"/>
                      </a:lnTo>
                      <a:lnTo>
                        <a:pt x="123" y="110"/>
                      </a:lnTo>
                      <a:lnTo>
                        <a:pt x="143" y="110"/>
                      </a:lnTo>
                      <a:lnTo>
                        <a:pt x="156" y="122"/>
                      </a:lnTo>
                      <a:lnTo>
                        <a:pt x="149" y="132"/>
                      </a:lnTo>
                      <a:lnTo>
                        <a:pt x="136" y="132"/>
                      </a:lnTo>
                      <a:lnTo>
                        <a:pt x="136" y="153"/>
                      </a:lnTo>
                      <a:lnTo>
                        <a:pt x="119" y="163"/>
                      </a:lnTo>
                      <a:lnTo>
                        <a:pt x="133" y="166"/>
                      </a:lnTo>
                      <a:lnTo>
                        <a:pt x="155" y="194"/>
                      </a:lnTo>
                      <a:lnTo>
                        <a:pt x="189" y="179"/>
                      </a:lnTo>
                      <a:lnTo>
                        <a:pt x="190" y="166"/>
                      </a:lnTo>
                      <a:lnTo>
                        <a:pt x="199" y="158"/>
                      </a:lnTo>
                      <a:lnTo>
                        <a:pt x="235" y="158"/>
                      </a:lnTo>
                      <a:lnTo>
                        <a:pt x="240" y="161"/>
                      </a:lnTo>
                      <a:lnTo>
                        <a:pt x="248" y="151"/>
                      </a:lnTo>
                      <a:lnTo>
                        <a:pt x="264" y="153"/>
                      </a:lnTo>
                      <a:lnTo>
                        <a:pt x="274" y="151"/>
                      </a:lnTo>
                      <a:lnTo>
                        <a:pt x="287" y="132"/>
                      </a:lnTo>
                      <a:lnTo>
                        <a:pt x="301" y="124"/>
                      </a:lnTo>
                      <a:lnTo>
                        <a:pt x="332" y="134"/>
                      </a:lnTo>
                      <a:lnTo>
                        <a:pt x="336" y="130"/>
                      </a:lnTo>
                      <a:lnTo>
                        <a:pt x="336" y="112"/>
                      </a:lnTo>
                    </a:path>
                  </a:pathLst>
                </a:custGeom>
                <a:grpFill/>
                <a:ln w="1270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latin typeface="+mn-lt"/>
                  </a:endParaRPr>
                </a:p>
              </p:txBody>
            </p:sp>
            <p:sp>
              <p:nvSpPr>
                <p:cNvPr id="43" name="Freeform 11"/>
                <p:cNvSpPr>
                  <a:spLocks noChangeAspect="1"/>
                </p:cNvSpPr>
                <p:nvPr/>
              </p:nvSpPr>
              <p:spPr bwMode="auto">
                <a:xfrm>
                  <a:off x="8388350" y="2882900"/>
                  <a:ext cx="422275" cy="249238"/>
                </a:xfrm>
                <a:custGeom>
                  <a:avLst/>
                  <a:gdLst>
                    <a:gd name="T0" fmla="*/ 116 w 303"/>
                    <a:gd name="T1" fmla="*/ 182 h 193"/>
                    <a:gd name="T2" fmla="*/ 139 w 303"/>
                    <a:gd name="T3" fmla="*/ 169 h 193"/>
                    <a:gd name="T4" fmla="*/ 139 w 303"/>
                    <a:gd name="T5" fmla="*/ 180 h 193"/>
                    <a:gd name="T6" fmla="*/ 152 w 303"/>
                    <a:gd name="T7" fmla="*/ 176 h 193"/>
                    <a:gd name="T8" fmla="*/ 152 w 303"/>
                    <a:gd name="T9" fmla="*/ 186 h 193"/>
                    <a:gd name="T10" fmla="*/ 150 w 303"/>
                    <a:gd name="T11" fmla="*/ 193 h 193"/>
                    <a:gd name="T12" fmla="*/ 156 w 303"/>
                    <a:gd name="T13" fmla="*/ 190 h 193"/>
                    <a:gd name="T14" fmla="*/ 171 w 303"/>
                    <a:gd name="T15" fmla="*/ 186 h 193"/>
                    <a:gd name="T16" fmla="*/ 173 w 303"/>
                    <a:gd name="T17" fmla="*/ 165 h 193"/>
                    <a:gd name="T18" fmla="*/ 180 w 303"/>
                    <a:gd name="T19" fmla="*/ 165 h 193"/>
                    <a:gd name="T20" fmla="*/ 177 w 303"/>
                    <a:gd name="T21" fmla="*/ 142 h 193"/>
                    <a:gd name="T22" fmla="*/ 197 w 303"/>
                    <a:gd name="T23" fmla="*/ 134 h 193"/>
                    <a:gd name="T24" fmla="*/ 204 w 303"/>
                    <a:gd name="T25" fmla="*/ 148 h 193"/>
                    <a:gd name="T26" fmla="*/ 303 w 303"/>
                    <a:gd name="T27" fmla="*/ 164 h 193"/>
                    <a:gd name="T28" fmla="*/ 302 w 303"/>
                    <a:gd name="T29" fmla="*/ 154 h 193"/>
                    <a:gd name="T30" fmla="*/ 295 w 303"/>
                    <a:gd name="T31" fmla="*/ 132 h 193"/>
                    <a:gd name="T32" fmla="*/ 290 w 303"/>
                    <a:gd name="T33" fmla="*/ 113 h 193"/>
                    <a:gd name="T34" fmla="*/ 280 w 303"/>
                    <a:gd name="T35" fmla="*/ 92 h 193"/>
                    <a:gd name="T36" fmla="*/ 265 w 303"/>
                    <a:gd name="T37" fmla="*/ 16 h 193"/>
                    <a:gd name="T38" fmla="*/ 238 w 303"/>
                    <a:gd name="T39" fmla="*/ 15 h 193"/>
                    <a:gd name="T40" fmla="*/ 207 w 303"/>
                    <a:gd name="T41" fmla="*/ 3 h 193"/>
                    <a:gd name="T42" fmla="*/ 190 w 303"/>
                    <a:gd name="T43" fmla="*/ 15 h 193"/>
                    <a:gd name="T44" fmla="*/ 150 w 303"/>
                    <a:gd name="T45" fmla="*/ 19 h 193"/>
                    <a:gd name="T46" fmla="*/ 143 w 303"/>
                    <a:gd name="T47" fmla="*/ 19 h 193"/>
                    <a:gd name="T48" fmla="*/ 136 w 303"/>
                    <a:gd name="T49" fmla="*/ 0 h 193"/>
                    <a:gd name="T50" fmla="*/ 88 w 303"/>
                    <a:gd name="T51" fmla="*/ 15 h 193"/>
                    <a:gd name="T52" fmla="*/ 33 w 303"/>
                    <a:gd name="T53" fmla="*/ 112 h 193"/>
                    <a:gd name="T54" fmla="*/ 14 w 303"/>
                    <a:gd name="T55" fmla="*/ 112 h 193"/>
                    <a:gd name="T56" fmla="*/ 0 w 303"/>
                    <a:gd name="T57" fmla="*/ 128 h 193"/>
                    <a:gd name="T58" fmla="*/ 4 w 303"/>
                    <a:gd name="T59" fmla="*/ 136 h 193"/>
                    <a:gd name="T60" fmla="*/ 14 w 303"/>
                    <a:gd name="T61" fmla="*/ 136 h 193"/>
                    <a:gd name="T62" fmla="*/ 23 w 303"/>
                    <a:gd name="T63" fmla="*/ 148 h 193"/>
                    <a:gd name="T64" fmla="*/ 47 w 303"/>
                    <a:gd name="T65" fmla="*/ 149 h 193"/>
                    <a:gd name="T66" fmla="*/ 78 w 303"/>
                    <a:gd name="T67" fmla="*/ 125 h 193"/>
                    <a:gd name="T68" fmla="*/ 88 w 303"/>
                    <a:gd name="T69" fmla="*/ 124 h 193"/>
                    <a:gd name="T70" fmla="*/ 110 w 303"/>
                    <a:gd name="T71" fmla="*/ 118 h 193"/>
                    <a:gd name="T72" fmla="*/ 112 w 303"/>
                    <a:gd name="T73" fmla="*/ 113 h 193"/>
                    <a:gd name="T74" fmla="*/ 125 w 303"/>
                    <a:gd name="T75" fmla="*/ 113 h 193"/>
                    <a:gd name="T76" fmla="*/ 126 w 303"/>
                    <a:gd name="T77" fmla="*/ 129 h 193"/>
                    <a:gd name="T78" fmla="*/ 114 w 303"/>
                    <a:gd name="T79" fmla="*/ 135 h 193"/>
                    <a:gd name="T80" fmla="*/ 94 w 303"/>
                    <a:gd name="T81" fmla="*/ 158 h 193"/>
                    <a:gd name="T82" fmla="*/ 93 w 303"/>
                    <a:gd name="T83" fmla="*/ 170 h 193"/>
                    <a:gd name="T84" fmla="*/ 102 w 303"/>
                    <a:gd name="T85" fmla="*/ 168 h 193"/>
                    <a:gd name="T86" fmla="*/ 115 w 303"/>
                    <a:gd name="T87" fmla="*/ 172 h 193"/>
                    <a:gd name="T88" fmla="*/ 116 w 303"/>
                    <a:gd name="T89" fmla="*/ 182 h 19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03"/>
                    <a:gd name="T136" fmla="*/ 0 h 193"/>
                    <a:gd name="T137" fmla="*/ 303 w 303"/>
                    <a:gd name="T138" fmla="*/ 193 h 19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03" h="193">
                      <a:moveTo>
                        <a:pt x="116" y="182"/>
                      </a:moveTo>
                      <a:lnTo>
                        <a:pt x="139" y="169"/>
                      </a:lnTo>
                      <a:lnTo>
                        <a:pt x="139" y="180"/>
                      </a:lnTo>
                      <a:lnTo>
                        <a:pt x="152" y="176"/>
                      </a:lnTo>
                      <a:lnTo>
                        <a:pt x="152" y="186"/>
                      </a:lnTo>
                      <a:lnTo>
                        <a:pt x="150" y="193"/>
                      </a:lnTo>
                      <a:lnTo>
                        <a:pt x="156" y="190"/>
                      </a:lnTo>
                      <a:lnTo>
                        <a:pt x="171" y="186"/>
                      </a:lnTo>
                      <a:lnTo>
                        <a:pt x="173" y="165"/>
                      </a:lnTo>
                      <a:lnTo>
                        <a:pt x="180" y="165"/>
                      </a:lnTo>
                      <a:lnTo>
                        <a:pt x="177" y="142"/>
                      </a:lnTo>
                      <a:lnTo>
                        <a:pt x="197" y="134"/>
                      </a:lnTo>
                      <a:lnTo>
                        <a:pt x="204" y="148"/>
                      </a:lnTo>
                      <a:lnTo>
                        <a:pt x="303" y="164"/>
                      </a:lnTo>
                      <a:lnTo>
                        <a:pt x="302" y="154"/>
                      </a:lnTo>
                      <a:lnTo>
                        <a:pt x="295" y="132"/>
                      </a:lnTo>
                      <a:lnTo>
                        <a:pt x="290" y="113"/>
                      </a:lnTo>
                      <a:lnTo>
                        <a:pt x="280" y="92"/>
                      </a:lnTo>
                      <a:lnTo>
                        <a:pt x="265" y="16"/>
                      </a:lnTo>
                      <a:lnTo>
                        <a:pt x="238" y="15"/>
                      </a:lnTo>
                      <a:lnTo>
                        <a:pt x="207" y="3"/>
                      </a:lnTo>
                      <a:lnTo>
                        <a:pt x="190" y="15"/>
                      </a:lnTo>
                      <a:lnTo>
                        <a:pt x="150" y="19"/>
                      </a:lnTo>
                      <a:lnTo>
                        <a:pt x="143" y="19"/>
                      </a:lnTo>
                      <a:lnTo>
                        <a:pt x="136" y="0"/>
                      </a:lnTo>
                      <a:lnTo>
                        <a:pt x="88" y="15"/>
                      </a:lnTo>
                      <a:lnTo>
                        <a:pt x="33" y="112"/>
                      </a:lnTo>
                      <a:lnTo>
                        <a:pt x="14" y="112"/>
                      </a:lnTo>
                      <a:lnTo>
                        <a:pt x="0" y="128"/>
                      </a:lnTo>
                      <a:lnTo>
                        <a:pt x="4" y="136"/>
                      </a:lnTo>
                      <a:lnTo>
                        <a:pt x="14" y="136"/>
                      </a:lnTo>
                      <a:lnTo>
                        <a:pt x="23" y="148"/>
                      </a:lnTo>
                      <a:lnTo>
                        <a:pt x="47" y="149"/>
                      </a:lnTo>
                      <a:lnTo>
                        <a:pt x="78" y="125"/>
                      </a:lnTo>
                      <a:lnTo>
                        <a:pt x="88" y="124"/>
                      </a:lnTo>
                      <a:lnTo>
                        <a:pt x="110" y="118"/>
                      </a:lnTo>
                      <a:lnTo>
                        <a:pt x="112" y="113"/>
                      </a:lnTo>
                      <a:lnTo>
                        <a:pt x="125" y="113"/>
                      </a:lnTo>
                      <a:lnTo>
                        <a:pt x="126" y="129"/>
                      </a:lnTo>
                      <a:lnTo>
                        <a:pt x="114" y="135"/>
                      </a:lnTo>
                      <a:lnTo>
                        <a:pt x="94" y="158"/>
                      </a:lnTo>
                      <a:lnTo>
                        <a:pt x="93" y="170"/>
                      </a:lnTo>
                      <a:lnTo>
                        <a:pt x="102" y="168"/>
                      </a:lnTo>
                      <a:lnTo>
                        <a:pt x="115" y="172"/>
                      </a:lnTo>
                      <a:lnTo>
                        <a:pt x="116" y="182"/>
                      </a:lnTo>
                    </a:path>
                  </a:pathLst>
                </a:custGeom>
                <a:grpFill/>
                <a:ln w="1270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latin typeface="+mn-lt"/>
                  </a:endParaRPr>
                </a:p>
              </p:txBody>
            </p:sp>
            <p:sp>
              <p:nvSpPr>
                <p:cNvPr id="44" name="Freeform 12"/>
                <p:cNvSpPr>
                  <a:spLocks noChangeAspect="1"/>
                </p:cNvSpPr>
                <p:nvPr/>
              </p:nvSpPr>
              <p:spPr bwMode="auto">
                <a:xfrm>
                  <a:off x="7375525" y="3281363"/>
                  <a:ext cx="1085850" cy="1079500"/>
                </a:xfrm>
                <a:custGeom>
                  <a:avLst/>
                  <a:gdLst>
                    <a:gd name="T0" fmla="*/ 571 w 780"/>
                    <a:gd name="T1" fmla="*/ 796 h 832"/>
                    <a:gd name="T2" fmla="*/ 604 w 780"/>
                    <a:gd name="T3" fmla="*/ 688 h 832"/>
                    <a:gd name="T4" fmla="*/ 627 w 780"/>
                    <a:gd name="T5" fmla="*/ 625 h 832"/>
                    <a:gd name="T6" fmla="*/ 624 w 780"/>
                    <a:gd name="T7" fmla="*/ 532 h 832"/>
                    <a:gd name="T8" fmla="*/ 638 w 780"/>
                    <a:gd name="T9" fmla="*/ 453 h 832"/>
                    <a:gd name="T10" fmla="*/ 634 w 780"/>
                    <a:gd name="T11" fmla="*/ 411 h 832"/>
                    <a:gd name="T12" fmla="*/ 671 w 780"/>
                    <a:gd name="T13" fmla="*/ 393 h 832"/>
                    <a:gd name="T14" fmla="*/ 752 w 780"/>
                    <a:gd name="T15" fmla="*/ 312 h 832"/>
                    <a:gd name="T16" fmla="*/ 764 w 780"/>
                    <a:gd name="T17" fmla="*/ 271 h 832"/>
                    <a:gd name="T18" fmla="*/ 746 w 780"/>
                    <a:gd name="T19" fmla="*/ 237 h 832"/>
                    <a:gd name="T20" fmla="*/ 752 w 780"/>
                    <a:gd name="T21" fmla="*/ 199 h 832"/>
                    <a:gd name="T22" fmla="*/ 754 w 780"/>
                    <a:gd name="T23" fmla="*/ 128 h 832"/>
                    <a:gd name="T24" fmla="*/ 746 w 780"/>
                    <a:gd name="T25" fmla="*/ 82 h 832"/>
                    <a:gd name="T26" fmla="*/ 722 w 780"/>
                    <a:gd name="T27" fmla="*/ 44 h 832"/>
                    <a:gd name="T28" fmla="*/ 676 w 780"/>
                    <a:gd name="T29" fmla="*/ 20 h 832"/>
                    <a:gd name="T30" fmla="*/ 621 w 780"/>
                    <a:gd name="T31" fmla="*/ 9 h 832"/>
                    <a:gd name="T32" fmla="*/ 587 w 780"/>
                    <a:gd name="T33" fmla="*/ 35 h 832"/>
                    <a:gd name="T34" fmla="*/ 548 w 780"/>
                    <a:gd name="T35" fmla="*/ 60 h 832"/>
                    <a:gd name="T36" fmla="*/ 514 w 780"/>
                    <a:gd name="T37" fmla="*/ 54 h 832"/>
                    <a:gd name="T38" fmla="*/ 476 w 780"/>
                    <a:gd name="T39" fmla="*/ 11 h 832"/>
                    <a:gd name="T40" fmla="*/ 440 w 780"/>
                    <a:gd name="T41" fmla="*/ 33 h 832"/>
                    <a:gd name="T42" fmla="*/ 411 w 780"/>
                    <a:gd name="T43" fmla="*/ 54 h 832"/>
                    <a:gd name="T44" fmla="*/ 325 w 780"/>
                    <a:gd name="T45" fmla="*/ 62 h 832"/>
                    <a:gd name="T46" fmla="*/ 271 w 780"/>
                    <a:gd name="T47" fmla="*/ 44 h 832"/>
                    <a:gd name="T48" fmla="*/ 247 w 780"/>
                    <a:gd name="T49" fmla="*/ 112 h 832"/>
                    <a:gd name="T50" fmla="*/ 212 w 780"/>
                    <a:gd name="T51" fmla="*/ 158 h 832"/>
                    <a:gd name="T52" fmla="*/ 148 w 780"/>
                    <a:gd name="T53" fmla="*/ 179 h 832"/>
                    <a:gd name="T54" fmla="*/ 100 w 780"/>
                    <a:gd name="T55" fmla="*/ 128 h 832"/>
                    <a:gd name="T56" fmla="*/ 63 w 780"/>
                    <a:gd name="T57" fmla="*/ 138 h 832"/>
                    <a:gd name="T58" fmla="*/ 4 w 780"/>
                    <a:gd name="T59" fmla="*/ 183 h 832"/>
                    <a:gd name="T60" fmla="*/ 43 w 780"/>
                    <a:gd name="T61" fmla="*/ 231 h 832"/>
                    <a:gd name="T62" fmla="*/ 23 w 780"/>
                    <a:gd name="T63" fmla="*/ 267 h 832"/>
                    <a:gd name="T64" fmla="*/ 38 w 780"/>
                    <a:gd name="T65" fmla="*/ 334 h 832"/>
                    <a:gd name="T66" fmla="*/ 10 w 780"/>
                    <a:gd name="T67" fmla="*/ 363 h 832"/>
                    <a:gd name="T68" fmla="*/ 0 w 780"/>
                    <a:gd name="T69" fmla="*/ 433 h 832"/>
                    <a:gd name="T70" fmla="*/ 24 w 780"/>
                    <a:gd name="T71" fmla="*/ 498 h 832"/>
                    <a:gd name="T72" fmla="*/ 33 w 780"/>
                    <a:gd name="T73" fmla="*/ 524 h 832"/>
                    <a:gd name="T74" fmla="*/ 44 w 780"/>
                    <a:gd name="T75" fmla="*/ 530 h 832"/>
                    <a:gd name="T76" fmla="*/ 94 w 780"/>
                    <a:gd name="T77" fmla="*/ 501 h 832"/>
                    <a:gd name="T78" fmla="*/ 216 w 780"/>
                    <a:gd name="T79" fmla="*/ 472 h 832"/>
                    <a:gd name="T80" fmla="*/ 260 w 780"/>
                    <a:gd name="T81" fmla="*/ 502 h 832"/>
                    <a:gd name="T82" fmla="*/ 389 w 780"/>
                    <a:gd name="T83" fmla="*/ 549 h 832"/>
                    <a:gd name="T84" fmla="*/ 429 w 780"/>
                    <a:gd name="T85" fmla="*/ 606 h 832"/>
                    <a:gd name="T86" fmla="*/ 499 w 780"/>
                    <a:gd name="T87" fmla="*/ 615 h 832"/>
                    <a:gd name="T88" fmla="*/ 531 w 780"/>
                    <a:gd name="T89" fmla="*/ 682 h 832"/>
                    <a:gd name="T90" fmla="*/ 494 w 780"/>
                    <a:gd name="T91" fmla="*/ 706 h 832"/>
                    <a:gd name="T92" fmla="*/ 511 w 780"/>
                    <a:gd name="T93" fmla="*/ 785 h 83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80"/>
                    <a:gd name="T142" fmla="*/ 0 h 832"/>
                    <a:gd name="T143" fmla="*/ 780 w 780"/>
                    <a:gd name="T144" fmla="*/ 832 h 83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80" h="832">
                      <a:moveTo>
                        <a:pt x="551" y="832"/>
                      </a:moveTo>
                      <a:lnTo>
                        <a:pt x="550" y="813"/>
                      </a:lnTo>
                      <a:lnTo>
                        <a:pt x="571" y="796"/>
                      </a:lnTo>
                      <a:lnTo>
                        <a:pt x="590" y="775"/>
                      </a:lnTo>
                      <a:lnTo>
                        <a:pt x="585" y="743"/>
                      </a:lnTo>
                      <a:lnTo>
                        <a:pt x="604" y="688"/>
                      </a:lnTo>
                      <a:lnTo>
                        <a:pt x="611" y="680"/>
                      </a:lnTo>
                      <a:lnTo>
                        <a:pt x="617" y="662"/>
                      </a:lnTo>
                      <a:lnTo>
                        <a:pt x="627" y="625"/>
                      </a:lnTo>
                      <a:lnTo>
                        <a:pt x="619" y="610"/>
                      </a:lnTo>
                      <a:lnTo>
                        <a:pt x="622" y="553"/>
                      </a:lnTo>
                      <a:lnTo>
                        <a:pt x="624" y="532"/>
                      </a:lnTo>
                      <a:lnTo>
                        <a:pt x="628" y="497"/>
                      </a:lnTo>
                      <a:lnTo>
                        <a:pt x="632" y="460"/>
                      </a:lnTo>
                      <a:lnTo>
                        <a:pt x="638" y="453"/>
                      </a:lnTo>
                      <a:lnTo>
                        <a:pt x="634" y="433"/>
                      </a:lnTo>
                      <a:lnTo>
                        <a:pt x="639" y="423"/>
                      </a:lnTo>
                      <a:lnTo>
                        <a:pt x="634" y="411"/>
                      </a:lnTo>
                      <a:lnTo>
                        <a:pt x="638" y="399"/>
                      </a:lnTo>
                      <a:lnTo>
                        <a:pt x="665" y="387"/>
                      </a:lnTo>
                      <a:lnTo>
                        <a:pt x="671" y="393"/>
                      </a:lnTo>
                      <a:lnTo>
                        <a:pt x="692" y="395"/>
                      </a:lnTo>
                      <a:lnTo>
                        <a:pt x="730" y="342"/>
                      </a:lnTo>
                      <a:lnTo>
                        <a:pt x="752" y="312"/>
                      </a:lnTo>
                      <a:lnTo>
                        <a:pt x="764" y="291"/>
                      </a:lnTo>
                      <a:lnTo>
                        <a:pt x="780" y="268"/>
                      </a:lnTo>
                      <a:lnTo>
                        <a:pt x="764" y="271"/>
                      </a:lnTo>
                      <a:lnTo>
                        <a:pt x="757" y="254"/>
                      </a:lnTo>
                      <a:lnTo>
                        <a:pt x="747" y="257"/>
                      </a:lnTo>
                      <a:lnTo>
                        <a:pt x="746" y="237"/>
                      </a:lnTo>
                      <a:lnTo>
                        <a:pt x="730" y="210"/>
                      </a:lnTo>
                      <a:lnTo>
                        <a:pt x="733" y="197"/>
                      </a:lnTo>
                      <a:lnTo>
                        <a:pt x="752" y="199"/>
                      </a:lnTo>
                      <a:lnTo>
                        <a:pt x="770" y="193"/>
                      </a:lnTo>
                      <a:lnTo>
                        <a:pt x="771" y="140"/>
                      </a:lnTo>
                      <a:lnTo>
                        <a:pt x="754" y="128"/>
                      </a:lnTo>
                      <a:lnTo>
                        <a:pt x="750" y="109"/>
                      </a:lnTo>
                      <a:lnTo>
                        <a:pt x="759" y="93"/>
                      </a:lnTo>
                      <a:lnTo>
                        <a:pt x="746" y="82"/>
                      </a:lnTo>
                      <a:lnTo>
                        <a:pt x="737" y="64"/>
                      </a:lnTo>
                      <a:lnTo>
                        <a:pt x="737" y="47"/>
                      </a:lnTo>
                      <a:lnTo>
                        <a:pt x="722" y="44"/>
                      </a:lnTo>
                      <a:lnTo>
                        <a:pt x="722" y="32"/>
                      </a:lnTo>
                      <a:lnTo>
                        <a:pt x="709" y="35"/>
                      </a:lnTo>
                      <a:lnTo>
                        <a:pt x="676" y="20"/>
                      </a:lnTo>
                      <a:lnTo>
                        <a:pt x="658" y="16"/>
                      </a:lnTo>
                      <a:lnTo>
                        <a:pt x="645" y="0"/>
                      </a:lnTo>
                      <a:lnTo>
                        <a:pt x="621" y="9"/>
                      </a:lnTo>
                      <a:lnTo>
                        <a:pt x="611" y="27"/>
                      </a:lnTo>
                      <a:lnTo>
                        <a:pt x="591" y="25"/>
                      </a:lnTo>
                      <a:lnTo>
                        <a:pt x="587" y="35"/>
                      </a:lnTo>
                      <a:lnTo>
                        <a:pt x="577" y="48"/>
                      </a:lnTo>
                      <a:lnTo>
                        <a:pt x="553" y="44"/>
                      </a:lnTo>
                      <a:lnTo>
                        <a:pt x="548" y="60"/>
                      </a:lnTo>
                      <a:lnTo>
                        <a:pt x="521" y="77"/>
                      </a:lnTo>
                      <a:lnTo>
                        <a:pt x="514" y="74"/>
                      </a:lnTo>
                      <a:lnTo>
                        <a:pt x="514" y="54"/>
                      </a:lnTo>
                      <a:lnTo>
                        <a:pt x="504" y="49"/>
                      </a:lnTo>
                      <a:lnTo>
                        <a:pt x="502" y="27"/>
                      </a:lnTo>
                      <a:lnTo>
                        <a:pt x="476" y="11"/>
                      </a:lnTo>
                      <a:lnTo>
                        <a:pt x="463" y="16"/>
                      </a:lnTo>
                      <a:lnTo>
                        <a:pt x="456" y="5"/>
                      </a:lnTo>
                      <a:lnTo>
                        <a:pt x="440" y="33"/>
                      </a:lnTo>
                      <a:lnTo>
                        <a:pt x="423" y="32"/>
                      </a:lnTo>
                      <a:lnTo>
                        <a:pt x="423" y="45"/>
                      </a:lnTo>
                      <a:lnTo>
                        <a:pt x="411" y="54"/>
                      </a:lnTo>
                      <a:lnTo>
                        <a:pt x="398" y="52"/>
                      </a:lnTo>
                      <a:lnTo>
                        <a:pt x="338" y="81"/>
                      </a:lnTo>
                      <a:lnTo>
                        <a:pt x="325" y="62"/>
                      </a:lnTo>
                      <a:lnTo>
                        <a:pt x="304" y="60"/>
                      </a:lnTo>
                      <a:lnTo>
                        <a:pt x="274" y="62"/>
                      </a:lnTo>
                      <a:lnTo>
                        <a:pt x="271" y="44"/>
                      </a:lnTo>
                      <a:lnTo>
                        <a:pt x="237" y="69"/>
                      </a:lnTo>
                      <a:lnTo>
                        <a:pt x="249" y="88"/>
                      </a:lnTo>
                      <a:lnTo>
                        <a:pt x="247" y="112"/>
                      </a:lnTo>
                      <a:lnTo>
                        <a:pt x="239" y="113"/>
                      </a:lnTo>
                      <a:lnTo>
                        <a:pt x="227" y="141"/>
                      </a:lnTo>
                      <a:lnTo>
                        <a:pt x="212" y="158"/>
                      </a:lnTo>
                      <a:lnTo>
                        <a:pt x="180" y="157"/>
                      </a:lnTo>
                      <a:lnTo>
                        <a:pt x="146" y="171"/>
                      </a:lnTo>
                      <a:lnTo>
                        <a:pt x="148" y="179"/>
                      </a:lnTo>
                      <a:lnTo>
                        <a:pt x="122" y="179"/>
                      </a:lnTo>
                      <a:lnTo>
                        <a:pt x="118" y="152"/>
                      </a:lnTo>
                      <a:lnTo>
                        <a:pt x="100" y="128"/>
                      </a:lnTo>
                      <a:lnTo>
                        <a:pt x="77" y="129"/>
                      </a:lnTo>
                      <a:lnTo>
                        <a:pt x="64" y="128"/>
                      </a:lnTo>
                      <a:lnTo>
                        <a:pt x="63" y="138"/>
                      </a:lnTo>
                      <a:lnTo>
                        <a:pt x="34" y="148"/>
                      </a:lnTo>
                      <a:lnTo>
                        <a:pt x="30" y="169"/>
                      </a:lnTo>
                      <a:lnTo>
                        <a:pt x="4" y="183"/>
                      </a:lnTo>
                      <a:lnTo>
                        <a:pt x="3" y="213"/>
                      </a:lnTo>
                      <a:lnTo>
                        <a:pt x="23" y="213"/>
                      </a:lnTo>
                      <a:lnTo>
                        <a:pt x="43" y="231"/>
                      </a:lnTo>
                      <a:lnTo>
                        <a:pt x="38" y="242"/>
                      </a:lnTo>
                      <a:lnTo>
                        <a:pt x="44" y="257"/>
                      </a:lnTo>
                      <a:lnTo>
                        <a:pt x="23" y="267"/>
                      </a:lnTo>
                      <a:lnTo>
                        <a:pt x="23" y="299"/>
                      </a:lnTo>
                      <a:lnTo>
                        <a:pt x="37" y="310"/>
                      </a:lnTo>
                      <a:lnTo>
                        <a:pt x="38" y="334"/>
                      </a:lnTo>
                      <a:lnTo>
                        <a:pt x="18" y="346"/>
                      </a:lnTo>
                      <a:lnTo>
                        <a:pt x="9" y="355"/>
                      </a:lnTo>
                      <a:lnTo>
                        <a:pt x="10" y="363"/>
                      </a:lnTo>
                      <a:lnTo>
                        <a:pt x="18" y="375"/>
                      </a:lnTo>
                      <a:lnTo>
                        <a:pt x="4" y="400"/>
                      </a:lnTo>
                      <a:lnTo>
                        <a:pt x="0" y="433"/>
                      </a:lnTo>
                      <a:lnTo>
                        <a:pt x="20" y="461"/>
                      </a:lnTo>
                      <a:lnTo>
                        <a:pt x="21" y="482"/>
                      </a:lnTo>
                      <a:lnTo>
                        <a:pt x="24" y="498"/>
                      </a:lnTo>
                      <a:lnTo>
                        <a:pt x="16" y="514"/>
                      </a:lnTo>
                      <a:lnTo>
                        <a:pt x="27" y="516"/>
                      </a:lnTo>
                      <a:lnTo>
                        <a:pt x="33" y="524"/>
                      </a:lnTo>
                      <a:lnTo>
                        <a:pt x="18" y="530"/>
                      </a:lnTo>
                      <a:lnTo>
                        <a:pt x="20" y="537"/>
                      </a:lnTo>
                      <a:lnTo>
                        <a:pt x="44" y="530"/>
                      </a:lnTo>
                      <a:lnTo>
                        <a:pt x="53" y="529"/>
                      </a:lnTo>
                      <a:lnTo>
                        <a:pt x="63" y="516"/>
                      </a:lnTo>
                      <a:lnTo>
                        <a:pt x="94" y="501"/>
                      </a:lnTo>
                      <a:lnTo>
                        <a:pt x="132" y="485"/>
                      </a:lnTo>
                      <a:lnTo>
                        <a:pt x="166" y="467"/>
                      </a:lnTo>
                      <a:lnTo>
                        <a:pt x="216" y="472"/>
                      </a:lnTo>
                      <a:lnTo>
                        <a:pt x="220" y="506"/>
                      </a:lnTo>
                      <a:lnTo>
                        <a:pt x="247" y="514"/>
                      </a:lnTo>
                      <a:lnTo>
                        <a:pt x="260" y="502"/>
                      </a:lnTo>
                      <a:lnTo>
                        <a:pt x="289" y="521"/>
                      </a:lnTo>
                      <a:lnTo>
                        <a:pt x="345" y="554"/>
                      </a:lnTo>
                      <a:lnTo>
                        <a:pt x="389" y="549"/>
                      </a:lnTo>
                      <a:lnTo>
                        <a:pt x="402" y="552"/>
                      </a:lnTo>
                      <a:lnTo>
                        <a:pt x="429" y="586"/>
                      </a:lnTo>
                      <a:lnTo>
                        <a:pt x="429" y="606"/>
                      </a:lnTo>
                      <a:lnTo>
                        <a:pt x="450" y="610"/>
                      </a:lnTo>
                      <a:lnTo>
                        <a:pt x="486" y="605"/>
                      </a:lnTo>
                      <a:lnTo>
                        <a:pt x="499" y="615"/>
                      </a:lnTo>
                      <a:lnTo>
                        <a:pt x="514" y="617"/>
                      </a:lnTo>
                      <a:lnTo>
                        <a:pt x="556" y="647"/>
                      </a:lnTo>
                      <a:lnTo>
                        <a:pt x="531" y="682"/>
                      </a:lnTo>
                      <a:lnTo>
                        <a:pt x="514" y="682"/>
                      </a:lnTo>
                      <a:lnTo>
                        <a:pt x="511" y="708"/>
                      </a:lnTo>
                      <a:lnTo>
                        <a:pt x="494" y="706"/>
                      </a:lnTo>
                      <a:lnTo>
                        <a:pt x="480" y="750"/>
                      </a:lnTo>
                      <a:lnTo>
                        <a:pt x="490" y="764"/>
                      </a:lnTo>
                      <a:lnTo>
                        <a:pt x="511" y="785"/>
                      </a:lnTo>
                      <a:lnTo>
                        <a:pt x="510" y="800"/>
                      </a:lnTo>
                      <a:lnTo>
                        <a:pt x="551" y="832"/>
                      </a:lnTo>
                    </a:path>
                  </a:pathLst>
                </a:custGeom>
                <a:grpFill/>
                <a:ln w="1270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latin typeface="+mn-lt"/>
                  </a:endParaRPr>
                </a:p>
              </p:txBody>
            </p:sp>
            <p:sp>
              <p:nvSpPr>
                <p:cNvPr id="45" name="Freeform 13"/>
                <p:cNvSpPr>
                  <a:spLocks noChangeAspect="1"/>
                </p:cNvSpPr>
                <p:nvPr/>
              </p:nvSpPr>
              <p:spPr bwMode="auto">
                <a:xfrm>
                  <a:off x="7459663" y="2635250"/>
                  <a:ext cx="695325" cy="877888"/>
                </a:xfrm>
                <a:custGeom>
                  <a:avLst/>
                  <a:gdLst>
                    <a:gd name="T0" fmla="*/ 395 w 500"/>
                    <a:gd name="T1" fmla="*/ 12 h 679"/>
                    <a:gd name="T2" fmla="*/ 382 w 500"/>
                    <a:gd name="T3" fmla="*/ 20 h 679"/>
                    <a:gd name="T4" fmla="*/ 350 w 500"/>
                    <a:gd name="T5" fmla="*/ 62 h 679"/>
                    <a:gd name="T6" fmla="*/ 310 w 500"/>
                    <a:gd name="T7" fmla="*/ 84 h 679"/>
                    <a:gd name="T8" fmla="*/ 279 w 500"/>
                    <a:gd name="T9" fmla="*/ 126 h 679"/>
                    <a:gd name="T10" fmla="*/ 287 w 500"/>
                    <a:gd name="T11" fmla="*/ 151 h 679"/>
                    <a:gd name="T12" fmla="*/ 279 w 500"/>
                    <a:gd name="T13" fmla="*/ 170 h 679"/>
                    <a:gd name="T14" fmla="*/ 289 w 500"/>
                    <a:gd name="T15" fmla="*/ 190 h 679"/>
                    <a:gd name="T16" fmla="*/ 267 w 500"/>
                    <a:gd name="T17" fmla="*/ 248 h 679"/>
                    <a:gd name="T18" fmla="*/ 273 w 500"/>
                    <a:gd name="T19" fmla="*/ 297 h 679"/>
                    <a:gd name="T20" fmla="*/ 280 w 500"/>
                    <a:gd name="T21" fmla="*/ 313 h 679"/>
                    <a:gd name="T22" fmla="*/ 260 w 500"/>
                    <a:gd name="T23" fmla="*/ 344 h 679"/>
                    <a:gd name="T24" fmla="*/ 232 w 500"/>
                    <a:gd name="T25" fmla="*/ 352 h 679"/>
                    <a:gd name="T26" fmla="*/ 185 w 500"/>
                    <a:gd name="T27" fmla="*/ 336 h 679"/>
                    <a:gd name="T28" fmla="*/ 142 w 500"/>
                    <a:gd name="T29" fmla="*/ 364 h 679"/>
                    <a:gd name="T30" fmla="*/ 101 w 500"/>
                    <a:gd name="T31" fmla="*/ 385 h 679"/>
                    <a:gd name="T32" fmla="*/ 71 w 500"/>
                    <a:gd name="T33" fmla="*/ 393 h 679"/>
                    <a:gd name="T34" fmla="*/ 40 w 500"/>
                    <a:gd name="T35" fmla="*/ 446 h 679"/>
                    <a:gd name="T36" fmla="*/ 21 w 500"/>
                    <a:gd name="T37" fmla="*/ 486 h 679"/>
                    <a:gd name="T38" fmla="*/ 4 w 500"/>
                    <a:gd name="T39" fmla="*/ 533 h 679"/>
                    <a:gd name="T40" fmla="*/ 11 w 500"/>
                    <a:gd name="T41" fmla="*/ 556 h 679"/>
                    <a:gd name="T42" fmla="*/ 11 w 500"/>
                    <a:gd name="T43" fmla="*/ 625 h 679"/>
                    <a:gd name="T44" fmla="*/ 41 w 500"/>
                    <a:gd name="T45" fmla="*/ 644 h 679"/>
                    <a:gd name="T46" fmla="*/ 70 w 500"/>
                    <a:gd name="T47" fmla="*/ 678 h 679"/>
                    <a:gd name="T48" fmla="*/ 97 w 500"/>
                    <a:gd name="T49" fmla="*/ 670 h 679"/>
                    <a:gd name="T50" fmla="*/ 161 w 500"/>
                    <a:gd name="T51" fmla="*/ 657 h 679"/>
                    <a:gd name="T52" fmla="*/ 188 w 500"/>
                    <a:gd name="T53" fmla="*/ 610 h 679"/>
                    <a:gd name="T54" fmla="*/ 198 w 500"/>
                    <a:gd name="T55" fmla="*/ 586 h 679"/>
                    <a:gd name="T56" fmla="*/ 220 w 500"/>
                    <a:gd name="T57" fmla="*/ 543 h 679"/>
                    <a:gd name="T58" fmla="*/ 253 w 500"/>
                    <a:gd name="T59" fmla="*/ 559 h 679"/>
                    <a:gd name="T60" fmla="*/ 286 w 500"/>
                    <a:gd name="T61" fmla="*/ 580 h 679"/>
                    <a:gd name="T62" fmla="*/ 361 w 500"/>
                    <a:gd name="T63" fmla="*/ 553 h 679"/>
                    <a:gd name="T64" fmla="*/ 372 w 500"/>
                    <a:gd name="T65" fmla="*/ 531 h 679"/>
                    <a:gd name="T66" fmla="*/ 405 w 500"/>
                    <a:gd name="T67" fmla="*/ 506 h 679"/>
                    <a:gd name="T68" fmla="*/ 436 w 500"/>
                    <a:gd name="T69" fmla="*/ 487 h 679"/>
                    <a:gd name="T70" fmla="*/ 479 w 500"/>
                    <a:gd name="T71" fmla="*/ 463 h 679"/>
                    <a:gd name="T72" fmla="*/ 479 w 500"/>
                    <a:gd name="T73" fmla="*/ 435 h 679"/>
                    <a:gd name="T74" fmla="*/ 488 w 500"/>
                    <a:gd name="T75" fmla="*/ 399 h 679"/>
                    <a:gd name="T76" fmla="*/ 499 w 500"/>
                    <a:gd name="T77" fmla="*/ 358 h 679"/>
                    <a:gd name="T78" fmla="*/ 478 w 500"/>
                    <a:gd name="T79" fmla="*/ 341 h 679"/>
                    <a:gd name="T80" fmla="*/ 466 w 500"/>
                    <a:gd name="T81" fmla="*/ 277 h 679"/>
                    <a:gd name="T82" fmla="*/ 458 w 500"/>
                    <a:gd name="T83" fmla="*/ 237 h 679"/>
                    <a:gd name="T84" fmla="*/ 458 w 500"/>
                    <a:gd name="T85" fmla="*/ 196 h 679"/>
                    <a:gd name="T86" fmla="*/ 466 w 500"/>
                    <a:gd name="T87" fmla="*/ 162 h 679"/>
                    <a:gd name="T88" fmla="*/ 456 w 500"/>
                    <a:gd name="T89" fmla="*/ 101 h 679"/>
                    <a:gd name="T90" fmla="*/ 424 w 500"/>
                    <a:gd name="T91" fmla="*/ 68 h 679"/>
                    <a:gd name="T92" fmla="*/ 442 w 500"/>
                    <a:gd name="T93" fmla="*/ 36 h 67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00"/>
                    <a:gd name="T142" fmla="*/ 0 h 679"/>
                    <a:gd name="T143" fmla="*/ 500 w 500"/>
                    <a:gd name="T144" fmla="*/ 679 h 67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00" h="679">
                      <a:moveTo>
                        <a:pt x="432" y="7"/>
                      </a:moveTo>
                      <a:lnTo>
                        <a:pt x="395" y="12"/>
                      </a:lnTo>
                      <a:lnTo>
                        <a:pt x="384" y="0"/>
                      </a:lnTo>
                      <a:lnTo>
                        <a:pt x="382" y="20"/>
                      </a:lnTo>
                      <a:lnTo>
                        <a:pt x="368" y="46"/>
                      </a:lnTo>
                      <a:lnTo>
                        <a:pt x="350" y="62"/>
                      </a:lnTo>
                      <a:lnTo>
                        <a:pt x="323" y="62"/>
                      </a:lnTo>
                      <a:lnTo>
                        <a:pt x="310" y="84"/>
                      </a:lnTo>
                      <a:lnTo>
                        <a:pt x="307" y="93"/>
                      </a:lnTo>
                      <a:lnTo>
                        <a:pt x="279" y="126"/>
                      </a:lnTo>
                      <a:lnTo>
                        <a:pt x="279" y="146"/>
                      </a:lnTo>
                      <a:lnTo>
                        <a:pt x="287" y="151"/>
                      </a:lnTo>
                      <a:lnTo>
                        <a:pt x="287" y="161"/>
                      </a:lnTo>
                      <a:lnTo>
                        <a:pt x="279" y="170"/>
                      </a:lnTo>
                      <a:lnTo>
                        <a:pt x="279" y="178"/>
                      </a:lnTo>
                      <a:lnTo>
                        <a:pt x="289" y="190"/>
                      </a:lnTo>
                      <a:lnTo>
                        <a:pt x="291" y="223"/>
                      </a:lnTo>
                      <a:lnTo>
                        <a:pt x="267" y="248"/>
                      </a:lnTo>
                      <a:lnTo>
                        <a:pt x="266" y="284"/>
                      </a:lnTo>
                      <a:lnTo>
                        <a:pt x="273" y="297"/>
                      </a:lnTo>
                      <a:lnTo>
                        <a:pt x="283" y="304"/>
                      </a:lnTo>
                      <a:lnTo>
                        <a:pt x="280" y="313"/>
                      </a:lnTo>
                      <a:lnTo>
                        <a:pt x="283" y="329"/>
                      </a:lnTo>
                      <a:lnTo>
                        <a:pt x="260" y="344"/>
                      </a:lnTo>
                      <a:lnTo>
                        <a:pt x="243" y="341"/>
                      </a:lnTo>
                      <a:lnTo>
                        <a:pt x="232" y="352"/>
                      </a:lnTo>
                      <a:lnTo>
                        <a:pt x="215" y="332"/>
                      </a:lnTo>
                      <a:lnTo>
                        <a:pt x="185" y="336"/>
                      </a:lnTo>
                      <a:lnTo>
                        <a:pt x="151" y="368"/>
                      </a:lnTo>
                      <a:lnTo>
                        <a:pt x="142" y="364"/>
                      </a:lnTo>
                      <a:lnTo>
                        <a:pt x="108" y="387"/>
                      </a:lnTo>
                      <a:lnTo>
                        <a:pt x="101" y="385"/>
                      </a:lnTo>
                      <a:lnTo>
                        <a:pt x="90" y="394"/>
                      </a:lnTo>
                      <a:lnTo>
                        <a:pt x="71" y="393"/>
                      </a:lnTo>
                      <a:lnTo>
                        <a:pt x="40" y="418"/>
                      </a:lnTo>
                      <a:lnTo>
                        <a:pt x="40" y="446"/>
                      </a:lnTo>
                      <a:lnTo>
                        <a:pt x="21" y="472"/>
                      </a:lnTo>
                      <a:lnTo>
                        <a:pt x="21" y="486"/>
                      </a:lnTo>
                      <a:lnTo>
                        <a:pt x="0" y="507"/>
                      </a:lnTo>
                      <a:lnTo>
                        <a:pt x="4" y="533"/>
                      </a:lnTo>
                      <a:lnTo>
                        <a:pt x="3" y="545"/>
                      </a:lnTo>
                      <a:lnTo>
                        <a:pt x="11" y="556"/>
                      </a:lnTo>
                      <a:lnTo>
                        <a:pt x="6" y="602"/>
                      </a:lnTo>
                      <a:lnTo>
                        <a:pt x="11" y="625"/>
                      </a:lnTo>
                      <a:lnTo>
                        <a:pt x="24" y="628"/>
                      </a:lnTo>
                      <a:lnTo>
                        <a:pt x="41" y="644"/>
                      </a:lnTo>
                      <a:lnTo>
                        <a:pt x="41" y="661"/>
                      </a:lnTo>
                      <a:lnTo>
                        <a:pt x="70" y="678"/>
                      </a:lnTo>
                      <a:lnTo>
                        <a:pt x="97" y="678"/>
                      </a:lnTo>
                      <a:lnTo>
                        <a:pt x="97" y="670"/>
                      </a:lnTo>
                      <a:lnTo>
                        <a:pt x="128" y="655"/>
                      </a:lnTo>
                      <a:lnTo>
                        <a:pt x="161" y="657"/>
                      </a:lnTo>
                      <a:lnTo>
                        <a:pt x="178" y="638"/>
                      </a:lnTo>
                      <a:lnTo>
                        <a:pt x="188" y="610"/>
                      </a:lnTo>
                      <a:lnTo>
                        <a:pt x="195" y="612"/>
                      </a:lnTo>
                      <a:lnTo>
                        <a:pt x="198" y="586"/>
                      </a:lnTo>
                      <a:lnTo>
                        <a:pt x="186" y="569"/>
                      </a:lnTo>
                      <a:lnTo>
                        <a:pt x="220" y="543"/>
                      </a:lnTo>
                      <a:lnTo>
                        <a:pt x="223" y="560"/>
                      </a:lnTo>
                      <a:lnTo>
                        <a:pt x="253" y="559"/>
                      </a:lnTo>
                      <a:lnTo>
                        <a:pt x="279" y="580"/>
                      </a:lnTo>
                      <a:lnTo>
                        <a:pt x="286" y="580"/>
                      </a:lnTo>
                      <a:lnTo>
                        <a:pt x="347" y="551"/>
                      </a:lnTo>
                      <a:lnTo>
                        <a:pt x="361" y="553"/>
                      </a:lnTo>
                      <a:lnTo>
                        <a:pt x="372" y="544"/>
                      </a:lnTo>
                      <a:lnTo>
                        <a:pt x="372" y="531"/>
                      </a:lnTo>
                      <a:lnTo>
                        <a:pt x="390" y="532"/>
                      </a:lnTo>
                      <a:lnTo>
                        <a:pt x="405" y="506"/>
                      </a:lnTo>
                      <a:lnTo>
                        <a:pt x="424" y="504"/>
                      </a:lnTo>
                      <a:lnTo>
                        <a:pt x="436" y="487"/>
                      </a:lnTo>
                      <a:lnTo>
                        <a:pt x="448" y="486"/>
                      </a:lnTo>
                      <a:lnTo>
                        <a:pt x="479" y="463"/>
                      </a:lnTo>
                      <a:lnTo>
                        <a:pt x="489" y="443"/>
                      </a:lnTo>
                      <a:lnTo>
                        <a:pt x="479" y="435"/>
                      </a:lnTo>
                      <a:lnTo>
                        <a:pt x="471" y="403"/>
                      </a:lnTo>
                      <a:lnTo>
                        <a:pt x="488" y="399"/>
                      </a:lnTo>
                      <a:lnTo>
                        <a:pt x="483" y="382"/>
                      </a:lnTo>
                      <a:lnTo>
                        <a:pt x="499" y="358"/>
                      </a:lnTo>
                      <a:lnTo>
                        <a:pt x="492" y="342"/>
                      </a:lnTo>
                      <a:lnTo>
                        <a:pt x="478" y="341"/>
                      </a:lnTo>
                      <a:lnTo>
                        <a:pt x="462" y="301"/>
                      </a:lnTo>
                      <a:lnTo>
                        <a:pt x="466" y="277"/>
                      </a:lnTo>
                      <a:lnTo>
                        <a:pt x="465" y="253"/>
                      </a:lnTo>
                      <a:lnTo>
                        <a:pt x="458" y="237"/>
                      </a:lnTo>
                      <a:lnTo>
                        <a:pt x="465" y="223"/>
                      </a:lnTo>
                      <a:lnTo>
                        <a:pt x="458" y="196"/>
                      </a:lnTo>
                      <a:lnTo>
                        <a:pt x="461" y="171"/>
                      </a:lnTo>
                      <a:lnTo>
                        <a:pt x="466" y="162"/>
                      </a:lnTo>
                      <a:lnTo>
                        <a:pt x="456" y="146"/>
                      </a:lnTo>
                      <a:lnTo>
                        <a:pt x="456" y="101"/>
                      </a:lnTo>
                      <a:lnTo>
                        <a:pt x="445" y="96"/>
                      </a:lnTo>
                      <a:lnTo>
                        <a:pt x="424" y="68"/>
                      </a:lnTo>
                      <a:lnTo>
                        <a:pt x="428" y="57"/>
                      </a:lnTo>
                      <a:lnTo>
                        <a:pt x="442" y="36"/>
                      </a:lnTo>
                      <a:lnTo>
                        <a:pt x="432" y="7"/>
                      </a:lnTo>
                    </a:path>
                  </a:pathLst>
                </a:custGeom>
                <a:grpFill/>
                <a:ln w="1270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latin typeface="+mn-lt"/>
                  </a:endParaRPr>
                </a:p>
              </p:txBody>
            </p:sp>
            <p:sp>
              <p:nvSpPr>
                <p:cNvPr id="46" name="Freeform 14"/>
                <p:cNvSpPr>
                  <a:spLocks noChangeAspect="1"/>
                </p:cNvSpPr>
                <p:nvPr/>
              </p:nvSpPr>
              <p:spPr bwMode="auto">
                <a:xfrm>
                  <a:off x="7116763" y="2454275"/>
                  <a:ext cx="874712" cy="992188"/>
                </a:xfrm>
                <a:custGeom>
                  <a:avLst/>
                  <a:gdLst>
                    <a:gd name="T0" fmla="*/ 596 w 629"/>
                    <a:gd name="T1" fmla="*/ 129 h 765"/>
                    <a:gd name="T2" fmla="*/ 538 w 629"/>
                    <a:gd name="T3" fmla="*/ 129 h 765"/>
                    <a:gd name="T4" fmla="*/ 501 w 629"/>
                    <a:gd name="T5" fmla="*/ 113 h 765"/>
                    <a:gd name="T6" fmla="*/ 459 w 629"/>
                    <a:gd name="T7" fmla="*/ 128 h 765"/>
                    <a:gd name="T8" fmla="*/ 412 w 629"/>
                    <a:gd name="T9" fmla="*/ 126 h 765"/>
                    <a:gd name="T10" fmla="*/ 410 w 629"/>
                    <a:gd name="T11" fmla="*/ 101 h 765"/>
                    <a:gd name="T12" fmla="*/ 379 w 629"/>
                    <a:gd name="T13" fmla="*/ 128 h 765"/>
                    <a:gd name="T14" fmla="*/ 358 w 629"/>
                    <a:gd name="T15" fmla="*/ 129 h 765"/>
                    <a:gd name="T16" fmla="*/ 379 w 629"/>
                    <a:gd name="T17" fmla="*/ 98 h 765"/>
                    <a:gd name="T18" fmla="*/ 365 w 629"/>
                    <a:gd name="T19" fmla="*/ 84 h 765"/>
                    <a:gd name="T20" fmla="*/ 322 w 629"/>
                    <a:gd name="T21" fmla="*/ 17 h 765"/>
                    <a:gd name="T22" fmla="*/ 288 w 629"/>
                    <a:gd name="T23" fmla="*/ 16 h 765"/>
                    <a:gd name="T24" fmla="*/ 261 w 629"/>
                    <a:gd name="T25" fmla="*/ 0 h 765"/>
                    <a:gd name="T26" fmla="*/ 246 w 629"/>
                    <a:gd name="T27" fmla="*/ 66 h 765"/>
                    <a:gd name="T28" fmla="*/ 224 w 629"/>
                    <a:gd name="T29" fmla="*/ 101 h 765"/>
                    <a:gd name="T30" fmla="*/ 209 w 629"/>
                    <a:gd name="T31" fmla="*/ 145 h 765"/>
                    <a:gd name="T32" fmla="*/ 173 w 629"/>
                    <a:gd name="T33" fmla="*/ 195 h 765"/>
                    <a:gd name="T34" fmla="*/ 138 w 629"/>
                    <a:gd name="T35" fmla="*/ 242 h 765"/>
                    <a:gd name="T36" fmla="*/ 81 w 629"/>
                    <a:gd name="T37" fmla="*/ 282 h 765"/>
                    <a:gd name="T38" fmla="*/ 13 w 629"/>
                    <a:gd name="T39" fmla="*/ 349 h 765"/>
                    <a:gd name="T40" fmla="*/ 44 w 629"/>
                    <a:gd name="T41" fmla="*/ 333 h 765"/>
                    <a:gd name="T42" fmla="*/ 91 w 629"/>
                    <a:gd name="T43" fmla="*/ 355 h 765"/>
                    <a:gd name="T44" fmla="*/ 116 w 629"/>
                    <a:gd name="T45" fmla="*/ 372 h 765"/>
                    <a:gd name="T46" fmla="*/ 119 w 629"/>
                    <a:gd name="T47" fmla="*/ 441 h 765"/>
                    <a:gd name="T48" fmla="*/ 102 w 629"/>
                    <a:gd name="T49" fmla="*/ 494 h 765"/>
                    <a:gd name="T50" fmla="*/ 114 w 629"/>
                    <a:gd name="T51" fmla="*/ 513 h 765"/>
                    <a:gd name="T52" fmla="*/ 168 w 629"/>
                    <a:gd name="T53" fmla="*/ 574 h 765"/>
                    <a:gd name="T54" fmla="*/ 177 w 629"/>
                    <a:gd name="T55" fmla="*/ 568 h 765"/>
                    <a:gd name="T56" fmla="*/ 189 w 629"/>
                    <a:gd name="T57" fmla="*/ 566 h 765"/>
                    <a:gd name="T58" fmla="*/ 202 w 629"/>
                    <a:gd name="T59" fmla="*/ 574 h 765"/>
                    <a:gd name="T60" fmla="*/ 168 w 629"/>
                    <a:gd name="T61" fmla="*/ 611 h 765"/>
                    <a:gd name="T62" fmla="*/ 152 w 629"/>
                    <a:gd name="T63" fmla="*/ 659 h 765"/>
                    <a:gd name="T64" fmla="*/ 173 w 629"/>
                    <a:gd name="T65" fmla="*/ 688 h 765"/>
                    <a:gd name="T66" fmla="*/ 190 w 629"/>
                    <a:gd name="T67" fmla="*/ 700 h 765"/>
                    <a:gd name="T68" fmla="*/ 195 w 629"/>
                    <a:gd name="T69" fmla="*/ 729 h 765"/>
                    <a:gd name="T70" fmla="*/ 226 w 629"/>
                    <a:gd name="T71" fmla="*/ 756 h 765"/>
                    <a:gd name="T72" fmla="*/ 257 w 629"/>
                    <a:gd name="T73" fmla="*/ 696 h 765"/>
                    <a:gd name="T74" fmla="*/ 246 w 629"/>
                    <a:gd name="T75" fmla="*/ 647 h 765"/>
                    <a:gd name="T76" fmla="*/ 285 w 629"/>
                    <a:gd name="T77" fmla="*/ 587 h 765"/>
                    <a:gd name="T78" fmla="*/ 337 w 629"/>
                    <a:gd name="T79" fmla="*/ 535 h 765"/>
                    <a:gd name="T80" fmla="*/ 386 w 629"/>
                    <a:gd name="T81" fmla="*/ 502 h 765"/>
                    <a:gd name="T82" fmla="*/ 460 w 629"/>
                    <a:gd name="T83" fmla="*/ 471 h 765"/>
                    <a:gd name="T84" fmla="*/ 508 w 629"/>
                    <a:gd name="T85" fmla="*/ 482 h 765"/>
                    <a:gd name="T86" fmla="*/ 528 w 629"/>
                    <a:gd name="T87" fmla="*/ 442 h 765"/>
                    <a:gd name="T88" fmla="*/ 513 w 629"/>
                    <a:gd name="T89" fmla="*/ 388 h 765"/>
                    <a:gd name="T90" fmla="*/ 524 w 629"/>
                    <a:gd name="T91" fmla="*/ 319 h 765"/>
                    <a:gd name="T92" fmla="*/ 534 w 629"/>
                    <a:gd name="T93" fmla="*/ 291 h 765"/>
                    <a:gd name="T94" fmla="*/ 524 w 629"/>
                    <a:gd name="T95" fmla="*/ 280 h 765"/>
                    <a:gd name="T96" fmla="*/ 524 w 629"/>
                    <a:gd name="T97" fmla="*/ 272 h 765"/>
                    <a:gd name="T98" fmla="*/ 524 w 629"/>
                    <a:gd name="T99" fmla="*/ 264 h 765"/>
                    <a:gd name="T100" fmla="*/ 568 w 629"/>
                    <a:gd name="T101" fmla="*/ 202 h 765"/>
                    <a:gd name="T102" fmla="*/ 629 w 629"/>
                    <a:gd name="T103" fmla="*/ 158 h 765"/>
                    <a:gd name="T104" fmla="*/ 629 w 629"/>
                    <a:gd name="T105" fmla="*/ 149 h 76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29"/>
                    <a:gd name="T160" fmla="*/ 0 h 765"/>
                    <a:gd name="T161" fmla="*/ 629 w 629"/>
                    <a:gd name="T162" fmla="*/ 765 h 76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29" h="765">
                      <a:moveTo>
                        <a:pt x="629" y="146"/>
                      </a:moveTo>
                      <a:lnTo>
                        <a:pt x="608" y="139"/>
                      </a:lnTo>
                      <a:lnTo>
                        <a:pt x="596" y="129"/>
                      </a:lnTo>
                      <a:lnTo>
                        <a:pt x="568" y="125"/>
                      </a:lnTo>
                      <a:lnTo>
                        <a:pt x="558" y="134"/>
                      </a:lnTo>
                      <a:lnTo>
                        <a:pt x="538" y="129"/>
                      </a:lnTo>
                      <a:lnTo>
                        <a:pt x="518" y="113"/>
                      </a:lnTo>
                      <a:lnTo>
                        <a:pt x="510" y="120"/>
                      </a:lnTo>
                      <a:lnTo>
                        <a:pt x="501" y="113"/>
                      </a:lnTo>
                      <a:lnTo>
                        <a:pt x="487" y="109"/>
                      </a:lnTo>
                      <a:lnTo>
                        <a:pt x="484" y="122"/>
                      </a:lnTo>
                      <a:lnTo>
                        <a:pt x="459" y="128"/>
                      </a:lnTo>
                      <a:lnTo>
                        <a:pt x="429" y="98"/>
                      </a:lnTo>
                      <a:lnTo>
                        <a:pt x="420" y="108"/>
                      </a:lnTo>
                      <a:lnTo>
                        <a:pt x="412" y="126"/>
                      </a:lnTo>
                      <a:lnTo>
                        <a:pt x="395" y="129"/>
                      </a:lnTo>
                      <a:lnTo>
                        <a:pt x="410" y="106"/>
                      </a:lnTo>
                      <a:lnTo>
                        <a:pt x="410" y="101"/>
                      </a:lnTo>
                      <a:lnTo>
                        <a:pt x="390" y="100"/>
                      </a:lnTo>
                      <a:lnTo>
                        <a:pt x="381" y="110"/>
                      </a:lnTo>
                      <a:lnTo>
                        <a:pt x="379" y="128"/>
                      </a:lnTo>
                      <a:lnTo>
                        <a:pt x="375" y="139"/>
                      </a:lnTo>
                      <a:lnTo>
                        <a:pt x="356" y="141"/>
                      </a:lnTo>
                      <a:lnTo>
                        <a:pt x="358" y="129"/>
                      </a:lnTo>
                      <a:lnTo>
                        <a:pt x="368" y="114"/>
                      </a:lnTo>
                      <a:lnTo>
                        <a:pt x="369" y="102"/>
                      </a:lnTo>
                      <a:lnTo>
                        <a:pt x="379" y="98"/>
                      </a:lnTo>
                      <a:lnTo>
                        <a:pt x="383" y="93"/>
                      </a:lnTo>
                      <a:lnTo>
                        <a:pt x="376" y="84"/>
                      </a:lnTo>
                      <a:lnTo>
                        <a:pt x="365" y="84"/>
                      </a:lnTo>
                      <a:lnTo>
                        <a:pt x="368" y="64"/>
                      </a:lnTo>
                      <a:lnTo>
                        <a:pt x="352" y="48"/>
                      </a:lnTo>
                      <a:lnTo>
                        <a:pt x="322" y="17"/>
                      </a:lnTo>
                      <a:lnTo>
                        <a:pt x="307" y="17"/>
                      </a:lnTo>
                      <a:lnTo>
                        <a:pt x="291" y="37"/>
                      </a:lnTo>
                      <a:lnTo>
                        <a:pt x="288" y="16"/>
                      </a:lnTo>
                      <a:lnTo>
                        <a:pt x="277" y="13"/>
                      </a:lnTo>
                      <a:lnTo>
                        <a:pt x="274" y="4"/>
                      </a:lnTo>
                      <a:lnTo>
                        <a:pt x="261" y="0"/>
                      </a:lnTo>
                      <a:lnTo>
                        <a:pt x="253" y="31"/>
                      </a:lnTo>
                      <a:lnTo>
                        <a:pt x="241" y="54"/>
                      </a:lnTo>
                      <a:lnTo>
                        <a:pt x="246" y="66"/>
                      </a:lnTo>
                      <a:lnTo>
                        <a:pt x="240" y="77"/>
                      </a:lnTo>
                      <a:lnTo>
                        <a:pt x="240" y="88"/>
                      </a:lnTo>
                      <a:lnTo>
                        <a:pt x="224" y="101"/>
                      </a:lnTo>
                      <a:lnTo>
                        <a:pt x="223" y="117"/>
                      </a:lnTo>
                      <a:lnTo>
                        <a:pt x="202" y="137"/>
                      </a:lnTo>
                      <a:lnTo>
                        <a:pt x="209" y="145"/>
                      </a:lnTo>
                      <a:lnTo>
                        <a:pt x="203" y="150"/>
                      </a:lnTo>
                      <a:lnTo>
                        <a:pt x="197" y="170"/>
                      </a:lnTo>
                      <a:lnTo>
                        <a:pt x="173" y="195"/>
                      </a:lnTo>
                      <a:lnTo>
                        <a:pt x="163" y="216"/>
                      </a:lnTo>
                      <a:lnTo>
                        <a:pt x="160" y="231"/>
                      </a:lnTo>
                      <a:lnTo>
                        <a:pt x="138" y="242"/>
                      </a:lnTo>
                      <a:lnTo>
                        <a:pt x="135" y="256"/>
                      </a:lnTo>
                      <a:lnTo>
                        <a:pt x="108" y="282"/>
                      </a:lnTo>
                      <a:lnTo>
                        <a:pt x="81" y="282"/>
                      </a:lnTo>
                      <a:lnTo>
                        <a:pt x="37" y="322"/>
                      </a:lnTo>
                      <a:lnTo>
                        <a:pt x="0" y="347"/>
                      </a:lnTo>
                      <a:lnTo>
                        <a:pt x="13" y="349"/>
                      </a:lnTo>
                      <a:lnTo>
                        <a:pt x="24" y="345"/>
                      </a:lnTo>
                      <a:lnTo>
                        <a:pt x="31" y="335"/>
                      </a:lnTo>
                      <a:lnTo>
                        <a:pt x="44" y="333"/>
                      </a:lnTo>
                      <a:lnTo>
                        <a:pt x="57" y="339"/>
                      </a:lnTo>
                      <a:lnTo>
                        <a:pt x="81" y="340"/>
                      </a:lnTo>
                      <a:lnTo>
                        <a:pt x="91" y="355"/>
                      </a:lnTo>
                      <a:lnTo>
                        <a:pt x="105" y="356"/>
                      </a:lnTo>
                      <a:lnTo>
                        <a:pt x="116" y="363"/>
                      </a:lnTo>
                      <a:lnTo>
                        <a:pt x="116" y="372"/>
                      </a:lnTo>
                      <a:lnTo>
                        <a:pt x="115" y="385"/>
                      </a:lnTo>
                      <a:lnTo>
                        <a:pt x="125" y="418"/>
                      </a:lnTo>
                      <a:lnTo>
                        <a:pt x="119" y="441"/>
                      </a:lnTo>
                      <a:lnTo>
                        <a:pt x="112" y="466"/>
                      </a:lnTo>
                      <a:lnTo>
                        <a:pt x="111" y="482"/>
                      </a:lnTo>
                      <a:lnTo>
                        <a:pt x="102" y="494"/>
                      </a:lnTo>
                      <a:lnTo>
                        <a:pt x="91" y="497"/>
                      </a:lnTo>
                      <a:lnTo>
                        <a:pt x="101" y="511"/>
                      </a:lnTo>
                      <a:lnTo>
                        <a:pt x="114" y="513"/>
                      </a:lnTo>
                      <a:lnTo>
                        <a:pt x="111" y="522"/>
                      </a:lnTo>
                      <a:lnTo>
                        <a:pt x="155" y="574"/>
                      </a:lnTo>
                      <a:lnTo>
                        <a:pt x="168" y="574"/>
                      </a:lnTo>
                      <a:lnTo>
                        <a:pt x="170" y="571"/>
                      </a:lnTo>
                      <a:lnTo>
                        <a:pt x="175" y="570"/>
                      </a:lnTo>
                      <a:lnTo>
                        <a:pt x="177" y="568"/>
                      </a:lnTo>
                      <a:lnTo>
                        <a:pt x="180" y="567"/>
                      </a:lnTo>
                      <a:lnTo>
                        <a:pt x="185" y="567"/>
                      </a:lnTo>
                      <a:lnTo>
                        <a:pt x="189" y="566"/>
                      </a:lnTo>
                      <a:lnTo>
                        <a:pt x="192" y="564"/>
                      </a:lnTo>
                      <a:lnTo>
                        <a:pt x="196" y="564"/>
                      </a:lnTo>
                      <a:lnTo>
                        <a:pt x="202" y="574"/>
                      </a:lnTo>
                      <a:lnTo>
                        <a:pt x="196" y="607"/>
                      </a:lnTo>
                      <a:lnTo>
                        <a:pt x="177" y="607"/>
                      </a:lnTo>
                      <a:lnTo>
                        <a:pt x="168" y="611"/>
                      </a:lnTo>
                      <a:lnTo>
                        <a:pt x="163" y="638"/>
                      </a:lnTo>
                      <a:lnTo>
                        <a:pt x="149" y="652"/>
                      </a:lnTo>
                      <a:lnTo>
                        <a:pt x="152" y="659"/>
                      </a:lnTo>
                      <a:lnTo>
                        <a:pt x="163" y="660"/>
                      </a:lnTo>
                      <a:lnTo>
                        <a:pt x="163" y="675"/>
                      </a:lnTo>
                      <a:lnTo>
                        <a:pt x="173" y="688"/>
                      </a:lnTo>
                      <a:lnTo>
                        <a:pt x="185" y="689"/>
                      </a:lnTo>
                      <a:lnTo>
                        <a:pt x="192" y="693"/>
                      </a:lnTo>
                      <a:lnTo>
                        <a:pt x="190" y="700"/>
                      </a:lnTo>
                      <a:lnTo>
                        <a:pt x="182" y="708"/>
                      </a:lnTo>
                      <a:lnTo>
                        <a:pt x="182" y="717"/>
                      </a:lnTo>
                      <a:lnTo>
                        <a:pt x="195" y="729"/>
                      </a:lnTo>
                      <a:lnTo>
                        <a:pt x="196" y="740"/>
                      </a:lnTo>
                      <a:lnTo>
                        <a:pt x="206" y="753"/>
                      </a:lnTo>
                      <a:lnTo>
                        <a:pt x="226" y="756"/>
                      </a:lnTo>
                      <a:lnTo>
                        <a:pt x="257" y="765"/>
                      </a:lnTo>
                      <a:lnTo>
                        <a:pt x="251" y="741"/>
                      </a:lnTo>
                      <a:lnTo>
                        <a:pt x="257" y="696"/>
                      </a:lnTo>
                      <a:lnTo>
                        <a:pt x="248" y="685"/>
                      </a:lnTo>
                      <a:lnTo>
                        <a:pt x="251" y="673"/>
                      </a:lnTo>
                      <a:lnTo>
                        <a:pt x="246" y="647"/>
                      </a:lnTo>
                      <a:lnTo>
                        <a:pt x="267" y="626"/>
                      </a:lnTo>
                      <a:lnTo>
                        <a:pt x="267" y="611"/>
                      </a:lnTo>
                      <a:lnTo>
                        <a:pt x="285" y="587"/>
                      </a:lnTo>
                      <a:lnTo>
                        <a:pt x="287" y="556"/>
                      </a:lnTo>
                      <a:lnTo>
                        <a:pt x="315" y="533"/>
                      </a:lnTo>
                      <a:lnTo>
                        <a:pt x="337" y="535"/>
                      </a:lnTo>
                      <a:lnTo>
                        <a:pt x="346" y="523"/>
                      </a:lnTo>
                      <a:lnTo>
                        <a:pt x="355" y="527"/>
                      </a:lnTo>
                      <a:lnTo>
                        <a:pt x="386" y="502"/>
                      </a:lnTo>
                      <a:lnTo>
                        <a:pt x="398" y="507"/>
                      </a:lnTo>
                      <a:lnTo>
                        <a:pt x="432" y="475"/>
                      </a:lnTo>
                      <a:lnTo>
                        <a:pt x="460" y="471"/>
                      </a:lnTo>
                      <a:lnTo>
                        <a:pt x="477" y="491"/>
                      </a:lnTo>
                      <a:lnTo>
                        <a:pt x="488" y="481"/>
                      </a:lnTo>
                      <a:lnTo>
                        <a:pt x="508" y="482"/>
                      </a:lnTo>
                      <a:lnTo>
                        <a:pt x="527" y="469"/>
                      </a:lnTo>
                      <a:lnTo>
                        <a:pt x="525" y="458"/>
                      </a:lnTo>
                      <a:lnTo>
                        <a:pt x="528" y="442"/>
                      </a:lnTo>
                      <a:lnTo>
                        <a:pt x="518" y="437"/>
                      </a:lnTo>
                      <a:lnTo>
                        <a:pt x="510" y="422"/>
                      </a:lnTo>
                      <a:lnTo>
                        <a:pt x="513" y="388"/>
                      </a:lnTo>
                      <a:lnTo>
                        <a:pt x="537" y="363"/>
                      </a:lnTo>
                      <a:lnTo>
                        <a:pt x="534" y="329"/>
                      </a:lnTo>
                      <a:lnTo>
                        <a:pt x="524" y="319"/>
                      </a:lnTo>
                      <a:lnTo>
                        <a:pt x="524" y="309"/>
                      </a:lnTo>
                      <a:lnTo>
                        <a:pt x="532" y="300"/>
                      </a:lnTo>
                      <a:lnTo>
                        <a:pt x="534" y="291"/>
                      </a:lnTo>
                      <a:lnTo>
                        <a:pt x="524" y="286"/>
                      </a:lnTo>
                      <a:lnTo>
                        <a:pt x="524" y="283"/>
                      </a:lnTo>
                      <a:lnTo>
                        <a:pt x="524" y="280"/>
                      </a:lnTo>
                      <a:lnTo>
                        <a:pt x="524" y="278"/>
                      </a:lnTo>
                      <a:lnTo>
                        <a:pt x="524" y="274"/>
                      </a:lnTo>
                      <a:lnTo>
                        <a:pt x="524" y="272"/>
                      </a:lnTo>
                      <a:lnTo>
                        <a:pt x="524" y="268"/>
                      </a:lnTo>
                      <a:lnTo>
                        <a:pt x="524" y="267"/>
                      </a:lnTo>
                      <a:lnTo>
                        <a:pt x="524" y="264"/>
                      </a:lnTo>
                      <a:lnTo>
                        <a:pt x="551" y="232"/>
                      </a:lnTo>
                      <a:lnTo>
                        <a:pt x="555" y="222"/>
                      </a:lnTo>
                      <a:lnTo>
                        <a:pt x="568" y="202"/>
                      </a:lnTo>
                      <a:lnTo>
                        <a:pt x="595" y="202"/>
                      </a:lnTo>
                      <a:lnTo>
                        <a:pt x="613" y="186"/>
                      </a:lnTo>
                      <a:lnTo>
                        <a:pt x="629" y="158"/>
                      </a:lnTo>
                      <a:lnTo>
                        <a:pt x="629" y="155"/>
                      </a:lnTo>
                      <a:lnTo>
                        <a:pt x="629" y="153"/>
                      </a:lnTo>
                      <a:lnTo>
                        <a:pt x="629" y="149"/>
                      </a:lnTo>
                      <a:lnTo>
                        <a:pt x="629" y="146"/>
                      </a:lnTo>
                    </a:path>
                  </a:pathLst>
                </a:custGeom>
                <a:grpFill/>
                <a:ln w="1270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latin typeface="+mn-lt"/>
                  </a:endParaRPr>
                </a:p>
              </p:txBody>
            </p:sp>
            <p:sp>
              <p:nvSpPr>
                <p:cNvPr id="47" name="Freeform 15"/>
                <p:cNvSpPr>
                  <a:spLocks noChangeAspect="1"/>
                </p:cNvSpPr>
                <p:nvPr/>
              </p:nvSpPr>
              <p:spPr bwMode="auto">
                <a:xfrm>
                  <a:off x="6897688" y="2278063"/>
                  <a:ext cx="65087" cy="33337"/>
                </a:xfrm>
                <a:custGeom>
                  <a:avLst/>
                  <a:gdLst>
                    <a:gd name="T0" fmla="*/ 7 w 49"/>
                    <a:gd name="T1" fmla="*/ 0 h 25"/>
                    <a:gd name="T2" fmla="*/ 27 w 49"/>
                    <a:gd name="T3" fmla="*/ 5 h 25"/>
                    <a:gd name="T4" fmla="*/ 48 w 49"/>
                    <a:gd name="T5" fmla="*/ 4 h 25"/>
                    <a:gd name="T6" fmla="*/ 48 w 49"/>
                    <a:gd name="T7" fmla="*/ 15 h 25"/>
                    <a:gd name="T8" fmla="*/ 38 w 49"/>
                    <a:gd name="T9" fmla="*/ 24 h 25"/>
                    <a:gd name="T10" fmla="*/ 20 w 49"/>
                    <a:gd name="T11" fmla="*/ 24 h 25"/>
                    <a:gd name="T12" fmla="*/ 8 w 49"/>
                    <a:gd name="T13" fmla="*/ 21 h 25"/>
                    <a:gd name="T14" fmla="*/ 0 w 49"/>
                    <a:gd name="T15" fmla="*/ 15 h 25"/>
                    <a:gd name="T16" fmla="*/ 1 w 49"/>
                    <a:gd name="T17" fmla="*/ 15 h 25"/>
                    <a:gd name="T18" fmla="*/ 1 w 49"/>
                    <a:gd name="T19" fmla="*/ 13 h 25"/>
                    <a:gd name="T20" fmla="*/ 3 w 49"/>
                    <a:gd name="T21" fmla="*/ 11 h 25"/>
                    <a:gd name="T22" fmla="*/ 4 w 49"/>
                    <a:gd name="T23" fmla="*/ 8 h 25"/>
                    <a:gd name="T24" fmla="*/ 6 w 49"/>
                    <a:gd name="T25" fmla="*/ 4 h 25"/>
                    <a:gd name="T26" fmla="*/ 6 w 49"/>
                    <a:gd name="T27" fmla="*/ 3 h 25"/>
                    <a:gd name="T28" fmla="*/ 7 w 49"/>
                    <a:gd name="T29" fmla="*/ 0 h 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9"/>
                    <a:gd name="T46" fmla="*/ 0 h 25"/>
                    <a:gd name="T47" fmla="*/ 49 w 49"/>
                    <a:gd name="T48" fmla="*/ 25 h 2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9" h="25">
                      <a:moveTo>
                        <a:pt x="7" y="0"/>
                      </a:moveTo>
                      <a:lnTo>
                        <a:pt x="27" y="5"/>
                      </a:lnTo>
                      <a:lnTo>
                        <a:pt x="48" y="4"/>
                      </a:lnTo>
                      <a:lnTo>
                        <a:pt x="48" y="15"/>
                      </a:lnTo>
                      <a:lnTo>
                        <a:pt x="38" y="24"/>
                      </a:lnTo>
                      <a:lnTo>
                        <a:pt x="20" y="24"/>
                      </a:lnTo>
                      <a:lnTo>
                        <a:pt x="8" y="21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3" y="11"/>
                      </a:lnTo>
                      <a:lnTo>
                        <a:pt x="4" y="8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7" y="0"/>
                      </a:lnTo>
                    </a:path>
                  </a:pathLst>
                </a:custGeom>
                <a:grpFill/>
                <a:ln w="1270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latin typeface="+mn-lt"/>
                  </a:endParaRPr>
                </a:p>
              </p:txBody>
            </p:sp>
            <p:sp>
              <p:nvSpPr>
                <p:cNvPr id="48" name="Freeform 16"/>
                <p:cNvSpPr>
                  <a:spLocks noChangeAspect="1"/>
                </p:cNvSpPr>
                <p:nvPr/>
              </p:nvSpPr>
              <p:spPr bwMode="auto">
                <a:xfrm>
                  <a:off x="6858000" y="2328863"/>
                  <a:ext cx="296863" cy="176212"/>
                </a:xfrm>
                <a:custGeom>
                  <a:avLst/>
                  <a:gdLst>
                    <a:gd name="T0" fmla="*/ 41 w 212"/>
                    <a:gd name="T1" fmla="*/ 0 h 137"/>
                    <a:gd name="T2" fmla="*/ 93 w 212"/>
                    <a:gd name="T3" fmla="*/ 7 h 137"/>
                    <a:gd name="T4" fmla="*/ 127 w 212"/>
                    <a:gd name="T5" fmla="*/ 0 h 137"/>
                    <a:gd name="T6" fmla="*/ 171 w 212"/>
                    <a:gd name="T7" fmla="*/ 1 h 137"/>
                    <a:gd name="T8" fmla="*/ 211 w 212"/>
                    <a:gd name="T9" fmla="*/ 8 h 137"/>
                    <a:gd name="T10" fmla="*/ 210 w 212"/>
                    <a:gd name="T11" fmla="*/ 56 h 137"/>
                    <a:gd name="T12" fmla="*/ 174 w 212"/>
                    <a:gd name="T13" fmla="*/ 100 h 137"/>
                    <a:gd name="T14" fmla="*/ 146 w 212"/>
                    <a:gd name="T15" fmla="*/ 105 h 137"/>
                    <a:gd name="T16" fmla="*/ 139 w 212"/>
                    <a:gd name="T17" fmla="*/ 123 h 137"/>
                    <a:gd name="T18" fmla="*/ 118 w 212"/>
                    <a:gd name="T19" fmla="*/ 131 h 137"/>
                    <a:gd name="T20" fmla="*/ 50 w 212"/>
                    <a:gd name="T21" fmla="*/ 136 h 137"/>
                    <a:gd name="T22" fmla="*/ 6 w 212"/>
                    <a:gd name="T23" fmla="*/ 109 h 137"/>
                    <a:gd name="T24" fmla="*/ 0 w 212"/>
                    <a:gd name="T25" fmla="*/ 71 h 137"/>
                    <a:gd name="T26" fmla="*/ 8 w 212"/>
                    <a:gd name="T27" fmla="*/ 35 h 137"/>
                    <a:gd name="T28" fmla="*/ 41 w 212"/>
                    <a:gd name="T29" fmla="*/ 0 h 13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12"/>
                    <a:gd name="T46" fmla="*/ 0 h 137"/>
                    <a:gd name="T47" fmla="*/ 212 w 212"/>
                    <a:gd name="T48" fmla="*/ 137 h 13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12" h="137">
                      <a:moveTo>
                        <a:pt x="41" y="0"/>
                      </a:moveTo>
                      <a:lnTo>
                        <a:pt x="93" y="7"/>
                      </a:lnTo>
                      <a:lnTo>
                        <a:pt x="127" y="0"/>
                      </a:lnTo>
                      <a:lnTo>
                        <a:pt x="171" y="1"/>
                      </a:lnTo>
                      <a:lnTo>
                        <a:pt x="211" y="8"/>
                      </a:lnTo>
                      <a:lnTo>
                        <a:pt x="210" y="56"/>
                      </a:lnTo>
                      <a:lnTo>
                        <a:pt x="174" y="100"/>
                      </a:lnTo>
                      <a:lnTo>
                        <a:pt x="146" y="105"/>
                      </a:lnTo>
                      <a:lnTo>
                        <a:pt x="139" y="123"/>
                      </a:lnTo>
                      <a:lnTo>
                        <a:pt x="118" y="131"/>
                      </a:lnTo>
                      <a:lnTo>
                        <a:pt x="50" y="136"/>
                      </a:lnTo>
                      <a:lnTo>
                        <a:pt x="6" y="109"/>
                      </a:lnTo>
                      <a:lnTo>
                        <a:pt x="0" y="71"/>
                      </a:lnTo>
                      <a:lnTo>
                        <a:pt x="8" y="35"/>
                      </a:lnTo>
                      <a:lnTo>
                        <a:pt x="41" y="0"/>
                      </a:lnTo>
                    </a:path>
                  </a:pathLst>
                </a:custGeom>
                <a:grpFill/>
                <a:ln w="1270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latin typeface="+mn-lt"/>
                  </a:endParaRPr>
                </a:p>
              </p:txBody>
            </p:sp>
            <p:sp>
              <p:nvSpPr>
                <p:cNvPr id="49" name="Freeform 17"/>
                <p:cNvSpPr>
                  <a:spLocks noChangeAspect="1"/>
                </p:cNvSpPr>
                <p:nvPr/>
              </p:nvSpPr>
              <p:spPr bwMode="auto">
                <a:xfrm>
                  <a:off x="6831013" y="2876550"/>
                  <a:ext cx="642937" cy="895350"/>
                </a:xfrm>
                <a:custGeom>
                  <a:avLst/>
                  <a:gdLst>
                    <a:gd name="T0" fmla="*/ 14 w 464"/>
                    <a:gd name="T1" fmla="*/ 481 h 690"/>
                    <a:gd name="T2" fmla="*/ 0 w 464"/>
                    <a:gd name="T3" fmla="*/ 521 h 690"/>
                    <a:gd name="T4" fmla="*/ 7 w 464"/>
                    <a:gd name="T5" fmla="*/ 553 h 690"/>
                    <a:gd name="T6" fmla="*/ 0 w 464"/>
                    <a:gd name="T7" fmla="*/ 576 h 690"/>
                    <a:gd name="T8" fmla="*/ 4 w 464"/>
                    <a:gd name="T9" fmla="*/ 620 h 690"/>
                    <a:gd name="T10" fmla="*/ 26 w 464"/>
                    <a:gd name="T11" fmla="*/ 630 h 690"/>
                    <a:gd name="T12" fmla="*/ 43 w 464"/>
                    <a:gd name="T13" fmla="*/ 601 h 690"/>
                    <a:gd name="T14" fmla="*/ 43 w 464"/>
                    <a:gd name="T15" fmla="*/ 621 h 690"/>
                    <a:gd name="T16" fmla="*/ 75 w 464"/>
                    <a:gd name="T17" fmla="*/ 645 h 690"/>
                    <a:gd name="T18" fmla="*/ 148 w 464"/>
                    <a:gd name="T19" fmla="*/ 671 h 690"/>
                    <a:gd name="T20" fmla="*/ 157 w 464"/>
                    <a:gd name="T21" fmla="*/ 653 h 690"/>
                    <a:gd name="T22" fmla="*/ 182 w 464"/>
                    <a:gd name="T23" fmla="*/ 651 h 690"/>
                    <a:gd name="T24" fmla="*/ 206 w 464"/>
                    <a:gd name="T25" fmla="*/ 655 h 690"/>
                    <a:gd name="T26" fmla="*/ 213 w 464"/>
                    <a:gd name="T27" fmla="*/ 679 h 690"/>
                    <a:gd name="T28" fmla="*/ 226 w 464"/>
                    <a:gd name="T29" fmla="*/ 673 h 690"/>
                    <a:gd name="T30" fmla="*/ 265 w 464"/>
                    <a:gd name="T31" fmla="*/ 690 h 690"/>
                    <a:gd name="T32" fmla="*/ 273 w 464"/>
                    <a:gd name="T33" fmla="*/ 673 h 690"/>
                    <a:gd name="T34" fmla="*/ 307 w 464"/>
                    <a:gd name="T35" fmla="*/ 674 h 690"/>
                    <a:gd name="T36" fmla="*/ 377 w 464"/>
                    <a:gd name="T37" fmla="*/ 650 h 690"/>
                    <a:gd name="T38" fmla="*/ 396 w 464"/>
                    <a:gd name="T39" fmla="*/ 641 h 690"/>
                    <a:gd name="T40" fmla="*/ 411 w 464"/>
                    <a:gd name="T41" fmla="*/ 657 h 690"/>
                    <a:gd name="T42" fmla="*/ 441 w 464"/>
                    <a:gd name="T43" fmla="*/ 646 h 690"/>
                    <a:gd name="T44" fmla="*/ 424 w 464"/>
                    <a:gd name="T45" fmla="*/ 610 h 690"/>
                    <a:gd name="T46" fmla="*/ 444 w 464"/>
                    <a:gd name="T47" fmla="*/ 566 h 690"/>
                    <a:gd name="T48" fmla="*/ 443 w 464"/>
                    <a:gd name="T49" fmla="*/ 543 h 690"/>
                    <a:gd name="T50" fmla="*/ 403 w 464"/>
                    <a:gd name="T51" fmla="*/ 524 h 690"/>
                    <a:gd name="T52" fmla="*/ 431 w 464"/>
                    <a:gd name="T53" fmla="*/ 480 h 690"/>
                    <a:gd name="T54" fmla="*/ 463 w 464"/>
                    <a:gd name="T55" fmla="*/ 448 h 690"/>
                    <a:gd name="T56" fmla="*/ 433 w 464"/>
                    <a:gd name="T57" fmla="*/ 428 h 690"/>
                    <a:gd name="T58" fmla="*/ 403 w 464"/>
                    <a:gd name="T59" fmla="*/ 412 h 690"/>
                    <a:gd name="T60" fmla="*/ 389 w 464"/>
                    <a:gd name="T61" fmla="*/ 388 h 690"/>
                    <a:gd name="T62" fmla="*/ 397 w 464"/>
                    <a:gd name="T63" fmla="*/ 376 h 690"/>
                    <a:gd name="T64" fmla="*/ 391 w 464"/>
                    <a:gd name="T65" fmla="*/ 360 h 690"/>
                    <a:gd name="T66" fmla="*/ 370 w 464"/>
                    <a:gd name="T67" fmla="*/ 348 h 690"/>
                    <a:gd name="T68" fmla="*/ 360 w 464"/>
                    <a:gd name="T69" fmla="*/ 331 h 690"/>
                    <a:gd name="T70" fmla="*/ 370 w 464"/>
                    <a:gd name="T71" fmla="*/ 310 h 690"/>
                    <a:gd name="T72" fmla="*/ 374 w 464"/>
                    <a:gd name="T73" fmla="*/ 283 h 690"/>
                    <a:gd name="T74" fmla="*/ 403 w 464"/>
                    <a:gd name="T75" fmla="*/ 279 h 690"/>
                    <a:gd name="T76" fmla="*/ 406 w 464"/>
                    <a:gd name="T77" fmla="*/ 238 h 690"/>
                    <a:gd name="T78" fmla="*/ 396 w 464"/>
                    <a:gd name="T79" fmla="*/ 238 h 690"/>
                    <a:gd name="T80" fmla="*/ 389 w 464"/>
                    <a:gd name="T81" fmla="*/ 241 h 690"/>
                    <a:gd name="T82" fmla="*/ 381 w 464"/>
                    <a:gd name="T83" fmla="*/ 242 h 690"/>
                    <a:gd name="T84" fmla="*/ 374 w 464"/>
                    <a:gd name="T85" fmla="*/ 246 h 690"/>
                    <a:gd name="T86" fmla="*/ 319 w 464"/>
                    <a:gd name="T87" fmla="*/ 194 h 690"/>
                    <a:gd name="T88" fmla="*/ 307 w 464"/>
                    <a:gd name="T89" fmla="*/ 185 h 690"/>
                    <a:gd name="T90" fmla="*/ 309 w 464"/>
                    <a:gd name="T91" fmla="*/ 166 h 690"/>
                    <a:gd name="T92" fmla="*/ 319 w 464"/>
                    <a:gd name="T93" fmla="*/ 136 h 690"/>
                    <a:gd name="T94" fmla="*/ 330 w 464"/>
                    <a:gd name="T95" fmla="*/ 91 h 690"/>
                    <a:gd name="T96" fmla="*/ 322 w 464"/>
                    <a:gd name="T97" fmla="*/ 36 h 690"/>
                    <a:gd name="T98" fmla="*/ 299 w 464"/>
                    <a:gd name="T99" fmla="*/ 28 h 690"/>
                    <a:gd name="T100" fmla="*/ 263 w 464"/>
                    <a:gd name="T101" fmla="*/ 12 h 690"/>
                    <a:gd name="T102" fmla="*/ 240 w 464"/>
                    <a:gd name="T103" fmla="*/ 0 h 690"/>
                    <a:gd name="T104" fmla="*/ 221 w 464"/>
                    <a:gd name="T105" fmla="*/ 22 h 690"/>
                    <a:gd name="T106" fmla="*/ 243 w 464"/>
                    <a:gd name="T107" fmla="*/ 57 h 690"/>
                    <a:gd name="T108" fmla="*/ 236 w 464"/>
                    <a:gd name="T109" fmla="*/ 76 h 690"/>
                    <a:gd name="T110" fmla="*/ 209 w 464"/>
                    <a:gd name="T111" fmla="*/ 123 h 690"/>
                    <a:gd name="T112" fmla="*/ 159 w 464"/>
                    <a:gd name="T113" fmla="*/ 184 h 690"/>
                    <a:gd name="T114" fmla="*/ 164 w 464"/>
                    <a:gd name="T115" fmla="*/ 228 h 690"/>
                    <a:gd name="T116" fmla="*/ 47 w 464"/>
                    <a:gd name="T117" fmla="*/ 382 h 69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64"/>
                    <a:gd name="T178" fmla="*/ 0 h 690"/>
                    <a:gd name="T179" fmla="*/ 464 w 464"/>
                    <a:gd name="T180" fmla="*/ 690 h 69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64" h="690">
                      <a:moveTo>
                        <a:pt x="47" y="382"/>
                      </a:moveTo>
                      <a:lnTo>
                        <a:pt x="14" y="481"/>
                      </a:lnTo>
                      <a:lnTo>
                        <a:pt x="16" y="501"/>
                      </a:lnTo>
                      <a:lnTo>
                        <a:pt x="0" y="521"/>
                      </a:lnTo>
                      <a:lnTo>
                        <a:pt x="14" y="541"/>
                      </a:lnTo>
                      <a:lnTo>
                        <a:pt x="7" y="553"/>
                      </a:lnTo>
                      <a:lnTo>
                        <a:pt x="10" y="568"/>
                      </a:lnTo>
                      <a:lnTo>
                        <a:pt x="0" y="576"/>
                      </a:lnTo>
                      <a:lnTo>
                        <a:pt x="13" y="610"/>
                      </a:lnTo>
                      <a:lnTo>
                        <a:pt x="4" y="620"/>
                      </a:lnTo>
                      <a:lnTo>
                        <a:pt x="20" y="634"/>
                      </a:lnTo>
                      <a:lnTo>
                        <a:pt x="26" y="630"/>
                      </a:lnTo>
                      <a:lnTo>
                        <a:pt x="34" y="608"/>
                      </a:lnTo>
                      <a:lnTo>
                        <a:pt x="43" y="601"/>
                      </a:lnTo>
                      <a:lnTo>
                        <a:pt x="51" y="610"/>
                      </a:lnTo>
                      <a:lnTo>
                        <a:pt x="43" y="621"/>
                      </a:lnTo>
                      <a:lnTo>
                        <a:pt x="46" y="636"/>
                      </a:lnTo>
                      <a:lnTo>
                        <a:pt x="75" y="645"/>
                      </a:lnTo>
                      <a:lnTo>
                        <a:pt x="124" y="653"/>
                      </a:lnTo>
                      <a:lnTo>
                        <a:pt x="148" y="671"/>
                      </a:lnTo>
                      <a:lnTo>
                        <a:pt x="158" y="670"/>
                      </a:lnTo>
                      <a:lnTo>
                        <a:pt x="157" y="653"/>
                      </a:lnTo>
                      <a:lnTo>
                        <a:pt x="167" y="643"/>
                      </a:lnTo>
                      <a:lnTo>
                        <a:pt x="182" y="651"/>
                      </a:lnTo>
                      <a:lnTo>
                        <a:pt x="198" y="646"/>
                      </a:lnTo>
                      <a:lnTo>
                        <a:pt x="206" y="655"/>
                      </a:lnTo>
                      <a:lnTo>
                        <a:pt x="209" y="673"/>
                      </a:lnTo>
                      <a:lnTo>
                        <a:pt x="213" y="679"/>
                      </a:lnTo>
                      <a:lnTo>
                        <a:pt x="222" y="679"/>
                      </a:lnTo>
                      <a:lnTo>
                        <a:pt x="226" y="673"/>
                      </a:lnTo>
                      <a:lnTo>
                        <a:pt x="253" y="681"/>
                      </a:lnTo>
                      <a:lnTo>
                        <a:pt x="265" y="690"/>
                      </a:lnTo>
                      <a:lnTo>
                        <a:pt x="275" y="686"/>
                      </a:lnTo>
                      <a:lnTo>
                        <a:pt x="273" y="673"/>
                      </a:lnTo>
                      <a:lnTo>
                        <a:pt x="282" y="665"/>
                      </a:lnTo>
                      <a:lnTo>
                        <a:pt x="307" y="674"/>
                      </a:lnTo>
                      <a:lnTo>
                        <a:pt x="333" y="658"/>
                      </a:lnTo>
                      <a:lnTo>
                        <a:pt x="377" y="650"/>
                      </a:lnTo>
                      <a:lnTo>
                        <a:pt x="386" y="636"/>
                      </a:lnTo>
                      <a:lnTo>
                        <a:pt x="396" y="641"/>
                      </a:lnTo>
                      <a:lnTo>
                        <a:pt x="413" y="645"/>
                      </a:lnTo>
                      <a:lnTo>
                        <a:pt x="411" y="657"/>
                      </a:lnTo>
                      <a:lnTo>
                        <a:pt x="418" y="657"/>
                      </a:lnTo>
                      <a:lnTo>
                        <a:pt x="441" y="646"/>
                      </a:lnTo>
                      <a:lnTo>
                        <a:pt x="437" y="620"/>
                      </a:lnTo>
                      <a:lnTo>
                        <a:pt x="424" y="610"/>
                      </a:lnTo>
                      <a:lnTo>
                        <a:pt x="424" y="580"/>
                      </a:lnTo>
                      <a:lnTo>
                        <a:pt x="444" y="566"/>
                      </a:lnTo>
                      <a:lnTo>
                        <a:pt x="438" y="553"/>
                      </a:lnTo>
                      <a:lnTo>
                        <a:pt x="443" y="543"/>
                      </a:lnTo>
                      <a:lnTo>
                        <a:pt x="424" y="525"/>
                      </a:lnTo>
                      <a:lnTo>
                        <a:pt x="403" y="524"/>
                      </a:lnTo>
                      <a:lnTo>
                        <a:pt x="406" y="495"/>
                      </a:lnTo>
                      <a:lnTo>
                        <a:pt x="431" y="480"/>
                      </a:lnTo>
                      <a:lnTo>
                        <a:pt x="434" y="459"/>
                      </a:lnTo>
                      <a:lnTo>
                        <a:pt x="463" y="448"/>
                      </a:lnTo>
                      <a:lnTo>
                        <a:pt x="464" y="439"/>
                      </a:lnTo>
                      <a:lnTo>
                        <a:pt x="433" y="428"/>
                      </a:lnTo>
                      <a:lnTo>
                        <a:pt x="411" y="426"/>
                      </a:lnTo>
                      <a:lnTo>
                        <a:pt x="403" y="412"/>
                      </a:lnTo>
                      <a:lnTo>
                        <a:pt x="401" y="399"/>
                      </a:lnTo>
                      <a:lnTo>
                        <a:pt x="389" y="388"/>
                      </a:lnTo>
                      <a:lnTo>
                        <a:pt x="389" y="380"/>
                      </a:lnTo>
                      <a:lnTo>
                        <a:pt x="397" y="376"/>
                      </a:lnTo>
                      <a:lnTo>
                        <a:pt x="399" y="367"/>
                      </a:lnTo>
                      <a:lnTo>
                        <a:pt x="391" y="360"/>
                      </a:lnTo>
                      <a:lnTo>
                        <a:pt x="381" y="362"/>
                      </a:lnTo>
                      <a:lnTo>
                        <a:pt x="370" y="348"/>
                      </a:lnTo>
                      <a:lnTo>
                        <a:pt x="370" y="333"/>
                      </a:lnTo>
                      <a:lnTo>
                        <a:pt x="360" y="331"/>
                      </a:lnTo>
                      <a:lnTo>
                        <a:pt x="354" y="325"/>
                      </a:lnTo>
                      <a:lnTo>
                        <a:pt x="370" y="310"/>
                      </a:lnTo>
                      <a:lnTo>
                        <a:pt x="371" y="294"/>
                      </a:lnTo>
                      <a:lnTo>
                        <a:pt x="374" y="283"/>
                      </a:lnTo>
                      <a:lnTo>
                        <a:pt x="381" y="279"/>
                      </a:lnTo>
                      <a:lnTo>
                        <a:pt x="403" y="279"/>
                      </a:lnTo>
                      <a:lnTo>
                        <a:pt x="411" y="246"/>
                      </a:lnTo>
                      <a:lnTo>
                        <a:pt x="406" y="238"/>
                      </a:lnTo>
                      <a:lnTo>
                        <a:pt x="400" y="238"/>
                      </a:lnTo>
                      <a:lnTo>
                        <a:pt x="396" y="238"/>
                      </a:lnTo>
                      <a:lnTo>
                        <a:pt x="391" y="240"/>
                      </a:lnTo>
                      <a:lnTo>
                        <a:pt x="389" y="241"/>
                      </a:lnTo>
                      <a:lnTo>
                        <a:pt x="384" y="241"/>
                      </a:lnTo>
                      <a:lnTo>
                        <a:pt x="381" y="242"/>
                      </a:lnTo>
                      <a:lnTo>
                        <a:pt x="377" y="244"/>
                      </a:lnTo>
                      <a:lnTo>
                        <a:pt x="374" y="246"/>
                      </a:lnTo>
                      <a:lnTo>
                        <a:pt x="363" y="246"/>
                      </a:lnTo>
                      <a:lnTo>
                        <a:pt x="319" y="194"/>
                      </a:lnTo>
                      <a:lnTo>
                        <a:pt x="320" y="185"/>
                      </a:lnTo>
                      <a:lnTo>
                        <a:pt x="307" y="185"/>
                      </a:lnTo>
                      <a:lnTo>
                        <a:pt x="297" y="169"/>
                      </a:lnTo>
                      <a:lnTo>
                        <a:pt x="309" y="166"/>
                      </a:lnTo>
                      <a:lnTo>
                        <a:pt x="317" y="156"/>
                      </a:lnTo>
                      <a:lnTo>
                        <a:pt x="319" y="136"/>
                      </a:lnTo>
                      <a:lnTo>
                        <a:pt x="326" y="119"/>
                      </a:lnTo>
                      <a:lnTo>
                        <a:pt x="330" y="91"/>
                      </a:lnTo>
                      <a:lnTo>
                        <a:pt x="323" y="57"/>
                      </a:lnTo>
                      <a:lnTo>
                        <a:pt x="322" y="36"/>
                      </a:lnTo>
                      <a:lnTo>
                        <a:pt x="313" y="27"/>
                      </a:lnTo>
                      <a:lnTo>
                        <a:pt x="299" y="28"/>
                      </a:lnTo>
                      <a:lnTo>
                        <a:pt x="286" y="12"/>
                      </a:lnTo>
                      <a:lnTo>
                        <a:pt x="263" y="12"/>
                      </a:lnTo>
                      <a:lnTo>
                        <a:pt x="252" y="3"/>
                      </a:lnTo>
                      <a:lnTo>
                        <a:pt x="240" y="0"/>
                      </a:lnTo>
                      <a:lnTo>
                        <a:pt x="217" y="9"/>
                      </a:lnTo>
                      <a:lnTo>
                        <a:pt x="221" y="22"/>
                      </a:lnTo>
                      <a:lnTo>
                        <a:pt x="258" y="44"/>
                      </a:lnTo>
                      <a:lnTo>
                        <a:pt x="243" y="57"/>
                      </a:lnTo>
                      <a:lnTo>
                        <a:pt x="248" y="65"/>
                      </a:lnTo>
                      <a:lnTo>
                        <a:pt x="236" y="76"/>
                      </a:lnTo>
                      <a:lnTo>
                        <a:pt x="233" y="100"/>
                      </a:lnTo>
                      <a:lnTo>
                        <a:pt x="209" y="123"/>
                      </a:lnTo>
                      <a:lnTo>
                        <a:pt x="159" y="150"/>
                      </a:lnTo>
                      <a:lnTo>
                        <a:pt x="159" y="184"/>
                      </a:lnTo>
                      <a:lnTo>
                        <a:pt x="145" y="202"/>
                      </a:lnTo>
                      <a:lnTo>
                        <a:pt x="164" y="228"/>
                      </a:lnTo>
                      <a:lnTo>
                        <a:pt x="131" y="305"/>
                      </a:lnTo>
                      <a:lnTo>
                        <a:pt x="47" y="382"/>
                      </a:lnTo>
                    </a:path>
                  </a:pathLst>
                </a:custGeom>
                <a:grpFill/>
                <a:ln w="1270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latin typeface="+mn-lt"/>
                  </a:endParaRPr>
                </a:p>
              </p:txBody>
            </p:sp>
            <p:sp>
              <p:nvSpPr>
                <p:cNvPr id="50" name="Freeform 18"/>
                <p:cNvSpPr>
                  <a:spLocks noChangeAspect="1"/>
                </p:cNvSpPr>
                <p:nvPr/>
              </p:nvSpPr>
              <p:spPr bwMode="auto">
                <a:xfrm>
                  <a:off x="6526213" y="3660775"/>
                  <a:ext cx="892175" cy="776288"/>
                </a:xfrm>
                <a:custGeom>
                  <a:avLst/>
                  <a:gdLst>
                    <a:gd name="T0" fmla="*/ 211 w 641"/>
                    <a:gd name="T1" fmla="*/ 574 h 599"/>
                    <a:gd name="T2" fmla="*/ 244 w 641"/>
                    <a:gd name="T3" fmla="*/ 541 h 599"/>
                    <a:gd name="T4" fmla="*/ 316 w 641"/>
                    <a:gd name="T5" fmla="*/ 521 h 599"/>
                    <a:gd name="T6" fmla="*/ 338 w 641"/>
                    <a:gd name="T7" fmla="*/ 519 h 599"/>
                    <a:gd name="T8" fmla="*/ 369 w 641"/>
                    <a:gd name="T9" fmla="*/ 502 h 599"/>
                    <a:gd name="T10" fmla="*/ 459 w 641"/>
                    <a:gd name="T11" fmla="*/ 513 h 599"/>
                    <a:gd name="T12" fmla="*/ 520 w 641"/>
                    <a:gd name="T13" fmla="*/ 481 h 599"/>
                    <a:gd name="T14" fmla="*/ 520 w 641"/>
                    <a:gd name="T15" fmla="*/ 453 h 599"/>
                    <a:gd name="T16" fmla="*/ 499 w 641"/>
                    <a:gd name="T17" fmla="*/ 429 h 599"/>
                    <a:gd name="T18" fmla="*/ 535 w 641"/>
                    <a:gd name="T19" fmla="*/ 390 h 599"/>
                    <a:gd name="T20" fmla="*/ 513 w 641"/>
                    <a:gd name="T21" fmla="*/ 349 h 599"/>
                    <a:gd name="T22" fmla="*/ 525 w 641"/>
                    <a:gd name="T23" fmla="*/ 317 h 599"/>
                    <a:gd name="T24" fmla="*/ 559 w 641"/>
                    <a:gd name="T25" fmla="*/ 307 h 599"/>
                    <a:gd name="T26" fmla="*/ 570 w 641"/>
                    <a:gd name="T27" fmla="*/ 282 h 599"/>
                    <a:gd name="T28" fmla="*/ 570 w 641"/>
                    <a:gd name="T29" fmla="*/ 256 h 599"/>
                    <a:gd name="T30" fmla="*/ 594 w 641"/>
                    <a:gd name="T31" fmla="*/ 230 h 599"/>
                    <a:gd name="T32" fmla="*/ 620 w 641"/>
                    <a:gd name="T33" fmla="*/ 214 h 599"/>
                    <a:gd name="T34" fmla="*/ 632 w 641"/>
                    <a:gd name="T35" fmla="*/ 222 h 599"/>
                    <a:gd name="T36" fmla="*/ 637 w 641"/>
                    <a:gd name="T37" fmla="*/ 173 h 599"/>
                    <a:gd name="T38" fmla="*/ 624 w 641"/>
                    <a:gd name="T39" fmla="*/ 108 h 599"/>
                    <a:gd name="T40" fmla="*/ 627 w 641"/>
                    <a:gd name="T41" fmla="*/ 74 h 599"/>
                    <a:gd name="T42" fmla="*/ 634 w 641"/>
                    <a:gd name="T43" fmla="*/ 56 h 599"/>
                    <a:gd name="T44" fmla="*/ 627 w 641"/>
                    <a:gd name="T45" fmla="*/ 43 h 599"/>
                    <a:gd name="T46" fmla="*/ 604 w 641"/>
                    <a:gd name="T47" fmla="*/ 33 h 599"/>
                    <a:gd name="T48" fmla="*/ 549 w 641"/>
                    <a:gd name="T49" fmla="*/ 57 h 599"/>
                    <a:gd name="T50" fmla="*/ 498 w 641"/>
                    <a:gd name="T51" fmla="*/ 64 h 599"/>
                    <a:gd name="T52" fmla="*/ 491 w 641"/>
                    <a:gd name="T53" fmla="*/ 84 h 599"/>
                    <a:gd name="T54" fmla="*/ 471 w 641"/>
                    <a:gd name="T55" fmla="*/ 78 h 599"/>
                    <a:gd name="T56" fmla="*/ 440 w 641"/>
                    <a:gd name="T57" fmla="*/ 76 h 599"/>
                    <a:gd name="T58" fmla="*/ 427 w 641"/>
                    <a:gd name="T59" fmla="*/ 70 h 599"/>
                    <a:gd name="T60" fmla="*/ 416 w 641"/>
                    <a:gd name="T61" fmla="*/ 44 h 599"/>
                    <a:gd name="T62" fmla="*/ 384 w 641"/>
                    <a:gd name="T63" fmla="*/ 40 h 599"/>
                    <a:gd name="T64" fmla="*/ 377 w 641"/>
                    <a:gd name="T65" fmla="*/ 69 h 599"/>
                    <a:gd name="T66" fmla="*/ 342 w 641"/>
                    <a:gd name="T67" fmla="*/ 50 h 599"/>
                    <a:gd name="T68" fmla="*/ 265 w 641"/>
                    <a:gd name="T69" fmla="*/ 32 h 599"/>
                    <a:gd name="T70" fmla="*/ 267 w 641"/>
                    <a:gd name="T71" fmla="*/ 7 h 599"/>
                    <a:gd name="T72" fmla="*/ 254 w 641"/>
                    <a:gd name="T73" fmla="*/ 3 h 599"/>
                    <a:gd name="T74" fmla="*/ 237 w 641"/>
                    <a:gd name="T75" fmla="*/ 33 h 599"/>
                    <a:gd name="T76" fmla="*/ 210 w 641"/>
                    <a:gd name="T77" fmla="*/ 114 h 599"/>
                    <a:gd name="T78" fmla="*/ 197 w 641"/>
                    <a:gd name="T79" fmla="*/ 153 h 599"/>
                    <a:gd name="T80" fmla="*/ 182 w 641"/>
                    <a:gd name="T81" fmla="*/ 216 h 599"/>
                    <a:gd name="T82" fmla="*/ 138 w 641"/>
                    <a:gd name="T83" fmla="*/ 232 h 599"/>
                    <a:gd name="T84" fmla="*/ 113 w 641"/>
                    <a:gd name="T85" fmla="*/ 284 h 599"/>
                    <a:gd name="T86" fmla="*/ 69 w 641"/>
                    <a:gd name="T87" fmla="*/ 312 h 599"/>
                    <a:gd name="T88" fmla="*/ 52 w 641"/>
                    <a:gd name="T89" fmla="*/ 336 h 599"/>
                    <a:gd name="T90" fmla="*/ 24 w 641"/>
                    <a:gd name="T91" fmla="*/ 373 h 599"/>
                    <a:gd name="T92" fmla="*/ 20 w 641"/>
                    <a:gd name="T93" fmla="*/ 474 h 599"/>
                    <a:gd name="T94" fmla="*/ 14 w 641"/>
                    <a:gd name="T95" fmla="*/ 505 h 599"/>
                    <a:gd name="T96" fmla="*/ 35 w 641"/>
                    <a:gd name="T97" fmla="*/ 510 h 599"/>
                    <a:gd name="T98" fmla="*/ 30 w 641"/>
                    <a:gd name="T99" fmla="*/ 526 h 599"/>
                    <a:gd name="T100" fmla="*/ 99 w 641"/>
                    <a:gd name="T101" fmla="*/ 558 h 599"/>
                    <a:gd name="T102" fmla="*/ 166 w 641"/>
                    <a:gd name="T103" fmla="*/ 580 h 599"/>
                    <a:gd name="T104" fmla="*/ 177 w 641"/>
                    <a:gd name="T105" fmla="*/ 584 h 599"/>
                    <a:gd name="T106" fmla="*/ 183 w 641"/>
                    <a:gd name="T107" fmla="*/ 588 h 599"/>
                    <a:gd name="T108" fmla="*/ 189 w 641"/>
                    <a:gd name="T109" fmla="*/ 592 h 599"/>
                    <a:gd name="T110" fmla="*/ 199 w 641"/>
                    <a:gd name="T111" fmla="*/ 599 h 59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41"/>
                    <a:gd name="T169" fmla="*/ 0 h 599"/>
                    <a:gd name="T170" fmla="*/ 641 w 641"/>
                    <a:gd name="T171" fmla="*/ 599 h 59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41" h="599">
                      <a:moveTo>
                        <a:pt x="199" y="599"/>
                      </a:moveTo>
                      <a:lnTo>
                        <a:pt x="211" y="574"/>
                      </a:lnTo>
                      <a:lnTo>
                        <a:pt x="240" y="554"/>
                      </a:lnTo>
                      <a:lnTo>
                        <a:pt x="244" y="541"/>
                      </a:lnTo>
                      <a:lnTo>
                        <a:pt x="267" y="521"/>
                      </a:lnTo>
                      <a:lnTo>
                        <a:pt x="316" y="521"/>
                      </a:lnTo>
                      <a:lnTo>
                        <a:pt x="328" y="507"/>
                      </a:lnTo>
                      <a:lnTo>
                        <a:pt x="338" y="519"/>
                      </a:lnTo>
                      <a:lnTo>
                        <a:pt x="349" y="519"/>
                      </a:lnTo>
                      <a:lnTo>
                        <a:pt x="369" y="502"/>
                      </a:lnTo>
                      <a:lnTo>
                        <a:pt x="442" y="505"/>
                      </a:lnTo>
                      <a:lnTo>
                        <a:pt x="459" y="513"/>
                      </a:lnTo>
                      <a:lnTo>
                        <a:pt x="474" y="513"/>
                      </a:lnTo>
                      <a:lnTo>
                        <a:pt x="520" y="481"/>
                      </a:lnTo>
                      <a:lnTo>
                        <a:pt x="512" y="464"/>
                      </a:lnTo>
                      <a:lnTo>
                        <a:pt x="520" y="453"/>
                      </a:lnTo>
                      <a:lnTo>
                        <a:pt x="518" y="436"/>
                      </a:lnTo>
                      <a:lnTo>
                        <a:pt x="499" y="429"/>
                      </a:lnTo>
                      <a:lnTo>
                        <a:pt x="512" y="409"/>
                      </a:lnTo>
                      <a:lnTo>
                        <a:pt x="535" y="390"/>
                      </a:lnTo>
                      <a:lnTo>
                        <a:pt x="526" y="359"/>
                      </a:lnTo>
                      <a:lnTo>
                        <a:pt x="513" y="349"/>
                      </a:lnTo>
                      <a:lnTo>
                        <a:pt x="523" y="327"/>
                      </a:lnTo>
                      <a:lnTo>
                        <a:pt x="525" y="317"/>
                      </a:lnTo>
                      <a:lnTo>
                        <a:pt x="540" y="301"/>
                      </a:lnTo>
                      <a:lnTo>
                        <a:pt x="559" y="307"/>
                      </a:lnTo>
                      <a:lnTo>
                        <a:pt x="570" y="298"/>
                      </a:lnTo>
                      <a:lnTo>
                        <a:pt x="570" y="282"/>
                      </a:lnTo>
                      <a:lnTo>
                        <a:pt x="559" y="264"/>
                      </a:lnTo>
                      <a:lnTo>
                        <a:pt x="570" y="256"/>
                      </a:lnTo>
                      <a:lnTo>
                        <a:pt x="570" y="230"/>
                      </a:lnTo>
                      <a:lnTo>
                        <a:pt x="594" y="230"/>
                      </a:lnTo>
                      <a:lnTo>
                        <a:pt x="594" y="206"/>
                      </a:lnTo>
                      <a:lnTo>
                        <a:pt x="620" y="214"/>
                      </a:lnTo>
                      <a:lnTo>
                        <a:pt x="620" y="223"/>
                      </a:lnTo>
                      <a:lnTo>
                        <a:pt x="632" y="222"/>
                      </a:lnTo>
                      <a:lnTo>
                        <a:pt x="641" y="207"/>
                      </a:lnTo>
                      <a:lnTo>
                        <a:pt x="637" y="173"/>
                      </a:lnTo>
                      <a:lnTo>
                        <a:pt x="620" y="143"/>
                      </a:lnTo>
                      <a:lnTo>
                        <a:pt x="624" y="108"/>
                      </a:lnTo>
                      <a:lnTo>
                        <a:pt x="635" y="84"/>
                      </a:lnTo>
                      <a:lnTo>
                        <a:pt x="627" y="74"/>
                      </a:lnTo>
                      <a:lnTo>
                        <a:pt x="625" y="62"/>
                      </a:lnTo>
                      <a:lnTo>
                        <a:pt x="634" y="56"/>
                      </a:lnTo>
                      <a:lnTo>
                        <a:pt x="628" y="54"/>
                      </a:lnTo>
                      <a:lnTo>
                        <a:pt x="627" y="43"/>
                      </a:lnTo>
                      <a:lnTo>
                        <a:pt x="611" y="39"/>
                      </a:lnTo>
                      <a:lnTo>
                        <a:pt x="604" y="33"/>
                      </a:lnTo>
                      <a:lnTo>
                        <a:pt x="593" y="48"/>
                      </a:lnTo>
                      <a:lnTo>
                        <a:pt x="549" y="57"/>
                      </a:lnTo>
                      <a:lnTo>
                        <a:pt x="523" y="72"/>
                      </a:lnTo>
                      <a:lnTo>
                        <a:pt x="498" y="64"/>
                      </a:lnTo>
                      <a:lnTo>
                        <a:pt x="489" y="69"/>
                      </a:lnTo>
                      <a:lnTo>
                        <a:pt x="491" y="84"/>
                      </a:lnTo>
                      <a:lnTo>
                        <a:pt x="484" y="88"/>
                      </a:lnTo>
                      <a:lnTo>
                        <a:pt x="471" y="78"/>
                      </a:lnTo>
                      <a:lnTo>
                        <a:pt x="444" y="70"/>
                      </a:lnTo>
                      <a:lnTo>
                        <a:pt x="440" y="76"/>
                      </a:lnTo>
                      <a:lnTo>
                        <a:pt x="431" y="76"/>
                      </a:lnTo>
                      <a:lnTo>
                        <a:pt x="427" y="70"/>
                      </a:lnTo>
                      <a:lnTo>
                        <a:pt x="424" y="53"/>
                      </a:lnTo>
                      <a:lnTo>
                        <a:pt x="416" y="44"/>
                      </a:lnTo>
                      <a:lnTo>
                        <a:pt x="403" y="49"/>
                      </a:lnTo>
                      <a:lnTo>
                        <a:pt x="384" y="40"/>
                      </a:lnTo>
                      <a:lnTo>
                        <a:pt x="376" y="52"/>
                      </a:lnTo>
                      <a:lnTo>
                        <a:pt x="377" y="69"/>
                      </a:lnTo>
                      <a:lnTo>
                        <a:pt x="366" y="69"/>
                      </a:lnTo>
                      <a:lnTo>
                        <a:pt x="342" y="50"/>
                      </a:lnTo>
                      <a:lnTo>
                        <a:pt x="292" y="41"/>
                      </a:lnTo>
                      <a:lnTo>
                        <a:pt x="265" y="32"/>
                      </a:lnTo>
                      <a:lnTo>
                        <a:pt x="261" y="20"/>
                      </a:lnTo>
                      <a:lnTo>
                        <a:pt x="267" y="7"/>
                      </a:lnTo>
                      <a:lnTo>
                        <a:pt x="264" y="0"/>
                      </a:lnTo>
                      <a:lnTo>
                        <a:pt x="254" y="3"/>
                      </a:lnTo>
                      <a:lnTo>
                        <a:pt x="244" y="28"/>
                      </a:lnTo>
                      <a:lnTo>
                        <a:pt x="237" y="33"/>
                      </a:lnTo>
                      <a:lnTo>
                        <a:pt x="238" y="49"/>
                      </a:lnTo>
                      <a:lnTo>
                        <a:pt x="210" y="114"/>
                      </a:lnTo>
                      <a:lnTo>
                        <a:pt x="210" y="137"/>
                      </a:lnTo>
                      <a:lnTo>
                        <a:pt x="197" y="153"/>
                      </a:lnTo>
                      <a:lnTo>
                        <a:pt x="194" y="187"/>
                      </a:lnTo>
                      <a:lnTo>
                        <a:pt x="182" y="216"/>
                      </a:lnTo>
                      <a:lnTo>
                        <a:pt x="163" y="219"/>
                      </a:lnTo>
                      <a:lnTo>
                        <a:pt x="138" y="232"/>
                      </a:lnTo>
                      <a:lnTo>
                        <a:pt x="135" y="258"/>
                      </a:lnTo>
                      <a:lnTo>
                        <a:pt x="113" y="284"/>
                      </a:lnTo>
                      <a:lnTo>
                        <a:pt x="81" y="298"/>
                      </a:lnTo>
                      <a:lnTo>
                        <a:pt x="69" y="312"/>
                      </a:lnTo>
                      <a:lnTo>
                        <a:pt x="72" y="325"/>
                      </a:lnTo>
                      <a:lnTo>
                        <a:pt x="52" y="336"/>
                      </a:lnTo>
                      <a:lnTo>
                        <a:pt x="52" y="351"/>
                      </a:lnTo>
                      <a:lnTo>
                        <a:pt x="24" y="373"/>
                      </a:lnTo>
                      <a:lnTo>
                        <a:pt x="0" y="422"/>
                      </a:lnTo>
                      <a:lnTo>
                        <a:pt x="20" y="474"/>
                      </a:lnTo>
                      <a:lnTo>
                        <a:pt x="7" y="482"/>
                      </a:lnTo>
                      <a:lnTo>
                        <a:pt x="14" y="505"/>
                      </a:lnTo>
                      <a:lnTo>
                        <a:pt x="30" y="502"/>
                      </a:lnTo>
                      <a:lnTo>
                        <a:pt x="35" y="510"/>
                      </a:lnTo>
                      <a:lnTo>
                        <a:pt x="28" y="521"/>
                      </a:lnTo>
                      <a:lnTo>
                        <a:pt x="30" y="526"/>
                      </a:lnTo>
                      <a:lnTo>
                        <a:pt x="47" y="529"/>
                      </a:lnTo>
                      <a:lnTo>
                        <a:pt x="99" y="558"/>
                      </a:lnTo>
                      <a:lnTo>
                        <a:pt x="134" y="576"/>
                      </a:lnTo>
                      <a:lnTo>
                        <a:pt x="166" y="580"/>
                      </a:lnTo>
                      <a:lnTo>
                        <a:pt x="176" y="583"/>
                      </a:lnTo>
                      <a:lnTo>
                        <a:pt x="177" y="584"/>
                      </a:lnTo>
                      <a:lnTo>
                        <a:pt x="179" y="586"/>
                      </a:lnTo>
                      <a:lnTo>
                        <a:pt x="183" y="588"/>
                      </a:lnTo>
                      <a:lnTo>
                        <a:pt x="186" y="590"/>
                      </a:lnTo>
                      <a:lnTo>
                        <a:pt x="189" y="592"/>
                      </a:lnTo>
                      <a:lnTo>
                        <a:pt x="194" y="596"/>
                      </a:lnTo>
                      <a:lnTo>
                        <a:pt x="199" y="599"/>
                      </a:lnTo>
                    </a:path>
                  </a:pathLst>
                </a:custGeom>
                <a:grpFill/>
                <a:ln w="1270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latin typeface="+mn-lt"/>
                  </a:endParaRPr>
                </a:p>
              </p:txBody>
            </p:sp>
            <p:sp>
              <p:nvSpPr>
                <p:cNvPr id="51" name="Freeform 19"/>
                <p:cNvSpPr>
                  <a:spLocks noChangeAspect="1"/>
                </p:cNvSpPr>
                <p:nvPr/>
              </p:nvSpPr>
              <p:spPr bwMode="auto">
                <a:xfrm>
                  <a:off x="6789738" y="3883025"/>
                  <a:ext cx="1360487" cy="928688"/>
                </a:xfrm>
                <a:custGeom>
                  <a:avLst/>
                  <a:gdLst>
                    <a:gd name="T0" fmla="*/ 870 w 977"/>
                    <a:gd name="T1" fmla="*/ 328 h 715"/>
                    <a:gd name="T2" fmla="*/ 844 w 977"/>
                    <a:gd name="T3" fmla="*/ 363 h 715"/>
                    <a:gd name="T4" fmla="*/ 866 w 977"/>
                    <a:gd name="T5" fmla="*/ 400 h 715"/>
                    <a:gd name="T6" fmla="*/ 838 w 977"/>
                    <a:gd name="T7" fmla="*/ 408 h 715"/>
                    <a:gd name="T8" fmla="*/ 855 w 977"/>
                    <a:gd name="T9" fmla="*/ 451 h 715"/>
                    <a:gd name="T10" fmla="*/ 832 w 977"/>
                    <a:gd name="T11" fmla="*/ 489 h 715"/>
                    <a:gd name="T12" fmla="*/ 781 w 977"/>
                    <a:gd name="T13" fmla="*/ 522 h 715"/>
                    <a:gd name="T14" fmla="*/ 767 w 977"/>
                    <a:gd name="T15" fmla="*/ 566 h 715"/>
                    <a:gd name="T16" fmla="*/ 734 w 977"/>
                    <a:gd name="T17" fmla="*/ 611 h 715"/>
                    <a:gd name="T18" fmla="*/ 720 w 977"/>
                    <a:gd name="T19" fmla="*/ 634 h 715"/>
                    <a:gd name="T20" fmla="*/ 714 w 977"/>
                    <a:gd name="T21" fmla="*/ 643 h 715"/>
                    <a:gd name="T22" fmla="*/ 628 w 977"/>
                    <a:gd name="T23" fmla="*/ 663 h 715"/>
                    <a:gd name="T24" fmla="*/ 561 w 977"/>
                    <a:gd name="T25" fmla="*/ 674 h 715"/>
                    <a:gd name="T26" fmla="*/ 486 w 977"/>
                    <a:gd name="T27" fmla="*/ 691 h 715"/>
                    <a:gd name="T28" fmla="*/ 443 w 977"/>
                    <a:gd name="T29" fmla="*/ 703 h 715"/>
                    <a:gd name="T30" fmla="*/ 430 w 977"/>
                    <a:gd name="T31" fmla="*/ 715 h 715"/>
                    <a:gd name="T32" fmla="*/ 373 w 977"/>
                    <a:gd name="T33" fmla="*/ 700 h 715"/>
                    <a:gd name="T34" fmla="*/ 356 w 977"/>
                    <a:gd name="T35" fmla="*/ 663 h 715"/>
                    <a:gd name="T36" fmla="*/ 371 w 977"/>
                    <a:gd name="T37" fmla="*/ 609 h 715"/>
                    <a:gd name="T38" fmla="*/ 338 w 977"/>
                    <a:gd name="T39" fmla="*/ 594 h 715"/>
                    <a:gd name="T40" fmla="*/ 328 w 977"/>
                    <a:gd name="T41" fmla="*/ 529 h 715"/>
                    <a:gd name="T42" fmla="*/ 318 w 977"/>
                    <a:gd name="T43" fmla="*/ 489 h 715"/>
                    <a:gd name="T44" fmla="*/ 264 w 977"/>
                    <a:gd name="T45" fmla="*/ 474 h 715"/>
                    <a:gd name="T46" fmla="*/ 224 w 977"/>
                    <a:gd name="T47" fmla="*/ 476 h 715"/>
                    <a:gd name="T48" fmla="*/ 170 w 977"/>
                    <a:gd name="T49" fmla="*/ 497 h 715"/>
                    <a:gd name="T50" fmla="*/ 158 w 977"/>
                    <a:gd name="T51" fmla="*/ 485 h 715"/>
                    <a:gd name="T52" fmla="*/ 135 w 977"/>
                    <a:gd name="T53" fmla="*/ 456 h 715"/>
                    <a:gd name="T54" fmla="*/ 48 w 977"/>
                    <a:gd name="T55" fmla="*/ 441 h 715"/>
                    <a:gd name="T56" fmla="*/ 1 w 977"/>
                    <a:gd name="T57" fmla="*/ 464 h 715"/>
                    <a:gd name="T58" fmla="*/ 44 w 977"/>
                    <a:gd name="T59" fmla="*/ 380 h 715"/>
                    <a:gd name="T60" fmla="*/ 121 w 977"/>
                    <a:gd name="T61" fmla="*/ 347 h 715"/>
                    <a:gd name="T62" fmla="*/ 151 w 977"/>
                    <a:gd name="T63" fmla="*/ 346 h 715"/>
                    <a:gd name="T64" fmla="*/ 263 w 977"/>
                    <a:gd name="T65" fmla="*/ 339 h 715"/>
                    <a:gd name="T66" fmla="*/ 315 w 977"/>
                    <a:gd name="T67" fmla="*/ 290 h 715"/>
                    <a:gd name="T68" fmla="*/ 304 w 977"/>
                    <a:gd name="T69" fmla="*/ 255 h 715"/>
                    <a:gd name="T70" fmla="*/ 332 w 977"/>
                    <a:gd name="T71" fmla="*/ 185 h 715"/>
                    <a:gd name="T72" fmla="*/ 327 w 977"/>
                    <a:gd name="T73" fmla="*/ 144 h 715"/>
                    <a:gd name="T74" fmla="*/ 375 w 977"/>
                    <a:gd name="T75" fmla="*/ 125 h 715"/>
                    <a:gd name="T76" fmla="*/ 375 w 977"/>
                    <a:gd name="T77" fmla="*/ 82 h 715"/>
                    <a:gd name="T78" fmla="*/ 399 w 977"/>
                    <a:gd name="T79" fmla="*/ 56 h 715"/>
                    <a:gd name="T80" fmla="*/ 425 w 977"/>
                    <a:gd name="T81" fmla="*/ 49 h 715"/>
                    <a:gd name="T82" fmla="*/ 444 w 977"/>
                    <a:gd name="T83" fmla="*/ 64 h 715"/>
                    <a:gd name="T84" fmla="*/ 486 w 977"/>
                    <a:gd name="T85" fmla="*/ 51 h 715"/>
                    <a:gd name="T86" fmla="*/ 589 w 977"/>
                    <a:gd name="T87" fmla="*/ 0 h 715"/>
                    <a:gd name="T88" fmla="*/ 667 w 977"/>
                    <a:gd name="T89" fmla="*/ 49 h 715"/>
                    <a:gd name="T90" fmla="*/ 782 w 977"/>
                    <a:gd name="T91" fmla="*/ 84 h 715"/>
                    <a:gd name="T92" fmla="*/ 851 w 977"/>
                    <a:gd name="T93" fmla="*/ 118 h 715"/>
                    <a:gd name="T94" fmla="*/ 909 w 977"/>
                    <a:gd name="T95" fmla="*/ 141 h 715"/>
                    <a:gd name="T96" fmla="*/ 970 w 977"/>
                    <a:gd name="T97" fmla="*/ 174 h 715"/>
                    <a:gd name="T98" fmla="*/ 933 w 977"/>
                    <a:gd name="T99" fmla="*/ 217 h 715"/>
                    <a:gd name="T100" fmla="*/ 902 w 977"/>
                    <a:gd name="T101" fmla="*/ 284 h 715"/>
                    <a:gd name="T102" fmla="*/ 930 w 977"/>
                    <a:gd name="T103" fmla="*/ 336 h 71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977"/>
                    <a:gd name="T157" fmla="*/ 0 h 715"/>
                    <a:gd name="T158" fmla="*/ 977 w 977"/>
                    <a:gd name="T159" fmla="*/ 715 h 71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977" h="715">
                      <a:moveTo>
                        <a:pt x="930" y="336"/>
                      </a:moveTo>
                      <a:lnTo>
                        <a:pt x="909" y="328"/>
                      </a:lnTo>
                      <a:lnTo>
                        <a:pt x="870" y="328"/>
                      </a:lnTo>
                      <a:lnTo>
                        <a:pt x="878" y="346"/>
                      </a:lnTo>
                      <a:lnTo>
                        <a:pt x="868" y="346"/>
                      </a:lnTo>
                      <a:lnTo>
                        <a:pt x="844" y="363"/>
                      </a:lnTo>
                      <a:lnTo>
                        <a:pt x="855" y="371"/>
                      </a:lnTo>
                      <a:lnTo>
                        <a:pt x="853" y="389"/>
                      </a:lnTo>
                      <a:lnTo>
                        <a:pt x="866" y="400"/>
                      </a:lnTo>
                      <a:lnTo>
                        <a:pt x="862" y="409"/>
                      </a:lnTo>
                      <a:lnTo>
                        <a:pt x="851" y="401"/>
                      </a:lnTo>
                      <a:lnTo>
                        <a:pt x="838" y="408"/>
                      </a:lnTo>
                      <a:lnTo>
                        <a:pt x="851" y="419"/>
                      </a:lnTo>
                      <a:lnTo>
                        <a:pt x="858" y="436"/>
                      </a:lnTo>
                      <a:lnTo>
                        <a:pt x="855" y="451"/>
                      </a:lnTo>
                      <a:lnTo>
                        <a:pt x="848" y="469"/>
                      </a:lnTo>
                      <a:lnTo>
                        <a:pt x="834" y="473"/>
                      </a:lnTo>
                      <a:lnTo>
                        <a:pt x="832" y="489"/>
                      </a:lnTo>
                      <a:lnTo>
                        <a:pt x="821" y="496"/>
                      </a:lnTo>
                      <a:lnTo>
                        <a:pt x="818" y="513"/>
                      </a:lnTo>
                      <a:lnTo>
                        <a:pt x="781" y="522"/>
                      </a:lnTo>
                      <a:lnTo>
                        <a:pt x="778" y="533"/>
                      </a:lnTo>
                      <a:lnTo>
                        <a:pt x="777" y="544"/>
                      </a:lnTo>
                      <a:lnTo>
                        <a:pt x="767" y="566"/>
                      </a:lnTo>
                      <a:lnTo>
                        <a:pt x="760" y="577"/>
                      </a:lnTo>
                      <a:lnTo>
                        <a:pt x="737" y="597"/>
                      </a:lnTo>
                      <a:lnTo>
                        <a:pt x="734" y="611"/>
                      </a:lnTo>
                      <a:lnTo>
                        <a:pt x="728" y="618"/>
                      </a:lnTo>
                      <a:lnTo>
                        <a:pt x="728" y="626"/>
                      </a:lnTo>
                      <a:lnTo>
                        <a:pt x="720" y="634"/>
                      </a:lnTo>
                      <a:lnTo>
                        <a:pt x="728" y="639"/>
                      </a:lnTo>
                      <a:lnTo>
                        <a:pt x="726" y="645"/>
                      </a:lnTo>
                      <a:lnTo>
                        <a:pt x="714" y="643"/>
                      </a:lnTo>
                      <a:lnTo>
                        <a:pt x="689" y="653"/>
                      </a:lnTo>
                      <a:lnTo>
                        <a:pt x="666" y="664"/>
                      </a:lnTo>
                      <a:lnTo>
                        <a:pt x="628" y="663"/>
                      </a:lnTo>
                      <a:lnTo>
                        <a:pt x="619" y="664"/>
                      </a:lnTo>
                      <a:lnTo>
                        <a:pt x="595" y="664"/>
                      </a:lnTo>
                      <a:lnTo>
                        <a:pt x="561" y="674"/>
                      </a:lnTo>
                      <a:lnTo>
                        <a:pt x="524" y="678"/>
                      </a:lnTo>
                      <a:lnTo>
                        <a:pt x="515" y="684"/>
                      </a:lnTo>
                      <a:lnTo>
                        <a:pt x="486" y="691"/>
                      </a:lnTo>
                      <a:lnTo>
                        <a:pt x="476" y="690"/>
                      </a:lnTo>
                      <a:lnTo>
                        <a:pt x="462" y="702"/>
                      </a:lnTo>
                      <a:lnTo>
                        <a:pt x="443" y="703"/>
                      </a:lnTo>
                      <a:lnTo>
                        <a:pt x="437" y="694"/>
                      </a:lnTo>
                      <a:lnTo>
                        <a:pt x="432" y="698"/>
                      </a:lnTo>
                      <a:lnTo>
                        <a:pt x="430" y="715"/>
                      </a:lnTo>
                      <a:lnTo>
                        <a:pt x="378" y="715"/>
                      </a:lnTo>
                      <a:lnTo>
                        <a:pt x="379" y="706"/>
                      </a:lnTo>
                      <a:lnTo>
                        <a:pt x="373" y="700"/>
                      </a:lnTo>
                      <a:lnTo>
                        <a:pt x="376" y="692"/>
                      </a:lnTo>
                      <a:lnTo>
                        <a:pt x="358" y="675"/>
                      </a:lnTo>
                      <a:lnTo>
                        <a:pt x="356" y="663"/>
                      </a:lnTo>
                      <a:lnTo>
                        <a:pt x="362" y="650"/>
                      </a:lnTo>
                      <a:lnTo>
                        <a:pt x="358" y="626"/>
                      </a:lnTo>
                      <a:lnTo>
                        <a:pt x="371" y="609"/>
                      </a:lnTo>
                      <a:lnTo>
                        <a:pt x="369" y="593"/>
                      </a:lnTo>
                      <a:lnTo>
                        <a:pt x="344" y="589"/>
                      </a:lnTo>
                      <a:lnTo>
                        <a:pt x="338" y="594"/>
                      </a:lnTo>
                      <a:lnTo>
                        <a:pt x="325" y="566"/>
                      </a:lnTo>
                      <a:lnTo>
                        <a:pt x="317" y="537"/>
                      </a:lnTo>
                      <a:lnTo>
                        <a:pt x="328" y="529"/>
                      </a:lnTo>
                      <a:lnTo>
                        <a:pt x="322" y="513"/>
                      </a:lnTo>
                      <a:lnTo>
                        <a:pt x="315" y="509"/>
                      </a:lnTo>
                      <a:lnTo>
                        <a:pt x="318" y="489"/>
                      </a:lnTo>
                      <a:lnTo>
                        <a:pt x="302" y="468"/>
                      </a:lnTo>
                      <a:lnTo>
                        <a:pt x="271" y="468"/>
                      </a:lnTo>
                      <a:lnTo>
                        <a:pt x="264" y="474"/>
                      </a:lnTo>
                      <a:lnTo>
                        <a:pt x="247" y="476"/>
                      </a:lnTo>
                      <a:lnTo>
                        <a:pt x="241" y="470"/>
                      </a:lnTo>
                      <a:lnTo>
                        <a:pt x="224" y="476"/>
                      </a:lnTo>
                      <a:lnTo>
                        <a:pt x="185" y="480"/>
                      </a:lnTo>
                      <a:lnTo>
                        <a:pt x="182" y="500"/>
                      </a:lnTo>
                      <a:lnTo>
                        <a:pt x="170" y="497"/>
                      </a:lnTo>
                      <a:lnTo>
                        <a:pt x="172" y="477"/>
                      </a:lnTo>
                      <a:lnTo>
                        <a:pt x="166" y="480"/>
                      </a:lnTo>
                      <a:lnTo>
                        <a:pt x="158" y="485"/>
                      </a:lnTo>
                      <a:lnTo>
                        <a:pt x="149" y="480"/>
                      </a:lnTo>
                      <a:lnTo>
                        <a:pt x="152" y="462"/>
                      </a:lnTo>
                      <a:lnTo>
                        <a:pt x="135" y="456"/>
                      </a:lnTo>
                      <a:lnTo>
                        <a:pt x="80" y="453"/>
                      </a:lnTo>
                      <a:lnTo>
                        <a:pt x="74" y="449"/>
                      </a:lnTo>
                      <a:lnTo>
                        <a:pt x="48" y="441"/>
                      </a:lnTo>
                      <a:lnTo>
                        <a:pt x="28" y="451"/>
                      </a:lnTo>
                      <a:lnTo>
                        <a:pt x="18" y="451"/>
                      </a:lnTo>
                      <a:lnTo>
                        <a:pt x="1" y="464"/>
                      </a:lnTo>
                      <a:lnTo>
                        <a:pt x="0" y="425"/>
                      </a:lnTo>
                      <a:lnTo>
                        <a:pt x="16" y="399"/>
                      </a:lnTo>
                      <a:lnTo>
                        <a:pt x="44" y="380"/>
                      </a:lnTo>
                      <a:lnTo>
                        <a:pt x="48" y="367"/>
                      </a:lnTo>
                      <a:lnTo>
                        <a:pt x="70" y="347"/>
                      </a:lnTo>
                      <a:lnTo>
                        <a:pt x="121" y="347"/>
                      </a:lnTo>
                      <a:lnTo>
                        <a:pt x="132" y="332"/>
                      </a:lnTo>
                      <a:lnTo>
                        <a:pt x="142" y="346"/>
                      </a:lnTo>
                      <a:lnTo>
                        <a:pt x="151" y="346"/>
                      </a:lnTo>
                      <a:lnTo>
                        <a:pt x="172" y="328"/>
                      </a:lnTo>
                      <a:lnTo>
                        <a:pt x="247" y="330"/>
                      </a:lnTo>
                      <a:lnTo>
                        <a:pt x="263" y="339"/>
                      </a:lnTo>
                      <a:lnTo>
                        <a:pt x="277" y="339"/>
                      </a:lnTo>
                      <a:lnTo>
                        <a:pt x="324" y="306"/>
                      </a:lnTo>
                      <a:lnTo>
                        <a:pt x="315" y="290"/>
                      </a:lnTo>
                      <a:lnTo>
                        <a:pt x="325" y="279"/>
                      </a:lnTo>
                      <a:lnTo>
                        <a:pt x="321" y="262"/>
                      </a:lnTo>
                      <a:lnTo>
                        <a:pt x="304" y="255"/>
                      </a:lnTo>
                      <a:lnTo>
                        <a:pt x="315" y="235"/>
                      </a:lnTo>
                      <a:lnTo>
                        <a:pt x="338" y="215"/>
                      </a:lnTo>
                      <a:lnTo>
                        <a:pt x="332" y="185"/>
                      </a:lnTo>
                      <a:lnTo>
                        <a:pt x="317" y="175"/>
                      </a:lnTo>
                      <a:lnTo>
                        <a:pt x="327" y="152"/>
                      </a:lnTo>
                      <a:lnTo>
                        <a:pt x="327" y="144"/>
                      </a:lnTo>
                      <a:lnTo>
                        <a:pt x="344" y="128"/>
                      </a:lnTo>
                      <a:lnTo>
                        <a:pt x="362" y="133"/>
                      </a:lnTo>
                      <a:lnTo>
                        <a:pt x="375" y="125"/>
                      </a:lnTo>
                      <a:lnTo>
                        <a:pt x="375" y="106"/>
                      </a:lnTo>
                      <a:lnTo>
                        <a:pt x="365" y="90"/>
                      </a:lnTo>
                      <a:lnTo>
                        <a:pt x="375" y="82"/>
                      </a:lnTo>
                      <a:lnTo>
                        <a:pt x="375" y="73"/>
                      </a:lnTo>
                      <a:lnTo>
                        <a:pt x="373" y="54"/>
                      </a:lnTo>
                      <a:lnTo>
                        <a:pt x="399" y="56"/>
                      </a:lnTo>
                      <a:lnTo>
                        <a:pt x="399" y="32"/>
                      </a:lnTo>
                      <a:lnTo>
                        <a:pt x="423" y="39"/>
                      </a:lnTo>
                      <a:lnTo>
                        <a:pt x="425" y="49"/>
                      </a:lnTo>
                      <a:lnTo>
                        <a:pt x="449" y="49"/>
                      </a:lnTo>
                      <a:lnTo>
                        <a:pt x="454" y="58"/>
                      </a:lnTo>
                      <a:lnTo>
                        <a:pt x="444" y="64"/>
                      </a:lnTo>
                      <a:lnTo>
                        <a:pt x="453" y="70"/>
                      </a:lnTo>
                      <a:lnTo>
                        <a:pt x="474" y="62"/>
                      </a:lnTo>
                      <a:lnTo>
                        <a:pt x="486" y="51"/>
                      </a:lnTo>
                      <a:lnTo>
                        <a:pt x="518" y="36"/>
                      </a:lnTo>
                      <a:lnTo>
                        <a:pt x="555" y="20"/>
                      </a:lnTo>
                      <a:lnTo>
                        <a:pt x="589" y="0"/>
                      </a:lnTo>
                      <a:lnTo>
                        <a:pt x="638" y="7"/>
                      </a:lnTo>
                      <a:lnTo>
                        <a:pt x="642" y="41"/>
                      </a:lnTo>
                      <a:lnTo>
                        <a:pt x="667" y="49"/>
                      </a:lnTo>
                      <a:lnTo>
                        <a:pt x="682" y="37"/>
                      </a:lnTo>
                      <a:lnTo>
                        <a:pt x="714" y="41"/>
                      </a:lnTo>
                      <a:lnTo>
                        <a:pt x="782" y="84"/>
                      </a:lnTo>
                      <a:lnTo>
                        <a:pt x="811" y="84"/>
                      </a:lnTo>
                      <a:lnTo>
                        <a:pt x="821" y="85"/>
                      </a:lnTo>
                      <a:lnTo>
                        <a:pt x="851" y="118"/>
                      </a:lnTo>
                      <a:lnTo>
                        <a:pt x="848" y="141"/>
                      </a:lnTo>
                      <a:lnTo>
                        <a:pt x="875" y="144"/>
                      </a:lnTo>
                      <a:lnTo>
                        <a:pt x="909" y="141"/>
                      </a:lnTo>
                      <a:lnTo>
                        <a:pt x="917" y="150"/>
                      </a:lnTo>
                      <a:lnTo>
                        <a:pt x="937" y="150"/>
                      </a:lnTo>
                      <a:lnTo>
                        <a:pt x="970" y="174"/>
                      </a:lnTo>
                      <a:lnTo>
                        <a:pt x="977" y="182"/>
                      </a:lnTo>
                      <a:lnTo>
                        <a:pt x="951" y="218"/>
                      </a:lnTo>
                      <a:lnTo>
                        <a:pt x="933" y="217"/>
                      </a:lnTo>
                      <a:lnTo>
                        <a:pt x="936" y="243"/>
                      </a:lnTo>
                      <a:lnTo>
                        <a:pt x="915" y="241"/>
                      </a:lnTo>
                      <a:lnTo>
                        <a:pt x="902" y="284"/>
                      </a:lnTo>
                      <a:lnTo>
                        <a:pt x="909" y="298"/>
                      </a:lnTo>
                      <a:lnTo>
                        <a:pt x="933" y="319"/>
                      </a:lnTo>
                      <a:lnTo>
                        <a:pt x="930" y="336"/>
                      </a:lnTo>
                    </a:path>
                  </a:pathLst>
                </a:custGeom>
                <a:grpFill/>
                <a:ln w="1270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latin typeface="+mn-lt"/>
                  </a:endParaRPr>
                </a:p>
              </p:txBody>
            </p:sp>
            <p:sp>
              <p:nvSpPr>
                <p:cNvPr id="52" name="Freeform 20"/>
                <p:cNvSpPr>
                  <a:spLocks noChangeAspect="1"/>
                </p:cNvSpPr>
                <p:nvPr/>
              </p:nvSpPr>
              <p:spPr bwMode="auto">
                <a:xfrm>
                  <a:off x="6456610" y="5126107"/>
                  <a:ext cx="601276" cy="371328"/>
                </a:xfrm>
                <a:custGeom>
                  <a:avLst/>
                  <a:gdLst>
                    <a:gd name="T0" fmla="*/ 2147483647 w 432"/>
                    <a:gd name="T1" fmla="*/ 2147483647 h 286"/>
                    <a:gd name="T2" fmla="*/ 2147483647 w 432"/>
                    <a:gd name="T3" fmla="*/ 2147483647 h 286"/>
                    <a:gd name="T4" fmla="*/ 2147483647 w 432"/>
                    <a:gd name="T5" fmla="*/ 2147483647 h 286"/>
                    <a:gd name="T6" fmla="*/ 2147483647 w 432"/>
                    <a:gd name="T7" fmla="*/ 2147483647 h 286"/>
                    <a:gd name="T8" fmla="*/ 2147483647 w 432"/>
                    <a:gd name="T9" fmla="*/ 2147483647 h 286"/>
                    <a:gd name="T10" fmla="*/ 2147483647 w 432"/>
                    <a:gd name="T11" fmla="*/ 2147483647 h 286"/>
                    <a:gd name="T12" fmla="*/ 2147483647 w 432"/>
                    <a:gd name="T13" fmla="*/ 2147483647 h 286"/>
                    <a:gd name="T14" fmla="*/ 2147483647 w 432"/>
                    <a:gd name="T15" fmla="*/ 2147483647 h 286"/>
                    <a:gd name="T16" fmla="*/ 2147483647 w 432"/>
                    <a:gd name="T17" fmla="*/ 2147483647 h 286"/>
                    <a:gd name="T18" fmla="*/ 2147483647 w 432"/>
                    <a:gd name="T19" fmla="*/ 2147483647 h 286"/>
                    <a:gd name="T20" fmla="*/ 2147483647 w 432"/>
                    <a:gd name="T21" fmla="*/ 2147483647 h 286"/>
                    <a:gd name="T22" fmla="*/ 2147483647 w 432"/>
                    <a:gd name="T23" fmla="*/ 2147483647 h 286"/>
                    <a:gd name="T24" fmla="*/ 2147483647 w 432"/>
                    <a:gd name="T25" fmla="*/ 2147483647 h 286"/>
                    <a:gd name="T26" fmla="*/ 2147483647 w 432"/>
                    <a:gd name="T27" fmla="*/ 2147483647 h 286"/>
                    <a:gd name="T28" fmla="*/ 2147483647 w 432"/>
                    <a:gd name="T29" fmla="*/ 2147483647 h 286"/>
                    <a:gd name="T30" fmla="*/ 2147483647 w 432"/>
                    <a:gd name="T31" fmla="*/ 2147483647 h 286"/>
                    <a:gd name="T32" fmla="*/ 2147483647 w 432"/>
                    <a:gd name="T33" fmla="*/ 2147483647 h 286"/>
                    <a:gd name="T34" fmla="*/ 2147483647 w 432"/>
                    <a:gd name="T35" fmla="*/ 2147483647 h 286"/>
                    <a:gd name="T36" fmla="*/ 2147483647 w 432"/>
                    <a:gd name="T37" fmla="*/ 2147483647 h 286"/>
                    <a:gd name="T38" fmla="*/ 2147483647 w 432"/>
                    <a:gd name="T39" fmla="*/ 2147483647 h 286"/>
                    <a:gd name="T40" fmla="*/ 2147483647 w 432"/>
                    <a:gd name="T41" fmla="*/ 2147483647 h 286"/>
                    <a:gd name="T42" fmla="*/ 2147483647 w 432"/>
                    <a:gd name="T43" fmla="*/ 2147483647 h 286"/>
                    <a:gd name="T44" fmla="*/ 2147483647 w 432"/>
                    <a:gd name="T45" fmla="*/ 2147483647 h 286"/>
                    <a:gd name="T46" fmla="*/ 2147483647 w 432"/>
                    <a:gd name="T47" fmla="*/ 2147483647 h 286"/>
                    <a:gd name="T48" fmla="*/ 2147483647 w 432"/>
                    <a:gd name="T49" fmla="*/ 2147483647 h 286"/>
                    <a:gd name="T50" fmla="*/ 2147483647 w 432"/>
                    <a:gd name="T51" fmla="*/ 2147483647 h 286"/>
                    <a:gd name="T52" fmla="*/ 2147483647 w 432"/>
                    <a:gd name="T53" fmla="*/ 2147483647 h 286"/>
                    <a:gd name="T54" fmla="*/ 2147483647 w 432"/>
                    <a:gd name="T55" fmla="*/ 2147483647 h 286"/>
                    <a:gd name="T56" fmla="*/ 2147483647 w 432"/>
                    <a:gd name="T57" fmla="*/ 2147483647 h 286"/>
                    <a:gd name="T58" fmla="*/ 2147483647 w 432"/>
                    <a:gd name="T59" fmla="*/ 0 h 286"/>
                    <a:gd name="T60" fmla="*/ 2147483647 w 432"/>
                    <a:gd name="T61" fmla="*/ 2147483647 h 286"/>
                    <a:gd name="T62" fmla="*/ 2147483647 w 432"/>
                    <a:gd name="T63" fmla="*/ 2147483647 h 286"/>
                    <a:gd name="T64" fmla="*/ 2147483647 w 432"/>
                    <a:gd name="T65" fmla="*/ 2147483647 h 286"/>
                    <a:gd name="T66" fmla="*/ 2147483647 w 432"/>
                    <a:gd name="T67" fmla="*/ 2147483647 h 286"/>
                    <a:gd name="T68" fmla="*/ 2147483647 w 432"/>
                    <a:gd name="T69" fmla="*/ 2147483647 h 286"/>
                    <a:gd name="T70" fmla="*/ 2147483647 w 432"/>
                    <a:gd name="T71" fmla="*/ 2147483647 h 286"/>
                    <a:gd name="T72" fmla="*/ 2147483647 w 432"/>
                    <a:gd name="T73" fmla="*/ 2147483647 h 286"/>
                    <a:gd name="T74" fmla="*/ 2147483647 w 432"/>
                    <a:gd name="T75" fmla="*/ 2147483647 h 286"/>
                    <a:gd name="T76" fmla="*/ 2147483647 w 432"/>
                    <a:gd name="T77" fmla="*/ 2147483647 h 286"/>
                    <a:gd name="T78" fmla="*/ 2147483647 w 432"/>
                    <a:gd name="T79" fmla="*/ 2147483647 h 286"/>
                    <a:gd name="T80" fmla="*/ 2147483647 w 432"/>
                    <a:gd name="T81" fmla="*/ 2147483647 h 286"/>
                    <a:gd name="T82" fmla="*/ 2147483647 w 432"/>
                    <a:gd name="T83" fmla="*/ 2147483647 h 286"/>
                    <a:gd name="T84" fmla="*/ 2147483647 w 432"/>
                    <a:gd name="T85" fmla="*/ 2147483647 h 286"/>
                    <a:gd name="T86" fmla="*/ 2147483647 w 432"/>
                    <a:gd name="T87" fmla="*/ 2147483647 h 286"/>
                    <a:gd name="T88" fmla="*/ 2147483647 w 432"/>
                    <a:gd name="T89" fmla="*/ 2147483647 h 286"/>
                    <a:gd name="T90" fmla="*/ 2147483647 w 432"/>
                    <a:gd name="T91" fmla="*/ 2147483647 h 286"/>
                    <a:gd name="T92" fmla="*/ 0 w 432"/>
                    <a:gd name="T93" fmla="*/ 2147483647 h 28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32"/>
                    <a:gd name="T142" fmla="*/ 0 h 286"/>
                    <a:gd name="T143" fmla="*/ 432 w 432"/>
                    <a:gd name="T144" fmla="*/ 286 h 28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32" h="286">
                      <a:moveTo>
                        <a:pt x="0" y="103"/>
                      </a:moveTo>
                      <a:lnTo>
                        <a:pt x="27" y="106"/>
                      </a:lnTo>
                      <a:lnTo>
                        <a:pt x="38" y="98"/>
                      </a:lnTo>
                      <a:lnTo>
                        <a:pt x="45" y="105"/>
                      </a:lnTo>
                      <a:lnTo>
                        <a:pt x="55" y="103"/>
                      </a:lnTo>
                      <a:lnTo>
                        <a:pt x="58" y="97"/>
                      </a:lnTo>
                      <a:lnTo>
                        <a:pt x="67" y="97"/>
                      </a:lnTo>
                      <a:lnTo>
                        <a:pt x="67" y="103"/>
                      </a:lnTo>
                      <a:lnTo>
                        <a:pt x="101" y="110"/>
                      </a:lnTo>
                      <a:lnTo>
                        <a:pt x="112" y="106"/>
                      </a:lnTo>
                      <a:lnTo>
                        <a:pt x="152" y="123"/>
                      </a:lnTo>
                      <a:lnTo>
                        <a:pt x="157" y="130"/>
                      </a:lnTo>
                      <a:lnTo>
                        <a:pt x="166" y="135"/>
                      </a:lnTo>
                      <a:lnTo>
                        <a:pt x="173" y="129"/>
                      </a:lnTo>
                      <a:lnTo>
                        <a:pt x="204" y="137"/>
                      </a:lnTo>
                      <a:lnTo>
                        <a:pt x="203" y="147"/>
                      </a:lnTo>
                      <a:lnTo>
                        <a:pt x="233" y="170"/>
                      </a:lnTo>
                      <a:lnTo>
                        <a:pt x="234" y="183"/>
                      </a:lnTo>
                      <a:lnTo>
                        <a:pt x="257" y="203"/>
                      </a:lnTo>
                      <a:lnTo>
                        <a:pt x="292" y="213"/>
                      </a:lnTo>
                      <a:lnTo>
                        <a:pt x="302" y="212"/>
                      </a:lnTo>
                      <a:lnTo>
                        <a:pt x="320" y="209"/>
                      </a:lnTo>
                      <a:lnTo>
                        <a:pt x="326" y="219"/>
                      </a:lnTo>
                      <a:lnTo>
                        <a:pt x="313" y="237"/>
                      </a:lnTo>
                      <a:lnTo>
                        <a:pt x="310" y="251"/>
                      </a:lnTo>
                      <a:lnTo>
                        <a:pt x="305" y="265"/>
                      </a:lnTo>
                      <a:lnTo>
                        <a:pt x="291" y="269"/>
                      </a:lnTo>
                      <a:lnTo>
                        <a:pt x="288" y="277"/>
                      </a:lnTo>
                      <a:lnTo>
                        <a:pt x="293" y="285"/>
                      </a:lnTo>
                      <a:lnTo>
                        <a:pt x="299" y="285"/>
                      </a:lnTo>
                      <a:lnTo>
                        <a:pt x="299" y="278"/>
                      </a:lnTo>
                      <a:lnTo>
                        <a:pt x="312" y="274"/>
                      </a:lnTo>
                      <a:lnTo>
                        <a:pt x="322" y="280"/>
                      </a:lnTo>
                      <a:lnTo>
                        <a:pt x="340" y="274"/>
                      </a:lnTo>
                      <a:lnTo>
                        <a:pt x="370" y="245"/>
                      </a:lnTo>
                      <a:lnTo>
                        <a:pt x="393" y="228"/>
                      </a:lnTo>
                      <a:lnTo>
                        <a:pt x="400" y="228"/>
                      </a:lnTo>
                      <a:lnTo>
                        <a:pt x="407" y="219"/>
                      </a:lnTo>
                      <a:lnTo>
                        <a:pt x="398" y="219"/>
                      </a:lnTo>
                      <a:lnTo>
                        <a:pt x="398" y="212"/>
                      </a:lnTo>
                      <a:lnTo>
                        <a:pt x="407" y="212"/>
                      </a:lnTo>
                      <a:lnTo>
                        <a:pt x="418" y="180"/>
                      </a:lnTo>
                      <a:lnTo>
                        <a:pt x="420" y="133"/>
                      </a:lnTo>
                      <a:lnTo>
                        <a:pt x="425" y="126"/>
                      </a:lnTo>
                      <a:lnTo>
                        <a:pt x="425" y="115"/>
                      </a:lnTo>
                      <a:lnTo>
                        <a:pt x="420" y="114"/>
                      </a:lnTo>
                      <a:lnTo>
                        <a:pt x="421" y="109"/>
                      </a:lnTo>
                      <a:lnTo>
                        <a:pt x="427" y="110"/>
                      </a:lnTo>
                      <a:lnTo>
                        <a:pt x="431" y="105"/>
                      </a:lnTo>
                      <a:lnTo>
                        <a:pt x="418" y="82"/>
                      </a:lnTo>
                      <a:lnTo>
                        <a:pt x="422" y="74"/>
                      </a:lnTo>
                      <a:lnTo>
                        <a:pt x="415" y="66"/>
                      </a:lnTo>
                      <a:lnTo>
                        <a:pt x="414" y="57"/>
                      </a:lnTo>
                      <a:lnTo>
                        <a:pt x="420" y="44"/>
                      </a:lnTo>
                      <a:lnTo>
                        <a:pt x="407" y="33"/>
                      </a:lnTo>
                      <a:lnTo>
                        <a:pt x="408" y="21"/>
                      </a:lnTo>
                      <a:lnTo>
                        <a:pt x="415" y="27"/>
                      </a:lnTo>
                      <a:lnTo>
                        <a:pt x="425" y="20"/>
                      </a:lnTo>
                      <a:lnTo>
                        <a:pt x="422" y="4"/>
                      </a:lnTo>
                      <a:lnTo>
                        <a:pt x="414" y="0"/>
                      </a:lnTo>
                      <a:lnTo>
                        <a:pt x="404" y="4"/>
                      </a:lnTo>
                      <a:lnTo>
                        <a:pt x="373" y="7"/>
                      </a:lnTo>
                      <a:lnTo>
                        <a:pt x="356" y="20"/>
                      </a:lnTo>
                      <a:lnTo>
                        <a:pt x="332" y="20"/>
                      </a:lnTo>
                      <a:lnTo>
                        <a:pt x="319" y="7"/>
                      </a:lnTo>
                      <a:lnTo>
                        <a:pt x="302" y="8"/>
                      </a:lnTo>
                      <a:lnTo>
                        <a:pt x="291" y="4"/>
                      </a:lnTo>
                      <a:lnTo>
                        <a:pt x="279" y="12"/>
                      </a:lnTo>
                      <a:lnTo>
                        <a:pt x="274" y="5"/>
                      </a:lnTo>
                      <a:lnTo>
                        <a:pt x="259" y="5"/>
                      </a:lnTo>
                      <a:lnTo>
                        <a:pt x="250" y="23"/>
                      </a:lnTo>
                      <a:lnTo>
                        <a:pt x="242" y="21"/>
                      </a:lnTo>
                      <a:lnTo>
                        <a:pt x="235" y="25"/>
                      </a:lnTo>
                      <a:lnTo>
                        <a:pt x="213" y="27"/>
                      </a:lnTo>
                      <a:lnTo>
                        <a:pt x="206" y="44"/>
                      </a:lnTo>
                      <a:lnTo>
                        <a:pt x="210" y="52"/>
                      </a:lnTo>
                      <a:lnTo>
                        <a:pt x="197" y="64"/>
                      </a:lnTo>
                      <a:lnTo>
                        <a:pt x="193" y="54"/>
                      </a:lnTo>
                      <a:lnTo>
                        <a:pt x="169" y="52"/>
                      </a:lnTo>
                      <a:lnTo>
                        <a:pt x="152" y="50"/>
                      </a:lnTo>
                      <a:lnTo>
                        <a:pt x="128" y="41"/>
                      </a:lnTo>
                      <a:lnTo>
                        <a:pt x="109" y="41"/>
                      </a:lnTo>
                      <a:lnTo>
                        <a:pt x="95" y="34"/>
                      </a:lnTo>
                      <a:lnTo>
                        <a:pt x="61" y="36"/>
                      </a:lnTo>
                      <a:lnTo>
                        <a:pt x="50" y="27"/>
                      </a:lnTo>
                      <a:lnTo>
                        <a:pt x="38" y="27"/>
                      </a:lnTo>
                      <a:lnTo>
                        <a:pt x="27" y="30"/>
                      </a:lnTo>
                      <a:lnTo>
                        <a:pt x="16" y="27"/>
                      </a:lnTo>
                      <a:lnTo>
                        <a:pt x="11" y="46"/>
                      </a:lnTo>
                      <a:lnTo>
                        <a:pt x="6" y="54"/>
                      </a:lnTo>
                      <a:lnTo>
                        <a:pt x="6" y="68"/>
                      </a:lnTo>
                      <a:lnTo>
                        <a:pt x="11" y="74"/>
                      </a:lnTo>
                      <a:lnTo>
                        <a:pt x="11" y="84"/>
                      </a:lnTo>
                      <a:lnTo>
                        <a:pt x="0" y="103"/>
                      </a:lnTo>
                    </a:path>
                  </a:pathLst>
                </a:custGeom>
                <a:grpFill/>
                <a:ln w="1270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latin typeface="Calibri" pitchFamily="34" charset="0"/>
                  </a:endParaRPr>
                </a:p>
              </p:txBody>
            </p:sp>
            <p:sp>
              <p:nvSpPr>
                <p:cNvPr id="53" name="Freeform 21"/>
                <p:cNvSpPr>
                  <a:spLocks noChangeAspect="1"/>
                </p:cNvSpPr>
                <p:nvPr/>
              </p:nvSpPr>
              <p:spPr bwMode="auto">
                <a:xfrm>
                  <a:off x="6360406" y="4747082"/>
                  <a:ext cx="780734" cy="465603"/>
                </a:xfrm>
                <a:custGeom>
                  <a:avLst/>
                  <a:gdLst>
                    <a:gd name="T0" fmla="*/ 2147483647 w 561"/>
                    <a:gd name="T1" fmla="*/ 2147483647 h 359"/>
                    <a:gd name="T2" fmla="*/ 2147483647 w 561"/>
                    <a:gd name="T3" fmla="*/ 2147483647 h 359"/>
                    <a:gd name="T4" fmla="*/ 2147483647 w 561"/>
                    <a:gd name="T5" fmla="*/ 2147483647 h 359"/>
                    <a:gd name="T6" fmla="*/ 2147483647 w 561"/>
                    <a:gd name="T7" fmla="*/ 2147483647 h 359"/>
                    <a:gd name="T8" fmla="*/ 2147483647 w 561"/>
                    <a:gd name="T9" fmla="*/ 2147483647 h 359"/>
                    <a:gd name="T10" fmla="*/ 2147483647 w 561"/>
                    <a:gd name="T11" fmla="*/ 2147483647 h 359"/>
                    <a:gd name="T12" fmla="*/ 2147483647 w 561"/>
                    <a:gd name="T13" fmla="*/ 2147483647 h 359"/>
                    <a:gd name="T14" fmla="*/ 2147483647 w 561"/>
                    <a:gd name="T15" fmla="*/ 2147483647 h 359"/>
                    <a:gd name="T16" fmla="*/ 2147483647 w 561"/>
                    <a:gd name="T17" fmla="*/ 2147483647 h 359"/>
                    <a:gd name="T18" fmla="*/ 2147483647 w 561"/>
                    <a:gd name="T19" fmla="*/ 2147483647 h 359"/>
                    <a:gd name="T20" fmla="*/ 2147483647 w 561"/>
                    <a:gd name="T21" fmla="*/ 2147483647 h 359"/>
                    <a:gd name="T22" fmla="*/ 2147483647 w 561"/>
                    <a:gd name="T23" fmla="*/ 2147483647 h 359"/>
                    <a:gd name="T24" fmla="*/ 2147483647 w 561"/>
                    <a:gd name="T25" fmla="*/ 2147483647 h 359"/>
                    <a:gd name="T26" fmla="*/ 2147483647 w 561"/>
                    <a:gd name="T27" fmla="*/ 2147483647 h 359"/>
                    <a:gd name="T28" fmla="*/ 2147483647 w 561"/>
                    <a:gd name="T29" fmla="*/ 2147483647 h 359"/>
                    <a:gd name="T30" fmla="*/ 2147483647 w 561"/>
                    <a:gd name="T31" fmla="*/ 2147483647 h 359"/>
                    <a:gd name="T32" fmla="*/ 2147483647 w 561"/>
                    <a:gd name="T33" fmla="*/ 2147483647 h 359"/>
                    <a:gd name="T34" fmla="*/ 2147483647 w 561"/>
                    <a:gd name="T35" fmla="*/ 2147483647 h 359"/>
                    <a:gd name="T36" fmla="*/ 2147483647 w 561"/>
                    <a:gd name="T37" fmla="*/ 0 h 359"/>
                    <a:gd name="T38" fmla="*/ 2147483647 w 561"/>
                    <a:gd name="T39" fmla="*/ 2147483647 h 359"/>
                    <a:gd name="T40" fmla="*/ 2147483647 w 561"/>
                    <a:gd name="T41" fmla="*/ 2147483647 h 359"/>
                    <a:gd name="T42" fmla="*/ 2147483647 w 561"/>
                    <a:gd name="T43" fmla="*/ 2147483647 h 359"/>
                    <a:gd name="T44" fmla="*/ 2147483647 w 561"/>
                    <a:gd name="T45" fmla="*/ 2147483647 h 359"/>
                    <a:gd name="T46" fmla="*/ 2147483647 w 561"/>
                    <a:gd name="T47" fmla="*/ 2147483647 h 359"/>
                    <a:gd name="T48" fmla="*/ 2147483647 w 561"/>
                    <a:gd name="T49" fmla="*/ 2147483647 h 359"/>
                    <a:gd name="T50" fmla="*/ 2147483647 w 561"/>
                    <a:gd name="T51" fmla="*/ 2147483647 h 359"/>
                    <a:gd name="T52" fmla="*/ 2147483647 w 561"/>
                    <a:gd name="T53" fmla="*/ 2147483647 h 359"/>
                    <a:gd name="T54" fmla="*/ 2147483647 w 561"/>
                    <a:gd name="T55" fmla="*/ 2147483647 h 359"/>
                    <a:gd name="T56" fmla="*/ 2147483647 w 561"/>
                    <a:gd name="T57" fmla="*/ 2147483647 h 359"/>
                    <a:gd name="T58" fmla="*/ 2147483647 w 561"/>
                    <a:gd name="T59" fmla="*/ 2147483647 h 359"/>
                    <a:gd name="T60" fmla="*/ 0 w 561"/>
                    <a:gd name="T61" fmla="*/ 2147483647 h 359"/>
                    <a:gd name="T62" fmla="*/ 2147483647 w 561"/>
                    <a:gd name="T63" fmla="*/ 2147483647 h 359"/>
                    <a:gd name="T64" fmla="*/ 2147483647 w 561"/>
                    <a:gd name="T65" fmla="*/ 2147483647 h 359"/>
                    <a:gd name="T66" fmla="*/ 2147483647 w 561"/>
                    <a:gd name="T67" fmla="*/ 2147483647 h 359"/>
                    <a:gd name="T68" fmla="*/ 2147483647 w 561"/>
                    <a:gd name="T69" fmla="*/ 2147483647 h 359"/>
                    <a:gd name="T70" fmla="*/ 2147483647 w 561"/>
                    <a:gd name="T71" fmla="*/ 2147483647 h 359"/>
                    <a:gd name="T72" fmla="*/ 2147483647 w 561"/>
                    <a:gd name="T73" fmla="*/ 2147483647 h 359"/>
                    <a:gd name="T74" fmla="*/ 2147483647 w 561"/>
                    <a:gd name="T75" fmla="*/ 2147483647 h 359"/>
                    <a:gd name="T76" fmla="*/ 2147483647 w 561"/>
                    <a:gd name="T77" fmla="*/ 2147483647 h 359"/>
                    <a:gd name="T78" fmla="*/ 2147483647 w 561"/>
                    <a:gd name="T79" fmla="*/ 2147483647 h 359"/>
                    <a:gd name="T80" fmla="*/ 2147483647 w 561"/>
                    <a:gd name="T81" fmla="*/ 2147483647 h 359"/>
                    <a:gd name="T82" fmla="*/ 2147483647 w 561"/>
                    <a:gd name="T83" fmla="*/ 2147483647 h 359"/>
                    <a:gd name="T84" fmla="*/ 2147483647 w 561"/>
                    <a:gd name="T85" fmla="*/ 2147483647 h 359"/>
                    <a:gd name="T86" fmla="*/ 2147483647 w 561"/>
                    <a:gd name="T87" fmla="*/ 2147483647 h 359"/>
                    <a:gd name="T88" fmla="*/ 2147483647 w 561"/>
                    <a:gd name="T89" fmla="*/ 2147483647 h 359"/>
                    <a:gd name="T90" fmla="*/ 2147483647 w 561"/>
                    <a:gd name="T91" fmla="*/ 2147483647 h 359"/>
                    <a:gd name="T92" fmla="*/ 2147483647 w 561"/>
                    <a:gd name="T93" fmla="*/ 2147483647 h 359"/>
                    <a:gd name="T94" fmla="*/ 2147483647 w 561"/>
                    <a:gd name="T95" fmla="*/ 2147483647 h 359"/>
                    <a:gd name="T96" fmla="*/ 2147483647 w 561"/>
                    <a:gd name="T97" fmla="*/ 2147483647 h 359"/>
                    <a:gd name="T98" fmla="*/ 2147483647 w 561"/>
                    <a:gd name="T99" fmla="*/ 2147483647 h 35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61"/>
                    <a:gd name="T151" fmla="*/ 0 h 359"/>
                    <a:gd name="T152" fmla="*/ 561 w 561"/>
                    <a:gd name="T153" fmla="*/ 359 h 35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61" h="359">
                      <a:moveTo>
                        <a:pt x="492" y="290"/>
                      </a:moveTo>
                      <a:lnTo>
                        <a:pt x="506" y="276"/>
                      </a:lnTo>
                      <a:lnTo>
                        <a:pt x="506" y="272"/>
                      </a:lnTo>
                      <a:lnTo>
                        <a:pt x="490" y="269"/>
                      </a:lnTo>
                      <a:lnTo>
                        <a:pt x="492" y="265"/>
                      </a:lnTo>
                      <a:lnTo>
                        <a:pt x="502" y="264"/>
                      </a:lnTo>
                      <a:lnTo>
                        <a:pt x="505" y="257"/>
                      </a:lnTo>
                      <a:lnTo>
                        <a:pt x="500" y="256"/>
                      </a:lnTo>
                      <a:lnTo>
                        <a:pt x="503" y="248"/>
                      </a:lnTo>
                      <a:lnTo>
                        <a:pt x="517" y="251"/>
                      </a:lnTo>
                      <a:lnTo>
                        <a:pt x="522" y="256"/>
                      </a:lnTo>
                      <a:lnTo>
                        <a:pt x="517" y="261"/>
                      </a:lnTo>
                      <a:lnTo>
                        <a:pt x="522" y="265"/>
                      </a:lnTo>
                      <a:lnTo>
                        <a:pt x="560" y="236"/>
                      </a:lnTo>
                      <a:lnTo>
                        <a:pt x="522" y="237"/>
                      </a:lnTo>
                      <a:lnTo>
                        <a:pt x="517" y="216"/>
                      </a:lnTo>
                      <a:lnTo>
                        <a:pt x="499" y="223"/>
                      </a:lnTo>
                      <a:lnTo>
                        <a:pt x="488" y="216"/>
                      </a:lnTo>
                      <a:lnTo>
                        <a:pt x="488" y="206"/>
                      </a:lnTo>
                      <a:lnTo>
                        <a:pt x="495" y="196"/>
                      </a:lnTo>
                      <a:lnTo>
                        <a:pt x="489" y="194"/>
                      </a:lnTo>
                      <a:lnTo>
                        <a:pt x="462" y="194"/>
                      </a:lnTo>
                      <a:lnTo>
                        <a:pt x="451" y="187"/>
                      </a:lnTo>
                      <a:lnTo>
                        <a:pt x="432" y="188"/>
                      </a:lnTo>
                      <a:lnTo>
                        <a:pt x="428" y="183"/>
                      </a:lnTo>
                      <a:lnTo>
                        <a:pt x="432" y="172"/>
                      </a:lnTo>
                      <a:lnTo>
                        <a:pt x="442" y="164"/>
                      </a:lnTo>
                      <a:lnTo>
                        <a:pt x="434" y="156"/>
                      </a:lnTo>
                      <a:lnTo>
                        <a:pt x="431" y="141"/>
                      </a:lnTo>
                      <a:lnTo>
                        <a:pt x="415" y="126"/>
                      </a:lnTo>
                      <a:lnTo>
                        <a:pt x="412" y="77"/>
                      </a:lnTo>
                      <a:lnTo>
                        <a:pt x="378" y="37"/>
                      </a:lnTo>
                      <a:lnTo>
                        <a:pt x="318" y="41"/>
                      </a:lnTo>
                      <a:lnTo>
                        <a:pt x="307" y="30"/>
                      </a:lnTo>
                      <a:lnTo>
                        <a:pt x="267" y="13"/>
                      </a:lnTo>
                      <a:lnTo>
                        <a:pt x="256" y="15"/>
                      </a:lnTo>
                      <a:lnTo>
                        <a:pt x="217" y="3"/>
                      </a:lnTo>
                      <a:lnTo>
                        <a:pt x="203" y="0"/>
                      </a:lnTo>
                      <a:lnTo>
                        <a:pt x="202" y="9"/>
                      </a:lnTo>
                      <a:lnTo>
                        <a:pt x="196" y="12"/>
                      </a:lnTo>
                      <a:lnTo>
                        <a:pt x="190" y="4"/>
                      </a:lnTo>
                      <a:lnTo>
                        <a:pt x="135" y="3"/>
                      </a:lnTo>
                      <a:lnTo>
                        <a:pt x="124" y="9"/>
                      </a:lnTo>
                      <a:lnTo>
                        <a:pt x="74" y="42"/>
                      </a:lnTo>
                      <a:lnTo>
                        <a:pt x="71" y="65"/>
                      </a:lnTo>
                      <a:lnTo>
                        <a:pt x="68" y="70"/>
                      </a:lnTo>
                      <a:lnTo>
                        <a:pt x="72" y="86"/>
                      </a:lnTo>
                      <a:lnTo>
                        <a:pt x="55" y="99"/>
                      </a:lnTo>
                      <a:lnTo>
                        <a:pt x="36" y="143"/>
                      </a:lnTo>
                      <a:lnTo>
                        <a:pt x="24" y="143"/>
                      </a:lnTo>
                      <a:lnTo>
                        <a:pt x="18" y="151"/>
                      </a:lnTo>
                      <a:lnTo>
                        <a:pt x="18" y="155"/>
                      </a:lnTo>
                      <a:lnTo>
                        <a:pt x="17" y="159"/>
                      </a:lnTo>
                      <a:lnTo>
                        <a:pt x="16" y="163"/>
                      </a:lnTo>
                      <a:lnTo>
                        <a:pt x="14" y="166"/>
                      </a:lnTo>
                      <a:lnTo>
                        <a:pt x="14" y="171"/>
                      </a:lnTo>
                      <a:lnTo>
                        <a:pt x="14" y="175"/>
                      </a:lnTo>
                      <a:lnTo>
                        <a:pt x="14" y="179"/>
                      </a:lnTo>
                      <a:lnTo>
                        <a:pt x="14" y="184"/>
                      </a:lnTo>
                      <a:lnTo>
                        <a:pt x="13" y="213"/>
                      </a:lnTo>
                      <a:lnTo>
                        <a:pt x="13" y="225"/>
                      </a:lnTo>
                      <a:lnTo>
                        <a:pt x="0" y="257"/>
                      </a:lnTo>
                      <a:lnTo>
                        <a:pt x="0" y="270"/>
                      </a:lnTo>
                      <a:lnTo>
                        <a:pt x="7" y="270"/>
                      </a:lnTo>
                      <a:lnTo>
                        <a:pt x="17" y="274"/>
                      </a:lnTo>
                      <a:lnTo>
                        <a:pt x="26" y="268"/>
                      </a:lnTo>
                      <a:lnTo>
                        <a:pt x="41" y="268"/>
                      </a:lnTo>
                      <a:lnTo>
                        <a:pt x="63" y="270"/>
                      </a:lnTo>
                      <a:lnTo>
                        <a:pt x="68" y="277"/>
                      </a:lnTo>
                      <a:lnTo>
                        <a:pt x="68" y="298"/>
                      </a:lnTo>
                      <a:lnTo>
                        <a:pt x="82" y="320"/>
                      </a:lnTo>
                      <a:lnTo>
                        <a:pt x="95" y="324"/>
                      </a:lnTo>
                      <a:lnTo>
                        <a:pt x="105" y="320"/>
                      </a:lnTo>
                      <a:lnTo>
                        <a:pt x="117" y="320"/>
                      </a:lnTo>
                      <a:lnTo>
                        <a:pt x="128" y="329"/>
                      </a:lnTo>
                      <a:lnTo>
                        <a:pt x="162" y="328"/>
                      </a:lnTo>
                      <a:lnTo>
                        <a:pt x="179" y="334"/>
                      </a:lnTo>
                      <a:lnTo>
                        <a:pt x="196" y="334"/>
                      </a:lnTo>
                      <a:lnTo>
                        <a:pt x="219" y="345"/>
                      </a:lnTo>
                      <a:lnTo>
                        <a:pt x="262" y="346"/>
                      </a:lnTo>
                      <a:lnTo>
                        <a:pt x="264" y="358"/>
                      </a:lnTo>
                      <a:lnTo>
                        <a:pt x="277" y="345"/>
                      </a:lnTo>
                      <a:lnTo>
                        <a:pt x="276" y="335"/>
                      </a:lnTo>
                      <a:lnTo>
                        <a:pt x="281" y="320"/>
                      </a:lnTo>
                      <a:lnTo>
                        <a:pt x="304" y="318"/>
                      </a:lnTo>
                      <a:lnTo>
                        <a:pt x="311" y="314"/>
                      </a:lnTo>
                      <a:lnTo>
                        <a:pt x="318" y="316"/>
                      </a:lnTo>
                      <a:lnTo>
                        <a:pt x="328" y="298"/>
                      </a:lnTo>
                      <a:lnTo>
                        <a:pt x="343" y="298"/>
                      </a:lnTo>
                      <a:lnTo>
                        <a:pt x="348" y="305"/>
                      </a:lnTo>
                      <a:lnTo>
                        <a:pt x="358" y="298"/>
                      </a:lnTo>
                      <a:lnTo>
                        <a:pt x="370" y="301"/>
                      </a:lnTo>
                      <a:lnTo>
                        <a:pt x="388" y="298"/>
                      </a:lnTo>
                      <a:lnTo>
                        <a:pt x="401" y="313"/>
                      </a:lnTo>
                      <a:lnTo>
                        <a:pt x="425" y="313"/>
                      </a:lnTo>
                      <a:lnTo>
                        <a:pt x="439" y="300"/>
                      </a:lnTo>
                      <a:lnTo>
                        <a:pt x="473" y="297"/>
                      </a:lnTo>
                      <a:lnTo>
                        <a:pt x="480" y="293"/>
                      </a:lnTo>
                      <a:lnTo>
                        <a:pt x="490" y="296"/>
                      </a:lnTo>
                      <a:lnTo>
                        <a:pt x="492" y="290"/>
                      </a:lnTo>
                    </a:path>
                  </a:pathLst>
                </a:custGeom>
                <a:grpFill/>
                <a:ln w="1270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latin typeface="Calibri" pitchFamily="34" charset="0"/>
                  </a:endParaRPr>
                </a:p>
              </p:txBody>
            </p:sp>
            <p:sp>
              <p:nvSpPr>
                <p:cNvPr id="54" name="Freeform 22"/>
                <p:cNvSpPr>
                  <a:spLocks noChangeAspect="1"/>
                </p:cNvSpPr>
                <p:nvPr/>
              </p:nvSpPr>
              <p:spPr bwMode="auto">
                <a:xfrm>
                  <a:off x="5943600" y="4165600"/>
                  <a:ext cx="846138" cy="766763"/>
                </a:xfrm>
                <a:custGeom>
                  <a:avLst/>
                  <a:gdLst>
                    <a:gd name="T0" fmla="*/ 36 w 608"/>
                    <a:gd name="T1" fmla="*/ 52 h 591"/>
                    <a:gd name="T2" fmla="*/ 43 w 608"/>
                    <a:gd name="T3" fmla="*/ 73 h 591"/>
                    <a:gd name="T4" fmla="*/ 116 w 608"/>
                    <a:gd name="T5" fmla="*/ 12 h 591"/>
                    <a:gd name="T6" fmla="*/ 190 w 608"/>
                    <a:gd name="T7" fmla="*/ 0 h 591"/>
                    <a:gd name="T8" fmla="*/ 241 w 608"/>
                    <a:gd name="T9" fmla="*/ 27 h 591"/>
                    <a:gd name="T10" fmla="*/ 261 w 608"/>
                    <a:gd name="T11" fmla="*/ 57 h 591"/>
                    <a:gd name="T12" fmla="*/ 340 w 608"/>
                    <a:gd name="T13" fmla="*/ 45 h 591"/>
                    <a:gd name="T14" fmla="*/ 382 w 608"/>
                    <a:gd name="T15" fmla="*/ 26 h 591"/>
                    <a:gd name="T16" fmla="*/ 400 w 608"/>
                    <a:gd name="T17" fmla="*/ 58 h 591"/>
                    <a:gd name="T18" fmla="*/ 430 w 608"/>
                    <a:gd name="T19" fmla="*/ 105 h 591"/>
                    <a:gd name="T20" fmla="*/ 446 w 608"/>
                    <a:gd name="T21" fmla="*/ 119 h 591"/>
                    <a:gd name="T22" fmla="*/ 440 w 608"/>
                    <a:gd name="T23" fmla="*/ 135 h 591"/>
                    <a:gd name="T24" fmla="*/ 551 w 608"/>
                    <a:gd name="T25" fmla="*/ 175 h 591"/>
                    <a:gd name="T26" fmla="*/ 591 w 608"/>
                    <a:gd name="T27" fmla="*/ 196 h 591"/>
                    <a:gd name="T28" fmla="*/ 608 w 608"/>
                    <a:gd name="T29" fmla="*/ 248 h 591"/>
                    <a:gd name="T30" fmla="*/ 584 w 608"/>
                    <a:gd name="T31" fmla="*/ 264 h 591"/>
                    <a:gd name="T32" fmla="*/ 554 w 608"/>
                    <a:gd name="T33" fmla="*/ 315 h 591"/>
                    <a:gd name="T34" fmla="*/ 534 w 608"/>
                    <a:gd name="T35" fmla="*/ 348 h 591"/>
                    <a:gd name="T36" fmla="*/ 511 w 608"/>
                    <a:gd name="T37" fmla="*/ 362 h 591"/>
                    <a:gd name="T38" fmla="*/ 487 w 608"/>
                    <a:gd name="T39" fmla="*/ 414 h 591"/>
                    <a:gd name="T40" fmla="*/ 423 w 608"/>
                    <a:gd name="T41" fmla="*/ 457 h 591"/>
                    <a:gd name="T42" fmla="*/ 371 w 608"/>
                    <a:gd name="T43" fmla="*/ 511 h 591"/>
                    <a:gd name="T44" fmla="*/ 372 w 608"/>
                    <a:gd name="T45" fmla="*/ 534 h 591"/>
                    <a:gd name="T46" fmla="*/ 344 w 608"/>
                    <a:gd name="T47" fmla="*/ 578 h 591"/>
                    <a:gd name="T48" fmla="*/ 321 w 608"/>
                    <a:gd name="T49" fmla="*/ 591 h 591"/>
                    <a:gd name="T50" fmla="*/ 284 w 608"/>
                    <a:gd name="T51" fmla="*/ 570 h 591"/>
                    <a:gd name="T52" fmla="*/ 241 w 608"/>
                    <a:gd name="T53" fmla="*/ 566 h 591"/>
                    <a:gd name="T54" fmla="*/ 202 w 608"/>
                    <a:gd name="T55" fmla="*/ 459 h 591"/>
                    <a:gd name="T56" fmla="*/ 162 w 608"/>
                    <a:gd name="T57" fmla="*/ 446 h 591"/>
                    <a:gd name="T58" fmla="*/ 41 w 608"/>
                    <a:gd name="T59" fmla="*/ 442 h 591"/>
                    <a:gd name="T60" fmla="*/ 13 w 608"/>
                    <a:gd name="T61" fmla="*/ 384 h 591"/>
                    <a:gd name="T62" fmla="*/ 18 w 608"/>
                    <a:gd name="T63" fmla="*/ 319 h 591"/>
                    <a:gd name="T64" fmla="*/ 14 w 608"/>
                    <a:gd name="T65" fmla="*/ 250 h 591"/>
                    <a:gd name="T66" fmla="*/ 20 w 608"/>
                    <a:gd name="T67" fmla="*/ 179 h 591"/>
                    <a:gd name="T68" fmla="*/ 30 w 608"/>
                    <a:gd name="T69" fmla="*/ 115 h 591"/>
                    <a:gd name="T70" fmla="*/ 27 w 608"/>
                    <a:gd name="T71" fmla="*/ 81 h 59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08"/>
                    <a:gd name="T109" fmla="*/ 0 h 591"/>
                    <a:gd name="T110" fmla="*/ 608 w 608"/>
                    <a:gd name="T111" fmla="*/ 591 h 59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08" h="591">
                      <a:moveTo>
                        <a:pt x="18" y="46"/>
                      </a:moveTo>
                      <a:lnTo>
                        <a:pt x="36" y="52"/>
                      </a:lnTo>
                      <a:lnTo>
                        <a:pt x="36" y="67"/>
                      </a:lnTo>
                      <a:lnTo>
                        <a:pt x="43" y="73"/>
                      </a:lnTo>
                      <a:lnTo>
                        <a:pt x="74" y="67"/>
                      </a:lnTo>
                      <a:lnTo>
                        <a:pt x="116" y="12"/>
                      </a:lnTo>
                      <a:lnTo>
                        <a:pt x="149" y="20"/>
                      </a:lnTo>
                      <a:lnTo>
                        <a:pt x="190" y="0"/>
                      </a:lnTo>
                      <a:lnTo>
                        <a:pt x="231" y="16"/>
                      </a:lnTo>
                      <a:lnTo>
                        <a:pt x="241" y="27"/>
                      </a:lnTo>
                      <a:lnTo>
                        <a:pt x="246" y="46"/>
                      </a:lnTo>
                      <a:lnTo>
                        <a:pt x="261" y="57"/>
                      </a:lnTo>
                      <a:lnTo>
                        <a:pt x="278" y="48"/>
                      </a:lnTo>
                      <a:lnTo>
                        <a:pt x="340" y="45"/>
                      </a:lnTo>
                      <a:lnTo>
                        <a:pt x="367" y="25"/>
                      </a:lnTo>
                      <a:lnTo>
                        <a:pt x="382" y="26"/>
                      </a:lnTo>
                      <a:lnTo>
                        <a:pt x="403" y="24"/>
                      </a:lnTo>
                      <a:lnTo>
                        <a:pt x="400" y="58"/>
                      </a:lnTo>
                      <a:lnTo>
                        <a:pt x="427" y="75"/>
                      </a:lnTo>
                      <a:lnTo>
                        <a:pt x="430" y="105"/>
                      </a:lnTo>
                      <a:lnTo>
                        <a:pt x="440" y="111"/>
                      </a:lnTo>
                      <a:lnTo>
                        <a:pt x="446" y="119"/>
                      </a:lnTo>
                      <a:lnTo>
                        <a:pt x="439" y="131"/>
                      </a:lnTo>
                      <a:lnTo>
                        <a:pt x="440" y="135"/>
                      </a:lnTo>
                      <a:lnTo>
                        <a:pt x="456" y="137"/>
                      </a:lnTo>
                      <a:lnTo>
                        <a:pt x="551" y="175"/>
                      </a:lnTo>
                      <a:lnTo>
                        <a:pt x="575" y="190"/>
                      </a:lnTo>
                      <a:lnTo>
                        <a:pt x="591" y="196"/>
                      </a:lnTo>
                      <a:lnTo>
                        <a:pt x="607" y="208"/>
                      </a:lnTo>
                      <a:lnTo>
                        <a:pt x="608" y="248"/>
                      </a:lnTo>
                      <a:lnTo>
                        <a:pt x="601" y="260"/>
                      </a:lnTo>
                      <a:lnTo>
                        <a:pt x="584" y="264"/>
                      </a:lnTo>
                      <a:lnTo>
                        <a:pt x="554" y="299"/>
                      </a:lnTo>
                      <a:lnTo>
                        <a:pt x="554" y="315"/>
                      </a:lnTo>
                      <a:lnTo>
                        <a:pt x="530" y="332"/>
                      </a:lnTo>
                      <a:lnTo>
                        <a:pt x="534" y="348"/>
                      </a:lnTo>
                      <a:lnTo>
                        <a:pt x="523" y="361"/>
                      </a:lnTo>
                      <a:lnTo>
                        <a:pt x="511" y="362"/>
                      </a:lnTo>
                      <a:lnTo>
                        <a:pt x="511" y="377"/>
                      </a:lnTo>
                      <a:lnTo>
                        <a:pt x="487" y="414"/>
                      </a:lnTo>
                      <a:lnTo>
                        <a:pt x="432" y="444"/>
                      </a:lnTo>
                      <a:lnTo>
                        <a:pt x="423" y="457"/>
                      </a:lnTo>
                      <a:lnTo>
                        <a:pt x="374" y="491"/>
                      </a:lnTo>
                      <a:lnTo>
                        <a:pt x="371" y="511"/>
                      </a:lnTo>
                      <a:lnTo>
                        <a:pt x="368" y="519"/>
                      </a:lnTo>
                      <a:lnTo>
                        <a:pt x="372" y="534"/>
                      </a:lnTo>
                      <a:lnTo>
                        <a:pt x="357" y="547"/>
                      </a:lnTo>
                      <a:lnTo>
                        <a:pt x="344" y="578"/>
                      </a:lnTo>
                      <a:lnTo>
                        <a:pt x="335" y="591"/>
                      </a:lnTo>
                      <a:lnTo>
                        <a:pt x="321" y="591"/>
                      </a:lnTo>
                      <a:lnTo>
                        <a:pt x="307" y="578"/>
                      </a:lnTo>
                      <a:lnTo>
                        <a:pt x="284" y="570"/>
                      </a:lnTo>
                      <a:lnTo>
                        <a:pt x="263" y="579"/>
                      </a:lnTo>
                      <a:lnTo>
                        <a:pt x="241" y="566"/>
                      </a:lnTo>
                      <a:lnTo>
                        <a:pt x="224" y="530"/>
                      </a:lnTo>
                      <a:lnTo>
                        <a:pt x="202" y="459"/>
                      </a:lnTo>
                      <a:lnTo>
                        <a:pt x="182" y="457"/>
                      </a:lnTo>
                      <a:lnTo>
                        <a:pt x="162" y="446"/>
                      </a:lnTo>
                      <a:lnTo>
                        <a:pt x="97" y="446"/>
                      </a:lnTo>
                      <a:lnTo>
                        <a:pt x="41" y="442"/>
                      </a:lnTo>
                      <a:lnTo>
                        <a:pt x="14" y="436"/>
                      </a:lnTo>
                      <a:lnTo>
                        <a:pt x="13" y="384"/>
                      </a:lnTo>
                      <a:lnTo>
                        <a:pt x="26" y="339"/>
                      </a:lnTo>
                      <a:lnTo>
                        <a:pt x="18" y="319"/>
                      </a:lnTo>
                      <a:lnTo>
                        <a:pt x="3" y="272"/>
                      </a:lnTo>
                      <a:lnTo>
                        <a:pt x="14" y="250"/>
                      </a:lnTo>
                      <a:lnTo>
                        <a:pt x="0" y="232"/>
                      </a:lnTo>
                      <a:lnTo>
                        <a:pt x="20" y="179"/>
                      </a:lnTo>
                      <a:lnTo>
                        <a:pt x="30" y="166"/>
                      </a:lnTo>
                      <a:lnTo>
                        <a:pt x="30" y="115"/>
                      </a:lnTo>
                      <a:lnTo>
                        <a:pt x="41" y="93"/>
                      </a:lnTo>
                      <a:lnTo>
                        <a:pt x="27" y="81"/>
                      </a:lnTo>
                      <a:lnTo>
                        <a:pt x="18" y="46"/>
                      </a:lnTo>
                    </a:path>
                  </a:pathLst>
                </a:custGeom>
                <a:grpFill/>
                <a:ln w="1270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latin typeface="+mn-lt"/>
                  </a:endParaRPr>
                </a:p>
              </p:txBody>
            </p:sp>
            <p:sp>
              <p:nvSpPr>
                <p:cNvPr id="55" name="Freeform 23"/>
                <p:cNvSpPr>
                  <a:spLocks noChangeAspect="1"/>
                </p:cNvSpPr>
                <p:nvPr/>
              </p:nvSpPr>
              <p:spPr bwMode="auto">
                <a:xfrm>
                  <a:off x="4014788" y="2081213"/>
                  <a:ext cx="2166937" cy="1325562"/>
                </a:xfrm>
                <a:custGeom>
                  <a:avLst/>
                  <a:gdLst>
                    <a:gd name="T0" fmla="*/ 1344 w 1557"/>
                    <a:gd name="T1" fmla="*/ 901 h 1022"/>
                    <a:gd name="T2" fmla="*/ 1350 w 1557"/>
                    <a:gd name="T3" fmla="*/ 843 h 1022"/>
                    <a:gd name="T4" fmla="*/ 1367 w 1557"/>
                    <a:gd name="T5" fmla="*/ 812 h 1022"/>
                    <a:gd name="T6" fmla="*/ 1360 w 1557"/>
                    <a:gd name="T7" fmla="*/ 758 h 1022"/>
                    <a:gd name="T8" fmla="*/ 1541 w 1557"/>
                    <a:gd name="T9" fmla="*/ 418 h 1022"/>
                    <a:gd name="T10" fmla="*/ 1557 w 1557"/>
                    <a:gd name="T11" fmla="*/ 359 h 1022"/>
                    <a:gd name="T12" fmla="*/ 1514 w 1557"/>
                    <a:gd name="T13" fmla="*/ 365 h 1022"/>
                    <a:gd name="T14" fmla="*/ 1483 w 1557"/>
                    <a:gd name="T15" fmla="*/ 319 h 1022"/>
                    <a:gd name="T16" fmla="*/ 1442 w 1557"/>
                    <a:gd name="T17" fmla="*/ 328 h 1022"/>
                    <a:gd name="T18" fmla="*/ 1381 w 1557"/>
                    <a:gd name="T19" fmla="*/ 322 h 1022"/>
                    <a:gd name="T20" fmla="*/ 1318 w 1557"/>
                    <a:gd name="T21" fmla="*/ 170 h 1022"/>
                    <a:gd name="T22" fmla="*/ 1204 w 1557"/>
                    <a:gd name="T23" fmla="*/ 192 h 1022"/>
                    <a:gd name="T24" fmla="*/ 1175 w 1557"/>
                    <a:gd name="T25" fmla="*/ 229 h 1022"/>
                    <a:gd name="T26" fmla="*/ 1159 w 1557"/>
                    <a:gd name="T27" fmla="*/ 258 h 1022"/>
                    <a:gd name="T28" fmla="*/ 1105 w 1557"/>
                    <a:gd name="T29" fmla="*/ 233 h 1022"/>
                    <a:gd name="T30" fmla="*/ 1067 w 1557"/>
                    <a:gd name="T31" fmla="*/ 283 h 1022"/>
                    <a:gd name="T32" fmla="*/ 989 w 1557"/>
                    <a:gd name="T33" fmla="*/ 255 h 1022"/>
                    <a:gd name="T34" fmla="*/ 989 w 1557"/>
                    <a:gd name="T35" fmla="*/ 102 h 1022"/>
                    <a:gd name="T36" fmla="*/ 938 w 1557"/>
                    <a:gd name="T37" fmla="*/ 9 h 1022"/>
                    <a:gd name="T38" fmla="*/ 904 w 1557"/>
                    <a:gd name="T39" fmla="*/ 12 h 1022"/>
                    <a:gd name="T40" fmla="*/ 845 w 1557"/>
                    <a:gd name="T41" fmla="*/ 35 h 1022"/>
                    <a:gd name="T42" fmla="*/ 845 w 1557"/>
                    <a:gd name="T43" fmla="*/ 47 h 1022"/>
                    <a:gd name="T44" fmla="*/ 841 w 1557"/>
                    <a:gd name="T45" fmla="*/ 57 h 1022"/>
                    <a:gd name="T46" fmla="*/ 837 w 1557"/>
                    <a:gd name="T47" fmla="*/ 65 h 1022"/>
                    <a:gd name="T48" fmla="*/ 830 w 1557"/>
                    <a:gd name="T49" fmla="*/ 72 h 1022"/>
                    <a:gd name="T50" fmla="*/ 788 w 1557"/>
                    <a:gd name="T51" fmla="*/ 81 h 1022"/>
                    <a:gd name="T52" fmla="*/ 777 w 1557"/>
                    <a:gd name="T53" fmla="*/ 94 h 1022"/>
                    <a:gd name="T54" fmla="*/ 761 w 1557"/>
                    <a:gd name="T55" fmla="*/ 105 h 1022"/>
                    <a:gd name="T56" fmla="*/ 744 w 1557"/>
                    <a:gd name="T57" fmla="*/ 114 h 1022"/>
                    <a:gd name="T58" fmla="*/ 726 w 1557"/>
                    <a:gd name="T59" fmla="*/ 102 h 1022"/>
                    <a:gd name="T60" fmla="*/ 678 w 1557"/>
                    <a:gd name="T61" fmla="*/ 118 h 1022"/>
                    <a:gd name="T62" fmla="*/ 619 w 1557"/>
                    <a:gd name="T63" fmla="*/ 89 h 1022"/>
                    <a:gd name="T64" fmla="*/ 594 w 1557"/>
                    <a:gd name="T65" fmla="*/ 54 h 1022"/>
                    <a:gd name="T66" fmla="*/ 561 w 1557"/>
                    <a:gd name="T67" fmla="*/ 7 h 1022"/>
                    <a:gd name="T68" fmla="*/ 527 w 1557"/>
                    <a:gd name="T69" fmla="*/ 32 h 1022"/>
                    <a:gd name="T70" fmla="*/ 503 w 1557"/>
                    <a:gd name="T71" fmla="*/ 17 h 1022"/>
                    <a:gd name="T72" fmla="*/ 473 w 1557"/>
                    <a:gd name="T73" fmla="*/ 43 h 1022"/>
                    <a:gd name="T74" fmla="*/ 345 w 1557"/>
                    <a:gd name="T75" fmla="*/ 56 h 1022"/>
                    <a:gd name="T76" fmla="*/ 345 w 1557"/>
                    <a:gd name="T77" fmla="*/ 102 h 1022"/>
                    <a:gd name="T78" fmla="*/ 379 w 1557"/>
                    <a:gd name="T79" fmla="*/ 126 h 1022"/>
                    <a:gd name="T80" fmla="*/ 324 w 1557"/>
                    <a:gd name="T81" fmla="*/ 145 h 1022"/>
                    <a:gd name="T82" fmla="*/ 348 w 1557"/>
                    <a:gd name="T83" fmla="*/ 249 h 1022"/>
                    <a:gd name="T84" fmla="*/ 368 w 1557"/>
                    <a:gd name="T85" fmla="*/ 296 h 1022"/>
                    <a:gd name="T86" fmla="*/ 331 w 1557"/>
                    <a:gd name="T87" fmla="*/ 556 h 1022"/>
                    <a:gd name="T88" fmla="*/ 300 w 1557"/>
                    <a:gd name="T89" fmla="*/ 550 h 1022"/>
                    <a:gd name="T90" fmla="*/ 233 w 1557"/>
                    <a:gd name="T91" fmla="*/ 577 h 1022"/>
                    <a:gd name="T92" fmla="*/ 68 w 1557"/>
                    <a:gd name="T93" fmla="*/ 653 h 1022"/>
                    <a:gd name="T94" fmla="*/ 51 w 1557"/>
                    <a:gd name="T95" fmla="*/ 707 h 1022"/>
                    <a:gd name="T96" fmla="*/ 50 w 1557"/>
                    <a:gd name="T97" fmla="*/ 767 h 1022"/>
                    <a:gd name="T98" fmla="*/ 0 w 1557"/>
                    <a:gd name="T99" fmla="*/ 829 h 1022"/>
                    <a:gd name="T100" fmla="*/ 284 w 1557"/>
                    <a:gd name="T101" fmla="*/ 894 h 1022"/>
                    <a:gd name="T102" fmla="*/ 609 w 1557"/>
                    <a:gd name="T103" fmla="*/ 1022 h 1022"/>
                    <a:gd name="T104" fmla="*/ 727 w 1557"/>
                    <a:gd name="T105" fmla="*/ 997 h 1022"/>
                    <a:gd name="T106" fmla="*/ 770 w 1557"/>
                    <a:gd name="T107" fmla="*/ 995 h 1022"/>
                    <a:gd name="T108" fmla="*/ 780 w 1557"/>
                    <a:gd name="T109" fmla="*/ 964 h 1022"/>
                    <a:gd name="T110" fmla="*/ 804 w 1557"/>
                    <a:gd name="T111" fmla="*/ 958 h 1022"/>
                    <a:gd name="T112" fmla="*/ 867 w 1557"/>
                    <a:gd name="T113" fmla="*/ 894 h 1022"/>
                    <a:gd name="T114" fmla="*/ 908 w 1557"/>
                    <a:gd name="T115" fmla="*/ 857 h 1022"/>
                    <a:gd name="T116" fmla="*/ 1023 w 1557"/>
                    <a:gd name="T117" fmla="*/ 909 h 1022"/>
                    <a:gd name="T118" fmla="*/ 1350 w 1557"/>
                    <a:gd name="T119" fmla="*/ 917 h 102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557"/>
                    <a:gd name="T181" fmla="*/ 0 h 1022"/>
                    <a:gd name="T182" fmla="*/ 1557 w 1557"/>
                    <a:gd name="T183" fmla="*/ 1022 h 102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557" h="1022">
                      <a:moveTo>
                        <a:pt x="1350" y="917"/>
                      </a:moveTo>
                      <a:lnTo>
                        <a:pt x="1344" y="901"/>
                      </a:lnTo>
                      <a:lnTo>
                        <a:pt x="1357" y="874"/>
                      </a:lnTo>
                      <a:lnTo>
                        <a:pt x="1350" y="843"/>
                      </a:lnTo>
                      <a:lnTo>
                        <a:pt x="1367" y="831"/>
                      </a:lnTo>
                      <a:lnTo>
                        <a:pt x="1367" y="812"/>
                      </a:lnTo>
                      <a:lnTo>
                        <a:pt x="1372" y="795"/>
                      </a:lnTo>
                      <a:lnTo>
                        <a:pt x="1360" y="758"/>
                      </a:lnTo>
                      <a:lnTo>
                        <a:pt x="1390" y="726"/>
                      </a:lnTo>
                      <a:lnTo>
                        <a:pt x="1541" y="418"/>
                      </a:lnTo>
                      <a:lnTo>
                        <a:pt x="1527" y="380"/>
                      </a:lnTo>
                      <a:lnTo>
                        <a:pt x="1557" y="359"/>
                      </a:lnTo>
                      <a:lnTo>
                        <a:pt x="1546" y="348"/>
                      </a:lnTo>
                      <a:lnTo>
                        <a:pt x="1514" y="365"/>
                      </a:lnTo>
                      <a:lnTo>
                        <a:pt x="1492" y="348"/>
                      </a:lnTo>
                      <a:lnTo>
                        <a:pt x="1483" y="319"/>
                      </a:lnTo>
                      <a:lnTo>
                        <a:pt x="1452" y="319"/>
                      </a:lnTo>
                      <a:lnTo>
                        <a:pt x="1442" y="328"/>
                      </a:lnTo>
                      <a:lnTo>
                        <a:pt x="1405" y="326"/>
                      </a:lnTo>
                      <a:lnTo>
                        <a:pt x="1381" y="322"/>
                      </a:lnTo>
                      <a:lnTo>
                        <a:pt x="1328" y="246"/>
                      </a:lnTo>
                      <a:lnTo>
                        <a:pt x="1318" y="170"/>
                      </a:lnTo>
                      <a:lnTo>
                        <a:pt x="1210" y="169"/>
                      </a:lnTo>
                      <a:lnTo>
                        <a:pt x="1204" y="192"/>
                      </a:lnTo>
                      <a:lnTo>
                        <a:pt x="1198" y="214"/>
                      </a:lnTo>
                      <a:lnTo>
                        <a:pt x="1175" y="229"/>
                      </a:lnTo>
                      <a:lnTo>
                        <a:pt x="1185" y="247"/>
                      </a:lnTo>
                      <a:lnTo>
                        <a:pt x="1159" y="258"/>
                      </a:lnTo>
                      <a:lnTo>
                        <a:pt x="1119" y="231"/>
                      </a:lnTo>
                      <a:lnTo>
                        <a:pt x="1105" y="233"/>
                      </a:lnTo>
                      <a:lnTo>
                        <a:pt x="1073" y="255"/>
                      </a:lnTo>
                      <a:lnTo>
                        <a:pt x="1067" y="283"/>
                      </a:lnTo>
                      <a:lnTo>
                        <a:pt x="1067" y="303"/>
                      </a:lnTo>
                      <a:lnTo>
                        <a:pt x="989" y="255"/>
                      </a:lnTo>
                      <a:lnTo>
                        <a:pt x="1042" y="175"/>
                      </a:lnTo>
                      <a:lnTo>
                        <a:pt x="989" y="102"/>
                      </a:lnTo>
                      <a:lnTo>
                        <a:pt x="953" y="51"/>
                      </a:lnTo>
                      <a:lnTo>
                        <a:pt x="938" y="9"/>
                      </a:lnTo>
                      <a:lnTo>
                        <a:pt x="909" y="0"/>
                      </a:lnTo>
                      <a:lnTo>
                        <a:pt x="904" y="12"/>
                      </a:lnTo>
                      <a:lnTo>
                        <a:pt x="868" y="20"/>
                      </a:lnTo>
                      <a:lnTo>
                        <a:pt x="845" y="35"/>
                      </a:lnTo>
                      <a:lnTo>
                        <a:pt x="845" y="41"/>
                      </a:lnTo>
                      <a:lnTo>
                        <a:pt x="845" y="47"/>
                      </a:lnTo>
                      <a:lnTo>
                        <a:pt x="844" y="53"/>
                      </a:lnTo>
                      <a:lnTo>
                        <a:pt x="841" y="57"/>
                      </a:lnTo>
                      <a:lnTo>
                        <a:pt x="840" y="62"/>
                      </a:lnTo>
                      <a:lnTo>
                        <a:pt x="837" y="65"/>
                      </a:lnTo>
                      <a:lnTo>
                        <a:pt x="834" y="69"/>
                      </a:lnTo>
                      <a:lnTo>
                        <a:pt x="830" y="72"/>
                      </a:lnTo>
                      <a:lnTo>
                        <a:pt x="793" y="74"/>
                      </a:lnTo>
                      <a:lnTo>
                        <a:pt x="788" y="81"/>
                      </a:lnTo>
                      <a:lnTo>
                        <a:pt x="784" y="88"/>
                      </a:lnTo>
                      <a:lnTo>
                        <a:pt x="777" y="94"/>
                      </a:lnTo>
                      <a:lnTo>
                        <a:pt x="770" y="100"/>
                      </a:lnTo>
                      <a:lnTo>
                        <a:pt x="761" y="105"/>
                      </a:lnTo>
                      <a:lnTo>
                        <a:pt x="753" y="110"/>
                      </a:lnTo>
                      <a:lnTo>
                        <a:pt x="744" y="114"/>
                      </a:lnTo>
                      <a:lnTo>
                        <a:pt x="734" y="118"/>
                      </a:lnTo>
                      <a:lnTo>
                        <a:pt x="726" y="102"/>
                      </a:lnTo>
                      <a:lnTo>
                        <a:pt x="700" y="105"/>
                      </a:lnTo>
                      <a:lnTo>
                        <a:pt x="678" y="118"/>
                      </a:lnTo>
                      <a:lnTo>
                        <a:pt x="653" y="121"/>
                      </a:lnTo>
                      <a:lnTo>
                        <a:pt x="619" y="89"/>
                      </a:lnTo>
                      <a:lnTo>
                        <a:pt x="602" y="85"/>
                      </a:lnTo>
                      <a:lnTo>
                        <a:pt x="594" y="54"/>
                      </a:lnTo>
                      <a:lnTo>
                        <a:pt x="582" y="17"/>
                      </a:lnTo>
                      <a:lnTo>
                        <a:pt x="561" y="7"/>
                      </a:lnTo>
                      <a:lnTo>
                        <a:pt x="551" y="11"/>
                      </a:lnTo>
                      <a:lnTo>
                        <a:pt x="527" y="32"/>
                      </a:lnTo>
                      <a:lnTo>
                        <a:pt x="510" y="32"/>
                      </a:lnTo>
                      <a:lnTo>
                        <a:pt x="503" y="17"/>
                      </a:lnTo>
                      <a:lnTo>
                        <a:pt x="479" y="23"/>
                      </a:lnTo>
                      <a:lnTo>
                        <a:pt x="473" y="43"/>
                      </a:lnTo>
                      <a:lnTo>
                        <a:pt x="368" y="40"/>
                      </a:lnTo>
                      <a:lnTo>
                        <a:pt x="345" y="56"/>
                      </a:lnTo>
                      <a:lnTo>
                        <a:pt x="345" y="85"/>
                      </a:lnTo>
                      <a:lnTo>
                        <a:pt x="345" y="102"/>
                      </a:lnTo>
                      <a:lnTo>
                        <a:pt x="389" y="120"/>
                      </a:lnTo>
                      <a:lnTo>
                        <a:pt x="379" y="126"/>
                      </a:lnTo>
                      <a:lnTo>
                        <a:pt x="367" y="125"/>
                      </a:lnTo>
                      <a:lnTo>
                        <a:pt x="324" y="145"/>
                      </a:lnTo>
                      <a:lnTo>
                        <a:pt x="322" y="226"/>
                      </a:lnTo>
                      <a:lnTo>
                        <a:pt x="348" y="249"/>
                      </a:lnTo>
                      <a:lnTo>
                        <a:pt x="351" y="276"/>
                      </a:lnTo>
                      <a:lnTo>
                        <a:pt x="368" y="296"/>
                      </a:lnTo>
                      <a:lnTo>
                        <a:pt x="365" y="355"/>
                      </a:lnTo>
                      <a:lnTo>
                        <a:pt x="331" y="556"/>
                      </a:lnTo>
                      <a:lnTo>
                        <a:pt x="307" y="556"/>
                      </a:lnTo>
                      <a:lnTo>
                        <a:pt x="300" y="550"/>
                      </a:lnTo>
                      <a:lnTo>
                        <a:pt x="266" y="550"/>
                      </a:lnTo>
                      <a:lnTo>
                        <a:pt x="233" y="577"/>
                      </a:lnTo>
                      <a:lnTo>
                        <a:pt x="159" y="583"/>
                      </a:lnTo>
                      <a:lnTo>
                        <a:pt x="68" y="653"/>
                      </a:lnTo>
                      <a:lnTo>
                        <a:pt x="65" y="688"/>
                      </a:lnTo>
                      <a:lnTo>
                        <a:pt x="51" y="707"/>
                      </a:lnTo>
                      <a:lnTo>
                        <a:pt x="45" y="732"/>
                      </a:lnTo>
                      <a:lnTo>
                        <a:pt x="50" y="767"/>
                      </a:lnTo>
                      <a:lnTo>
                        <a:pt x="0" y="793"/>
                      </a:lnTo>
                      <a:lnTo>
                        <a:pt x="0" y="829"/>
                      </a:lnTo>
                      <a:lnTo>
                        <a:pt x="129" y="874"/>
                      </a:lnTo>
                      <a:lnTo>
                        <a:pt x="284" y="894"/>
                      </a:lnTo>
                      <a:lnTo>
                        <a:pt x="435" y="961"/>
                      </a:lnTo>
                      <a:lnTo>
                        <a:pt x="609" y="1022"/>
                      </a:lnTo>
                      <a:lnTo>
                        <a:pt x="655" y="991"/>
                      </a:lnTo>
                      <a:lnTo>
                        <a:pt x="727" y="997"/>
                      </a:lnTo>
                      <a:lnTo>
                        <a:pt x="750" y="983"/>
                      </a:lnTo>
                      <a:lnTo>
                        <a:pt x="770" y="995"/>
                      </a:lnTo>
                      <a:lnTo>
                        <a:pt x="784" y="986"/>
                      </a:lnTo>
                      <a:lnTo>
                        <a:pt x="780" y="964"/>
                      </a:lnTo>
                      <a:lnTo>
                        <a:pt x="794" y="953"/>
                      </a:lnTo>
                      <a:lnTo>
                        <a:pt x="804" y="958"/>
                      </a:lnTo>
                      <a:lnTo>
                        <a:pt x="848" y="932"/>
                      </a:lnTo>
                      <a:lnTo>
                        <a:pt x="867" y="894"/>
                      </a:lnTo>
                      <a:lnTo>
                        <a:pt x="891" y="885"/>
                      </a:lnTo>
                      <a:lnTo>
                        <a:pt x="908" y="857"/>
                      </a:lnTo>
                      <a:lnTo>
                        <a:pt x="975" y="861"/>
                      </a:lnTo>
                      <a:lnTo>
                        <a:pt x="1023" y="909"/>
                      </a:lnTo>
                      <a:lnTo>
                        <a:pt x="1102" y="925"/>
                      </a:lnTo>
                      <a:lnTo>
                        <a:pt x="1350" y="917"/>
                      </a:lnTo>
                    </a:path>
                  </a:pathLst>
                </a:custGeom>
                <a:grpFill/>
                <a:ln w="1270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latin typeface="+mn-lt"/>
                  </a:endParaRPr>
                </a:p>
              </p:txBody>
            </p:sp>
            <p:sp>
              <p:nvSpPr>
                <p:cNvPr id="56" name="Freeform 24"/>
                <p:cNvSpPr>
                  <a:spLocks noChangeAspect="1"/>
                </p:cNvSpPr>
                <p:nvPr/>
              </p:nvSpPr>
              <p:spPr bwMode="auto">
                <a:xfrm>
                  <a:off x="4857750" y="3190875"/>
                  <a:ext cx="893763" cy="633413"/>
                </a:xfrm>
                <a:custGeom>
                  <a:avLst/>
                  <a:gdLst>
                    <a:gd name="T0" fmla="*/ 0 w 643"/>
                    <a:gd name="T1" fmla="*/ 165 h 487"/>
                    <a:gd name="T2" fmla="*/ 41 w 643"/>
                    <a:gd name="T3" fmla="*/ 193 h 487"/>
                    <a:gd name="T4" fmla="*/ 70 w 643"/>
                    <a:gd name="T5" fmla="*/ 182 h 487"/>
                    <a:gd name="T6" fmla="*/ 117 w 643"/>
                    <a:gd name="T7" fmla="*/ 178 h 487"/>
                    <a:gd name="T8" fmla="*/ 137 w 643"/>
                    <a:gd name="T9" fmla="*/ 181 h 487"/>
                    <a:gd name="T10" fmla="*/ 134 w 643"/>
                    <a:gd name="T11" fmla="*/ 202 h 487"/>
                    <a:gd name="T12" fmla="*/ 137 w 643"/>
                    <a:gd name="T13" fmla="*/ 228 h 487"/>
                    <a:gd name="T14" fmla="*/ 132 w 643"/>
                    <a:gd name="T15" fmla="*/ 252 h 487"/>
                    <a:gd name="T16" fmla="*/ 137 w 643"/>
                    <a:gd name="T17" fmla="*/ 282 h 487"/>
                    <a:gd name="T18" fmla="*/ 154 w 643"/>
                    <a:gd name="T19" fmla="*/ 328 h 487"/>
                    <a:gd name="T20" fmla="*/ 172 w 643"/>
                    <a:gd name="T21" fmla="*/ 347 h 487"/>
                    <a:gd name="T22" fmla="*/ 209 w 643"/>
                    <a:gd name="T23" fmla="*/ 382 h 487"/>
                    <a:gd name="T24" fmla="*/ 236 w 643"/>
                    <a:gd name="T25" fmla="*/ 406 h 487"/>
                    <a:gd name="T26" fmla="*/ 268 w 643"/>
                    <a:gd name="T27" fmla="*/ 402 h 487"/>
                    <a:gd name="T28" fmla="*/ 290 w 643"/>
                    <a:gd name="T29" fmla="*/ 396 h 487"/>
                    <a:gd name="T30" fmla="*/ 316 w 643"/>
                    <a:gd name="T31" fmla="*/ 408 h 487"/>
                    <a:gd name="T32" fmla="*/ 347 w 643"/>
                    <a:gd name="T33" fmla="*/ 409 h 487"/>
                    <a:gd name="T34" fmla="*/ 394 w 643"/>
                    <a:gd name="T35" fmla="*/ 450 h 487"/>
                    <a:gd name="T36" fmla="*/ 421 w 643"/>
                    <a:gd name="T37" fmla="*/ 445 h 487"/>
                    <a:gd name="T38" fmla="*/ 474 w 643"/>
                    <a:gd name="T39" fmla="*/ 483 h 487"/>
                    <a:gd name="T40" fmla="*/ 538 w 643"/>
                    <a:gd name="T41" fmla="*/ 486 h 487"/>
                    <a:gd name="T42" fmla="*/ 551 w 643"/>
                    <a:gd name="T43" fmla="*/ 481 h 487"/>
                    <a:gd name="T44" fmla="*/ 584 w 643"/>
                    <a:gd name="T45" fmla="*/ 455 h 487"/>
                    <a:gd name="T46" fmla="*/ 594 w 643"/>
                    <a:gd name="T47" fmla="*/ 422 h 487"/>
                    <a:gd name="T48" fmla="*/ 614 w 643"/>
                    <a:gd name="T49" fmla="*/ 413 h 487"/>
                    <a:gd name="T50" fmla="*/ 642 w 643"/>
                    <a:gd name="T51" fmla="*/ 372 h 487"/>
                    <a:gd name="T52" fmla="*/ 633 w 643"/>
                    <a:gd name="T53" fmla="*/ 361 h 487"/>
                    <a:gd name="T54" fmla="*/ 638 w 643"/>
                    <a:gd name="T55" fmla="*/ 348 h 487"/>
                    <a:gd name="T56" fmla="*/ 626 w 643"/>
                    <a:gd name="T57" fmla="*/ 315 h 487"/>
                    <a:gd name="T58" fmla="*/ 611 w 643"/>
                    <a:gd name="T59" fmla="*/ 311 h 487"/>
                    <a:gd name="T60" fmla="*/ 612 w 643"/>
                    <a:gd name="T61" fmla="*/ 291 h 487"/>
                    <a:gd name="T62" fmla="*/ 631 w 643"/>
                    <a:gd name="T63" fmla="*/ 285 h 487"/>
                    <a:gd name="T64" fmla="*/ 614 w 643"/>
                    <a:gd name="T65" fmla="*/ 263 h 487"/>
                    <a:gd name="T66" fmla="*/ 538 w 643"/>
                    <a:gd name="T67" fmla="*/ 264 h 487"/>
                    <a:gd name="T68" fmla="*/ 505 w 643"/>
                    <a:gd name="T69" fmla="*/ 244 h 487"/>
                    <a:gd name="T70" fmla="*/ 517 w 643"/>
                    <a:gd name="T71" fmla="*/ 206 h 487"/>
                    <a:gd name="T72" fmla="*/ 487 w 643"/>
                    <a:gd name="T73" fmla="*/ 182 h 487"/>
                    <a:gd name="T74" fmla="*/ 497 w 643"/>
                    <a:gd name="T75" fmla="*/ 146 h 487"/>
                    <a:gd name="T76" fmla="*/ 495 w 643"/>
                    <a:gd name="T77" fmla="*/ 118 h 487"/>
                    <a:gd name="T78" fmla="*/ 494 w 643"/>
                    <a:gd name="T79" fmla="*/ 69 h 487"/>
                    <a:gd name="T80" fmla="*/ 416 w 643"/>
                    <a:gd name="T81" fmla="*/ 50 h 487"/>
                    <a:gd name="T82" fmla="*/ 367 w 643"/>
                    <a:gd name="T83" fmla="*/ 4 h 487"/>
                    <a:gd name="T84" fmla="*/ 302 w 643"/>
                    <a:gd name="T85" fmla="*/ 0 h 487"/>
                    <a:gd name="T86" fmla="*/ 283 w 643"/>
                    <a:gd name="T87" fmla="*/ 27 h 487"/>
                    <a:gd name="T88" fmla="*/ 262 w 643"/>
                    <a:gd name="T89" fmla="*/ 36 h 487"/>
                    <a:gd name="T90" fmla="*/ 241 w 643"/>
                    <a:gd name="T91" fmla="*/ 76 h 487"/>
                    <a:gd name="T92" fmla="*/ 198 w 643"/>
                    <a:gd name="T93" fmla="*/ 100 h 487"/>
                    <a:gd name="T94" fmla="*/ 185 w 643"/>
                    <a:gd name="T95" fmla="*/ 96 h 487"/>
                    <a:gd name="T96" fmla="*/ 177 w 643"/>
                    <a:gd name="T97" fmla="*/ 105 h 487"/>
                    <a:gd name="T98" fmla="*/ 178 w 643"/>
                    <a:gd name="T99" fmla="*/ 126 h 487"/>
                    <a:gd name="T100" fmla="*/ 164 w 643"/>
                    <a:gd name="T101" fmla="*/ 138 h 487"/>
                    <a:gd name="T102" fmla="*/ 142 w 643"/>
                    <a:gd name="T103" fmla="*/ 129 h 487"/>
                    <a:gd name="T104" fmla="*/ 121 w 643"/>
                    <a:gd name="T105" fmla="*/ 139 h 487"/>
                    <a:gd name="T106" fmla="*/ 50 w 643"/>
                    <a:gd name="T107" fmla="*/ 134 h 487"/>
                    <a:gd name="T108" fmla="*/ 0 w 643"/>
                    <a:gd name="T109" fmla="*/ 165 h 48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43"/>
                    <a:gd name="T166" fmla="*/ 0 h 487"/>
                    <a:gd name="T167" fmla="*/ 643 w 643"/>
                    <a:gd name="T168" fmla="*/ 487 h 48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43" h="487">
                      <a:moveTo>
                        <a:pt x="0" y="165"/>
                      </a:moveTo>
                      <a:lnTo>
                        <a:pt x="41" y="193"/>
                      </a:lnTo>
                      <a:lnTo>
                        <a:pt x="70" y="182"/>
                      </a:lnTo>
                      <a:lnTo>
                        <a:pt x="117" y="178"/>
                      </a:lnTo>
                      <a:lnTo>
                        <a:pt x="137" y="181"/>
                      </a:lnTo>
                      <a:lnTo>
                        <a:pt x="134" y="202"/>
                      </a:lnTo>
                      <a:lnTo>
                        <a:pt x="137" y="228"/>
                      </a:lnTo>
                      <a:lnTo>
                        <a:pt x="132" y="252"/>
                      </a:lnTo>
                      <a:lnTo>
                        <a:pt x="137" y="282"/>
                      </a:lnTo>
                      <a:lnTo>
                        <a:pt x="154" y="328"/>
                      </a:lnTo>
                      <a:lnTo>
                        <a:pt x="172" y="347"/>
                      </a:lnTo>
                      <a:lnTo>
                        <a:pt x="209" y="382"/>
                      </a:lnTo>
                      <a:lnTo>
                        <a:pt x="236" y="406"/>
                      </a:lnTo>
                      <a:lnTo>
                        <a:pt x="268" y="402"/>
                      </a:lnTo>
                      <a:lnTo>
                        <a:pt x="290" y="396"/>
                      </a:lnTo>
                      <a:lnTo>
                        <a:pt x="316" y="408"/>
                      </a:lnTo>
                      <a:lnTo>
                        <a:pt x="347" y="409"/>
                      </a:lnTo>
                      <a:lnTo>
                        <a:pt x="394" y="450"/>
                      </a:lnTo>
                      <a:lnTo>
                        <a:pt x="421" y="445"/>
                      </a:lnTo>
                      <a:lnTo>
                        <a:pt x="474" y="483"/>
                      </a:lnTo>
                      <a:lnTo>
                        <a:pt x="538" y="486"/>
                      </a:lnTo>
                      <a:lnTo>
                        <a:pt x="551" y="481"/>
                      </a:lnTo>
                      <a:lnTo>
                        <a:pt x="584" y="455"/>
                      </a:lnTo>
                      <a:lnTo>
                        <a:pt x="594" y="422"/>
                      </a:lnTo>
                      <a:lnTo>
                        <a:pt x="614" y="413"/>
                      </a:lnTo>
                      <a:lnTo>
                        <a:pt x="642" y="372"/>
                      </a:lnTo>
                      <a:lnTo>
                        <a:pt x="633" y="361"/>
                      </a:lnTo>
                      <a:lnTo>
                        <a:pt x="638" y="348"/>
                      </a:lnTo>
                      <a:lnTo>
                        <a:pt x="626" y="315"/>
                      </a:lnTo>
                      <a:lnTo>
                        <a:pt x="611" y="311"/>
                      </a:lnTo>
                      <a:lnTo>
                        <a:pt x="612" y="291"/>
                      </a:lnTo>
                      <a:lnTo>
                        <a:pt x="631" y="285"/>
                      </a:lnTo>
                      <a:lnTo>
                        <a:pt x="614" y="263"/>
                      </a:lnTo>
                      <a:lnTo>
                        <a:pt x="538" y="264"/>
                      </a:lnTo>
                      <a:lnTo>
                        <a:pt x="505" y="244"/>
                      </a:lnTo>
                      <a:lnTo>
                        <a:pt x="517" y="206"/>
                      </a:lnTo>
                      <a:lnTo>
                        <a:pt x="487" y="182"/>
                      </a:lnTo>
                      <a:lnTo>
                        <a:pt x="497" y="146"/>
                      </a:lnTo>
                      <a:lnTo>
                        <a:pt x="495" y="118"/>
                      </a:lnTo>
                      <a:lnTo>
                        <a:pt x="494" y="69"/>
                      </a:lnTo>
                      <a:lnTo>
                        <a:pt x="416" y="50"/>
                      </a:lnTo>
                      <a:lnTo>
                        <a:pt x="367" y="4"/>
                      </a:lnTo>
                      <a:lnTo>
                        <a:pt x="302" y="0"/>
                      </a:lnTo>
                      <a:lnTo>
                        <a:pt x="283" y="27"/>
                      </a:lnTo>
                      <a:lnTo>
                        <a:pt x="262" y="36"/>
                      </a:lnTo>
                      <a:lnTo>
                        <a:pt x="241" y="76"/>
                      </a:lnTo>
                      <a:lnTo>
                        <a:pt x="198" y="100"/>
                      </a:lnTo>
                      <a:lnTo>
                        <a:pt x="185" y="96"/>
                      </a:lnTo>
                      <a:lnTo>
                        <a:pt x="177" y="105"/>
                      </a:lnTo>
                      <a:lnTo>
                        <a:pt x="178" y="126"/>
                      </a:lnTo>
                      <a:lnTo>
                        <a:pt x="164" y="138"/>
                      </a:lnTo>
                      <a:lnTo>
                        <a:pt x="142" y="129"/>
                      </a:lnTo>
                      <a:lnTo>
                        <a:pt x="121" y="139"/>
                      </a:lnTo>
                      <a:lnTo>
                        <a:pt x="50" y="134"/>
                      </a:lnTo>
                      <a:lnTo>
                        <a:pt x="0" y="165"/>
                      </a:lnTo>
                    </a:path>
                  </a:pathLst>
                </a:custGeom>
                <a:grpFill/>
                <a:ln w="1270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latin typeface="+mn-lt"/>
                  </a:endParaRPr>
                </a:p>
              </p:txBody>
            </p:sp>
            <p:sp>
              <p:nvSpPr>
                <p:cNvPr id="57" name="Freeform 25"/>
                <p:cNvSpPr>
                  <a:spLocks noChangeAspect="1"/>
                </p:cNvSpPr>
                <p:nvPr/>
              </p:nvSpPr>
              <p:spPr bwMode="auto">
                <a:xfrm>
                  <a:off x="5529263" y="3111500"/>
                  <a:ext cx="1368425" cy="1169988"/>
                </a:xfrm>
                <a:custGeom>
                  <a:avLst/>
                  <a:gdLst>
                    <a:gd name="T0" fmla="*/ 953 w 981"/>
                    <a:gd name="T1" fmla="*/ 475 h 903"/>
                    <a:gd name="T2" fmla="*/ 927 w 981"/>
                    <a:gd name="T3" fmla="*/ 558 h 903"/>
                    <a:gd name="T4" fmla="*/ 910 w 981"/>
                    <a:gd name="T5" fmla="*/ 609 h 903"/>
                    <a:gd name="T6" fmla="*/ 881 w 981"/>
                    <a:gd name="T7" fmla="*/ 639 h 903"/>
                    <a:gd name="T8" fmla="*/ 850 w 981"/>
                    <a:gd name="T9" fmla="*/ 680 h 903"/>
                    <a:gd name="T10" fmla="*/ 796 w 981"/>
                    <a:gd name="T11" fmla="*/ 717 h 903"/>
                    <a:gd name="T12" fmla="*/ 786 w 981"/>
                    <a:gd name="T13" fmla="*/ 749 h 903"/>
                    <a:gd name="T14" fmla="*/ 769 w 981"/>
                    <a:gd name="T15" fmla="*/ 772 h 903"/>
                    <a:gd name="T16" fmla="*/ 715 w 981"/>
                    <a:gd name="T17" fmla="*/ 845 h 903"/>
                    <a:gd name="T18" fmla="*/ 722 w 981"/>
                    <a:gd name="T19" fmla="*/ 903 h 903"/>
                    <a:gd name="T20" fmla="*/ 691 w 981"/>
                    <a:gd name="T21" fmla="*/ 859 h 903"/>
                    <a:gd name="T22" fmla="*/ 671 w 981"/>
                    <a:gd name="T23" fmla="*/ 835 h 903"/>
                    <a:gd name="T24" fmla="*/ 583 w 981"/>
                    <a:gd name="T25" fmla="*/ 859 h 903"/>
                    <a:gd name="T26" fmla="*/ 550 w 981"/>
                    <a:gd name="T27" fmla="*/ 859 h 903"/>
                    <a:gd name="T28" fmla="*/ 523 w 981"/>
                    <a:gd name="T29" fmla="*/ 839 h 903"/>
                    <a:gd name="T30" fmla="*/ 455 w 981"/>
                    <a:gd name="T31" fmla="*/ 831 h 903"/>
                    <a:gd name="T32" fmla="*/ 380 w 981"/>
                    <a:gd name="T33" fmla="*/ 875 h 903"/>
                    <a:gd name="T34" fmla="*/ 338 w 981"/>
                    <a:gd name="T35" fmla="*/ 876 h 903"/>
                    <a:gd name="T36" fmla="*/ 326 w 981"/>
                    <a:gd name="T37" fmla="*/ 858 h 903"/>
                    <a:gd name="T38" fmla="*/ 297 w 981"/>
                    <a:gd name="T39" fmla="*/ 843 h 903"/>
                    <a:gd name="T40" fmla="*/ 284 w 981"/>
                    <a:gd name="T41" fmla="*/ 837 h 903"/>
                    <a:gd name="T42" fmla="*/ 277 w 981"/>
                    <a:gd name="T43" fmla="*/ 826 h 903"/>
                    <a:gd name="T44" fmla="*/ 272 w 981"/>
                    <a:gd name="T45" fmla="*/ 812 h 903"/>
                    <a:gd name="T46" fmla="*/ 276 w 981"/>
                    <a:gd name="T47" fmla="*/ 797 h 903"/>
                    <a:gd name="T48" fmla="*/ 280 w 981"/>
                    <a:gd name="T49" fmla="*/ 786 h 903"/>
                    <a:gd name="T50" fmla="*/ 282 w 981"/>
                    <a:gd name="T51" fmla="*/ 778 h 903"/>
                    <a:gd name="T52" fmla="*/ 280 w 981"/>
                    <a:gd name="T53" fmla="*/ 770 h 903"/>
                    <a:gd name="T54" fmla="*/ 121 w 981"/>
                    <a:gd name="T55" fmla="*/ 762 h 903"/>
                    <a:gd name="T56" fmla="*/ 88 w 981"/>
                    <a:gd name="T57" fmla="*/ 659 h 903"/>
                    <a:gd name="T58" fmla="*/ 94 w 981"/>
                    <a:gd name="T59" fmla="*/ 626 h 903"/>
                    <a:gd name="T60" fmla="*/ 91 w 981"/>
                    <a:gd name="T61" fmla="*/ 582 h 903"/>
                    <a:gd name="T62" fmla="*/ 60 w 981"/>
                    <a:gd name="T63" fmla="*/ 550 h 903"/>
                    <a:gd name="T64" fmla="*/ 109 w 981"/>
                    <a:gd name="T65" fmla="*/ 485 h 903"/>
                    <a:gd name="T66" fmla="*/ 159 w 981"/>
                    <a:gd name="T67" fmla="*/ 434 h 903"/>
                    <a:gd name="T68" fmla="*/ 155 w 981"/>
                    <a:gd name="T69" fmla="*/ 410 h 903"/>
                    <a:gd name="T70" fmla="*/ 127 w 981"/>
                    <a:gd name="T71" fmla="*/ 373 h 903"/>
                    <a:gd name="T72" fmla="*/ 146 w 981"/>
                    <a:gd name="T73" fmla="*/ 347 h 903"/>
                    <a:gd name="T74" fmla="*/ 60 w 981"/>
                    <a:gd name="T75" fmla="*/ 328 h 903"/>
                    <a:gd name="T76" fmla="*/ 33 w 981"/>
                    <a:gd name="T77" fmla="*/ 268 h 903"/>
                    <a:gd name="T78" fmla="*/ 16 w 981"/>
                    <a:gd name="T79" fmla="*/ 206 h 903"/>
                    <a:gd name="T80" fmla="*/ 10 w 981"/>
                    <a:gd name="T81" fmla="*/ 129 h 903"/>
                    <a:gd name="T82" fmla="*/ 254 w 981"/>
                    <a:gd name="T83" fmla="*/ 106 h 903"/>
                    <a:gd name="T84" fmla="*/ 266 w 981"/>
                    <a:gd name="T85" fmla="*/ 81 h 903"/>
                    <a:gd name="T86" fmla="*/ 276 w 981"/>
                    <a:gd name="T87" fmla="*/ 36 h 903"/>
                    <a:gd name="T88" fmla="*/ 282 w 981"/>
                    <a:gd name="T89" fmla="*/ 0 h 903"/>
                    <a:gd name="T90" fmla="*/ 331 w 981"/>
                    <a:gd name="T91" fmla="*/ 112 h 903"/>
                    <a:gd name="T92" fmla="*/ 981 w 981"/>
                    <a:gd name="T93" fmla="*/ 200 h 903"/>
                    <a:gd name="T94" fmla="*/ 948 w 981"/>
                    <a:gd name="T95" fmla="*/ 301 h 903"/>
                    <a:gd name="T96" fmla="*/ 934 w 981"/>
                    <a:gd name="T97" fmla="*/ 341 h 903"/>
                    <a:gd name="T98" fmla="*/ 938 w 981"/>
                    <a:gd name="T99" fmla="*/ 373 h 903"/>
                    <a:gd name="T100" fmla="*/ 934 w 981"/>
                    <a:gd name="T101" fmla="*/ 395 h 903"/>
                    <a:gd name="T102" fmla="*/ 937 w 981"/>
                    <a:gd name="T103" fmla="*/ 439 h 90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981"/>
                    <a:gd name="T157" fmla="*/ 0 h 903"/>
                    <a:gd name="T158" fmla="*/ 981 w 981"/>
                    <a:gd name="T159" fmla="*/ 903 h 90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981" h="903">
                      <a:moveTo>
                        <a:pt x="953" y="455"/>
                      </a:moveTo>
                      <a:lnTo>
                        <a:pt x="953" y="475"/>
                      </a:lnTo>
                      <a:lnTo>
                        <a:pt x="924" y="534"/>
                      </a:lnTo>
                      <a:lnTo>
                        <a:pt x="927" y="558"/>
                      </a:lnTo>
                      <a:lnTo>
                        <a:pt x="913" y="573"/>
                      </a:lnTo>
                      <a:lnTo>
                        <a:pt x="910" y="609"/>
                      </a:lnTo>
                      <a:lnTo>
                        <a:pt x="897" y="638"/>
                      </a:lnTo>
                      <a:lnTo>
                        <a:pt x="881" y="639"/>
                      </a:lnTo>
                      <a:lnTo>
                        <a:pt x="853" y="651"/>
                      </a:lnTo>
                      <a:lnTo>
                        <a:pt x="850" y="680"/>
                      </a:lnTo>
                      <a:lnTo>
                        <a:pt x="829" y="707"/>
                      </a:lnTo>
                      <a:lnTo>
                        <a:pt x="796" y="717"/>
                      </a:lnTo>
                      <a:lnTo>
                        <a:pt x="788" y="732"/>
                      </a:lnTo>
                      <a:lnTo>
                        <a:pt x="786" y="749"/>
                      </a:lnTo>
                      <a:lnTo>
                        <a:pt x="766" y="754"/>
                      </a:lnTo>
                      <a:lnTo>
                        <a:pt x="769" y="772"/>
                      </a:lnTo>
                      <a:lnTo>
                        <a:pt x="741" y="792"/>
                      </a:lnTo>
                      <a:lnTo>
                        <a:pt x="715" y="845"/>
                      </a:lnTo>
                      <a:lnTo>
                        <a:pt x="735" y="895"/>
                      </a:lnTo>
                      <a:lnTo>
                        <a:pt x="722" y="903"/>
                      </a:lnTo>
                      <a:lnTo>
                        <a:pt x="685" y="883"/>
                      </a:lnTo>
                      <a:lnTo>
                        <a:pt x="691" y="859"/>
                      </a:lnTo>
                      <a:lnTo>
                        <a:pt x="688" y="838"/>
                      </a:lnTo>
                      <a:lnTo>
                        <a:pt x="671" y="835"/>
                      </a:lnTo>
                      <a:lnTo>
                        <a:pt x="645" y="857"/>
                      </a:lnTo>
                      <a:lnTo>
                        <a:pt x="583" y="859"/>
                      </a:lnTo>
                      <a:lnTo>
                        <a:pt x="566" y="869"/>
                      </a:lnTo>
                      <a:lnTo>
                        <a:pt x="550" y="859"/>
                      </a:lnTo>
                      <a:lnTo>
                        <a:pt x="540" y="858"/>
                      </a:lnTo>
                      <a:lnTo>
                        <a:pt x="523" y="839"/>
                      </a:lnTo>
                      <a:lnTo>
                        <a:pt x="476" y="819"/>
                      </a:lnTo>
                      <a:lnTo>
                        <a:pt x="455" y="831"/>
                      </a:lnTo>
                      <a:lnTo>
                        <a:pt x="421" y="823"/>
                      </a:lnTo>
                      <a:lnTo>
                        <a:pt x="380" y="875"/>
                      </a:lnTo>
                      <a:lnTo>
                        <a:pt x="348" y="884"/>
                      </a:lnTo>
                      <a:lnTo>
                        <a:pt x="338" y="876"/>
                      </a:lnTo>
                      <a:lnTo>
                        <a:pt x="341" y="863"/>
                      </a:lnTo>
                      <a:lnTo>
                        <a:pt x="326" y="858"/>
                      </a:lnTo>
                      <a:lnTo>
                        <a:pt x="306" y="847"/>
                      </a:lnTo>
                      <a:lnTo>
                        <a:pt x="297" y="843"/>
                      </a:lnTo>
                      <a:lnTo>
                        <a:pt x="290" y="841"/>
                      </a:lnTo>
                      <a:lnTo>
                        <a:pt x="284" y="837"/>
                      </a:lnTo>
                      <a:lnTo>
                        <a:pt x="280" y="831"/>
                      </a:lnTo>
                      <a:lnTo>
                        <a:pt x="277" y="826"/>
                      </a:lnTo>
                      <a:lnTo>
                        <a:pt x="273" y="818"/>
                      </a:lnTo>
                      <a:lnTo>
                        <a:pt x="272" y="812"/>
                      </a:lnTo>
                      <a:lnTo>
                        <a:pt x="272" y="801"/>
                      </a:lnTo>
                      <a:lnTo>
                        <a:pt x="276" y="797"/>
                      </a:lnTo>
                      <a:lnTo>
                        <a:pt x="277" y="792"/>
                      </a:lnTo>
                      <a:lnTo>
                        <a:pt x="280" y="786"/>
                      </a:lnTo>
                      <a:lnTo>
                        <a:pt x="282" y="782"/>
                      </a:lnTo>
                      <a:lnTo>
                        <a:pt x="282" y="778"/>
                      </a:lnTo>
                      <a:lnTo>
                        <a:pt x="282" y="773"/>
                      </a:lnTo>
                      <a:lnTo>
                        <a:pt x="280" y="770"/>
                      </a:lnTo>
                      <a:lnTo>
                        <a:pt x="279" y="765"/>
                      </a:lnTo>
                      <a:lnTo>
                        <a:pt x="121" y="762"/>
                      </a:lnTo>
                      <a:lnTo>
                        <a:pt x="112" y="686"/>
                      </a:lnTo>
                      <a:lnTo>
                        <a:pt x="88" y="659"/>
                      </a:lnTo>
                      <a:lnTo>
                        <a:pt x="109" y="648"/>
                      </a:lnTo>
                      <a:lnTo>
                        <a:pt x="94" y="626"/>
                      </a:lnTo>
                      <a:lnTo>
                        <a:pt x="88" y="599"/>
                      </a:lnTo>
                      <a:lnTo>
                        <a:pt x="91" y="582"/>
                      </a:lnTo>
                      <a:lnTo>
                        <a:pt x="90" y="573"/>
                      </a:lnTo>
                      <a:lnTo>
                        <a:pt x="60" y="550"/>
                      </a:lnTo>
                      <a:lnTo>
                        <a:pt x="100" y="517"/>
                      </a:lnTo>
                      <a:lnTo>
                        <a:pt x="109" y="485"/>
                      </a:lnTo>
                      <a:lnTo>
                        <a:pt x="127" y="476"/>
                      </a:lnTo>
                      <a:lnTo>
                        <a:pt x="159" y="434"/>
                      </a:lnTo>
                      <a:lnTo>
                        <a:pt x="149" y="424"/>
                      </a:lnTo>
                      <a:lnTo>
                        <a:pt x="155" y="410"/>
                      </a:lnTo>
                      <a:lnTo>
                        <a:pt x="144" y="378"/>
                      </a:lnTo>
                      <a:lnTo>
                        <a:pt x="127" y="373"/>
                      </a:lnTo>
                      <a:lnTo>
                        <a:pt x="127" y="351"/>
                      </a:lnTo>
                      <a:lnTo>
                        <a:pt x="146" y="347"/>
                      </a:lnTo>
                      <a:lnTo>
                        <a:pt x="131" y="326"/>
                      </a:lnTo>
                      <a:lnTo>
                        <a:pt x="60" y="328"/>
                      </a:lnTo>
                      <a:lnTo>
                        <a:pt x="21" y="309"/>
                      </a:lnTo>
                      <a:lnTo>
                        <a:pt x="33" y="268"/>
                      </a:lnTo>
                      <a:lnTo>
                        <a:pt x="0" y="244"/>
                      </a:lnTo>
                      <a:lnTo>
                        <a:pt x="16" y="206"/>
                      </a:lnTo>
                      <a:lnTo>
                        <a:pt x="10" y="127"/>
                      </a:lnTo>
                      <a:lnTo>
                        <a:pt x="10" y="129"/>
                      </a:lnTo>
                      <a:lnTo>
                        <a:pt x="257" y="121"/>
                      </a:lnTo>
                      <a:lnTo>
                        <a:pt x="254" y="106"/>
                      </a:lnTo>
                      <a:lnTo>
                        <a:pt x="260" y="93"/>
                      </a:lnTo>
                      <a:lnTo>
                        <a:pt x="266" y="81"/>
                      </a:lnTo>
                      <a:lnTo>
                        <a:pt x="260" y="49"/>
                      </a:lnTo>
                      <a:lnTo>
                        <a:pt x="276" y="36"/>
                      </a:lnTo>
                      <a:lnTo>
                        <a:pt x="276" y="17"/>
                      </a:lnTo>
                      <a:lnTo>
                        <a:pt x="282" y="0"/>
                      </a:lnTo>
                      <a:lnTo>
                        <a:pt x="323" y="65"/>
                      </a:lnTo>
                      <a:lnTo>
                        <a:pt x="331" y="112"/>
                      </a:lnTo>
                      <a:lnTo>
                        <a:pt x="399" y="157"/>
                      </a:lnTo>
                      <a:lnTo>
                        <a:pt x="981" y="200"/>
                      </a:lnTo>
                      <a:lnTo>
                        <a:pt x="954" y="284"/>
                      </a:lnTo>
                      <a:lnTo>
                        <a:pt x="948" y="301"/>
                      </a:lnTo>
                      <a:lnTo>
                        <a:pt x="948" y="321"/>
                      </a:lnTo>
                      <a:lnTo>
                        <a:pt x="934" y="341"/>
                      </a:lnTo>
                      <a:lnTo>
                        <a:pt x="945" y="361"/>
                      </a:lnTo>
                      <a:lnTo>
                        <a:pt x="938" y="373"/>
                      </a:lnTo>
                      <a:lnTo>
                        <a:pt x="944" y="387"/>
                      </a:lnTo>
                      <a:lnTo>
                        <a:pt x="934" y="395"/>
                      </a:lnTo>
                      <a:lnTo>
                        <a:pt x="945" y="430"/>
                      </a:lnTo>
                      <a:lnTo>
                        <a:pt x="937" y="439"/>
                      </a:lnTo>
                      <a:lnTo>
                        <a:pt x="953" y="455"/>
                      </a:lnTo>
                    </a:path>
                  </a:pathLst>
                </a:custGeom>
                <a:grpFill/>
                <a:ln w="1270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latin typeface="+mn-lt"/>
                  </a:endParaRPr>
                </a:p>
              </p:txBody>
            </p:sp>
            <p:sp>
              <p:nvSpPr>
                <p:cNvPr id="58" name="Freeform 26"/>
                <p:cNvSpPr>
                  <a:spLocks noChangeAspect="1"/>
                </p:cNvSpPr>
                <p:nvPr/>
              </p:nvSpPr>
              <p:spPr bwMode="auto">
                <a:xfrm>
                  <a:off x="6350000" y="1849438"/>
                  <a:ext cx="609600" cy="598487"/>
                </a:xfrm>
                <a:custGeom>
                  <a:avLst/>
                  <a:gdLst>
                    <a:gd name="T0" fmla="*/ 0 w 439"/>
                    <a:gd name="T1" fmla="*/ 158 h 461"/>
                    <a:gd name="T2" fmla="*/ 17 w 439"/>
                    <a:gd name="T3" fmla="*/ 160 h 461"/>
                    <a:gd name="T4" fmla="*/ 51 w 439"/>
                    <a:gd name="T5" fmla="*/ 181 h 461"/>
                    <a:gd name="T6" fmla="*/ 75 w 439"/>
                    <a:gd name="T7" fmla="*/ 181 h 461"/>
                    <a:gd name="T8" fmla="*/ 102 w 439"/>
                    <a:gd name="T9" fmla="*/ 172 h 461"/>
                    <a:gd name="T10" fmla="*/ 176 w 439"/>
                    <a:gd name="T11" fmla="*/ 174 h 461"/>
                    <a:gd name="T12" fmla="*/ 189 w 439"/>
                    <a:gd name="T13" fmla="*/ 150 h 461"/>
                    <a:gd name="T14" fmla="*/ 269 w 439"/>
                    <a:gd name="T15" fmla="*/ 7 h 461"/>
                    <a:gd name="T16" fmla="*/ 301 w 439"/>
                    <a:gd name="T17" fmla="*/ 0 h 461"/>
                    <a:gd name="T18" fmla="*/ 317 w 439"/>
                    <a:gd name="T19" fmla="*/ 23 h 461"/>
                    <a:gd name="T20" fmla="*/ 334 w 439"/>
                    <a:gd name="T21" fmla="*/ 58 h 461"/>
                    <a:gd name="T22" fmla="*/ 346 w 439"/>
                    <a:gd name="T23" fmla="*/ 129 h 461"/>
                    <a:gd name="T24" fmla="*/ 380 w 439"/>
                    <a:gd name="T25" fmla="*/ 172 h 461"/>
                    <a:gd name="T26" fmla="*/ 404 w 439"/>
                    <a:gd name="T27" fmla="*/ 194 h 461"/>
                    <a:gd name="T28" fmla="*/ 394 w 439"/>
                    <a:gd name="T29" fmla="*/ 210 h 461"/>
                    <a:gd name="T30" fmla="*/ 412 w 439"/>
                    <a:gd name="T31" fmla="*/ 213 h 461"/>
                    <a:gd name="T32" fmla="*/ 438 w 439"/>
                    <a:gd name="T33" fmla="*/ 230 h 461"/>
                    <a:gd name="T34" fmla="*/ 435 w 439"/>
                    <a:gd name="T35" fmla="*/ 275 h 461"/>
                    <a:gd name="T36" fmla="*/ 392 w 439"/>
                    <a:gd name="T37" fmla="*/ 300 h 461"/>
                    <a:gd name="T38" fmla="*/ 375 w 439"/>
                    <a:gd name="T39" fmla="*/ 342 h 461"/>
                    <a:gd name="T40" fmla="*/ 367 w 439"/>
                    <a:gd name="T41" fmla="*/ 342 h 461"/>
                    <a:gd name="T42" fmla="*/ 344 w 439"/>
                    <a:gd name="T43" fmla="*/ 351 h 461"/>
                    <a:gd name="T44" fmla="*/ 329 w 439"/>
                    <a:gd name="T45" fmla="*/ 390 h 461"/>
                    <a:gd name="T46" fmla="*/ 284 w 439"/>
                    <a:gd name="T47" fmla="*/ 423 h 461"/>
                    <a:gd name="T48" fmla="*/ 283 w 439"/>
                    <a:gd name="T49" fmla="*/ 443 h 461"/>
                    <a:gd name="T50" fmla="*/ 243 w 439"/>
                    <a:gd name="T51" fmla="*/ 460 h 461"/>
                    <a:gd name="T52" fmla="*/ 220 w 439"/>
                    <a:gd name="T53" fmla="*/ 440 h 461"/>
                    <a:gd name="T54" fmla="*/ 225 w 439"/>
                    <a:gd name="T55" fmla="*/ 433 h 461"/>
                    <a:gd name="T56" fmla="*/ 171 w 439"/>
                    <a:gd name="T57" fmla="*/ 370 h 461"/>
                    <a:gd name="T58" fmla="*/ 155 w 439"/>
                    <a:gd name="T59" fmla="*/ 298 h 461"/>
                    <a:gd name="T60" fmla="*/ 134 w 439"/>
                    <a:gd name="T61" fmla="*/ 285 h 461"/>
                    <a:gd name="T62" fmla="*/ 134 w 439"/>
                    <a:gd name="T63" fmla="*/ 267 h 461"/>
                    <a:gd name="T64" fmla="*/ 108 w 439"/>
                    <a:gd name="T65" fmla="*/ 242 h 461"/>
                    <a:gd name="T66" fmla="*/ 90 w 439"/>
                    <a:gd name="T67" fmla="*/ 242 h 461"/>
                    <a:gd name="T68" fmla="*/ 53 w 439"/>
                    <a:gd name="T69" fmla="*/ 217 h 461"/>
                    <a:gd name="T70" fmla="*/ 6 w 439"/>
                    <a:gd name="T71" fmla="*/ 201 h 461"/>
                    <a:gd name="T72" fmla="*/ 0 w 439"/>
                    <a:gd name="T73" fmla="*/ 158 h 46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39"/>
                    <a:gd name="T112" fmla="*/ 0 h 461"/>
                    <a:gd name="T113" fmla="*/ 439 w 439"/>
                    <a:gd name="T114" fmla="*/ 461 h 46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39" h="461">
                      <a:moveTo>
                        <a:pt x="0" y="158"/>
                      </a:moveTo>
                      <a:lnTo>
                        <a:pt x="17" y="160"/>
                      </a:lnTo>
                      <a:lnTo>
                        <a:pt x="51" y="181"/>
                      </a:lnTo>
                      <a:lnTo>
                        <a:pt x="75" y="181"/>
                      </a:lnTo>
                      <a:lnTo>
                        <a:pt x="102" y="172"/>
                      </a:lnTo>
                      <a:lnTo>
                        <a:pt x="176" y="174"/>
                      </a:lnTo>
                      <a:lnTo>
                        <a:pt x="189" y="150"/>
                      </a:lnTo>
                      <a:lnTo>
                        <a:pt x="269" y="7"/>
                      </a:lnTo>
                      <a:lnTo>
                        <a:pt x="301" y="0"/>
                      </a:lnTo>
                      <a:lnTo>
                        <a:pt x="317" y="23"/>
                      </a:lnTo>
                      <a:lnTo>
                        <a:pt x="334" y="58"/>
                      </a:lnTo>
                      <a:lnTo>
                        <a:pt x="346" y="129"/>
                      </a:lnTo>
                      <a:lnTo>
                        <a:pt x="380" y="172"/>
                      </a:lnTo>
                      <a:lnTo>
                        <a:pt x="404" y="194"/>
                      </a:lnTo>
                      <a:lnTo>
                        <a:pt x="394" y="210"/>
                      </a:lnTo>
                      <a:lnTo>
                        <a:pt x="412" y="213"/>
                      </a:lnTo>
                      <a:lnTo>
                        <a:pt x="438" y="230"/>
                      </a:lnTo>
                      <a:lnTo>
                        <a:pt x="435" y="275"/>
                      </a:lnTo>
                      <a:lnTo>
                        <a:pt x="392" y="300"/>
                      </a:lnTo>
                      <a:lnTo>
                        <a:pt x="375" y="342"/>
                      </a:lnTo>
                      <a:lnTo>
                        <a:pt x="367" y="342"/>
                      </a:lnTo>
                      <a:lnTo>
                        <a:pt x="344" y="351"/>
                      </a:lnTo>
                      <a:lnTo>
                        <a:pt x="329" y="390"/>
                      </a:lnTo>
                      <a:lnTo>
                        <a:pt x="284" y="423"/>
                      </a:lnTo>
                      <a:lnTo>
                        <a:pt x="283" y="443"/>
                      </a:lnTo>
                      <a:lnTo>
                        <a:pt x="243" y="460"/>
                      </a:lnTo>
                      <a:lnTo>
                        <a:pt x="220" y="440"/>
                      </a:lnTo>
                      <a:lnTo>
                        <a:pt x="225" y="433"/>
                      </a:lnTo>
                      <a:lnTo>
                        <a:pt x="171" y="370"/>
                      </a:lnTo>
                      <a:lnTo>
                        <a:pt x="155" y="298"/>
                      </a:lnTo>
                      <a:lnTo>
                        <a:pt x="134" y="285"/>
                      </a:lnTo>
                      <a:lnTo>
                        <a:pt x="134" y="267"/>
                      </a:lnTo>
                      <a:lnTo>
                        <a:pt x="108" y="242"/>
                      </a:lnTo>
                      <a:lnTo>
                        <a:pt x="90" y="242"/>
                      </a:lnTo>
                      <a:lnTo>
                        <a:pt x="53" y="217"/>
                      </a:lnTo>
                      <a:lnTo>
                        <a:pt x="6" y="201"/>
                      </a:lnTo>
                      <a:lnTo>
                        <a:pt x="0" y="158"/>
                      </a:lnTo>
                    </a:path>
                  </a:pathLst>
                </a:custGeom>
                <a:grpFill/>
                <a:ln w="1270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latin typeface="+mn-lt"/>
                  </a:endParaRPr>
                </a:p>
              </p:txBody>
            </p:sp>
            <p:sp>
              <p:nvSpPr>
                <p:cNvPr id="59" name="Freeform 27"/>
                <p:cNvSpPr>
                  <a:spLocks noChangeAspect="1"/>
                </p:cNvSpPr>
                <p:nvPr/>
              </p:nvSpPr>
              <p:spPr bwMode="auto">
                <a:xfrm>
                  <a:off x="5827713" y="2036763"/>
                  <a:ext cx="1652587" cy="1335087"/>
                </a:xfrm>
                <a:custGeom>
                  <a:avLst/>
                  <a:gdLst>
                    <a:gd name="T0" fmla="*/ 109 w 1188"/>
                    <a:gd name="T1" fmla="*/ 900 h 1030"/>
                    <a:gd name="T2" fmla="*/ 187 w 1188"/>
                    <a:gd name="T3" fmla="*/ 995 h 1030"/>
                    <a:gd name="T4" fmla="*/ 764 w 1188"/>
                    <a:gd name="T5" fmla="*/ 1030 h 1030"/>
                    <a:gd name="T6" fmla="*/ 801 w 1188"/>
                    <a:gd name="T7" fmla="*/ 998 h 1030"/>
                    <a:gd name="T8" fmla="*/ 884 w 1188"/>
                    <a:gd name="T9" fmla="*/ 876 h 1030"/>
                    <a:gd name="T10" fmla="*/ 879 w 1188"/>
                    <a:gd name="T11" fmla="*/ 831 h 1030"/>
                    <a:gd name="T12" fmla="*/ 929 w 1188"/>
                    <a:gd name="T13" fmla="*/ 771 h 1030"/>
                    <a:gd name="T14" fmla="*/ 956 w 1188"/>
                    <a:gd name="T15" fmla="*/ 727 h 1030"/>
                    <a:gd name="T16" fmla="*/ 963 w 1188"/>
                    <a:gd name="T17" fmla="*/ 706 h 1030"/>
                    <a:gd name="T18" fmla="*/ 943 w 1188"/>
                    <a:gd name="T19" fmla="*/ 671 h 1030"/>
                    <a:gd name="T20" fmla="*/ 975 w 1188"/>
                    <a:gd name="T21" fmla="*/ 638 h 1030"/>
                    <a:gd name="T22" fmla="*/ 1034 w 1188"/>
                    <a:gd name="T23" fmla="*/ 603 h 1030"/>
                    <a:gd name="T24" fmla="*/ 1064 w 1188"/>
                    <a:gd name="T25" fmla="*/ 562 h 1030"/>
                    <a:gd name="T26" fmla="*/ 1090 w 1188"/>
                    <a:gd name="T27" fmla="*/ 536 h 1030"/>
                    <a:gd name="T28" fmla="*/ 1123 w 1188"/>
                    <a:gd name="T29" fmla="*/ 490 h 1030"/>
                    <a:gd name="T30" fmla="*/ 1135 w 1188"/>
                    <a:gd name="T31" fmla="*/ 465 h 1030"/>
                    <a:gd name="T32" fmla="*/ 1150 w 1188"/>
                    <a:gd name="T33" fmla="*/ 436 h 1030"/>
                    <a:gd name="T34" fmla="*/ 1165 w 1188"/>
                    <a:gd name="T35" fmla="*/ 408 h 1030"/>
                    <a:gd name="T36" fmla="*/ 1172 w 1188"/>
                    <a:gd name="T37" fmla="*/ 387 h 1030"/>
                    <a:gd name="T38" fmla="*/ 1178 w 1188"/>
                    <a:gd name="T39" fmla="*/ 351 h 1030"/>
                    <a:gd name="T40" fmla="*/ 1145 w 1188"/>
                    <a:gd name="T41" fmla="*/ 310 h 1030"/>
                    <a:gd name="T42" fmla="*/ 1117 w 1188"/>
                    <a:gd name="T43" fmla="*/ 278 h 1030"/>
                    <a:gd name="T44" fmla="*/ 1034 w 1188"/>
                    <a:gd name="T45" fmla="*/ 271 h 1030"/>
                    <a:gd name="T46" fmla="*/ 1006 w 1188"/>
                    <a:gd name="T47" fmla="*/ 268 h 1030"/>
                    <a:gd name="T48" fmla="*/ 975 w 1188"/>
                    <a:gd name="T49" fmla="*/ 299 h 1030"/>
                    <a:gd name="T50" fmla="*/ 756 w 1188"/>
                    <a:gd name="T51" fmla="*/ 372 h 1030"/>
                    <a:gd name="T52" fmla="*/ 730 w 1188"/>
                    <a:gd name="T53" fmla="*/ 260 h 1030"/>
                    <a:gd name="T54" fmla="*/ 741 w 1188"/>
                    <a:gd name="T55" fmla="*/ 198 h 1030"/>
                    <a:gd name="T56" fmla="*/ 705 w 1188"/>
                    <a:gd name="T57" fmla="*/ 245 h 1030"/>
                    <a:gd name="T58" fmla="*/ 658 w 1188"/>
                    <a:gd name="T59" fmla="*/ 300 h 1030"/>
                    <a:gd name="T60" fmla="*/ 595 w 1188"/>
                    <a:gd name="T61" fmla="*/ 298 h 1030"/>
                    <a:gd name="T62" fmla="*/ 545 w 1188"/>
                    <a:gd name="T63" fmla="*/ 226 h 1030"/>
                    <a:gd name="T64" fmla="*/ 508 w 1188"/>
                    <a:gd name="T65" fmla="*/ 140 h 1030"/>
                    <a:gd name="T66" fmla="*/ 484 w 1188"/>
                    <a:gd name="T67" fmla="*/ 98 h 1030"/>
                    <a:gd name="T68" fmla="*/ 426 w 1188"/>
                    <a:gd name="T69" fmla="*/ 72 h 1030"/>
                    <a:gd name="T70" fmla="*/ 376 w 1188"/>
                    <a:gd name="T71" fmla="*/ 13 h 1030"/>
                    <a:gd name="T72" fmla="*/ 306 w 1188"/>
                    <a:gd name="T73" fmla="*/ 15 h 1030"/>
                    <a:gd name="T74" fmla="*/ 262 w 1188"/>
                    <a:gd name="T75" fmla="*/ 24 h 1030"/>
                    <a:gd name="T76" fmla="*/ 281 w 1188"/>
                    <a:gd name="T77" fmla="*/ 60 h 1030"/>
                    <a:gd name="T78" fmla="*/ 235 w 1188"/>
                    <a:gd name="T79" fmla="*/ 51 h 1030"/>
                    <a:gd name="T80" fmla="*/ 157 w 1188"/>
                    <a:gd name="T81" fmla="*/ 56 h 1030"/>
                    <a:gd name="T82" fmla="*/ 100 w 1188"/>
                    <a:gd name="T83" fmla="*/ 76 h 1030"/>
                    <a:gd name="T84" fmla="*/ 45 w 1188"/>
                    <a:gd name="T85" fmla="*/ 112 h 1030"/>
                    <a:gd name="T86" fmla="*/ 12 w 1188"/>
                    <a:gd name="T87" fmla="*/ 113 h 1030"/>
                    <a:gd name="T88" fmla="*/ 25 w 1188"/>
                    <a:gd name="T89" fmla="*/ 282 h 1030"/>
                    <a:gd name="T90" fmla="*/ 137 w 1188"/>
                    <a:gd name="T91" fmla="*/ 359 h 1030"/>
                    <a:gd name="T92" fmla="*/ 207 w 1188"/>
                    <a:gd name="T93" fmla="*/ 396 h 1030"/>
                    <a:gd name="T94" fmla="*/ 255 w 1188"/>
                    <a:gd name="T95" fmla="*/ 393 h 1030"/>
                    <a:gd name="T96" fmla="*/ 235 w 1188"/>
                    <a:gd name="T97" fmla="*/ 431 h 1030"/>
                    <a:gd name="T98" fmla="*/ 55 w 1188"/>
                    <a:gd name="T99" fmla="*/ 789 h 103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188"/>
                    <a:gd name="T151" fmla="*/ 0 h 1030"/>
                    <a:gd name="T152" fmla="*/ 1188 w 1188"/>
                    <a:gd name="T153" fmla="*/ 1030 h 103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188" h="1030">
                      <a:moveTo>
                        <a:pt x="72" y="832"/>
                      </a:moveTo>
                      <a:lnTo>
                        <a:pt x="109" y="900"/>
                      </a:lnTo>
                      <a:lnTo>
                        <a:pt x="113" y="942"/>
                      </a:lnTo>
                      <a:lnTo>
                        <a:pt x="187" y="995"/>
                      </a:lnTo>
                      <a:lnTo>
                        <a:pt x="346" y="1003"/>
                      </a:lnTo>
                      <a:lnTo>
                        <a:pt x="764" y="1030"/>
                      </a:lnTo>
                      <a:lnTo>
                        <a:pt x="769" y="1029"/>
                      </a:lnTo>
                      <a:lnTo>
                        <a:pt x="801" y="998"/>
                      </a:lnTo>
                      <a:lnTo>
                        <a:pt x="851" y="952"/>
                      </a:lnTo>
                      <a:lnTo>
                        <a:pt x="884" y="876"/>
                      </a:lnTo>
                      <a:lnTo>
                        <a:pt x="865" y="851"/>
                      </a:lnTo>
                      <a:lnTo>
                        <a:pt x="879" y="831"/>
                      </a:lnTo>
                      <a:lnTo>
                        <a:pt x="879" y="799"/>
                      </a:lnTo>
                      <a:lnTo>
                        <a:pt x="929" y="771"/>
                      </a:lnTo>
                      <a:lnTo>
                        <a:pt x="953" y="748"/>
                      </a:lnTo>
                      <a:lnTo>
                        <a:pt x="956" y="727"/>
                      </a:lnTo>
                      <a:lnTo>
                        <a:pt x="968" y="714"/>
                      </a:lnTo>
                      <a:lnTo>
                        <a:pt x="963" y="706"/>
                      </a:lnTo>
                      <a:lnTo>
                        <a:pt x="976" y="694"/>
                      </a:lnTo>
                      <a:lnTo>
                        <a:pt x="943" y="671"/>
                      </a:lnTo>
                      <a:lnTo>
                        <a:pt x="928" y="667"/>
                      </a:lnTo>
                      <a:lnTo>
                        <a:pt x="975" y="638"/>
                      </a:lnTo>
                      <a:lnTo>
                        <a:pt x="1017" y="601"/>
                      </a:lnTo>
                      <a:lnTo>
                        <a:pt x="1034" y="603"/>
                      </a:lnTo>
                      <a:lnTo>
                        <a:pt x="1061" y="577"/>
                      </a:lnTo>
                      <a:lnTo>
                        <a:pt x="1064" y="562"/>
                      </a:lnTo>
                      <a:lnTo>
                        <a:pt x="1087" y="552"/>
                      </a:lnTo>
                      <a:lnTo>
                        <a:pt x="1090" y="536"/>
                      </a:lnTo>
                      <a:lnTo>
                        <a:pt x="1100" y="516"/>
                      </a:lnTo>
                      <a:lnTo>
                        <a:pt x="1123" y="490"/>
                      </a:lnTo>
                      <a:lnTo>
                        <a:pt x="1130" y="472"/>
                      </a:lnTo>
                      <a:lnTo>
                        <a:pt x="1135" y="465"/>
                      </a:lnTo>
                      <a:lnTo>
                        <a:pt x="1127" y="457"/>
                      </a:lnTo>
                      <a:lnTo>
                        <a:pt x="1150" y="436"/>
                      </a:lnTo>
                      <a:lnTo>
                        <a:pt x="1151" y="423"/>
                      </a:lnTo>
                      <a:lnTo>
                        <a:pt x="1165" y="408"/>
                      </a:lnTo>
                      <a:lnTo>
                        <a:pt x="1165" y="399"/>
                      </a:lnTo>
                      <a:lnTo>
                        <a:pt x="1172" y="387"/>
                      </a:lnTo>
                      <a:lnTo>
                        <a:pt x="1168" y="375"/>
                      </a:lnTo>
                      <a:lnTo>
                        <a:pt x="1178" y="351"/>
                      </a:lnTo>
                      <a:lnTo>
                        <a:pt x="1188" y="319"/>
                      </a:lnTo>
                      <a:lnTo>
                        <a:pt x="1145" y="310"/>
                      </a:lnTo>
                      <a:lnTo>
                        <a:pt x="1131" y="299"/>
                      </a:lnTo>
                      <a:lnTo>
                        <a:pt x="1117" y="278"/>
                      </a:lnTo>
                      <a:lnTo>
                        <a:pt x="1056" y="284"/>
                      </a:lnTo>
                      <a:lnTo>
                        <a:pt x="1034" y="271"/>
                      </a:lnTo>
                      <a:lnTo>
                        <a:pt x="1017" y="278"/>
                      </a:lnTo>
                      <a:lnTo>
                        <a:pt x="1006" y="268"/>
                      </a:lnTo>
                      <a:lnTo>
                        <a:pt x="979" y="278"/>
                      </a:lnTo>
                      <a:lnTo>
                        <a:pt x="975" y="299"/>
                      </a:lnTo>
                      <a:lnTo>
                        <a:pt x="908" y="367"/>
                      </a:lnTo>
                      <a:lnTo>
                        <a:pt x="756" y="372"/>
                      </a:lnTo>
                      <a:lnTo>
                        <a:pt x="727" y="340"/>
                      </a:lnTo>
                      <a:lnTo>
                        <a:pt x="730" y="260"/>
                      </a:lnTo>
                      <a:lnTo>
                        <a:pt x="749" y="199"/>
                      </a:lnTo>
                      <a:lnTo>
                        <a:pt x="741" y="198"/>
                      </a:lnTo>
                      <a:lnTo>
                        <a:pt x="719" y="209"/>
                      </a:lnTo>
                      <a:lnTo>
                        <a:pt x="705" y="245"/>
                      </a:lnTo>
                      <a:lnTo>
                        <a:pt x="660" y="279"/>
                      </a:lnTo>
                      <a:lnTo>
                        <a:pt x="658" y="300"/>
                      </a:lnTo>
                      <a:lnTo>
                        <a:pt x="618" y="316"/>
                      </a:lnTo>
                      <a:lnTo>
                        <a:pt x="595" y="298"/>
                      </a:lnTo>
                      <a:lnTo>
                        <a:pt x="599" y="290"/>
                      </a:lnTo>
                      <a:lnTo>
                        <a:pt x="545" y="226"/>
                      </a:lnTo>
                      <a:lnTo>
                        <a:pt x="530" y="154"/>
                      </a:lnTo>
                      <a:lnTo>
                        <a:pt x="508" y="140"/>
                      </a:lnTo>
                      <a:lnTo>
                        <a:pt x="508" y="124"/>
                      </a:lnTo>
                      <a:lnTo>
                        <a:pt x="484" y="98"/>
                      </a:lnTo>
                      <a:lnTo>
                        <a:pt x="464" y="98"/>
                      </a:lnTo>
                      <a:lnTo>
                        <a:pt x="426" y="72"/>
                      </a:lnTo>
                      <a:lnTo>
                        <a:pt x="380" y="58"/>
                      </a:lnTo>
                      <a:lnTo>
                        <a:pt x="376" y="13"/>
                      </a:lnTo>
                      <a:lnTo>
                        <a:pt x="358" y="0"/>
                      </a:lnTo>
                      <a:lnTo>
                        <a:pt x="306" y="15"/>
                      </a:lnTo>
                      <a:lnTo>
                        <a:pt x="285" y="3"/>
                      </a:lnTo>
                      <a:lnTo>
                        <a:pt x="262" y="24"/>
                      </a:lnTo>
                      <a:lnTo>
                        <a:pt x="282" y="40"/>
                      </a:lnTo>
                      <a:lnTo>
                        <a:pt x="281" y="60"/>
                      </a:lnTo>
                      <a:lnTo>
                        <a:pt x="248" y="64"/>
                      </a:lnTo>
                      <a:lnTo>
                        <a:pt x="235" y="51"/>
                      </a:lnTo>
                      <a:lnTo>
                        <a:pt x="222" y="62"/>
                      </a:lnTo>
                      <a:lnTo>
                        <a:pt x="157" y="56"/>
                      </a:lnTo>
                      <a:lnTo>
                        <a:pt x="130" y="78"/>
                      </a:lnTo>
                      <a:lnTo>
                        <a:pt x="100" y="76"/>
                      </a:lnTo>
                      <a:lnTo>
                        <a:pt x="49" y="98"/>
                      </a:lnTo>
                      <a:lnTo>
                        <a:pt x="45" y="112"/>
                      </a:lnTo>
                      <a:lnTo>
                        <a:pt x="18" y="114"/>
                      </a:lnTo>
                      <a:lnTo>
                        <a:pt x="12" y="113"/>
                      </a:lnTo>
                      <a:lnTo>
                        <a:pt x="0" y="184"/>
                      </a:lnTo>
                      <a:lnTo>
                        <a:pt x="25" y="282"/>
                      </a:lnTo>
                      <a:lnTo>
                        <a:pt x="73" y="356"/>
                      </a:lnTo>
                      <a:lnTo>
                        <a:pt x="137" y="359"/>
                      </a:lnTo>
                      <a:lnTo>
                        <a:pt x="149" y="351"/>
                      </a:lnTo>
                      <a:lnTo>
                        <a:pt x="207" y="396"/>
                      </a:lnTo>
                      <a:lnTo>
                        <a:pt x="244" y="381"/>
                      </a:lnTo>
                      <a:lnTo>
                        <a:pt x="255" y="393"/>
                      </a:lnTo>
                      <a:lnTo>
                        <a:pt x="228" y="417"/>
                      </a:lnTo>
                      <a:lnTo>
                        <a:pt x="235" y="431"/>
                      </a:lnTo>
                      <a:lnTo>
                        <a:pt x="96" y="724"/>
                      </a:lnTo>
                      <a:lnTo>
                        <a:pt x="55" y="789"/>
                      </a:lnTo>
                      <a:lnTo>
                        <a:pt x="72" y="832"/>
                      </a:lnTo>
                    </a:path>
                  </a:pathLst>
                </a:custGeom>
                <a:grpFill/>
                <a:ln w="1270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latin typeface="+mn-lt"/>
                  </a:endParaRPr>
                </a:p>
              </p:txBody>
            </p:sp>
            <p:sp>
              <p:nvSpPr>
                <p:cNvPr id="60" name="Freeform 28"/>
                <p:cNvSpPr>
                  <a:spLocks noChangeAspect="1"/>
                </p:cNvSpPr>
                <p:nvPr/>
              </p:nvSpPr>
              <p:spPr bwMode="auto">
                <a:xfrm>
                  <a:off x="5108575" y="1739900"/>
                  <a:ext cx="733425" cy="746125"/>
                </a:xfrm>
                <a:custGeom>
                  <a:avLst/>
                  <a:gdLst>
                    <a:gd name="T0" fmla="*/ 112 w 528"/>
                    <a:gd name="T1" fmla="*/ 267 h 575"/>
                    <a:gd name="T2" fmla="*/ 92 w 528"/>
                    <a:gd name="T3" fmla="*/ 254 h 575"/>
                    <a:gd name="T4" fmla="*/ 58 w 528"/>
                    <a:gd name="T5" fmla="*/ 252 h 575"/>
                    <a:gd name="T6" fmla="*/ 31 w 528"/>
                    <a:gd name="T7" fmla="*/ 227 h 575"/>
                    <a:gd name="T8" fmla="*/ 21 w 528"/>
                    <a:gd name="T9" fmla="*/ 195 h 575"/>
                    <a:gd name="T10" fmla="*/ 27 w 528"/>
                    <a:gd name="T11" fmla="*/ 165 h 575"/>
                    <a:gd name="T12" fmla="*/ 47 w 528"/>
                    <a:gd name="T13" fmla="*/ 138 h 575"/>
                    <a:gd name="T14" fmla="*/ 20 w 528"/>
                    <a:gd name="T15" fmla="*/ 120 h 575"/>
                    <a:gd name="T16" fmla="*/ 0 w 528"/>
                    <a:gd name="T17" fmla="*/ 105 h 575"/>
                    <a:gd name="T18" fmla="*/ 17 w 528"/>
                    <a:gd name="T19" fmla="*/ 89 h 575"/>
                    <a:gd name="T20" fmla="*/ 48 w 528"/>
                    <a:gd name="T21" fmla="*/ 89 h 575"/>
                    <a:gd name="T22" fmla="*/ 74 w 528"/>
                    <a:gd name="T23" fmla="*/ 113 h 575"/>
                    <a:gd name="T24" fmla="*/ 104 w 528"/>
                    <a:gd name="T25" fmla="*/ 118 h 575"/>
                    <a:gd name="T26" fmla="*/ 136 w 528"/>
                    <a:gd name="T27" fmla="*/ 118 h 575"/>
                    <a:gd name="T28" fmla="*/ 163 w 528"/>
                    <a:gd name="T29" fmla="*/ 122 h 575"/>
                    <a:gd name="T30" fmla="*/ 193 w 528"/>
                    <a:gd name="T31" fmla="*/ 105 h 575"/>
                    <a:gd name="T32" fmla="*/ 193 w 528"/>
                    <a:gd name="T33" fmla="*/ 102 h 575"/>
                    <a:gd name="T34" fmla="*/ 207 w 528"/>
                    <a:gd name="T35" fmla="*/ 97 h 575"/>
                    <a:gd name="T36" fmla="*/ 239 w 528"/>
                    <a:gd name="T37" fmla="*/ 97 h 575"/>
                    <a:gd name="T38" fmla="*/ 271 w 528"/>
                    <a:gd name="T39" fmla="*/ 97 h 575"/>
                    <a:gd name="T40" fmla="*/ 291 w 528"/>
                    <a:gd name="T41" fmla="*/ 74 h 575"/>
                    <a:gd name="T42" fmla="*/ 325 w 528"/>
                    <a:gd name="T43" fmla="*/ 64 h 575"/>
                    <a:gd name="T44" fmla="*/ 358 w 528"/>
                    <a:gd name="T45" fmla="*/ 49 h 575"/>
                    <a:gd name="T46" fmla="*/ 352 w 528"/>
                    <a:gd name="T47" fmla="*/ 19 h 575"/>
                    <a:gd name="T48" fmla="*/ 372 w 528"/>
                    <a:gd name="T49" fmla="*/ 0 h 575"/>
                    <a:gd name="T50" fmla="*/ 419 w 528"/>
                    <a:gd name="T51" fmla="*/ 4 h 575"/>
                    <a:gd name="T52" fmla="*/ 420 w 528"/>
                    <a:gd name="T53" fmla="*/ 33 h 575"/>
                    <a:gd name="T54" fmla="*/ 429 w 528"/>
                    <a:gd name="T55" fmla="*/ 61 h 575"/>
                    <a:gd name="T56" fmla="*/ 453 w 528"/>
                    <a:gd name="T57" fmla="*/ 81 h 575"/>
                    <a:gd name="T58" fmla="*/ 473 w 528"/>
                    <a:gd name="T59" fmla="*/ 113 h 575"/>
                    <a:gd name="T60" fmla="*/ 453 w 528"/>
                    <a:gd name="T61" fmla="*/ 138 h 575"/>
                    <a:gd name="T62" fmla="*/ 436 w 528"/>
                    <a:gd name="T63" fmla="*/ 170 h 575"/>
                    <a:gd name="T64" fmla="*/ 440 w 528"/>
                    <a:gd name="T65" fmla="*/ 206 h 575"/>
                    <a:gd name="T66" fmla="*/ 432 w 528"/>
                    <a:gd name="T67" fmla="*/ 237 h 575"/>
                    <a:gd name="T68" fmla="*/ 446 w 528"/>
                    <a:gd name="T69" fmla="*/ 267 h 575"/>
                    <a:gd name="T70" fmla="*/ 446 w 528"/>
                    <a:gd name="T71" fmla="*/ 298 h 575"/>
                    <a:gd name="T72" fmla="*/ 479 w 528"/>
                    <a:gd name="T73" fmla="*/ 320 h 575"/>
                    <a:gd name="T74" fmla="*/ 509 w 528"/>
                    <a:gd name="T75" fmla="*/ 340 h 575"/>
                    <a:gd name="T76" fmla="*/ 527 w 528"/>
                    <a:gd name="T77" fmla="*/ 368 h 575"/>
                    <a:gd name="T78" fmla="*/ 527 w 528"/>
                    <a:gd name="T79" fmla="*/ 399 h 575"/>
                    <a:gd name="T80" fmla="*/ 521 w 528"/>
                    <a:gd name="T81" fmla="*/ 432 h 575"/>
                    <a:gd name="T82" fmla="*/ 486 w 528"/>
                    <a:gd name="T83" fmla="*/ 434 h 575"/>
                    <a:gd name="T84" fmla="*/ 443 w 528"/>
                    <a:gd name="T85" fmla="*/ 429 h 575"/>
                    <a:gd name="T86" fmla="*/ 429 w 528"/>
                    <a:gd name="T87" fmla="*/ 444 h 575"/>
                    <a:gd name="T88" fmla="*/ 415 w 528"/>
                    <a:gd name="T89" fmla="*/ 468 h 575"/>
                    <a:gd name="T90" fmla="*/ 392 w 528"/>
                    <a:gd name="T91" fmla="*/ 496 h 575"/>
                    <a:gd name="T92" fmla="*/ 384 w 528"/>
                    <a:gd name="T93" fmla="*/ 526 h 575"/>
                    <a:gd name="T94" fmla="*/ 351 w 528"/>
                    <a:gd name="T95" fmla="*/ 531 h 575"/>
                    <a:gd name="T96" fmla="*/ 320 w 528"/>
                    <a:gd name="T97" fmla="*/ 512 h 575"/>
                    <a:gd name="T98" fmla="*/ 291 w 528"/>
                    <a:gd name="T99" fmla="*/ 518 h 575"/>
                    <a:gd name="T100" fmla="*/ 280 w 528"/>
                    <a:gd name="T101" fmla="*/ 546 h 575"/>
                    <a:gd name="T102" fmla="*/ 266 w 528"/>
                    <a:gd name="T103" fmla="*/ 574 h 575"/>
                    <a:gd name="T104" fmla="*/ 234 w 528"/>
                    <a:gd name="T105" fmla="*/ 549 h 575"/>
                    <a:gd name="T106" fmla="*/ 197 w 528"/>
                    <a:gd name="T107" fmla="*/ 531 h 575"/>
                    <a:gd name="T108" fmla="*/ 214 w 528"/>
                    <a:gd name="T109" fmla="*/ 501 h 575"/>
                    <a:gd name="T110" fmla="*/ 226 w 528"/>
                    <a:gd name="T111" fmla="*/ 468 h 575"/>
                    <a:gd name="T112" fmla="*/ 226 w 528"/>
                    <a:gd name="T113" fmla="*/ 434 h 575"/>
                    <a:gd name="T114" fmla="*/ 217 w 528"/>
                    <a:gd name="T115" fmla="*/ 401 h 575"/>
                    <a:gd name="T116" fmla="*/ 202 w 528"/>
                    <a:gd name="T117" fmla="*/ 373 h 575"/>
                    <a:gd name="T118" fmla="*/ 180 w 528"/>
                    <a:gd name="T119" fmla="*/ 359 h 575"/>
                    <a:gd name="T120" fmla="*/ 148 w 528"/>
                    <a:gd name="T121" fmla="*/ 334 h 575"/>
                    <a:gd name="T122" fmla="*/ 148 w 528"/>
                    <a:gd name="T123" fmla="*/ 303 h 575"/>
                    <a:gd name="T124" fmla="*/ 125 w 528"/>
                    <a:gd name="T125" fmla="*/ 283 h 57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28"/>
                    <a:gd name="T190" fmla="*/ 0 h 575"/>
                    <a:gd name="T191" fmla="*/ 528 w 528"/>
                    <a:gd name="T192" fmla="*/ 575 h 57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28" h="575">
                      <a:moveTo>
                        <a:pt x="115" y="278"/>
                      </a:moveTo>
                      <a:lnTo>
                        <a:pt x="107" y="278"/>
                      </a:lnTo>
                      <a:lnTo>
                        <a:pt x="104" y="270"/>
                      </a:lnTo>
                      <a:lnTo>
                        <a:pt x="112" y="267"/>
                      </a:lnTo>
                      <a:lnTo>
                        <a:pt x="116" y="259"/>
                      </a:lnTo>
                      <a:lnTo>
                        <a:pt x="109" y="254"/>
                      </a:lnTo>
                      <a:lnTo>
                        <a:pt x="101" y="254"/>
                      </a:lnTo>
                      <a:lnTo>
                        <a:pt x="92" y="254"/>
                      </a:lnTo>
                      <a:lnTo>
                        <a:pt x="81" y="254"/>
                      </a:lnTo>
                      <a:lnTo>
                        <a:pt x="74" y="254"/>
                      </a:lnTo>
                      <a:lnTo>
                        <a:pt x="65" y="252"/>
                      </a:lnTo>
                      <a:lnTo>
                        <a:pt x="58" y="252"/>
                      </a:lnTo>
                      <a:lnTo>
                        <a:pt x="48" y="252"/>
                      </a:lnTo>
                      <a:lnTo>
                        <a:pt x="41" y="244"/>
                      </a:lnTo>
                      <a:lnTo>
                        <a:pt x="36" y="234"/>
                      </a:lnTo>
                      <a:lnTo>
                        <a:pt x="31" y="227"/>
                      </a:lnTo>
                      <a:lnTo>
                        <a:pt x="26" y="219"/>
                      </a:lnTo>
                      <a:lnTo>
                        <a:pt x="26" y="211"/>
                      </a:lnTo>
                      <a:lnTo>
                        <a:pt x="21" y="203"/>
                      </a:lnTo>
                      <a:lnTo>
                        <a:pt x="21" y="195"/>
                      </a:lnTo>
                      <a:lnTo>
                        <a:pt x="21" y="189"/>
                      </a:lnTo>
                      <a:lnTo>
                        <a:pt x="21" y="181"/>
                      </a:lnTo>
                      <a:lnTo>
                        <a:pt x="26" y="173"/>
                      </a:lnTo>
                      <a:lnTo>
                        <a:pt x="27" y="165"/>
                      </a:lnTo>
                      <a:lnTo>
                        <a:pt x="36" y="159"/>
                      </a:lnTo>
                      <a:lnTo>
                        <a:pt x="44" y="155"/>
                      </a:lnTo>
                      <a:lnTo>
                        <a:pt x="47" y="145"/>
                      </a:lnTo>
                      <a:lnTo>
                        <a:pt x="47" y="138"/>
                      </a:lnTo>
                      <a:lnTo>
                        <a:pt x="38" y="134"/>
                      </a:lnTo>
                      <a:lnTo>
                        <a:pt x="31" y="130"/>
                      </a:lnTo>
                      <a:lnTo>
                        <a:pt x="31" y="122"/>
                      </a:lnTo>
                      <a:lnTo>
                        <a:pt x="20" y="120"/>
                      </a:lnTo>
                      <a:lnTo>
                        <a:pt x="11" y="120"/>
                      </a:lnTo>
                      <a:lnTo>
                        <a:pt x="3" y="120"/>
                      </a:lnTo>
                      <a:lnTo>
                        <a:pt x="0" y="113"/>
                      </a:lnTo>
                      <a:lnTo>
                        <a:pt x="0" y="105"/>
                      </a:lnTo>
                      <a:lnTo>
                        <a:pt x="0" y="97"/>
                      </a:lnTo>
                      <a:lnTo>
                        <a:pt x="0" y="89"/>
                      </a:lnTo>
                      <a:lnTo>
                        <a:pt x="9" y="89"/>
                      </a:lnTo>
                      <a:lnTo>
                        <a:pt x="17" y="89"/>
                      </a:lnTo>
                      <a:lnTo>
                        <a:pt x="26" y="89"/>
                      </a:lnTo>
                      <a:lnTo>
                        <a:pt x="33" y="89"/>
                      </a:lnTo>
                      <a:lnTo>
                        <a:pt x="41" y="89"/>
                      </a:lnTo>
                      <a:lnTo>
                        <a:pt x="48" y="89"/>
                      </a:lnTo>
                      <a:lnTo>
                        <a:pt x="54" y="97"/>
                      </a:lnTo>
                      <a:lnTo>
                        <a:pt x="58" y="105"/>
                      </a:lnTo>
                      <a:lnTo>
                        <a:pt x="65" y="109"/>
                      </a:lnTo>
                      <a:lnTo>
                        <a:pt x="74" y="113"/>
                      </a:lnTo>
                      <a:lnTo>
                        <a:pt x="81" y="113"/>
                      </a:lnTo>
                      <a:lnTo>
                        <a:pt x="89" y="109"/>
                      </a:lnTo>
                      <a:lnTo>
                        <a:pt x="95" y="118"/>
                      </a:lnTo>
                      <a:lnTo>
                        <a:pt x="104" y="118"/>
                      </a:lnTo>
                      <a:lnTo>
                        <a:pt x="112" y="118"/>
                      </a:lnTo>
                      <a:lnTo>
                        <a:pt x="119" y="118"/>
                      </a:lnTo>
                      <a:lnTo>
                        <a:pt x="128" y="118"/>
                      </a:lnTo>
                      <a:lnTo>
                        <a:pt x="136" y="118"/>
                      </a:lnTo>
                      <a:lnTo>
                        <a:pt x="139" y="125"/>
                      </a:lnTo>
                      <a:lnTo>
                        <a:pt x="148" y="130"/>
                      </a:lnTo>
                      <a:lnTo>
                        <a:pt x="155" y="130"/>
                      </a:lnTo>
                      <a:lnTo>
                        <a:pt x="163" y="122"/>
                      </a:lnTo>
                      <a:lnTo>
                        <a:pt x="169" y="114"/>
                      </a:lnTo>
                      <a:lnTo>
                        <a:pt x="176" y="109"/>
                      </a:lnTo>
                      <a:lnTo>
                        <a:pt x="185" y="108"/>
                      </a:lnTo>
                      <a:lnTo>
                        <a:pt x="193" y="105"/>
                      </a:lnTo>
                      <a:lnTo>
                        <a:pt x="202" y="102"/>
                      </a:lnTo>
                      <a:lnTo>
                        <a:pt x="209" y="100"/>
                      </a:lnTo>
                      <a:lnTo>
                        <a:pt x="202" y="102"/>
                      </a:lnTo>
                      <a:lnTo>
                        <a:pt x="193" y="102"/>
                      </a:lnTo>
                      <a:lnTo>
                        <a:pt x="185" y="108"/>
                      </a:lnTo>
                      <a:lnTo>
                        <a:pt x="193" y="105"/>
                      </a:lnTo>
                      <a:lnTo>
                        <a:pt x="197" y="97"/>
                      </a:lnTo>
                      <a:lnTo>
                        <a:pt x="207" y="97"/>
                      </a:lnTo>
                      <a:lnTo>
                        <a:pt x="214" y="97"/>
                      </a:lnTo>
                      <a:lnTo>
                        <a:pt x="223" y="97"/>
                      </a:lnTo>
                      <a:lnTo>
                        <a:pt x="232" y="97"/>
                      </a:lnTo>
                      <a:lnTo>
                        <a:pt x="239" y="97"/>
                      </a:lnTo>
                      <a:lnTo>
                        <a:pt x="247" y="97"/>
                      </a:lnTo>
                      <a:lnTo>
                        <a:pt x="256" y="97"/>
                      </a:lnTo>
                      <a:lnTo>
                        <a:pt x="264" y="97"/>
                      </a:lnTo>
                      <a:lnTo>
                        <a:pt x="271" y="97"/>
                      </a:lnTo>
                      <a:lnTo>
                        <a:pt x="277" y="89"/>
                      </a:lnTo>
                      <a:lnTo>
                        <a:pt x="276" y="80"/>
                      </a:lnTo>
                      <a:lnTo>
                        <a:pt x="283" y="80"/>
                      </a:lnTo>
                      <a:lnTo>
                        <a:pt x="291" y="74"/>
                      </a:lnTo>
                      <a:lnTo>
                        <a:pt x="303" y="74"/>
                      </a:lnTo>
                      <a:lnTo>
                        <a:pt x="310" y="69"/>
                      </a:lnTo>
                      <a:lnTo>
                        <a:pt x="318" y="66"/>
                      </a:lnTo>
                      <a:lnTo>
                        <a:pt x="325" y="64"/>
                      </a:lnTo>
                      <a:lnTo>
                        <a:pt x="334" y="61"/>
                      </a:lnTo>
                      <a:lnTo>
                        <a:pt x="342" y="58"/>
                      </a:lnTo>
                      <a:lnTo>
                        <a:pt x="351" y="54"/>
                      </a:lnTo>
                      <a:lnTo>
                        <a:pt x="358" y="49"/>
                      </a:lnTo>
                      <a:lnTo>
                        <a:pt x="364" y="41"/>
                      </a:lnTo>
                      <a:lnTo>
                        <a:pt x="366" y="33"/>
                      </a:lnTo>
                      <a:lnTo>
                        <a:pt x="358" y="29"/>
                      </a:lnTo>
                      <a:lnTo>
                        <a:pt x="352" y="19"/>
                      </a:lnTo>
                      <a:lnTo>
                        <a:pt x="351" y="8"/>
                      </a:lnTo>
                      <a:lnTo>
                        <a:pt x="357" y="0"/>
                      </a:lnTo>
                      <a:lnTo>
                        <a:pt x="364" y="0"/>
                      </a:lnTo>
                      <a:lnTo>
                        <a:pt x="372" y="0"/>
                      </a:lnTo>
                      <a:lnTo>
                        <a:pt x="381" y="0"/>
                      </a:lnTo>
                      <a:lnTo>
                        <a:pt x="402" y="0"/>
                      </a:lnTo>
                      <a:lnTo>
                        <a:pt x="411" y="4"/>
                      </a:lnTo>
                      <a:lnTo>
                        <a:pt x="419" y="4"/>
                      </a:lnTo>
                      <a:lnTo>
                        <a:pt x="420" y="11"/>
                      </a:lnTo>
                      <a:lnTo>
                        <a:pt x="419" y="19"/>
                      </a:lnTo>
                      <a:lnTo>
                        <a:pt x="419" y="25"/>
                      </a:lnTo>
                      <a:lnTo>
                        <a:pt x="420" y="33"/>
                      </a:lnTo>
                      <a:lnTo>
                        <a:pt x="420" y="41"/>
                      </a:lnTo>
                      <a:lnTo>
                        <a:pt x="420" y="49"/>
                      </a:lnTo>
                      <a:lnTo>
                        <a:pt x="420" y="56"/>
                      </a:lnTo>
                      <a:lnTo>
                        <a:pt x="429" y="61"/>
                      </a:lnTo>
                      <a:lnTo>
                        <a:pt x="438" y="61"/>
                      </a:lnTo>
                      <a:lnTo>
                        <a:pt x="446" y="66"/>
                      </a:lnTo>
                      <a:lnTo>
                        <a:pt x="452" y="74"/>
                      </a:lnTo>
                      <a:lnTo>
                        <a:pt x="453" y="81"/>
                      </a:lnTo>
                      <a:lnTo>
                        <a:pt x="457" y="89"/>
                      </a:lnTo>
                      <a:lnTo>
                        <a:pt x="463" y="97"/>
                      </a:lnTo>
                      <a:lnTo>
                        <a:pt x="467" y="105"/>
                      </a:lnTo>
                      <a:lnTo>
                        <a:pt x="473" y="113"/>
                      </a:lnTo>
                      <a:lnTo>
                        <a:pt x="473" y="120"/>
                      </a:lnTo>
                      <a:lnTo>
                        <a:pt x="470" y="128"/>
                      </a:lnTo>
                      <a:lnTo>
                        <a:pt x="463" y="133"/>
                      </a:lnTo>
                      <a:lnTo>
                        <a:pt x="453" y="138"/>
                      </a:lnTo>
                      <a:lnTo>
                        <a:pt x="452" y="145"/>
                      </a:lnTo>
                      <a:lnTo>
                        <a:pt x="443" y="153"/>
                      </a:lnTo>
                      <a:lnTo>
                        <a:pt x="438" y="163"/>
                      </a:lnTo>
                      <a:lnTo>
                        <a:pt x="436" y="170"/>
                      </a:lnTo>
                      <a:lnTo>
                        <a:pt x="436" y="178"/>
                      </a:lnTo>
                      <a:lnTo>
                        <a:pt x="438" y="189"/>
                      </a:lnTo>
                      <a:lnTo>
                        <a:pt x="440" y="195"/>
                      </a:lnTo>
                      <a:lnTo>
                        <a:pt x="440" y="206"/>
                      </a:lnTo>
                      <a:lnTo>
                        <a:pt x="440" y="214"/>
                      </a:lnTo>
                      <a:lnTo>
                        <a:pt x="440" y="222"/>
                      </a:lnTo>
                      <a:lnTo>
                        <a:pt x="436" y="229"/>
                      </a:lnTo>
                      <a:lnTo>
                        <a:pt x="432" y="237"/>
                      </a:lnTo>
                      <a:lnTo>
                        <a:pt x="436" y="244"/>
                      </a:lnTo>
                      <a:lnTo>
                        <a:pt x="440" y="252"/>
                      </a:lnTo>
                      <a:lnTo>
                        <a:pt x="443" y="259"/>
                      </a:lnTo>
                      <a:lnTo>
                        <a:pt x="446" y="267"/>
                      </a:lnTo>
                      <a:lnTo>
                        <a:pt x="446" y="274"/>
                      </a:lnTo>
                      <a:lnTo>
                        <a:pt x="446" y="283"/>
                      </a:lnTo>
                      <a:lnTo>
                        <a:pt x="446" y="290"/>
                      </a:lnTo>
                      <a:lnTo>
                        <a:pt x="446" y="298"/>
                      </a:lnTo>
                      <a:lnTo>
                        <a:pt x="457" y="299"/>
                      </a:lnTo>
                      <a:lnTo>
                        <a:pt x="467" y="304"/>
                      </a:lnTo>
                      <a:lnTo>
                        <a:pt x="473" y="312"/>
                      </a:lnTo>
                      <a:lnTo>
                        <a:pt x="479" y="320"/>
                      </a:lnTo>
                      <a:lnTo>
                        <a:pt x="484" y="328"/>
                      </a:lnTo>
                      <a:lnTo>
                        <a:pt x="491" y="331"/>
                      </a:lnTo>
                      <a:lnTo>
                        <a:pt x="500" y="335"/>
                      </a:lnTo>
                      <a:lnTo>
                        <a:pt x="509" y="340"/>
                      </a:lnTo>
                      <a:lnTo>
                        <a:pt x="517" y="345"/>
                      </a:lnTo>
                      <a:lnTo>
                        <a:pt x="520" y="353"/>
                      </a:lnTo>
                      <a:lnTo>
                        <a:pt x="526" y="361"/>
                      </a:lnTo>
                      <a:lnTo>
                        <a:pt x="527" y="368"/>
                      </a:lnTo>
                      <a:lnTo>
                        <a:pt x="527" y="376"/>
                      </a:lnTo>
                      <a:lnTo>
                        <a:pt x="527" y="384"/>
                      </a:lnTo>
                      <a:lnTo>
                        <a:pt x="527" y="392"/>
                      </a:lnTo>
                      <a:lnTo>
                        <a:pt x="527" y="399"/>
                      </a:lnTo>
                      <a:lnTo>
                        <a:pt x="527" y="407"/>
                      </a:lnTo>
                      <a:lnTo>
                        <a:pt x="527" y="413"/>
                      </a:lnTo>
                      <a:lnTo>
                        <a:pt x="526" y="423"/>
                      </a:lnTo>
                      <a:lnTo>
                        <a:pt x="521" y="432"/>
                      </a:lnTo>
                      <a:lnTo>
                        <a:pt x="514" y="434"/>
                      </a:lnTo>
                      <a:lnTo>
                        <a:pt x="506" y="434"/>
                      </a:lnTo>
                      <a:lnTo>
                        <a:pt x="497" y="434"/>
                      </a:lnTo>
                      <a:lnTo>
                        <a:pt x="486" y="434"/>
                      </a:lnTo>
                      <a:lnTo>
                        <a:pt x="476" y="432"/>
                      </a:lnTo>
                      <a:lnTo>
                        <a:pt x="459" y="429"/>
                      </a:lnTo>
                      <a:lnTo>
                        <a:pt x="452" y="429"/>
                      </a:lnTo>
                      <a:lnTo>
                        <a:pt x="443" y="429"/>
                      </a:lnTo>
                      <a:lnTo>
                        <a:pt x="436" y="429"/>
                      </a:lnTo>
                      <a:lnTo>
                        <a:pt x="426" y="429"/>
                      </a:lnTo>
                      <a:lnTo>
                        <a:pt x="425" y="437"/>
                      </a:lnTo>
                      <a:lnTo>
                        <a:pt x="429" y="444"/>
                      </a:lnTo>
                      <a:lnTo>
                        <a:pt x="425" y="452"/>
                      </a:lnTo>
                      <a:lnTo>
                        <a:pt x="415" y="452"/>
                      </a:lnTo>
                      <a:lnTo>
                        <a:pt x="415" y="460"/>
                      </a:lnTo>
                      <a:lnTo>
                        <a:pt x="415" y="468"/>
                      </a:lnTo>
                      <a:lnTo>
                        <a:pt x="413" y="476"/>
                      </a:lnTo>
                      <a:lnTo>
                        <a:pt x="405" y="482"/>
                      </a:lnTo>
                      <a:lnTo>
                        <a:pt x="398" y="488"/>
                      </a:lnTo>
                      <a:lnTo>
                        <a:pt x="392" y="496"/>
                      </a:lnTo>
                      <a:lnTo>
                        <a:pt x="388" y="502"/>
                      </a:lnTo>
                      <a:lnTo>
                        <a:pt x="386" y="512"/>
                      </a:lnTo>
                      <a:lnTo>
                        <a:pt x="388" y="518"/>
                      </a:lnTo>
                      <a:lnTo>
                        <a:pt x="384" y="526"/>
                      </a:lnTo>
                      <a:lnTo>
                        <a:pt x="375" y="527"/>
                      </a:lnTo>
                      <a:lnTo>
                        <a:pt x="366" y="527"/>
                      </a:lnTo>
                      <a:lnTo>
                        <a:pt x="358" y="531"/>
                      </a:lnTo>
                      <a:lnTo>
                        <a:pt x="351" y="531"/>
                      </a:lnTo>
                      <a:lnTo>
                        <a:pt x="345" y="524"/>
                      </a:lnTo>
                      <a:lnTo>
                        <a:pt x="337" y="521"/>
                      </a:lnTo>
                      <a:lnTo>
                        <a:pt x="330" y="516"/>
                      </a:lnTo>
                      <a:lnTo>
                        <a:pt x="320" y="512"/>
                      </a:lnTo>
                      <a:lnTo>
                        <a:pt x="313" y="512"/>
                      </a:lnTo>
                      <a:lnTo>
                        <a:pt x="304" y="512"/>
                      </a:lnTo>
                      <a:lnTo>
                        <a:pt x="297" y="512"/>
                      </a:lnTo>
                      <a:lnTo>
                        <a:pt x="291" y="518"/>
                      </a:lnTo>
                      <a:lnTo>
                        <a:pt x="283" y="524"/>
                      </a:lnTo>
                      <a:lnTo>
                        <a:pt x="283" y="531"/>
                      </a:lnTo>
                      <a:lnTo>
                        <a:pt x="280" y="538"/>
                      </a:lnTo>
                      <a:lnTo>
                        <a:pt x="280" y="546"/>
                      </a:lnTo>
                      <a:lnTo>
                        <a:pt x="283" y="553"/>
                      </a:lnTo>
                      <a:lnTo>
                        <a:pt x="283" y="562"/>
                      </a:lnTo>
                      <a:lnTo>
                        <a:pt x="276" y="569"/>
                      </a:lnTo>
                      <a:lnTo>
                        <a:pt x="266" y="574"/>
                      </a:lnTo>
                      <a:lnTo>
                        <a:pt x="259" y="569"/>
                      </a:lnTo>
                      <a:lnTo>
                        <a:pt x="250" y="563"/>
                      </a:lnTo>
                      <a:lnTo>
                        <a:pt x="241" y="558"/>
                      </a:lnTo>
                      <a:lnTo>
                        <a:pt x="234" y="549"/>
                      </a:lnTo>
                      <a:lnTo>
                        <a:pt x="212" y="549"/>
                      </a:lnTo>
                      <a:lnTo>
                        <a:pt x="203" y="546"/>
                      </a:lnTo>
                      <a:lnTo>
                        <a:pt x="197" y="538"/>
                      </a:lnTo>
                      <a:lnTo>
                        <a:pt x="197" y="531"/>
                      </a:lnTo>
                      <a:lnTo>
                        <a:pt x="197" y="524"/>
                      </a:lnTo>
                      <a:lnTo>
                        <a:pt x="197" y="516"/>
                      </a:lnTo>
                      <a:lnTo>
                        <a:pt x="207" y="508"/>
                      </a:lnTo>
                      <a:lnTo>
                        <a:pt x="214" y="501"/>
                      </a:lnTo>
                      <a:lnTo>
                        <a:pt x="217" y="493"/>
                      </a:lnTo>
                      <a:lnTo>
                        <a:pt x="217" y="486"/>
                      </a:lnTo>
                      <a:lnTo>
                        <a:pt x="223" y="477"/>
                      </a:lnTo>
                      <a:lnTo>
                        <a:pt x="226" y="468"/>
                      </a:lnTo>
                      <a:lnTo>
                        <a:pt x="226" y="457"/>
                      </a:lnTo>
                      <a:lnTo>
                        <a:pt x="229" y="449"/>
                      </a:lnTo>
                      <a:lnTo>
                        <a:pt x="226" y="442"/>
                      </a:lnTo>
                      <a:lnTo>
                        <a:pt x="226" y="434"/>
                      </a:lnTo>
                      <a:lnTo>
                        <a:pt x="223" y="427"/>
                      </a:lnTo>
                      <a:lnTo>
                        <a:pt x="220" y="417"/>
                      </a:lnTo>
                      <a:lnTo>
                        <a:pt x="217" y="409"/>
                      </a:lnTo>
                      <a:lnTo>
                        <a:pt x="217" y="401"/>
                      </a:lnTo>
                      <a:lnTo>
                        <a:pt x="214" y="393"/>
                      </a:lnTo>
                      <a:lnTo>
                        <a:pt x="207" y="388"/>
                      </a:lnTo>
                      <a:lnTo>
                        <a:pt x="203" y="381"/>
                      </a:lnTo>
                      <a:lnTo>
                        <a:pt x="202" y="373"/>
                      </a:lnTo>
                      <a:lnTo>
                        <a:pt x="197" y="367"/>
                      </a:lnTo>
                      <a:lnTo>
                        <a:pt x="196" y="359"/>
                      </a:lnTo>
                      <a:lnTo>
                        <a:pt x="188" y="359"/>
                      </a:lnTo>
                      <a:lnTo>
                        <a:pt x="180" y="359"/>
                      </a:lnTo>
                      <a:lnTo>
                        <a:pt x="158" y="353"/>
                      </a:lnTo>
                      <a:lnTo>
                        <a:pt x="149" y="348"/>
                      </a:lnTo>
                      <a:lnTo>
                        <a:pt x="148" y="340"/>
                      </a:lnTo>
                      <a:lnTo>
                        <a:pt x="148" y="334"/>
                      </a:lnTo>
                      <a:lnTo>
                        <a:pt x="148" y="326"/>
                      </a:lnTo>
                      <a:lnTo>
                        <a:pt x="148" y="318"/>
                      </a:lnTo>
                      <a:lnTo>
                        <a:pt x="148" y="310"/>
                      </a:lnTo>
                      <a:lnTo>
                        <a:pt x="148" y="303"/>
                      </a:lnTo>
                      <a:lnTo>
                        <a:pt x="143" y="295"/>
                      </a:lnTo>
                      <a:lnTo>
                        <a:pt x="142" y="287"/>
                      </a:lnTo>
                      <a:lnTo>
                        <a:pt x="134" y="283"/>
                      </a:lnTo>
                      <a:lnTo>
                        <a:pt x="125" y="283"/>
                      </a:lnTo>
                      <a:lnTo>
                        <a:pt x="116" y="283"/>
                      </a:lnTo>
                      <a:lnTo>
                        <a:pt x="115" y="278"/>
                      </a:lnTo>
                    </a:path>
                  </a:pathLst>
                </a:custGeom>
                <a:grpFill/>
                <a:ln w="1270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latin typeface="+mn-lt"/>
                  </a:endParaRPr>
                </a:p>
              </p:txBody>
            </p:sp>
            <p:sp>
              <p:nvSpPr>
                <p:cNvPr id="61" name="Freeform 29"/>
                <p:cNvSpPr>
                  <a:spLocks noChangeAspect="1"/>
                </p:cNvSpPr>
                <p:nvPr/>
              </p:nvSpPr>
              <p:spPr bwMode="auto">
                <a:xfrm>
                  <a:off x="6910388" y="2239963"/>
                  <a:ext cx="41275" cy="25400"/>
                </a:xfrm>
                <a:custGeom>
                  <a:avLst/>
                  <a:gdLst>
                    <a:gd name="T0" fmla="*/ 11 w 31"/>
                    <a:gd name="T1" fmla="*/ 0 h 20"/>
                    <a:gd name="T2" fmla="*/ 30 w 31"/>
                    <a:gd name="T3" fmla="*/ 7 h 20"/>
                    <a:gd name="T4" fmla="*/ 29 w 31"/>
                    <a:gd name="T5" fmla="*/ 16 h 20"/>
                    <a:gd name="T6" fmla="*/ 11 w 31"/>
                    <a:gd name="T7" fmla="*/ 19 h 20"/>
                    <a:gd name="T8" fmla="*/ 3 w 31"/>
                    <a:gd name="T9" fmla="*/ 18 h 20"/>
                    <a:gd name="T10" fmla="*/ 0 w 31"/>
                    <a:gd name="T11" fmla="*/ 14 h 20"/>
                    <a:gd name="T12" fmla="*/ 3 w 31"/>
                    <a:gd name="T13" fmla="*/ 5 h 20"/>
                    <a:gd name="T14" fmla="*/ 11 w 31"/>
                    <a:gd name="T15" fmla="*/ 0 h 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1"/>
                    <a:gd name="T25" fmla="*/ 0 h 20"/>
                    <a:gd name="T26" fmla="*/ 31 w 31"/>
                    <a:gd name="T27" fmla="*/ 20 h 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1" h="20">
                      <a:moveTo>
                        <a:pt x="11" y="0"/>
                      </a:moveTo>
                      <a:lnTo>
                        <a:pt x="30" y="7"/>
                      </a:lnTo>
                      <a:lnTo>
                        <a:pt x="29" y="16"/>
                      </a:lnTo>
                      <a:lnTo>
                        <a:pt x="11" y="19"/>
                      </a:lnTo>
                      <a:lnTo>
                        <a:pt x="3" y="18"/>
                      </a:lnTo>
                      <a:lnTo>
                        <a:pt x="0" y="14"/>
                      </a:lnTo>
                      <a:lnTo>
                        <a:pt x="3" y="5"/>
                      </a:lnTo>
                      <a:lnTo>
                        <a:pt x="11" y="0"/>
                      </a:lnTo>
                    </a:path>
                  </a:pathLst>
                </a:custGeom>
                <a:grpFill/>
                <a:ln w="1270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latin typeface="+mn-lt"/>
                  </a:endParaRPr>
                </a:p>
              </p:txBody>
            </p:sp>
            <p:sp>
              <p:nvSpPr>
                <p:cNvPr id="62" name="Freeform 30"/>
                <p:cNvSpPr>
                  <a:spLocks noChangeAspect="1"/>
                </p:cNvSpPr>
                <p:nvPr/>
              </p:nvSpPr>
              <p:spPr bwMode="auto">
                <a:xfrm>
                  <a:off x="8389938" y="3406775"/>
                  <a:ext cx="220662" cy="227013"/>
                </a:xfrm>
                <a:custGeom>
                  <a:avLst/>
                  <a:gdLst>
                    <a:gd name="T0" fmla="*/ 51 w 159"/>
                    <a:gd name="T1" fmla="*/ 172 h 176"/>
                    <a:gd name="T2" fmla="*/ 51 w 159"/>
                    <a:gd name="T3" fmla="*/ 155 h 176"/>
                    <a:gd name="T4" fmla="*/ 57 w 159"/>
                    <a:gd name="T5" fmla="*/ 154 h 176"/>
                    <a:gd name="T6" fmla="*/ 67 w 159"/>
                    <a:gd name="T7" fmla="*/ 138 h 176"/>
                    <a:gd name="T8" fmla="*/ 85 w 159"/>
                    <a:gd name="T9" fmla="*/ 138 h 176"/>
                    <a:gd name="T10" fmla="*/ 101 w 159"/>
                    <a:gd name="T11" fmla="*/ 119 h 176"/>
                    <a:gd name="T12" fmla="*/ 102 w 159"/>
                    <a:gd name="T13" fmla="*/ 119 h 176"/>
                    <a:gd name="T14" fmla="*/ 101 w 159"/>
                    <a:gd name="T15" fmla="*/ 103 h 176"/>
                    <a:gd name="T16" fmla="*/ 120 w 159"/>
                    <a:gd name="T17" fmla="*/ 99 h 176"/>
                    <a:gd name="T18" fmla="*/ 122 w 159"/>
                    <a:gd name="T19" fmla="*/ 90 h 176"/>
                    <a:gd name="T20" fmla="*/ 138 w 159"/>
                    <a:gd name="T21" fmla="*/ 88 h 176"/>
                    <a:gd name="T22" fmla="*/ 147 w 159"/>
                    <a:gd name="T23" fmla="*/ 80 h 176"/>
                    <a:gd name="T24" fmla="*/ 158 w 159"/>
                    <a:gd name="T25" fmla="*/ 73 h 176"/>
                    <a:gd name="T26" fmla="*/ 149 w 159"/>
                    <a:gd name="T27" fmla="*/ 62 h 176"/>
                    <a:gd name="T28" fmla="*/ 132 w 159"/>
                    <a:gd name="T29" fmla="*/ 60 h 176"/>
                    <a:gd name="T30" fmla="*/ 122 w 159"/>
                    <a:gd name="T31" fmla="*/ 49 h 176"/>
                    <a:gd name="T32" fmla="*/ 121 w 159"/>
                    <a:gd name="T33" fmla="*/ 37 h 176"/>
                    <a:gd name="T34" fmla="*/ 111 w 159"/>
                    <a:gd name="T35" fmla="*/ 37 h 176"/>
                    <a:gd name="T36" fmla="*/ 88 w 159"/>
                    <a:gd name="T37" fmla="*/ 19 h 176"/>
                    <a:gd name="T38" fmla="*/ 77 w 159"/>
                    <a:gd name="T39" fmla="*/ 19 h 176"/>
                    <a:gd name="T40" fmla="*/ 31 w 159"/>
                    <a:gd name="T41" fmla="*/ 0 h 176"/>
                    <a:gd name="T42" fmla="*/ 23 w 159"/>
                    <a:gd name="T43" fmla="*/ 11 h 176"/>
                    <a:gd name="T44" fmla="*/ 21 w 159"/>
                    <a:gd name="T45" fmla="*/ 16 h 176"/>
                    <a:gd name="T46" fmla="*/ 26 w 159"/>
                    <a:gd name="T47" fmla="*/ 32 h 176"/>
                    <a:gd name="T48" fmla="*/ 43 w 159"/>
                    <a:gd name="T49" fmla="*/ 44 h 176"/>
                    <a:gd name="T50" fmla="*/ 41 w 159"/>
                    <a:gd name="T51" fmla="*/ 97 h 176"/>
                    <a:gd name="T52" fmla="*/ 23 w 159"/>
                    <a:gd name="T53" fmla="*/ 103 h 176"/>
                    <a:gd name="T54" fmla="*/ 4 w 159"/>
                    <a:gd name="T55" fmla="*/ 101 h 176"/>
                    <a:gd name="T56" fmla="*/ 0 w 159"/>
                    <a:gd name="T57" fmla="*/ 117 h 176"/>
                    <a:gd name="T58" fmla="*/ 19 w 159"/>
                    <a:gd name="T59" fmla="*/ 142 h 176"/>
                    <a:gd name="T60" fmla="*/ 19 w 159"/>
                    <a:gd name="T61" fmla="*/ 159 h 176"/>
                    <a:gd name="T62" fmla="*/ 30 w 159"/>
                    <a:gd name="T63" fmla="*/ 158 h 176"/>
                    <a:gd name="T64" fmla="*/ 36 w 159"/>
                    <a:gd name="T65" fmla="*/ 175 h 176"/>
                    <a:gd name="T66" fmla="*/ 51 w 159"/>
                    <a:gd name="T67" fmla="*/ 172 h 17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59"/>
                    <a:gd name="T103" fmla="*/ 0 h 176"/>
                    <a:gd name="T104" fmla="*/ 159 w 159"/>
                    <a:gd name="T105" fmla="*/ 176 h 17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59" h="176">
                      <a:moveTo>
                        <a:pt x="51" y="172"/>
                      </a:moveTo>
                      <a:lnTo>
                        <a:pt x="51" y="155"/>
                      </a:lnTo>
                      <a:lnTo>
                        <a:pt x="57" y="154"/>
                      </a:lnTo>
                      <a:lnTo>
                        <a:pt x="67" y="138"/>
                      </a:lnTo>
                      <a:lnTo>
                        <a:pt x="85" y="138"/>
                      </a:lnTo>
                      <a:lnTo>
                        <a:pt x="101" y="119"/>
                      </a:lnTo>
                      <a:lnTo>
                        <a:pt x="102" y="119"/>
                      </a:lnTo>
                      <a:lnTo>
                        <a:pt x="101" y="103"/>
                      </a:lnTo>
                      <a:lnTo>
                        <a:pt x="120" y="99"/>
                      </a:lnTo>
                      <a:lnTo>
                        <a:pt x="122" y="90"/>
                      </a:lnTo>
                      <a:lnTo>
                        <a:pt x="138" y="88"/>
                      </a:lnTo>
                      <a:lnTo>
                        <a:pt x="147" y="80"/>
                      </a:lnTo>
                      <a:lnTo>
                        <a:pt x="158" y="73"/>
                      </a:lnTo>
                      <a:lnTo>
                        <a:pt x="149" y="62"/>
                      </a:lnTo>
                      <a:lnTo>
                        <a:pt x="132" y="60"/>
                      </a:lnTo>
                      <a:lnTo>
                        <a:pt x="122" y="49"/>
                      </a:lnTo>
                      <a:lnTo>
                        <a:pt x="121" y="37"/>
                      </a:lnTo>
                      <a:lnTo>
                        <a:pt x="111" y="37"/>
                      </a:lnTo>
                      <a:lnTo>
                        <a:pt x="88" y="19"/>
                      </a:lnTo>
                      <a:lnTo>
                        <a:pt x="77" y="19"/>
                      </a:lnTo>
                      <a:lnTo>
                        <a:pt x="31" y="0"/>
                      </a:lnTo>
                      <a:lnTo>
                        <a:pt x="23" y="11"/>
                      </a:lnTo>
                      <a:lnTo>
                        <a:pt x="21" y="16"/>
                      </a:lnTo>
                      <a:lnTo>
                        <a:pt x="26" y="32"/>
                      </a:lnTo>
                      <a:lnTo>
                        <a:pt x="43" y="44"/>
                      </a:lnTo>
                      <a:lnTo>
                        <a:pt x="41" y="97"/>
                      </a:lnTo>
                      <a:lnTo>
                        <a:pt x="23" y="103"/>
                      </a:lnTo>
                      <a:lnTo>
                        <a:pt x="4" y="101"/>
                      </a:lnTo>
                      <a:lnTo>
                        <a:pt x="0" y="117"/>
                      </a:lnTo>
                      <a:lnTo>
                        <a:pt x="19" y="142"/>
                      </a:lnTo>
                      <a:lnTo>
                        <a:pt x="19" y="159"/>
                      </a:lnTo>
                      <a:lnTo>
                        <a:pt x="30" y="158"/>
                      </a:lnTo>
                      <a:lnTo>
                        <a:pt x="36" y="175"/>
                      </a:lnTo>
                      <a:lnTo>
                        <a:pt x="51" y="172"/>
                      </a:lnTo>
                    </a:path>
                  </a:pathLst>
                </a:custGeom>
                <a:grpFill/>
                <a:ln w="1270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latin typeface="+mn-lt"/>
                  </a:endParaRPr>
                </a:p>
              </p:txBody>
            </p:sp>
            <p:sp>
              <p:nvSpPr>
                <p:cNvPr id="63" name="Freeform 31"/>
                <p:cNvSpPr>
                  <a:spLocks noChangeAspect="1"/>
                </p:cNvSpPr>
                <p:nvPr/>
              </p:nvSpPr>
              <p:spPr bwMode="auto">
                <a:xfrm>
                  <a:off x="7477855" y="4604708"/>
                  <a:ext cx="473621" cy="259738"/>
                </a:xfrm>
                <a:custGeom>
                  <a:avLst/>
                  <a:gdLst>
                    <a:gd name="T0" fmla="*/ 2147483647 w 340"/>
                    <a:gd name="T1" fmla="*/ 2147483647 h 201"/>
                    <a:gd name="T2" fmla="*/ 2147483647 w 340"/>
                    <a:gd name="T3" fmla="*/ 2147483647 h 201"/>
                    <a:gd name="T4" fmla="*/ 2147483647 w 340"/>
                    <a:gd name="T5" fmla="*/ 2147483647 h 201"/>
                    <a:gd name="T6" fmla="*/ 2147483647 w 340"/>
                    <a:gd name="T7" fmla="*/ 2147483647 h 201"/>
                    <a:gd name="T8" fmla="*/ 2147483647 w 340"/>
                    <a:gd name="T9" fmla="*/ 2147483647 h 201"/>
                    <a:gd name="T10" fmla="*/ 2147483647 w 340"/>
                    <a:gd name="T11" fmla="*/ 2147483647 h 201"/>
                    <a:gd name="T12" fmla="*/ 2147483647 w 340"/>
                    <a:gd name="T13" fmla="*/ 2147483647 h 201"/>
                    <a:gd name="T14" fmla="*/ 2147483647 w 340"/>
                    <a:gd name="T15" fmla="*/ 2147483647 h 201"/>
                    <a:gd name="T16" fmla="*/ 2147483647 w 340"/>
                    <a:gd name="T17" fmla="*/ 2147483647 h 201"/>
                    <a:gd name="T18" fmla="*/ 2147483647 w 340"/>
                    <a:gd name="T19" fmla="*/ 2147483647 h 201"/>
                    <a:gd name="T20" fmla="*/ 2147483647 w 340"/>
                    <a:gd name="T21" fmla="*/ 2147483647 h 201"/>
                    <a:gd name="T22" fmla="*/ 2147483647 w 340"/>
                    <a:gd name="T23" fmla="*/ 2147483647 h 201"/>
                    <a:gd name="T24" fmla="*/ 2147483647 w 340"/>
                    <a:gd name="T25" fmla="*/ 2147483647 h 201"/>
                    <a:gd name="T26" fmla="*/ 2147483647 w 340"/>
                    <a:gd name="T27" fmla="*/ 2147483647 h 201"/>
                    <a:gd name="T28" fmla="*/ 2147483647 w 340"/>
                    <a:gd name="T29" fmla="*/ 2147483647 h 201"/>
                    <a:gd name="T30" fmla="*/ 2147483647 w 340"/>
                    <a:gd name="T31" fmla="*/ 2147483647 h 201"/>
                    <a:gd name="T32" fmla="*/ 2147483647 w 340"/>
                    <a:gd name="T33" fmla="*/ 2147483647 h 201"/>
                    <a:gd name="T34" fmla="*/ 2147483647 w 340"/>
                    <a:gd name="T35" fmla="*/ 2147483647 h 201"/>
                    <a:gd name="T36" fmla="*/ 2147483647 w 340"/>
                    <a:gd name="T37" fmla="*/ 2147483647 h 201"/>
                    <a:gd name="T38" fmla="*/ 2147483647 w 340"/>
                    <a:gd name="T39" fmla="*/ 2147483647 h 201"/>
                    <a:gd name="T40" fmla="*/ 2147483647 w 340"/>
                    <a:gd name="T41" fmla="*/ 2147483647 h 201"/>
                    <a:gd name="T42" fmla="*/ 2147483647 w 340"/>
                    <a:gd name="T43" fmla="*/ 2147483647 h 201"/>
                    <a:gd name="T44" fmla="*/ 2147483647 w 340"/>
                    <a:gd name="T45" fmla="*/ 2147483647 h 201"/>
                    <a:gd name="T46" fmla="*/ 2147483647 w 340"/>
                    <a:gd name="T47" fmla="*/ 2147483647 h 201"/>
                    <a:gd name="T48" fmla="*/ 2147483647 w 340"/>
                    <a:gd name="T49" fmla="*/ 2147483647 h 201"/>
                    <a:gd name="T50" fmla="*/ 2147483647 w 340"/>
                    <a:gd name="T51" fmla="*/ 2147483647 h 201"/>
                    <a:gd name="T52" fmla="*/ 2147483647 w 340"/>
                    <a:gd name="T53" fmla="*/ 0 h 201"/>
                    <a:gd name="T54" fmla="*/ 2147483647 w 340"/>
                    <a:gd name="T55" fmla="*/ 2147483647 h 201"/>
                    <a:gd name="T56" fmla="*/ 2147483647 w 340"/>
                    <a:gd name="T57" fmla="*/ 2147483647 h 201"/>
                    <a:gd name="T58" fmla="*/ 2147483647 w 340"/>
                    <a:gd name="T59" fmla="*/ 2147483647 h 201"/>
                    <a:gd name="T60" fmla="*/ 2147483647 w 340"/>
                    <a:gd name="T61" fmla="*/ 2147483647 h 201"/>
                    <a:gd name="T62" fmla="*/ 2147483647 w 340"/>
                    <a:gd name="T63" fmla="*/ 2147483647 h 201"/>
                    <a:gd name="T64" fmla="*/ 2147483647 w 340"/>
                    <a:gd name="T65" fmla="*/ 2147483647 h 201"/>
                    <a:gd name="T66" fmla="*/ 2147483647 w 340"/>
                    <a:gd name="T67" fmla="*/ 2147483647 h 201"/>
                    <a:gd name="T68" fmla="*/ 2147483647 w 340"/>
                    <a:gd name="T69" fmla="*/ 2147483647 h 201"/>
                    <a:gd name="T70" fmla="*/ 2147483647 w 340"/>
                    <a:gd name="T71" fmla="*/ 2147483647 h 201"/>
                    <a:gd name="T72" fmla="*/ 2147483647 w 340"/>
                    <a:gd name="T73" fmla="*/ 2147483647 h 201"/>
                    <a:gd name="T74" fmla="*/ 2147483647 w 340"/>
                    <a:gd name="T75" fmla="*/ 2147483647 h 201"/>
                    <a:gd name="T76" fmla="*/ 2147483647 w 340"/>
                    <a:gd name="T77" fmla="*/ 2147483647 h 201"/>
                    <a:gd name="T78" fmla="*/ 2147483647 w 340"/>
                    <a:gd name="T79" fmla="*/ 2147483647 h 201"/>
                    <a:gd name="T80" fmla="*/ 0 w 340"/>
                    <a:gd name="T81" fmla="*/ 2147483647 h 201"/>
                    <a:gd name="T82" fmla="*/ 2147483647 w 340"/>
                    <a:gd name="T83" fmla="*/ 2147483647 h 20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40"/>
                    <a:gd name="T127" fmla="*/ 0 h 201"/>
                    <a:gd name="T128" fmla="*/ 340 w 340"/>
                    <a:gd name="T129" fmla="*/ 201 h 20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40" h="201">
                      <a:moveTo>
                        <a:pt x="13" y="197"/>
                      </a:moveTo>
                      <a:lnTo>
                        <a:pt x="27" y="200"/>
                      </a:lnTo>
                      <a:lnTo>
                        <a:pt x="30" y="192"/>
                      </a:lnTo>
                      <a:lnTo>
                        <a:pt x="17" y="187"/>
                      </a:lnTo>
                      <a:lnTo>
                        <a:pt x="17" y="176"/>
                      </a:lnTo>
                      <a:lnTo>
                        <a:pt x="28" y="176"/>
                      </a:lnTo>
                      <a:lnTo>
                        <a:pt x="44" y="169"/>
                      </a:lnTo>
                      <a:lnTo>
                        <a:pt x="45" y="171"/>
                      </a:lnTo>
                      <a:lnTo>
                        <a:pt x="45" y="176"/>
                      </a:lnTo>
                      <a:lnTo>
                        <a:pt x="58" y="179"/>
                      </a:lnTo>
                      <a:lnTo>
                        <a:pt x="84" y="171"/>
                      </a:lnTo>
                      <a:lnTo>
                        <a:pt x="92" y="171"/>
                      </a:lnTo>
                      <a:lnTo>
                        <a:pt x="101" y="179"/>
                      </a:lnTo>
                      <a:lnTo>
                        <a:pt x="85" y="180"/>
                      </a:lnTo>
                      <a:lnTo>
                        <a:pt x="72" y="180"/>
                      </a:lnTo>
                      <a:lnTo>
                        <a:pt x="78" y="187"/>
                      </a:lnTo>
                      <a:lnTo>
                        <a:pt x="99" y="185"/>
                      </a:lnTo>
                      <a:lnTo>
                        <a:pt x="106" y="183"/>
                      </a:lnTo>
                      <a:lnTo>
                        <a:pt x="139" y="180"/>
                      </a:lnTo>
                      <a:lnTo>
                        <a:pt x="142" y="175"/>
                      </a:lnTo>
                      <a:lnTo>
                        <a:pt x="136" y="165"/>
                      </a:lnTo>
                      <a:lnTo>
                        <a:pt x="136" y="159"/>
                      </a:lnTo>
                      <a:lnTo>
                        <a:pt x="145" y="153"/>
                      </a:lnTo>
                      <a:lnTo>
                        <a:pt x="155" y="156"/>
                      </a:lnTo>
                      <a:lnTo>
                        <a:pt x="150" y="164"/>
                      </a:lnTo>
                      <a:lnTo>
                        <a:pt x="149" y="171"/>
                      </a:lnTo>
                      <a:lnTo>
                        <a:pt x="149" y="177"/>
                      </a:lnTo>
                      <a:lnTo>
                        <a:pt x="156" y="180"/>
                      </a:lnTo>
                      <a:lnTo>
                        <a:pt x="187" y="180"/>
                      </a:lnTo>
                      <a:lnTo>
                        <a:pt x="194" y="179"/>
                      </a:lnTo>
                      <a:lnTo>
                        <a:pt x="201" y="181"/>
                      </a:lnTo>
                      <a:lnTo>
                        <a:pt x="238" y="183"/>
                      </a:lnTo>
                      <a:lnTo>
                        <a:pt x="243" y="171"/>
                      </a:lnTo>
                      <a:lnTo>
                        <a:pt x="250" y="171"/>
                      </a:lnTo>
                      <a:lnTo>
                        <a:pt x="251" y="167"/>
                      </a:lnTo>
                      <a:lnTo>
                        <a:pt x="241" y="167"/>
                      </a:lnTo>
                      <a:lnTo>
                        <a:pt x="238" y="161"/>
                      </a:lnTo>
                      <a:lnTo>
                        <a:pt x="250" y="149"/>
                      </a:lnTo>
                      <a:lnTo>
                        <a:pt x="272" y="133"/>
                      </a:lnTo>
                      <a:lnTo>
                        <a:pt x="302" y="128"/>
                      </a:lnTo>
                      <a:lnTo>
                        <a:pt x="322" y="127"/>
                      </a:lnTo>
                      <a:lnTo>
                        <a:pt x="325" y="120"/>
                      </a:lnTo>
                      <a:lnTo>
                        <a:pt x="332" y="112"/>
                      </a:lnTo>
                      <a:lnTo>
                        <a:pt x="332" y="99"/>
                      </a:lnTo>
                      <a:lnTo>
                        <a:pt x="332" y="91"/>
                      </a:lnTo>
                      <a:lnTo>
                        <a:pt x="332" y="63"/>
                      </a:lnTo>
                      <a:lnTo>
                        <a:pt x="338" y="53"/>
                      </a:lnTo>
                      <a:lnTo>
                        <a:pt x="339" y="47"/>
                      </a:lnTo>
                      <a:lnTo>
                        <a:pt x="328" y="43"/>
                      </a:lnTo>
                      <a:lnTo>
                        <a:pt x="312" y="43"/>
                      </a:lnTo>
                      <a:lnTo>
                        <a:pt x="299" y="37"/>
                      </a:lnTo>
                      <a:lnTo>
                        <a:pt x="278" y="31"/>
                      </a:lnTo>
                      <a:lnTo>
                        <a:pt x="279" y="9"/>
                      </a:lnTo>
                      <a:lnTo>
                        <a:pt x="269" y="0"/>
                      </a:lnTo>
                      <a:lnTo>
                        <a:pt x="261" y="15"/>
                      </a:lnTo>
                      <a:lnTo>
                        <a:pt x="238" y="32"/>
                      </a:lnTo>
                      <a:lnTo>
                        <a:pt x="237" y="47"/>
                      </a:lnTo>
                      <a:lnTo>
                        <a:pt x="228" y="53"/>
                      </a:lnTo>
                      <a:lnTo>
                        <a:pt x="227" y="64"/>
                      </a:lnTo>
                      <a:lnTo>
                        <a:pt x="221" y="69"/>
                      </a:lnTo>
                      <a:lnTo>
                        <a:pt x="230" y="75"/>
                      </a:lnTo>
                      <a:lnTo>
                        <a:pt x="227" y="79"/>
                      </a:lnTo>
                      <a:lnTo>
                        <a:pt x="216" y="79"/>
                      </a:lnTo>
                      <a:lnTo>
                        <a:pt x="183" y="92"/>
                      </a:lnTo>
                      <a:lnTo>
                        <a:pt x="167" y="100"/>
                      </a:lnTo>
                      <a:lnTo>
                        <a:pt x="129" y="99"/>
                      </a:lnTo>
                      <a:lnTo>
                        <a:pt x="121" y="100"/>
                      </a:lnTo>
                      <a:lnTo>
                        <a:pt x="98" y="99"/>
                      </a:lnTo>
                      <a:lnTo>
                        <a:pt x="64" y="109"/>
                      </a:lnTo>
                      <a:lnTo>
                        <a:pt x="26" y="113"/>
                      </a:lnTo>
                      <a:lnTo>
                        <a:pt x="14" y="123"/>
                      </a:lnTo>
                      <a:lnTo>
                        <a:pt x="17" y="131"/>
                      </a:lnTo>
                      <a:lnTo>
                        <a:pt x="28" y="131"/>
                      </a:lnTo>
                      <a:lnTo>
                        <a:pt x="34" y="144"/>
                      </a:lnTo>
                      <a:lnTo>
                        <a:pt x="54" y="139"/>
                      </a:lnTo>
                      <a:lnTo>
                        <a:pt x="65" y="141"/>
                      </a:lnTo>
                      <a:lnTo>
                        <a:pt x="61" y="152"/>
                      </a:lnTo>
                      <a:lnTo>
                        <a:pt x="51" y="159"/>
                      </a:lnTo>
                      <a:lnTo>
                        <a:pt x="34" y="161"/>
                      </a:lnTo>
                      <a:lnTo>
                        <a:pt x="17" y="167"/>
                      </a:lnTo>
                      <a:lnTo>
                        <a:pt x="6" y="180"/>
                      </a:lnTo>
                      <a:lnTo>
                        <a:pt x="0" y="189"/>
                      </a:lnTo>
                      <a:lnTo>
                        <a:pt x="7" y="196"/>
                      </a:lnTo>
                      <a:lnTo>
                        <a:pt x="13" y="197"/>
                      </a:lnTo>
                    </a:path>
                  </a:pathLst>
                </a:custGeom>
                <a:grpFill/>
                <a:ln w="1270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latin typeface="Calibri" pitchFamily="34" charset="0"/>
                  </a:endParaRPr>
                </a:p>
              </p:txBody>
            </p:sp>
            <p:sp>
              <p:nvSpPr>
                <p:cNvPr id="64" name="Freeform 32"/>
                <p:cNvSpPr>
                  <a:spLocks noChangeAspect="1"/>
                </p:cNvSpPr>
                <p:nvPr/>
              </p:nvSpPr>
              <p:spPr bwMode="auto">
                <a:xfrm>
                  <a:off x="7855272" y="4310338"/>
                  <a:ext cx="290463" cy="367480"/>
                </a:xfrm>
                <a:custGeom>
                  <a:avLst/>
                  <a:gdLst>
                    <a:gd name="T0" fmla="*/ 0 w 209"/>
                    <a:gd name="T1" fmla="*/ 2147483647 h 284"/>
                    <a:gd name="T2" fmla="*/ 2147483647 w 209"/>
                    <a:gd name="T3" fmla="*/ 2147483647 h 284"/>
                    <a:gd name="T4" fmla="*/ 2147483647 w 209"/>
                    <a:gd name="T5" fmla="*/ 2147483647 h 284"/>
                    <a:gd name="T6" fmla="*/ 2147483647 w 209"/>
                    <a:gd name="T7" fmla="*/ 2147483647 h 284"/>
                    <a:gd name="T8" fmla="*/ 2147483647 w 209"/>
                    <a:gd name="T9" fmla="*/ 2147483647 h 284"/>
                    <a:gd name="T10" fmla="*/ 2147483647 w 209"/>
                    <a:gd name="T11" fmla="*/ 2147483647 h 284"/>
                    <a:gd name="T12" fmla="*/ 2147483647 w 209"/>
                    <a:gd name="T13" fmla="*/ 2147483647 h 284"/>
                    <a:gd name="T14" fmla="*/ 2147483647 w 209"/>
                    <a:gd name="T15" fmla="*/ 2147483647 h 284"/>
                    <a:gd name="T16" fmla="*/ 2147483647 w 209"/>
                    <a:gd name="T17" fmla="*/ 2147483647 h 284"/>
                    <a:gd name="T18" fmla="*/ 2147483647 w 209"/>
                    <a:gd name="T19" fmla="*/ 2147483647 h 284"/>
                    <a:gd name="T20" fmla="*/ 2147483647 w 209"/>
                    <a:gd name="T21" fmla="*/ 2147483647 h 284"/>
                    <a:gd name="T22" fmla="*/ 2147483647 w 209"/>
                    <a:gd name="T23" fmla="*/ 2147483647 h 284"/>
                    <a:gd name="T24" fmla="*/ 2147483647 w 209"/>
                    <a:gd name="T25" fmla="*/ 2147483647 h 284"/>
                    <a:gd name="T26" fmla="*/ 2147483647 w 209"/>
                    <a:gd name="T27" fmla="*/ 2147483647 h 284"/>
                    <a:gd name="T28" fmla="*/ 2147483647 w 209"/>
                    <a:gd name="T29" fmla="*/ 2147483647 h 284"/>
                    <a:gd name="T30" fmla="*/ 2147483647 w 209"/>
                    <a:gd name="T31" fmla="*/ 2147483647 h 284"/>
                    <a:gd name="T32" fmla="*/ 2147483647 w 209"/>
                    <a:gd name="T33" fmla="*/ 2147483647 h 284"/>
                    <a:gd name="T34" fmla="*/ 2147483647 w 209"/>
                    <a:gd name="T35" fmla="*/ 2147483647 h 284"/>
                    <a:gd name="T36" fmla="*/ 2147483647 w 209"/>
                    <a:gd name="T37" fmla="*/ 2147483647 h 284"/>
                    <a:gd name="T38" fmla="*/ 2147483647 w 209"/>
                    <a:gd name="T39" fmla="*/ 2147483647 h 284"/>
                    <a:gd name="T40" fmla="*/ 2147483647 w 209"/>
                    <a:gd name="T41" fmla="*/ 2147483647 h 284"/>
                    <a:gd name="T42" fmla="*/ 2147483647 w 209"/>
                    <a:gd name="T43" fmla="*/ 0 h 284"/>
                    <a:gd name="T44" fmla="*/ 2147483647 w 209"/>
                    <a:gd name="T45" fmla="*/ 2147483647 h 284"/>
                    <a:gd name="T46" fmla="*/ 2147483647 w 209"/>
                    <a:gd name="T47" fmla="*/ 0 h 284"/>
                    <a:gd name="T48" fmla="*/ 2147483647 w 209"/>
                    <a:gd name="T49" fmla="*/ 2147483647 h 284"/>
                    <a:gd name="T50" fmla="*/ 2147483647 w 209"/>
                    <a:gd name="T51" fmla="*/ 2147483647 h 284"/>
                    <a:gd name="T52" fmla="*/ 2147483647 w 209"/>
                    <a:gd name="T53" fmla="*/ 2147483647 h 284"/>
                    <a:gd name="T54" fmla="*/ 2147483647 w 209"/>
                    <a:gd name="T55" fmla="*/ 2147483647 h 284"/>
                    <a:gd name="T56" fmla="*/ 2147483647 w 209"/>
                    <a:gd name="T57" fmla="*/ 2147483647 h 284"/>
                    <a:gd name="T58" fmla="*/ 2147483647 w 209"/>
                    <a:gd name="T59" fmla="*/ 2147483647 h 284"/>
                    <a:gd name="T60" fmla="*/ 2147483647 w 209"/>
                    <a:gd name="T61" fmla="*/ 2147483647 h 284"/>
                    <a:gd name="T62" fmla="*/ 2147483647 w 209"/>
                    <a:gd name="T63" fmla="*/ 2147483647 h 284"/>
                    <a:gd name="T64" fmla="*/ 2147483647 w 209"/>
                    <a:gd name="T65" fmla="*/ 2147483647 h 284"/>
                    <a:gd name="T66" fmla="*/ 2147483647 w 209"/>
                    <a:gd name="T67" fmla="*/ 2147483647 h 284"/>
                    <a:gd name="T68" fmla="*/ 2147483647 w 209"/>
                    <a:gd name="T69" fmla="*/ 2147483647 h 284"/>
                    <a:gd name="T70" fmla="*/ 2147483647 w 209"/>
                    <a:gd name="T71" fmla="*/ 2147483647 h 284"/>
                    <a:gd name="T72" fmla="*/ 2147483647 w 209"/>
                    <a:gd name="T73" fmla="*/ 2147483647 h 284"/>
                    <a:gd name="T74" fmla="*/ 2147483647 w 209"/>
                    <a:gd name="T75" fmla="*/ 2147483647 h 284"/>
                    <a:gd name="T76" fmla="*/ 2147483647 w 209"/>
                    <a:gd name="T77" fmla="*/ 2147483647 h 284"/>
                    <a:gd name="T78" fmla="*/ 2147483647 w 209"/>
                    <a:gd name="T79" fmla="*/ 2147483647 h 284"/>
                    <a:gd name="T80" fmla="*/ 2147483647 w 209"/>
                    <a:gd name="T81" fmla="*/ 2147483647 h 284"/>
                    <a:gd name="T82" fmla="*/ 2147483647 w 209"/>
                    <a:gd name="T83" fmla="*/ 2147483647 h 284"/>
                    <a:gd name="T84" fmla="*/ 2147483647 w 209"/>
                    <a:gd name="T85" fmla="*/ 2147483647 h 284"/>
                    <a:gd name="T86" fmla="*/ 0 w 209"/>
                    <a:gd name="T87" fmla="*/ 2147483647 h 28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09"/>
                    <a:gd name="T133" fmla="*/ 0 h 284"/>
                    <a:gd name="T134" fmla="*/ 209 w 209"/>
                    <a:gd name="T135" fmla="*/ 284 h 28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09" h="284">
                      <a:moveTo>
                        <a:pt x="0" y="236"/>
                      </a:moveTo>
                      <a:lnTo>
                        <a:pt x="11" y="246"/>
                      </a:lnTo>
                      <a:lnTo>
                        <a:pt x="10" y="266"/>
                      </a:lnTo>
                      <a:lnTo>
                        <a:pt x="44" y="279"/>
                      </a:lnTo>
                      <a:lnTo>
                        <a:pt x="64" y="279"/>
                      </a:lnTo>
                      <a:lnTo>
                        <a:pt x="76" y="283"/>
                      </a:lnTo>
                      <a:lnTo>
                        <a:pt x="81" y="278"/>
                      </a:lnTo>
                      <a:lnTo>
                        <a:pt x="94" y="266"/>
                      </a:lnTo>
                      <a:lnTo>
                        <a:pt x="110" y="252"/>
                      </a:lnTo>
                      <a:lnTo>
                        <a:pt x="115" y="238"/>
                      </a:lnTo>
                      <a:lnTo>
                        <a:pt x="125" y="229"/>
                      </a:lnTo>
                      <a:lnTo>
                        <a:pt x="147" y="211"/>
                      </a:lnTo>
                      <a:lnTo>
                        <a:pt x="147" y="194"/>
                      </a:lnTo>
                      <a:lnTo>
                        <a:pt x="148" y="183"/>
                      </a:lnTo>
                      <a:lnTo>
                        <a:pt x="154" y="173"/>
                      </a:lnTo>
                      <a:lnTo>
                        <a:pt x="187" y="138"/>
                      </a:lnTo>
                      <a:lnTo>
                        <a:pt x="192" y="122"/>
                      </a:lnTo>
                      <a:lnTo>
                        <a:pt x="191" y="97"/>
                      </a:lnTo>
                      <a:lnTo>
                        <a:pt x="208" y="39"/>
                      </a:lnTo>
                      <a:lnTo>
                        <a:pt x="165" y="8"/>
                      </a:lnTo>
                      <a:lnTo>
                        <a:pt x="147" y="1"/>
                      </a:lnTo>
                      <a:lnTo>
                        <a:pt x="131" y="0"/>
                      </a:lnTo>
                      <a:lnTo>
                        <a:pt x="123" y="3"/>
                      </a:lnTo>
                      <a:lnTo>
                        <a:pt x="104" y="0"/>
                      </a:lnTo>
                      <a:lnTo>
                        <a:pt x="111" y="17"/>
                      </a:lnTo>
                      <a:lnTo>
                        <a:pt x="101" y="17"/>
                      </a:lnTo>
                      <a:lnTo>
                        <a:pt x="77" y="35"/>
                      </a:lnTo>
                      <a:lnTo>
                        <a:pt x="88" y="43"/>
                      </a:lnTo>
                      <a:lnTo>
                        <a:pt x="87" y="61"/>
                      </a:lnTo>
                      <a:lnTo>
                        <a:pt x="101" y="73"/>
                      </a:lnTo>
                      <a:lnTo>
                        <a:pt x="94" y="80"/>
                      </a:lnTo>
                      <a:lnTo>
                        <a:pt x="85" y="74"/>
                      </a:lnTo>
                      <a:lnTo>
                        <a:pt x="71" y="81"/>
                      </a:lnTo>
                      <a:lnTo>
                        <a:pt x="83" y="90"/>
                      </a:lnTo>
                      <a:lnTo>
                        <a:pt x="91" y="106"/>
                      </a:lnTo>
                      <a:lnTo>
                        <a:pt x="88" y="122"/>
                      </a:lnTo>
                      <a:lnTo>
                        <a:pt x="81" y="140"/>
                      </a:lnTo>
                      <a:lnTo>
                        <a:pt x="67" y="146"/>
                      </a:lnTo>
                      <a:lnTo>
                        <a:pt x="64" y="162"/>
                      </a:lnTo>
                      <a:lnTo>
                        <a:pt x="54" y="166"/>
                      </a:lnTo>
                      <a:lnTo>
                        <a:pt x="53" y="185"/>
                      </a:lnTo>
                      <a:lnTo>
                        <a:pt x="14" y="194"/>
                      </a:lnTo>
                      <a:lnTo>
                        <a:pt x="9" y="219"/>
                      </a:lnTo>
                      <a:lnTo>
                        <a:pt x="0" y="236"/>
                      </a:lnTo>
                    </a:path>
                  </a:pathLst>
                </a:custGeom>
                <a:grpFill/>
                <a:ln w="1270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latin typeface="Calibri" pitchFamily="34" charset="0"/>
                  </a:endParaRPr>
                </a:p>
              </p:txBody>
            </p:sp>
            <p:sp>
              <p:nvSpPr>
                <p:cNvPr id="65" name="Freeform 34"/>
                <p:cNvSpPr>
                  <a:spLocks noChangeAspect="1"/>
                </p:cNvSpPr>
                <p:nvPr/>
              </p:nvSpPr>
              <p:spPr bwMode="auto">
                <a:xfrm>
                  <a:off x="8047038" y="2627313"/>
                  <a:ext cx="533400" cy="588962"/>
                </a:xfrm>
                <a:custGeom>
                  <a:avLst/>
                  <a:gdLst>
                    <a:gd name="T0" fmla="*/ 383 w 383"/>
                    <a:gd name="T1" fmla="*/ 196 h 453"/>
                    <a:gd name="T2" fmla="*/ 372 w 383"/>
                    <a:gd name="T3" fmla="*/ 185 h 453"/>
                    <a:gd name="T4" fmla="*/ 337 w 383"/>
                    <a:gd name="T5" fmla="*/ 185 h 453"/>
                    <a:gd name="T6" fmla="*/ 333 w 383"/>
                    <a:gd name="T7" fmla="*/ 176 h 453"/>
                    <a:gd name="T8" fmla="*/ 261 w 383"/>
                    <a:gd name="T9" fmla="*/ 123 h 453"/>
                    <a:gd name="T10" fmla="*/ 255 w 383"/>
                    <a:gd name="T11" fmla="*/ 109 h 453"/>
                    <a:gd name="T12" fmla="*/ 238 w 383"/>
                    <a:gd name="T13" fmla="*/ 87 h 453"/>
                    <a:gd name="T14" fmla="*/ 212 w 383"/>
                    <a:gd name="T15" fmla="*/ 78 h 453"/>
                    <a:gd name="T16" fmla="*/ 162 w 383"/>
                    <a:gd name="T17" fmla="*/ 44 h 453"/>
                    <a:gd name="T18" fmla="*/ 147 w 383"/>
                    <a:gd name="T19" fmla="*/ 40 h 453"/>
                    <a:gd name="T20" fmla="*/ 135 w 383"/>
                    <a:gd name="T21" fmla="*/ 34 h 453"/>
                    <a:gd name="T22" fmla="*/ 61 w 383"/>
                    <a:gd name="T23" fmla="*/ 0 h 453"/>
                    <a:gd name="T24" fmla="*/ 27 w 383"/>
                    <a:gd name="T25" fmla="*/ 7 h 453"/>
                    <a:gd name="T26" fmla="*/ 23 w 383"/>
                    <a:gd name="T27" fmla="*/ 4 h 453"/>
                    <a:gd name="T28" fmla="*/ 6 w 383"/>
                    <a:gd name="T29" fmla="*/ 4 h 453"/>
                    <a:gd name="T30" fmla="*/ 20 w 383"/>
                    <a:gd name="T31" fmla="*/ 41 h 453"/>
                    <a:gd name="T32" fmla="*/ 17 w 383"/>
                    <a:gd name="T33" fmla="*/ 46 h 453"/>
                    <a:gd name="T34" fmla="*/ 4 w 383"/>
                    <a:gd name="T35" fmla="*/ 62 h 453"/>
                    <a:gd name="T36" fmla="*/ 0 w 383"/>
                    <a:gd name="T37" fmla="*/ 74 h 453"/>
                    <a:gd name="T38" fmla="*/ 21 w 383"/>
                    <a:gd name="T39" fmla="*/ 101 h 453"/>
                    <a:gd name="T40" fmla="*/ 33 w 383"/>
                    <a:gd name="T41" fmla="*/ 106 h 453"/>
                    <a:gd name="T42" fmla="*/ 33 w 383"/>
                    <a:gd name="T43" fmla="*/ 151 h 453"/>
                    <a:gd name="T44" fmla="*/ 43 w 383"/>
                    <a:gd name="T45" fmla="*/ 166 h 453"/>
                    <a:gd name="T46" fmla="*/ 38 w 383"/>
                    <a:gd name="T47" fmla="*/ 176 h 453"/>
                    <a:gd name="T48" fmla="*/ 34 w 383"/>
                    <a:gd name="T49" fmla="*/ 203 h 453"/>
                    <a:gd name="T50" fmla="*/ 40 w 383"/>
                    <a:gd name="T51" fmla="*/ 228 h 453"/>
                    <a:gd name="T52" fmla="*/ 34 w 383"/>
                    <a:gd name="T53" fmla="*/ 241 h 453"/>
                    <a:gd name="T54" fmla="*/ 41 w 383"/>
                    <a:gd name="T55" fmla="*/ 256 h 453"/>
                    <a:gd name="T56" fmla="*/ 43 w 383"/>
                    <a:gd name="T57" fmla="*/ 279 h 453"/>
                    <a:gd name="T58" fmla="*/ 38 w 383"/>
                    <a:gd name="T59" fmla="*/ 306 h 453"/>
                    <a:gd name="T60" fmla="*/ 54 w 383"/>
                    <a:gd name="T61" fmla="*/ 346 h 453"/>
                    <a:gd name="T62" fmla="*/ 67 w 383"/>
                    <a:gd name="T63" fmla="*/ 346 h 453"/>
                    <a:gd name="T64" fmla="*/ 77 w 383"/>
                    <a:gd name="T65" fmla="*/ 364 h 453"/>
                    <a:gd name="T66" fmla="*/ 60 w 383"/>
                    <a:gd name="T67" fmla="*/ 385 h 453"/>
                    <a:gd name="T68" fmla="*/ 64 w 383"/>
                    <a:gd name="T69" fmla="*/ 404 h 453"/>
                    <a:gd name="T70" fmla="*/ 83 w 383"/>
                    <a:gd name="T71" fmla="*/ 409 h 453"/>
                    <a:gd name="T72" fmla="*/ 117 w 383"/>
                    <a:gd name="T73" fmla="*/ 412 h 453"/>
                    <a:gd name="T74" fmla="*/ 125 w 383"/>
                    <a:gd name="T75" fmla="*/ 401 h 453"/>
                    <a:gd name="T76" fmla="*/ 145 w 383"/>
                    <a:gd name="T77" fmla="*/ 407 h 453"/>
                    <a:gd name="T78" fmla="*/ 167 w 383"/>
                    <a:gd name="T79" fmla="*/ 443 h 453"/>
                    <a:gd name="T80" fmla="*/ 188 w 383"/>
                    <a:gd name="T81" fmla="*/ 442 h 453"/>
                    <a:gd name="T82" fmla="*/ 194 w 383"/>
                    <a:gd name="T83" fmla="*/ 453 h 453"/>
                    <a:gd name="T84" fmla="*/ 216 w 383"/>
                    <a:gd name="T85" fmla="*/ 438 h 453"/>
                    <a:gd name="T86" fmla="*/ 229 w 383"/>
                    <a:gd name="T87" fmla="*/ 437 h 453"/>
                    <a:gd name="T88" fmla="*/ 232 w 383"/>
                    <a:gd name="T89" fmla="*/ 420 h 453"/>
                    <a:gd name="T90" fmla="*/ 243 w 383"/>
                    <a:gd name="T91" fmla="*/ 413 h 453"/>
                    <a:gd name="T92" fmla="*/ 241 w 383"/>
                    <a:gd name="T93" fmla="*/ 405 h 453"/>
                    <a:gd name="T94" fmla="*/ 235 w 383"/>
                    <a:gd name="T95" fmla="*/ 389 h 453"/>
                    <a:gd name="T96" fmla="*/ 225 w 383"/>
                    <a:gd name="T97" fmla="*/ 387 h 453"/>
                    <a:gd name="T98" fmla="*/ 226 w 383"/>
                    <a:gd name="T99" fmla="*/ 372 h 453"/>
                    <a:gd name="T100" fmla="*/ 238 w 383"/>
                    <a:gd name="T101" fmla="*/ 362 h 453"/>
                    <a:gd name="T102" fmla="*/ 239 w 383"/>
                    <a:gd name="T103" fmla="*/ 346 h 453"/>
                    <a:gd name="T104" fmla="*/ 251 w 383"/>
                    <a:gd name="T105" fmla="*/ 331 h 453"/>
                    <a:gd name="T106" fmla="*/ 248 w 383"/>
                    <a:gd name="T107" fmla="*/ 325 h 453"/>
                    <a:gd name="T108" fmla="*/ 261 w 383"/>
                    <a:gd name="T109" fmla="*/ 307 h 453"/>
                    <a:gd name="T110" fmla="*/ 279 w 383"/>
                    <a:gd name="T111" fmla="*/ 307 h 453"/>
                    <a:gd name="T112" fmla="*/ 336 w 383"/>
                    <a:gd name="T113" fmla="*/ 212 h 453"/>
                    <a:gd name="T114" fmla="*/ 383 w 383"/>
                    <a:gd name="T115" fmla="*/ 196 h 45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83"/>
                    <a:gd name="T175" fmla="*/ 0 h 453"/>
                    <a:gd name="T176" fmla="*/ 383 w 383"/>
                    <a:gd name="T177" fmla="*/ 453 h 45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83" h="453">
                      <a:moveTo>
                        <a:pt x="383" y="196"/>
                      </a:moveTo>
                      <a:lnTo>
                        <a:pt x="372" y="185"/>
                      </a:lnTo>
                      <a:lnTo>
                        <a:pt x="337" y="185"/>
                      </a:lnTo>
                      <a:lnTo>
                        <a:pt x="333" y="176"/>
                      </a:lnTo>
                      <a:lnTo>
                        <a:pt x="261" y="123"/>
                      </a:lnTo>
                      <a:lnTo>
                        <a:pt x="255" y="109"/>
                      </a:lnTo>
                      <a:lnTo>
                        <a:pt x="238" y="87"/>
                      </a:lnTo>
                      <a:lnTo>
                        <a:pt x="212" y="78"/>
                      </a:lnTo>
                      <a:lnTo>
                        <a:pt x="162" y="44"/>
                      </a:lnTo>
                      <a:lnTo>
                        <a:pt x="147" y="40"/>
                      </a:lnTo>
                      <a:lnTo>
                        <a:pt x="135" y="34"/>
                      </a:lnTo>
                      <a:lnTo>
                        <a:pt x="61" y="0"/>
                      </a:lnTo>
                      <a:lnTo>
                        <a:pt x="27" y="7"/>
                      </a:lnTo>
                      <a:lnTo>
                        <a:pt x="23" y="4"/>
                      </a:lnTo>
                      <a:lnTo>
                        <a:pt x="6" y="4"/>
                      </a:lnTo>
                      <a:lnTo>
                        <a:pt x="20" y="41"/>
                      </a:lnTo>
                      <a:lnTo>
                        <a:pt x="17" y="46"/>
                      </a:lnTo>
                      <a:lnTo>
                        <a:pt x="4" y="62"/>
                      </a:lnTo>
                      <a:lnTo>
                        <a:pt x="0" y="74"/>
                      </a:lnTo>
                      <a:lnTo>
                        <a:pt x="21" y="101"/>
                      </a:lnTo>
                      <a:lnTo>
                        <a:pt x="33" y="106"/>
                      </a:lnTo>
                      <a:lnTo>
                        <a:pt x="33" y="151"/>
                      </a:lnTo>
                      <a:lnTo>
                        <a:pt x="43" y="166"/>
                      </a:lnTo>
                      <a:lnTo>
                        <a:pt x="38" y="176"/>
                      </a:lnTo>
                      <a:lnTo>
                        <a:pt x="34" y="203"/>
                      </a:lnTo>
                      <a:lnTo>
                        <a:pt x="40" y="228"/>
                      </a:lnTo>
                      <a:lnTo>
                        <a:pt x="34" y="241"/>
                      </a:lnTo>
                      <a:lnTo>
                        <a:pt x="41" y="256"/>
                      </a:lnTo>
                      <a:lnTo>
                        <a:pt x="43" y="279"/>
                      </a:lnTo>
                      <a:lnTo>
                        <a:pt x="38" y="306"/>
                      </a:lnTo>
                      <a:lnTo>
                        <a:pt x="54" y="346"/>
                      </a:lnTo>
                      <a:lnTo>
                        <a:pt x="67" y="346"/>
                      </a:lnTo>
                      <a:lnTo>
                        <a:pt x="77" y="364"/>
                      </a:lnTo>
                      <a:lnTo>
                        <a:pt x="60" y="385"/>
                      </a:lnTo>
                      <a:lnTo>
                        <a:pt x="64" y="404"/>
                      </a:lnTo>
                      <a:lnTo>
                        <a:pt x="83" y="409"/>
                      </a:lnTo>
                      <a:lnTo>
                        <a:pt x="117" y="412"/>
                      </a:lnTo>
                      <a:lnTo>
                        <a:pt x="125" y="401"/>
                      </a:lnTo>
                      <a:lnTo>
                        <a:pt x="145" y="407"/>
                      </a:lnTo>
                      <a:lnTo>
                        <a:pt x="167" y="443"/>
                      </a:lnTo>
                      <a:lnTo>
                        <a:pt x="188" y="442"/>
                      </a:lnTo>
                      <a:lnTo>
                        <a:pt x="194" y="453"/>
                      </a:lnTo>
                      <a:lnTo>
                        <a:pt x="216" y="438"/>
                      </a:lnTo>
                      <a:lnTo>
                        <a:pt x="229" y="437"/>
                      </a:lnTo>
                      <a:lnTo>
                        <a:pt x="232" y="420"/>
                      </a:lnTo>
                      <a:lnTo>
                        <a:pt x="243" y="413"/>
                      </a:lnTo>
                      <a:lnTo>
                        <a:pt x="241" y="405"/>
                      </a:lnTo>
                      <a:lnTo>
                        <a:pt x="235" y="389"/>
                      </a:lnTo>
                      <a:lnTo>
                        <a:pt x="225" y="387"/>
                      </a:lnTo>
                      <a:lnTo>
                        <a:pt x="226" y="372"/>
                      </a:lnTo>
                      <a:lnTo>
                        <a:pt x="238" y="362"/>
                      </a:lnTo>
                      <a:lnTo>
                        <a:pt x="239" y="346"/>
                      </a:lnTo>
                      <a:lnTo>
                        <a:pt x="251" y="331"/>
                      </a:lnTo>
                      <a:lnTo>
                        <a:pt x="248" y="325"/>
                      </a:lnTo>
                      <a:lnTo>
                        <a:pt x="261" y="307"/>
                      </a:lnTo>
                      <a:lnTo>
                        <a:pt x="279" y="307"/>
                      </a:lnTo>
                      <a:lnTo>
                        <a:pt x="336" y="212"/>
                      </a:lnTo>
                      <a:lnTo>
                        <a:pt x="383" y="196"/>
                      </a:lnTo>
                    </a:path>
                  </a:pathLst>
                </a:custGeom>
                <a:grpFill/>
                <a:ln w="1270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latin typeface="+mn-lt"/>
                  </a:endParaRPr>
                </a:p>
              </p:txBody>
            </p:sp>
            <p:sp>
              <p:nvSpPr>
                <p:cNvPr id="66" name="Freeform 35"/>
                <p:cNvSpPr>
                  <a:spLocks noChangeAspect="1"/>
                </p:cNvSpPr>
                <p:nvPr/>
              </p:nvSpPr>
              <p:spPr bwMode="auto">
                <a:xfrm>
                  <a:off x="3994150" y="3154363"/>
                  <a:ext cx="925513" cy="430212"/>
                </a:xfrm>
                <a:custGeom>
                  <a:avLst/>
                  <a:gdLst>
                    <a:gd name="T0" fmla="*/ 14 w 665"/>
                    <a:gd name="T1" fmla="*/ 0 h 332"/>
                    <a:gd name="T2" fmla="*/ 145 w 665"/>
                    <a:gd name="T3" fmla="*/ 46 h 332"/>
                    <a:gd name="T4" fmla="*/ 300 w 665"/>
                    <a:gd name="T5" fmla="*/ 66 h 332"/>
                    <a:gd name="T6" fmla="*/ 449 w 665"/>
                    <a:gd name="T7" fmla="*/ 132 h 332"/>
                    <a:gd name="T8" fmla="*/ 626 w 665"/>
                    <a:gd name="T9" fmla="*/ 196 h 332"/>
                    <a:gd name="T10" fmla="*/ 664 w 665"/>
                    <a:gd name="T11" fmla="*/ 221 h 332"/>
                    <a:gd name="T12" fmla="*/ 626 w 665"/>
                    <a:gd name="T13" fmla="*/ 265 h 332"/>
                    <a:gd name="T14" fmla="*/ 597 w 665"/>
                    <a:gd name="T15" fmla="*/ 261 h 332"/>
                    <a:gd name="T16" fmla="*/ 572 w 665"/>
                    <a:gd name="T17" fmla="*/ 289 h 332"/>
                    <a:gd name="T18" fmla="*/ 542 w 665"/>
                    <a:gd name="T19" fmla="*/ 290 h 332"/>
                    <a:gd name="T20" fmla="*/ 512 w 665"/>
                    <a:gd name="T21" fmla="*/ 316 h 332"/>
                    <a:gd name="T22" fmla="*/ 493 w 665"/>
                    <a:gd name="T23" fmla="*/ 331 h 332"/>
                    <a:gd name="T24" fmla="*/ 476 w 665"/>
                    <a:gd name="T25" fmla="*/ 318 h 332"/>
                    <a:gd name="T26" fmla="*/ 455 w 665"/>
                    <a:gd name="T27" fmla="*/ 310 h 332"/>
                    <a:gd name="T28" fmla="*/ 432 w 665"/>
                    <a:gd name="T29" fmla="*/ 307 h 332"/>
                    <a:gd name="T30" fmla="*/ 408 w 665"/>
                    <a:gd name="T31" fmla="*/ 312 h 332"/>
                    <a:gd name="T32" fmla="*/ 375 w 665"/>
                    <a:gd name="T33" fmla="*/ 323 h 332"/>
                    <a:gd name="T34" fmla="*/ 346 w 665"/>
                    <a:gd name="T35" fmla="*/ 322 h 332"/>
                    <a:gd name="T36" fmla="*/ 318 w 665"/>
                    <a:gd name="T37" fmla="*/ 319 h 332"/>
                    <a:gd name="T38" fmla="*/ 301 w 665"/>
                    <a:gd name="T39" fmla="*/ 211 h 332"/>
                    <a:gd name="T40" fmla="*/ 269 w 665"/>
                    <a:gd name="T41" fmla="*/ 241 h 332"/>
                    <a:gd name="T42" fmla="*/ 179 w 665"/>
                    <a:gd name="T43" fmla="*/ 245 h 332"/>
                    <a:gd name="T44" fmla="*/ 172 w 665"/>
                    <a:gd name="T45" fmla="*/ 220 h 332"/>
                    <a:gd name="T46" fmla="*/ 131 w 665"/>
                    <a:gd name="T47" fmla="*/ 197 h 332"/>
                    <a:gd name="T48" fmla="*/ 85 w 665"/>
                    <a:gd name="T49" fmla="*/ 193 h 332"/>
                    <a:gd name="T50" fmla="*/ 82 w 665"/>
                    <a:gd name="T51" fmla="*/ 140 h 332"/>
                    <a:gd name="T52" fmla="*/ 30 w 665"/>
                    <a:gd name="T53" fmla="*/ 90 h 332"/>
                    <a:gd name="T54" fmla="*/ 27 w 665"/>
                    <a:gd name="T55" fmla="*/ 50 h 332"/>
                    <a:gd name="T56" fmla="*/ 4 w 665"/>
                    <a:gd name="T57" fmla="*/ 33 h 332"/>
                    <a:gd name="T58" fmla="*/ 0 w 665"/>
                    <a:gd name="T59" fmla="*/ 19 h 332"/>
                    <a:gd name="T60" fmla="*/ 14 w 665"/>
                    <a:gd name="T61" fmla="*/ 0 h 33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665"/>
                    <a:gd name="T94" fmla="*/ 0 h 332"/>
                    <a:gd name="T95" fmla="*/ 665 w 665"/>
                    <a:gd name="T96" fmla="*/ 332 h 33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665" h="332">
                      <a:moveTo>
                        <a:pt x="14" y="0"/>
                      </a:moveTo>
                      <a:lnTo>
                        <a:pt x="145" y="46"/>
                      </a:lnTo>
                      <a:lnTo>
                        <a:pt x="300" y="66"/>
                      </a:lnTo>
                      <a:lnTo>
                        <a:pt x="449" y="132"/>
                      </a:lnTo>
                      <a:lnTo>
                        <a:pt x="626" y="196"/>
                      </a:lnTo>
                      <a:lnTo>
                        <a:pt x="664" y="221"/>
                      </a:lnTo>
                      <a:lnTo>
                        <a:pt x="626" y="265"/>
                      </a:lnTo>
                      <a:lnTo>
                        <a:pt x="597" y="261"/>
                      </a:lnTo>
                      <a:lnTo>
                        <a:pt x="572" y="289"/>
                      </a:lnTo>
                      <a:lnTo>
                        <a:pt x="542" y="290"/>
                      </a:lnTo>
                      <a:lnTo>
                        <a:pt x="512" y="316"/>
                      </a:lnTo>
                      <a:lnTo>
                        <a:pt x="493" y="331"/>
                      </a:lnTo>
                      <a:lnTo>
                        <a:pt x="476" y="318"/>
                      </a:lnTo>
                      <a:lnTo>
                        <a:pt x="455" y="310"/>
                      </a:lnTo>
                      <a:lnTo>
                        <a:pt x="432" y="307"/>
                      </a:lnTo>
                      <a:lnTo>
                        <a:pt x="408" y="312"/>
                      </a:lnTo>
                      <a:lnTo>
                        <a:pt x="375" y="323"/>
                      </a:lnTo>
                      <a:lnTo>
                        <a:pt x="346" y="322"/>
                      </a:lnTo>
                      <a:lnTo>
                        <a:pt x="318" y="319"/>
                      </a:lnTo>
                      <a:lnTo>
                        <a:pt x="301" y="211"/>
                      </a:lnTo>
                      <a:lnTo>
                        <a:pt x="269" y="241"/>
                      </a:lnTo>
                      <a:lnTo>
                        <a:pt x="179" y="245"/>
                      </a:lnTo>
                      <a:lnTo>
                        <a:pt x="172" y="220"/>
                      </a:lnTo>
                      <a:lnTo>
                        <a:pt x="131" y="197"/>
                      </a:lnTo>
                      <a:lnTo>
                        <a:pt x="85" y="193"/>
                      </a:lnTo>
                      <a:lnTo>
                        <a:pt x="82" y="140"/>
                      </a:lnTo>
                      <a:lnTo>
                        <a:pt x="30" y="90"/>
                      </a:lnTo>
                      <a:lnTo>
                        <a:pt x="27" y="50"/>
                      </a:lnTo>
                      <a:lnTo>
                        <a:pt x="4" y="33"/>
                      </a:lnTo>
                      <a:lnTo>
                        <a:pt x="0" y="19"/>
                      </a:lnTo>
                      <a:lnTo>
                        <a:pt x="14" y="0"/>
                      </a:lnTo>
                    </a:path>
                  </a:pathLst>
                </a:custGeom>
                <a:grpFill/>
                <a:ln w="1270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latin typeface="+mn-lt"/>
                  </a:endParaRPr>
                </a:p>
              </p:txBody>
            </p:sp>
          </p:grpSp>
          <p:sp>
            <p:nvSpPr>
              <p:cNvPr id="18" name="Lágrima 17"/>
              <p:cNvSpPr/>
              <p:nvPr/>
            </p:nvSpPr>
            <p:spPr>
              <a:xfrm rot="5400000">
                <a:off x="6742055" y="4887881"/>
                <a:ext cx="98998" cy="97319"/>
              </a:xfrm>
              <a:prstGeom prst="teardrop">
                <a:avLst/>
              </a:prstGeom>
              <a:solidFill>
                <a:srgbClr val="FAC2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19" name="Lágrima 18"/>
              <p:cNvSpPr/>
              <p:nvPr/>
            </p:nvSpPr>
            <p:spPr>
              <a:xfrm rot="5400000">
                <a:off x="7220743" y="4750545"/>
                <a:ext cx="98998" cy="98997"/>
              </a:xfrm>
              <a:prstGeom prst="teardrop">
                <a:avLst/>
              </a:prstGeom>
              <a:solidFill>
                <a:srgbClr val="FAC2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20" name="Lágrima 19"/>
              <p:cNvSpPr/>
              <p:nvPr/>
            </p:nvSpPr>
            <p:spPr>
              <a:xfrm rot="5400000">
                <a:off x="7396075" y="4302973"/>
                <a:ext cx="97321" cy="98997"/>
              </a:xfrm>
              <a:prstGeom prst="teardrop">
                <a:avLst/>
              </a:prstGeom>
              <a:solidFill>
                <a:srgbClr val="FAC2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21" name="Lágrima 20"/>
              <p:cNvSpPr/>
              <p:nvPr/>
            </p:nvSpPr>
            <p:spPr>
              <a:xfrm rot="5400000">
                <a:off x="7963650" y="4124194"/>
                <a:ext cx="97321" cy="98997"/>
              </a:xfrm>
              <a:prstGeom prst="teardrop">
                <a:avLst/>
              </a:prstGeom>
              <a:solidFill>
                <a:srgbClr val="FAC2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22" name="Lágrima 21"/>
              <p:cNvSpPr/>
              <p:nvPr/>
            </p:nvSpPr>
            <p:spPr>
              <a:xfrm rot="5400000">
                <a:off x="8158600" y="3846309"/>
                <a:ext cx="98998" cy="98997"/>
              </a:xfrm>
              <a:prstGeom prst="teardrop">
                <a:avLst/>
              </a:prstGeom>
              <a:solidFill>
                <a:srgbClr val="FAC2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23" name="Lágrima 22"/>
              <p:cNvSpPr/>
              <p:nvPr/>
            </p:nvSpPr>
            <p:spPr>
              <a:xfrm rot="5400000">
                <a:off x="7934738" y="3751278"/>
                <a:ext cx="97321" cy="98998"/>
              </a:xfrm>
              <a:prstGeom prst="teardrop">
                <a:avLst/>
              </a:prstGeom>
              <a:solidFill>
                <a:srgbClr val="FAC2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24" name="Lágrima 23"/>
              <p:cNvSpPr/>
              <p:nvPr/>
            </p:nvSpPr>
            <p:spPr>
              <a:xfrm rot="5400000">
                <a:off x="7321728" y="3313605"/>
                <a:ext cx="98998" cy="97319"/>
              </a:xfrm>
              <a:prstGeom prst="teardrop">
                <a:avLst/>
              </a:prstGeom>
              <a:solidFill>
                <a:srgbClr val="FAC2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25" name="Lágrima 24"/>
              <p:cNvSpPr/>
              <p:nvPr/>
            </p:nvSpPr>
            <p:spPr>
              <a:xfrm rot="5400000">
                <a:off x="7267140" y="3457972"/>
                <a:ext cx="98998" cy="97319"/>
              </a:xfrm>
              <a:prstGeom prst="teardrop">
                <a:avLst/>
              </a:prstGeom>
              <a:solidFill>
                <a:srgbClr val="FAC2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26" name="Lágrima 25"/>
              <p:cNvSpPr/>
              <p:nvPr/>
            </p:nvSpPr>
            <p:spPr>
              <a:xfrm rot="5400000">
                <a:off x="6766806" y="3937492"/>
                <a:ext cx="98998" cy="97319"/>
              </a:xfrm>
              <a:prstGeom prst="teardrop">
                <a:avLst/>
              </a:prstGeom>
              <a:solidFill>
                <a:srgbClr val="FAC2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27" name="Lágrima 26"/>
              <p:cNvSpPr/>
              <p:nvPr/>
            </p:nvSpPr>
            <p:spPr>
              <a:xfrm rot="5400000">
                <a:off x="7375303" y="2846481"/>
                <a:ext cx="98998" cy="97319"/>
              </a:xfrm>
              <a:prstGeom prst="teardrop">
                <a:avLst/>
              </a:prstGeom>
              <a:solidFill>
                <a:srgbClr val="FAC2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28" name="Lágrima 27"/>
              <p:cNvSpPr/>
              <p:nvPr/>
            </p:nvSpPr>
            <p:spPr>
              <a:xfrm rot="5400000">
                <a:off x="8113514" y="2256038"/>
                <a:ext cx="98999" cy="97319"/>
              </a:xfrm>
              <a:prstGeom prst="teardrop">
                <a:avLst/>
              </a:prstGeom>
              <a:solidFill>
                <a:srgbClr val="FAC2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29" name="Lágrima 28"/>
              <p:cNvSpPr/>
              <p:nvPr/>
            </p:nvSpPr>
            <p:spPr>
              <a:xfrm rot="5400000">
                <a:off x="7780801" y="2122958"/>
                <a:ext cx="97321" cy="98997"/>
              </a:xfrm>
              <a:prstGeom prst="teardrop">
                <a:avLst/>
              </a:prstGeom>
              <a:solidFill>
                <a:srgbClr val="FAC2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30" name="Lágrima 29"/>
              <p:cNvSpPr/>
              <p:nvPr/>
            </p:nvSpPr>
            <p:spPr>
              <a:xfrm rot="5400000">
                <a:off x="6972918" y="1945362"/>
                <a:ext cx="97321" cy="98997"/>
              </a:xfrm>
              <a:prstGeom prst="teardrop">
                <a:avLst/>
              </a:prstGeom>
              <a:solidFill>
                <a:srgbClr val="FAC2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31" name="Lágrima 30"/>
              <p:cNvSpPr/>
              <p:nvPr/>
            </p:nvSpPr>
            <p:spPr>
              <a:xfrm rot="5400000">
                <a:off x="8835750" y="2568128"/>
                <a:ext cx="97321" cy="97319"/>
              </a:xfrm>
              <a:prstGeom prst="teardrop">
                <a:avLst/>
              </a:prstGeom>
              <a:solidFill>
                <a:srgbClr val="FAC2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32" name="Lágrima 31"/>
              <p:cNvSpPr/>
              <p:nvPr/>
            </p:nvSpPr>
            <p:spPr>
              <a:xfrm rot="5400000">
                <a:off x="8777395" y="2676096"/>
                <a:ext cx="98998" cy="98998"/>
              </a:xfrm>
              <a:prstGeom prst="teardrop">
                <a:avLst/>
              </a:prstGeom>
              <a:solidFill>
                <a:srgbClr val="FAC2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33" name="Lágrima 32"/>
              <p:cNvSpPr/>
              <p:nvPr/>
            </p:nvSpPr>
            <p:spPr>
              <a:xfrm rot="5400000">
                <a:off x="8325069" y="3159661"/>
                <a:ext cx="97321" cy="98998"/>
              </a:xfrm>
              <a:prstGeom prst="teardrop">
                <a:avLst/>
              </a:prstGeom>
              <a:solidFill>
                <a:srgbClr val="FAC2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34" name="Lágrima 33"/>
              <p:cNvSpPr/>
              <p:nvPr/>
            </p:nvSpPr>
            <p:spPr>
              <a:xfrm rot="5400000">
                <a:off x="8734606" y="2313054"/>
                <a:ext cx="98998" cy="97319"/>
              </a:xfrm>
              <a:prstGeom prst="teardrop">
                <a:avLst/>
              </a:prstGeom>
              <a:solidFill>
                <a:srgbClr val="FAC2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35" name="Lágrima 34"/>
              <p:cNvSpPr/>
              <p:nvPr/>
            </p:nvSpPr>
            <p:spPr>
              <a:xfrm rot="5400000">
                <a:off x="8376446" y="2163432"/>
                <a:ext cx="98999" cy="98998"/>
              </a:xfrm>
              <a:prstGeom prst="teardrop">
                <a:avLst/>
              </a:prstGeom>
              <a:solidFill>
                <a:srgbClr val="FAC2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36" name="Lágrima 35"/>
              <p:cNvSpPr/>
              <p:nvPr/>
            </p:nvSpPr>
            <p:spPr>
              <a:xfrm rot="5400000">
                <a:off x="5873593" y="2006356"/>
                <a:ext cx="98998" cy="97319"/>
              </a:xfrm>
              <a:prstGeom prst="teardrop">
                <a:avLst/>
              </a:prstGeom>
              <a:solidFill>
                <a:srgbClr val="FAC2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37" name="Lágrima 36"/>
              <p:cNvSpPr/>
              <p:nvPr/>
            </p:nvSpPr>
            <p:spPr>
              <a:xfrm rot="5400000">
                <a:off x="8562645" y="2941843"/>
                <a:ext cx="98998" cy="97319"/>
              </a:xfrm>
              <a:prstGeom prst="teardrop">
                <a:avLst/>
              </a:prstGeom>
              <a:solidFill>
                <a:srgbClr val="FAC2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</p:grpSp>
        <p:grpSp>
          <p:nvGrpSpPr>
            <p:cNvPr id="14" name="Grupo 2"/>
            <p:cNvGrpSpPr>
              <a:grpSpLocks/>
            </p:cNvGrpSpPr>
            <p:nvPr/>
          </p:nvGrpSpPr>
          <p:grpSpPr bwMode="auto">
            <a:xfrm rot="21096218">
              <a:off x="7162387" y="3807736"/>
              <a:ext cx="1624225" cy="448977"/>
              <a:chOff x="7043561" y="3844259"/>
              <a:chExt cx="1624225" cy="448977"/>
            </a:xfrm>
          </p:grpSpPr>
          <p:sp>
            <p:nvSpPr>
              <p:cNvPr id="15" name="Lágrima 14"/>
              <p:cNvSpPr/>
              <p:nvPr/>
            </p:nvSpPr>
            <p:spPr>
              <a:xfrm rot="5400000">
                <a:off x="7391420" y="3845100"/>
                <a:ext cx="159405" cy="157724"/>
              </a:xfrm>
              <a:prstGeom prst="teardrop">
                <a:avLst/>
              </a:prstGeom>
              <a:solidFill>
                <a:srgbClr val="FAC2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16" name="Retângulo 15"/>
              <p:cNvSpPr/>
              <p:nvPr/>
            </p:nvSpPr>
            <p:spPr>
              <a:xfrm rot="215341">
                <a:off x="7043561" y="4032987"/>
                <a:ext cx="1624225" cy="26024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ts val="1200"/>
                  </a:lnSpc>
                  <a:defRPr/>
                </a:pPr>
                <a:r>
                  <a:rPr lang="en-US" sz="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cs typeface="Arial" pitchFamily="34" charset="0"/>
                  </a:rPr>
                  <a:t>ABIGRAF</a:t>
                </a:r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cs typeface="Arial" pitchFamily="34" charset="0"/>
                  </a:rPr>
                  <a:t> </a:t>
                </a:r>
                <a:r>
                  <a:rPr lang="en-US" sz="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cs typeface="Arial" pitchFamily="34" charset="0"/>
                  </a:rPr>
                  <a:t>: </a:t>
                </a:r>
                <a:r>
                  <a:rPr lang="pt-BR" sz="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cs typeface="Arial" pitchFamily="34" charset="0"/>
                  </a:rPr>
                  <a:t>Sedes </a:t>
                </a:r>
                <a:r>
                  <a:rPr lang="pt-BR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cs typeface="Arial" pitchFamily="34" charset="0"/>
                  </a:rPr>
                  <a:t>Regionais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mplate1.jpg"/>
          <p:cNvPicPr>
            <a:picLocks noChangeAspect="1"/>
          </p:cNvPicPr>
          <p:nvPr/>
        </p:nvPicPr>
        <p:blipFill>
          <a:blip r:embed="rId2" cstate="print"/>
          <a:srcRect r="5780"/>
          <a:stretch>
            <a:fillRect/>
          </a:stretch>
        </p:blipFill>
        <p:spPr>
          <a:xfrm flipH="1">
            <a:off x="0" y="-27384"/>
            <a:ext cx="9144000" cy="6858000"/>
          </a:xfrm>
          <a:prstGeom prst="rect">
            <a:avLst/>
          </a:prstGeom>
        </p:spPr>
      </p:pic>
      <p:pic>
        <p:nvPicPr>
          <p:cNvPr id="11" name="Imagem 10" descr="logo abigraf nacio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1296144" cy="131586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187624" y="2609617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Indústria Gráfica Brasileira</a:t>
            </a:r>
          </a:p>
          <a:p>
            <a:pPr algn="ctr"/>
            <a:r>
              <a:rPr lang="pt-BR" sz="4000" b="1" dirty="0" smtClean="0">
                <a:solidFill>
                  <a:srgbClr val="005EA4"/>
                </a:solidFill>
              </a:rPr>
              <a:t>em Números</a:t>
            </a:r>
            <a:endParaRPr lang="pt-BR" sz="4000" b="1" dirty="0">
              <a:solidFill>
                <a:srgbClr val="005E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748998"/>
              </p:ext>
            </p:extLst>
          </p:nvPr>
        </p:nvGraphicFramePr>
        <p:xfrm>
          <a:off x="899592" y="1340768"/>
          <a:ext cx="7128792" cy="4560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1391"/>
                <a:gridCol w="2447401"/>
              </a:tblGrid>
              <a:tr h="45977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dirty="0" smtClean="0">
                          <a:latin typeface="Century Gothic" panose="020B0502020202020204" pitchFamily="34" charset="0"/>
                        </a:rPr>
                        <a:t>Indústria Gráfica Brasileira</a:t>
                      </a:r>
                      <a:r>
                        <a:rPr lang="pt-BR" sz="1600" b="1" i="0" u="none" baseline="0" dirty="0" smtClean="0">
                          <a:latin typeface="Century Gothic" panose="020B0502020202020204" pitchFamily="34" charset="0"/>
                        </a:rPr>
                        <a:t> em </a:t>
                      </a:r>
                      <a:r>
                        <a:rPr lang="pt-BR" sz="1600" b="1" i="0" u="none" dirty="0" smtClean="0">
                          <a:latin typeface="Century Gothic" panose="020B0502020202020204" pitchFamily="34" charset="0"/>
                        </a:rPr>
                        <a:t>2013 </a:t>
                      </a:r>
                      <a:endParaRPr lang="pt-BR" sz="1600" b="1" u="none" strike="noStrike" kern="1200" dirty="0" smtClean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Lucida Sans"/>
                      </a:endParaRPr>
                    </a:p>
                  </a:txBody>
                  <a:tcPr marL="6305" marR="6305" marT="630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dirty="0" smtClean="0">
                          <a:latin typeface="Century Gothic" panose="020B0502020202020204" pitchFamily="34" charset="0"/>
                          <a:cs typeface="Lucida Sans"/>
                        </a:rPr>
                        <a:t>Versus 2012</a:t>
                      </a:r>
                    </a:p>
                  </a:txBody>
                  <a:tcPr marL="6305" marR="6305" marT="630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4280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Exportação</a:t>
                      </a:r>
                      <a:r>
                        <a:rPr lang="pt-BR" sz="1600" b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 </a:t>
                      </a:r>
                    </a:p>
                    <a:p>
                      <a:pPr algn="r" fontAlgn="b"/>
                      <a:r>
                        <a:rPr lang="pt-BR" sz="1600" b="0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        FOB - US$</a:t>
                      </a:r>
                      <a:r>
                        <a:rPr lang="pt-BR" sz="1600" b="0" i="1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 279,1 milhões</a:t>
                      </a:r>
                      <a:endParaRPr lang="pt-BR" sz="1600" b="0" i="1" u="none" strike="noStrike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marL="91431" marR="91431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u="none" strike="noStrike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-6%</a:t>
                      </a:r>
                      <a:endParaRPr lang="pt-BR" sz="1600" b="0" i="0" u="none" strike="noStrike" dirty="0" smtClean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marL="91431" marR="91431" marT="45719" marB="4571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280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Importação</a:t>
                      </a:r>
                      <a:r>
                        <a:rPr lang="pt-BR" sz="1600" b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 </a:t>
                      </a:r>
                    </a:p>
                    <a:p>
                      <a:pPr algn="r" fontAlgn="b"/>
                      <a:r>
                        <a:rPr lang="pt-BR" sz="1600" b="0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FOB – US$</a:t>
                      </a:r>
                      <a:r>
                        <a:rPr lang="pt-BR" sz="1600" b="0" i="1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 548,6 milhões</a:t>
                      </a:r>
                      <a:endParaRPr lang="pt-BR" sz="1600" b="0" i="1" u="none" strike="noStrike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marL="91431" marR="91431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2%</a:t>
                      </a:r>
                      <a:endParaRPr lang="pt-BR" sz="1600" b="0" i="0" u="none" strike="noStrike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marL="91431" marR="91431" marT="45719" marB="4571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280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Saldo Comercial</a:t>
                      </a:r>
                      <a:r>
                        <a:rPr lang="pt-BR" sz="1600" b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 </a:t>
                      </a:r>
                      <a:r>
                        <a:rPr lang="pt-BR" sz="1600" b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(Déficit)</a:t>
                      </a:r>
                      <a:r>
                        <a:rPr lang="pt-BR" sz="1600" b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                         </a:t>
                      </a:r>
                    </a:p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FOB – US$</a:t>
                      </a:r>
                      <a:r>
                        <a:rPr lang="pt-BR" sz="1600" b="0" i="1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 269,5 milhões</a:t>
                      </a:r>
                      <a:endParaRPr lang="pt-BR" sz="1600" b="0" i="1" u="none" strike="noStrike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Lucida Sans"/>
                      </a:endParaRPr>
                    </a:p>
                  </a:txBody>
                  <a:tcPr marL="91431" marR="91431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u="none" strike="noStrik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Lucida Sans"/>
                        </a:rPr>
                        <a:t>-13%</a:t>
                      </a:r>
                    </a:p>
                  </a:txBody>
                  <a:tcPr marL="91431" marR="91431" marT="45719" marB="4571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593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Importação de máquinas</a:t>
                      </a:r>
                      <a:r>
                        <a:rPr lang="pt-BR" sz="1600" b="0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 e equipamentos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" b="1" i="0" u="none" strike="noStrike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FOB</a:t>
                      </a:r>
                      <a:r>
                        <a:rPr lang="pt-BR" sz="1600" b="0" i="1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 – US$ 1.1 bilhão</a:t>
                      </a:r>
                      <a:endParaRPr lang="pt-BR" sz="16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marL="91431" marR="91431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u="none" strike="noStrike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Lucida Sans"/>
                        </a:rPr>
                        <a:t>-3%</a:t>
                      </a:r>
                      <a:endParaRPr lang="pt-BR" sz="1600" b="0" i="0" u="none" strike="noStrike" dirty="0" smtClean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marL="91431" marR="91431" marT="45719" marB="4571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977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Lucida Sans"/>
                        </a:rPr>
                        <a:t>Emprego¹</a:t>
                      </a:r>
                      <a:r>
                        <a:rPr lang="pt-BR" sz="1600" b="0" u="none" strike="noStrike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Lucida Sans"/>
                        </a:rPr>
                        <a:t>         </a:t>
                      </a:r>
                      <a:r>
                        <a:rPr lang="pt-BR" sz="1600" b="0" u="none" strike="noStrik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Lucida Sans"/>
                        </a:rPr>
                        <a:t>         </a:t>
                      </a:r>
                    </a:p>
                    <a:p>
                      <a:pPr algn="r" fontAlgn="b"/>
                      <a:r>
                        <a:rPr lang="pt-BR" sz="1600" b="0" i="1" u="none" strike="noStrik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Lucida Sans"/>
                        </a:rPr>
                        <a:t>218.960</a:t>
                      </a:r>
                    </a:p>
                  </a:txBody>
                  <a:tcPr marL="91431" marR="91431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-2,5%</a:t>
                      </a:r>
                    </a:p>
                  </a:txBody>
                  <a:tcPr marL="91431" marR="91431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97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b="0" u="none" strike="noStrike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Lucida Sans"/>
                        </a:rPr>
                        <a:t> Empresas Gráficas¹                                  </a:t>
                      </a:r>
                    </a:p>
                    <a:p>
                      <a:pPr marL="0" algn="r" defTabSz="914400" rtl="0" eaLnBrk="1" fontAlgn="b" latinLnBrk="0" hangingPunct="1"/>
                      <a:r>
                        <a:rPr lang="pt-BR" sz="1600" b="0" u="none" strike="noStrik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Lucida Sans"/>
                        </a:rPr>
                        <a:t>20.631</a:t>
                      </a:r>
                    </a:p>
                  </a:txBody>
                  <a:tcPr marL="91431" marR="91431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u="none" strike="noStrik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Lucida Sans"/>
                        </a:rPr>
                        <a:t>0,5%</a:t>
                      </a:r>
                    </a:p>
                  </a:txBody>
                  <a:tcPr marL="91431" marR="91431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28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b="0" u="none" strike="noStrik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Lucida Sans"/>
                        </a:rPr>
                        <a:t>Participação da Indústria Gráfica no PIB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pt-BR" sz="1600" b="0" u="none" strike="noStrik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Lucida Sans"/>
                        </a:rPr>
                        <a:t>Indústria de Transformação</a:t>
                      </a:r>
                    </a:p>
                  </a:txBody>
                  <a:tcPr marL="91431" marR="91431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u="none" strike="noStrik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Lucida Sans"/>
                        </a:rPr>
                        <a:t>S/ PIB</a:t>
                      </a:r>
                      <a:r>
                        <a:rPr lang="pt-BR" sz="1600" b="0" u="none" strike="noStrike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Lucida Sans"/>
                        </a:rPr>
                        <a:t> = 0,4%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600" b="0" u="none" strike="noStrike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Lucida Sans"/>
                        </a:rPr>
                        <a:t>S/ Ind. Trans = 2,2%</a:t>
                      </a:r>
                      <a:endParaRPr lang="pt-BR" sz="1600" b="0" u="none" strike="noStrike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Lucida Sans"/>
                      </a:endParaRPr>
                    </a:p>
                  </a:txBody>
                  <a:tcPr marL="91431" marR="91431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35496" y="591071"/>
            <a:ext cx="49359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sz="2400" b="1" dirty="0">
                <a:latin typeface="Century Gothic" panose="020B0502020202020204" pitchFamily="34" charset="0"/>
              </a:rPr>
              <a:t>INDÚSTRIA GRÁFICA </a:t>
            </a:r>
            <a:r>
              <a:rPr lang="pt-BR" sz="2400" b="1" dirty="0" smtClean="0">
                <a:latin typeface="Century Gothic" panose="020B0502020202020204" pitchFamily="34" charset="0"/>
              </a:rPr>
              <a:t>BRASILEIRA </a:t>
            </a: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5608116" y="6250145"/>
            <a:ext cx="4508500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Lucida Sans"/>
              </a:rPr>
              <a:t> Fonte: IBGE/PIA, SECEX e MTE/(RAIS/CAGED). </a:t>
            </a:r>
          </a:p>
          <a:p>
            <a:pPr>
              <a:defRPr/>
            </a:pPr>
            <a:r>
              <a:rPr lang="pt-BR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Lucida Sans"/>
              </a:rPr>
              <a:t>  Elaboração: DECON/ABIGRAF.</a:t>
            </a:r>
          </a:p>
          <a:p>
            <a:pPr>
              <a:defRPr/>
            </a:pPr>
            <a:r>
              <a:rPr lang="pt-BR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Times New Roman"/>
              </a:rPr>
              <a:t>¹ Dados referentes ao ano de 2013 (estimativas).</a:t>
            </a:r>
            <a:endParaRPr lang="pt-BR" sz="9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  <a:cs typeface="Lucida Sans"/>
            </a:endParaRPr>
          </a:p>
        </p:txBody>
      </p:sp>
      <p:pic>
        <p:nvPicPr>
          <p:cNvPr id="4100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7913" y="-868363"/>
            <a:ext cx="1423988" cy="173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323528" y="312738"/>
            <a:ext cx="54721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2400" b="1" dirty="0" smtClean="0">
                <a:latin typeface="Century Gothic" panose="020B0502020202020204" pitchFamily="34" charset="0"/>
              </a:rPr>
              <a:t>PERFIL DAS EMPRESAS </a:t>
            </a:r>
            <a:br>
              <a:rPr lang="pt-BR" sz="2400" b="1" dirty="0" smtClean="0">
                <a:latin typeface="Century Gothic" panose="020B0502020202020204" pitchFamily="34" charset="0"/>
              </a:rPr>
            </a:br>
            <a:r>
              <a:rPr lang="pt-BR" sz="2400" b="1" dirty="0" smtClean="0">
                <a:latin typeface="Century Gothic" panose="020B0502020202020204" pitchFamily="34" charset="0"/>
              </a:rPr>
              <a:t>DA INDÚSTRIA GRÁFICA BRASILEIRA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397189"/>
              </p:ext>
            </p:extLst>
          </p:nvPr>
        </p:nvGraphicFramePr>
        <p:xfrm>
          <a:off x="5581328" y="3140968"/>
          <a:ext cx="2735088" cy="1679809"/>
        </p:xfrm>
        <a:graphic>
          <a:graphicData uri="http://schemas.openxmlformats.org/drawingml/2006/table">
            <a:tbl>
              <a:tblPr/>
              <a:tblGrid>
                <a:gridCol w="718864"/>
                <a:gridCol w="2016224"/>
              </a:tblGrid>
              <a:tr h="41993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Micro</a:t>
                      </a:r>
                      <a:endParaRPr lang="pt-BR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05" marR="45705" marT="45710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22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De 0 a </a:t>
                      </a:r>
                      <a:r>
                        <a:rPr lang="pt-BR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9 empregados</a:t>
                      </a:r>
                      <a:endParaRPr lang="pt-BR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05" marR="45705" marT="45710" marB="457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225">
                        <a:alpha val="20000"/>
                      </a:srgbClr>
                    </a:solidFill>
                  </a:tcPr>
                </a:tc>
              </a:tr>
              <a:tr h="41993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Pequeno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05" marR="45705" marT="45710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28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De 10 a </a:t>
                      </a:r>
                      <a:r>
                        <a:rPr lang="pt-BR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49 empregados</a:t>
                      </a:r>
                      <a:endParaRPr lang="pt-BR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05" marR="45705" marT="45710" marB="457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2831">
                        <a:alpha val="20000"/>
                      </a:srgbClr>
                    </a:solidFill>
                  </a:tcPr>
                </a:tc>
              </a:tr>
              <a:tr h="41993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Médio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05" marR="45705" marT="45710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De 50 a </a:t>
                      </a:r>
                      <a:r>
                        <a:rPr lang="pt-BR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249 empregados</a:t>
                      </a:r>
                      <a:endParaRPr lang="pt-BR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05" marR="45705" marT="45710" marB="457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20000"/>
                      </a:srgbClr>
                    </a:solidFill>
                  </a:tcPr>
                </a:tc>
              </a:tr>
              <a:tr h="420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Grande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05" marR="45705" marT="45710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De 250 ou</a:t>
                      </a:r>
                      <a:r>
                        <a:rPr lang="pt-BR" sz="11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 mais</a:t>
                      </a:r>
                      <a:endParaRPr lang="pt-BR" sz="1100" b="1" i="0" u="none" strike="noStrike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05" marR="45705" marT="45710" marB="457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Retângulo 15"/>
          <p:cNvSpPr/>
          <p:nvPr/>
        </p:nvSpPr>
        <p:spPr>
          <a:xfrm>
            <a:off x="5291782" y="6418203"/>
            <a:ext cx="345668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1800"/>
              </a:lnSpc>
              <a:defRPr/>
            </a:pPr>
            <a:r>
              <a:rPr lang="pt-BR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Fonte: MTE/RAIS </a:t>
            </a:r>
            <a:r>
              <a:rPr lang="pt-BR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2013 (estimativa)  </a:t>
            </a:r>
            <a:r>
              <a:rPr lang="pt-BR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Elaboração: ABIGRAF.</a:t>
            </a:r>
          </a:p>
        </p:txBody>
      </p:sp>
      <p:pic>
        <p:nvPicPr>
          <p:cNvPr id="45073" name="Image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7913" y="-868363"/>
            <a:ext cx="1423988" cy="173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/>
          <a:srcRect l="24594" t="35879" r="52890" b="25621"/>
          <a:stretch/>
        </p:blipFill>
        <p:spPr>
          <a:xfrm>
            <a:off x="1391997" y="2492896"/>
            <a:ext cx="2994659" cy="288032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83568" y="3296597"/>
            <a:ext cx="792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Micro</a:t>
            </a:r>
          </a:p>
          <a:p>
            <a:pPr algn="ctr"/>
            <a:r>
              <a:rPr lang="pt-B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78,6%</a:t>
            </a:r>
            <a:endParaRPr lang="pt-BR" sz="1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4103179" y="4088685"/>
            <a:ext cx="9008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Pequeno</a:t>
            </a:r>
          </a:p>
          <a:p>
            <a:pPr algn="ctr"/>
            <a:r>
              <a:rPr lang="pt-B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18,2%</a:t>
            </a:r>
            <a:endParaRPr lang="pt-BR" sz="1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upo 16"/>
          <p:cNvGrpSpPr/>
          <p:nvPr/>
        </p:nvGrpSpPr>
        <p:grpSpPr>
          <a:xfrm>
            <a:off x="3707904" y="5085184"/>
            <a:ext cx="792088" cy="699673"/>
            <a:chOff x="3478740" y="5037754"/>
            <a:chExt cx="792088" cy="699673"/>
          </a:xfrm>
        </p:grpSpPr>
        <p:sp>
          <p:nvSpPr>
            <p:cNvPr id="23" name="CaixaDeTexto 22"/>
            <p:cNvSpPr txBox="1"/>
            <p:nvPr/>
          </p:nvSpPr>
          <p:spPr>
            <a:xfrm>
              <a:off x="3478740" y="5244984"/>
              <a:ext cx="79208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Médio</a:t>
              </a:r>
            </a:p>
            <a:p>
              <a:pPr algn="ctr"/>
              <a:r>
                <a:rPr lang="pt-B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2,8%</a:t>
              </a:r>
              <a:endParaRPr lang="pt-B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4" name="Conector reto 13"/>
            <p:cNvCxnSpPr/>
            <p:nvPr/>
          </p:nvCxnSpPr>
          <p:spPr>
            <a:xfrm>
              <a:off x="3478740" y="5037754"/>
              <a:ext cx="157156" cy="232241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o 45055"/>
          <p:cNvGrpSpPr/>
          <p:nvPr/>
        </p:nvGrpSpPr>
        <p:grpSpPr>
          <a:xfrm>
            <a:off x="2699792" y="5157192"/>
            <a:ext cx="792088" cy="853722"/>
            <a:chOff x="2748618" y="5078742"/>
            <a:chExt cx="792088" cy="853722"/>
          </a:xfrm>
        </p:grpSpPr>
        <p:sp>
          <p:nvSpPr>
            <p:cNvPr id="22" name="CaixaDeTexto 21"/>
            <p:cNvSpPr txBox="1"/>
            <p:nvPr/>
          </p:nvSpPr>
          <p:spPr>
            <a:xfrm>
              <a:off x="2748618" y="5440021"/>
              <a:ext cx="79208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Grande</a:t>
              </a:r>
            </a:p>
            <a:p>
              <a:pPr algn="ctr"/>
              <a:r>
                <a:rPr lang="pt-B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0,4%</a:t>
              </a:r>
              <a:endParaRPr lang="pt-B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0" name="Conector reto 29"/>
            <p:cNvCxnSpPr/>
            <p:nvPr/>
          </p:nvCxnSpPr>
          <p:spPr>
            <a:xfrm flipH="1">
              <a:off x="3275856" y="5078742"/>
              <a:ext cx="231070" cy="378509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tângulo 19"/>
          <p:cNvSpPr/>
          <p:nvPr/>
        </p:nvSpPr>
        <p:spPr>
          <a:xfrm>
            <a:off x="3275856" y="1196752"/>
            <a:ext cx="4896544" cy="1369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en-US" sz="1600" b="1" dirty="0" smtClean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ctr" eaLnBrk="1" hangingPunct="1">
              <a:lnSpc>
                <a:spcPts val="1800"/>
              </a:lnSpc>
              <a:defRPr/>
            </a:pPr>
            <a:r>
              <a:rPr lang="pt-BR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97% da Indústria Gráfica </a:t>
            </a:r>
          </a:p>
          <a:p>
            <a:pPr algn="ctr" eaLnBrk="1" hangingPunct="1">
              <a:defRPr/>
            </a:pP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Micro e </a:t>
            </a:r>
            <a:r>
              <a:rPr lang="en-US" sz="16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Pequenas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pt-BR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empresas </a:t>
            </a:r>
          </a:p>
          <a:p>
            <a:pPr algn="ctr" eaLnBrk="1" hangingPunct="1">
              <a:defRPr/>
            </a:pPr>
            <a:r>
              <a:rPr lang="pt-BR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representam cerca  de 21% do faturamento   </a:t>
            </a:r>
          </a:p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  </a:t>
            </a:r>
            <a:endParaRPr lang="pt-BR" sz="2000" b="1" dirty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0980712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4" grpId="0"/>
      <p:bldP spid="25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mplate1.jpg"/>
          <p:cNvPicPr>
            <a:picLocks noChangeAspect="1"/>
          </p:cNvPicPr>
          <p:nvPr/>
        </p:nvPicPr>
        <p:blipFill>
          <a:blip r:embed="rId2" cstate="print"/>
          <a:srcRect r="5780"/>
          <a:stretch>
            <a:fillRect/>
          </a:stretch>
        </p:blipFill>
        <p:spPr>
          <a:xfrm flipH="1">
            <a:off x="0" y="-27384"/>
            <a:ext cx="9144000" cy="6858000"/>
          </a:xfrm>
          <a:prstGeom prst="rect">
            <a:avLst/>
          </a:prstGeom>
        </p:spPr>
      </p:pic>
      <p:pic>
        <p:nvPicPr>
          <p:cNvPr id="11" name="Imagem 10" descr="logo abigraf nacio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1296144" cy="131586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187624" y="2609617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Conflito Tributário:  </a:t>
            </a:r>
          </a:p>
          <a:p>
            <a:pPr algn="ctr"/>
            <a:r>
              <a:rPr lang="pt-BR" sz="4000" b="1" dirty="0" smtClean="0">
                <a:solidFill>
                  <a:srgbClr val="0070C0"/>
                </a:solidFill>
              </a:rPr>
              <a:t>Setor Gráfico</a:t>
            </a:r>
            <a:endParaRPr lang="pt-BR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CaixaDeTexto 5"/>
          <p:cNvSpPr txBox="1">
            <a:spLocks noChangeArrowheads="1"/>
          </p:cNvSpPr>
          <p:nvPr/>
        </p:nvSpPr>
        <p:spPr bwMode="auto">
          <a:xfrm>
            <a:off x="285750" y="6429375"/>
            <a:ext cx="5929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95288" y="1354117"/>
            <a:ext cx="820916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Nosso setor vem sofrendo, há décadas, severas dificuldades quanto à tributação da atividade gráfica, que é exigida tanto pelos Municípios quanto pelos Estados. 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Municípios:  pagamento de  Imposto Sobre Serviços – ISS, baseado no entendimento de que toda e qualquer atividade gráfica se enquadraria no conceito de prestação de serviço, independentemente do objeto, do resultado e do destinatário da contratação.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Estados:  pagamento de  Imposto sobre Circulação de Mercadorias – ICMS, sempre que a atividade gráfica  produzir bens que serão utilizados para posterior processo de comercialização e de industrialização.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Tal situação provoca sérios danos à indústria gráfica, que se vê diante de </a:t>
            </a:r>
            <a:r>
              <a:rPr lang="pt-BR" sz="2000" b="1" dirty="0" smtClean="0"/>
              <a:t>dupla exigência tributária sobre o mesmo fato</a:t>
            </a:r>
            <a:r>
              <a:rPr lang="pt-BR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1600" dirty="0"/>
          </a:p>
        </p:txBody>
      </p:sp>
      <p:sp>
        <p:nvSpPr>
          <p:cNvPr id="7" name="Título 7"/>
          <p:cNvSpPr txBox="1">
            <a:spLocks/>
          </p:cNvSpPr>
          <p:nvPr/>
        </p:nvSpPr>
        <p:spPr bwMode="auto">
          <a:xfrm>
            <a:off x="250824" y="557808"/>
            <a:ext cx="9433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Conflito tributário no setor gráfico</a:t>
            </a:r>
          </a:p>
          <a:p>
            <a:endParaRPr lang="pt-BR" sz="3200" b="1" dirty="0">
              <a:solidFill>
                <a:srgbClr val="006600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CaixaDeTexto 5"/>
          <p:cNvSpPr txBox="1">
            <a:spLocks noChangeArrowheads="1"/>
          </p:cNvSpPr>
          <p:nvPr/>
        </p:nvSpPr>
        <p:spPr bwMode="auto">
          <a:xfrm>
            <a:off x="285750" y="6429375"/>
            <a:ext cx="5929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95288" y="1114873"/>
            <a:ext cx="820916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Maio / 2010:  Ação proposta junto ao STF pela CNI – Confederação Nacional da Indústria por solicitação da ABIGRAF NACIONAL, autuada sobre o nº 4413, onde se defende a seguinte linha: </a:t>
            </a:r>
          </a:p>
          <a:p>
            <a:pPr marL="342900" indent="-342900"/>
            <a:endParaRPr lang="pt-BR" sz="1200" dirty="0" smtClean="0"/>
          </a:p>
          <a:p>
            <a:pPr lvl="0"/>
            <a:r>
              <a:rPr lang="pt-BR" sz="2000" b="1" dirty="0" smtClean="0"/>
              <a:t>incide o ISS</a:t>
            </a:r>
            <a:r>
              <a:rPr lang="pt-BR" sz="2000" dirty="0" smtClean="0"/>
              <a:t> nos casos em que a prestação de serviços gráficos configura o núcleo do  negócio jurídico, sendo personalizada, encomendada e destinada ao usuário final, ainda que haja entrega de bens;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1200" dirty="0" smtClean="0"/>
          </a:p>
          <a:p>
            <a:pPr lvl="0"/>
            <a:r>
              <a:rPr lang="pt-BR" sz="2000" b="1" dirty="0" smtClean="0"/>
              <a:t>incide o ICMS</a:t>
            </a:r>
            <a:r>
              <a:rPr lang="pt-BR" sz="2000" dirty="0" smtClean="0"/>
              <a:t> nos casos em que a atividade gráfica envolve o fornecimento de bens, inseridos no ciclo econômico da produção de outros bens antes de alcançar o usuário final, ainda que haja obrigação de fazer.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Outra entidade, a ABRE – Associação Brasileira de Embalagem, também ingressou com ação semelhante (ADIN 4389/2010) junto ao STF. 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1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Deferida a liminar (no julgamento da medida cautelar) no sentido de que incide o ICMS na confecção de embalagem. </a:t>
            </a:r>
            <a:endParaRPr lang="pt-BR" sz="1600" dirty="0"/>
          </a:p>
        </p:txBody>
      </p:sp>
      <p:sp>
        <p:nvSpPr>
          <p:cNvPr id="7" name="Título 7"/>
          <p:cNvSpPr txBox="1">
            <a:spLocks/>
          </p:cNvSpPr>
          <p:nvPr/>
        </p:nvSpPr>
        <p:spPr bwMode="auto">
          <a:xfrm>
            <a:off x="250824" y="557808"/>
            <a:ext cx="9433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Ação Direta de Inconstitucionalidade – ADIN </a:t>
            </a:r>
            <a:r>
              <a:rPr lang="pt-BR" sz="2800" dirty="0" smtClean="0"/>
              <a:t> </a:t>
            </a:r>
            <a:endParaRPr lang="pt-BR" sz="3200" b="1" dirty="0">
              <a:solidFill>
                <a:srgbClr val="006600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CaixaDeTexto 5"/>
          <p:cNvSpPr txBox="1">
            <a:spLocks noChangeArrowheads="1"/>
          </p:cNvSpPr>
          <p:nvPr/>
        </p:nvSpPr>
        <p:spPr bwMode="auto">
          <a:xfrm>
            <a:off x="285750" y="6429375"/>
            <a:ext cx="5929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ítulo 7"/>
          <p:cNvSpPr txBox="1">
            <a:spLocks/>
          </p:cNvSpPr>
          <p:nvPr/>
        </p:nvSpPr>
        <p:spPr bwMode="auto">
          <a:xfrm>
            <a:off x="250824" y="188640"/>
            <a:ext cx="9433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6600"/>
                </a:solidFill>
                <a:latin typeface="Lucida Sans" pitchFamily="34" charset="0"/>
              </a:rPr>
              <a:t>PLP 366 / 2013</a:t>
            </a:r>
          </a:p>
          <a:p>
            <a:r>
              <a:rPr lang="pt-BR" sz="2800" b="1" dirty="0" smtClean="0">
                <a:solidFill>
                  <a:srgbClr val="006600"/>
                </a:solidFill>
              </a:rPr>
              <a:t>Fim do conflito tributário no setor gráfico</a:t>
            </a:r>
          </a:p>
          <a:p>
            <a:endParaRPr lang="pt-BR" sz="3200" b="1" dirty="0">
              <a:solidFill>
                <a:srgbClr val="006600"/>
              </a:solidFill>
              <a:latin typeface="Lucida Sans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95288" y="1791983"/>
            <a:ext cx="820916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A  ABIGRAF NACIONAL apoia a aprovação do PLP que tem por objetivo alterar, entre outros dispositivos, o item 13.05 da Lei Complementar 116/2003, com destaque para a redação que segue: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000" dirty="0" smtClean="0"/>
          </a:p>
          <a:p>
            <a:pPr marL="342900" indent="-342900"/>
            <a:r>
              <a:rPr lang="pt-BR" sz="2000" dirty="0" smtClean="0"/>
              <a:t>“13.05 - Composição gráfica, inclusive confecção de impressos gráficos, fotocomposição, clicheria, zincografia, litografia, </a:t>
            </a:r>
            <a:r>
              <a:rPr lang="pt-BR" sz="2000" dirty="0" err="1" smtClean="0"/>
              <a:t>fotolitografia</a:t>
            </a:r>
            <a:r>
              <a:rPr lang="pt-BR" sz="2000" dirty="0" smtClean="0"/>
              <a:t>,  exceto se destinados a posterior operação de comercialização ou industrialização, ainda que incorporados, de qualquer forma, a outra mercadoria que deva ser objeto de posterior circulação, tais como bulas, rótulos, etiquetas, caixas, cartuchos e embalagens, manuais técnicos e de instrução quando ficarão sujeitos ao ICMS.”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16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22191</TotalTime>
  <Words>502</Words>
  <Application>Microsoft Office PowerPoint</Application>
  <PresentationFormat>Apresentação na tela (4:3)</PresentationFormat>
  <Paragraphs>107</Paragraphs>
  <Slides>10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Audiência Pública:  Projeto de Lei Complementar  nº 366 / 2013</vt:lpstr>
      <vt:lpstr>APRESENTAÇÃO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csouza</dc:creator>
  <cp:lastModifiedBy>Carlos Filipe Ramalho Gomes</cp:lastModifiedBy>
  <cp:revision>2040</cp:revision>
  <cp:lastPrinted>2014-08-04T16:56:50Z</cp:lastPrinted>
  <dcterms:created xsi:type="dcterms:W3CDTF">2012-08-08T12:28:12Z</dcterms:created>
  <dcterms:modified xsi:type="dcterms:W3CDTF">2014-08-04T16:58:12Z</dcterms:modified>
</cp:coreProperties>
</file>